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5125700" cy="10693400"/>
  <p:notesSz cx="151257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5119985" cy="10692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145113" y="2078962"/>
            <a:ext cx="9105265" cy="4302125"/>
          </a:xfrm>
          <a:custGeom>
            <a:avLst/>
            <a:gdLst/>
            <a:ahLst/>
            <a:cxnLst/>
            <a:rect l="l" t="t" r="r" b="b"/>
            <a:pathLst>
              <a:path w="9105265" h="4302125">
                <a:moveTo>
                  <a:pt x="8952344" y="0"/>
                </a:moveTo>
                <a:lnTo>
                  <a:pt x="152400" y="0"/>
                </a:lnTo>
                <a:lnTo>
                  <a:pt x="104363" y="7802"/>
                </a:lnTo>
                <a:lnTo>
                  <a:pt x="62544" y="29504"/>
                </a:lnTo>
                <a:lnTo>
                  <a:pt x="29504" y="62544"/>
                </a:lnTo>
                <a:lnTo>
                  <a:pt x="7802" y="104363"/>
                </a:lnTo>
                <a:lnTo>
                  <a:pt x="0" y="152400"/>
                </a:lnTo>
                <a:lnTo>
                  <a:pt x="0" y="4149369"/>
                </a:lnTo>
                <a:lnTo>
                  <a:pt x="7802" y="4197405"/>
                </a:lnTo>
                <a:lnTo>
                  <a:pt x="29504" y="4239224"/>
                </a:lnTo>
                <a:lnTo>
                  <a:pt x="62544" y="4272264"/>
                </a:lnTo>
                <a:lnTo>
                  <a:pt x="104363" y="4293966"/>
                </a:lnTo>
                <a:lnTo>
                  <a:pt x="152400" y="4301769"/>
                </a:lnTo>
                <a:lnTo>
                  <a:pt x="8952344" y="4301769"/>
                </a:lnTo>
                <a:lnTo>
                  <a:pt x="9000380" y="4293966"/>
                </a:lnTo>
                <a:lnTo>
                  <a:pt x="9042199" y="4272264"/>
                </a:lnTo>
                <a:lnTo>
                  <a:pt x="9075239" y="4239224"/>
                </a:lnTo>
                <a:lnTo>
                  <a:pt x="9096941" y="4197405"/>
                </a:lnTo>
                <a:lnTo>
                  <a:pt x="9104744" y="4149369"/>
                </a:lnTo>
                <a:lnTo>
                  <a:pt x="9104744" y="152400"/>
                </a:lnTo>
                <a:lnTo>
                  <a:pt x="9096941" y="104363"/>
                </a:lnTo>
                <a:lnTo>
                  <a:pt x="9075239" y="62544"/>
                </a:lnTo>
                <a:lnTo>
                  <a:pt x="9042199" y="29504"/>
                </a:lnTo>
                <a:lnTo>
                  <a:pt x="9000380" y="7802"/>
                </a:lnTo>
                <a:lnTo>
                  <a:pt x="8952344" y="0"/>
                </a:lnTo>
                <a:close/>
              </a:path>
            </a:pathLst>
          </a:custGeom>
          <a:solidFill>
            <a:srgbClr val="FFFFFF">
              <a:alpha val="88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rgbClr val="2B3990"/>
                </a:solidFill>
                <a:latin typeface="Myriad Pro"/>
                <a:cs typeface="Myriad Pr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rgbClr val="2B3990"/>
                </a:solidFill>
                <a:latin typeface="Myriad Pro"/>
                <a:cs typeface="Myriad Pr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rgbClr val="2B3990"/>
                </a:solidFill>
                <a:latin typeface="Myriad Pro"/>
                <a:cs typeface="Myriad Pr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34583" y="3625236"/>
            <a:ext cx="4005579" cy="587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1" i="0">
                <a:solidFill>
                  <a:srgbClr val="2B3990"/>
                </a:solidFill>
                <a:latin typeface="Myriad Pro"/>
                <a:cs typeface="Myriad Pr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3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40.png"/><Relationship Id="rId7" Type="http://schemas.openxmlformats.org/officeDocument/2006/relationships/image" Target="../media/image96.png"/><Relationship Id="rId8" Type="http://schemas.openxmlformats.org/officeDocument/2006/relationships/image" Target="../media/image97.png"/><Relationship Id="rId9" Type="http://schemas.openxmlformats.org/officeDocument/2006/relationships/image" Target="../media/image98.png"/><Relationship Id="rId10" Type="http://schemas.openxmlformats.org/officeDocument/2006/relationships/image" Target="../media/image99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0.png"/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5" Type="http://schemas.openxmlformats.org/officeDocument/2006/relationships/image" Target="../media/image103.png"/><Relationship Id="rId6" Type="http://schemas.openxmlformats.org/officeDocument/2006/relationships/image" Target="../media/image40.png"/><Relationship Id="rId7" Type="http://schemas.openxmlformats.org/officeDocument/2006/relationships/image" Target="../media/image104.png"/><Relationship Id="rId8" Type="http://schemas.openxmlformats.org/officeDocument/2006/relationships/image" Target="../media/image105.png"/><Relationship Id="rId9" Type="http://schemas.openxmlformats.org/officeDocument/2006/relationships/image" Target="../media/image106.png"/><Relationship Id="rId10" Type="http://schemas.openxmlformats.org/officeDocument/2006/relationships/image" Target="../media/image107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8.png"/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40.png"/><Relationship Id="rId7" Type="http://schemas.openxmlformats.org/officeDocument/2006/relationships/image" Target="../media/image112.png"/><Relationship Id="rId8" Type="http://schemas.openxmlformats.org/officeDocument/2006/relationships/image" Target="../media/image105.png"/><Relationship Id="rId9" Type="http://schemas.openxmlformats.org/officeDocument/2006/relationships/image" Target="../media/image113.png"/><Relationship Id="rId10" Type="http://schemas.openxmlformats.org/officeDocument/2006/relationships/image" Target="../media/image11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5.png"/><Relationship Id="rId3" Type="http://schemas.openxmlformats.org/officeDocument/2006/relationships/image" Target="../media/image116.png"/><Relationship Id="rId4" Type="http://schemas.openxmlformats.org/officeDocument/2006/relationships/image" Target="../media/image117.png"/><Relationship Id="rId5" Type="http://schemas.openxmlformats.org/officeDocument/2006/relationships/image" Target="../media/image118.png"/><Relationship Id="rId6" Type="http://schemas.openxmlformats.org/officeDocument/2006/relationships/image" Target="../media/image40.png"/><Relationship Id="rId7" Type="http://schemas.openxmlformats.org/officeDocument/2006/relationships/image" Target="../media/image119.png"/><Relationship Id="rId8" Type="http://schemas.openxmlformats.org/officeDocument/2006/relationships/image" Target="../media/image120.png"/><Relationship Id="rId9" Type="http://schemas.openxmlformats.org/officeDocument/2006/relationships/image" Target="../media/image121.png"/><Relationship Id="rId10" Type="http://schemas.openxmlformats.org/officeDocument/2006/relationships/image" Target="../media/image12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3.png"/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6" Type="http://schemas.openxmlformats.org/officeDocument/2006/relationships/image" Target="../media/image40.png"/><Relationship Id="rId7" Type="http://schemas.openxmlformats.org/officeDocument/2006/relationships/image" Target="../media/image127.png"/><Relationship Id="rId8" Type="http://schemas.openxmlformats.org/officeDocument/2006/relationships/image" Target="../media/image128.png"/><Relationship Id="rId9" Type="http://schemas.openxmlformats.org/officeDocument/2006/relationships/image" Target="../media/image120.png"/><Relationship Id="rId10" Type="http://schemas.openxmlformats.org/officeDocument/2006/relationships/image" Target="../media/image129.png"/><Relationship Id="rId11" Type="http://schemas.openxmlformats.org/officeDocument/2006/relationships/image" Target="../media/image13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20" Type="http://schemas.openxmlformats.org/officeDocument/2006/relationships/image" Target="../media/image29.png"/><Relationship Id="rId21" Type="http://schemas.openxmlformats.org/officeDocument/2006/relationships/image" Target="../media/image30.png"/><Relationship Id="rId22" Type="http://schemas.openxmlformats.org/officeDocument/2006/relationships/image" Target="../media/image31.png"/><Relationship Id="rId23" Type="http://schemas.openxmlformats.org/officeDocument/2006/relationships/image" Target="../media/image32.png"/><Relationship Id="rId24" Type="http://schemas.openxmlformats.org/officeDocument/2006/relationships/image" Target="../media/image33.png"/><Relationship Id="rId25" Type="http://schemas.openxmlformats.org/officeDocument/2006/relationships/image" Target="../media/image34.png"/><Relationship Id="rId26" Type="http://schemas.openxmlformats.org/officeDocument/2006/relationships/image" Target="../media/image3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40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40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0" Type="http://schemas.openxmlformats.org/officeDocument/2006/relationships/image" Target="../media/image67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40.png"/><Relationship Id="rId7" Type="http://schemas.openxmlformats.org/officeDocument/2006/relationships/image" Target="../media/image72.png"/><Relationship Id="rId8" Type="http://schemas.openxmlformats.org/officeDocument/2006/relationships/image" Target="../media/image73.png"/><Relationship Id="rId9" Type="http://schemas.openxmlformats.org/officeDocument/2006/relationships/image" Target="../media/image74.png"/><Relationship Id="rId10" Type="http://schemas.openxmlformats.org/officeDocument/2006/relationships/image" Target="../media/image75.png"/><Relationship Id="rId11" Type="http://schemas.openxmlformats.org/officeDocument/2006/relationships/image" Target="../media/image7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71.png"/><Relationship Id="rId6" Type="http://schemas.openxmlformats.org/officeDocument/2006/relationships/image" Target="../media/image40.png"/><Relationship Id="rId7" Type="http://schemas.openxmlformats.org/officeDocument/2006/relationships/image" Target="../media/image80.png"/><Relationship Id="rId8" Type="http://schemas.openxmlformats.org/officeDocument/2006/relationships/image" Target="../media/image81.png"/><Relationship Id="rId9" Type="http://schemas.openxmlformats.org/officeDocument/2006/relationships/image" Target="../media/image82.png"/><Relationship Id="rId10" Type="http://schemas.openxmlformats.org/officeDocument/2006/relationships/image" Target="../media/image8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40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image" Target="../media/image90.png"/><Relationship Id="rId10" Type="http://schemas.openxmlformats.org/officeDocument/2006/relationships/image" Target="../media/image9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575"/>
              <a:t>INTERNATIONAL</a:t>
            </a:r>
            <a:r>
              <a:rPr dirty="0" spc="-430"/>
              <a:t> </a:t>
            </a:r>
            <a:r>
              <a:rPr dirty="0" spc="-590"/>
              <a:t>CHARTER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11935" y="4177962"/>
            <a:ext cx="6612890" cy="19094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37465">
              <a:lnSpc>
                <a:spcPts val="3710"/>
              </a:lnSpc>
              <a:spcBef>
                <a:spcPts val="125"/>
              </a:spcBef>
            </a:pPr>
            <a:r>
              <a:rPr dirty="0" sz="3300" spc="-465" b="1">
                <a:solidFill>
                  <a:srgbClr val="2B3990"/>
                </a:solidFill>
                <a:latin typeface="Myriad Pro Light"/>
                <a:cs typeface="Myriad Pro Light"/>
              </a:rPr>
              <a:t>Space </a:t>
            </a:r>
            <a:r>
              <a:rPr dirty="0" sz="3300" spc="-495" b="1">
                <a:solidFill>
                  <a:srgbClr val="2B3990"/>
                </a:solidFill>
                <a:latin typeface="Myriad Pro Light"/>
                <a:cs typeface="Myriad Pro Light"/>
              </a:rPr>
              <a:t>and </a:t>
            </a:r>
            <a:r>
              <a:rPr dirty="0" sz="3300" spc="-450" b="1">
                <a:solidFill>
                  <a:srgbClr val="2B3990"/>
                </a:solidFill>
                <a:latin typeface="Myriad Pro Light"/>
                <a:cs typeface="Myriad Pro Light"/>
              </a:rPr>
              <a:t>Major</a:t>
            </a:r>
            <a:r>
              <a:rPr dirty="0" sz="3300" spc="-430" b="1">
                <a:solidFill>
                  <a:srgbClr val="2B3990"/>
                </a:solidFill>
                <a:latin typeface="Myriad Pro Light"/>
                <a:cs typeface="Myriad Pro Light"/>
              </a:rPr>
              <a:t> </a:t>
            </a:r>
            <a:r>
              <a:rPr dirty="0" sz="3300" spc="-390" b="1">
                <a:solidFill>
                  <a:srgbClr val="2B3990"/>
                </a:solidFill>
                <a:latin typeface="Myriad Pro Light"/>
                <a:cs typeface="Myriad Pro Light"/>
              </a:rPr>
              <a:t>Disasters</a:t>
            </a:r>
            <a:endParaRPr sz="3300">
              <a:latin typeface="Myriad Pro Light"/>
              <a:cs typeface="Myriad Pro Light"/>
            </a:endParaRPr>
          </a:p>
          <a:p>
            <a:pPr algn="ctr">
              <a:lnSpc>
                <a:spcPts val="11090"/>
              </a:lnSpc>
            </a:pPr>
            <a:r>
              <a:rPr dirty="0" sz="9450" spc="-855" b="1">
                <a:solidFill>
                  <a:srgbClr val="2B3990"/>
                </a:solidFill>
                <a:latin typeface="Calibri"/>
                <a:cs typeface="Calibri"/>
              </a:rPr>
              <a:t>2021</a:t>
            </a:r>
            <a:r>
              <a:rPr dirty="0" sz="9450" spc="-840" b="1">
                <a:solidFill>
                  <a:srgbClr val="2B3990"/>
                </a:solidFill>
                <a:latin typeface="Calibri"/>
                <a:cs typeface="Calibri"/>
              </a:rPr>
              <a:t> </a:t>
            </a:r>
            <a:r>
              <a:rPr dirty="0" sz="9450" spc="-980" b="1">
                <a:solidFill>
                  <a:srgbClr val="2B3990"/>
                </a:solidFill>
                <a:latin typeface="Calibri"/>
                <a:cs typeface="Calibri"/>
              </a:rPr>
              <a:t>CALENDAR</a:t>
            </a:r>
            <a:endParaRPr sz="94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46582" y="2502929"/>
            <a:ext cx="980909" cy="9809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75666" y="2432593"/>
            <a:ext cx="1122738" cy="1123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279335" y="2629497"/>
            <a:ext cx="360450" cy="6997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68640" y="2811500"/>
            <a:ext cx="34823" cy="52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001876" y="2905962"/>
            <a:ext cx="5105" cy="250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44638" y="2618359"/>
            <a:ext cx="463600" cy="6873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156425" y="2987971"/>
            <a:ext cx="961390" cy="223520"/>
          </a:xfrm>
          <a:custGeom>
            <a:avLst/>
            <a:gdLst/>
            <a:ahLst/>
            <a:cxnLst/>
            <a:rect l="l" t="t" r="r" b="b"/>
            <a:pathLst>
              <a:path w="961390" h="223519">
                <a:moveTo>
                  <a:pt x="104559" y="0"/>
                </a:moveTo>
                <a:lnTo>
                  <a:pt x="60634" y="18715"/>
                </a:lnTo>
                <a:lnTo>
                  <a:pt x="27757" y="39430"/>
                </a:lnTo>
                <a:lnTo>
                  <a:pt x="7141" y="61807"/>
                </a:lnTo>
                <a:lnTo>
                  <a:pt x="0" y="85509"/>
                </a:lnTo>
                <a:lnTo>
                  <a:pt x="5211" y="105812"/>
                </a:lnTo>
                <a:lnTo>
                  <a:pt x="44669" y="143433"/>
                </a:lnTo>
                <a:lnTo>
                  <a:pt x="117886" y="175653"/>
                </a:lnTo>
                <a:lnTo>
                  <a:pt x="165295" y="189207"/>
                </a:lnTo>
                <a:lnTo>
                  <a:pt x="218914" y="200773"/>
                </a:lnTo>
                <a:lnTo>
                  <a:pt x="278000" y="210139"/>
                </a:lnTo>
                <a:lnTo>
                  <a:pt x="341808" y="217092"/>
                </a:lnTo>
                <a:lnTo>
                  <a:pt x="409595" y="221420"/>
                </a:lnTo>
                <a:lnTo>
                  <a:pt x="480618" y="222910"/>
                </a:lnTo>
                <a:lnTo>
                  <a:pt x="551638" y="221420"/>
                </a:lnTo>
                <a:lnTo>
                  <a:pt x="619423" y="217092"/>
                </a:lnTo>
                <a:lnTo>
                  <a:pt x="683229" y="210139"/>
                </a:lnTo>
                <a:lnTo>
                  <a:pt x="708340" y="206159"/>
                </a:lnTo>
                <a:lnTo>
                  <a:pt x="480618" y="206159"/>
                </a:lnTo>
                <a:lnTo>
                  <a:pt x="408175" y="204405"/>
                </a:lnTo>
                <a:lnTo>
                  <a:pt x="339454" y="199330"/>
                </a:lnTo>
                <a:lnTo>
                  <a:pt x="275374" y="191208"/>
                </a:lnTo>
                <a:lnTo>
                  <a:pt x="216855" y="180315"/>
                </a:lnTo>
                <a:lnTo>
                  <a:pt x="164817" y="166927"/>
                </a:lnTo>
                <a:lnTo>
                  <a:pt x="120178" y="151319"/>
                </a:lnTo>
                <a:lnTo>
                  <a:pt x="83859" y="133768"/>
                </a:lnTo>
                <a:lnTo>
                  <a:pt x="39855" y="93939"/>
                </a:lnTo>
                <a:lnTo>
                  <a:pt x="34010" y="72212"/>
                </a:lnTo>
                <a:lnTo>
                  <a:pt x="38763" y="52635"/>
                </a:lnTo>
                <a:lnTo>
                  <a:pt x="52563" y="33943"/>
                </a:lnTo>
                <a:lnTo>
                  <a:pt x="74724" y="16333"/>
                </a:lnTo>
                <a:lnTo>
                  <a:pt x="104559" y="0"/>
                </a:lnTo>
                <a:close/>
              </a:path>
              <a:path w="961390" h="223519">
                <a:moveTo>
                  <a:pt x="856665" y="0"/>
                </a:moveTo>
                <a:lnTo>
                  <a:pt x="886507" y="16333"/>
                </a:lnTo>
                <a:lnTo>
                  <a:pt x="908672" y="33943"/>
                </a:lnTo>
                <a:lnTo>
                  <a:pt x="922474" y="52635"/>
                </a:lnTo>
                <a:lnTo>
                  <a:pt x="927226" y="72212"/>
                </a:lnTo>
                <a:lnTo>
                  <a:pt x="921381" y="93939"/>
                </a:lnTo>
                <a:lnTo>
                  <a:pt x="877378" y="133768"/>
                </a:lnTo>
                <a:lnTo>
                  <a:pt x="841058" y="151319"/>
                </a:lnTo>
                <a:lnTo>
                  <a:pt x="796420" y="166927"/>
                </a:lnTo>
                <a:lnTo>
                  <a:pt x="744381" y="180315"/>
                </a:lnTo>
                <a:lnTo>
                  <a:pt x="685862" y="191208"/>
                </a:lnTo>
                <a:lnTo>
                  <a:pt x="621783" y="199330"/>
                </a:lnTo>
                <a:lnTo>
                  <a:pt x="553062" y="204405"/>
                </a:lnTo>
                <a:lnTo>
                  <a:pt x="480618" y="206159"/>
                </a:lnTo>
                <a:lnTo>
                  <a:pt x="708340" y="206159"/>
                </a:lnTo>
                <a:lnTo>
                  <a:pt x="795931" y="189207"/>
                </a:lnTo>
                <a:lnTo>
                  <a:pt x="843339" y="175653"/>
                </a:lnTo>
                <a:lnTo>
                  <a:pt x="883795" y="160324"/>
                </a:lnTo>
                <a:lnTo>
                  <a:pt x="940876" y="125191"/>
                </a:lnTo>
                <a:lnTo>
                  <a:pt x="961224" y="85509"/>
                </a:lnTo>
                <a:lnTo>
                  <a:pt x="954083" y="61807"/>
                </a:lnTo>
                <a:lnTo>
                  <a:pt x="933467" y="39430"/>
                </a:lnTo>
                <a:lnTo>
                  <a:pt x="900590" y="18715"/>
                </a:lnTo>
                <a:lnTo>
                  <a:pt x="8566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440923" y="2543148"/>
            <a:ext cx="481330" cy="850265"/>
          </a:xfrm>
          <a:custGeom>
            <a:avLst/>
            <a:gdLst/>
            <a:ahLst/>
            <a:cxnLst/>
            <a:rect l="l" t="t" r="r" b="b"/>
            <a:pathLst>
              <a:path w="481329" h="850264">
                <a:moveTo>
                  <a:pt x="368841" y="783308"/>
                </a:moveTo>
                <a:lnTo>
                  <a:pt x="400456" y="816191"/>
                </a:lnTo>
                <a:lnTo>
                  <a:pt x="428016" y="838719"/>
                </a:lnTo>
                <a:lnTo>
                  <a:pt x="450748" y="849925"/>
                </a:lnTo>
                <a:lnTo>
                  <a:pt x="467875" y="848840"/>
                </a:lnTo>
                <a:lnTo>
                  <a:pt x="477194" y="837930"/>
                </a:lnTo>
                <a:lnTo>
                  <a:pt x="479943" y="824916"/>
                </a:lnTo>
                <a:lnTo>
                  <a:pt x="430481" y="824916"/>
                </a:lnTo>
                <a:lnTo>
                  <a:pt x="413104" y="818560"/>
                </a:lnTo>
                <a:lnTo>
                  <a:pt x="392421" y="804515"/>
                </a:lnTo>
                <a:lnTo>
                  <a:pt x="368841" y="783308"/>
                </a:lnTo>
                <a:close/>
              </a:path>
              <a:path w="481329" h="850264">
                <a:moveTo>
                  <a:pt x="80279" y="34216"/>
                </a:moveTo>
                <a:lnTo>
                  <a:pt x="37348" y="34216"/>
                </a:lnTo>
                <a:lnTo>
                  <a:pt x="57305" y="42719"/>
                </a:lnTo>
                <a:lnTo>
                  <a:pt x="81254" y="60606"/>
                </a:lnTo>
                <a:lnTo>
                  <a:pt x="108601" y="87154"/>
                </a:lnTo>
                <a:lnTo>
                  <a:pt x="138752" y="121638"/>
                </a:lnTo>
                <a:lnTo>
                  <a:pt x="171112" y="163333"/>
                </a:lnTo>
                <a:lnTo>
                  <a:pt x="205086" y="211516"/>
                </a:lnTo>
                <a:lnTo>
                  <a:pt x="240080" y="265461"/>
                </a:lnTo>
                <a:lnTo>
                  <a:pt x="275500" y="324444"/>
                </a:lnTo>
                <a:lnTo>
                  <a:pt x="310751" y="387741"/>
                </a:lnTo>
                <a:lnTo>
                  <a:pt x="343971" y="452129"/>
                </a:lnTo>
                <a:lnTo>
                  <a:pt x="373503" y="514271"/>
                </a:lnTo>
                <a:lnTo>
                  <a:pt x="399074" y="573271"/>
                </a:lnTo>
                <a:lnTo>
                  <a:pt x="420408" y="628233"/>
                </a:lnTo>
                <a:lnTo>
                  <a:pt x="437232" y="678261"/>
                </a:lnTo>
                <a:lnTo>
                  <a:pt x="449271" y="722459"/>
                </a:lnTo>
                <a:lnTo>
                  <a:pt x="456250" y="759930"/>
                </a:lnTo>
                <a:lnTo>
                  <a:pt x="457896" y="789778"/>
                </a:lnTo>
                <a:lnTo>
                  <a:pt x="453933" y="811107"/>
                </a:lnTo>
                <a:lnTo>
                  <a:pt x="444088" y="823021"/>
                </a:lnTo>
                <a:lnTo>
                  <a:pt x="430481" y="824916"/>
                </a:lnTo>
                <a:lnTo>
                  <a:pt x="479943" y="824916"/>
                </a:lnTo>
                <a:lnTo>
                  <a:pt x="481284" y="818566"/>
                </a:lnTo>
                <a:lnTo>
                  <a:pt x="480377" y="791451"/>
                </a:lnTo>
                <a:lnTo>
                  <a:pt x="474696" y="757324"/>
                </a:lnTo>
                <a:lnTo>
                  <a:pt x="464473" y="716901"/>
                </a:lnTo>
                <a:lnTo>
                  <a:pt x="449933" y="670903"/>
                </a:lnTo>
                <a:lnTo>
                  <a:pt x="431306" y="620051"/>
                </a:lnTo>
                <a:lnTo>
                  <a:pt x="408819" y="565067"/>
                </a:lnTo>
                <a:lnTo>
                  <a:pt x="382700" y="506672"/>
                </a:lnTo>
                <a:lnTo>
                  <a:pt x="353178" y="445587"/>
                </a:lnTo>
                <a:lnTo>
                  <a:pt x="320479" y="382534"/>
                </a:lnTo>
                <a:lnTo>
                  <a:pt x="286052" y="320405"/>
                </a:lnTo>
                <a:lnTo>
                  <a:pt x="251506" y="262011"/>
                </a:lnTo>
                <a:lnTo>
                  <a:pt x="217318" y="207942"/>
                </a:lnTo>
                <a:lnTo>
                  <a:pt x="183961" y="158785"/>
                </a:lnTo>
                <a:lnTo>
                  <a:pt x="151910" y="115130"/>
                </a:lnTo>
                <a:lnTo>
                  <a:pt x="121640" y="77567"/>
                </a:lnTo>
                <a:lnTo>
                  <a:pt x="93626" y="46683"/>
                </a:lnTo>
                <a:lnTo>
                  <a:pt x="80279" y="34216"/>
                </a:lnTo>
                <a:close/>
              </a:path>
              <a:path w="481329" h="850264">
                <a:moveTo>
                  <a:pt x="27866" y="0"/>
                </a:moveTo>
                <a:lnTo>
                  <a:pt x="13622" y="1724"/>
                </a:lnTo>
                <a:lnTo>
                  <a:pt x="3241" y="15392"/>
                </a:lnTo>
                <a:lnTo>
                  <a:pt x="0" y="40524"/>
                </a:lnTo>
                <a:lnTo>
                  <a:pt x="3519" y="75946"/>
                </a:lnTo>
                <a:lnTo>
                  <a:pt x="13419" y="120482"/>
                </a:lnTo>
                <a:lnTo>
                  <a:pt x="8796" y="89104"/>
                </a:lnTo>
                <a:lnTo>
                  <a:pt x="8540" y="64089"/>
                </a:lnTo>
                <a:lnTo>
                  <a:pt x="12863" y="46107"/>
                </a:lnTo>
                <a:lnTo>
                  <a:pt x="21978" y="35824"/>
                </a:lnTo>
                <a:lnTo>
                  <a:pt x="37348" y="34216"/>
                </a:lnTo>
                <a:lnTo>
                  <a:pt x="80279" y="34216"/>
                </a:lnTo>
                <a:lnTo>
                  <a:pt x="68343" y="23068"/>
                </a:lnTo>
                <a:lnTo>
                  <a:pt x="46264" y="7310"/>
                </a:lnTo>
                <a:lnTo>
                  <a:pt x="27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351117" y="2543148"/>
            <a:ext cx="481330" cy="850265"/>
          </a:xfrm>
          <a:custGeom>
            <a:avLst/>
            <a:gdLst/>
            <a:ahLst/>
            <a:cxnLst/>
            <a:rect l="l" t="t" r="r" b="b"/>
            <a:pathLst>
              <a:path w="481329" h="850264">
                <a:moveTo>
                  <a:pt x="453420" y="0"/>
                </a:moveTo>
                <a:lnTo>
                  <a:pt x="412946" y="23068"/>
                </a:lnTo>
                <a:lnTo>
                  <a:pt x="359648" y="77567"/>
                </a:lnTo>
                <a:lnTo>
                  <a:pt x="329378" y="115130"/>
                </a:lnTo>
                <a:lnTo>
                  <a:pt x="297326" y="158785"/>
                </a:lnTo>
                <a:lnTo>
                  <a:pt x="263968" y="207942"/>
                </a:lnTo>
                <a:lnTo>
                  <a:pt x="229778" y="262011"/>
                </a:lnTo>
                <a:lnTo>
                  <a:pt x="195232" y="320405"/>
                </a:lnTo>
                <a:lnTo>
                  <a:pt x="160804" y="382534"/>
                </a:lnTo>
                <a:lnTo>
                  <a:pt x="128106" y="445587"/>
                </a:lnTo>
                <a:lnTo>
                  <a:pt x="98583" y="506672"/>
                </a:lnTo>
                <a:lnTo>
                  <a:pt x="72464" y="565067"/>
                </a:lnTo>
                <a:lnTo>
                  <a:pt x="49977" y="620051"/>
                </a:lnTo>
                <a:lnTo>
                  <a:pt x="31350" y="670903"/>
                </a:lnTo>
                <a:lnTo>
                  <a:pt x="16811" y="716901"/>
                </a:lnTo>
                <a:lnTo>
                  <a:pt x="6587" y="757324"/>
                </a:lnTo>
                <a:lnTo>
                  <a:pt x="0" y="818566"/>
                </a:lnTo>
                <a:lnTo>
                  <a:pt x="4089" y="837930"/>
                </a:lnTo>
                <a:lnTo>
                  <a:pt x="13408" y="848840"/>
                </a:lnTo>
                <a:lnTo>
                  <a:pt x="30534" y="849925"/>
                </a:lnTo>
                <a:lnTo>
                  <a:pt x="53262" y="838719"/>
                </a:lnTo>
                <a:lnTo>
                  <a:pt x="70148" y="824916"/>
                </a:lnTo>
                <a:lnTo>
                  <a:pt x="50803" y="824916"/>
                </a:lnTo>
                <a:lnTo>
                  <a:pt x="37195" y="823021"/>
                </a:lnTo>
                <a:lnTo>
                  <a:pt x="27350" y="811107"/>
                </a:lnTo>
                <a:lnTo>
                  <a:pt x="23387" y="789778"/>
                </a:lnTo>
                <a:lnTo>
                  <a:pt x="25033" y="759930"/>
                </a:lnTo>
                <a:lnTo>
                  <a:pt x="32012" y="722459"/>
                </a:lnTo>
                <a:lnTo>
                  <a:pt x="44050" y="678261"/>
                </a:lnTo>
                <a:lnTo>
                  <a:pt x="60873" y="628233"/>
                </a:lnTo>
                <a:lnTo>
                  <a:pt x="82205" y="573271"/>
                </a:lnTo>
                <a:lnTo>
                  <a:pt x="107774" y="514271"/>
                </a:lnTo>
                <a:lnTo>
                  <a:pt x="137303" y="452129"/>
                </a:lnTo>
                <a:lnTo>
                  <a:pt x="170520" y="387741"/>
                </a:lnTo>
                <a:lnTo>
                  <a:pt x="205774" y="324444"/>
                </a:lnTo>
                <a:lnTo>
                  <a:pt x="241197" y="265461"/>
                </a:lnTo>
                <a:lnTo>
                  <a:pt x="276193" y="211516"/>
                </a:lnTo>
                <a:lnTo>
                  <a:pt x="310169" y="163333"/>
                </a:lnTo>
                <a:lnTo>
                  <a:pt x="342530" y="121638"/>
                </a:lnTo>
                <a:lnTo>
                  <a:pt x="372682" y="87154"/>
                </a:lnTo>
                <a:lnTo>
                  <a:pt x="400029" y="60606"/>
                </a:lnTo>
                <a:lnTo>
                  <a:pt x="443935" y="34216"/>
                </a:lnTo>
                <a:lnTo>
                  <a:pt x="480470" y="34216"/>
                </a:lnTo>
                <a:lnTo>
                  <a:pt x="478043" y="15392"/>
                </a:lnTo>
                <a:lnTo>
                  <a:pt x="467662" y="1724"/>
                </a:lnTo>
                <a:lnTo>
                  <a:pt x="453420" y="0"/>
                </a:lnTo>
                <a:close/>
              </a:path>
              <a:path w="481329" h="850264">
                <a:moveTo>
                  <a:pt x="112443" y="783308"/>
                </a:moveTo>
                <a:lnTo>
                  <a:pt x="88862" y="804515"/>
                </a:lnTo>
                <a:lnTo>
                  <a:pt x="68170" y="818566"/>
                </a:lnTo>
                <a:lnTo>
                  <a:pt x="50803" y="824916"/>
                </a:lnTo>
                <a:lnTo>
                  <a:pt x="70148" y="824916"/>
                </a:lnTo>
                <a:lnTo>
                  <a:pt x="80822" y="816191"/>
                </a:lnTo>
                <a:lnTo>
                  <a:pt x="112443" y="783308"/>
                </a:lnTo>
                <a:close/>
              </a:path>
              <a:path w="481329" h="850264">
                <a:moveTo>
                  <a:pt x="480470" y="34216"/>
                </a:moveTo>
                <a:lnTo>
                  <a:pt x="443935" y="34216"/>
                </a:lnTo>
                <a:lnTo>
                  <a:pt x="459305" y="35824"/>
                </a:lnTo>
                <a:lnTo>
                  <a:pt x="468420" y="46107"/>
                </a:lnTo>
                <a:lnTo>
                  <a:pt x="472743" y="64089"/>
                </a:lnTo>
                <a:lnTo>
                  <a:pt x="472487" y="89104"/>
                </a:lnTo>
                <a:lnTo>
                  <a:pt x="467865" y="120482"/>
                </a:lnTo>
                <a:lnTo>
                  <a:pt x="477765" y="75946"/>
                </a:lnTo>
                <a:lnTo>
                  <a:pt x="481284" y="40524"/>
                </a:lnTo>
                <a:lnTo>
                  <a:pt x="480470" y="342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171638" y="3146107"/>
            <a:ext cx="931468" cy="1998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445759" y="3244973"/>
            <a:ext cx="110538" cy="834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579710" y="3251473"/>
            <a:ext cx="246612" cy="744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4857" y="8679564"/>
            <a:ext cx="3648075" cy="6794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372360" algn="l"/>
              </a:tabLst>
            </a:pPr>
            <a:r>
              <a:rPr dirty="0" sz="4100" spc="-10" b="0">
                <a:solidFill>
                  <a:srgbClr val="2B3990"/>
                </a:solidFill>
                <a:latin typeface="Roboto Lt"/>
                <a:cs typeface="Roboto Lt"/>
              </a:rPr>
              <a:t>AGOSTO	</a:t>
            </a:r>
            <a:r>
              <a:rPr dirty="0" sz="4300" spc="-15" b="1">
                <a:solidFill>
                  <a:srgbClr val="2B3990"/>
                </a:solidFill>
                <a:latin typeface="Roboto Bk"/>
                <a:cs typeface="Roboto Bk"/>
              </a:rPr>
              <a:t>2021</a:t>
            </a:r>
            <a:endParaRPr sz="4300">
              <a:latin typeface="Roboto Bk"/>
              <a:cs typeface="Roboto B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24143" y="8806441"/>
            <a:ext cx="0" cy="492759"/>
          </a:xfrm>
          <a:custGeom>
            <a:avLst/>
            <a:gdLst/>
            <a:ahLst/>
            <a:cxnLst/>
            <a:rect l="l" t="t" r="r" b="b"/>
            <a:pathLst>
              <a:path w="0" h="492759">
                <a:moveTo>
                  <a:pt x="0" y="0"/>
                </a:moveTo>
                <a:lnTo>
                  <a:pt x="0" y="492150"/>
                </a:lnTo>
              </a:path>
            </a:pathLst>
          </a:custGeom>
          <a:ln w="6350">
            <a:solidFill>
              <a:srgbClr val="2B39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7402576"/>
            <a:ext cx="15120619" cy="1233170"/>
          </a:xfrm>
          <a:custGeom>
            <a:avLst/>
            <a:gdLst/>
            <a:ahLst/>
            <a:cxnLst/>
            <a:rect l="l" t="t" r="r" b="b"/>
            <a:pathLst>
              <a:path w="15120619" h="1233170">
                <a:moveTo>
                  <a:pt x="0" y="1233170"/>
                </a:moveTo>
                <a:lnTo>
                  <a:pt x="15120010" y="1233170"/>
                </a:lnTo>
                <a:lnTo>
                  <a:pt x="15120010" y="0"/>
                </a:lnTo>
                <a:lnTo>
                  <a:pt x="0" y="0"/>
                </a:lnTo>
                <a:lnTo>
                  <a:pt x="0" y="123317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26883" y="7642481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5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66077" y="7642481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5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17183" y="7642481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5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029202" y="7642481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5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56293" y="7490200"/>
            <a:ext cx="1938564" cy="1033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3880" y="7565466"/>
            <a:ext cx="882370" cy="882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0071" y="7502194"/>
            <a:ext cx="1009975" cy="1010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83295" y="7678877"/>
            <a:ext cx="324246" cy="6299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33487" y="7843037"/>
            <a:ext cx="31330" cy="468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21931" y="7669289"/>
            <a:ext cx="417029" cy="6182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72730" y="8001789"/>
            <a:ext cx="864869" cy="200660"/>
          </a:xfrm>
          <a:custGeom>
            <a:avLst/>
            <a:gdLst/>
            <a:ahLst/>
            <a:cxnLst/>
            <a:rect l="l" t="t" r="r" b="b"/>
            <a:pathLst>
              <a:path w="864869" h="200659">
                <a:moveTo>
                  <a:pt x="94056" y="0"/>
                </a:moveTo>
                <a:lnTo>
                  <a:pt x="54542" y="16834"/>
                </a:lnTo>
                <a:lnTo>
                  <a:pt x="24968" y="35471"/>
                </a:lnTo>
                <a:lnTo>
                  <a:pt x="6423" y="55603"/>
                </a:lnTo>
                <a:lnTo>
                  <a:pt x="0" y="76923"/>
                </a:lnTo>
                <a:lnTo>
                  <a:pt x="5658" y="96972"/>
                </a:lnTo>
                <a:lnTo>
                  <a:pt x="48255" y="133721"/>
                </a:lnTo>
                <a:lnTo>
                  <a:pt x="83414" y="149914"/>
                </a:lnTo>
                <a:lnTo>
                  <a:pt x="126626" y="164314"/>
                </a:lnTo>
                <a:lnTo>
                  <a:pt x="177002" y="176665"/>
                </a:lnTo>
                <a:lnTo>
                  <a:pt x="233650" y="186715"/>
                </a:lnTo>
                <a:lnTo>
                  <a:pt x="295682" y="194208"/>
                </a:lnTo>
                <a:lnTo>
                  <a:pt x="362206" y="198890"/>
                </a:lnTo>
                <a:lnTo>
                  <a:pt x="432333" y="200507"/>
                </a:lnTo>
                <a:lnTo>
                  <a:pt x="502463" y="198890"/>
                </a:lnTo>
                <a:lnTo>
                  <a:pt x="568990" y="194208"/>
                </a:lnTo>
                <a:lnTo>
                  <a:pt x="631024" y="186715"/>
                </a:lnTo>
                <a:lnTo>
                  <a:pt x="638182" y="185445"/>
                </a:lnTo>
                <a:lnTo>
                  <a:pt x="432333" y="185445"/>
                </a:lnTo>
                <a:lnTo>
                  <a:pt x="360117" y="183503"/>
                </a:lnTo>
                <a:lnTo>
                  <a:pt x="292149" y="177906"/>
                </a:lnTo>
                <a:lnTo>
                  <a:pt x="229561" y="168993"/>
                </a:lnTo>
                <a:lnTo>
                  <a:pt x="173489" y="157105"/>
                </a:lnTo>
                <a:lnTo>
                  <a:pt x="125068" y="142582"/>
                </a:lnTo>
                <a:lnTo>
                  <a:pt x="85432" y="125764"/>
                </a:lnTo>
                <a:lnTo>
                  <a:pt x="37054" y="86607"/>
                </a:lnTo>
                <a:lnTo>
                  <a:pt x="30581" y="64947"/>
                </a:lnTo>
                <a:lnTo>
                  <a:pt x="34857" y="47341"/>
                </a:lnTo>
                <a:lnTo>
                  <a:pt x="47274" y="30530"/>
                </a:lnTo>
                <a:lnTo>
                  <a:pt x="67212" y="14691"/>
                </a:lnTo>
                <a:lnTo>
                  <a:pt x="94056" y="0"/>
                </a:lnTo>
                <a:close/>
              </a:path>
              <a:path w="864869" h="200659">
                <a:moveTo>
                  <a:pt x="770610" y="0"/>
                </a:moveTo>
                <a:lnTo>
                  <a:pt x="797453" y="14691"/>
                </a:lnTo>
                <a:lnTo>
                  <a:pt x="817392" y="30530"/>
                </a:lnTo>
                <a:lnTo>
                  <a:pt x="829809" y="47341"/>
                </a:lnTo>
                <a:lnTo>
                  <a:pt x="834085" y="64947"/>
                </a:lnTo>
                <a:lnTo>
                  <a:pt x="827612" y="86607"/>
                </a:lnTo>
                <a:lnTo>
                  <a:pt x="779234" y="125764"/>
                </a:lnTo>
                <a:lnTo>
                  <a:pt x="739598" y="142582"/>
                </a:lnTo>
                <a:lnTo>
                  <a:pt x="691177" y="157105"/>
                </a:lnTo>
                <a:lnTo>
                  <a:pt x="635105" y="168993"/>
                </a:lnTo>
                <a:lnTo>
                  <a:pt x="572517" y="177906"/>
                </a:lnTo>
                <a:lnTo>
                  <a:pt x="504548" y="183503"/>
                </a:lnTo>
                <a:lnTo>
                  <a:pt x="432333" y="185445"/>
                </a:lnTo>
                <a:lnTo>
                  <a:pt x="638182" y="185445"/>
                </a:lnTo>
                <a:lnTo>
                  <a:pt x="687674" y="176665"/>
                </a:lnTo>
                <a:lnTo>
                  <a:pt x="738050" y="164314"/>
                </a:lnTo>
                <a:lnTo>
                  <a:pt x="781263" y="149914"/>
                </a:lnTo>
                <a:lnTo>
                  <a:pt x="816423" y="133721"/>
                </a:lnTo>
                <a:lnTo>
                  <a:pt x="859021" y="96972"/>
                </a:lnTo>
                <a:lnTo>
                  <a:pt x="864679" y="76923"/>
                </a:lnTo>
                <a:lnTo>
                  <a:pt x="858253" y="55603"/>
                </a:lnTo>
                <a:lnTo>
                  <a:pt x="839704" y="35471"/>
                </a:lnTo>
                <a:lnTo>
                  <a:pt x="810126" y="16834"/>
                </a:lnTo>
                <a:lnTo>
                  <a:pt x="7706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28642" y="7602420"/>
            <a:ext cx="433705" cy="763905"/>
          </a:xfrm>
          <a:custGeom>
            <a:avLst/>
            <a:gdLst/>
            <a:ahLst/>
            <a:cxnLst/>
            <a:rect l="l" t="t" r="r" b="b"/>
            <a:pathLst>
              <a:path w="433705" h="763904">
                <a:moveTo>
                  <a:pt x="331797" y="703844"/>
                </a:moveTo>
                <a:lnTo>
                  <a:pt x="360235" y="733432"/>
                </a:lnTo>
                <a:lnTo>
                  <a:pt x="385024" y="753701"/>
                </a:lnTo>
                <a:lnTo>
                  <a:pt x="405472" y="763784"/>
                </a:lnTo>
                <a:lnTo>
                  <a:pt x="420887" y="762810"/>
                </a:lnTo>
                <a:lnTo>
                  <a:pt x="430487" y="749757"/>
                </a:lnTo>
                <a:lnTo>
                  <a:pt x="431412" y="741283"/>
                </a:lnTo>
                <a:lnTo>
                  <a:pt x="387250" y="741283"/>
                </a:lnTo>
                <a:lnTo>
                  <a:pt x="371624" y="735570"/>
                </a:lnTo>
                <a:lnTo>
                  <a:pt x="353007" y="722926"/>
                </a:lnTo>
                <a:lnTo>
                  <a:pt x="331797" y="703844"/>
                </a:lnTo>
                <a:close/>
              </a:path>
              <a:path w="433705" h="763904">
                <a:moveTo>
                  <a:pt x="72836" y="30422"/>
                </a:moveTo>
                <a:lnTo>
                  <a:pt x="35395" y="30422"/>
                </a:lnTo>
                <a:lnTo>
                  <a:pt x="56042" y="40525"/>
                </a:lnTo>
                <a:lnTo>
                  <a:pt x="80976" y="60873"/>
                </a:lnTo>
                <a:lnTo>
                  <a:pt x="109465" y="90570"/>
                </a:lnTo>
                <a:lnTo>
                  <a:pt x="140775" y="128724"/>
                </a:lnTo>
                <a:lnTo>
                  <a:pt x="174172" y="174440"/>
                </a:lnTo>
                <a:lnTo>
                  <a:pt x="208922" y="226826"/>
                </a:lnTo>
                <a:lnTo>
                  <a:pt x="244293" y="284986"/>
                </a:lnTo>
                <a:lnTo>
                  <a:pt x="279549" y="348028"/>
                </a:lnTo>
                <a:lnTo>
                  <a:pt x="312631" y="412448"/>
                </a:lnTo>
                <a:lnTo>
                  <a:pt x="341419" y="473911"/>
                </a:lnTo>
                <a:lnTo>
                  <a:pt x="365824" y="531841"/>
                </a:lnTo>
                <a:lnTo>
                  <a:pt x="385423" y="584954"/>
                </a:lnTo>
                <a:lnTo>
                  <a:pt x="399879" y="632146"/>
                </a:lnTo>
                <a:lnTo>
                  <a:pt x="408852" y="672309"/>
                </a:lnTo>
                <a:lnTo>
                  <a:pt x="412003" y="704338"/>
                </a:lnTo>
                <a:lnTo>
                  <a:pt x="408995" y="727127"/>
                </a:lnTo>
                <a:lnTo>
                  <a:pt x="399488" y="739569"/>
                </a:lnTo>
                <a:lnTo>
                  <a:pt x="387250" y="741283"/>
                </a:lnTo>
                <a:lnTo>
                  <a:pt x="431412" y="741283"/>
                </a:lnTo>
                <a:lnTo>
                  <a:pt x="429190" y="691378"/>
                </a:lnTo>
                <a:lnTo>
                  <a:pt x="419041" y="648420"/>
                </a:lnTo>
                <a:lnTo>
                  <a:pt x="403059" y="597865"/>
                </a:lnTo>
                <a:lnTo>
                  <a:pt x="381618" y="540894"/>
                </a:lnTo>
                <a:lnTo>
                  <a:pt x="355092" y="478694"/>
                </a:lnTo>
                <a:lnTo>
                  <a:pt x="323766" y="412272"/>
                </a:lnTo>
                <a:lnTo>
                  <a:pt x="288286" y="343342"/>
                </a:lnTo>
                <a:lnTo>
                  <a:pt x="250405" y="275471"/>
                </a:lnTo>
                <a:lnTo>
                  <a:pt x="212508" y="212794"/>
                </a:lnTo>
                <a:lnTo>
                  <a:pt x="175373" y="156280"/>
                </a:lnTo>
                <a:lnTo>
                  <a:pt x="139782" y="106896"/>
                </a:lnTo>
                <a:lnTo>
                  <a:pt x="106513" y="65608"/>
                </a:lnTo>
                <a:lnTo>
                  <a:pt x="76346" y="33385"/>
                </a:lnTo>
                <a:lnTo>
                  <a:pt x="72836" y="30422"/>
                </a:lnTo>
                <a:close/>
              </a:path>
              <a:path w="433705" h="763904">
                <a:moveTo>
                  <a:pt x="28436" y="0"/>
                </a:moveTo>
                <a:lnTo>
                  <a:pt x="12252" y="772"/>
                </a:lnTo>
                <a:lnTo>
                  <a:pt x="2916" y="13071"/>
                </a:lnTo>
                <a:lnTo>
                  <a:pt x="0" y="35681"/>
                </a:lnTo>
                <a:lnTo>
                  <a:pt x="3165" y="67545"/>
                </a:lnTo>
                <a:lnTo>
                  <a:pt x="12074" y="107605"/>
                </a:lnTo>
                <a:lnTo>
                  <a:pt x="7917" y="79379"/>
                </a:lnTo>
                <a:lnTo>
                  <a:pt x="7688" y="56881"/>
                </a:lnTo>
                <a:lnTo>
                  <a:pt x="11576" y="40707"/>
                </a:lnTo>
                <a:lnTo>
                  <a:pt x="19770" y="31455"/>
                </a:lnTo>
                <a:lnTo>
                  <a:pt x="35395" y="30422"/>
                </a:lnTo>
                <a:lnTo>
                  <a:pt x="72836" y="30422"/>
                </a:lnTo>
                <a:lnTo>
                  <a:pt x="50060" y="11193"/>
                </a:lnTo>
                <a:lnTo>
                  <a:pt x="284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47679" y="7602420"/>
            <a:ext cx="433705" cy="763905"/>
          </a:xfrm>
          <a:custGeom>
            <a:avLst/>
            <a:gdLst/>
            <a:ahLst/>
            <a:cxnLst/>
            <a:rect l="l" t="t" r="r" b="b"/>
            <a:pathLst>
              <a:path w="433705" h="763904">
                <a:moveTo>
                  <a:pt x="404684" y="0"/>
                </a:moveTo>
                <a:lnTo>
                  <a:pt x="356776" y="33385"/>
                </a:lnTo>
                <a:lnTo>
                  <a:pt x="326609" y="65608"/>
                </a:lnTo>
                <a:lnTo>
                  <a:pt x="293339" y="106896"/>
                </a:lnTo>
                <a:lnTo>
                  <a:pt x="257746" y="156280"/>
                </a:lnTo>
                <a:lnTo>
                  <a:pt x="220611" y="212794"/>
                </a:lnTo>
                <a:lnTo>
                  <a:pt x="182712" y="275471"/>
                </a:lnTo>
                <a:lnTo>
                  <a:pt x="144830" y="343342"/>
                </a:lnTo>
                <a:lnTo>
                  <a:pt x="109264" y="412448"/>
                </a:lnTo>
                <a:lnTo>
                  <a:pt x="78031" y="478694"/>
                </a:lnTo>
                <a:lnTo>
                  <a:pt x="51508" y="540894"/>
                </a:lnTo>
                <a:lnTo>
                  <a:pt x="30068" y="597865"/>
                </a:lnTo>
                <a:lnTo>
                  <a:pt x="14087" y="648420"/>
                </a:lnTo>
                <a:lnTo>
                  <a:pt x="3939" y="691378"/>
                </a:lnTo>
                <a:lnTo>
                  <a:pt x="0" y="725551"/>
                </a:lnTo>
                <a:lnTo>
                  <a:pt x="2642" y="749757"/>
                </a:lnTo>
                <a:lnTo>
                  <a:pt x="12242" y="762810"/>
                </a:lnTo>
                <a:lnTo>
                  <a:pt x="27650" y="763784"/>
                </a:lnTo>
                <a:lnTo>
                  <a:pt x="48096" y="753701"/>
                </a:lnTo>
                <a:lnTo>
                  <a:pt x="63285" y="741283"/>
                </a:lnTo>
                <a:lnTo>
                  <a:pt x="45880" y="741283"/>
                </a:lnTo>
                <a:lnTo>
                  <a:pt x="33642" y="739569"/>
                </a:lnTo>
                <a:lnTo>
                  <a:pt x="24135" y="727127"/>
                </a:lnTo>
                <a:lnTo>
                  <a:pt x="21126" y="704338"/>
                </a:lnTo>
                <a:lnTo>
                  <a:pt x="24278" y="672309"/>
                </a:lnTo>
                <a:lnTo>
                  <a:pt x="33251" y="632146"/>
                </a:lnTo>
                <a:lnTo>
                  <a:pt x="47706" y="584954"/>
                </a:lnTo>
                <a:lnTo>
                  <a:pt x="67305" y="531841"/>
                </a:lnTo>
                <a:lnTo>
                  <a:pt x="91710" y="473911"/>
                </a:lnTo>
                <a:lnTo>
                  <a:pt x="120581" y="412272"/>
                </a:lnTo>
                <a:lnTo>
                  <a:pt x="153581" y="348028"/>
                </a:lnTo>
                <a:lnTo>
                  <a:pt x="188833" y="284986"/>
                </a:lnTo>
                <a:lnTo>
                  <a:pt x="224200" y="226826"/>
                </a:lnTo>
                <a:lnTo>
                  <a:pt x="258949" y="174440"/>
                </a:lnTo>
                <a:lnTo>
                  <a:pt x="292345" y="128724"/>
                </a:lnTo>
                <a:lnTo>
                  <a:pt x="323655" y="90570"/>
                </a:lnTo>
                <a:lnTo>
                  <a:pt x="352145" y="60873"/>
                </a:lnTo>
                <a:lnTo>
                  <a:pt x="397731" y="30422"/>
                </a:lnTo>
                <a:lnTo>
                  <a:pt x="432440" y="30422"/>
                </a:lnTo>
                <a:lnTo>
                  <a:pt x="430201" y="13071"/>
                </a:lnTo>
                <a:lnTo>
                  <a:pt x="420865" y="772"/>
                </a:lnTo>
                <a:lnTo>
                  <a:pt x="404684" y="0"/>
                </a:lnTo>
                <a:close/>
              </a:path>
              <a:path w="433705" h="763904">
                <a:moveTo>
                  <a:pt x="101333" y="703844"/>
                </a:moveTo>
                <a:lnTo>
                  <a:pt x="80123" y="722926"/>
                </a:lnTo>
                <a:lnTo>
                  <a:pt x="61506" y="735570"/>
                </a:lnTo>
                <a:lnTo>
                  <a:pt x="45880" y="741283"/>
                </a:lnTo>
                <a:lnTo>
                  <a:pt x="63285" y="741283"/>
                </a:lnTo>
                <a:lnTo>
                  <a:pt x="72887" y="733432"/>
                </a:lnTo>
                <a:lnTo>
                  <a:pt x="101333" y="703844"/>
                </a:lnTo>
                <a:close/>
              </a:path>
              <a:path w="433705" h="763904">
                <a:moveTo>
                  <a:pt x="432440" y="30422"/>
                </a:moveTo>
                <a:lnTo>
                  <a:pt x="397731" y="30422"/>
                </a:lnTo>
                <a:lnTo>
                  <a:pt x="413359" y="31455"/>
                </a:lnTo>
                <a:lnTo>
                  <a:pt x="421554" y="40707"/>
                </a:lnTo>
                <a:lnTo>
                  <a:pt x="425442" y="56881"/>
                </a:lnTo>
                <a:lnTo>
                  <a:pt x="425212" y="79379"/>
                </a:lnTo>
                <a:lnTo>
                  <a:pt x="421055" y="107605"/>
                </a:lnTo>
                <a:lnTo>
                  <a:pt x="429957" y="67545"/>
                </a:lnTo>
                <a:lnTo>
                  <a:pt x="433119" y="35681"/>
                </a:lnTo>
                <a:lnTo>
                  <a:pt x="432440" y="304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86409" y="8144053"/>
            <a:ext cx="837920" cy="1797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32996" y="8232978"/>
            <a:ext cx="99430" cy="750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53495" y="8238828"/>
            <a:ext cx="221842" cy="670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49465" y="9535007"/>
            <a:ext cx="10373360" cy="2133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41959" algn="l"/>
                <a:tab pos="815975" algn="l"/>
                <a:tab pos="1238885" algn="l"/>
                <a:tab pos="1685925" algn="l"/>
                <a:tab pos="3250565" algn="l"/>
                <a:tab pos="3623945" algn="l"/>
                <a:tab pos="4047490" algn="l"/>
                <a:tab pos="4493895" algn="l"/>
                <a:tab pos="6058535" algn="l"/>
                <a:tab pos="6432550" algn="l"/>
                <a:tab pos="6856095" algn="l"/>
                <a:tab pos="7301865" algn="l"/>
                <a:tab pos="8867140" algn="l"/>
                <a:tab pos="9241155" algn="l"/>
                <a:tab pos="9664065" algn="l"/>
                <a:tab pos="10110470" algn="l"/>
              </a:tabLst>
            </a:pPr>
            <a:r>
              <a:rPr dirty="0" sz="1200" spc="-45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g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45">
                <a:solidFill>
                  <a:srgbClr val="2B3990"/>
                </a:solidFill>
                <a:latin typeface="Roboto"/>
                <a:cs typeface="Roboto"/>
              </a:rPr>
              <a:t>Te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r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Qui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5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x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  </a:t>
            </a:r>
            <a:r>
              <a:rPr dirty="0" sz="1200" spc="65">
                <a:solidFill>
                  <a:srgbClr val="2B3990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b</a:t>
            </a:r>
            <a:r>
              <a:rPr dirty="0" sz="120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9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Do</a:t>
            </a:r>
            <a:r>
              <a:rPr dirty="0" sz="1200" spc="25">
                <a:solidFill>
                  <a:srgbClr val="BE1E2D"/>
                </a:solidFill>
                <a:latin typeface="Roboto"/>
                <a:cs typeface="Roboto"/>
              </a:rPr>
              <a:t>m</a:t>
            </a:r>
            <a:r>
              <a:rPr dirty="0" sz="120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-3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g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45">
                <a:solidFill>
                  <a:srgbClr val="2B3990"/>
                </a:solidFill>
                <a:latin typeface="Roboto"/>
                <a:cs typeface="Roboto"/>
              </a:rPr>
              <a:t>Te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r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Qui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5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x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  </a:t>
            </a:r>
            <a:r>
              <a:rPr dirty="0" sz="1200" spc="70">
                <a:solidFill>
                  <a:srgbClr val="2B3990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b</a:t>
            </a:r>
            <a:r>
              <a:rPr dirty="0" sz="120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6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Do</a:t>
            </a:r>
            <a:r>
              <a:rPr dirty="0" sz="1200" spc="25">
                <a:solidFill>
                  <a:srgbClr val="BE1E2D"/>
                </a:solidFill>
                <a:latin typeface="Roboto"/>
                <a:cs typeface="Roboto"/>
              </a:rPr>
              <a:t>m</a:t>
            </a:r>
            <a:r>
              <a:rPr dirty="0" sz="1200">
                <a:solidFill>
                  <a:srgbClr val="BE1E2D"/>
                </a:solidFill>
                <a:latin typeface="Roboto"/>
                <a:cs typeface="Roboto"/>
              </a:rPr>
              <a:t> 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g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45">
                <a:solidFill>
                  <a:srgbClr val="2B3990"/>
                </a:solidFill>
                <a:latin typeface="Roboto"/>
                <a:cs typeface="Roboto"/>
              </a:rPr>
              <a:t>Te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r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Qui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5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x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  </a:t>
            </a:r>
            <a:r>
              <a:rPr dirty="0" sz="1200" spc="70">
                <a:solidFill>
                  <a:srgbClr val="2B3990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b</a:t>
            </a:r>
            <a:r>
              <a:rPr dirty="0" sz="120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-3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Do</a:t>
            </a:r>
            <a:r>
              <a:rPr dirty="0" sz="1200" spc="25">
                <a:solidFill>
                  <a:srgbClr val="BE1E2D"/>
                </a:solidFill>
                <a:latin typeface="Roboto"/>
                <a:cs typeface="Roboto"/>
              </a:rPr>
              <a:t>m</a:t>
            </a:r>
            <a:r>
              <a:rPr dirty="0" sz="120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9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g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45">
                <a:solidFill>
                  <a:srgbClr val="2B3990"/>
                </a:solidFill>
                <a:latin typeface="Roboto"/>
                <a:cs typeface="Roboto"/>
              </a:rPr>
              <a:t>Te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r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Qui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5">
                <a:solidFill>
                  <a:srgbClr val="2B3990"/>
                </a:solidFill>
                <a:latin typeface="Roboto"/>
                <a:cs typeface="Roboto"/>
              </a:rPr>
              <a:t>Sex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121973" y="9522117"/>
            <a:ext cx="2250440" cy="2133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202690" algn="l"/>
                <a:tab pos="1576705" algn="l"/>
                <a:tab pos="2000250" algn="l"/>
              </a:tabLst>
            </a:pP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b</a:t>
            </a:r>
            <a:r>
              <a:rPr dirty="0" sz="120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-25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Do</a:t>
            </a:r>
            <a:r>
              <a:rPr dirty="0" sz="1200" spc="25">
                <a:solidFill>
                  <a:srgbClr val="BE1E2D"/>
                </a:solidFill>
                <a:latin typeface="Roboto"/>
                <a:cs typeface="Roboto"/>
              </a:rPr>
              <a:t>m</a:t>
            </a:r>
            <a:r>
              <a:rPr dirty="0" sz="120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85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g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45">
                <a:solidFill>
                  <a:srgbClr val="2B3990"/>
                </a:solidFill>
                <a:latin typeface="Roboto"/>
                <a:cs typeface="Roboto"/>
              </a:rPr>
              <a:t>Te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r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Qui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7055" y="9522117"/>
            <a:ext cx="13865860" cy="7899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30"/>
              </a:spcBef>
            </a:pP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Sex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Sáb</a:t>
            </a:r>
            <a:r>
              <a:rPr dirty="0" sz="1200" spc="6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Dom</a:t>
            </a: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tabLst>
                <a:tab pos="393065" algn="l"/>
                <a:tab pos="795655" algn="l"/>
                <a:tab pos="1190625" algn="l"/>
                <a:tab pos="1598930" algn="l"/>
                <a:tab pos="1995170" algn="l"/>
                <a:tab pos="2397125" algn="l"/>
                <a:tab pos="2797810" algn="l"/>
                <a:tab pos="3196590" algn="l"/>
                <a:tab pos="3537585" algn="l"/>
                <a:tab pos="3961129" algn="l"/>
                <a:tab pos="4341495" algn="l"/>
                <a:tab pos="5943600" algn="l"/>
                <a:tab pos="12435840" algn="l"/>
                <a:tab pos="12816205" algn="l"/>
                <a:tab pos="13218794" algn="l"/>
                <a:tab pos="13613765" algn="l"/>
              </a:tabLst>
            </a:pPr>
            <a:r>
              <a:rPr dirty="0" sz="2250" spc="-185">
                <a:solidFill>
                  <a:srgbClr val="BE1E2D"/>
                </a:solidFill>
                <a:latin typeface="Roboto Condensed"/>
                <a:cs typeface="Roboto Condensed"/>
              </a:rPr>
              <a:t>1	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2	</a:t>
            </a:r>
            <a:r>
              <a:rPr dirty="0" sz="2250" spc="105">
                <a:solidFill>
                  <a:srgbClr val="2B3990"/>
                </a:solidFill>
                <a:latin typeface="Roboto Condensed"/>
                <a:cs typeface="Roboto Condensed"/>
              </a:rPr>
              <a:t>3	</a:t>
            </a:r>
            <a:r>
              <a:rPr dirty="0" sz="2250" spc="195">
                <a:solidFill>
                  <a:srgbClr val="2B3990"/>
                </a:solidFill>
                <a:latin typeface="Roboto Condensed"/>
                <a:cs typeface="Roboto Condensed"/>
              </a:rPr>
              <a:t>4	</a:t>
            </a:r>
            <a:r>
              <a:rPr dirty="0" sz="2250" spc="75">
                <a:solidFill>
                  <a:srgbClr val="2B3990"/>
                </a:solidFill>
                <a:latin typeface="Roboto Condensed"/>
                <a:cs typeface="Roboto Condensed"/>
              </a:rPr>
              <a:t>5	</a:t>
            </a:r>
            <a:r>
              <a:rPr dirty="0" sz="2250" spc="145">
                <a:solidFill>
                  <a:srgbClr val="2B3990"/>
                </a:solidFill>
                <a:latin typeface="Roboto Condensed"/>
                <a:cs typeface="Roboto Condensed"/>
              </a:rPr>
              <a:t>6	</a:t>
            </a:r>
            <a:r>
              <a:rPr dirty="0" sz="2250" spc="130">
                <a:solidFill>
                  <a:srgbClr val="BE1E2D"/>
                </a:solidFill>
                <a:latin typeface="Roboto Condensed"/>
                <a:cs typeface="Roboto Condensed"/>
              </a:rPr>
              <a:t>7	8	</a:t>
            </a:r>
            <a:r>
              <a:rPr dirty="0" sz="2250" spc="160">
                <a:solidFill>
                  <a:srgbClr val="2B3990"/>
                </a:solidFill>
                <a:latin typeface="Roboto Condensed"/>
                <a:cs typeface="Roboto Condensed"/>
              </a:rPr>
              <a:t>9	</a:t>
            </a:r>
            <a:r>
              <a:rPr dirty="0" sz="2250" spc="-10">
                <a:solidFill>
                  <a:srgbClr val="2B3990"/>
                </a:solidFill>
                <a:latin typeface="Roboto Condensed"/>
                <a:cs typeface="Roboto Condensed"/>
              </a:rPr>
              <a:t>10	</a:t>
            </a:r>
            <a:r>
              <a:rPr dirty="0" sz="2250" spc="-185">
                <a:solidFill>
                  <a:srgbClr val="2B3990"/>
                </a:solidFill>
                <a:latin typeface="Roboto Condensed"/>
                <a:cs typeface="Roboto Condensed"/>
              </a:rPr>
              <a:t>11	</a:t>
            </a:r>
            <a:r>
              <a:rPr dirty="0" sz="2250" spc="-30">
                <a:solidFill>
                  <a:srgbClr val="2B3990"/>
                </a:solidFill>
                <a:latin typeface="Roboto Condensed"/>
                <a:cs typeface="Roboto Condensed"/>
              </a:rPr>
              <a:t>12  </a:t>
            </a:r>
            <a:r>
              <a:rPr dirty="0" sz="2250" spc="-40">
                <a:solidFill>
                  <a:srgbClr val="2B3990"/>
                </a:solidFill>
                <a:latin typeface="Roboto Condensed"/>
                <a:cs typeface="Roboto Condensed"/>
              </a:rPr>
              <a:t>13 </a:t>
            </a:r>
            <a:r>
              <a:rPr dirty="0" sz="2250" spc="-5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5">
                <a:solidFill>
                  <a:srgbClr val="BE1E2D"/>
                </a:solidFill>
                <a:latin typeface="Roboto Condensed"/>
                <a:cs typeface="Roboto Condensed"/>
              </a:rPr>
              <a:t>14</a:t>
            </a:r>
            <a:r>
              <a:rPr dirty="0" sz="2250" spc="459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-55">
                <a:solidFill>
                  <a:srgbClr val="BE1E2D"/>
                </a:solidFill>
                <a:latin typeface="Roboto Condensed"/>
                <a:cs typeface="Roboto Condensed"/>
              </a:rPr>
              <a:t>15	</a:t>
            </a:r>
            <a:r>
              <a:rPr dirty="0" sz="2250" spc="-20">
                <a:solidFill>
                  <a:srgbClr val="2B3990"/>
                </a:solidFill>
                <a:latin typeface="Roboto Condensed"/>
                <a:cs typeface="Roboto Condensed"/>
              </a:rPr>
              <a:t>16  </a:t>
            </a:r>
            <a:r>
              <a:rPr dirty="0" sz="2250" spc="-30">
                <a:solidFill>
                  <a:srgbClr val="2B3990"/>
                </a:solidFill>
                <a:latin typeface="Roboto Condensed"/>
                <a:cs typeface="Roboto Condensed"/>
              </a:rPr>
              <a:t>17  18  </a:t>
            </a:r>
            <a:r>
              <a:rPr dirty="0" sz="2250" spc="-15">
                <a:solidFill>
                  <a:srgbClr val="2B3990"/>
                </a:solidFill>
                <a:latin typeface="Roboto Condensed"/>
                <a:cs typeface="Roboto Condensed"/>
              </a:rPr>
              <a:t>19  </a:t>
            </a:r>
            <a:r>
              <a:rPr dirty="0" sz="2250" spc="150">
                <a:solidFill>
                  <a:srgbClr val="2B3990"/>
                </a:solidFill>
                <a:latin typeface="Roboto Condensed"/>
                <a:cs typeface="Roboto Condensed"/>
              </a:rPr>
              <a:t>20 </a:t>
            </a:r>
            <a:r>
              <a:rPr dirty="0" sz="2250" spc="-30">
                <a:solidFill>
                  <a:srgbClr val="BE1E2D"/>
                </a:solidFill>
                <a:latin typeface="Roboto Condensed"/>
                <a:cs typeface="Roboto Condensed"/>
              </a:rPr>
              <a:t>21  </a:t>
            </a:r>
            <a:r>
              <a:rPr dirty="0" sz="2250" spc="130">
                <a:solidFill>
                  <a:srgbClr val="BE1E2D"/>
                </a:solidFill>
                <a:latin typeface="Roboto Condensed"/>
                <a:cs typeface="Roboto Condensed"/>
              </a:rPr>
              <a:t>22 </a:t>
            </a:r>
            <a:r>
              <a:rPr dirty="0" sz="2250" spc="114">
                <a:solidFill>
                  <a:srgbClr val="2B3990"/>
                </a:solidFill>
                <a:latin typeface="Roboto Condensed"/>
                <a:cs typeface="Roboto Condensed"/>
              </a:rPr>
              <a:t>23 </a:t>
            </a:r>
            <a:r>
              <a:rPr dirty="0" sz="2250" spc="160">
                <a:solidFill>
                  <a:srgbClr val="2B3990"/>
                </a:solidFill>
                <a:latin typeface="Roboto Condensed"/>
                <a:cs typeface="Roboto Condensed"/>
              </a:rPr>
              <a:t>24 </a:t>
            </a:r>
            <a:r>
              <a:rPr dirty="0" sz="2250" spc="100">
                <a:solidFill>
                  <a:srgbClr val="2B3990"/>
                </a:solidFill>
                <a:latin typeface="Roboto Condensed"/>
                <a:cs typeface="Roboto Condensed"/>
              </a:rPr>
              <a:t>25 </a:t>
            </a:r>
            <a:r>
              <a:rPr dirty="0" sz="2250" spc="135">
                <a:solidFill>
                  <a:srgbClr val="2B3990"/>
                </a:solidFill>
                <a:latin typeface="Roboto Condensed"/>
                <a:cs typeface="Roboto Condensed"/>
              </a:rPr>
              <a:t>26 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27 </a:t>
            </a:r>
            <a:r>
              <a:rPr dirty="0" sz="2250" spc="130">
                <a:solidFill>
                  <a:srgbClr val="BE1E2D"/>
                </a:solidFill>
                <a:latin typeface="Roboto Condensed"/>
                <a:cs typeface="Roboto Condensed"/>
              </a:rPr>
              <a:t>28 </a:t>
            </a:r>
            <a:r>
              <a:rPr dirty="0" sz="2250" spc="140">
                <a:solidFill>
                  <a:srgbClr val="BE1E2D"/>
                </a:solidFill>
                <a:latin typeface="Roboto Condensed"/>
                <a:cs typeface="Roboto Condensed"/>
              </a:rPr>
              <a:t>29</a:t>
            </a:r>
            <a:r>
              <a:rPr dirty="0" sz="2250" spc="95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135">
                <a:solidFill>
                  <a:srgbClr val="2B3990"/>
                </a:solidFill>
                <a:latin typeface="Roboto Condensed"/>
                <a:cs typeface="Roboto Condensed"/>
              </a:rPr>
              <a:t>30</a:t>
            </a:r>
            <a:r>
              <a:rPr dirty="0" sz="2250" spc="315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40">
                <a:solidFill>
                  <a:srgbClr val="2B3990"/>
                </a:solidFill>
                <a:latin typeface="Roboto Condensed"/>
                <a:cs typeface="Roboto Condensed"/>
              </a:rPr>
              <a:t>31	</a:t>
            </a:r>
            <a:r>
              <a:rPr dirty="0" sz="2250" spc="-185">
                <a:solidFill>
                  <a:srgbClr val="2B3990"/>
                </a:solidFill>
                <a:latin typeface="Roboto Condensed"/>
                <a:cs typeface="Roboto Condensed"/>
              </a:rPr>
              <a:t>1	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2	</a:t>
            </a:r>
            <a:r>
              <a:rPr dirty="0" sz="2250" spc="105">
                <a:solidFill>
                  <a:srgbClr val="2B3990"/>
                </a:solidFill>
                <a:latin typeface="Roboto Condensed"/>
                <a:cs typeface="Roboto Condensed"/>
              </a:rPr>
              <a:t>3	</a:t>
            </a:r>
            <a:r>
              <a:rPr dirty="0" sz="2250" spc="195">
                <a:solidFill>
                  <a:srgbClr val="BE1E2D"/>
                </a:solidFill>
                <a:latin typeface="Roboto Condensed"/>
                <a:cs typeface="Roboto Condensed"/>
              </a:rPr>
              <a:t>4</a:t>
            </a:r>
            <a:endParaRPr sz="2250">
              <a:latin typeface="Roboto Condensed"/>
              <a:cs typeface="Roboto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43101" y="8679552"/>
            <a:ext cx="1287780" cy="6794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300" spc="-15" b="1">
                <a:solidFill>
                  <a:srgbClr val="2B3990"/>
                </a:solidFill>
                <a:latin typeface="Roboto Bk"/>
                <a:cs typeface="Roboto Bk"/>
              </a:rPr>
              <a:t>2021</a:t>
            </a:r>
            <a:endParaRPr sz="4300">
              <a:latin typeface="Roboto Bk"/>
              <a:cs typeface="Roboto B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42180" y="8806431"/>
            <a:ext cx="0" cy="492759"/>
          </a:xfrm>
          <a:custGeom>
            <a:avLst/>
            <a:gdLst/>
            <a:ahLst/>
            <a:cxnLst/>
            <a:rect l="l" t="t" r="r" b="b"/>
            <a:pathLst>
              <a:path w="0" h="492759">
                <a:moveTo>
                  <a:pt x="0" y="0"/>
                </a:moveTo>
                <a:lnTo>
                  <a:pt x="0" y="492163"/>
                </a:lnTo>
              </a:path>
            </a:pathLst>
          </a:custGeom>
          <a:ln w="3175">
            <a:solidFill>
              <a:srgbClr val="2B39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42183" y="8806435"/>
            <a:ext cx="0" cy="492759"/>
          </a:xfrm>
          <a:custGeom>
            <a:avLst/>
            <a:gdLst/>
            <a:ahLst/>
            <a:cxnLst/>
            <a:rect l="l" t="t" r="r" b="b"/>
            <a:pathLst>
              <a:path w="0" h="492759">
                <a:moveTo>
                  <a:pt x="0" y="0"/>
                </a:moveTo>
                <a:lnTo>
                  <a:pt x="0" y="492163"/>
                </a:lnTo>
              </a:path>
            </a:pathLst>
          </a:custGeom>
          <a:ln w="6350">
            <a:solidFill>
              <a:srgbClr val="2B39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7402563"/>
            <a:ext cx="15120619" cy="1233805"/>
          </a:xfrm>
          <a:custGeom>
            <a:avLst/>
            <a:gdLst/>
            <a:ahLst/>
            <a:cxnLst/>
            <a:rect l="l" t="t" r="r" b="b"/>
            <a:pathLst>
              <a:path w="15120619" h="1233804">
                <a:moveTo>
                  <a:pt x="0" y="1233182"/>
                </a:moveTo>
                <a:lnTo>
                  <a:pt x="15120010" y="1233182"/>
                </a:lnTo>
                <a:lnTo>
                  <a:pt x="15120010" y="0"/>
                </a:lnTo>
                <a:lnTo>
                  <a:pt x="0" y="0"/>
                </a:lnTo>
                <a:lnTo>
                  <a:pt x="0" y="1233182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26883" y="7642475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6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66077" y="7642475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6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17183" y="7642475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6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029202" y="7642475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6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056293" y="7490194"/>
            <a:ext cx="1938564" cy="1033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3880" y="7565466"/>
            <a:ext cx="882370" cy="882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0071" y="7502200"/>
            <a:ext cx="1009975" cy="1010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83295" y="7678877"/>
            <a:ext cx="324246" cy="6299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33487" y="7843025"/>
            <a:ext cx="31330" cy="46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21931" y="7669441"/>
            <a:ext cx="417029" cy="618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72730" y="8001783"/>
            <a:ext cx="864869" cy="200660"/>
          </a:xfrm>
          <a:custGeom>
            <a:avLst/>
            <a:gdLst/>
            <a:ahLst/>
            <a:cxnLst/>
            <a:rect l="l" t="t" r="r" b="b"/>
            <a:pathLst>
              <a:path w="864869" h="200659">
                <a:moveTo>
                  <a:pt x="94056" y="0"/>
                </a:moveTo>
                <a:lnTo>
                  <a:pt x="54542" y="16839"/>
                </a:lnTo>
                <a:lnTo>
                  <a:pt x="24968" y="35475"/>
                </a:lnTo>
                <a:lnTo>
                  <a:pt x="6423" y="55605"/>
                </a:lnTo>
                <a:lnTo>
                  <a:pt x="0" y="76923"/>
                </a:lnTo>
                <a:lnTo>
                  <a:pt x="5658" y="96972"/>
                </a:lnTo>
                <a:lnTo>
                  <a:pt x="48255" y="133724"/>
                </a:lnTo>
                <a:lnTo>
                  <a:pt x="83414" y="149919"/>
                </a:lnTo>
                <a:lnTo>
                  <a:pt x="126626" y="164320"/>
                </a:lnTo>
                <a:lnTo>
                  <a:pt x="177002" y="176673"/>
                </a:lnTo>
                <a:lnTo>
                  <a:pt x="233650" y="186725"/>
                </a:lnTo>
                <a:lnTo>
                  <a:pt x="295682" y="194219"/>
                </a:lnTo>
                <a:lnTo>
                  <a:pt x="362206" y="198902"/>
                </a:lnTo>
                <a:lnTo>
                  <a:pt x="432333" y="200520"/>
                </a:lnTo>
                <a:lnTo>
                  <a:pt x="502463" y="198902"/>
                </a:lnTo>
                <a:lnTo>
                  <a:pt x="568990" y="194219"/>
                </a:lnTo>
                <a:lnTo>
                  <a:pt x="631024" y="186725"/>
                </a:lnTo>
                <a:lnTo>
                  <a:pt x="638165" y="185458"/>
                </a:lnTo>
                <a:lnTo>
                  <a:pt x="432333" y="185458"/>
                </a:lnTo>
                <a:lnTo>
                  <a:pt x="360117" y="183516"/>
                </a:lnTo>
                <a:lnTo>
                  <a:pt x="292149" y="177917"/>
                </a:lnTo>
                <a:lnTo>
                  <a:pt x="229561" y="169003"/>
                </a:lnTo>
                <a:lnTo>
                  <a:pt x="173489" y="157114"/>
                </a:lnTo>
                <a:lnTo>
                  <a:pt x="125068" y="142589"/>
                </a:lnTo>
                <a:lnTo>
                  <a:pt x="85432" y="125771"/>
                </a:lnTo>
                <a:lnTo>
                  <a:pt x="37054" y="86616"/>
                </a:lnTo>
                <a:lnTo>
                  <a:pt x="30581" y="64960"/>
                </a:lnTo>
                <a:lnTo>
                  <a:pt x="34857" y="47348"/>
                </a:lnTo>
                <a:lnTo>
                  <a:pt x="47274" y="30537"/>
                </a:lnTo>
                <a:lnTo>
                  <a:pt x="67212" y="14697"/>
                </a:lnTo>
                <a:lnTo>
                  <a:pt x="94056" y="0"/>
                </a:lnTo>
                <a:close/>
              </a:path>
              <a:path w="864869" h="200659">
                <a:moveTo>
                  <a:pt x="770610" y="0"/>
                </a:moveTo>
                <a:lnTo>
                  <a:pt x="797453" y="14697"/>
                </a:lnTo>
                <a:lnTo>
                  <a:pt x="817392" y="30537"/>
                </a:lnTo>
                <a:lnTo>
                  <a:pt x="829809" y="47348"/>
                </a:lnTo>
                <a:lnTo>
                  <a:pt x="834085" y="64960"/>
                </a:lnTo>
                <a:lnTo>
                  <a:pt x="827612" y="86616"/>
                </a:lnTo>
                <a:lnTo>
                  <a:pt x="779234" y="125771"/>
                </a:lnTo>
                <a:lnTo>
                  <a:pt x="739598" y="142589"/>
                </a:lnTo>
                <a:lnTo>
                  <a:pt x="691177" y="157114"/>
                </a:lnTo>
                <a:lnTo>
                  <a:pt x="635105" y="169003"/>
                </a:lnTo>
                <a:lnTo>
                  <a:pt x="572517" y="177917"/>
                </a:lnTo>
                <a:lnTo>
                  <a:pt x="504548" y="183516"/>
                </a:lnTo>
                <a:lnTo>
                  <a:pt x="432333" y="185458"/>
                </a:lnTo>
                <a:lnTo>
                  <a:pt x="638165" y="185458"/>
                </a:lnTo>
                <a:lnTo>
                  <a:pt x="687674" y="176673"/>
                </a:lnTo>
                <a:lnTo>
                  <a:pt x="738050" y="164320"/>
                </a:lnTo>
                <a:lnTo>
                  <a:pt x="781263" y="149919"/>
                </a:lnTo>
                <a:lnTo>
                  <a:pt x="816423" y="133724"/>
                </a:lnTo>
                <a:lnTo>
                  <a:pt x="859021" y="96972"/>
                </a:lnTo>
                <a:lnTo>
                  <a:pt x="864679" y="76923"/>
                </a:lnTo>
                <a:lnTo>
                  <a:pt x="858253" y="55605"/>
                </a:lnTo>
                <a:lnTo>
                  <a:pt x="839704" y="35475"/>
                </a:lnTo>
                <a:lnTo>
                  <a:pt x="810126" y="16839"/>
                </a:lnTo>
                <a:lnTo>
                  <a:pt x="7706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28642" y="7602421"/>
            <a:ext cx="433705" cy="763905"/>
          </a:xfrm>
          <a:custGeom>
            <a:avLst/>
            <a:gdLst/>
            <a:ahLst/>
            <a:cxnLst/>
            <a:rect l="l" t="t" r="r" b="b"/>
            <a:pathLst>
              <a:path w="433705" h="763904">
                <a:moveTo>
                  <a:pt x="331797" y="703835"/>
                </a:moveTo>
                <a:lnTo>
                  <a:pt x="360235" y="733428"/>
                </a:lnTo>
                <a:lnTo>
                  <a:pt x="385024" y="753697"/>
                </a:lnTo>
                <a:lnTo>
                  <a:pt x="405472" y="763777"/>
                </a:lnTo>
                <a:lnTo>
                  <a:pt x="420887" y="762801"/>
                </a:lnTo>
                <a:lnTo>
                  <a:pt x="430487" y="749751"/>
                </a:lnTo>
                <a:lnTo>
                  <a:pt x="431412" y="741281"/>
                </a:lnTo>
                <a:lnTo>
                  <a:pt x="387250" y="741281"/>
                </a:lnTo>
                <a:lnTo>
                  <a:pt x="371624" y="735568"/>
                </a:lnTo>
                <a:lnTo>
                  <a:pt x="353007" y="722923"/>
                </a:lnTo>
                <a:lnTo>
                  <a:pt x="331797" y="703835"/>
                </a:lnTo>
                <a:close/>
              </a:path>
              <a:path w="433705" h="763904">
                <a:moveTo>
                  <a:pt x="72842" y="30422"/>
                </a:moveTo>
                <a:lnTo>
                  <a:pt x="35395" y="30422"/>
                </a:lnTo>
                <a:lnTo>
                  <a:pt x="56042" y="40524"/>
                </a:lnTo>
                <a:lnTo>
                  <a:pt x="80976" y="60870"/>
                </a:lnTo>
                <a:lnTo>
                  <a:pt x="109465" y="90568"/>
                </a:lnTo>
                <a:lnTo>
                  <a:pt x="140775" y="128721"/>
                </a:lnTo>
                <a:lnTo>
                  <a:pt x="174172" y="174438"/>
                </a:lnTo>
                <a:lnTo>
                  <a:pt x="208922" y="226822"/>
                </a:lnTo>
                <a:lnTo>
                  <a:pt x="244293" y="284981"/>
                </a:lnTo>
                <a:lnTo>
                  <a:pt x="279549" y="348019"/>
                </a:lnTo>
                <a:lnTo>
                  <a:pt x="312630" y="412440"/>
                </a:lnTo>
                <a:lnTo>
                  <a:pt x="341419" y="473907"/>
                </a:lnTo>
                <a:lnTo>
                  <a:pt x="365824" y="531838"/>
                </a:lnTo>
                <a:lnTo>
                  <a:pt x="385423" y="584952"/>
                </a:lnTo>
                <a:lnTo>
                  <a:pt x="399879" y="632143"/>
                </a:lnTo>
                <a:lnTo>
                  <a:pt x="408852" y="672307"/>
                </a:lnTo>
                <a:lnTo>
                  <a:pt x="412003" y="704337"/>
                </a:lnTo>
                <a:lnTo>
                  <a:pt x="408995" y="727127"/>
                </a:lnTo>
                <a:lnTo>
                  <a:pt x="399488" y="739573"/>
                </a:lnTo>
                <a:lnTo>
                  <a:pt x="387250" y="741281"/>
                </a:lnTo>
                <a:lnTo>
                  <a:pt x="431412" y="741281"/>
                </a:lnTo>
                <a:lnTo>
                  <a:pt x="429190" y="691374"/>
                </a:lnTo>
                <a:lnTo>
                  <a:pt x="419041" y="648417"/>
                </a:lnTo>
                <a:lnTo>
                  <a:pt x="403059" y="597860"/>
                </a:lnTo>
                <a:lnTo>
                  <a:pt x="381618" y="540888"/>
                </a:lnTo>
                <a:lnTo>
                  <a:pt x="355092" y="478687"/>
                </a:lnTo>
                <a:lnTo>
                  <a:pt x="323767" y="412266"/>
                </a:lnTo>
                <a:lnTo>
                  <a:pt x="288286" y="343333"/>
                </a:lnTo>
                <a:lnTo>
                  <a:pt x="250405" y="275462"/>
                </a:lnTo>
                <a:lnTo>
                  <a:pt x="212508" y="212786"/>
                </a:lnTo>
                <a:lnTo>
                  <a:pt x="175373" y="156272"/>
                </a:lnTo>
                <a:lnTo>
                  <a:pt x="139782" y="106888"/>
                </a:lnTo>
                <a:lnTo>
                  <a:pt x="106513" y="65602"/>
                </a:lnTo>
                <a:lnTo>
                  <a:pt x="76346" y="33380"/>
                </a:lnTo>
                <a:lnTo>
                  <a:pt x="72842" y="30422"/>
                </a:lnTo>
                <a:close/>
              </a:path>
              <a:path w="433705" h="763904">
                <a:moveTo>
                  <a:pt x="28436" y="0"/>
                </a:moveTo>
                <a:lnTo>
                  <a:pt x="12252" y="776"/>
                </a:lnTo>
                <a:lnTo>
                  <a:pt x="2916" y="13073"/>
                </a:lnTo>
                <a:lnTo>
                  <a:pt x="0" y="35680"/>
                </a:lnTo>
                <a:lnTo>
                  <a:pt x="3165" y="67543"/>
                </a:lnTo>
                <a:lnTo>
                  <a:pt x="12074" y="107608"/>
                </a:lnTo>
                <a:lnTo>
                  <a:pt x="7917" y="79381"/>
                </a:lnTo>
                <a:lnTo>
                  <a:pt x="7688" y="56880"/>
                </a:lnTo>
                <a:lnTo>
                  <a:pt x="11576" y="40705"/>
                </a:lnTo>
                <a:lnTo>
                  <a:pt x="19770" y="31459"/>
                </a:lnTo>
                <a:lnTo>
                  <a:pt x="35395" y="30422"/>
                </a:lnTo>
                <a:lnTo>
                  <a:pt x="72842" y="30422"/>
                </a:lnTo>
                <a:lnTo>
                  <a:pt x="50060" y="11190"/>
                </a:lnTo>
                <a:lnTo>
                  <a:pt x="284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47679" y="7602421"/>
            <a:ext cx="433705" cy="763905"/>
          </a:xfrm>
          <a:custGeom>
            <a:avLst/>
            <a:gdLst/>
            <a:ahLst/>
            <a:cxnLst/>
            <a:rect l="l" t="t" r="r" b="b"/>
            <a:pathLst>
              <a:path w="433705" h="763904">
                <a:moveTo>
                  <a:pt x="404684" y="0"/>
                </a:moveTo>
                <a:lnTo>
                  <a:pt x="356776" y="33380"/>
                </a:lnTo>
                <a:lnTo>
                  <a:pt x="326609" y="65602"/>
                </a:lnTo>
                <a:lnTo>
                  <a:pt x="293339" y="106888"/>
                </a:lnTo>
                <a:lnTo>
                  <a:pt x="257746" y="156272"/>
                </a:lnTo>
                <a:lnTo>
                  <a:pt x="220611" y="212786"/>
                </a:lnTo>
                <a:lnTo>
                  <a:pt x="182712" y="275462"/>
                </a:lnTo>
                <a:lnTo>
                  <a:pt x="144830" y="343333"/>
                </a:lnTo>
                <a:lnTo>
                  <a:pt x="109264" y="412440"/>
                </a:lnTo>
                <a:lnTo>
                  <a:pt x="78031" y="478687"/>
                </a:lnTo>
                <a:lnTo>
                  <a:pt x="51508" y="540888"/>
                </a:lnTo>
                <a:lnTo>
                  <a:pt x="30068" y="597860"/>
                </a:lnTo>
                <a:lnTo>
                  <a:pt x="14087" y="648417"/>
                </a:lnTo>
                <a:lnTo>
                  <a:pt x="3939" y="691374"/>
                </a:lnTo>
                <a:lnTo>
                  <a:pt x="0" y="725547"/>
                </a:lnTo>
                <a:lnTo>
                  <a:pt x="2642" y="749751"/>
                </a:lnTo>
                <a:lnTo>
                  <a:pt x="12242" y="762801"/>
                </a:lnTo>
                <a:lnTo>
                  <a:pt x="27650" y="763777"/>
                </a:lnTo>
                <a:lnTo>
                  <a:pt x="48096" y="753697"/>
                </a:lnTo>
                <a:lnTo>
                  <a:pt x="63282" y="741281"/>
                </a:lnTo>
                <a:lnTo>
                  <a:pt x="45880" y="741281"/>
                </a:lnTo>
                <a:lnTo>
                  <a:pt x="33642" y="739573"/>
                </a:lnTo>
                <a:lnTo>
                  <a:pt x="24135" y="727127"/>
                </a:lnTo>
                <a:lnTo>
                  <a:pt x="21126" y="704337"/>
                </a:lnTo>
                <a:lnTo>
                  <a:pt x="24278" y="672307"/>
                </a:lnTo>
                <a:lnTo>
                  <a:pt x="33251" y="632143"/>
                </a:lnTo>
                <a:lnTo>
                  <a:pt x="47706" y="584952"/>
                </a:lnTo>
                <a:lnTo>
                  <a:pt x="67305" y="531838"/>
                </a:lnTo>
                <a:lnTo>
                  <a:pt x="91710" y="473907"/>
                </a:lnTo>
                <a:lnTo>
                  <a:pt x="120581" y="412266"/>
                </a:lnTo>
                <a:lnTo>
                  <a:pt x="153581" y="348019"/>
                </a:lnTo>
                <a:lnTo>
                  <a:pt x="188833" y="284981"/>
                </a:lnTo>
                <a:lnTo>
                  <a:pt x="224200" y="226822"/>
                </a:lnTo>
                <a:lnTo>
                  <a:pt x="258949" y="174438"/>
                </a:lnTo>
                <a:lnTo>
                  <a:pt x="292345" y="128721"/>
                </a:lnTo>
                <a:lnTo>
                  <a:pt x="323655" y="90568"/>
                </a:lnTo>
                <a:lnTo>
                  <a:pt x="352145" y="60870"/>
                </a:lnTo>
                <a:lnTo>
                  <a:pt x="397731" y="30422"/>
                </a:lnTo>
                <a:lnTo>
                  <a:pt x="432440" y="30422"/>
                </a:lnTo>
                <a:lnTo>
                  <a:pt x="430201" y="13073"/>
                </a:lnTo>
                <a:lnTo>
                  <a:pt x="420865" y="776"/>
                </a:lnTo>
                <a:lnTo>
                  <a:pt x="404684" y="0"/>
                </a:lnTo>
                <a:close/>
              </a:path>
              <a:path w="433705" h="763904">
                <a:moveTo>
                  <a:pt x="101333" y="703835"/>
                </a:moveTo>
                <a:lnTo>
                  <a:pt x="80123" y="722923"/>
                </a:lnTo>
                <a:lnTo>
                  <a:pt x="61506" y="735568"/>
                </a:lnTo>
                <a:lnTo>
                  <a:pt x="45880" y="741281"/>
                </a:lnTo>
                <a:lnTo>
                  <a:pt x="63282" y="741281"/>
                </a:lnTo>
                <a:lnTo>
                  <a:pt x="72887" y="733428"/>
                </a:lnTo>
                <a:lnTo>
                  <a:pt x="101333" y="703835"/>
                </a:lnTo>
                <a:close/>
              </a:path>
              <a:path w="433705" h="763904">
                <a:moveTo>
                  <a:pt x="432440" y="30422"/>
                </a:moveTo>
                <a:lnTo>
                  <a:pt x="397731" y="30422"/>
                </a:lnTo>
                <a:lnTo>
                  <a:pt x="413359" y="31459"/>
                </a:lnTo>
                <a:lnTo>
                  <a:pt x="421554" y="40705"/>
                </a:lnTo>
                <a:lnTo>
                  <a:pt x="425442" y="56880"/>
                </a:lnTo>
                <a:lnTo>
                  <a:pt x="425212" y="79381"/>
                </a:lnTo>
                <a:lnTo>
                  <a:pt x="421055" y="107608"/>
                </a:lnTo>
                <a:lnTo>
                  <a:pt x="429957" y="67543"/>
                </a:lnTo>
                <a:lnTo>
                  <a:pt x="433119" y="35680"/>
                </a:lnTo>
                <a:lnTo>
                  <a:pt x="432440" y="304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86409" y="8144053"/>
            <a:ext cx="837920" cy="179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32996" y="8232971"/>
            <a:ext cx="99430" cy="750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53495" y="8238822"/>
            <a:ext cx="221842" cy="670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564845" y="8696629"/>
            <a:ext cx="13987780" cy="161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100" spc="-5" b="0">
                <a:solidFill>
                  <a:srgbClr val="2B3990"/>
                </a:solidFill>
                <a:latin typeface="Roboto Lt"/>
                <a:cs typeface="Roboto Lt"/>
              </a:rPr>
              <a:t>SETEMBRO</a:t>
            </a:r>
            <a:endParaRPr sz="4100">
              <a:latin typeface="Roboto Lt"/>
              <a:cs typeface="Roboto Lt"/>
            </a:endParaRPr>
          </a:p>
          <a:p>
            <a:pPr marL="97155">
              <a:lnSpc>
                <a:spcPct val="100000"/>
              </a:lnSpc>
              <a:spcBef>
                <a:spcPts val="1710"/>
              </a:spcBef>
              <a:tabLst>
                <a:tab pos="526415" algn="l"/>
                <a:tab pos="900430" algn="l"/>
                <a:tab pos="1323975" algn="l"/>
                <a:tab pos="1770380" algn="l"/>
              </a:tabLst>
            </a:pPr>
            <a:r>
              <a:rPr dirty="0" sz="1200" spc="-25">
                <a:solidFill>
                  <a:srgbClr val="2B3990"/>
                </a:solidFill>
                <a:latin typeface="Roboto"/>
                <a:cs typeface="Roboto"/>
              </a:rPr>
              <a:t>Seg	</a:t>
            </a:r>
            <a:r>
              <a:rPr dirty="0" sz="1200" spc="-30">
                <a:solidFill>
                  <a:srgbClr val="2B3990"/>
                </a:solidFill>
                <a:latin typeface="Roboto"/>
                <a:cs typeface="Roboto"/>
              </a:rPr>
              <a:t>Ter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	Qui	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Sex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Sáb 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Dom</a:t>
            </a:r>
            <a:r>
              <a:rPr dirty="0" sz="1200" spc="85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Seg</a:t>
            </a: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Roboto"/>
              <a:cs typeface="Roboto"/>
            </a:endParaRPr>
          </a:p>
          <a:p>
            <a:pPr marL="120014">
              <a:lnSpc>
                <a:spcPct val="100000"/>
              </a:lnSpc>
              <a:tabLst>
                <a:tab pos="1009015" algn="l"/>
                <a:tab pos="1390015" algn="l"/>
                <a:tab pos="1792605" algn="l"/>
                <a:tab pos="2188210" algn="l"/>
                <a:tab pos="2596515" algn="l"/>
                <a:tab pos="2992755" algn="l"/>
                <a:tab pos="3394710" algn="l"/>
                <a:tab pos="3795395" algn="l"/>
                <a:tab pos="4194810" algn="l"/>
                <a:tab pos="4535805" algn="l"/>
                <a:tab pos="4959350" algn="l"/>
                <a:tab pos="5340350" algn="l"/>
                <a:tab pos="6943090" algn="l"/>
                <a:tab pos="13036550" algn="l"/>
                <a:tab pos="13417550" algn="l"/>
                <a:tab pos="13820140" algn="l"/>
              </a:tabLst>
            </a:pPr>
            <a:r>
              <a:rPr dirty="0" sz="2250" spc="135">
                <a:solidFill>
                  <a:srgbClr val="2B3990"/>
                </a:solidFill>
                <a:latin typeface="Roboto Condensed"/>
                <a:cs typeface="Roboto Condensed"/>
              </a:rPr>
              <a:t>3</a:t>
            </a:r>
            <a:r>
              <a:rPr dirty="0" sz="2250" spc="140">
                <a:solidFill>
                  <a:srgbClr val="2B3990"/>
                </a:solidFill>
                <a:latin typeface="Roboto Condensed"/>
                <a:cs typeface="Roboto Condensed"/>
              </a:rPr>
              <a:t>0</a:t>
            </a:r>
            <a:r>
              <a:rPr dirty="0" sz="2250" spc="215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45">
                <a:solidFill>
                  <a:srgbClr val="2B3990"/>
                </a:solidFill>
                <a:latin typeface="Roboto Condensed"/>
                <a:cs typeface="Roboto Condensed"/>
              </a:rPr>
              <a:t>3</a:t>
            </a:r>
            <a:r>
              <a:rPr dirty="0" sz="2250" spc="-40">
                <a:solidFill>
                  <a:srgbClr val="2B3990"/>
                </a:solidFill>
                <a:latin typeface="Roboto Condensed"/>
                <a:cs typeface="Roboto Condensed"/>
              </a:rPr>
              <a:t>1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	</a:t>
            </a:r>
            <a:r>
              <a:rPr dirty="0" sz="2250" spc="-185">
                <a:solidFill>
                  <a:srgbClr val="2B3990"/>
                </a:solidFill>
                <a:latin typeface="Roboto Condensed"/>
                <a:cs typeface="Roboto Condensed"/>
              </a:rPr>
              <a:t>1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	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	</a:t>
            </a:r>
            <a:r>
              <a:rPr dirty="0" sz="2250" spc="105">
                <a:solidFill>
                  <a:srgbClr val="2B3990"/>
                </a:solidFill>
                <a:latin typeface="Roboto Condensed"/>
                <a:cs typeface="Roboto Condensed"/>
              </a:rPr>
              <a:t>3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	</a:t>
            </a:r>
            <a:r>
              <a:rPr dirty="0" sz="2250" spc="195">
                <a:solidFill>
                  <a:srgbClr val="BE1E2D"/>
                </a:solidFill>
                <a:latin typeface="Roboto Condensed"/>
                <a:cs typeface="Roboto Condensed"/>
              </a:rPr>
              <a:t>4</a:t>
            </a:r>
            <a:r>
              <a:rPr dirty="0" sz="2250">
                <a:solidFill>
                  <a:srgbClr val="BE1E2D"/>
                </a:solidFill>
                <a:latin typeface="Roboto Condensed"/>
                <a:cs typeface="Roboto Condensed"/>
              </a:rPr>
              <a:t>	</a:t>
            </a:r>
            <a:r>
              <a:rPr dirty="0" sz="2250" spc="75">
                <a:solidFill>
                  <a:srgbClr val="BE1E2D"/>
                </a:solidFill>
                <a:latin typeface="Roboto Condensed"/>
                <a:cs typeface="Roboto Condensed"/>
              </a:rPr>
              <a:t>5</a:t>
            </a:r>
            <a:r>
              <a:rPr dirty="0" sz="2250">
                <a:solidFill>
                  <a:srgbClr val="BE1E2D"/>
                </a:solidFill>
                <a:latin typeface="Roboto Condensed"/>
                <a:cs typeface="Roboto Condensed"/>
              </a:rPr>
              <a:t>	</a:t>
            </a:r>
            <a:r>
              <a:rPr dirty="0" sz="2250" spc="145">
                <a:solidFill>
                  <a:srgbClr val="2B3990"/>
                </a:solidFill>
                <a:latin typeface="Roboto Condensed"/>
                <a:cs typeface="Roboto Condensed"/>
              </a:rPr>
              <a:t>6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	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7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	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8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	</a:t>
            </a:r>
            <a:r>
              <a:rPr dirty="0" sz="2250" spc="160">
                <a:solidFill>
                  <a:srgbClr val="2B3990"/>
                </a:solidFill>
                <a:latin typeface="Roboto Condensed"/>
                <a:cs typeface="Roboto Condensed"/>
              </a:rPr>
              <a:t>9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	</a:t>
            </a:r>
            <a:r>
              <a:rPr dirty="0" sz="2250" spc="-10">
                <a:solidFill>
                  <a:srgbClr val="2B3990"/>
                </a:solidFill>
                <a:latin typeface="Roboto Condensed"/>
                <a:cs typeface="Roboto Condensed"/>
              </a:rPr>
              <a:t>1</a:t>
            </a:r>
            <a:r>
              <a:rPr dirty="0" sz="2250" spc="-5">
                <a:solidFill>
                  <a:srgbClr val="2B3990"/>
                </a:solidFill>
                <a:latin typeface="Roboto Condensed"/>
                <a:cs typeface="Roboto Condensed"/>
              </a:rPr>
              <a:t>0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	</a:t>
            </a:r>
            <a:r>
              <a:rPr dirty="0" sz="2250" spc="-190">
                <a:solidFill>
                  <a:srgbClr val="BE1E2D"/>
                </a:solidFill>
                <a:latin typeface="Roboto Condensed"/>
                <a:cs typeface="Roboto Condensed"/>
              </a:rPr>
              <a:t>1</a:t>
            </a:r>
            <a:r>
              <a:rPr dirty="0" sz="2250" spc="-185">
                <a:solidFill>
                  <a:srgbClr val="BE1E2D"/>
                </a:solidFill>
                <a:latin typeface="Roboto Condensed"/>
                <a:cs typeface="Roboto Condensed"/>
              </a:rPr>
              <a:t>1</a:t>
            </a:r>
            <a:r>
              <a:rPr dirty="0" sz="2250">
                <a:solidFill>
                  <a:srgbClr val="BE1E2D"/>
                </a:solidFill>
                <a:latin typeface="Roboto Condensed"/>
                <a:cs typeface="Roboto Condensed"/>
              </a:rPr>
              <a:t>	</a:t>
            </a:r>
            <a:r>
              <a:rPr dirty="0" sz="2250" spc="-30">
                <a:solidFill>
                  <a:srgbClr val="BE1E2D"/>
                </a:solidFill>
                <a:latin typeface="Roboto Condensed"/>
                <a:cs typeface="Roboto Condensed"/>
              </a:rPr>
              <a:t>1</a:t>
            </a:r>
            <a:r>
              <a:rPr dirty="0" sz="2250" spc="-25">
                <a:solidFill>
                  <a:srgbClr val="BE1E2D"/>
                </a:solidFill>
                <a:latin typeface="Roboto Condensed"/>
                <a:cs typeface="Roboto Condensed"/>
              </a:rPr>
              <a:t>2</a:t>
            </a:r>
            <a:r>
              <a:rPr dirty="0" sz="2250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-35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-45">
                <a:solidFill>
                  <a:srgbClr val="2B3990"/>
                </a:solidFill>
                <a:latin typeface="Roboto Condensed"/>
                <a:cs typeface="Roboto Condensed"/>
              </a:rPr>
              <a:t>1</a:t>
            </a:r>
            <a:r>
              <a:rPr dirty="0" sz="2250" spc="-40">
                <a:solidFill>
                  <a:srgbClr val="2B3990"/>
                </a:solidFill>
                <a:latin typeface="Roboto Condensed"/>
                <a:cs typeface="Roboto Condensed"/>
              </a:rPr>
              <a:t>3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7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1</a:t>
            </a:r>
            <a:r>
              <a:rPr dirty="0" sz="2250" spc="5">
                <a:solidFill>
                  <a:srgbClr val="2B3990"/>
                </a:solidFill>
                <a:latin typeface="Roboto Condensed"/>
                <a:cs typeface="Roboto Condensed"/>
              </a:rPr>
              <a:t>4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55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60">
                <a:solidFill>
                  <a:srgbClr val="2B3990"/>
                </a:solidFill>
                <a:latin typeface="Roboto Condensed"/>
                <a:cs typeface="Roboto Condensed"/>
              </a:rPr>
              <a:t>1</a:t>
            </a:r>
            <a:r>
              <a:rPr dirty="0" sz="2250" spc="-55">
                <a:solidFill>
                  <a:srgbClr val="2B3990"/>
                </a:solidFill>
                <a:latin typeface="Roboto Condensed"/>
                <a:cs typeface="Roboto Condensed"/>
              </a:rPr>
              <a:t>5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	</a:t>
            </a:r>
            <a:r>
              <a:rPr dirty="0" sz="2250" spc="-25">
                <a:solidFill>
                  <a:srgbClr val="2B3990"/>
                </a:solidFill>
                <a:latin typeface="Roboto Condensed"/>
                <a:cs typeface="Roboto Condensed"/>
              </a:rPr>
              <a:t>1</a:t>
            </a:r>
            <a:r>
              <a:rPr dirty="0" sz="2250" spc="-20">
                <a:solidFill>
                  <a:srgbClr val="2B3990"/>
                </a:solidFill>
                <a:latin typeface="Roboto Condensed"/>
                <a:cs typeface="Roboto Condensed"/>
              </a:rPr>
              <a:t>6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6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30">
                <a:solidFill>
                  <a:srgbClr val="2B3990"/>
                </a:solidFill>
                <a:latin typeface="Roboto Condensed"/>
                <a:cs typeface="Roboto Condensed"/>
              </a:rPr>
              <a:t>1</a:t>
            </a:r>
            <a:r>
              <a:rPr dirty="0" sz="2250" spc="-25">
                <a:solidFill>
                  <a:srgbClr val="2B3990"/>
                </a:solidFill>
                <a:latin typeface="Roboto Condensed"/>
                <a:cs typeface="Roboto Condensed"/>
              </a:rPr>
              <a:t>7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45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30">
                <a:solidFill>
                  <a:srgbClr val="BE1E2D"/>
                </a:solidFill>
                <a:latin typeface="Roboto Condensed"/>
                <a:cs typeface="Roboto Condensed"/>
              </a:rPr>
              <a:t>1</a:t>
            </a:r>
            <a:r>
              <a:rPr dirty="0" sz="2250" spc="-25">
                <a:solidFill>
                  <a:srgbClr val="BE1E2D"/>
                </a:solidFill>
                <a:latin typeface="Roboto Condensed"/>
                <a:cs typeface="Roboto Condensed"/>
              </a:rPr>
              <a:t>8</a:t>
            </a:r>
            <a:r>
              <a:rPr dirty="0" sz="2250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-65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-20">
                <a:solidFill>
                  <a:srgbClr val="BE1E2D"/>
                </a:solidFill>
                <a:latin typeface="Roboto Condensed"/>
                <a:cs typeface="Roboto Condensed"/>
              </a:rPr>
              <a:t>1</a:t>
            </a:r>
            <a:r>
              <a:rPr dirty="0" sz="2250" spc="-15">
                <a:solidFill>
                  <a:srgbClr val="BE1E2D"/>
                </a:solidFill>
                <a:latin typeface="Roboto Condensed"/>
                <a:cs typeface="Roboto Condensed"/>
              </a:rPr>
              <a:t>9</a:t>
            </a:r>
            <a:r>
              <a:rPr dirty="0" sz="2250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-245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150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 spc="155">
                <a:solidFill>
                  <a:srgbClr val="2B3990"/>
                </a:solidFill>
                <a:latin typeface="Roboto Condensed"/>
                <a:cs typeface="Roboto Condensed"/>
              </a:rPr>
              <a:t>0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229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30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 spc="-25">
                <a:solidFill>
                  <a:srgbClr val="2B3990"/>
                </a:solidFill>
                <a:latin typeface="Roboto Condensed"/>
                <a:cs typeface="Roboto Condensed"/>
              </a:rPr>
              <a:t>1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21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25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 spc="16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14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 spc="120">
                <a:solidFill>
                  <a:srgbClr val="2B3990"/>
                </a:solidFill>
                <a:latin typeface="Roboto Condensed"/>
                <a:cs typeface="Roboto Condensed"/>
              </a:rPr>
              <a:t>3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60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 spc="165">
                <a:solidFill>
                  <a:srgbClr val="2B3990"/>
                </a:solidFill>
                <a:latin typeface="Roboto Condensed"/>
                <a:cs typeface="Roboto Condensed"/>
              </a:rPr>
              <a:t>4</a:t>
            </a:r>
            <a:r>
              <a:rPr dirty="0" sz="2250" spc="145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00">
                <a:solidFill>
                  <a:srgbClr val="BE1E2D"/>
                </a:solidFill>
                <a:latin typeface="Roboto Condensed"/>
                <a:cs typeface="Roboto Condensed"/>
              </a:rPr>
              <a:t>2</a:t>
            </a:r>
            <a:r>
              <a:rPr dirty="0" sz="2250" spc="105">
                <a:solidFill>
                  <a:srgbClr val="BE1E2D"/>
                </a:solidFill>
                <a:latin typeface="Roboto Condensed"/>
                <a:cs typeface="Roboto Condensed"/>
              </a:rPr>
              <a:t>5</a:t>
            </a:r>
            <a:r>
              <a:rPr dirty="0" sz="2250" spc="170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135">
                <a:solidFill>
                  <a:srgbClr val="BE1E2D"/>
                </a:solidFill>
                <a:latin typeface="Roboto Condensed"/>
                <a:cs typeface="Roboto Condensed"/>
              </a:rPr>
              <a:t>2</a:t>
            </a:r>
            <a:r>
              <a:rPr dirty="0" sz="2250" spc="140">
                <a:solidFill>
                  <a:srgbClr val="BE1E2D"/>
                </a:solidFill>
                <a:latin typeface="Roboto Condensed"/>
                <a:cs typeface="Roboto Condensed"/>
              </a:rPr>
              <a:t>6</a:t>
            </a:r>
            <a:r>
              <a:rPr dirty="0" sz="2250" spc="145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125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7</a:t>
            </a:r>
            <a:r>
              <a:rPr dirty="0" sz="2250" spc="15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25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8</a:t>
            </a:r>
            <a:r>
              <a:rPr dirty="0" sz="2250" spc="135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40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 spc="145">
                <a:solidFill>
                  <a:srgbClr val="2B3990"/>
                </a:solidFill>
                <a:latin typeface="Roboto Condensed"/>
                <a:cs typeface="Roboto Condensed"/>
              </a:rPr>
              <a:t>9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35">
                <a:solidFill>
                  <a:srgbClr val="2B3990"/>
                </a:solidFill>
                <a:latin typeface="Roboto Condensed"/>
                <a:cs typeface="Roboto Condensed"/>
              </a:rPr>
              <a:t>3</a:t>
            </a:r>
            <a:r>
              <a:rPr dirty="0" sz="2250" spc="140">
                <a:solidFill>
                  <a:srgbClr val="2B3990"/>
                </a:solidFill>
                <a:latin typeface="Roboto Condensed"/>
                <a:cs typeface="Roboto Condensed"/>
              </a:rPr>
              <a:t>0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	</a:t>
            </a:r>
            <a:r>
              <a:rPr dirty="0" sz="2250" spc="-185">
                <a:solidFill>
                  <a:srgbClr val="2B3990"/>
                </a:solidFill>
                <a:latin typeface="Roboto Condensed"/>
                <a:cs typeface="Roboto Condensed"/>
              </a:rPr>
              <a:t>1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	</a:t>
            </a:r>
            <a:r>
              <a:rPr dirty="0" sz="2250" spc="130">
                <a:solidFill>
                  <a:srgbClr val="BE1E2D"/>
                </a:solidFill>
                <a:latin typeface="Roboto Condensed"/>
                <a:cs typeface="Roboto Condensed"/>
              </a:rPr>
              <a:t>2</a:t>
            </a:r>
            <a:r>
              <a:rPr dirty="0" sz="2250">
                <a:solidFill>
                  <a:srgbClr val="BE1E2D"/>
                </a:solidFill>
                <a:latin typeface="Roboto Condensed"/>
                <a:cs typeface="Roboto Condensed"/>
              </a:rPr>
              <a:t>	</a:t>
            </a:r>
            <a:r>
              <a:rPr dirty="0" sz="2250" spc="105">
                <a:solidFill>
                  <a:srgbClr val="BE1E2D"/>
                </a:solidFill>
                <a:latin typeface="Roboto Condensed"/>
                <a:cs typeface="Roboto Condensed"/>
              </a:rPr>
              <a:t>3</a:t>
            </a:r>
            <a:endParaRPr sz="2250">
              <a:latin typeface="Roboto Condensed"/>
              <a:cs typeface="Roboto Condense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87419" y="9534817"/>
            <a:ext cx="9484995" cy="2133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86080" algn="l"/>
                <a:tab pos="809625" algn="l"/>
                <a:tab pos="1256030" algn="l"/>
                <a:tab pos="2820670" algn="l"/>
                <a:tab pos="3194685" algn="l"/>
                <a:tab pos="3617595" algn="l"/>
                <a:tab pos="4064000" algn="l"/>
                <a:tab pos="5629275" algn="l"/>
                <a:tab pos="6002655" algn="l"/>
                <a:tab pos="6426200" algn="l"/>
                <a:tab pos="6872605" algn="l"/>
                <a:tab pos="8437245" algn="l"/>
                <a:tab pos="8811260" algn="l"/>
                <a:tab pos="9234805" algn="l"/>
              </a:tabLst>
            </a:pPr>
            <a:r>
              <a:rPr dirty="0" sz="1200" spc="-45">
                <a:solidFill>
                  <a:srgbClr val="2B3990"/>
                </a:solidFill>
                <a:latin typeface="Roboto"/>
                <a:cs typeface="Roboto"/>
              </a:rPr>
              <a:t>Te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r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Qui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5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x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  </a:t>
            </a:r>
            <a:r>
              <a:rPr dirty="0" sz="1200" spc="70">
                <a:solidFill>
                  <a:srgbClr val="2B3990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b</a:t>
            </a:r>
            <a:r>
              <a:rPr dirty="0" sz="120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6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Do</a:t>
            </a:r>
            <a:r>
              <a:rPr dirty="0" sz="1200" spc="25">
                <a:solidFill>
                  <a:srgbClr val="BE1E2D"/>
                </a:solidFill>
                <a:latin typeface="Roboto"/>
                <a:cs typeface="Roboto"/>
              </a:rPr>
              <a:t>m</a:t>
            </a:r>
            <a:r>
              <a:rPr dirty="0" sz="1200">
                <a:solidFill>
                  <a:srgbClr val="BE1E2D"/>
                </a:solidFill>
                <a:latin typeface="Roboto"/>
                <a:cs typeface="Roboto"/>
              </a:rPr>
              <a:t> 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g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45">
                <a:solidFill>
                  <a:srgbClr val="2B3990"/>
                </a:solidFill>
                <a:latin typeface="Roboto"/>
                <a:cs typeface="Roboto"/>
              </a:rPr>
              <a:t>Te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r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Qui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5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x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  </a:t>
            </a:r>
            <a:r>
              <a:rPr dirty="0" sz="1200" spc="70">
                <a:solidFill>
                  <a:srgbClr val="2B3990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b</a:t>
            </a:r>
            <a:r>
              <a:rPr dirty="0" sz="120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-3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Do</a:t>
            </a:r>
            <a:r>
              <a:rPr dirty="0" sz="1200" spc="25">
                <a:solidFill>
                  <a:srgbClr val="BE1E2D"/>
                </a:solidFill>
                <a:latin typeface="Roboto"/>
                <a:cs typeface="Roboto"/>
              </a:rPr>
              <a:t>m</a:t>
            </a:r>
            <a:r>
              <a:rPr dirty="0" sz="120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9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g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45">
                <a:solidFill>
                  <a:srgbClr val="2B3990"/>
                </a:solidFill>
                <a:latin typeface="Roboto"/>
                <a:cs typeface="Roboto"/>
              </a:rPr>
              <a:t>Te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r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Qui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5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x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  </a:t>
            </a:r>
            <a:r>
              <a:rPr dirty="0" sz="1200" spc="70">
                <a:solidFill>
                  <a:srgbClr val="2B3990"/>
                </a:solidFill>
                <a:latin typeface="Roboto"/>
                <a:cs typeface="Roboto"/>
              </a:rPr>
              <a:t> </a:t>
            </a:r>
            <a:r>
              <a:rPr dirty="0" baseline="4629" sz="1800" spc="15">
                <a:solidFill>
                  <a:srgbClr val="BE1E2D"/>
                </a:solidFill>
                <a:latin typeface="Roboto"/>
                <a:cs typeface="Roboto"/>
              </a:rPr>
              <a:t>Sá</a:t>
            </a:r>
            <a:r>
              <a:rPr dirty="0" baseline="4629" sz="1800" spc="22">
                <a:solidFill>
                  <a:srgbClr val="BE1E2D"/>
                </a:solidFill>
                <a:latin typeface="Roboto"/>
                <a:cs typeface="Roboto"/>
              </a:rPr>
              <a:t>b</a:t>
            </a:r>
            <a:r>
              <a:rPr dirty="0" baseline="4629" sz="180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baseline="4629" sz="1800" spc="-37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baseline="4629" sz="1800" spc="15">
                <a:solidFill>
                  <a:srgbClr val="BE1E2D"/>
                </a:solidFill>
                <a:latin typeface="Roboto"/>
                <a:cs typeface="Roboto"/>
              </a:rPr>
              <a:t>Do</a:t>
            </a:r>
            <a:r>
              <a:rPr dirty="0" baseline="4629" sz="1800" spc="37">
                <a:solidFill>
                  <a:srgbClr val="BE1E2D"/>
                </a:solidFill>
                <a:latin typeface="Roboto"/>
                <a:cs typeface="Roboto"/>
              </a:rPr>
              <a:t>m</a:t>
            </a:r>
            <a:r>
              <a:rPr dirty="0" baseline="4629" sz="180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baseline="4629" sz="1800" spc="127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baseline="4629" sz="1800" spc="15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baseline="4629" sz="1800" spc="22">
                <a:solidFill>
                  <a:srgbClr val="2B3990"/>
                </a:solidFill>
                <a:latin typeface="Roboto"/>
                <a:cs typeface="Roboto"/>
              </a:rPr>
              <a:t>g</a:t>
            </a:r>
            <a:r>
              <a:rPr dirty="0" baseline="4629" sz="18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baseline="4629" sz="1800" spc="-67">
                <a:solidFill>
                  <a:srgbClr val="2B3990"/>
                </a:solidFill>
                <a:latin typeface="Roboto"/>
                <a:cs typeface="Roboto"/>
              </a:rPr>
              <a:t>Te</a:t>
            </a:r>
            <a:r>
              <a:rPr dirty="0" baseline="4629" sz="1800" spc="15">
                <a:solidFill>
                  <a:srgbClr val="2B3990"/>
                </a:solidFill>
                <a:latin typeface="Roboto"/>
                <a:cs typeface="Roboto"/>
              </a:rPr>
              <a:t>r</a:t>
            </a:r>
            <a:r>
              <a:rPr dirty="0" baseline="4629" sz="18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baseline="4629" sz="1800" spc="22">
                <a:solidFill>
                  <a:srgbClr val="2B3990"/>
                </a:solidFill>
                <a:latin typeface="Roboto"/>
                <a:cs typeface="Roboto"/>
              </a:rPr>
              <a:t>Qua</a:t>
            </a:r>
            <a:r>
              <a:rPr dirty="0" baseline="4629" sz="18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baseline="4629" sz="1800" spc="22">
                <a:solidFill>
                  <a:srgbClr val="2B3990"/>
                </a:solidFill>
                <a:latin typeface="Roboto"/>
                <a:cs typeface="Roboto"/>
              </a:rPr>
              <a:t>Qui</a:t>
            </a:r>
            <a:endParaRPr baseline="4629" sz="1800">
              <a:latin typeface="Roboto"/>
              <a:cs typeface="Robo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555941" y="9522117"/>
            <a:ext cx="1086485" cy="2133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Sex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Sáb</a:t>
            </a:r>
            <a:r>
              <a:rPr dirty="0" sz="1200" spc="65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Dom</a:t>
            </a:r>
            <a:endParaRPr sz="12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4857" y="8679528"/>
            <a:ext cx="3938270" cy="6794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663190" algn="l"/>
              </a:tabLst>
            </a:pPr>
            <a:r>
              <a:rPr dirty="0" sz="4100" spc="15" b="0">
                <a:solidFill>
                  <a:srgbClr val="2B3990"/>
                </a:solidFill>
                <a:latin typeface="Roboto Lt"/>
                <a:cs typeface="Roboto Lt"/>
              </a:rPr>
              <a:t>O</a:t>
            </a:r>
            <a:r>
              <a:rPr dirty="0" sz="4100" spc="15" b="0">
                <a:solidFill>
                  <a:srgbClr val="2B3990"/>
                </a:solidFill>
                <a:latin typeface="Roboto Lt"/>
                <a:cs typeface="Roboto Lt"/>
              </a:rPr>
              <a:t>U</a:t>
            </a:r>
            <a:r>
              <a:rPr dirty="0" sz="4100" spc="-10" b="0">
                <a:solidFill>
                  <a:srgbClr val="2B3990"/>
                </a:solidFill>
                <a:latin typeface="Roboto Lt"/>
                <a:cs typeface="Roboto Lt"/>
              </a:rPr>
              <a:t>T</a:t>
            </a:r>
            <a:r>
              <a:rPr dirty="0" sz="4100" b="0">
                <a:solidFill>
                  <a:srgbClr val="2B3990"/>
                </a:solidFill>
                <a:latin typeface="Roboto Lt"/>
                <a:cs typeface="Roboto Lt"/>
              </a:rPr>
              <a:t>UBRO	</a:t>
            </a:r>
            <a:r>
              <a:rPr dirty="0" sz="4300" spc="-15" b="1">
                <a:solidFill>
                  <a:srgbClr val="2B3990"/>
                </a:solidFill>
                <a:latin typeface="Roboto Bk"/>
                <a:cs typeface="Roboto Bk"/>
              </a:rPr>
              <a:t>2021</a:t>
            </a:r>
            <a:endParaRPr sz="4300">
              <a:latin typeface="Roboto Bk"/>
              <a:cs typeface="Roboto B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14847" y="8806444"/>
            <a:ext cx="0" cy="492759"/>
          </a:xfrm>
          <a:custGeom>
            <a:avLst/>
            <a:gdLst/>
            <a:ahLst/>
            <a:cxnLst/>
            <a:rect l="l" t="t" r="r" b="b"/>
            <a:pathLst>
              <a:path w="0" h="492759">
                <a:moveTo>
                  <a:pt x="0" y="0"/>
                </a:moveTo>
                <a:lnTo>
                  <a:pt x="0" y="492150"/>
                </a:lnTo>
              </a:path>
            </a:pathLst>
          </a:custGeom>
          <a:ln w="3175">
            <a:solidFill>
              <a:srgbClr val="2B39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7402563"/>
            <a:ext cx="15120619" cy="1233805"/>
          </a:xfrm>
          <a:custGeom>
            <a:avLst/>
            <a:gdLst/>
            <a:ahLst/>
            <a:cxnLst/>
            <a:rect l="l" t="t" r="r" b="b"/>
            <a:pathLst>
              <a:path w="15120619" h="1233804">
                <a:moveTo>
                  <a:pt x="0" y="1233182"/>
                </a:moveTo>
                <a:lnTo>
                  <a:pt x="15120010" y="1233182"/>
                </a:lnTo>
                <a:lnTo>
                  <a:pt x="15120010" y="0"/>
                </a:lnTo>
                <a:lnTo>
                  <a:pt x="0" y="0"/>
                </a:lnTo>
                <a:lnTo>
                  <a:pt x="0" y="1233182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26883" y="7642483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5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66077" y="7642483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5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17183" y="7642483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5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029202" y="7642483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5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56293" y="7490202"/>
            <a:ext cx="1938564" cy="1033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3880" y="7565466"/>
            <a:ext cx="882370" cy="882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0071" y="7502196"/>
            <a:ext cx="1009975" cy="10106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83295" y="7678877"/>
            <a:ext cx="324246" cy="6299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33487" y="7843037"/>
            <a:ext cx="31330" cy="46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21931" y="7669289"/>
            <a:ext cx="417029" cy="6182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72730" y="8001791"/>
            <a:ext cx="864869" cy="200660"/>
          </a:xfrm>
          <a:custGeom>
            <a:avLst/>
            <a:gdLst/>
            <a:ahLst/>
            <a:cxnLst/>
            <a:rect l="l" t="t" r="r" b="b"/>
            <a:pathLst>
              <a:path w="864869" h="200659">
                <a:moveTo>
                  <a:pt x="94056" y="0"/>
                </a:moveTo>
                <a:lnTo>
                  <a:pt x="54542" y="16834"/>
                </a:lnTo>
                <a:lnTo>
                  <a:pt x="24968" y="35471"/>
                </a:lnTo>
                <a:lnTo>
                  <a:pt x="6423" y="55603"/>
                </a:lnTo>
                <a:lnTo>
                  <a:pt x="0" y="76923"/>
                </a:lnTo>
                <a:lnTo>
                  <a:pt x="5658" y="96972"/>
                </a:lnTo>
                <a:lnTo>
                  <a:pt x="48255" y="133721"/>
                </a:lnTo>
                <a:lnTo>
                  <a:pt x="83414" y="149914"/>
                </a:lnTo>
                <a:lnTo>
                  <a:pt x="126626" y="164314"/>
                </a:lnTo>
                <a:lnTo>
                  <a:pt x="177002" y="176665"/>
                </a:lnTo>
                <a:lnTo>
                  <a:pt x="233650" y="186715"/>
                </a:lnTo>
                <a:lnTo>
                  <a:pt x="295682" y="194208"/>
                </a:lnTo>
                <a:lnTo>
                  <a:pt x="362206" y="198890"/>
                </a:lnTo>
                <a:lnTo>
                  <a:pt x="432333" y="200507"/>
                </a:lnTo>
                <a:lnTo>
                  <a:pt x="502463" y="198890"/>
                </a:lnTo>
                <a:lnTo>
                  <a:pt x="568990" y="194208"/>
                </a:lnTo>
                <a:lnTo>
                  <a:pt x="631024" y="186715"/>
                </a:lnTo>
                <a:lnTo>
                  <a:pt x="638182" y="185445"/>
                </a:lnTo>
                <a:lnTo>
                  <a:pt x="432333" y="185445"/>
                </a:lnTo>
                <a:lnTo>
                  <a:pt x="360117" y="183503"/>
                </a:lnTo>
                <a:lnTo>
                  <a:pt x="292149" y="177906"/>
                </a:lnTo>
                <a:lnTo>
                  <a:pt x="229561" y="168993"/>
                </a:lnTo>
                <a:lnTo>
                  <a:pt x="173489" y="157105"/>
                </a:lnTo>
                <a:lnTo>
                  <a:pt x="125068" y="142582"/>
                </a:lnTo>
                <a:lnTo>
                  <a:pt x="85432" y="125764"/>
                </a:lnTo>
                <a:lnTo>
                  <a:pt x="37054" y="86607"/>
                </a:lnTo>
                <a:lnTo>
                  <a:pt x="30581" y="64947"/>
                </a:lnTo>
                <a:lnTo>
                  <a:pt x="34857" y="47341"/>
                </a:lnTo>
                <a:lnTo>
                  <a:pt x="47274" y="30530"/>
                </a:lnTo>
                <a:lnTo>
                  <a:pt x="67212" y="14691"/>
                </a:lnTo>
                <a:lnTo>
                  <a:pt x="94056" y="0"/>
                </a:lnTo>
                <a:close/>
              </a:path>
              <a:path w="864869" h="200659">
                <a:moveTo>
                  <a:pt x="770610" y="0"/>
                </a:moveTo>
                <a:lnTo>
                  <a:pt x="797453" y="14691"/>
                </a:lnTo>
                <a:lnTo>
                  <a:pt x="817392" y="30530"/>
                </a:lnTo>
                <a:lnTo>
                  <a:pt x="829809" y="47341"/>
                </a:lnTo>
                <a:lnTo>
                  <a:pt x="834085" y="64947"/>
                </a:lnTo>
                <a:lnTo>
                  <a:pt x="827612" y="86607"/>
                </a:lnTo>
                <a:lnTo>
                  <a:pt x="779234" y="125764"/>
                </a:lnTo>
                <a:lnTo>
                  <a:pt x="739598" y="142582"/>
                </a:lnTo>
                <a:lnTo>
                  <a:pt x="691177" y="157105"/>
                </a:lnTo>
                <a:lnTo>
                  <a:pt x="635105" y="168993"/>
                </a:lnTo>
                <a:lnTo>
                  <a:pt x="572517" y="177906"/>
                </a:lnTo>
                <a:lnTo>
                  <a:pt x="504548" y="183503"/>
                </a:lnTo>
                <a:lnTo>
                  <a:pt x="432333" y="185445"/>
                </a:lnTo>
                <a:lnTo>
                  <a:pt x="638182" y="185445"/>
                </a:lnTo>
                <a:lnTo>
                  <a:pt x="687674" y="176665"/>
                </a:lnTo>
                <a:lnTo>
                  <a:pt x="738050" y="164314"/>
                </a:lnTo>
                <a:lnTo>
                  <a:pt x="781263" y="149914"/>
                </a:lnTo>
                <a:lnTo>
                  <a:pt x="816423" y="133721"/>
                </a:lnTo>
                <a:lnTo>
                  <a:pt x="859021" y="96972"/>
                </a:lnTo>
                <a:lnTo>
                  <a:pt x="864679" y="76923"/>
                </a:lnTo>
                <a:lnTo>
                  <a:pt x="858253" y="55603"/>
                </a:lnTo>
                <a:lnTo>
                  <a:pt x="839704" y="35471"/>
                </a:lnTo>
                <a:lnTo>
                  <a:pt x="810126" y="16834"/>
                </a:lnTo>
                <a:lnTo>
                  <a:pt x="7706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28642" y="7602418"/>
            <a:ext cx="433705" cy="763905"/>
          </a:xfrm>
          <a:custGeom>
            <a:avLst/>
            <a:gdLst/>
            <a:ahLst/>
            <a:cxnLst/>
            <a:rect l="l" t="t" r="r" b="b"/>
            <a:pathLst>
              <a:path w="433705" h="763904">
                <a:moveTo>
                  <a:pt x="331797" y="703848"/>
                </a:moveTo>
                <a:lnTo>
                  <a:pt x="360235" y="733435"/>
                </a:lnTo>
                <a:lnTo>
                  <a:pt x="385024" y="753705"/>
                </a:lnTo>
                <a:lnTo>
                  <a:pt x="405472" y="763787"/>
                </a:lnTo>
                <a:lnTo>
                  <a:pt x="420887" y="762814"/>
                </a:lnTo>
                <a:lnTo>
                  <a:pt x="430487" y="749760"/>
                </a:lnTo>
                <a:lnTo>
                  <a:pt x="431412" y="741286"/>
                </a:lnTo>
                <a:lnTo>
                  <a:pt x="387250" y="741286"/>
                </a:lnTo>
                <a:lnTo>
                  <a:pt x="371624" y="735574"/>
                </a:lnTo>
                <a:lnTo>
                  <a:pt x="353007" y="722930"/>
                </a:lnTo>
                <a:lnTo>
                  <a:pt x="331797" y="703848"/>
                </a:lnTo>
                <a:close/>
              </a:path>
              <a:path w="433705" h="763904">
                <a:moveTo>
                  <a:pt x="72839" y="30422"/>
                </a:moveTo>
                <a:lnTo>
                  <a:pt x="35395" y="30422"/>
                </a:lnTo>
                <a:lnTo>
                  <a:pt x="56042" y="40524"/>
                </a:lnTo>
                <a:lnTo>
                  <a:pt x="80976" y="60871"/>
                </a:lnTo>
                <a:lnTo>
                  <a:pt x="109465" y="90568"/>
                </a:lnTo>
                <a:lnTo>
                  <a:pt x="140775" y="128723"/>
                </a:lnTo>
                <a:lnTo>
                  <a:pt x="174172" y="174441"/>
                </a:lnTo>
                <a:lnTo>
                  <a:pt x="208922" y="226828"/>
                </a:lnTo>
                <a:lnTo>
                  <a:pt x="244293" y="284989"/>
                </a:lnTo>
                <a:lnTo>
                  <a:pt x="279549" y="348032"/>
                </a:lnTo>
                <a:lnTo>
                  <a:pt x="312627" y="412443"/>
                </a:lnTo>
                <a:lnTo>
                  <a:pt x="341419" y="473914"/>
                </a:lnTo>
                <a:lnTo>
                  <a:pt x="365824" y="531844"/>
                </a:lnTo>
                <a:lnTo>
                  <a:pt x="385423" y="584958"/>
                </a:lnTo>
                <a:lnTo>
                  <a:pt x="399879" y="632149"/>
                </a:lnTo>
                <a:lnTo>
                  <a:pt x="408852" y="672313"/>
                </a:lnTo>
                <a:lnTo>
                  <a:pt x="412003" y="704342"/>
                </a:lnTo>
                <a:lnTo>
                  <a:pt x="408995" y="727130"/>
                </a:lnTo>
                <a:lnTo>
                  <a:pt x="399488" y="739573"/>
                </a:lnTo>
                <a:lnTo>
                  <a:pt x="387250" y="741286"/>
                </a:lnTo>
                <a:lnTo>
                  <a:pt x="431412" y="741286"/>
                </a:lnTo>
                <a:lnTo>
                  <a:pt x="429190" y="691380"/>
                </a:lnTo>
                <a:lnTo>
                  <a:pt x="419041" y="648423"/>
                </a:lnTo>
                <a:lnTo>
                  <a:pt x="403059" y="597866"/>
                </a:lnTo>
                <a:lnTo>
                  <a:pt x="381618" y="540894"/>
                </a:lnTo>
                <a:lnTo>
                  <a:pt x="355092" y="478691"/>
                </a:lnTo>
                <a:lnTo>
                  <a:pt x="323770" y="412275"/>
                </a:lnTo>
                <a:lnTo>
                  <a:pt x="288286" y="343333"/>
                </a:lnTo>
                <a:lnTo>
                  <a:pt x="250405" y="275465"/>
                </a:lnTo>
                <a:lnTo>
                  <a:pt x="212508" y="212790"/>
                </a:lnTo>
                <a:lnTo>
                  <a:pt x="175373" y="156277"/>
                </a:lnTo>
                <a:lnTo>
                  <a:pt x="139782" y="106893"/>
                </a:lnTo>
                <a:lnTo>
                  <a:pt x="106513" y="65605"/>
                </a:lnTo>
                <a:lnTo>
                  <a:pt x="76346" y="33382"/>
                </a:lnTo>
                <a:lnTo>
                  <a:pt x="72839" y="30422"/>
                </a:lnTo>
                <a:close/>
              </a:path>
              <a:path w="433705" h="763904">
                <a:moveTo>
                  <a:pt x="28436" y="0"/>
                </a:moveTo>
                <a:lnTo>
                  <a:pt x="12252" y="776"/>
                </a:lnTo>
                <a:lnTo>
                  <a:pt x="2916" y="13073"/>
                </a:lnTo>
                <a:lnTo>
                  <a:pt x="0" y="35680"/>
                </a:lnTo>
                <a:lnTo>
                  <a:pt x="3165" y="67543"/>
                </a:lnTo>
                <a:lnTo>
                  <a:pt x="12074" y="107608"/>
                </a:lnTo>
                <a:lnTo>
                  <a:pt x="7917" y="79381"/>
                </a:lnTo>
                <a:lnTo>
                  <a:pt x="7688" y="56879"/>
                </a:lnTo>
                <a:lnTo>
                  <a:pt x="11576" y="40705"/>
                </a:lnTo>
                <a:lnTo>
                  <a:pt x="19770" y="31459"/>
                </a:lnTo>
                <a:lnTo>
                  <a:pt x="35395" y="30422"/>
                </a:lnTo>
                <a:lnTo>
                  <a:pt x="72839" y="30422"/>
                </a:lnTo>
                <a:lnTo>
                  <a:pt x="50060" y="11191"/>
                </a:lnTo>
                <a:lnTo>
                  <a:pt x="284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47679" y="7602418"/>
            <a:ext cx="433705" cy="763905"/>
          </a:xfrm>
          <a:custGeom>
            <a:avLst/>
            <a:gdLst/>
            <a:ahLst/>
            <a:cxnLst/>
            <a:rect l="l" t="t" r="r" b="b"/>
            <a:pathLst>
              <a:path w="433705" h="763904">
                <a:moveTo>
                  <a:pt x="404684" y="0"/>
                </a:moveTo>
                <a:lnTo>
                  <a:pt x="356776" y="33382"/>
                </a:lnTo>
                <a:lnTo>
                  <a:pt x="326609" y="65605"/>
                </a:lnTo>
                <a:lnTo>
                  <a:pt x="293339" y="106893"/>
                </a:lnTo>
                <a:lnTo>
                  <a:pt x="257746" y="156277"/>
                </a:lnTo>
                <a:lnTo>
                  <a:pt x="220611" y="212790"/>
                </a:lnTo>
                <a:lnTo>
                  <a:pt x="182712" y="275465"/>
                </a:lnTo>
                <a:lnTo>
                  <a:pt x="144830" y="343333"/>
                </a:lnTo>
                <a:lnTo>
                  <a:pt x="109264" y="412443"/>
                </a:lnTo>
                <a:lnTo>
                  <a:pt x="78031" y="478691"/>
                </a:lnTo>
                <a:lnTo>
                  <a:pt x="51508" y="540894"/>
                </a:lnTo>
                <a:lnTo>
                  <a:pt x="30068" y="597866"/>
                </a:lnTo>
                <a:lnTo>
                  <a:pt x="14087" y="648423"/>
                </a:lnTo>
                <a:lnTo>
                  <a:pt x="3939" y="691380"/>
                </a:lnTo>
                <a:lnTo>
                  <a:pt x="0" y="725554"/>
                </a:lnTo>
                <a:lnTo>
                  <a:pt x="2642" y="749760"/>
                </a:lnTo>
                <a:lnTo>
                  <a:pt x="12242" y="762814"/>
                </a:lnTo>
                <a:lnTo>
                  <a:pt x="27650" y="763787"/>
                </a:lnTo>
                <a:lnTo>
                  <a:pt x="48096" y="753705"/>
                </a:lnTo>
                <a:lnTo>
                  <a:pt x="63285" y="741286"/>
                </a:lnTo>
                <a:lnTo>
                  <a:pt x="45880" y="741286"/>
                </a:lnTo>
                <a:lnTo>
                  <a:pt x="33642" y="739573"/>
                </a:lnTo>
                <a:lnTo>
                  <a:pt x="24135" y="727130"/>
                </a:lnTo>
                <a:lnTo>
                  <a:pt x="21126" y="704342"/>
                </a:lnTo>
                <a:lnTo>
                  <a:pt x="24278" y="672313"/>
                </a:lnTo>
                <a:lnTo>
                  <a:pt x="33251" y="632149"/>
                </a:lnTo>
                <a:lnTo>
                  <a:pt x="47706" y="584958"/>
                </a:lnTo>
                <a:lnTo>
                  <a:pt x="67305" y="531844"/>
                </a:lnTo>
                <a:lnTo>
                  <a:pt x="91710" y="473914"/>
                </a:lnTo>
                <a:lnTo>
                  <a:pt x="120581" y="412275"/>
                </a:lnTo>
                <a:lnTo>
                  <a:pt x="153581" y="348032"/>
                </a:lnTo>
                <a:lnTo>
                  <a:pt x="188833" y="284989"/>
                </a:lnTo>
                <a:lnTo>
                  <a:pt x="224200" y="226828"/>
                </a:lnTo>
                <a:lnTo>
                  <a:pt x="258949" y="174441"/>
                </a:lnTo>
                <a:lnTo>
                  <a:pt x="292345" y="128723"/>
                </a:lnTo>
                <a:lnTo>
                  <a:pt x="323655" y="90568"/>
                </a:lnTo>
                <a:lnTo>
                  <a:pt x="352145" y="60871"/>
                </a:lnTo>
                <a:lnTo>
                  <a:pt x="397731" y="30422"/>
                </a:lnTo>
                <a:lnTo>
                  <a:pt x="432440" y="30422"/>
                </a:lnTo>
                <a:lnTo>
                  <a:pt x="430201" y="13073"/>
                </a:lnTo>
                <a:lnTo>
                  <a:pt x="420865" y="776"/>
                </a:lnTo>
                <a:lnTo>
                  <a:pt x="404684" y="0"/>
                </a:lnTo>
                <a:close/>
              </a:path>
              <a:path w="433705" h="763904">
                <a:moveTo>
                  <a:pt x="101333" y="703848"/>
                </a:moveTo>
                <a:lnTo>
                  <a:pt x="80123" y="722930"/>
                </a:lnTo>
                <a:lnTo>
                  <a:pt x="61506" y="735574"/>
                </a:lnTo>
                <a:lnTo>
                  <a:pt x="45880" y="741286"/>
                </a:lnTo>
                <a:lnTo>
                  <a:pt x="63285" y="741286"/>
                </a:lnTo>
                <a:lnTo>
                  <a:pt x="72887" y="733435"/>
                </a:lnTo>
                <a:lnTo>
                  <a:pt x="101333" y="703848"/>
                </a:lnTo>
                <a:close/>
              </a:path>
              <a:path w="433705" h="763904">
                <a:moveTo>
                  <a:pt x="432440" y="30422"/>
                </a:moveTo>
                <a:lnTo>
                  <a:pt x="397731" y="30422"/>
                </a:lnTo>
                <a:lnTo>
                  <a:pt x="413359" y="31459"/>
                </a:lnTo>
                <a:lnTo>
                  <a:pt x="421554" y="40705"/>
                </a:lnTo>
                <a:lnTo>
                  <a:pt x="425442" y="56879"/>
                </a:lnTo>
                <a:lnTo>
                  <a:pt x="425212" y="79381"/>
                </a:lnTo>
                <a:lnTo>
                  <a:pt x="421055" y="107608"/>
                </a:lnTo>
                <a:lnTo>
                  <a:pt x="429957" y="67543"/>
                </a:lnTo>
                <a:lnTo>
                  <a:pt x="433119" y="35680"/>
                </a:lnTo>
                <a:lnTo>
                  <a:pt x="432440" y="304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86409" y="8144053"/>
            <a:ext cx="837920" cy="179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32996" y="8232968"/>
            <a:ext cx="99430" cy="750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53495" y="8238831"/>
            <a:ext cx="221842" cy="670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49465" y="9535007"/>
            <a:ext cx="4297680" cy="777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41959" algn="l"/>
                <a:tab pos="815975" algn="l"/>
                <a:tab pos="1238885" algn="l"/>
                <a:tab pos="1685925" algn="l"/>
                <a:tab pos="3250565" algn="l"/>
                <a:tab pos="3623945" algn="l"/>
                <a:tab pos="4047490" algn="l"/>
              </a:tabLst>
            </a:pPr>
            <a:r>
              <a:rPr dirty="0" sz="1200" spc="-45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g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45">
                <a:solidFill>
                  <a:srgbClr val="2B3990"/>
                </a:solidFill>
                <a:latin typeface="Roboto"/>
                <a:cs typeface="Roboto"/>
              </a:rPr>
              <a:t>Te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r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Qui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5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x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  </a:t>
            </a:r>
            <a:r>
              <a:rPr dirty="0" sz="1200" spc="65">
                <a:solidFill>
                  <a:srgbClr val="2B3990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b</a:t>
            </a:r>
            <a:r>
              <a:rPr dirty="0" sz="120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9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Do</a:t>
            </a:r>
            <a:r>
              <a:rPr dirty="0" sz="1200" spc="25">
                <a:solidFill>
                  <a:srgbClr val="BE1E2D"/>
                </a:solidFill>
                <a:latin typeface="Roboto"/>
                <a:cs typeface="Roboto"/>
              </a:rPr>
              <a:t>m</a:t>
            </a:r>
            <a:r>
              <a:rPr dirty="0" sz="120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-3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g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45">
                <a:solidFill>
                  <a:srgbClr val="2B3990"/>
                </a:solidFill>
                <a:latin typeface="Roboto"/>
                <a:cs typeface="Roboto"/>
              </a:rPr>
              <a:t>Te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r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Qui</a:t>
            </a: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Roboto"/>
              <a:cs typeface="Roboto"/>
            </a:endParaRPr>
          </a:p>
          <a:p>
            <a:pPr marL="36830">
              <a:lnSpc>
                <a:spcPct val="100000"/>
              </a:lnSpc>
              <a:tabLst>
                <a:tab pos="1726564" algn="l"/>
                <a:tab pos="2107565" algn="l"/>
                <a:tab pos="2510155" algn="l"/>
                <a:tab pos="2905125" algn="l"/>
                <a:tab pos="3313429" algn="l"/>
                <a:tab pos="3710304" algn="l"/>
                <a:tab pos="4112260" algn="l"/>
              </a:tabLst>
            </a:pP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27 28</a:t>
            </a:r>
            <a:r>
              <a:rPr dirty="0" sz="2250" spc="6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40">
                <a:solidFill>
                  <a:srgbClr val="2B3990"/>
                </a:solidFill>
                <a:latin typeface="Roboto Condensed"/>
                <a:cs typeface="Roboto Condensed"/>
              </a:rPr>
              <a:t>29</a:t>
            </a:r>
            <a:r>
              <a:rPr dirty="0" sz="2250" spc="135">
                <a:solidFill>
                  <a:srgbClr val="2B3990"/>
                </a:solidFill>
                <a:latin typeface="Roboto Condensed"/>
                <a:cs typeface="Roboto Condensed"/>
              </a:rPr>
              <a:t> 30	</a:t>
            </a:r>
            <a:r>
              <a:rPr dirty="0" sz="2250" spc="-185">
                <a:solidFill>
                  <a:srgbClr val="2B3990"/>
                </a:solidFill>
                <a:latin typeface="Roboto Condensed"/>
                <a:cs typeface="Roboto Condensed"/>
              </a:rPr>
              <a:t>1	</a:t>
            </a:r>
            <a:r>
              <a:rPr dirty="0" sz="2250" spc="130">
                <a:solidFill>
                  <a:srgbClr val="BE1E2D"/>
                </a:solidFill>
                <a:latin typeface="Roboto Condensed"/>
                <a:cs typeface="Roboto Condensed"/>
              </a:rPr>
              <a:t>2	</a:t>
            </a:r>
            <a:r>
              <a:rPr dirty="0" sz="2250" spc="105">
                <a:solidFill>
                  <a:srgbClr val="BE1E2D"/>
                </a:solidFill>
                <a:latin typeface="Roboto Condensed"/>
                <a:cs typeface="Roboto Condensed"/>
              </a:rPr>
              <a:t>3	</a:t>
            </a:r>
            <a:r>
              <a:rPr dirty="0" sz="2250" spc="195">
                <a:solidFill>
                  <a:srgbClr val="2B3990"/>
                </a:solidFill>
                <a:latin typeface="Roboto Condensed"/>
                <a:cs typeface="Roboto Condensed"/>
              </a:rPr>
              <a:t>4	</a:t>
            </a:r>
            <a:r>
              <a:rPr dirty="0" sz="2250" spc="75">
                <a:solidFill>
                  <a:srgbClr val="2B3990"/>
                </a:solidFill>
                <a:latin typeface="Roboto Condensed"/>
                <a:cs typeface="Roboto Condensed"/>
              </a:rPr>
              <a:t>5	</a:t>
            </a:r>
            <a:r>
              <a:rPr dirty="0" sz="2250" spc="145">
                <a:solidFill>
                  <a:srgbClr val="2B3990"/>
                </a:solidFill>
                <a:latin typeface="Roboto Condensed"/>
                <a:cs typeface="Roboto Condensed"/>
              </a:rPr>
              <a:t>6	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7</a:t>
            </a:r>
            <a:endParaRPr sz="2250">
              <a:latin typeface="Roboto Condensed"/>
              <a:cs typeface="Roboto Condense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30850" y="9534817"/>
            <a:ext cx="9511665" cy="777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577340" algn="l"/>
                <a:tab pos="1951355" algn="l"/>
                <a:tab pos="2374265" algn="l"/>
                <a:tab pos="2820670" algn="l"/>
                <a:tab pos="4385310" algn="l"/>
                <a:tab pos="4759325" algn="l"/>
                <a:tab pos="5182870" algn="l"/>
                <a:tab pos="5629275" algn="l"/>
                <a:tab pos="7193915" algn="l"/>
                <a:tab pos="7567930" algn="l"/>
                <a:tab pos="7991475" algn="l"/>
                <a:tab pos="8437245" algn="l"/>
              </a:tabLst>
            </a:pP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Sex  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Sáb </a:t>
            </a:r>
            <a:r>
              <a:rPr dirty="0" sz="1200" spc="14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Dom</a:t>
            </a:r>
            <a:r>
              <a:rPr dirty="0" sz="1200" spc="305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Seg	</a:t>
            </a:r>
            <a:r>
              <a:rPr dirty="0" sz="1200" spc="-30">
                <a:solidFill>
                  <a:srgbClr val="2B3990"/>
                </a:solidFill>
                <a:latin typeface="Roboto"/>
                <a:cs typeface="Roboto"/>
              </a:rPr>
              <a:t>Ter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	Qui	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Sex  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Sáb </a:t>
            </a:r>
            <a:r>
              <a:rPr dirty="0" sz="1200" spc="55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Dom </a:t>
            </a:r>
            <a:r>
              <a:rPr dirty="0" sz="1200" spc="8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Seg	</a:t>
            </a:r>
            <a:r>
              <a:rPr dirty="0" sz="1200" spc="-30">
                <a:solidFill>
                  <a:srgbClr val="2B3990"/>
                </a:solidFill>
                <a:latin typeface="Roboto"/>
                <a:cs typeface="Roboto"/>
              </a:rPr>
              <a:t>Ter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	Qui	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Sex   </a:t>
            </a:r>
            <a:r>
              <a:rPr dirty="0" baseline="4629" sz="1800" spc="15">
                <a:solidFill>
                  <a:srgbClr val="BE1E2D"/>
                </a:solidFill>
                <a:latin typeface="Roboto"/>
                <a:cs typeface="Roboto"/>
              </a:rPr>
              <a:t>Sáb </a:t>
            </a:r>
            <a:r>
              <a:rPr dirty="0" baseline="4629" sz="1800" spc="89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baseline="4629" sz="1800" spc="22">
                <a:solidFill>
                  <a:srgbClr val="BE1E2D"/>
                </a:solidFill>
                <a:latin typeface="Roboto"/>
                <a:cs typeface="Roboto"/>
              </a:rPr>
              <a:t>Dom </a:t>
            </a:r>
            <a:r>
              <a:rPr dirty="0" baseline="4629" sz="1800" spc="12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baseline="4629" sz="1800" spc="15">
                <a:solidFill>
                  <a:srgbClr val="2B3990"/>
                </a:solidFill>
                <a:latin typeface="Roboto"/>
                <a:cs typeface="Roboto"/>
              </a:rPr>
              <a:t>Seg	</a:t>
            </a:r>
            <a:r>
              <a:rPr dirty="0" baseline="4629" sz="1800" spc="-44">
                <a:solidFill>
                  <a:srgbClr val="2B3990"/>
                </a:solidFill>
                <a:latin typeface="Roboto"/>
                <a:cs typeface="Roboto"/>
              </a:rPr>
              <a:t>Ter	</a:t>
            </a:r>
            <a:r>
              <a:rPr dirty="0" baseline="4629" sz="1800" spc="22">
                <a:solidFill>
                  <a:srgbClr val="2B3990"/>
                </a:solidFill>
                <a:latin typeface="Roboto"/>
                <a:cs typeface="Roboto"/>
              </a:rPr>
              <a:t>Qua	Qui	</a:t>
            </a:r>
            <a:r>
              <a:rPr dirty="0" baseline="4629" sz="1800">
                <a:solidFill>
                  <a:srgbClr val="2B3990"/>
                </a:solidFill>
                <a:latin typeface="Roboto"/>
                <a:cs typeface="Roboto"/>
              </a:rPr>
              <a:t>Sex </a:t>
            </a:r>
            <a:r>
              <a:rPr dirty="0" baseline="4629" sz="1800" spc="15">
                <a:solidFill>
                  <a:srgbClr val="BE1E2D"/>
                </a:solidFill>
                <a:latin typeface="Roboto"/>
                <a:cs typeface="Roboto"/>
              </a:rPr>
              <a:t>Sáb</a:t>
            </a:r>
            <a:r>
              <a:rPr dirty="0" baseline="4629" sz="1800" spc="97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baseline="4629" sz="1800" spc="22">
                <a:solidFill>
                  <a:srgbClr val="BE1E2D"/>
                </a:solidFill>
                <a:latin typeface="Roboto"/>
                <a:cs typeface="Roboto"/>
              </a:rPr>
              <a:t>Dom</a:t>
            </a:r>
            <a:endParaRPr baseline="4629" sz="18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Roboto"/>
              <a:cs typeface="Roboto"/>
            </a:endParaRPr>
          </a:p>
          <a:p>
            <a:pPr marL="31750">
              <a:lnSpc>
                <a:spcPct val="100000"/>
              </a:lnSpc>
              <a:tabLst>
                <a:tab pos="430530" algn="l"/>
                <a:tab pos="771525" algn="l"/>
                <a:tab pos="1195070" algn="l"/>
                <a:tab pos="1576070" algn="l"/>
                <a:tab pos="3178810" algn="l"/>
              </a:tabLst>
            </a:pP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8	</a:t>
            </a:r>
            <a:r>
              <a:rPr dirty="0" sz="2250" spc="160">
                <a:solidFill>
                  <a:srgbClr val="BE1E2D"/>
                </a:solidFill>
                <a:latin typeface="Roboto Condensed"/>
                <a:cs typeface="Roboto Condensed"/>
              </a:rPr>
              <a:t>9	</a:t>
            </a:r>
            <a:r>
              <a:rPr dirty="0" sz="2250" spc="-10">
                <a:solidFill>
                  <a:srgbClr val="BE1E2D"/>
                </a:solidFill>
                <a:latin typeface="Roboto Condensed"/>
                <a:cs typeface="Roboto Condensed"/>
              </a:rPr>
              <a:t>10	</a:t>
            </a:r>
            <a:r>
              <a:rPr dirty="0" sz="2250" spc="-185">
                <a:solidFill>
                  <a:srgbClr val="2B3990"/>
                </a:solidFill>
                <a:latin typeface="Roboto Condensed"/>
                <a:cs typeface="Roboto Condensed"/>
              </a:rPr>
              <a:t>11	</a:t>
            </a:r>
            <a:r>
              <a:rPr dirty="0" sz="2250" spc="-30">
                <a:solidFill>
                  <a:srgbClr val="2B3990"/>
                </a:solidFill>
                <a:latin typeface="Roboto Condensed"/>
                <a:cs typeface="Roboto Condensed"/>
              </a:rPr>
              <a:t>12  </a:t>
            </a:r>
            <a:r>
              <a:rPr dirty="0" sz="2250" spc="-40">
                <a:solidFill>
                  <a:srgbClr val="2B3990"/>
                </a:solidFill>
                <a:latin typeface="Roboto Condensed"/>
                <a:cs typeface="Roboto Condensed"/>
              </a:rPr>
              <a:t>13 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5">
                <a:solidFill>
                  <a:srgbClr val="2B3990"/>
                </a:solidFill>
                <a:latin typeface="Roboto Condensed"/>
                <a:cs typeface="Roboto Condensed"/>
              </a:rPr>
              <a:t>14</a:t>
            </a:r>
            <a:r>
              <a:rPr dirty="0" sz="2250" spc="459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55">
                <a:solidFill>
                  <a:srgbClr val="2B3990"/>
                </a:solidFill>
                <a:latin typeface="Roboto Condensed"/>
                <a:cs typeface="Roboto Condensed"/>
              </a:rPr>
              <a:t>15	</a:t>
            </a:r>
            <a:r>
              <a:rPr dirty="0" sz="2250" spc="-20">
                <a:solidFill>
                  <a:srgbClr val="BE1E2D"/>
                </a:solidFill>
                <a:latin typeface="Roboto Condensed"/>
                <a:cs typeface="Roboto Condensed"/>
              </a:rPr>
              <a:t>16 </a:t>
            </a:r>
            <a:r>
              <a:rPr dirty="0" sz="2250" spc="-30">
                <a:solidFill>
                  <a:srgbClr val="BE1E2D"/>
                </a:solidFill>
                <a:latin typeface="Roboto Condensed"/>
                <a:cs typeface="Roboto Condensed"/>
              </a:rPr>
              <a:t>17 </a:t>
            </a:r>
            <a:r>
              <a:rPr dirty="0" sz="2250" spc="-30">
                <a:solidFill>
                  <a:srgbClr val="2B3990"/>
                </a:solidFill>
                <a:latin typeface="Roboto Condensed"/>
                <a:cs typeface="Roboto Condensed"/>
              </a:rPr>
              <a:t>18 </a:t>
            </a:r>
            <a:r>
              <a:rPr dirty="0" sz="2250" spc="-15">
                <a:solidFill>
                  <a:srgbClr val="2B3990"/>
                </a:solidFill>
                <a:latin typeface="Roboto Condensed"/>
                <a:cs typeface="Roboto Condensed"/>
              </a:rPr>
              <a:t>19 </a:t>
            </a:r>
            <a:r>
              <a:rPr dirty="0" sz="2250" spc="150">
                <a:solidFill>
                  <a:srgbClr val="2B3990"/>
                </a:solidFill>
                <a:latin typeface="Roboto Condensed"/>
                <a:cs typeface="Roboto Condensed"/>
              </a:rPr>
              <a:t>20 </a:t>
            </a:r>
            <a:r>
              <a:rPr dirty="0" sz="2250" spc="-30">
                <a:solidFill>
                  <a:srgbClr val="2B3990"/>
                </a:solidFill>
                <a:latin typeface="Roboto Condensed"/>
                <a:cs typeface="Roboto Condensed"/>
              </a:rPr>
              <a:t>21 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22 </a:t>
            </a:r>
            <a:r>
              <a:rPr dirty="0" sz="2250" spc="114">
                <a:solidFill>
                  <a:srgbClr val="BE1E2D"/>
                </a:solidFill>
                <a:latin typeface="Roboto Condensed"/>
                <a:cs typeface="Roboto Condensed"/>
              </a:rPr>
              <a:t>23 </a:t>
            </a:r>
            <a:r>
              <a:rPr dirty="0" sz="2250" spc="160">
                <a:solidFill>
                  <a:srgbClr val="BE1E2D"/>
                </a:solidFill>
                <a:latin typeface="Roboto Condensed"/>
                <a:cs typeface="Roboto Condensed"/>
              </a:rPr>
              <a:t>24 </a:t>
            </a:r>
            <a:r>
              <a:rPr dirty="0" sz="2250" spc="100">
                <a:solidFill>
                  <a:srgbClr val="2B3990"/>
                </a:solidFill>
                <a:latin typeface="Roboto Condensed"/>
                <a:cs typeface="Roboto Condensed"/>
              </a:rPr>
              <a:t>25 </a:t>
            </a:r>
            <a:r>
              <a:rPr dirty="0" sz="2250" spc="135">
                <a:solidFill>
                  <a:srgbClr val="2B3990"/>
                </a:solidFill>
                <a:latin typeface="Roboto Condensed"/>
                <a:cs typeface="Roboto Condensed"/>
              </a:rPr>
              <a:t>26 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27 </a:t>
            </a:r>
            <a:r>
              <a:rPr dirty="0" sz="2250" spc="114">
                <a:solidFill>
                  <a:srgbClr val="2B3990"/>
                </a:solidFill>
                <a:latin typeface="Roboto Condensed"/>
                <a:cs typeface="Roboto Condensed"/>
              </a:rPr>
              <a:t>38 </a:t>
            </a:r>
            <a:r>
              <a:rPr dirty="0" sz="2250" spc="140">
                <a:solidFill>
                  <a:srgbClr val="2B3990"/>
                </a:solidFill>
                <a:latin typeface="Roboto Condensed"/>
                <a:cs typeface="Roboto Condensed"/>
              </a:rPr>
              <a:t>29 </a:t>
            </a:r>
            <a:r>
              <a:rPr dirty="0" sz="2250" spc="135">
                <a:solidFill>
                  <a:srgbClr val="BE1E2D"/>
                </a:solidFill>
                <a:latin typeface="Roboto Condensed"/>
                <a:cs typeface="Roboto Condensed"/>
              </a:rPr>
              <a:t>30</a:t>
            </a:r>
            <a:r>
              <a:rPr dirty="0" sz="2250" spc="250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-45">
                <a:solidFill>
                  <a:srgbClr val="BE1E2D"/>
                </a:solidFill>
                <a:latin typeface="Roboto Condensed"/>
                <a:cs typeface="Roboto Condensed"/>
              </a:rPr>
              <a:t>31</a:t>
            </a:r>
            <a:endParaRPr sz="2250">
              <a:latin typeface="Roboto Condensed"/>
              <a:cs typeface="Roboto Condense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582" y="8679304"/>
            <a:ext cx="1287780" cy="6794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300" spc="-15" b="1">
                <a:solidFill>
                  <a:srgbClr val="2B3990"/>
                </a:solidFill>
                <a:latin typeface="Roboto Bk"/>
                <a:cs typeface="Roboto Bk"/>
              </a:rPr>
              <a:t>2021</a:t>
            </a:r>
            <a:endParaRPr sz="4300">
              <a:latin typeface="Roboto Bk"/>
              <a:cs typeface="Roboto B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09643" y="8806444"/>
            <a:ext cx="0" cy="492759"/>
          </a:xfrm>
          <a:custGeom>
            <a:avLst/>
            <a:gdLst/>
            <a:ahLst/>
            <a:cxnLst/>
            <a:rect l="l" t="t" r="r" b="b"/>
            <a:pathLst>
              <a:path w="0" h="492759">
                <a:moveTo>
                  <a:pt x="0" y="0"/>
                </a:moveTo>
                <a:lnTo>
                  <a:pt x="0" y="492150"/>
                </a:lnTo>
              </a:path>
            </a:pathLst>
          </a:custGeom>
          <a:ln w="3175">
            <a:solidFill>
              <a:srgbClr val="2B39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7402576"/>
            <a:ext cx="15120619" cy="1233170"/>
          </a:xfrm>
          <a:custGeom>
            <a:avLst/>
            <a:gdLst/>
            <a:ahLst/>
            <a:cxnLst/>
            <a:rect l="l" t="t" r="r" b="b"/>
            <a:pathLst>
              <a:path w="15120619" h="1233170">
                <a:moveTo>
                  <a:pt x="0" y="1233170"/>
                </a:moveTo>
                <a:lnTo>
                  <a:pt x="15120010" y="1233170"/>
                </a:lnTo>
                <a:lnTo>
                  <a:pt x="15120010" y="0"/>
                </a:lnTo>
                <a:lnTo>
                  <a:pt x="0" y="0"/>
                </a:lnTo>
                <a:lnTo>
                  <a:pt x="0" y="123317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26883" y="7642481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5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66077" y="7642481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5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17183" y="7642481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5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029202" y="7642481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5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56293" y="7490200"/>
            <a:ext cx="1938564" cy="103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3880" y="7565479"/>
            <a:ext cx="882370" cy="882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0071" y="7502194"/>
            <a:ext cx="1009975" cy="1010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83295" y="7678877"/>
            <a:ext cx="324246" cy="6299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33487" y="7843037"/>
            <a:ext cx="31330" cy="468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21931" y="7669441"/>
            <a:ext cx="417029" cy="6181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72730" y="8001789"/>
            <a:ext cx="864869" cy="200660"/>
          </a:xfrm>
          <a:custGeom>
            <a:avLst/>
            <a:gdLst/>
            <a:ahLst/>
            <a:cxnLst/>
            <a:rect l="l" t="t" r="r" b="b"/>
            <a:pathLst>
              <a:path w="864869" h="200659">
                <a:moveTo>
                  <a:pt x="94056" y="0"/>
                </a:moveTo>
                <a:lnTo>
                  <a:pt x="54542" y="16834"/>
                </a:lnTo>
                <a:lnTo>
                  <a:pt x="24968" y="35471"/>
                </a:lnTo>
                <a:lnTo>
                  <a:pt x="6423" y="55603"/>
                </a:lnTo>
                <a:lnTo>
                  <a:pt x="0" y="76923"/>
                </a:lnTo>
                <a:lnTo>
                  <a:pt x="5658" y="96972"/>
                </a:lnTo>
                <a:lnTo>
                  <a:pt x="48255" y="133721"/>
                </a:lnTo>
                <a:lnTo>
                  <a:pt x="83414" y="149914"/>
                </a:lnTo>
                <a:lnTo>
                  <a:pt x="126626" y="164314"/>
                </a:lnTo>
                <a:lnTo>
                  <a:pt x="177002" y="176665"/>
                </a:lnTo>
                <a:lnTo>
                  <a:pt x="233650" y="186715"/>
                </a:lnTo>
                <a:lnTo>
                  <a:pt x="295682" y="194208"/>
                </a:lnTo>
                <a:lnTo>
                  <a:pt x="362206" y="198890"/>
                </a:lnTo>
                <a:lnTo>
                  <a:pt x="432333" y="200507"/>
                </a:lnTo>
                <a:lnTo>
                  <a:pt x="502463" y="198890"/>
                </a:lnTo>
                <a:lnTo>
                  <a:pt x="568990" y="194208"/>
                </a:lnTo>
                <a:lnTo>
                  <a:pt x="631024" y="186715"/>
                </a:lnTo>
                <a:lnTo>
                  <a:pt x="638182" y="185445"/>
                </a:lnTo>
                <a:lnTo>
                  <a:pt x="432333" y="185445"/>
                </a:lnTo>
                <a:lnTo>
                  <a:pt x="360117" y="183504"/>
                </a:lnTo>
                <a:lnTo>
                  <a:pt x="292149" y="177906"/>
                </a:lnTo>
                <a:lnTo>
                  <a:pt x="229561" y="168994"/>
                </a:lnTo>
                <a:lnTo>
                  <a:pt x="173489" y="157106"/>
                </a:lnTo>
                <a:lnTo>
                  <a:pt x="125068" y="142584"/>
                </a:lnTo>
                <a:lnTo>
                  <a:pt x="85432" y="125768"/>
                </a:lnTo>
                <a:lnTo>
                  <a:pt x="37054" y="86616"/>
                </a:lnTo>
                <a:lnTo>
                  <a:pt x="30581" y="64960"/>
                </a:lnTo>
                <a:lnTo>
                  <a:pt x="34857" y="47346"/>
                </a:lnTo>
                <a:lnTo>
                  <a:pt x="47274" y="30532"/>
                </a:lnTo>
                <a:lnTo>
                  <a:pt x="67212" y="14691"/>
                </a:lnTo>
                <a:lnTo>
                  <a:pt x="94056" y="0"/>
                </a:lnTo>
                <a:close/>
              </a:path>
              <a:path w="864869" h="200659">
                <a:moveTo>
                  <a:pt x="770610" y="0"/>
                </a:moveTo>
                <a:lnTo>
                  <a:pt x="797453" y="14691"/>
                </a:lnTo>
                <a:lnTo>
                  <a:pt x="817392" y="30532"/>
                </a:lnTo>
                <a:lnTo>
                  <a:pt x="829809" y="47346"/>
                </a:lnTo>
                <a:lnTo>
                  <a:pt x="834085" y="64960"/>
                </a:lnTo>
                <a:lnTo>
                  <a:pt x="827612" y="86616"/>
                </a:lnTo>
                <a:lnTo>
                  <a:pt x="779234" y="125768"/>
                </a:lnTo>
                <a:lnTo>
                  <a:pt x="739598" y="142584"/>
                </a:lnTo>
                <a:lnTo>
                  <a:pt x="691177" y="157106"/>
                </a:lnTo>
                <a:lnTo>
                  <a:pt x="635105" y="168994"/>
                </a:lnTo>
                <a:lnTo>
                  <a:pt x="572517" y="177906"/>
                </a:lnTo>
                <a:lnTo>
                  <a:pt x="504548" y="183504"/>
                </a:lnTo>
                <a:lnTo>
                  <a:pt x="432333" y="185445"/>
                </a:lnTo>
                <a:lnTo>
                  <a:pt x="638182" y="185445"/>
                </a:lnTo>
                <a:lnTo>
                  <a:pt x="687674" y="176665"/>
                </a:lnTo>
                <a:lnTo>
                  <a:pt x="738050" y="164314"/>
                </a:lnTo>
                <a:lnTo>
                  <a:pt x="781263" y="149914"/>
                </a:lnTo>
                <a:lnTo>
                  <a:pt x="816423" y="133721"/>
                </a:lnTo>
                <a:lnTo>
                  <a:pt x="859021" y="96972"/>
                </a:lnTo>
                <a:lnTo>
                  <a:pt x="864679" y="76923"/>
                </a:lnTo>
                <a:lnTo>
                  <a:pt x="858253" y="55603"/>
                </a:lnTo>
                <a:lnTo>
                  <a:pt x="839704" y="35471"/>
                </a:lnTo>
                <a:lnTo>
                  <a:pt x="810126" y="16834"/>
                </a:lnTo>
                <a:lnTo>
                  <a:pt x="7706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28642" y="7602418"/>
            <a:ext cx="433705" cy="763905"/>
          </a:xfrm>
          <a:custGeom>
            <a:avLst/>
            <a:gdLst/>
            <a:ahLst/>
            <a:cxnLst/>
            <a:rect l="l" t="t" r="r" b="b"/>
            <a:pathLst>
              <a:path w="433705" h="763904">
                <a:moveTo>
                  <a:pt x="331797" y="703844"/>
                </a:moveTo>
                <a:lnTo>
                  <a:pt x="360235" y="733432"/>
                </a:lnTo>
                <a:lnTo>
                  <a:pt x="385024" y="753701"/>
                </a:lnTo>
                <a:lnTo>
                  <a:pt x="405472" y="763784"/>
                </a:lnTo>
                <a:lnTo>
                  <a:pt x="420887" y="762810"/>
                </a:lnTo>
                <a:lnTo>
                  <a:pt x="430487" y="749757"/>
                </a:lnTo>
                <a:lnTo>
                  <a:pt x="431412" y="741283"/>
                </a:lnTo>
                <a:lnTo>
                  <a:pt x="387250" y="741283"/>
                </a:lnTo>
                <a:lnTo>
                  <a:pt x="371624" y="735570"/>
                </a:lnTo>
                <a:lnTo>
                  <a:pt x="353007" y="722926"/>
                </a:lnTo>
                <a:lnTo>
                  <a:pt x="331797" y="703844"/>
                </a:lnTo>
                <a:close/>
              </a:path>
              <a:path w="433705" h="763904">
                <a:moveTo>
                  <a:pt x="72836" y="30422"/>
                </a:moveTo>
                <a:lnTo>
                  <a:pt x="35395" y="30422"/>
                </a:lnTo>
                <a:lnTo>
                  <a:pt x="56042" y="40525"/>
                </a:lnTo>
                <a:lnTo>
                  <a:pt x="80976" y="60873"/>
                </a:lnTo>
                <a:lnTo>
                  <a:pt x="109465" y="90570"/>
                </a:lnTo>
                <a:lnTo>
                  <a:pt x="140775" y="128724"/>
                </a:lnTo>
                <a:lnTo>
                  <a:pt x="174172" y="174440"/>
                </a:lnTo>
                <a:lnTo>
                  <a:pt x="208922" y="226826"/>
                </a:lnTo>
                <a:lnTo>
                  <a:pt x="244293" y="284986"/>
                </a:lnTo>
                <a:lnTo>
                  <a:pt x="279549" y="348028"/>
                </a:lnTo>
                <a:lnTo>
                  <a:pt x="312631" y="412448"/>
                </a:lnTo>
                <a:lnTo>
                  <a:pt x="341419" y="473911"/>
                </a:lnTo>
                <a:lnTo>
                  <a:pt x="365824" y="531841"/>
                </a:lnTo>
                <a:lnTo>
                  <a:pt x="385423" y="584954"/>
                </a:lnTo>
                <a:lnTo>
                  <a:pt x="399879" y="632146"/>
                </a:lnTo>
                <a:lnTo>
                  <a:pt x="408852" y="672309"/>
                </a:lnTo>
                <a:lnTo>
                  <a:pt x="412003" y="704338"/>
                </a:lnTo>
                <a:lnTo>
                  <a:pt x="408995" y="727127"/>
                </a:lnTo>
                <a:lnTo>
                  <a:pt x="399488" y="739569"/>
                </a:lnTo>
                <a:lnTo>
                  <a:pt x="387250" y="741283"/>
                </a:lnTo>
                <a:lnTo>
                  <a:pt x="431412" y="741283"/>
                </a:lnTo>
                <a:lnTo>
                  <a:pt x="429190" y="691378"/>
                </a:lnTo>
                <a:lnTo>
                  <a:pt x="419041" y="648420"/>
                </a:lnTo>
                <a:lnTo>
                  <a:pt x="403059" y="597865"/>
                </a:lnTo>
                <a:lnTo>
                  <a:pt x="381618" y="540894"/>
                </a:lnTo>
                <a:lnTo>
                  <a:pt x="355092" y="478694"/>
                </a:lnTo>
                <a:lnTo>
                  <a:pt x="323766" y="412272"/>
                </a:lnTo>
                <a:lnTo>
                  <a:pt x="288286" y="343342"/>
                </a:lnTo>
                <a:lnTo>
                  <a:pt x="250405" y="275471"/>
                </a:lnTo>
                <a:lnTo>
                  <a:pt x="212508" y="212794"/>
                </a:lnTo>
                <a:lnTo>
                  <a:pt x="175373" y="156280"/>
                </a:lnTo>
                <a:lnTo>
                  <a:pt x="139782" y="106896"/>
                </a:lnTo>
                <a:lnTo>
                  <a:pt x="106513" y="65608"/>
                </a:lnTo>
                <a:lnTo>
                  <a:pt x="76346" y="33385"/>
                </a:lnTo>
                <a:lnTo>
                  <a:pt x="72836" y="30422"/>
                </a:lnTo>
                <a:close/>
              </a:path>
              <a:path w="433705" h="763904">
                <a:moveTo>
                  <a:pt x="28436" y="0"/>
                </a:moveTo>
                <a:lnTo>
                  <a:pt x="12252" y="772"/>
                </a:lnTo>
                <a:lnTo>
                  <a:pt x="2916" y="13071"/>
                </a:lnTo>
                <a:lnTo>
                  <a:pt x="0" y="35681"/>
                </a:lnTo>
                <a:lnTo>
                  <a:pt x="3165" y="67545"/>
                </a:lnTo>
                <a:lnTo>
                  <a:pt x="12074" y="107605"/>
                </a:lnTo>
                <a:lnTo>
                  <a:pt x="7917" y="79379"/>
                </a:lnTo>
                <a:lnTo>
                  <a:pt x="7688" y="56881"/>
                </a:lnTo>
                <a:lnTo>
                  <a:pt x="11576" y="40707"/>
                </a:lnTo>
                <a:lnTo>
                  <a:pt x="19770" y="31455"/>
                </a:lnTo>
                <a:lnTo>
                  <a:pt x="35395" y="30422"/>
                </a:lnTo>
                <a:lnTo>
                  <a:pt x="72836" y="30422"/>
                </a:lnTo>
                <a:lnTo>
                  <a:pt x="50060" y="11193"/>
                </a:lnTo>
                <a:lnTo>
                  <a:pt x="284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47679" y="7602418"/>
            <a:ext cx="433705" cy="763905"/>
          </a:xfrm>
          <a:custGeom>
            <a:avLst/>
            <a:gdLst/>
            <a:ahLst/>
            <a:cxnLst/>
            <a:rect l="l" t="t" r="r" b="b"/>
            <a:pathLst>
              <a:path w="433705" h="763904">
                <a:moveTo>
                  <a:pt x="404684" y="0"/>
                </a:moveTo>
                <a:lnTo>
                  <a:pt x="356776" y="33385"/>
                </a:lnTo>
                <a:lnTo>
                  <a:pt x="326609" y="65608"/>
                </a:lnTo>
                <a:lnTo>
                  <a:pt x="293339" y="106896"/>
                </a:lnTo>
                <a:lnTo>
                  <a:pt x="257746" y="156280"/>
                </a:lnTo>
                <a:lnTo>
                  <a:pt x="220611" y="212794"/>
                </a:lnTo>
                <a:lnTo>
                  <a:pt x="182712" y="275471"/>
                </a:lnTo>
                <a:lnTo>
                  <a:pt x="144830" y="343342"/>
                </a:lnTo>
                <a:lnTo>
                  <a:pt x="109264" y="412448"/>
                </a:lnTo>
                <a:lnTo>
                  <a:pt x="78031" y="478694"/>
                </a:lnTo>
                <a:lnTo>
                  <a:pt x="51508" y="540894"/>
                </a:lnTo>
                <a:lnTo>
                  <a:pt x="30068" y="597865"/>
                </a:lnTo>
                <a:lnTo>
                  <a:pt x="14087" y="648420"/>
                </a:lnTo>
                <a:lnTo>
                  <a:pt x="3939" y="691378"/>
                </a:lnTo>
                <a:lnTo>
                  <a:pt x="0" y="725551"/>
                </a:lnTo>
                <a:lnTo>
                  <a:pt x="2642" y="749757"/>
                </a:lnTo>
                <a:lnTo>
                  <a:pt x="12242" y="762810"/>
                </a:lnTo>
                <a:lnTo>
                  <a:pt x="27650" y="763784"/>
                </a:lnTo>
                <a:lnTo>
                  <a:pt x="48096" y="753701"/>
                </a:lnTo>
                <a:lnTo>
                  <a:pt x="63285" y="741283"/>
                </a:lnTo>
                <a:lnTo>
                  <a:pt x="45880" y="741283"/>
                </a:lnTo>
                <a:lnTo>
                  <a:pt x="33642" y="739569"/>
                </a:lnTo>
                <a:lnTo>
                  <a:pt x="24135" y="727127"/>
                </a:lnTo>
                <a:lnTo>
                  <a:pt x="21126" y="704338"/>
                </a:lnTo>
                <a:lnTo>
                  <a:pt x="24278" y="672309"/>
                </a:lnTo>
                <a:lnTo>
                  <a:pt x="33251" y="632146"/>
                </a:lnTo>
                <a:lnTo>
                  <a:pt x="47706" y="584954"/>
                </a:lnTo>
                <a:lnTo>
                  <a:pt x="67305" y="531841"/>
                </a:lnTo>
                <a:lnTo>
                  <a:pt x="91710" y="473911"/>
                </a:lnTo>
                <a:lnTo>
                  <a:pt x="120581" y="412272"/>
                </a:lnTo>
                <a:lnTo>
                  <a:pt x="153581" y="348028"/>
                </a:lnTo>
                <a:lnTo>
                  <a:pt x="188833" y="284986"/>
                </a:lnTo>
                <a:lnTo>
                  <a:pt x="224200" y="226826"/>
                </a:lnTo>
                <a:lnTo>
                  <a:pt x="258949" y="174440"/>
                </a:lnTo>
                <a:lnTo>
                  <a:pt x="292345" y="128724"/>
                </a:lnTo>
                <a:lnTo>
                  <a:pt x="323655" y="90570"/>
                </a:lnTo>
                <a:lnTo>
                  <a:pt x="352145" y="60873"/>
                </a:lnTo>
                <a:lnTo>
                  <a:pt x="397731" y="30422"/>
                </a:lnTo>
                <a:lnTo>
                  <a:pt x="432440" y="30422"/>
                </a:lnTo>
                <a:lnTo>
                  <a:pt x="430201" y="13071"/>
                </a:lnTo>
                <a:lnTo>
                  <a:pt x="420865" y="772"/>
                </a:lnTo>
                <a:lnTo>
                  <a:pt x="404684" y="0"/>
                </a:lnTo>
                <a:close/>
              </a:path>
              <a:path w="433705" h="763904">
                <a:moveTo>
                  <a:pt x="101333" y="703844"/>
                </a:moveTo>
                <a:lnTo>
                  <a:pt x="80123" y="722926"/>
                </a:lnTo>
                <a:lnTo>
                  <a:pt x="61506" y="735570"/>
                </a:lnTo>
                <a:lnTo>
                  <a:pt x="45880" y="741283"/>
                </a:lnTo>
                <a:lnTo>
                  <a:pt x="63285" y="741283"/>
                </a:lnTo>
                <a:lnTo>
                  <a:pt x="72887" y="733432"/>
                </a:lnTo>
                <a:lnTo>
                  <a:pt x="101333" y="703844"/>
                </a:lnTo>
                <a:close/>
              </a:path>
              <a:path w="433705" h="763904">
                <a:moveTo>
                  <a:pt x="432440" y="30422"/>
                </a:moveTo>
                <a:lnTo>
                  <a:pt x="397731" y="30422"/>
                </a:lnTo>
                <a:lnTo>
                  <a:pt x="413359" y="31455"/>
                </a:lnTo>
                <a:lnTo>
                  <a:pt x="421554" y="40707"/>
                </a:lnTo>
                <a:lnTo>
                  <a:pt x="425442" y="56881"/>
                </a:lnTo>
                <a:lnTo>
                  <a:pt x="425212" y="79379"/>
                </a:lnTo>
                <a:lnTo>
                  <a:pt x="421055" y="107605"/>
                </a:lnTo>
                <a:lnTo>
                  <a:pt x="429957" y="67545"/>
                </a:lnTo>
                <a:lnTo>
                  <a:pt x="433119" y="35681"/>
                </a:lnTo>
                <a:lnTo>
                  <a:pt x="432440" y="304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86409" y="8144040"/>
            <a:ext cx="837920" cy="179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32996" y="8232978"/>
            <a:ext cx="99430" cy="750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53495" y="8238828"/>
            <a:ext cx="221842" cy="670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64857" y="8696376"/>
            <a:ext cx="3184525" cy="161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100" spc="10" b="0">
                <a:solidFill>
                  <a:srgbClr val="2B3990"/>
                </a:solidFill>
                <a:latin typeface="Roboto Lt"/>
                <a:cs typeface="Roboto Lt"/>
              </a:rPr>
              <a:t>NOVEMBRO</a:t>
            </a:r>
            <a:endParaRPr sz="4100">
              <a:latin typeface="Roboto Lt"/>
              <a:cs typeface="Roboto Lt"/>
            </a:endParaRPr>
          </a:p>
          <a:p>
            <a:pPr marL="97155">
              <a:lnSpc>
                <a:spcPct val="100000"/>
              </a:lnSpc>
              <a:spcBef>
                <a:spcPts val="1710"/>
              </a:spcBef>
              <a:tabLst>
                <a:tab pos="526415" algn="l"/>
                <a:tab pos="900430" algn="l"/>
                <a:tab pos="1323975" algn="l"/>
                <a:tab pos="1770380" algn="l"/>
              </a:tabLst>
            </a:pPr>
            <a:r>
              <a:rPr dirty="0" sz="1200" spc="-25">
                <a:solidFill>
                  <a:srgbClr val="2B3990"/>
                </a:solidFill>
                <a:latin typeface="Roboto"/>
                <a:cs typeface="Roboto"/>
              </a:rPr>
              <a:t>Seg	</a:t>
            </a:r>
            <a:r>
              <a:rPr dirty="0" sz="1200" spc="-30">
                <a:solidFill>
                  <a:srgbClr val="2B3990"/>
                </a:solidFill>
                <a:latin typeface="Roboto"/>
                <a:cs typeface="Roboto"/>
              </a:rPr>
              <a:t>Ter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	Qui	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Sex  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Sáb  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Dom </a:t>
            </a:r>
            <a:r>
              <a:rPr dirty="0" sz="1200" spc="25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Seg</a:t>
            </a: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Roboto"/>
              <a:cs typeface="Roboto"/>
            </a:endParaRPr>
          </a:p>
          <a:p>
            <a:pPr marL="207645">
              <a:lnSpc>
                <a:spcPct val="100000"/>
              </a:lnSpc>
              <a:tabLst>
                <a:tab pos="588010" algn="l"/>
                <a:tab pos="990600" algn="l"/>
                <a:tab pos="1386205" algn="l"/>
                <a:tab pos="1794510" algn="l"/>
                <a:tab pos="2191385" algn="l"/>
                <a:tab pos="2593340" algn="l"/>
                <a:tab pos="2994025" algn="l"/>
              </a:tabLst>
            </a:pPr>
            <a:r>
              <a:rPr dirty="0" sz="2250" spc="-185">
                <a:solidFill>
                  <a:srgbClr val="2B3990"/>
                </a:solidFill>
                <a:latin typeface="Roboto Condensed"/>
                <a:cs typeface="Roboto Condensed"/>
              </a:rPr>
              <a:t>1	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2	</a:t>
            </a:r>
            <a:r>
              <a:rPr dirty="0" sz="2250" spc="105">
                <a:solidFill>
                  <a:srgbClr val="2B3990"/>
                </a:solidFill>
                <a:latin typeface="Roboto Condensed"/>
                <a:cs typeface="Roboto Condensed"/>
              </a:rPr>
              <a:t>3	</a:t>
            </a:r>
            <a:r>
              <a:rPr dirty="0" sz="2250" spc="195">
                <a:solidFill>
                  <a:srgbClr val="2B3990"/>
                </a:solidFill>
                <a:latin typeface="Roboto Condensed"/>
                <a:cs typeface="Roboto Condensed"/>
              </a:rPr>
              <a:t>4	</a:t>
            </a:r>
            <a:r>
              <a:rPr dirty="0" sz="2250" spc="75">
                <a:solidFill>
                  <a:srgbClr val="2B3990"/>
                </a:solidFill>
                <a:latin typeface="Roboto Condensed"/>
                <a:cs typeface="Roboto Condensed"/>
              </a:rPr>
              <a:t>5	</a:t>
            </a:r>
            <a:r>
              <a:rPr dirty="0" sz="2250" spc="145">
                <a:solidFill>
                  <a:srgbClr val="BE1E2D"/>
                </a:solidFill>
                <a:latin typeface="Roboto Condensed"/>
                <a:cs typeface="Roboto Condensed"/>
              </a:rPr>
              <a:t>6	</a:t>
            </a:r>
            <a:r>
              <a:rPr dirty="0" sz="2250" spc="130">
                <a:solidFill>
                  <a:srgbClr val="BE1E2D"/>
                </a:solidFill>
                <a:latin typeface="Roboto Condensed"/>
                <a:cs typeface="Roboto Condensed"/>
              </a:rPr>
              <a:t>7	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8</a:t>
            </a:r>
            <a:endParaRPr sz="2250">
              <a:latin typeface="Roboto Condensed"/>
              <a:cs typeface="Roboto Condense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87419" y="9534817"/>
            <a:ext cx="10754995" cy="777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86080" algn="l"/>
                <a:tab pos="809625" algn="l"/>
                <a:tab pos="1256030" algn="l"/>
                <a:tab pos="2820670" algn="l"/>
                <a:tab pos="3194685" algn="l"/>
                <a:tab pos="3617595" algn="l"/>
                <a:tab pos="4064000" algn="l"/>
                <a:tab pos="5629275" algn="l"/>
                <a:tab pos="6002655" algn="l"/>
                <a:tab pos="6426200" algn="l"/>
                <a:tab pos="6872605" algn="l"/>
                <a:tab pos="8437245" algn="l"/>
                <a:tab pos="8811260" algn="l"/>
                <a:tab pos="9234805" algn="l"/>
                <a:tab pos="9680575" algn="l"/>
              </a:tabLst>
            </a:pPr>
            <a:r>
              <a:rPr dirty="0" sz="1200" spc="-30">
                <a:solidFill>
                  <a:srgbClr val="2B3990"/>
                </a:solidFill>
                <a:latin typeface="Roboto"/>
                <a:cs typeface="Roboto"/>
              </a:rPr>
              <a:t>Ter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	Qui	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Sex  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Sáb </a:t>
            </a:r>
            <a:r>
              <a:rPr dirty="0" sz="1200" spc="14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Dom</a:t>
            </a:r>
            <a:r>
              <a:rPr dirty="0" sz="1200" spc="305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Seg	</a:t>
            </a:r>
            <a:r>
              <a:rPr dirty="0" sz="1200" spc="-30">
                <a:solidFill>
                  <a:srgbClr val="2B3990"/>
                </a:solidFill>
                <a:latin typeface="Roboto"/>
                <a:cs typeface="Roboto"/>
              </a:rPr>
              <a:t>Ter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	Qui	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Sex  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Sáb </a:t>
            </a:r>
            <a:r>
              <a:rPr dirty="0" sz="1200" spc="55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Dom </a:t>
            </a:r>
            <a:r>
              <a:rPr dirty="0" sz="1200" spc="8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Seg	</a:t>
            </a:r>
            <a:r>
              <a:rPr dirty="0" sz="1200" spc="-30">
                <a:solidFill>
                  <a:srgbClr val="2B3990"/>
                </a:solidFill>
                <a:latin typeface="Roboto"/>
                <a:cs typeface="Roboto"/>
              </a:rPr>
              <a:t>Ter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	Qui	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Sex   </a:t>
            </a:r>
            <a:r>
              <a:rPr dirty="0" baseline="4629" sz="1800" spc="15">
                <a:solidFill>
                  <a:srgbClr val="BE1E2D"/>
                </a:solidFill>
                <a:latin typeface="Roboto"/>
                <a:cs typeface="Roboto"/>
              </a:rPr>
              <a:t>Sáb </a:t>
            </a:r>
            <a:r>
              <a:rPr dirty="0" baseline="4629" sz="1800" spc="89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baseline="4629" sz="1800" spc="22">
                <a:solidFill>
                  <a:srgbClr val="BE1E2D"/>
                </a:solidFill>
                <a:latin typeface="Roboto"/>
                <a:cs typeface="Roboto"/>
              </a:rPr>
              <a:t>Dom </a:t>
            </a:r>
            <a:r>
              <a:rPr dirty="0" baseline="4629" sz="1800" spc="12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baseline="4629" sz="1800" spc="15">
                <a:solidFill>
                  <a:srgbClr val="2B3990"/>
                </a:solidFill>
                <a:latin typeface="Roboto"/>
                <a:cs typeface="Roboto"/>
              </a:rPr>
              <a:t>Seg	</a:t>
            </a:r>
            <a:r>
              <a:rPr dirty="0" baseline="4629" sz="1800" spc="-44">
                <a:solidFill>
                  <a:srgbClr val="2B3990"/>
                </a:solidFill>
                <a:latin typeface="Roboto"/>
                <a:cs typeface="Roboto"/>
              </a:rPr>
              <a:t>Ter	</a:t>
            </a:r>
            <a:r>
              <a:rPr dirty="0" baseline="4629" sz="1800" spc="22">
                <a:solidFill>
                  <a:srgbClr val="2B3990"/>
                </a:solidFill>
                <a:latin typeface="Roboto"/>
                <a:cs typeface="Roboto"/>
              </a:rPr>
              <a:t>Qua	Qui	</a:t>
            </a:r>
            <a:r>
              <a:rPr dirty="0" baseline="4629" sz="1800">
                <a:solidFill>
                  <a:srgbClr val="2B3990"/>
                </a:solidFill>
                <a:latin typeface="Roboto"/>
                <a:cs typeface="Roboto"/>
              </a:rPr>
              <a:t>Sex </a:t>
            </a:r>
            <a:r>
              <a:rPr dirty="0" baseline="4629" sz="1800" spc="15">
                <a:solidFill>
                  <a:srgbClr val="BE1E2D"/>
                </a:solidFill>
                <a:latin typeface="Roboto"/>
                <a:cs typeface="Roboto"/>
              </a:rPr>
              <a:t>Sáb</a:t>
            </a:r>
            <a:r>
              <a:rPr dirty="0" baseline="4629" sz="1800" spc="97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baseline="4629" sz="1800" spc="22">
                <a:solidFill>
                  <a:srgbClr val="BE1E2D"/>
                </a:solidFill>
                <a:latin typeface="Roboto"/>
                <a:cs typeface="Roboto"/>
              </a:rPr>
              <a:t>Dom</a:t>
            </a:r>
            <a:endParaRPr baseline="4629" sz="18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Roboto"/>
              <a:cs typeface="Roboto"/>
            </a:endParaRPr>
          </a:p>
          <a:p>
            <a:pPr marL="70485">
              <a:lnSpc>
                <a:spcPct val="100000"/>
              </a:lnSpc>
              <a:tabLst>
                <a:tab pos="411480" algn="l"/>
                <a:tab pos="835025" algn="l"/>
                <a:tab pos="1216025" algn="l"/>
                <a:tab pos="2818765" algn="l"/>
                <a:tab pos="8912225" algn="l"/>
                <a:tab pos="9293225" algn="l"/>
                <a:tab pos="9695815" algn="l"/>
                <a:tab pos="10090785" algn="l"/>
                <a:tab pos="10499090" algn="l"/>
              </a:tabLst>
            </a:pPr>
            <a:r>
              <a:rPr dirty="0" sz="2250" spc="160">
                <a:solidFill>
                  <a:srgbClr val="2B3990"/>
                </a:solidFill>
                <a:latin typeface="Roboto Condensed"/>
                <a:cs typeface="Roboto Condensed"/>
              </a:rPr>
              <a:t>9	</a:t>
            </a:r>
            <a:r>
              <a:rPr dirty="0" sz="2250" spc="-10">
                <a:solidFill>
                  <a:srgbClr val="2B3990"/>
                </a:solidFill>
                <a:latin typeface="Roboto Condensed"/>
                <a:cs typeface="Roboto Condensed"/>
              </a:rPr>
              <a:t>10	</a:t>
            </a:r>
            <a:r>
              <a:rPr dirty="0" sz="2250" spc="-185">
                <a:solidFill>
                  <a:srgbClr val="2B3990"/>
                </a:solidFill>
                <a:latin typeface="Roboto Condensed"/>
                <a:cs typeface="Roboto Condensed"/>
              </a:rPr>
              <a:t>11	</a:t>
            </a:r>
            <a:r>
              <a:rPr dirty="0" sz="2250" spc="-30">
                <a:solidFill>
                  <a:srgbClr val="2B3990"/>
                </a:solidFill>
                <a:latin typeface="Roboto Condensed"/>
                <a:cs typeface="Roboto Condensed"/>
              </a:rPr>
              <a:t>12  </a:t>
            </a:r>
            <a:r>
              <a:rPr dirty="0" sz="2250" spc="-40">
                <a:solidFill>
                  <a:srgbClr val="BE1E2D"/>
                </a:solidFill>
                <a:latin typeface="Roboto Condensed"/>
                <a:cs typeface="Roboto Condensed"/>
              </a:rPr>
              <a:t>13 </a:t>
            </a:r>
            <a:r>
              <a:rPr dirty="0" sz="2250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5">
                <a:solidFill>
                  <a:srgbClr val="BE1E2D"/>
                </a:solidFill>
                <a:latin typeface="Roboto Condensed"/>
                <a:cs typeface="Roboto Condensed"/>
              </a:rPr>
              <a:t>14</a:t>
            </a:r>
            <a:r>
              <a:rPr dirty="0" sz="2250" spc="459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-55">
                <a:solidFill>
                  <a:srgbClr val="2B3990"/>
                </a:solidFill>
                <a:latin typeface="Roboto Condensed"/>
                <a:cs typeface="Roboto Condensed"/>
              </a:rPr>
              <a:t>15	</a:t>
            </a:r>
            <a:r>
              <a:rPr dirty="0" sz="2250" spc="-20">
                <a:solidFill>
                  <a:srgbClr val="2B3990"/>
                </a:solidFill>
                <a:latin typeface="Roboto Condensed"/>
                <a:cs typeface="Roboto Condensed"/>
              </a:rPr>
              <a:t>16  </a:t>
            </a:r>
            <a:r>
              <a:rPr dirty="0" sz="2250" spc="-30">
                <a:solidFill>
                  <a:srgbClr val="2B3990"/>
                </a:solidFill>
                <a:latin typeface="Roboto Condensed"/>
                <a:cs typeface="Roboto Condensed"/>
              </a:rPr>
              <a:t>17  18  </a:t>
            </a:r>
            <a:r>
              <a:rPr dirty="0" sz="2250" spc="-15">
                <a:solidFill>
                  <a:srgbClr val="2B3990"/>
                </a:solidFill>
                <a:latin typeface="Roboto Condensed"/>
                <a:cs typeface="Roboto Condensed"/>
              </a:rPr>
              <a:t>19  </a:t>
            </a:r>
            <a:r>
              <a:rPr dirty="0" sz="2250" spc="150">
                <a:solidFill>
                  <a:srgbClr val="BE1E2D"/>
                </a:solidFill>
                <a:latin typeface="Roboto Condensed"/>
                <a:cs typeface="Roboto Condensed"/>
              </a:rPr>
              <a:t>20 </a:t>
            </a:r>
            <a:r>
              <a:rPr dirty="0" sz="2250" spc="-30">
                <a:solidFill>
                  <a:srgbClr val="BE1E2D"/>
                </a:solidFill>
                <a:latin typeface="Roboto Condensed"/>
                <a:cs typeface="Roboto Condensed"/>
              </a:rPr>
              <a:t>21  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22 </a:t>
            </a:r>
            <a:r>
              <a:rPr dirty="0" sz="2250" spc="114">
                <a:solidFill>
                  <a:srgbClr val="2B3990"/>
                </a:solidFill>
                <a:latin typeface="Roboto Condensed"/>
                <a:cs typeface="Roboto Condensed"/>
              </a:rPr>
              <a:t>23 </a:t>
            </a:r>
            <a:r>
              <a:rPr dirty="0" sz="2250" spc="160">
                <a:solidFill>
                  <a:srgbClr val="2B3990"/>
                </a:solidFill>
                <a:latin typeface="Roboto Condensed"/>
                <a:cs typeface="Roboto Condensed"/>
              </a:rPr>
              <a:t>24 </a:t>
            </a:r>
            <a:r>
              <a:rPr dirty="0" sz="2250" spc="100">
                <a:solidFill>
                  <a:srgbClr val="2B3990"/>
                </a:solidFill>
                <a:latin typeface="Roboto Condensed"/>
                <a:cs typeface="Roboto Condensed"/>
              </a:rPr>
              <a:t>25 </a:t>
            </a:r>
            <a:r>
              <a:rPr dirty="0" sz="2250" spc="135">
                <a:solidFill>
                  <a:srgbClr val="2B3990"/>
                </a:solidFill>
                <a:latin typeface="Roboto Condensed"/>
                <a:cs typeface="Roboto Condensed"/>
              </a:rPr>
              <a:t>26 </a:t>
            </a:r>
            <a:r>
              <a:rPr dirty="0" sz="2250" spc="130">
                <a:solidFill>
                  <a:srgbClr val="BE1E2D"/>
                </a:solidFill>
                <a:latin typeface="Roboto Condensed"/>
                <a:cs typeface="Roboto Condensed"/>
              </a:rPr>
              <a:t>27 28</a:t>
            </a:r>
            <a:r>
              <a:rPr dirty="0" sz="2250" spc="114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140">
                <a:solidFill>
                  <a:srgbClr val="2B3990"/>
                </a:solidFill>
                <a:latin typeface="Roboto Condensed"/>
                <a:cs typeface="Roboto Condensed"/>
              </a:rPr>
              <a:t>29</a:t>
            </a:r>
            <a:r>
              <a:rPr dirty="0" sz="2250" spc="135">
                <a:solidFill>
                  <a:srgbClr val="2B3990"/>
                </a:solidFill>
                <a:latin typeface="Roboto Condensed"/>
                <a:cs typeface="Roboto Condensed"/>
              </a:rPr>
              <a:t> 30	</a:t>
            </a:r>
            <a:r>
              <a:rPr dirty="0" sz="2250" spc="-185">
                <a:solidFill>
                  <a:srgbClr val="2B3990"/>
                </a:solidFill>
                <a:latin typeface="Roboto Condensed"/>
                <a:cs typeface="Roboto Condensed"/>
              </a:rPr>
              <a:t>1	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2	</a:t>
            </a:r>
            <a:r>
              <a:rPr dirty="0" sz="2250" spc="105">
                <a:solidFill>
                  <a:srgbClr val="2B3990"/>
                </a:solidFill>
                <a:latin typeface="Roboto Condensed"/>
                <a:cs typeface="Roboto Condensed"/>
              </a:rPr>
              <a:t>3	</a:t>
            </a:r>
            <a:r>
              <a:rPr dirty="0" sz="2250" spc="195">
                <a:solidFill>
                  <a:srgbClr val="BE1E2D"/>
                </a:solidFill>
                <a:latin typeface="Roboto Condensed"/>
                <a:cs typeface="Roboto Condensed"/>
              </a:rPr>
              <a:t>4	</a:t>
            </a:r>
            <a:r>
              <a:rPr dirty="0" sz="2250" spc="75">
                <a:solidFill>
                  <a:srgbClr val="BE1E2D"/>
                </a:solidFill>
                <a:latin typeface="Roboto Condensed"/>
                <a:cs typeface="Roboto Condensed"/>
              </a:rPr>
              <a:t>5</a:t>
            </a:r>
            <a:endParaRPr sz="2250">
              <a:latin typeface="Roboto Condensed"/>
              <a:cs typeface="Roboto Condense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847" y="9942804"/>
            <a:ext cx="13883005" cy="369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02335" algn="l"/>
                <a:tab pos="1283335" algn="l"/>
                <a:tab pos="1685925" algn="l"/>
                <a:tab pos="2080895" algn="l"/>
                <a:tab pos="2489200" algn="l"/>
                <a:tab pos="2886075" algn="l"/>
                <a:tab pos="3288029" algn="l"/>
                <a:tab pos="3688715" algn="l"/>
                <a:tab pos="4088129" algn="l"/>
                <a:tab pos="4429125" algn="l"/>
                <a:tab pos="4852670" algn="l"/>
                <a:tab pos="5233035" algn="l"/>
                <a:tab pos="6835775" algn="l"/>
                <a:tab pos="13330555" algn="l"/>
                <a:tab pos="13710919" algn="l"/>
              </a:tabLst>
            </a:pPr>
            <a:r>
              <a:rPr dirty="0" sz="2250" spc="140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 spc="145">
                <a:solidFill>
                  <a:srgbClr val="2B3990"/>
                </a:solidFill>
                <a:latin typeface="Roboto Condensed"/>
                <a:cs typeface="Roboto Condensed"/>
              </a:rPr>
              <a:t>9</a:t>
            </a:r>
            <a:r>
              <a:rPr dirty="0" sz="2250" spc="3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35">
                <a:solidFill>
                  <a:srgbClr val="2B3990"/>
                </a:solidFill>
                <a:latin typeface="Roboto Condensed"/>
                <a:cs typeface="Roboto Condensed"/>
              </a:rPr>
              <a:t>3</a:t>
            </a:r>
            <a:r>
              <a:rPr dirty="0" sz="2250" spc="140">
                <a:solidFill>
                  <a:srgbClr val="2B3990"/>
                </a:solidFill>
                <a:latin typeface="Roboto Condensed"/>
                <a:cs typeface="Roboto Condensed"/>
              </a:rPr>
              <a:t>0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	</a:t>
            </a:r>
            <a:r>
              <a:rPr dirty="0" sz="2250" spc="-185">
                <a:solidFill>
                  <a:srgbClr val="2B3990"/>
                </a:solidFill>
                <a:latin typeface="Roboto Condensed"/>
                <a:cs typeface="Roboto Condensed"/>
              </a:rPr>
              <a:t>1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	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	</a:t>
            </a:r>
            <a:r>
              <a:rPr dirty="0" sz="2250" spc="105">
                <a:solidFill>
                  <a:srgbClr val="2B3990"/>
                </a:solidFill>
                <a:latin typeface="Roboto Condensed"/>
                <a:cs typeface="Roboto Condensed"/>
              </a:rPr>
              <a:t>3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	</a:t>
            </a:r>
            <a:r>
              <a:rPr dirty="0" sz="2250" spc="195">
                <a:solidFill>
                  <a:srgbClr val="BE1E2D"/>
                </a:solidFill>
                <a:latin typeface="Roboto Condensed"/>
                <a:cs typeface="Roboto Condensed"/>
              </a:rPr>
              <a:t>4</a:t>
            </a:r>
            <a:r>
              <a:rPr dirty="0" sz="2250">
                <a:solidFill>
                  <a:srgbClr val="BE1E2D"/>
                </a:solidFill>
                <a:latin typeface="Roboto Condensed"/>
                <a:cs typeface="Roboto Condensed"/>
              </a:rPr>
              <a:t>	</a:t>
            </a:r>
            <a:r>
              <a:rPr dirty="0" sz="2250" spc="75">
                <a:solidFill>
                  <a:srgbClr val="BE1E2D"/>
                </a:solidFill>
                <a:latin typeface="Roboto Condensed"/>
                <a:cs typeface="Roboto Condensed"/>
              </a:rPr>
              <a:t>5</a:t>
            </a:r>
            <a:r>
              <a:rPr dirty="0" sz="2250">
                <a:solidFill>
                  <a:srgbClr val="BE1E2D"/>
                </a:solidFill>
                <a:latin typeface="Roboto Condensed"/>
                <a:cs typeface="Roboto Condensed"/>
              </a:rPr>
              <a:t>	</a:t>
            </a:r>
            <a:r>
              <a:rPr dirty="0" sz="2250" spc="145">
                <a:solidFill>
                  <a:srgbClr val="2B3990"/>
                </a:solidFill>
                <a:latin typeface="Roboto Condensed"/>
                <a:cs typeface="Roboto Condensed"/>
              </a:rPr>
              <a:t>6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	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7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	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8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	</a:t>
            </a:r>
            <a:r>
              <a:rPr dirty="0" sz="2250" spc="160">
                <a:solidFill>
                  <a:srgbClr val="2B3990"/>
                </a:solidFill>
                <a:latin typeface="Roboto Condensed"/>
                <a:cs typeface="Roboto Condensed"/>
              </a:rPr>
              <a:t>9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	</a:t>
            </a:r>
            <a:r>
              <a:rPr dirty="0" sz="2250" spc="-10">
                <a:solidFill>
                  <a:srgbClr val="2B3990"/>
                </a:solidFill>
                <a:latin typeface="Roboto Condensed"/>
                <a:cs typeface="Roboto Condensed"/>
              </a:rPr>
              <a:t>1</a:t>
            </a:r>
            <a:r>
              <a:rPr dirty="0" sz="2250" spc="-5">
                <a:solidFill>
                  <a:srgbClr val="2B3990"/>
                </a:solidFill>
                <a:latin typeface="Roboto Condensed"/>
                <a:cs typeface="Roboto Condensed"/>
              </a:rPr>
              <a:t>0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	</a:t>
            </a:r>
            <a:r>
              <a:rPr dirty="0" sz="2250" spc="-190">
                <a:solidFill>
                  <a:srgbClr val="BE1E2D"/>
                </a:solidFill>
                <a:latin typeface="Roboto Condensed"/>
                <a:cs typeface="Roboto Condensed"/>
              </a:rPr>
              <a:t>1</a:t>
            </a:r>
            <a:r>
              <a:rPr dirty="0" sz="2250" spc="-185">
                <a:solidFill>
                  <a:srgbClr val="BE1E2D"/>
                </a:solidFill>
                <a:latin typeface="Roboto Condensed"/>
                <a:cs typeface="Roboto Condensed"/>
              </a:rPr>
              <a:t>1</a:t>
            </a:r>
            <a:r>
              <a:rPr dirty="0" sz="2250">
                <a:solidFill>
                  <a:srgbClr val="BE1E2D"/>
                </a:solidFill>
                <a:latin typeface="Roboto Condensed"/>
                <a:cs typeface="Roboto Condensed"/>
              </a:rPr>
              <a:t>	</a:t>
            </a:r>
            <a:r>
              <a:rPr dirty="0" sz="2250" spc="-30">
                <a:solidFill>
                  <a:srgbClr val="BE1E2D"/>
                </a:solidFill>
                <a:latin typeface="Roboto Condensed"/>
                <a:cs typeface="Roboto Condensed"/>
              </a:rPr>
              <a:t>1</a:t>
            </a:r>
            <a:r>
              <a:rPr dirty="0" sz="2250" spc="-25">
                <a:solidFill>
                  <a:srgbClr val="BE1E2D"/>
                </a:solidFill>
                <a:latin typeface="Roboto Condensed"/>
                <a:cs typeface="Roboto Condensed"/>
              </a:rPr>
              <a:t>2</a:t>
            </a:r>
            <a:r>
              <a:rPr dirty="0" sz="2250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-35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-45">
                <a:solidFill>
                  <a:srgbClr val="2B3990"/>
                </a:solidFill>
                <a:latin typeface="Roboto Condensed"/>
                <a:cs typeface="Roboto Condensed"/>
              </a:rPr>
              <a:t>1</a:t>
            </a:r>
            <a:r>
              <a:rPr dirty="0" sz="2250" spc="-40">
                <a:solidFill>
                  <a:srgbClr val="2B3990"/>
                </a:solidFill>
                <a:latin typeface="Roboto Condensed"/>
                <a:cs typeface="Roboto Condensed"/>
              </a:rPr>
              <a:t>3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7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1</a:t>
            </a:r>
            <a:r>
              <a:rPr dirty="0" sz="2250" spc="5">
                <a:solidFill>
                  <a:srgbClr val="2B3990"/>
                </a:solidFill>
                <a:latin typeface="Roboto Condensed"/>
                <a:cs typeface="Roboto Condensed"/>
              </a:rPr>
              <a:t>4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55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60">
                <a:solidFill>
                  <a:srgbClr val="2B3990"/>
                </a:solidFill>
                <a:latin typeface="Roboto Condensed"/>
                <a:cs typeface="Roboto Condensed"/>
              </a:rPr>
              <a:t>1</a:t>
            </a:r>
            <a:r>
              <a:rPr dirty="0" sz="2250" spc="-55">
                <a:solidFill>
                  <a:srgbClr val="2B3990"/>
                </a:solidFill>
                <a:latin typeface="Roboto Condensed"/>
                <a:cs typeface="Roboto Condensed"/>
              </a:rPr>
              <a:t>5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	</a:t>
            </a:r>
            <a:r>
              <a:rPr dirty="0" sz="2250" spc="-25">
                <a:solidFill>
                  <a:srgbClr val="2B3990"/>
                </a:solidFill>
                <a:latin typeface="Roboto Condensed"/>
                <a:cs typeface="Roboto Condensed"/>
              </a:rPr>
              <a:t>1</a:t>
            </a:r>
            <a:r>
              <a:rPr dirty="0" sz="2250" spc="-20">
                <a:solidFill>
                  <a:srgbClr val="2B3990"/>
                </a:solidFill>
                <a:latin typeface="Roboto Condensed"/>
                <a:cs typeface="Roboto Condensed"/>
              </a:rPr>
              <a:t>6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6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30">
                <a:solidFill>
                  <a:srgbClr val="2B3990"/>
                </a:solidFill>
                <a:latin typeface="Roboto Condensed"/>
                <a:cs typeface="Roboto Condensed"/>
              </a:rPr>
              <a:t>1</a:t>
            </a:r>
            <a:r>
              <a:rPr dirty="0" sz="2250" spc="-25">
                <a:solidFill>
                  <a:srgbClr val="2B3990"/>
                </a:solidFill>
                <a:latin typeface="Roboto Condensed"/>
                <a:cs typeface="Roboto Condensed"/>
              </a:rPr>
              <a:t>7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45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30">
                <a:solidFill>
                  <a:srgbClr val="BE1E2D"/>
                </a:solidFill>
                <a:latin typeface="Roboto Condensed"/>
                <a:cs typeface="Roboto Condensed"/>
              </a:rPr>
              <a:t>1</a:t>
            </a:r>
            <a:r>
              <a:rPr dirty="0" sz="2250" spc="-25">
                <a:solidFill>
                  <a:srgbClr val="BE1E2D"/>
                </a:solidFill>
                <a:latin typeface="Roboto Condensed"/>
                <a:cs typeface="Roboto Condensed"/>
              </a:rPr>
              <a:t>8</a:t>
            </a:r>
            <a:r>
              <a:rPr dirty="0" sz="2250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-65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-20">
                <a:solidFill>
                  <a:srgbClr val="BE1E2D"/>
                </a:solidFill>
                <a:latin typeface="Roboto Condensed"/>
                <a:cs typeface="Roboto Condensed"/>
              </a:rPr>
              <a:t>1</a:t>
            </a:r>
            <a:r>
              <a:rPr dirty="0" sz="2250" spc="-15">
                <a:solidFill>
                  <a:srgbClr val="BE1E2D"/>
                </a:solidFill>
                <a:latin typeface="Roboto Condensed"/>
                <a:cs typeface="Roboto Condensed"/>
              </a:rPr>
              <a:t>9</a:t>
            </a:r>
            <a:r>
              <a:rPr dirty="0" sz="2250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-245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150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 spc="155">
                <a:solidFill>
                  <a:srgbClr val="2B3990"/>
                </a:solidFill>
                <a:latin typeface="Roboto Condensed"/>
                <a:cs typeface="Roboto Condensed"/>
              </a:rPr>
              <a:t>0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229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30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 spc="-25">
                <a:solidFill>
                  <a:srgbClr val="2B3990"/>
                </a:solidFill>
                <a:latin typeface="Roboto Condensed"/>
                <a:cs typeface="Roboto Condensed"/>
              </a:rPr>
              <a:t>1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21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25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 spc="16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14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 spc="120">
                <a:solidFill>
                  <a:srgbClr val="2B3990"/>
                </a:solidFill>
                <a:latin typeface="Roboto Condensed"/>
                <a:cs typeface="Roboto Condensed"/>
              </a:rPr>
              <a:t>3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60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 spc="165">
                <a:solidFill>
                  <a:srgbClr val="2B3990"/>
                </a:solidFill>
                <a:latin typeface="Roboto Condensed"/>
                <a:cs typeface="Roboto Condensed"/>
              </a:rPr>
              <a:t>4</a:t>
            </a:r>
            <a:r>
              <a:rPr dirty="0" sz="2250" spc="145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00">
                <a:solidFill>
                  <a:srgbClr val="BE1E2D"/>
                </a:solidFill>
                <a:latin typeface="Roboto Condensed"/>
                <a:cs typeface="Roboto Condensed"/>
              </a:rPr>
              <a:t>2</a:t>
            </a:r>
            <a:r>
              <a:rPr dirty="0" sz="2250" spc="105">
                <a:solidFill>
                  <a:srgbClr val="BE1E2D"/>
                </a:solidFill>
                <a:latin typeface="Roboto Condensed"/>
                <a:cs typeface="Roboto Condensed"/>
              </a:rPr>
              <a:t>5</a:t>
            </a:r>
            <a:r>
              <a:rPr dirty="0" sz="2250" spc="170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135">
                <a:solidFill>
                  <a:srgbClr val="BE1E2D"/>
                </a:solidFill>
                <a:latin typeface="Roboto Condensed"/>
                <a:cs typeface="Roboto Condensed"/>
              </a:rPr>
              <a:t>2</a:t>
            </a:r>
            <a:r>
              <a:rPr dirty="0" sz="2250" spc="140">
                <a:solidFill>
                  <a:srgbClr val="BE1E2D"/>
                </a:solidFill>
                <a:latin typeface="Roboto Condensed"/>
                <a:cs typeface="Roboto Condensed"/>
              </a:rPr>
              <a:t>6</a:t>
            </a:r>
            <a:r>
              <a:rPr dirty="0" sz="2250" spc="145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125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7</a:t>
            </a:r>
            <a:r>
              <a:rPr dirty="0" sz="2250" spc="15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25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8</a:t>
            </a:r>
            <a:r>
              <a:rPr dirty="0" sz="2250" spc="135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40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 spc="145">
                <a:solidFill>
                  <a:srgbClr val="2B3990"/>
                </a:solidFill>
                <a:latin typeface="Roboto Condensed"/>
                <a:cs typeface="Roboto Condensed"/>
              </a:rPr>
              <a:t>9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35">
                <a:solidFill>
                  <a:srgbClr val="2B3990"/>
                </a:solidFill>
                <a:latin typeface="Roboto Condensed"/>
                <a:cs typeface="Roboto Condensed"/>
              </a:rPr>
              <a:t>3</a:t>
            </a:r>
            <a:r>
              <a:rPr dirty="0" sz="2250" spc="140">
                <a:solidFill>
                  <a:srgbClr val="2B3990"/>
                </a:solidFill>
                <a:latin typeface="Roboto Condensed"/>
                <a:cs typeface="Roboto Condensed"/>
              </a:rPr>
              <a:t>0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20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45">
                <a:solidFill>
                  <a:srgbClr val="2B3990"/>
                </a:solidFill>
                <a:latin typeface="Roboto Condensed"/>
                <a:cs typeface="Roboto Condensed"/>
              </a:rPr>
              <a:t>3</a:t>
            </a:r>
            <a:r>
              <a:rPr dirty="0" sz="2250" spc="-40">
                <a:solidFill>
                  <a:srgbClr val="2B3990"/>
                </a:solidFill>
                <a:latin typeface="Roboto Condensed"/>
                <a:cs typeface="Roboto Condensed"/>
              </a:rPr>
              <a:t>1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	</a:t>
            </a:r>
            <a:r>
              <a:rPr dirty="0" sz="2250" spc="-185">
                <a:solidFill>
                  <a:srgbClr val="BE1E2D"/>
                </a:solidFill>
                <a:latin typeface="Roboto Condensed"/>
                <a:cs typeface="Roboto Condensed"/>
              </a:rPr>
              <a:t>1</a:t>
            </a:r>
            <a:r>
              <a:rPr dirty="0" sz="2250">
                <a:solidFill>
                  <a:srgbClr val="BE1E2D"/>
                </a:solidFill>
                <a:latin typeface="Roboto Condensed"/>
                <a:cs typeface="Roboto Condensed"/>
              </a:rPr>
              <a:t>	</a:t>
            </a:r>
            <a:r>
              <a:rPr dirty="0" sz="2250" spc="130">
                <a:solidFill>
                  <a:srgbClr val="BE1E2D"/>
                </a:solidFill>
                <a:latin typeface="Roboto Condensed"/>
                <a:cs typeface="Roboto Condensed"/>
              </a:rPr>
              <a:t>2</a:t>
            </a:r>
            <a:endParaRPr sz="2250">
              <a:latin typeface="Roboto Condensed"/>
              <a:cs typeface="Roboto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4845" y="8679552"/>
            <a:ext cx="4189095" cy="6794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914015" algn="l"/>
              </a:tabLst>
            </a:pPr>
            <a:r>
              <a:rPr dirty="0" sz="4100" spc="-5" b="0">
                <a:solidFill>
                  <a:srgbClr val="2B3990"/>
                </a:solidFill>
                <a:latin typeface="Roboto Lt"/>
                <a:cs typeface="Roboto Lt"/>
              </a:rPr>
              <a:t>DE</a:t>
            </a:r>
            <a:r>
              <a:rPr dirty="0" sz="4100" spc="-5" b="0">
                <a:solidFill>
                  <a:srgbClr val="2B3990"/>
                </a:solidFill>
                <a:latin typeface="Roboto Lt"/>
                <a:cs typeface="Roboto Lt"/>
              </a:rPr>
              <a:t>Z</a:t>
            </a:r>
            <a:r>
              <a:rPr dirty="0" sz="4100" spc="20" b="0">
                <a:solidFill>
                  <a:srgbClr val="2B3990"/>
                </a:solidFill>
                <a:latin typeface="Roboto Lt"/>
                <a:cs typeface="Roboto Lt"/>
              </a:rPr>
              <a:t>EMB</a:t>
            </a:r>
            <a:r>
              <a:rPr dirty="0" sz="4100" spc="-5" b="0">
                <a:solidFill>
                  <a:srgbClr val="2B3990"/>
                </a:solidFill>
                <a:latin typeface="Roboto Lt"/>
                <a:cs typeface="Roboto Lt"/>
              </a:rPr>
              <a:t>R</a:t>
            </a:r>
            <a:r>
              <a:rPr dirty="0" sz="4100" b="0">
                <a:solidFill>
                  <a:srgbClr val="2B3990"/>
                </a:solidFill>
                <a:latin typeface="Roboto Lt"/>
                <a:cs typeface="Roboto Lt"/>
              </a:rPr>
              <a:t>O	</a:t>
            </a:r>
            <a:r>
              <a:rPr dirty="0" sz="4300" spc="-15" b="1">
                <a:solidFill>
                  <a:srgbClr val="2B3990"/>
                </a:solidFill>
                <a:latin typeface="Roboto Bk"/>
                <a:cs typeface="Roboto Bk"/>
              </a:rPr>
              <a:t>2021</a:t>
            </a:r>
            <a:endParaRPr sz="4300">
              <a:latin typeface="Roboto Bk"/>
              <a:cs typeface="Roboto B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65346" y="8806445"/>
            <a:ext cx="0" cy="492759"/>
          </a:xfrm>
          <a:custGeom>
            <a:avLst/>
            <a:gdLst/>
            <a:ahLst/>
            <a:cxnLst/>
            <a:rect l="l" t="t" r="r" b="b"/>
            <a:pathLst>
              <a:path w="0" h="492759">
                <a:moveTo>
                  <a:pt x="0" y="0"/>
                </a:moveTo>
                <a:lnTo>
                  <a:pt x="0" y="492137"/>
                </a:lnTo>
              </a:path>
            </a:pathLst>
          </a:custGeom>
          <a:ln w="3175">
            <a:solidFill>
              <a:srgbClr val="2B39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65344" y="8806436"/>
            <a:ext cx="0" cy="492759"/>
          </a:xfrm>
          <a:custGeom>
            <a:avLst/>
            <a:gdLst/>
            <a:ahLst/>
            <a:cxnLst/>
            <a:rect l="l" t="t" r="r" b="b"/>
            <a:pathLst>
              <a:path w="0" h="492759">
                <a:moveTo>
                  <a:pt x="0" y="0"/>
                </a:moveTo>
                <a:lnTo>
                  <a:pt x="0" y="492150"/>
                </a:lnTo>
              </a:path>
            </a:pathLst>
          </a:custGeom>
          <a:ln w="6350">
            <a:solidFill>
              <a:srgbClr val="2B39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7402563"/>
            <a:ext cx="15120619" cy="1233805"/>
          </a:xfrm>
          <a:custGeom>
            <a:avLst/>
            <a:gdLst/>
            <a:ahLst/>
            <a:cxnLst/>
            <a:rect l="l" t="t" r="r" b="b"/>
            <a:pathLst>
              <a:path w="15120619" h="1233804">
                <a:moveTo>
                  <a:pt x="0" y="1233182"/>
                </a:moveTo>
                <a:lnTo>
                  <a:pt x="15120010" y="1233182"/>
                </a:lnTo>
                <a:lnTo>
                  <a:pt x="15120010" y="0"/>
                </a:lnTo>
                <a:lnTo>
                  <a:pt x="0" y="0"/>
                </a:lnTo>
                <a:lnTo>
                  <a:pt x="0" y="1233182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26883" y="7642476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6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66077" y="7642476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6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17183" y="7642476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6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029202" y="7642476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6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56293" y="7490196"/>
            <a:ext cx="1938564" cy="1033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63880" y="7565479"/>
            <a:ext cx="882370" cy="882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0071" y="7502200"/>
            <a:ext cx="1009975" cy="1010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83295" y="7678877"/>
            <a:ext cx="324246" cy="6299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33487" y="7843025"/>
            <a:ext cx="31330" cy="46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19618" y="7884490"/>
            <a:ext cx="11810" cy="362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21931" y="7669441"/>
            <a:ext cx="417029" cy="6181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72730" y="8001785"/>
            <a:ext cx="864869" cy="200660"/>
          </a:xfrm>
          <a:custGeom>
            <a:avLst/>
            <a:gdLst/>
            <a:ahLst/>
            <a:cxnLst/>
            <a:rect l="l" t="t" r="r" b="b"/>
            <a:pathLst>
              <a:path w="864869" h="200659">
                <a:moveTo>
                  <a:pt x="94056" y="0"/>
                </a:moveTo>
                <a:lnTo>
                  <a:pt x="54542" y="16834"/>
                </a:lnTo>
                <a:lnTo>
                  <a:pt x="24968" y="35471"/>
                </a:lnTo>
                <a:lnTo>
                  <a:pt x="6423" y="55603"/>
                </a:lnTo>
                <a:lnTo>
                  <a:pt x="0" y="76923"/>
                </a:lnTo>
                <a:lnTo>
                  <a:pt x="5658" y="96972"/>
                </a:lnTo>
                <a:lnTo>
                  <a:pt x="48255" y="133724"/>
                </a:lnTo>
                <a:lnTo>
                  <a:pt x="83414" y="149919"/>
                </a:lnTo>
                <a:lnTo>
                  <a:pt x="126626" y="164320"/>
                </a:lnTo>
                <a:lnTo>
                  <a:pt x="177002" y="176673"/>
                </a:lnTo>
                <a:lnTo>
                  <a:pt x="233650" y="186725"/>
                </a:lnTo>
                <a:lnTo>
                  <a:pt x="295682" y="194219"/>
                </a:lnTo>
                <a:lnTo>
                  <a:pt x="362206" y="198902"/>
                </a:lnTo>
                <a:lnTo>
                  <a:pt x="432333" y="200520"/>
                </a:lnTo>
                <a:lnTo>
                  <a:pt x="502463" y="198902"/>
                </a:lnTo>
                <a:lnTo>
                  <a:pt x="568990" y="194219"/>
                </a:lnTo>
                <a:lnTo>
                  <a:pt x="631024" y="186725"/>
                </a:lnTo>
                <a:lnTo>
                  <a:pt x="638165" y="185458"/>
                </a:lnTo>
                <a:lnTo>
                  <a:pt x="432333" y="185458"/>
                </a:lnTo>
                <a:lnTo>
                  <a:pt x="360117" y="183516"/>
                </a:lnTo>
                <a:lnTo>
                  <a:pt x="292149" y="177917"/>
                </a:lnTo>
                <a:lnTo>
                  <a:pt x="229561" y="169003"/>
                </a:lnTo>
                <a:lnTo>
                  <a:pt x="173489" y="157114"/>
                </a:lnTo>
                <a:lnTo>
                  <a:pt x="125068" y="142589"/>
                </a:lnTo>
                <a:lnTo>
                  <a:pt x="85432" y="125771"/>
                </a:lnTo>
                <a:lnTo>
                  <a:pt x="37054" y="86616"/>
                </a:lnTo>
                <a:lnTo>
                  <a:pt x="30581" y="64960"/>
                </a:lnTo>
                <a:lnTo>
                  <a:pt x="34857" y="47348"/>
                </a:lnTo>
                <a:lnTo>
                  <a:pt x="47274" y="30537"/>
                </a:lnTo>
                <a:lnTo>
                  <a:pt x="67212" y="14697"/>
                </a:lnTo>
                <a:lnTo>
                  <a:pt x="94056" y="0"/>
                </a:lnTo>
                <a:close/>
              </a:path>
              <a:path w="864869" h="200659">
                <a:moveTo>
                  <a:pt x="770610" y="0"/>
                </a:moveTo>
                <a:lnTo>
                  <a:pt x="797453" y="14697"/>
                </a:lnTo>
                <a:lnTo>
                  <a:pt x="817392" y="30537"/>
                </a:lnTo>
                <a:lnTo>
                  <a:pt x="829809" y="47348"/>
                </a:lnTo>
                <a:lnTo>
                  <a:pt x="834085" y="64960"/>
                </a:lnTo>
                <a:lnTo>
                  <a:pt x="827612" y="86616"/>
                </a:lnTo>
                <a:lnTo>
                  <a:pt x="779234" y="125771"/>
                </a:lnTo>
                <a:lnTo>
                  <a:pt x="739598" y="142589"/>
                </a:lnTo>
                <a:lnTo>
                  <a:pt x="691177" y="157114"/>
                </a:lnTo>
                <a:lnTo>
                  <a:pt x="635105" y="169003"/>
                </a:lnTo>
                <a:lnTo>
                  <a:pt x="572517" y="177917"/>
                </a:lnTo>
                <a:lnTo>
                  <a:pt x="504548" y="183516"/>
                </a:lnTo>
                <a:lnTo>
                  <a:pt x="432333" y="185458"/>
                </a:lnTo>
                <a:lnTo>
                  <a:pt x="638165" y="185458"/>
                </a:lnTo>
                <a:lnTo>
                  <a:pt x="687674" y="176673"/>
                </a:lnTo>
                <a:lnTo>
                  <a:pt x="738050" y="164320"/>
                </a:lnTo>
                <a:lnTo>
                  <a:pt x="781263" y="149919"/>
                </a:lnTo>
                <a:lnTo>
                  <a:pt x="816423" y="133724"/>
                </a:lnTo>
                <a:lnTo>
                  <a:pt x="859021" y="96972"/>
                </a:lnTo>
                <a:lnTo>
                  <a:pt x="864679" y="76923"/>
                </a:lnTo>
                <a:lnTo>
                  <a:pt x="858253" y="55603"/>
                </a:lnTo>
                <a:lnTo>
                  <a:pt x="839704" y="35471"/>
                </a:lnTo>
                <a:lnTo>
                  <a:pt x="810126" y="16834"/>
                </a:lnTo>
                <a:lnTo>
                  <a:pt x="7706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28642" y="7602424"/>
            <a:ext cx="433705" cy="763905"/>
          </a:xfrm>
          <a:custGeom>
            <a:avLst/>
            <a:gdLst/>
            <a:ahLst/>
            <a:cxnLst/>
            <a:rect l="l" t="t" r="r" b="b"/>
            <a:pathLst>
              <a:path w="433705" h="763904">
                <a:moveTo>
                  <a:pt x="331797" y="703835"/>
                </a:moveTo>
                <a:lnTo>
                  <a:pt x="360235" y="733423"/>
                </a:lnTo>
                <a:lnTo>
                  <a:pt x="385024" y="753692"/>
                </a:lnTo>
                <a:lnTo>
                  <a:pt x="405472" y="763775"/>
                </a:lnTo>
                <a:lnTo>
                  <a:pt x="420887" y="762801"/>
                </a:lnTo>
                <a:lnTo>
                  <a:pt x="430487" y="749751"/>
                </a:lnTo>
                <a:lnTo>
                  <a:pt x="431412" y="741279"/>
                </a:lnTo>
                <a:lnTo>
                  <a:pt x="387250" y="741279"/>
                </a:lnTo>
                <a:lnTo>
                  <a:pt x="371624" y="735563"/>
                </a:lnTo>
                <a:lnTo>
                  <a:pt x="353007" y="722917"/>
                </a:lnTo>
                <a:lnTo>
                  <a:pt x="331797" y="703835"/>
                </a:lnTo>
                <a:close/>
              </a:path>
              <a:path w="433705" h="763904">
                <a:moveTo>
                  <a:pt x="72842" y="30422"/>
                </a:moveTo>
                <a:lnTo>
                  <a:pt x="35395" y="30422"/>
                </a:lnTo>
                <a:lnTo>
                  <a:pt x="56042" y="40524"/>
                </a:lnTo>
                <a:lnTo>
                  <a:pt x="80976" y="60870"/>
                </a:lnTo>
                <a:lnTo>
                  <a:pt x="109465" y="90568"/>
                </a:lnTo>
                <a:lnTo>
                  <a:pt x="140775" y="128721"/>
                </a:lnTo>
                <a:lnTo>
                  <a:pt x="174172" y="174438"/>
                </a:lnTo>
                <a:lnTo>
                  <a:pt x="208922" y="226822"/>
                </a:lnTo>
                <a:lnTo>
                  <a:pt x="244293" y="284981"/>
                </a:lnTo>
                <a:lnTo>
                  <a:pt x="279549" y="348019"/>
                </a:lnTo>
                <a:lnTo>
                  <a:pt x="312630" y="412440"/>
                </a:lnTo>
                <a:lnTo>
                  <a:pt x="341419" y="473907"/>
                </a:lnTo>
                <a:lnTo>
                  <a:pt x="365824" y="531838"/>
                </a:lnTo>
                <a:lnTo>
                  <a:pt x="385423" y="584952"/>
                </a:lnTo>
                <a:lnTo>
                  <a:pt x="399879" y="632143"/>
                </a:lnTo>
                <a:lnTo>
                  <a:pt x="408852" y="672307"/>
                </a:lnTo>
                <a:lnTo>
                  <a:pt x="412003" y="704337"/>
                </a:lnTo>
                <a:lnTo>
                  <a:pt x="408995" y="727127"/>
                </a:lnTo>
                <a:lnTo>
                  <a:pt x="399488" y="739573"/>
                </a:lnTo>
                <a:lnTo>
                  <a:pt x="387250" y="741279"/>
                </a:lnTo>
                <a:lnTo>
                  <a:pt x="431412" y="741279"/>
                </a:lnTo>
                <a:lnTo>
                  <a:pt x="429190" y="691374"/>
                </a:lnTo>
                <a:lnTo>
                  <a:pt x="419041" y="648417"/>
                </a:lnTo>
                <a:lnTo>
                  <a:pt x="403059" y="597860"/>
                </a:lnTo>
                <a:lnTo>
                  <a:pt x="381618" y="540888"/>
                </a:lnTo>
                <a:lnTo>
                  <a:pt x="355092" y="478687"/>
                </a:lnTo>
                <a:lnTo>
                  <a:pt x="323767" y="412266"/>
                </a:lnTo>
                <a:lnTo>
                  <a:pt x="288286" y="343333"/>
                </a:lnTo>
                <a:lnTo>
                  <a:pt x="250405" y="275462"/>
                </a:lnTo>
                <a:lnTo>
                  <a:pt x="212508" y="212786"/>
                </a:lnTo>
                <a:lnTo>
                  <a:pt x="175373" y="156272"/>
                </a:lnTo>
                <a:lnTo>
                  <a:pt x="139782" y="106888"/>
                </a:lnTo>
                <a:lnTo>
                  <a:pt x="106513" y="65602"/>
                </a:lnTo>
                <a:lnTo>
                  <a:pt x="76346" y="33380"/>
                </a:lnTo>
                <a:lnTo>
                  <a:pt x="72842" y="30422"/>
                </a:lnTo>
                <a:close/>
              </a:path>
              <a:path w="433705" h="763904">
                <a:moveTo>
                  <a:pt x="28436" y="0"/>
                </a:moveTo>
                <a:lnTo>
                  <a:pt x="12252" y="776"/>
                </a:lnTo>
                <a:lnTo>
                  <a:pt x="2916" y="13068"/>
                </a:lnTo>
                <a:lnTo>
                  <a:pt x="0" y="35674"/>
                </a:lnTo>
                <a:lnTo>
                  <a:pt x="3165" y="67536"/>
                </a:lnTo>
                <a:lnTo>
                  <a:pt x="12074" y="107596"/>
                </a:lnTo>
                <a:lnTo>
                  <a:pt x="7917" y="79376"/>
                </a:lnTo>
                <a:lnTo>
                  <a:pt x="7688" y="56878"/>
                </a:lnTo>
                <a:lnTo>
                  <a:pt x="11576" y="40705"/>
                </a:lnTo>
                <a:lnTo>
                  <a:pt x="19770" y="31459"/>
                </a:lnTo>
                <a:lnTo>
                  <a:pt x="35395" y="30422"/>
                </a:lnTo>
                <a:lnTo>
                  <a:pt x="72842" y="30422"/>
                </a:lnTo>
                <a:lnTo>
                  <a:pt x="50060" y="11190"/>
                </a:lnTo>
                <a:lnTo>
                  <a:pt x="284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47679" y="7602424"/>
            <a:ext cx="433705" cy="763905"/>
          </a:xfrm>
          <a:custGeom>
            <a:avLst/>
            <a:gdLst/>
            <a:ahLst/>
            <a:cxnLst/>
            <a:rect l="l" t="t" r="r" b="b"/>
            <a:pathLst>
              <a:path w="433705" h="763904">
                <a:moveTo>
                  <a:pt x="404684" y="0"/>
                </a:moveTo>
                <a:lnTo>
                  <a:pt x="356776" y="33380"/>
                </a:lnTo>
                <a:lnTo>
                  <a:pt x="326609" y="65602"/>
                </a:lnTo>
                <a:lnTo>
                  <a:pt x="293339" y="106888"/>
                </a:lnTo>
                <a:lnTo>
                  <a:pt x="257746" y="156272"/>
                </a:lnTo>
                <a:lnTo>
                  <a:pt x="220611" y="212786"/>
                </a:lnTo>
                <a:lnTo>
                  <a:pt x="182712" y="275462"/>
                </a:lnTo>
                <a:lnTo>
                  <a:pt x="144830" y="343333"/>
                </a:lnTo>
                <a:lnTo>
                  <a:pt x="109264" y="412440"/>
                </a:lnTo>
                <a:lnTo>
                  <a:pt x="78031" y="478687"/>
                </a:lnTo>
                <a:lnTo>
                  <a:pt x="51508" y="540888"/>
                </a:lnTo>
                <a:lnTo>
                  <a:pt x="30068" y="597860"/>
                </a:lnTo>
                <a:lnTo>
                  <a:pt x="14087" y="648417"/>
                </a:lnTo>
                <a:lnTo>
                  <a:pt x="3939" y="691374"/>
                </a:lnTo>
                <a:lnTo>
                  <a:pt x="0" y="725547"/>
                </a:lnTo>
                <a:lnTo>
                  <a:pt x="2642" y="749751"/>
                </a:lnTo>
                <a:lnTo>
                  <a:pt x="12242" y="762801"/>
                </a:lnTo>
                <a:lnTo>
                  <a:pt x="27650" y="763775"/>
                </a:lnTo>
                <a:lnTo>
                  <a:pt x="48096" y="753692"/>
                </a:lnTo>
                <a:lnTo>
                  <a:pt x="63278" y="741279"/>
                </a:lnTo>
                <a:lnTo>
                  <a:pt x="45880" y="741279"/>
                </a:lnTo>
                <a:lnTo>
                  <a:pt x="33642" y="739573"/>
                </a:lnTo>
                <a:lnTo>
                  <a:pt x="24135" y="727127"/>
                </a:lnTo>
                <a:lnTo>
                  <a:pt x="21126" y="704337"/>
                </a:lnTo>
                <a:lnTo>
                  <a:pt x="24278" y="672307"/>
                </a:lnTo>
                <a:lnTo>
                  <a:pt x="33251" y="632143"/>
                </a:lnTo>
                <a:lnTo>
                  <a:pt x="47706" y="584952"/>
                </a:lnTo>
                <a:lnTo>
                  <a:pt x="67305" y="531838"/>
                </a:lnTo>
                <a:lnTo>
                  <a:pt x="91710" y="473907"/>
                </a:lnTo>
                <a:lnTo>
                  <a:pt x="120581" y="412266"/>
                </a:lnTo>
                <a:lnTo>
                  <a:pt x="153581" y="348019"/>
                </a:lnTo>
                <a:lnTo>
                  <a:pt x="188833" y="284981"/>
                </a:lnTo>
                <a:lnTo>
                  <a:pt x="224200" y="226822"/>
                </a:lnTo>
                <a:lnTo>
                  <a:pt x="258949" y="174438"/>
                </a:lnTo>
                <a:lnTo>
                  <a:pt x="292345" y="128721"/>
                </a:lnTo>
                <a:lnTo>
                  <a:pt x="323655" y="90568"/>
                </a:lnTo>
                <a:lnTo>
                  <a:pt x="352145" y="60870"/>
                </a:lnTo>
                <a:lnTo>
                  <a:pt x="397731" y="30422"/>
                </a:lnTo>
                <a:lnTo>
                  <a:pt x="432441" y="30422"/>
                </a:lnTo>
                <a:lnTo>
                  <a:pt x="430201" y="13068"/>
                </a:lnTo>
                <a:lnTo>
                  <a:pt x="420865" y="776"/>
                </a:lnTo>
                <a:lnTo>
                  <a:pt x="404684" y="0"/>
                </a:lnTo>
                <a:close/>
              </a:path>
              <a:path w="433705" h="763904">
                <a:moveTo>
                  <a:pt x="101333" y="703835"/>
                </a:moveTo>
                <a:lnTo>
                  <a:pt x="80123" y="722917"/>
                </a:lnTo>
                <a:lnTo>
                  <a:pt x="61506" y="735563"/>
                </a:lnTo>
                <a:lnTo>
                  <a:pt x="45880" y="741279"/>
                </a:lnTo>
                <a:lnTo>
                  <a:pt x="63278" y="741279"/>
                </a:lnTo>
                <a:lnTo>
                  <a:pt x="72887" y="733423"/>
                </a:lnTo>
                <a:lnTo>
                  <a:pt x="101333" y="703835"/>
                </a:lnTo>
                <a:close/>
              </a:path>
              <a:path w="433705" h="763904">
                <a:moveTo>
                  <a:pt x="432441" y="30422"/>
                </a:moveTo>
                <a:lnTo>
                  <a:pt x="397731" y="30422"/>
                </a:lnTo>
                <a:lnTo>
                  <a:pt x="413359" y="31459"/>
                </a:lnTo>
                <a:lnTo>
                  <a:pt x="421554" y="40705"/>
                </a:lnTo>
                <a:lnTo>
                  <a:pt x="425442" y="56878"/>
                </a:lnTo>
                <a:lnTo>
                  <a:pt x="425212" y="79376"/>
                </a:lnTo>
                <a:lnTo>
                  <a:pt x="421055" y="107596"/>
                </a:lnTo>
                <a:lnTo>
                  <a:pt x="429957" y="67536"/>
                </a:lnTo>
                <a:lnTo>
                  <a:pt x="433119" y="35674"/>
                </a:lnTo>
                <a:lnTo>
                  <a:pt x="432441" y="304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86409" y="8144040"/>
            <a:ext cx="837920" cy="1797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32996" y="8232973"/>
            <a:ext cx="99430" cy="750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53495" y="8238824"/>
            <a:ext cx="221842" cy="6702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649465" y="9535007"/>
            <a:ext cx="10373360" cy="2133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41959" algn="l"/>
                <a:tab pos="815975" algn="l"/>
                <a:tab pos="1238885" algn="l"/>
                <a:tab pos="1685925" algn="l"/>
                <a:tab pos="3250565" algn="l"/>
                <a:tab pos="3623945" algn="l"/>
                <a:tab pos="4047490" algn="l"/>
                <a:tab pos="4493895" algn="l"/>
                <a:tab pos="6058535" algn="l"/>
                <a:tab pos="6432550" algn="l"/>
                <a:tab pos="6856095" algn="l"/>
                <a:tab pos="7301865" algn="l"/>
                <a:tab pos="8867140" algn="l"/>
                <a:tab pos="9241155" algn="l"/>
                <a:tab pos="9664065" algn="l"/>
                <a:tab pos="10110470" algn="l"/>
              </a:tabLst>
            </a:pPr>
            <a:r>
              <a:rPr dirty="0" sz="1200" spc="-45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g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45">
                <a:solidFill>
                  <a:srgbClr val="2B3990"/>
                </a:solidFill>
                <a:latin typeface="Roboto"/>
                <a:cs typeface="Roboto"/>
              </a:rPr>
              <a:t>Te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r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Qui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5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x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  </a:t>
            </a:r>
            <a:r>
              <a:rPr dirty="0" sz="1200" spc="65">
                <a:solidFill>
                  <a:srgbClr val="2B3990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b</a:t>
            </a:r>
            <a:r>
              <a:rPr dirty="0" sz="120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9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Do</a:t>
            </a:r>
            <a:r>
              <a:rPr dirty="0" sz="1200" spc="25">
                <a:solidFill>
                  <a:srgbClr val="BE1E2D"/>
                </a:solidFill>
                <a:latin typeface="Roboto"/>
                <a:cs typeface="Roboto"/>
              </a:rPr>
              <a:t>m</a:t>
            </a:r>
            <a:r>
              <a:rPr dirty="0" sz="120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-3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g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45">
                <a:solidFill>
                  <a:srgbClr val="2B3990"/>
                </a:solidFill>
                <a:latin typeface="Roboto"/>
                <a:cs typeface="Roboto"/>
              </a:rPr>
              <a:t>Te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r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Qui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5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x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  </a:t>
            </a:r>
            <a:r>
              <a:rPr dirty="0" sz="1200" spc="70">
                <a:solidFill>
                  <a:srgbClr val="2B3990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b</a:t>
            </a:r>
            <a:r>
              <a:rPr dirty="0" sz="120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6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Do</a:t>
            </a:r>
            <a:r>
              <a:rPr dirty="0" sz="1200" spc="25">
                <a:solidFill>
                  <a:srgbClr val="BE1E2D"/>
                </a:solidFill>
                <a:latin typeface="Roboto"/>
                <a:cs typeface="Roboto"/>
              </a:rPr>
              <a:t>m</a:t>
            </a:r>
            <a:r>
              <a:rPr dirty="0" sz="1200">
                <a:solidFill>
                  <a:srgbClr val="BE1E2D"/>
                </a:solidFill>
                <a:latin typeface="Roboto"/>
                <a:cs typeface="Roboto"/>
              </a:rPr>
              <a:t> 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g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45">
                <a:solidFill>
                  <a:srgbClr val="2B3990"/>
                </a:solidFill>
                <a:latin typeface="Roboto"/>
                <a:cs typeface="Roboto"/>
              </a:rPr>
              <a:t>Te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r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Qui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5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x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  </a:t>
            </a:r>
            <a:r>
              <a:rPr dirty="0" sz="1200" spc="70">
                <a:solidFill>
                  <a:srgbClr val="2B3990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b</a:t>
            </a:r>
            <a:r>
              <a:rPr dirty="0" sz="120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-3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Do</a:t>
            </a:r>
            <a:r>
              <a:rPr dirty="0" sz="1200" spc="25">
                <a:solidFill>
                  <a:srgbClr val="BE1E2D"/>
                </a:solidFill>
                <a:latin typeface="Roboto"/>
                <a:cs typeface="Roboto"/>
              </a:rPr>
              <a:t>m</a:t>
            </a:r>
            <a:r>
              <a:rPr dirty="0" sz="120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9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g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45">
                <a:solidFill>
                  <a:srgbClr val="2B3990"/>
                </a:solidFill>
                <a:latin typeface="Roboto"/>
                <a:cs typeface="Roboto"/>
              </a:rPr>
              <a:t>Te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r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Qui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5">
                <a:solidFill>
                  <a:srgbClr val="2B3990"/>
                </a:solidFill>
                <a:latin typeface="Roboto"/>
                <a:cs typeface="Roboto"/>
              </a:rPr>
              <a:t>Sex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121973" y="9522117"/>
            <a:ext cx="3521075" cy="2133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202690" algn="l"/>
                <a:tab pos="1576705" algn="l"/>
                <a:tab pos="2000250" algn="l"/>
                <a:tab pos="2446020" algn="l"/>
              </a:tabLst>
            </a:pP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Sáb</a:t>
            </a:r>
            <a:r>
              <a:rPr dirty="0" sz="1200" spc="28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Dom </a:t>
            </a:r>
            <a:r>
              <a:rPr dirty="0" sz="1200" spc="8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Seg	</a:t>
            </a:r>
            <a:r>
              <a:rPr dirty="0" sz="1200" spc="-30">
                <a:solidFill>
                  <a:srgbClr val="2B3990"/>
                </a:solidFill>
                <a:latin typeface="Roboto"/>
                <a:cs typeface="Roboto"/>
              </a:rPr>
              <a:t>Ter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	Qui	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Sex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Sáb</a:t>
            </a:r>
            <a:r>
              <a:rPr dirty="0" sz="1200" spc="65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Dom</a:t>
            </a:r>
            <a:endParaRPr sz="12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33531"/>
            <a:ext cx="15120619" cy="4824095"/>
          </a:xfrm>
          <a:custGeom>
            <a:avLst/>
            <a:gdLst/>
            <a:ahLst/>
            <a:cxnLst/>
            <a:rect l="l" t="t" r="r" b="b"/>
            <a:pathLst>
              <a:path w="15120619" h="4824095">
                <a:moveTo>
                  <a:pt x="0" y="4823472"/>
                </a:moveTo>
                <a:lnTo>
                  <a:pt x="15120010" y="4823472"/>
                </a:lnTo>
                <a:lnTo>
                  <a:pt x="15120010" y="0"/>
                </a:lnTo>
                <a:lnTo>
                  <a:pt x="0" y="0"/>
                </a:lnTo>
                <a:lnTo>
                  <a:pt x="0" y="4823472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271964" y="4741377"/>
            <a:ext cx="272415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140" b="1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000" spc="130" b="1">
                <a:solidFill>
                  <a:srgbClr val="FFFFFF"/>
                </a:solidFill>
                <a:latin typeface="Calibri"/>
                <a:cs typeface="Calibri"/>
              </a:rPr>
              <a:t>CHARTER</a:t>
            </a:r>
            <a:r>
              <a:rPr dirty="0" sz="2000" spc="-3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125" b="1">
                <a:solidFill>
                  <a:srgbClr val="FFFFFF"/>
                </a:solidFill>
                <a:latin typeface="Calibri"/>
                <a:cs typeface="Calibri"/>
              </a:rPr>
              <a:t>HISTORY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2"/>
            <a:ext cx="15119985" cy="45515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14754" y="5200344"/>
            <a:ext cx="6494145" cy="3993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Myriad Pro"/>
                <a:cs typeface="Myriad Pro"/>
              </a:rPr>
              <a:t>Lorem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ipsum dolor sit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amet, consectetuer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adipiscing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elit,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sed diam 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nonummy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nibh euismod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tincidunt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ut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laoreet dolore magna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aliquam 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erat volutpat.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Ut wisi enim ad minim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veniam,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quis nostrud </a:t>
            </a:r>
            <a:r>
              <a:rPr dirty="0" sz="1800" spc="-10">
                <a:solidFill>
                  <a:srgbClr val="FFFFFF"/>
                </a:solidFill>
                <a:latin typeface="Myriad Pro"/>
                <a:cs typeface="Myriad Pro"/>
              </a:rPr>
              <a:t>exerci 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tation ullamcorper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suscipit </a:t>
            </a:r>
            <a:r>
              <a:rPr dirty="0" sz="1800" spc="5">
                <a:solidFill>
                  <a:srgbClr val="FFFFFF"/>
                </a:solidFill>
                <a:latin typeface="Myriad Pro"/>
                <a:cs typeface="Myriad Pro"/>
              </a:rPr>
              <a:t>lobortis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nisl ut aliquip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ex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ea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commodo </a:t>
            </a:r>
            <a:r>
              <a:rPr dirty="0" sz="1800" spc="37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consequat.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Duis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autem </a:t>
            </a:r>
            <a:r>
              <a:rPr dirty="0" sz="1800" spc="-10">
                <a:solidFill>
                  <a:srgbClr val="FFFFFF"/>
                </a:solidFill>
                <a:latin typeface="Myriad Pro"/>
                <a:cs typeface="Myriad Pro"/>
              </a:rPr>
              <a:t>vel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eum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iriure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dolor in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hendrerit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in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vulputate  velit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esse molestie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consequat, </a:t>
            </a:r>
            <a:r>
              <a:rPr dirty="0" sz="1800" spc="-10">
                <a:solidFill>
                  <a:srgbClr val="FFFFFF"/>
                </a:solidFill>
                <a:latin typeface="Myriad Pro"/>
                <a:cs typeface="Myriad Pro"/>
              </a:rPr>
              <a:t>vel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illum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dolore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eu </a:t>
            </a:r>
            <a:r>
              <a:rPr dirty="0" sz="1800" spc="-10">
                <a:solidFill>
                  <a:srgbClr val="FFFFFF"/>
                </a:solidFill>
                <a:latin typeface="Myriad Pro"/>
                <a:cs typeface="Myriad Pro"/>
              </a:rPr>
              <a:t>feugiat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nulla  facilisis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at </a:t>
            </a:r>
            <a:r>
              <a:rPr dirty="0" sz="1800" spc="-10">
                <a:solidFill>
                  <a:srgbClr val="FFFFFF"/>
                </a:solidFill>
                <a:latin typeface="Myriad Pro"/>
                <a:cs typeface="Myriad Pro"/>
              </a:rPr>
              <a:t>vero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eros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et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accumsan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et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iusto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odio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dignissim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qui blandit 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praesent luptatum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zzril delenit augue duis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dolore </a:t>
            </a:r>
            <a:r>
              <a:rPr dirty="0" sz="1800" spc="-10">
                <a:solidFill>
                  <a:srgbClr val="FFFFFF"/>
                </a:solidFill>
                <a:latin typeface="Myriad Pro"/>
                <a:cs typeface="Myriad Pro"/>
              </a:rPr>
              <a:t>te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feugait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nulla  facilisi.</a:t>
            </a:r>
            <a:endParaRPr sz="1800">
              <a:latin typeface="Myriad Pro"/>
              <a:cs typeface="Myriad Pro"/>
            </a:endParaRPr>
          </a:p>
          <a:p>
            <a:pPr algn="just" marL="12700" marR="5080">
              <a:lnSpc>
                <a:spcPct val="100000"/>
              </a:lnSpc>
              <a:spcBef>
                <a:spcPts val="500"/>
              </a:spcBef>
            </a:pPr>
            <a:r>
              <a:rPr dirty="0" sz="1800" spc="-10">
                <a:solidFill>
                  <a:srgbClr val="FFFFFF"/>
                </a:solidFill>
                <a:latin typeface="Myriad Pro"/>
                <a:cs typeface="Myriad Pro"/>
              </a:rPr>
              <a:t>Lorem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ipsum dolor sit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amet, cons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ectetuer adipiscing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elit,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sed diam 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nonummy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nibh euismod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tincidunt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ut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laoreet dolore magna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aliquam 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erat volutpat.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Ut wisi</a:t>
            </a:r>
            <a:r>
              <a:rPr dirty="0" sz="1800" spc="5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enim.</a:t>
            </a:r>
            <a:endParaRPr sz="1800">
              <a:latin typeface="Myriad Pro"/>
              <a:cs typeface="Myriad Pro"/>
            </a:endParaRPr>
          </a:p>
          <a:p>
            <a:pPr algn="just" marL="12700" marR="5080">
              <a:lnSpc>
                <a:spcPct val="100000"/>
              </a:lnSpc>
              <a:spcBef>
                <a:spcPts val="500"/>
              </a:spcBef>
            </a:pPr>
            <a:r>
              <a:rPr dirty="0" sz="1800" spc="-10">
                <a:solidFill>
                  <a:srgbClr val="FFFFFF"/>
                </a:solidFill>
                <a:latin typeface="Myriad Pro"/>
                <a:cs typeface="Myriad Pro"/>
              </a:rPr>
              <a:t>Lorem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ipsum dolor sit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amet, consectetuer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adipiscing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elit,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sed diam 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nonummy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nibh euismod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tincidunt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ut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laoreet dolore magna</a:t>
            </a:r>
            <a:r>
              <a:rPr dirty="0" sz="1800" spc="20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aliquam</a:t>
            </a:r>
            <a:endParaRPr sz="1800">
              <a:latin typeface="Myriad Pro"/>
              <a:cs typeface="Myriad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97900" y="5225718"/>
            <a:ext cx="6356985" cy="3993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35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erat volutpat.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Ut wisi enim ad minim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veniam,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quis nostrud </a:t>
            </a:r>
            <a:r>
              <a:rPr dirty="0" sz="1800" spc="-10">
                <a:solidFill>
                  <a:srgbClr val="FFFFFF"/>
                </a:solidFill>
                <a:latin typeface="Myriad Pro"/>
                <a:cs typeface="Myriad Pro"/>
              </a:rPr>
              <a:t>exerci 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tation ullamcorper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suscipit </a:t>
            </a:r>
            <a:r>
              <a:rPr dirty="0" sz="1800" spc="5">
                <a:solidFill>
                  <a:srgbClr val="FFFFFF"/>
                </a:solidFill>
                <a:latin typeface="Myriad Pro"/>
                <a:cs typeface="Myriad Pro"/>
              </a:rPr>
              <a:t>lobortis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nisl ut aliquip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ex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ea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commodo  consequat.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Duis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autem </a:t>
            </a:r>
            <a:r>
              <a:rPr dirty="0" sz="1800" spc="-10">
                <a:solidFill>
                  <a:srgbClr val="FFFFFF"/>
                </a:solidFill>
                <a:latin typeface="Myriad Pro"/>
                <a:cs typeface="Myriad Pro"/>
              </a:rPr>
              <a:t>vel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eum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iriure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dolor in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hendrerit</a:t>
            </a:r>
            <a:r>
              <a:rPr dirty="0" sz="1800" spc="24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in 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vulputate velit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esse molestie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consequat, </a:t>
            </a:r>
            <a:r>
              <a:rPr dirty="0" sz="1800" spc="-10">
                <a:solidFill>
                  <a:srgbClr val="FFFFFF"/>
                </a:solidFill>
                <a:latin typeface="Myriad Pro"/>
                <a:cs typeface="Myriad Pro"/>
              </a:rPr>
              <a:t>vel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illum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dolore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eu </a:t>
            </a:r>
            <a:r>
              <a:rPr dirty="0" sz="1800" spc="-10">
                <a:solidFill>
                  <a:srgbClr val="FFFFFF"/>
                </a:solidFill>
                <a:latin typeface="Myriad Pro"/>
                <a:cs typeface="Myriad Pro"/>
              </a:rPr>
              <a:t>feugiat 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nulla facilisis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at </a:t>
            </a:r>
            <a:r>
              <a:rPr dirty="0" sz="1800" spc="-10">
                <a:solidFill>
                  <a:srgbClr val="FFFFFF"/>
                </a:solidFill>
                <a:latin typeface="Myriad Pro"/>
                <a:cs typeface="Myriad Pro"/>
              </a:rPr>
              <a:t>vero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eros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et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accumsan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et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iusto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odio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dignissim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qui  blandit</a:t>
            </a:r>
            <a:r>
              <a:rPr dirty="0" sz="1800" spc="-4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praesent</a:t>
            </a:r>
            <a:r>
              <a:rPr dirty="0" sz="1800" spc="-35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luptatum</a:t>
            </a:r>
            <a:r>
              <a:rPr dirty="0" sz="1800" spc="-4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zzril</a:t>
            </a:r>
            <a:r>
              <a:rPr dirty="0" sz="1800" spc="-35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delenit</a:t>
            </a:r>
            <a:r>
              <a:rPr dirty="0" sz="1800" spc="-4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augue</a:t>
            </a:r>
            <a:r>
              <a:rPr dirty="0" sz="1800" spc="-35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duis</a:t>
            </a:r>
            <a:r>
              <a:rPr dirty="0" sz="1800" spc="-4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dolore</a:t>
            </a:r>
            <a:r>
              <a:rPr dirty="0" sz="1800" spc="-35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Myriad Pro"/>
                <a:cs typeface="Myriad Pro"/>
              </a:rPr>
              <a:t>te</a:t>
            </a:r>
            <a:r>
              <a:rPr dirty="0" sz="1800" spc="-35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feugait 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nulla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facilisi.</a:t>
            </a:r>
            <a:endParaRPr sz="1800">
              <a:latin typeface="Myriad Pro"/>
              <a:cs typeface="Myriad Pro"/>
            </a:endParaRPr>
          </a:p>
          <a:p>
            <a:pPr algn="just" marL="12700" marR="5080">
              <a:lnSpc>
                <a:spcPct val="100000"/>
              </a:lnSpc>
              <a:spcBef>
                <a:spcPts val="500"/>
              </a:spcBef>
            </a:pPr>
            <a:r>
              <a:rPr dirty="0" sz="1800" spc="-10">
                <a:solidFill>
                  <a:srgbClr val="FFFFFF"/>
                </a:solidFill>
                <a:latin typeface="Myriad Pro"/>
                <a:cs typeface="Myriad Pro"/>
              </a:rPr>
              <a:t>Lorem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ipsum dolor sit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amet, cons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ectetuer adipiscing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elit,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sed</a:t>
            </a:r>
            <a:r>
              <a:rPr dirty="0" sz="1800" spc="-35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diam 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nonummy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nibh euismod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tincidunt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ut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laoreet dolore magna 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aliquam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erat volutpat.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Ut wisi enim.</a:t>
            </a:r>
            <a:endParaRPr sz="1800">
              <a:latin typeface="Myriad Pro"/>
              <a:cs typeface="Myriad Pro"/>
            </a:endParaRPr>
          </a:p>
          <a:p>
            <a:pPr algn="just" marL="12700" marR="6350">
              <a:lnSpc>
                <a:spcPct val="100000"/>
              </a:lnSpc>
              <a:spcBef>
                <a:spcPts val="500"/>
              </a:spcBef>
            </a:pPr>
            <a:r>
              <a:rPr dirty="0" sz="1800" spc="-10">
                <a:solidFill>
                  <a:srgbClr val="FFFFFF"/>
                </a:solidFill>
                <a:latin typeface="Myriad Pro"/>
                <a:cs typeface="Myriad Pro"/>
              </a:rPr>
              <a:t>Lorem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ipsum dolor sit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amet, consectetuer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adipiscing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elit,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sed diam 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nonummy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nibh euismod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tincidunt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ut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laoreet dolore magna 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aliquam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erat volutpat.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Ut wisi enim ad minim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veniam,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quis nostrud  </a:t>
            </a:r>
            <a:r>
              <a:rPr dirty="0" sz="1800" spc="-10">
                <a:solidFill>
                  <a:srgbClr val="FFFFFF"/>
                </a:solidFill>
                <a:latin typeface="Myriad Pro"/>
                <a:cs typeface="Myriad Pro"/>
              </a:rPr>
              <a:t>exerci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tation ullamcorper </a:t>
            </a:r>
            <a:r>
              <a:rPr dirty="0" sz="1800">
                <a:solidFill>
                  <a:srgbClr val="FFFFFF"/>
                </a:solidFill>
                <a:latin typeface="Myriad Pro"/>
                <a:cs typeface="Myriad Pro"/>
              </a:rPr>
              <a:t>suscipit </a:t>
            </a:r>
            <a:r>
              <a:rPr dirty="0" sz="1800" spc="-10">
                <a:solidFill>
                  <a:srgbClr val="FFFFFF"/>
                </a:solidFill>
                <a:latin typeface="Myriad Pro"/>
                <a:cs typeface="Myriad Pro"/>
              </a:rPr>
              <a:t>loborexerci</a:t>
            </a:r>
            <a:r>
              <a:rPr dirty="0" sz="1800" spc="2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Myriad Pro"/>
                <a:cs typeface="Myriad Pro"/>
              </a:rPr>
              <a:t>tation.</a:t>
            </a:r>
            <a:endParaRPr sz="1800">
              <a:latin typeface="Myriad Pro"/>
              <a:cs typeface="Myriad Pr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415715" y="9788811"/>
            <a:ext cx="340295" cy="335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80690" y="9761559"/>
            <a:ext cx="395794" cy="4004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254172" y="9797922"/>
            <a:ext cx="905347" cy="326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329054" y="9794239"/>
            <a:ext cx="262255" cy="184150"/>
          </a:xfrm>
          <a:custGeom>
            <a:avLst/>
            <a:gdLst/>
            <a:ahLst/>
            <a:cxnLst/>
            <a:rect l="l" t="t" r="r" b="b"/>
            <a:pathLst>
              <a:path w="262255" h="184150">
                <a:moveTo>
                  <a:pt x="138759" y="0"/>
                </a:moveTo>
                <a:lnTo>
                  <a:pt x="77716" y="15632"/>
                </a:lnTo>
                <a:lnTo>
                  <a:pt x="29310" y="59131"/>
                </a:lnTo>
                <a:lnTo>
                  <a:pt x="2386" y="121869"/>
                </a:lnTo>
                <a:lnTo>
                  <a:pt x="0" y="154035"/>
                </a:lnTo>
                <a:lnTo>
                  <a:pt x="5523" y="183959"/>
                </a:lnTo>
                <a:lnTo>
                  <a:pt x="10819" y="183337"/>
                </a:lnTo>
                <a:lnTo>
                  <a:pt x="14297" y="169494"/>
                </a:lnTo>
                <a:lnTo>
                  <a:pt x="7314" y="169494"/>
                </a:lnTo>
                <a:lnTo>
                  <a:pt x="5380" y="143096"/>
                </a:lnTo>
                <a:lnTo>
                  <a:pt x="18872" y="88110"/>
                </a:lnTo>
                <a:lnTo>
                  <a:pt x="55184" y="38063"/>
                </a:lnTo>
                <a:lnTo>
                  <a:pt x="107981" y="9294"/>
                </a:lnTo>
                <a:lnTo>
                  <a:pt x="138060" y="5461"/>
                </a:lnTo>
                <a:lnTo>
                  <a:pt x="174023" y="5461"/>
                </a:lnTo>
                <a:lnTo>
                  <a:pt x="168194" y="3091"/>
                </a:lnTo>
                <a:lnTo>
                  <a:pt x="138759" y="0"/>
                </a:lnTo>
                <a:close/>
              </a:path>
              <a:path w="262255" h="184150">
                <a:moveTo>
                  <a:pt x="134629" y="69342"/>
                </a:moveTo>
                <a:lnTo>
                  <a:pt x="106755" y="69342"/>
                </a:lnTo>
                <a:lnTo>
                  <a:pt x="120453" y="70731"/>
                </a:lnTo>
                <a:lnTo>
                  <a:pt x="132785" y="74409"/>
                </a:lnTo>
                <a:lnTo>
                  <a:pt x="160408" y="109445"/>
                </a:lnTo>
                <a:lnTo>
                  <a:pt x="160171" y="117602"/>
                </a:lnTo>
                <a:lnTo>
                  <a:pt x="140715" y="117602"/>
                </a:lnTo>
                <a:lnTo>
                  <a:pt x="196328" y="178549"/>
                </a:lnTo>
                <a:lnTo>
                  <a:pt x="204634" y="170815"/>
                </a:lnTo>
                <a:lnTo>
                  <a:pt x="196658" y="170815"/>
                </a:lnTo>
                <a:lnTo>
                  <a:pt x="153046" y="123050"/>
                </a:lnTo>
                <a:lnTo>
                  <a:pt x="164807" y="123050"/>
                </a:lnTo>
                <a:lnTo>
                  <a:pt x="165200" y="120789"/>
                </a:lnTo>
                <a:lnTo>
                  <a:pt x="165937" y="110798"/>
                </a:lnTo>
                <a:lnTo>
                  <a:pt x="164622" y="101331"/>
                </a:lnTo>
                <a:lnTo>
                  <a:pt x="161289" y="92520"/>
                </a:lnTo>
                <a:lnTo>
                  <a:pt x="155967" y="84493"/>
                </a:lnTo>
                <a:lnTo>
                  <a:pt x="146697" y="75904"/>
                </a:lnTo>
                <a:lnTo>
                  <a:pt x="135133" y="69494"/>
                </a:lnTo>
                <a:lnTo>
                  <a:pt x="134629" y="69342"/>
                </a:lnTo>
                <a:close/>
              </a:path>
              <a:path w="262255" h="184150">
                <a:moveTo>
                  <a:pt x="174023" y="5461"/>
                </a:moveTo>
                <a:lnTo>
                  <a:pt x="138759" y="5461"/>
                </a:lnTo>
                <a:lnTo>
                  <a:pt x="166649" y="8390"/>
                </a:lnTo>
                <a:lnTo>
                  <a:pt x="199120" y="21597"/>
                </a:lnTo>
                <a:lnTo>
                  <a:pt x="226036" y="51714"/>
                </a:lnTo>
                <a:lnTo>
                  <a:pt x="237260" y="105371"/>
                </a:lnTo>
                <a:lnTo>
                  <a:pt x="237260" y="122961"/>
                </a:lnTo>
                <a:lnTo>
                  <a:pt x="248030" y="122961"/>
                </a:lnTo>
                <a:lnTo>
                  <a:pt x="196658" y="170815"/>
                </a:lnTo>
                <a:lnTo>
                  <a:pt x="204634" y="170815"/>
                </a:lnTo>
                <a:lnTo>
                  <a:pt x="261860" y="117525"/>
                </a:lnTo>
                <a:lnTo>
                  <a:pt x="242721" y="117525"/>
                </a:lnTo>
                <a:lnTo>
                  <a:pt x="242721" y="105371"/>
                </a:lnTo>
                <a:lnTo>
                  <a:pt x="230874" y="48788"/>
                </a:lnTo>
                <a:lnTo>
                  <a:pt x="202465" y="17024"/>
                </a:lnTo>
                <a:lnTo>
                  <a:pt x="174023" y="5461"/>
                </a:lnTo>
                <a:close/>
              </a:path>
              <a:path w="262255" h="184150">
                <a:moveTo>
                  <a:pt x="105980" y="63893"/>
                </a:moveTo>
                <a:lnTo>
                  <a:pt x="71475" y="73028"/>
                </a:lnTo>
                <a:lnTo>
                  <a:pt x="42198" y="97053"/>
                </a:lnTo>
                <a:lnTo>
                  <a:pt x="20144" y="130898"/>
                </a:lnTo>
                <a:lnTo>
                  <a:pt x="7314" y="169494"/>
                </a:lnTo>
                <a:lnTo>
                  <a:pt x="14297" y="169494"/>
                </a:lnTo>
                <a:lnTo>
                  <a:pt x="21000" y="142819"/>
                </a:lnTo>
                <a:lnTo>
                  <a:pt x="42136" y="106156"/>
                </a:lnTo>
                <a:lnTo>
                  <a:pt x="71403" y="79584"/>
                </a:lnTo>
                <a:lnTo>
                  <a:pt x="105980" y="69342"/>
                </a:lnTo>
                <a:lnTo>
                  <a:pt x="134629" y="69342"/>
                </a:lnTo>
                <a:lnTo>
                  <a:pt x="121702" y="65437"/>
                </a:lnTo>
                <a:lnTo>
                  <a:pt x="106831" y="63906"/>
                </a:lnTo>
                <a:lnTo>
                  <a:pt x="105980" y="63893"/>
                </a:lnTo>
                <a:close/>
              </a:path>
            </a:pathLst>
          </a:custGeom>
          <a:solidFill>
            <a:srgbClr val="0379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334314" y="9827793"/>
            <a:ext cx="407670" cy="297180"/>
          </a:xfrm>
          <a:custGeom>
            <a:avLst/>
            <a:gdLst/>
            <a:ahLst/>
            <a:cxnLst/>
            <a:rect l="l" t="t" r="r" b="b"/>
            <a:pathLst>
              <a:path w="407669" h="297179">
                <a:moveTo>
                  <a:pt x="0" y="133832"/>
                </a:moveTo>
                <a:lnTo>
                  <a:pt x="3860" y="177898"/>
                </a:lnTo>
                <a:lnTo>
                  <a:pt x="19791" y="214661"/>
                </a:lnTo>
                <a:lnTo>
                  <a:pt x="55765" y="257619"/>
                </a:lnTo>
                <a:lnTo>
                  <a:pt x="87996" y="279052"/>
                </a:lnTo>
                <a:lnTo>
                  <a:pt x="171996" y="297027"/>
                </a:lnTo>
                <a:lnTo>
                  <a:pt x="224064" y="290742"/>
                </a:lnTo>
                <a:lnTo>
                  <a:pt x="268711" y="273383"/>
                </a:lnTo>
                <a:lnTo>
                  <a:pt x="306031" y="247199"/>
                </a:lnTo>
                <a:lnTo>
                  <a:pt x="308929" y="244043"/>
                </a:lnTo>
                <a:lnTo>
                  <a:pt x="138683" y="244043"/>
                </a:lnTo>
                <a:lnTo>
                  <a:pt x="86150" y="233611"/>
                </a:lnTo>
                <a:lnTo>
                  <a:pt x="46662" y="207040"/>
                </a:lnTo>
                <a:lnTo>
                  <a:pt x="18515" y="171418"/>
                </a:lnTo>
                <a:lnTo>
                  <a:pt x="0" y="133832"/>
                </a:lnTo>
                <a:close/>
              </a:path>
              <a:path w="407669" h="297179">
                <a:moveTo>
                  <a:pt x="386067" y="62509"/>
                </a:moveTo>
                <a:lnTo>
                  <a:pt x="301802" y="62509"/>
                </a:lnTo>
                <a:lnTo>
                  <a:pt x="301476" y="92245"/>
                </a:lnTo>
                <a:lnTo>
                  <a:pt x="291688" y="130424"/>
                </a:lnTo>
                <a:lnTo>
                  <a:pt x="271478" y="170868"/>
                </a:lnTo>
                <a:lnTo>
                  <a:pt x="239882" y="207404"/>
                </a:lnTo>
                <a:lnTo>
                  <a:pt x="195938" y="233854"/>
                </a:lnTo>
                <a:lnTo>
                  <a:pt x="138683" y="244043"/>
                </a:lnTo>
                <a:lnTo>
                  <a:pt x="308929" y="244043"/>
                </a:lnTo>
                <a:lnTo>
                  <a:pt x="336119" y="214434"/>
                </a:lnTo>
                <a:lnTo>
                  <a:pt x="359072" y="177336"/>
                </a:lnTo>
                <a:lnTo>
                  <a:pt x="374983" y="138152"/>
                </a:lnTo>
                <a:lnTo>
                  <a:pt x="383950" y="99127"/>
                </a:lnTo>
                <a:lnTo>
                  <a:pt x="386067" y="62509"/>
                </a:lnTo>
                <a:close/>
              </a:path>
              <a:path w="407669" h="297179">
                <a:moveTo>
                  <a:pt x="346646" y="0"/>
                </a:moveTo>
                <a:lnTo>
                  <a:pt x="280047" y="62509"/>
                </a:lnTo>
                <a:lnTo>
                  <a:pt x="407149" y="62509"/>
                </a:lnTo>
                <a:lnTo>
                  <a:pt x="346646" y="0"/>
                </a:lnTo>
                <a:close/>
              </a:path>
            </a:pathLst>
          </a:custGeom>
          <a:solidFill>
            <a:srgbClr val="0379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357311" y="9942666"/>
            <a:ext cx="209582" cy="117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35452" y="10090975"/>
            <a:ext cx="17145" cy="19685"/>
          </a:xfrm>
          <a:custGeom>
            <a:avLst/>
            <a:gdLst/>
            <a:ahLst/>
            <a:cxnLst/>
            <a:rect l="l" t="t" r="r" b="b"/>
            <a:pathLst>
              <a:path w="17145" h="19684">
                <a:moveTo>
                  <a:pt x="2755" y="0"/>
                </a:moveTo>
                <a:lnTo>
                  <a:pt x="0" y="0"/>
                </a:lnTo>
                <a:lnTo>
                  <a:pt x="0" y="19164"/>
                </a:lnTo>
                <a:lnTo>
                  <a:pt x="3009" y="19164"/>
                </a:lnTo>
                <a:lnTo>
                  <a:pt x="3009" y="5473"/>
                </a:lnTo>
                <a:lnTo>
                  <a:pt x="6805" y="5473"/>
                </a:lnTo>
                <a:lnTo>
                  <a:pt x="2755" y="0"/>
                </a:lnTo>
                <a:close/>
              </a:path>
              <a:path w="17145" h="19684">
                <a:moveTo>
                  <a:pt x="17043" y="5473"/>
                </a:moveTo>
                <a:lnTo>
                  <a:pt x="14033" y="5473"/>
                </a:lnTo>
                <a:lnTo>
                  <a:pt x="14033" y="19164"/>
                </a:lnTo>
                <a:lnTo>
                  <a:pt x="17043" y="19164"/>
                </a:lnTo>
                <a:lnTo>
                  <a:pt x="17043" y="5473"/>
                </a:lnTo>
                <a:close/>
              </a:path>
              <a:path w="17145" h="19684">
                <a:moveTo>
                  <a:pt x="6805" y="5473"/>
                </a:moveTo>
                <a:lnTo>
                  <a:pt x="3365" y="5473"/>
                </a:lnTo>
                <a:lnTo>
                  <a:pt x="8369" y="12344"/>
                </a:lnTo>
                <a:lnTo>
                  <a:pt x="8674" y="12344"/>
                </a:lnTo>
                <a:lnTo>
                  <a:pt x="11984" y="7810"/>
                </a:lnTo>
                <a:lnTo>
                  <a:pt x="8534" y="7810"/>
                </a:lnTo>
                <a:lnTo>
                  <a:pt x="6805" y="5473"/>
                </a:lnTo>
                <a:close/>
              </a:path>
              <a:path w="17145" h="19684">
                <a:moveTo>
                  <a:pt x="17043" y="0"/>
                </a:moveTo>
                <a:lnTo>
                  <a:pt x="14312" y="0"/>
                </a:lnTo>
                <a:lnTo>
                  <a:pt x="8534" y="7810"/>
                </a:lnTo>
                <a:lnTo>
                  <a:pt x="11984" y="7810"/>
                </a:lnTo>
                <a:lnTo>
                  <a:pt x="13690" y="5473"/>
                </a:lnTo>
                <a:lnTo>
                  <a:pt x="17043" y="5473"/>
                </a:lnTo>
                <a:lnTo>
                  <a:pt x="17043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64756" y="10090963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0" y="19177"/>
                </a:moveTo>
                <a:lnTo>
                  <a:pt x="3009" y="19177"/>
                </a:lnTo>
                <a:lnTo>
                  <a:pt x="3009" y="0"/>
                </a:lnTo>
                <a:lnTo>
                  <a:pt x="0" y="0"/>
                </a:lnTo>
                <a:lnTo>
                  <a:pt x="0" y="19177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80019" y="10090967"/>
            <a:ext cx="16510" cy="19685"/>
          </a:xfrm>
          <a:custGeom>
            <a:avLst/>
            <a:gdLst/>
            <a:ahLst/>
            <a:cxnLst/>
            <a:rect l="l" t="t" r="r" b="b"/>
            <a:pathLst>
              <a:path w="16509" h="19684">
                <a:moveTo>
                  <a:pt x="2679" y="0"/>
                </a:moveTo>
                <a:lnTo>
                  <a:pt x="0" y="0"/>
                </a:lnTo>
                <a:lnTo>
                  <a:pt x="0" y="19176"/>
                </a:lnTo>
                <a:lnTo>
                  <a:pt x="2933" y="19176"/>
                </a:lnTo>
                <a:lnTo>
                  <a:pt x="2933" y="5003"/>
                </a:lnTo>
                <a:lnTo>
                  <a:pt x="6466" y="5003"/>
                </a:lnTo>
                <a:lnTo>
                  <a:pt x="2679" y="0"/>
                </a:lnTo>
                <a:close/>
              </a:path>
              <a:path w="16509" h="19684">
                <a:moveTo>
                  <a:pt x="6466" y="5003"/>
                </a:moveTo>
                <a:lnTo>
                  <a:pt x="2933" y="5003"/>
                </a:lnTo>
                <a:lnTo>
                  <a:pt x="13538" y="19176"/>
                </a:lnTo>
                <a:lnTo>
                  <a:pt x="16167" y="19176"/>
                </a:lnTo>
                <a:lnTo>
                  <a:pt x="16167" y="13944"/>
                </a:lnTo>
                <a:lnTo>
                  <a:pt x="13233" y="13944"/>
                </a:lnTo>
                <a:lnTo>
                  <a:pt x="6466" y="5003"/>
                </a:lnTo>
                <a:close/>
              </a:path>
              <a:path w="16509" h="19684">
                <a:moveTo>
                  <a:pt x="16167" y="0"/>
                </a:moveTo>
                <a:lnTo>
                  <a:pt x="13233" y="0"/>
                </a:lnTo>
                <a:lnTo>
                  <a:pt x="13233" y="13944"/>
                </a:lnTo>
                <a:lnTo>
                  <a:pt x="16167" y="13944"/>
                </a:lnTo>
                <a:lnTo>
                  <a:pt x="16167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08431" y="10090963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0" y="19177"/>
                </a:moveTo>
                <a:lnTo>
                  <a:pt x="3009" y="19177"/>
                </a:lnTo>
                <a:lnTo>
                  <a:pt x="3009" y="0"/>
                </a:lnTo>
                <a:lnTo>
                  <a:pt x="0" y="0"/>
                </a:lnTo>
                <a:lnTo>
                  <a:pt x="0" y="19177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22801" y="10090722"/>
            <a:ext cx="11430" cy="19685"/>
          </a:xfrm>
          <a:custGeom>
            <a:avLst/>
            <a:gdLst/>
            <a:ahLst/>
            <a:cxnLst/>
            <a:rect l="l" t="t" r="r" b="b"/>
            <a:pathLst>
              <a:path w="11429" h="19684">
                <a:moveTo>
                  <a:pt x="228" y="14668"/>
                </a:moveTo>
                <a:lnTo>
                  <a:pt x="228" y="17919"/>
                </a:lnTo>
                <a:lnTo>
                  <a:pt x="1168" y="18554"/>
                </a:lnTo>
                <a:lnTo>
                  <a:pt x="2032" y="18999"/>
                </a:lnTo>
                <a:lnTo>
                  <a:pt x="3568" y="19532"/>
                </a:lnTo>
                <a:lnTo>
                  <a:pt x="4521" y="19672"/>
                </a:lnTo>
                <a:lnTo>
                  <a:pt x="7251" y="19672"/>
                </a:lnTo>
                <a:lnTo>
                  <a:pt x="8610" y="19164"/>
                </a:lnTo>
                <a:lnTo>
                  <a:pt x="10668" y="17183"/>
                </a:lnTo>
                <a:lnTo>
                  <a:pt x="10719" y="17056"/>
                </a:lnTo>
                <a:lnTo>
                  <a:pt x="3695" y="17056"/>
                </a:lnTo>
                <a:lnTo>
                  <a:pt x="1993" y="16256"/>
                </a:lnTo>
                <a:lnTo>
                  <a:pt x="228" y="14668"/>
                </a:lnTo>
                <a:close/>
              </a:path>
              <a:path w="11429" h="19684">
                <a:moveTo>
                  <a:pt x="7366" y="0"/>
                </a:moveTo>
                <a:lnTo>
                  <a:pt x="4013" y="0"/>
                </a:lnTo>
                <a:lnTo>
                  <a:pt x="2616" y="482"/>
                </a:lnTo>
                <a:lnTo>
                  <a:pt x="533" y="2349"/>
                </a:lnTo>
                <a:lnTo>
                  <a:pt x="10" y="3594"/>
                </a:lnTo>
                <a:lnTo>
                  <a:pt x="0" y="6400"/>
                </a:lnTo>
                <a:lnTo>
                  <a:pt x="330" y="7454"/>
                </a:lnTo>
                <a:lnTo>
                  <a:pt x="1625" y="9245"/>
                </a:lnTo>
                <a:lnTo>
                  <a:pt x="2641" y="10045"/>
                </a:lnTo>
                <a:lnTo>
                  <a:pt x="5105" y="11353"/>
                </a:lnTo>
                <a:lnTo>
                  <a:pt x="6077" y="11899"/>
                </a:lnTo>
                <a:lnTo>
                  <a:pt x="7721" y="12954"/>
                </a:lnTo>
                <a:lnTo>
                  <a:pt x="8191" y="13741"/>
                </a:lnTo>
                <a:lnTo>
                  <a:pt x="8191" y="15405"/>
                </a:lnTo>
                <a:lnTo>
                  <a:pt x="7924" y="15989"/>
                </a:lnTo>
                <a:lnTo>
                  <a:pt x="6845" y="16840"/>
                </a:lnTo>
                <a:lnTo>
                  <a:pt x="6134" y="17056"/>
                </a:lnTo>
                <a:lnTo>
                  <a:pt x="10719" y="17056"/>
                </a:lnTo>
                <a:lnTo>
                  <a:pt x="11150" y="15989"/>
                </a:lnTo>
                <a:lnTo>
                  <a:pt x="11190" y="12954"/>
                </a:lnTo>
                <a:lnTo>
                  <a:pt x="10887" y="11887"/>
                </a:lnTo>
                <a:lnTo>
                  <a:pt x="9664" y="10109"/>
                </a:lnTo>
                <a:lnTo>
                  <a:pt x="8661" y="9283"/>
                </a:lnTo>
                <a:lnTo>
                  <a:pt x="5613" y="7696"/>
                </a:lnTo>
                <a:lnTo>
                  <a:pt x="4648" y="7162"/>
                </a:lnTo>
                <a:lnTo>
                  <a:pt x="3467" y="6324"/>
                </a:lnTo>
                <a:lnTo>
                  <a:pt x="2984" y="5600"/>
                </a:lnTo>
                <a:lnTo>
                  <a:pt x="2984" y="4140"/>
                </a:lnTo>
                <a:lnTo>
                  <a:pt x="3251" y="3594"/>
                </a:lnTo>
                <a:lnTo>
                  <a:pt x="4267" y="2806"/>
                </a:lnTo>
                <a:lnTo>
                  <a:pt x="4965" y="2616"/>
                </a:lnTo>
                <a:lnTo>
                  <a:pt x="10452" y="2616"/>
                </a:lnTo>
                <a:lnTo>
                  <a:pt x="10452" y="1346"/>
                </a:lnTo>
                <a:lnTo>
                  <a:pt x="8953" y="457"/>
                </a:lnTo>
                <a:lnTo>
                  <a:pt x="7366" y="0"/>
                </a:lnTo>
                <a:close/>
              </a:path>
              <a:path w="11429" h="19684">
                <a:moveTo>
                  <a:pt x="10452" y="2616"/>
                </a:moveTo>
                <a:lnTo>
                  <a:pt x="7188" y="2616"/>
                </a:lnTo>
                <a:lnTo>
                  <a:pt x="8750" y="3175"/>
                </a:lnTo>
                <a:lnTo>
                  <a:pt x="10452" y="4292"/>
                </a:lnTo>
                <a:lnTo>
                  <a:pt x="10452" y="2616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43496" y="10090970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9169" y="2616"/>
                </a:moveTo>
                <a:lnTo>
                  <a:pt x="6146" y="2616"/>
                </a:lnTo>
                <a:lnTo>
                  <a:pt x="6146" y="19176"/>
                </a:lnTo>
                <a:lnTo>
                  <a:pt x="9169" y="19176"/>
                </a:lnTo>
                <a:lnTo>
                  <a:pt x="9169" y="2616"/>
                </a:lnTo>
                <a:close/>
              </a:path>
              <a:path w="15875" h="19684">
                <a:moveTo>
                  <a:pt x="15316" y="0"/>
                </a:moveTo>
                <a:lnTo>
                  <a:pt x="0" y="0"/>
                </a:lnTo>
                <a:lnTo>
                  <a:pt x="0" y="2616"/>
                </a:lnTo>
                <a:lnTo>
                  <a:pt x="15316" y="2616"/>
                </a:lnTo>
                <a:lnTo>
                  <a:pt x="15316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69705" y="10090965"/>
            <a:ext cx="13970" cy="19685"/>
          </a:xfrm>
          <a:custGeom>
            <a:avLst/>
            <a:gdLst/>
            <a:ahLst/>
            <a:cxnLst/>
            <a:rect l="l" t="t" r="r" b="b"/>
            <a:pathLst>
              <a:path w="13970" h="19684">
                <a:moveTo>
                  <a:pt x="7645" y="0"/>
                </a:moveTo>
                <a:lnTo>
                  <a:pt x="0" y="0"/>
                </a:lnTo>
                <a:lnTo>
                  <a:pt x="0" y="19176"/>
                </a:lnTo>
                <a:lnTo>
                  <a:pt x="3022" y="19176"/>
                </a:lnTo>
                <a:lnTo>
                  <a:pt x="3022" y="10934"/>
                </a:lnTo>
                <a:lnTo>
                  <a:pt x="9334" y="10934"/>
                </a:lnTo>
                <a:lnTo>
                  <a:pt x="9016" y="10642"/>
                </a:lnTo>
                <a:lnTo>
                  <a:pt x="8216" y="10159"/>
                </a:lnTo>
                <a:lnTo>
                  <a:pt x="9461" y="9563"/>
                </a:lnTo>
                <a:lnTo>
                  <a:pt x="10198" y="8928"/>
                </a:lnTo>
                <a:lnTo>
                  <a:pt x="10565" y="8331"/>
                </a:lnTo>
                <a:lnTo>
                  <a:pt x="3022" y="8331"/>
                </a:lnTo>
                <a:lnTo>
                  <a:pt x="3022" y="2565"/>
                </a:lnTo>
                <a:lnTo>
                  <a:pt x="10973" y="2565"/>
                </a:lnTo>
                <a:lnTo>
                  <a:pt x="8940" y="507"/>
                </a:lnTo>
                <a:lnTo>
                  <a:pt x="7645" y="0"/>
                </a:lnTo>
                <a:close/>
              </a:path>
              <a:path w="13970" h="19684">
                <a:moveTo>
                  <a:pt x="9334" y="10934"/>
                </a:moveTo>
                <a:lnTo>
                  <a:pt x="4965" y="10934"/>
                </a:lnTo>
                <a:lnTo>
                  <a:pt x="5486" y="11099"/>
                </a:lnTo>
                <a:lnTo>
                  <a:pt x="6349" y="11734"/>
                </a:lnTo>
                <a:lnTo>
                  <a:pt x="6807" y="12268"/>
                </a:lnTo>
                <a:lnTo>
                  <a:pt x="7708" y="13741"/>
                </a:lnTo>
                <a:lnTo>
                  <a:pt x="8420" y="15151"/>
                </a:lnTo>
                <a:lnTo>
                  <a:pt x="9856" y="18237"/>
                </a:lnTo>
                <a:lnTo>
                  <a:pt x="10109" y="18732"/>
                </a:lnTo>
                <a:lnTo>
                  <a:pt x="10363" y="19176"/>
                </a:lnTo>
                <a:lnTo>
                  <a:pt x="13715" y="19176"/>
                </a:lnTo>
                <a:lnTo>
                  <a:pt x="13123" y="18084"/>
                </a:lnTo>
                <a:lnTo>
                  <a:pt x="12458" y="16675"/>
                </a:lnTo>
                <a:lnTo>
                  <a:pt x="10871" y="13182"/>
                </a:lnTo>
                <a:lnTo>
                  <a:pt x="10337" y="12217"/>
                </a:lnTo>
                <a:lnTo>
                  <a:pt x="9499" y="11087"/>
                </a:lnTo>
                <a:lnTo>
                  <a:pt x="9334" y="10934"/>
                </a:lnTo>
                <a:close/>
              </a:path>
              <a:path w="13970" h="19684">
                <a:moveTo>
                  <a:pt x="10973" y="2565"/>
                </a:moveTo>
                <a:lnTo>
                  <a:pt x="6222" y="2565"/>
                </a:lnTo>
                <a:lnTo>
                  <a:pt x="6984" y="2806"/>
                </a:lnTo>
                <a:lnTo>
                  <a:pt x="8043" y="3759"/>
                </a:lnTo>
                <a:lnTo>
                  <a:pt x="8305" y="4457"/>
                </a:lnTo>
                <a:lnTo>
                  <a:pt x="8263" y="6400"/>
                </a:lnTo>
                <a:lnTo>
                  <a:pt x="8039" y="7010"/>
                </a:lnTo>
                <a:lnTo>
                  <a:pt x="6972" y="8064"/>
                </a:lnTo>
                <a:lnTo>
                  <a:pt x="6235" y="8331"/>
                </a:lnTo>
                <a:lnTo>
                  <a:pt x="10565" y="8331"/>
                </a:lnTo>
                <a:lnTo>
                  <a:pt x="11175" y="7340"/>
                </a:lnTo>
                <a:lnTo>
                  <a:pt x="11429" y="6400"/>
                </a:lnTo>
                <a:lnTo>
                  <a:pt x="11425" y="3746"/>
                </a:lnTo>
                <a:lnTo>
                  <a:pt x="10973" y="2565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90907" y="10090970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3657" y="0"/>
                </a:moveTo>
                <a:lnTo>
                  <a:pt x="0" y="0"/>
                </a:lnTo>
                <a:lnTo>
                  <a:pt x="6438" y="9601"/>
                </a:lnTo>
                <a:lnTo>
                  <a:pt x="6438" y="19176"/>
                </a:lnTo>
                <a:lnTo>
                  <a:pt x="9448" y="19176"/>
                </a:lnTo>
                <a:lnTo>
                  <a:pt x="9465" y="9601"/>
                </a:lnTo>
                <a:lnTo>
                  <a:pt x="11416" y="6667"/>
                </a:lnTo>
                <a:lnTo>
                  <a:pt x="7937" y="6667"/>
                </a:lnTo>
                <a:lnTo>
                  <a:pt x="3657" y="0"/>
                </a:lnTo>
                <a:close/>
              </a:path>
              <a:path w="15875" h="19684">
                <a:moveTo>
                  <a:pt x="15849" y="0"/>
                </a:moveTo>
                <a:lnTo>
                  <a:pt x="12268" y="0"/>
                </a:lnTo>
                <a:lnTo>
                  <a:pt x="7937" y="6667"/>
                </a:lnTo>
                <a:lnTo>
                  <a:pt x="11416" y="6667"/>
                </a:lnTo>
                <a:lnTo>
                  <a:pt x="15849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31681" y="10090715"/>
            <a:ext cx="19050" cy="19685"/>
          </a:xfrm>
          <a:custGeom>
            <a:avLst/>
            <a:gdLst/>
            <a:ahLst/>
            <a:cxnLst/>
            <a:rect l="l" t="t" r="r" b="b"/>
            <a:pathLst>
              <a:path w="19050" h="19684">
                <a:moveTo>
                  <a:pt x="11141" y="0"/>
                </a:moveTo>
                <a:lnTo>
                  <a:pt x="7559" y="0"/>
                </a:lnTo>
                <a:lnTo>
                  <a:pt x="5921" y="431"/>
                </a:lnTo>
                <a:lnTo>
                  <a:pt x="3114" y="2133"/>
                </a:lnTo>
                <a:lnTo>
                  <a:pt x="1997" y="3340"/>
                </a:lnTo>
                <a:lnTo>
                  <a:pt x="396" y="6426"/>
                </a:lnTo>
                <a:lnTo>
                  <a:pt x="0" y="8013"/>
                </a:lnTo>
                <a:lnTo>
                  <a:pt x="28" y="11861"/>
                </a:lnTo>
                <a:lnTo>
                  <a:pt x="7610" y="19685"/>
                </a:lnTo>
                <a:lnTo>
                  <a:pt x="11141" y="19685"/>
                </a:lnTo>
                <a:lnTo>
                  <a:pt x="12787" y="19240"/>
                </a:lnTo>
                <a:lnTo>
                  <a:pt x="15598" y="17564"/>
                </a:lnTo>
                <a:lnTo>
                  <a:pt x="16356" y="16764"/>
                </a:lnTo>
                <a:lnTo>
                  <a:pt x="8181" y="16764"/>
                </a:lnTo>
                <a:lnTo>
                  <a:pt x="7089" y="16459"/>
                </a:lnTo>
                <a:lnTo>
                  <a:pt x="5184" y="15303"/>
                </a:lnTo>
                <a:lnTo>
                  <a:pt x="4435" y="14465"/>
                </a:lnTo>
                <a:lnTo>
                  <a:pt x="3381" y="12357"/>
                </a:lnTo>
                <a:lnTo>
                  <a:pt x="3214" y="11645"/>
                </a:lnTo>
                <a:lnTo>
                  <a:pt x="3215" y="8013"/>
                </a:lnTo>
                <a:lnTo>
                  <a:pt x="8169" y="2921"/>
                </a:lnTo>
                <a:lnTo>
                  <a:pt x="16377" y="2921"/>
                </a:lnTo>
                <a:lnTo>
                  <a:pt x="15547" y="2044"/>
                </a:lnTo>
                <a:lnTo>
                  <a:pt x="12741" y="419"/>
                </a:lnTo>
                <a:lnTo>
                  <a:pt x="11141" y="0"/>
                </a:lnTo>
                <a:close/>
              </a:path>
              <a:path w="19050" h="19684">
                <a:moveTo>
                  <a:pt x="16377" y="2921"/>
                </a:moveTo>
                <a:lnTo>
                  <a:pt x="10569" y="2921"/>
                </a:lnTo>
                <a:lnTo>
                  <a:pt x="11661" y="3213"/>
                </a:lnTo>
                <a:lnTo>
                  <a:pt x="13591" y="4394"/>
                </a:lnTo>
                <a:lnTo>
                  <a:pt x="14347" y="5232"/>
                </a:lnTo>
                <a:lnTo>
                  <a:pt x="15395" y="7327"/>
                </a:lnTo>
                <a:lnTo>
                  <a:pt x="15547" y="8013"/>
                </a:lnTo>
                <a:lnTo>
                  <a:pt x="15662" y="11861"/>
                </a:lnTo>
                <a:lnTo>
                  <a:pt x="15065" y="13538"/>
                </a:lnTo>
                <a:lnTo>
                  <a:pt x="12728" y="16103"/>
                </a:lnTo>
                <a:lnTo>
                  <a:pt x="11204" y="16764"/>
                </a:lnTo>
                <a:lnTo>
                  <a:pt x="16356" y="16764"/>
                </a:lnTo>
                <a:lnTo>
                  <a:pt x="16742" y="16344"/>
                </a:lnTo>
                <a:lnTo>
                  <a:pt x="18354" y="13322"/>
                </a:lnTo>
                <a:lnTo>
                  <a:pt x="18719" y="11861"/>
                </a:lnTo>
                <a:lnTo>
                  <a:pt x="18773" y="8013"/>
                </a:lnTo>
                <a:lnTo>
                  <a:pt x="18354" y="6299"/>
                </a:lnTo>
                <a:lnTo>
                  <a:pt x="16654" y="3213"/>
                </a:lnTo>
                <a:lnTo>
                  <a:pt x="16377" y="2921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61946" y="9795467"/>
            <a:ext cx="376906" cy="3149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14042" y="9797239"/>
            <a:ext cx="123825" cy="128905"/>
          </a:xfrm>
          <a:custGeom>
            <a:avLst/>
            <a:gdLst/>
            <a:ahLst/>
            <a:cxnLst/>
            <a:rect l="l" t="t" r="r" b="b"/>
            <a:pathLst>
              <a:path w="123825" h="128904">
                <a:moveTo>
                  <a:pt x="100177" y="0"/>
                </a:moveTo>
                <a:lnTo>
                  <a:pt x="65290" y="0"/>
                </a:lnTo>
                <a:lnTo>
                  <a:pt x="0" y="128905"/>
                </a:lnTo>
                <a:lnTo>
                  <a:pt x="33667" y="128905"/>
                </a:lnTo>
                <a:lnTo>
                  <a:pt x="62369" y="66281"/>
                </a:lnTo>
                <a:lnTo>
                  <a:pt x="62598" y="66205"/>
                </a:lnTo>
                <a:lnTo>
                  <a:pt x="68884" y="52146"/>
                </a:lnTo>
                <a:lnTo>
                  <a:pt x="77660" y="32918"/>
                </a:lnTo>
                <a:lnTo>
                  <a:pt x="106207" y="32918"/>
                </a:lnTo>
                <a:lnTo>
                  <a:pt x="100177" y="0"/>
                </a:lnTo>
                <a:close/>
              </a:path>
              <a:path w="123825" h="128904">
                <a:moveTo>
                  <a:pt x="106207" y="32918"/>
                </a:moveTo>
                <a:lnTo>
                  <a:pt x="77660" y="32918"/>
                </a:lnTo>
                <a:lnTo>
                  <a:pt x="97612" y="128536"/>
                </a:lnTo>
                <a:lnTo>
                  <a:pt x="97739" y="128905"/>
                </a:lnTo>
                <a:lnTo>
                  <a:pt x="123799" y="128905"/>
                </a:lnTo>
                <a:lnTo>
                  <a:pt x="106207" y="32918"/>
                </a:lnTo>
                <a:close/>
              </a:path>
            </a:pathLst>
          </a:custGeom>
          <a:solidFill>
            <a:srgbClr val="007B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15047" y="9850602"/>
            <a:ext cx="66522" cy="398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23125" y="9828720"/>
            <a:ext cx="206616" cy="2388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74978" y="9931906"/>
            <a:ext cx="126364" cy="102235"/>
          </a:xfrm>
          <a:custGeom>
            <a:avLst/>
            <a:gdLst/>
            <a:ahLst/>
            <a:cxnLst/>
            <a:rect l="l" t="t" r="r" b="b"/>
            <a:pathLst>
              <a:path w="126365" h="102234">
                <a:moveTo>
                  <a:pt x="3655" y="0"/>
                </a:moveTo>
                <a:lnTo>
                  <a:pt x="0" y="20107"/>
                </a:lnTo>
                <a:lnTo>
                  <a:pt x="418" y="40684"/>
                </a:lnTo>
                <a:lnTo>
                  <a:pt x="5067" y="61089"/>
                </a:lnTo>
                <a:lnTo>
                  <a:pt x="28470" y="99504"/>
                </a:lnTo>
                <a:lnTo>
                  <a:pt x="43952" y="102031"/>
                </a:lnTo>
                <a:lnTo>
                  <a:pt x="52054" y="101930"/>
                </a:lnTo>
                <a:lnTo>
                  <a:pt x="73490" y="99401"/>
                </a:lnTo>
                <a:lnTo>
                  <a:pt x="93318" y="92698"/>
                </a:lnTo>
                <a:lnTo>
                  <a:pt x="111081" y="82293"/>
                </a:lnTo>
                <a:lnTo>
                  <a:pt x="123097" y="71543"/>
                </a:lnTo>
                <a:lnTo>
                  <a:pt x="107631" y="71543"/>
                </a:lnTo>
                <a:lnTo>
                  <a:pt x="88575" y="70929"/>
                </a:lnTo>
                <a:lnTo>
                  <a:pt x="51368" y="58648"/>
                </a:lnTo>
                <a:lnTo>
                  <a:pt x="21454" y="33353"/>
                </a:lnTo>
                <a:lnTo>
                  <a:pt x="10971" y="17436"/>
                </a:lnTo>
                <a:lnTo>
                  <a:pt x="3655" y="0"/>
                </a:lnTo>
                <a:close/>
              </a:path>
              <a:path w="126365" h="102234">
                <a:moveTo>
                  <a:pt x="126324" y="68656"/>
                </a:moveTo>
                <a:lnTo>
                  <a:pt x="107631" y="71543"/>
                </a:lnTo>
                <a:lnTo>
                  <a:pt x="123097" y="71543"/>
                </a:lnTo>
                <a:lnTo>
                  <a:pt x="126324" y="68656"/>
                </a:lnTo>
                <a:close/>
              </a:path>
            </a:pathLst>
          </a:custGeom>
          <a:solidFill>
            <a:srgbClr val="007B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03444" y="9929306"/>
            <a:ext cx="176530" cy="132715"/>
          </a:xfrm>
          <a:custGeom>
            <a:avLst/>
            <a:gdLst/>
            <a:ahLst/>
            <a:cxnLst/>
            <a:rect l="l" t="t" r="r" b="b"/>
            <a:pathLst>
              <a:path w="176529" h="132715">
                <a:moveTo>
                  <a:pt x="0" y="102107"/>
                </a:moveTo>
                <a:lnTo>
                  <a:pt x="27488" y="122368"/>
                </a:lnTo>
                <a:lnTo>
                  <a:pt x="59589" y="132413"/>
                </a:lnTo>
                <a:lnTo>
                  <a:pt x="93456" y="131518"/>
                </a:lnTo>
                <a:lnTo>
                  <a:pt x="126238" y="118960"/>
                </a:lnTo>
                <a:lnTo>
                  <a:pt x="142974" y="104635"/>
                </a:lnTo>
                <a:lnTo>
                  <a:pt x="15494" y="104635"/>
                </a:lnTo>
                <a:lnTo>
                  <a:pt x="7594" y="103809"/>
                </a:lnTo>
                <a:lnTo>
                  <a:pt x="0" y="102107"/>
                </a:lnTo>
                <a:close/>
              </a:path>
              <a:path w="176529" h="132715">
                <a:moveTo>
                  <a:pt x="171627" y="0"/>
                </a:moveTo>
                <a:lnTo>
                  <a:pt x="150047" y="39484"/>
                </a:lnTo>
                <a:lnTo>
                  <a:pt x="117096" y="64362"/>
                </a:lnTo>
                <a:lnTo>
                  <a:pt x="97853" y="71259"/>
                </a:lnTo>
                <a:lnTo>
                  <a:pt x="82616" y="84895"/>
                </a:lnTo>
                <a:lnTo>
                  <a:pt x="64854" y="95297"/>
                </a:lnTo>
                <a:lnTo>
                  <a:pt x="45027" y="101999"/>
                </a:lnTo>
                <a:lnTo>
                  <a:pt x="23596" y="104533"/>
                </a:lnTo>
                <a:lnTo>
                  <a:pt x="15494" y="104635"/>
                </a:lnTo>
                <a:lnTo>
                  <a:pt x="142974" y="104635"/>
                </a:lnTo>
                <a:lnTo>
                  <a:pt x="152896" y="96142"/>
                </a:lnTo>
                <a:lnTo>
                  <a:pt x="169830" y="66809"/>
                </a:lnTo>
                <a:lnTo>
                  <a:pt x="176315" y="33812"/>
                </a:lnTo>
                <a:lnTo>
                  <a:pt x="171627" y="0"/>
                </a:lnTo>
                <a:close/>
              </a:path>
            </a:pathLst>
          </a:custGeom>
          <a:solidFill>
            <a:srgbClr val="0056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99434" y="9860003"/>
            <a:ext cx="76200" cy="140970"/>
          </a:xfrm>
          <a:custGeom>
            <a:avLst/>
            <a:gdLst/>
            <a:ahLst/>
            <a:cxnLst/>
            <a:rect l="l" t="t" r="r" b="b"/>
            <a:pathLst>
              <a:path w="76200" h="140970">
                <a:moveTo>
                  <a:pt x="0" y="0"/>
                </a:moveTo>
                <a:lnTo>
                  <a:pt x="26331" y="48818"/>
                </a:lnTo>
                <a:lnTo>
                  <a:pt x="28803" y="71691"/>
                </a:lnTo>
                <a:lnTo>
                  <a:pt x="26895" y="91082"/>
                </a:lnTo>
                <a:lnTo>
                  <a:pt x="21545" y="109251"/>
                </a:lnTo>
                <a:lnTo>
                  <a:pt x="13090" y="125858"/>
                </a:lnTo>
                <a:lnTo>
                  <a:pt x="1866" y="140563"/>
                </a:lnTo>
                <a:lnTo>
                  <a:pt x="21109" y="133665"/>
                </a:lnTo>
                <a:lnTo>
                  <a:pt x="54055" y="108788"/>
                </a:lnTo>
                <a:lnTo>
                  <a:pt x="75641" y="69303"/>
                </a:lnTo>
                <a:lnTo>
                  <a:pt x="73304" y="61899"/>
                </a:lnTo>
                <a:lnTo>
                  <a:pt x="37312" y="16567"/>
                </a:lnTo>
                <a:lnTo>
                  <a:pt x="19421" y="6383"/>
                </a:lnTo>
                <a:lnTo>
                  <a:pt x="0" y="0"/>
                </a:lnTo>
                <a:close/>
              </a:path>
            </a:pathLst>
          </a:custGeom>
          <a:solidFill>
            <a:srgbClr val="1447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00798" y="9798481"/>
            <a:ext cx="195795" cy="2498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23132" y="9794091"/>
            <a:ext cx="203835" cy="136525"/>
          </a:xfrm>
          <a:custGeom>
            <a:avLst/>
            <a:gdLst/>
            <a:ahLst/>
            <a:cxnLst/>
            <a:rect l="l" t="t" r="r" b="b"/>
            <a:pathLst>
              <a:path w="203834" h="136525">
                <a:moveTo>
                  <a:pt x="134912" y="0"/>
                </a:moveTo>
                <a:lnTo>
                  <a:pt x="92260" y="7379"/>
                </a:lnTo>
                <a:lnTo>
                  <a:pt x="55300" y="26861"/>
                </a:lnTo>
                <a:lnTo>
                  <a:pt x="26174" y="56243"/>
                </a:lnTo>
                <a:lnTo>
                  <a:pt x="7026" y="93324"/>
                </a:lnTo>
                <a:lnTo>
                  <a:pt x="0" y="135902"/>
                </a:lnTo>
                <a:lnTo>
                  <a:pt x="6144" y="102115"/>
                </a:lnTo>
                <a:lnTo>
                  <a:pt x="22429" y="73156"/>
                </a:lnTo>
                <a:lnTo>
                  <a:pt x="46918" y="51015"/>
                </a:lnTo>
                <a:lnTo>
                  <a:pt x="77673" y="37680"/>
                </a:lnTo>
                <a:lnTo>
                  <a:pt x="104609" y="16694"/>
                </a:lnTo>
                <a:lnTo>
                  <a:pt x="136436" y="5800"/>
                </a:lnTo>
                <a:lnTo>
                  <a:pt x="175507" y="5798"/>
                </a:lnTo>
                <a:lnTo>
                  <a:pt x="170940" y="4298"/>
                </a:lnTo>
                <a:lnTo>
                  <a:pt x="153280" y="976"/>
                </a:lnTo>
                <a:lnTo>
                  <a:pt x="134912" y="0"/>
                </a:lnTo>
                <a:close/>
              </a:path>
              <a:path w="203834" h="136525">
                <a:moveTo>
                  <a:pt x="175507" y="5798"/>
                </a:moveTo>
                <a:lnTo>
                  <a:pt x="170320" y="5798"/>
                </a:lnTo>
                <a:lnTo>
                  <a:pt x="203428" y="17487"/>
                </a:lnTo>
                <a:lnTo>
                  <a:pt x="203492" y="17360"/>
                </a:lnTo>
                <a:lnTo>
                  <a:pt x="187731" y="9811"/>
                </a:lnTo>
                <a:lnTo>
                  <a:pt x="175507" y="5798"/>
                </a:lnTo>
                <a:close/>
              </a:path>
            </a:pathLst>
          </a:custGeom>
          <a:solidFill>
            <a:srgbClr val="1447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1681162" y="9745097"/>
            <a:ext cx="433770" cy="3728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1210280" y="9799032"/>
            <a:ext cx="331647" cy="33147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483808" y="9776501"/>
            <a:ext cx="587375" cy="354965"/>
          </a:xfrm>
          <a:custGeom>
            <a:avLst/>
            <a:gdLst/>
            <a:ahLst/>
            <a:cxnLst/>
            <a:rect l="l" t="t" r="r" b="b"/>
            <a:pathLst>
              <a:path w="587375" h="354965">
                <a:moveTo>
                  <a:pt x="192932" y="199745"/>
                </a:moveTo>
                <a:lnTo>
                  <a:pt x="165252" y="199745"/>
                </a:lnTo>
                <a:lnTo>
                  <a:pt x="171167" y="204288"/>
                </a:lnTo>
                <a:lnTo>
                  <a:pt x="176907" y="208849"/>
                </a:lnTo>
                <a:lnTo>
                  <a:pt x="182472" y="213541"/>
                </a:lnTo>
                <a:lnTo>
                  <a:pt x="187858" y="218478"/>
                </a:lnTo>
                <a:lnTo>
                  <a:pt x="152744" y="248242"/>
                </a:lnTo>
                <a:lnTo>
                  <a:pt x="120783" y="280825"/>
                </a:lnTo>
                <a:lnTo>
                  <a:pt x="91664" y="316411"/>
                </a:lnTo>
                <a:lnTo>
                  <a:pt x="65405" y="354850"/>
                </a:lnTo>
                <a:lnTo>
                  <a:pt x="69367" y="354152"/>
                </a:lnTo>
                <a:lnTo>
                  <a:pt x="71513" y="349923"/>
                </a:lnTo>
                <a:lnTo>
                  <a:pt x="73761" y="347192"/>
                </a:lnTo>
                <a:lnTo>
                  <a:pt x="102695" y="315131"/>
                </a:lnTo>
                <a:lnTo>
                  <a:pt x="134223" y="285696"/>
                </a:lnTo>
                <a:lnTo>
                  <a:pt x="167869" y="258485"/>
                </a:lnTo>
                <a:lnTo>
                  <a:pt x="203161" y="233095"/>
                </a:lnTo>
                <a:lnTo>
                  <a:pt x="228298" y="233095"/>
                </a:lnTo>
                <a:lnTo>
                  <a:pt x="223636" y="227592"/>
                </a:lnTo>
                <a:lnTo>
                  <a:pt x="218478" y="222656"/>
                </a:lnTo>
                <a:lnTo>
                  <a:pt x="223900" y="218582"/>
                </a:lnTo>
                <a:lnTo>
                  <a:pt x="229677" y="214898"/>
                </a:lnTo>
                <a:lnTo>
                  <a:pt x="235596" y="211263"/>
                </a:lnTo>
                <a:lnTo>
                  <a:pt x="241439" y="207340"/>
                </a:lnTo>
                <a:lnTo>
                  <a:pt x="272431" y="207340"/>
                </a:lnTo>
                <a:lnTo>
                  <a:pt x="272516" y="206654"/>
                </a:lnTo>
                <a:lnTo>
                  <a:pt x="202476" y="206654"/>
                </a:lnTo>
                <a:lnTo>
                  <a:pt x="195693" y="201708"/>
                </a:lnTo>
                <a:lnTo>
                  <a:pt x="192932" y="199745"/>
                </a:lnTo>
                <a:close/>
              </a:path>
              <a:path w="587375" h="354965">
                <a:moveTo>
                  <a:pt x="228298" y="233095"/>
                </a:moveTo>
                <a:lnTo>
                  <a:pt x="203161" y="233095"/>
                </a:lnTo>
                <a:lnTo>
                  <a:pt x="218926" y="250561"/>
                </a:lnTo>
                <a:lnTo>
                  <a:pt x="233479" y="269235"/>
                </a:lnTo>
                <a:lnTo>
                  <a:pt x="247142" y="288797"/>
                </a:lnTo>
                <a:lnTo>
                  <a:pt x="260235" y="308927"/>
                </a:lnTo>
                <a:lnTo>
                  <a:pt x="263726" y="278512"/>
                </a:lnTo>
                <a:lnTo>
                  <a:pt x="267869" y="244221"/>
                </a:lnTo>
                <a:lnTo>
                  <a:pt x="237261" y="244221"/>
                </a:lnTo>
                <a:lnTo>
                  <a:pt x="232695" y="238706"/>
                </a:lnTo>
                <a:lnTo>
                  <a:pt x="228298" y="233095"/>
                </a:lnTo>
                <a:close/>
              </a:path>
              <a:path w="587375" h="354965">
                <a:moveTo>
                  <a:pt x="272431" y="207340"/>
                </a:moveTo>
                <a:lnTo>
                  <a:pt x="241439" y="207340"/>
                </a:lnTo>
                <a:lnTo>
                  <a:pt x="237261" y="244221"/>
                </a:lnTo>
                <a:lnTo>
                  <a:pt x="267869" y="244221"/>
                </a:lnTo>
                <a:lnTo>
                  <a:pt x="272431" y="207340"/>
                </a:lnTo>
                <a:close/>
              </a:path>
              <a:path w="587375" h="354965">
                <a:moveTo>
                  <a:pt x="162875" y="181597"/>
                </a:moveTo>
                <a:lnTo>
                  <a:pt x="135686" y="181597"/>
                </a:lnTo>
                <a:lnTo>
                  <a:pt x="142866" y="185775"/>
                </a:lnTo>
                <a:lnTo>
                  <a:pt x="149232" y="189377"/>
                </a:lnTo>
                <a:lnTo>
                  <a:pt x="155855" y="193350"/>
                </a:lnTo>
                <a:lnTo>
                  <a:pt x="161874" y="197548"/>
                </a:lnTo>
                <a:lnTo>
                  <a:pt x="157044" y="203927"/>
                </a:lnTo>
                <a:lnTo>
                  <a:pt x="152231" y="210423"/>
                </a:lnTo>
                <a:lnTo>
                  <a:pt x="147595" y="217119"/>
                </a:lnTo>
                <a:lnTo>
                  <a:pt x="143332" y="224040"/>
                </a:lnTo>
                <a:lnTo>
                  <a:pt x="144894" y="224040"/>
                </a:lnTo>
                <a:lnTo>
                  <a:pt x="145072" y="224218"/>
                </a:lnTo>
                <a:lnTo>
                  <a:pt x="147834" y="220807"/>
                </a:lnTo>
                <a:lnTo>
                  <a:pt x="153738" y="213215"/>
                </a:lnTo>
                <a:lnTo>
                  <a:pt x="160354" y="205007"/>
                </a:lnTo>
                <a:lnTo>
                  <a:pt x="165252" y="199745"/>
                </a:lnTo>
                <a:lnTo>
                  <a:pt x="192932" y="199745"/>
                </a:lnTo>
                <a:lnTo>
                  <a:pt x="188756" y="196776"/>
                </a:lnTo>
                <a:lnTo>
                  <a:pt x="181492" y="192057"/>
                </a:lnTo>
                <a:lnTo>
                  <a:pt x="173951" y="187871"/>
                </a:lnTo>
                <a:lnTo>
                  <a:pt x="176093" y="185077"/>
                </a:lnTo>
                <a:lnTo>
                  <a:pt x="169075" y="185077"/>
                </a:lnTo>
                <a:lnTo>
                  <a:pt x="162875" y="181597"/>
                </a:lnTo>
                <a:close/>
              </a:path>
              <a:path w="587375" h="354965">
                <a:moveTo>
                  <a:pt x="26276" y="207772"/>
                </a:moveTo>
                <a:lnTo>
                  <a:pt x="25057" y="212217"/>
                </a:lnTo>
                <a:lnTo>
                  <a:pt x="58839" y="217119"/>
                </a:lnTo>
                <a:lnTo>
                  <a:pt x="90177" y="212080"/>
                </a:lnTo>
                <a:lnTo>
                  <a:pt x="97177" y="208737"/>
                </a:lnTo>
                <a:lnTo>
                  <a:pt x="33578" y="208724"/>
                </a:lnTo>
                <a:lnTo>
                  <a:pt x="26276" y="207772"/>
                </a:lnTo>
                <a:close/>
              </a:path>
              <a:path w="587375" h="354965">
                <a:moveTo>
                  <a:pt x="421635" y="157251"/>
                </a:moveTo>
                <a:lnTo>
                  <a:pt x="336765" y="157251"/>
                </a:lnTo>
                <a:lnTo>
                  <a:pt x="327949" y="168881"/>
                </a:lnTo>
                <a:lnTo>
                  <a:pt x="318118" y="181597"/>
                </a:lnTo>
                <a:lnTo>
                  <a:pt x="309516" y="192579"/>
                </a:lnTo>
                <a:lnTo>
                  <a:pt x="299123" y="205701"/>
                </a:lnTo>
                <a:lnTo>
                  <a:pt x="295440" y="210134"/>
                </a:lnTo>
                <a:lnTo>
                  <a:pt x="339547" y="210134"/>
                </a:lnTo>
                <a:lnTo>
                  <a:pt x="349712" y="197919"/>
                </a:lnTo>
                <a:lnTo>
                  <a:pt x="362607" y="181512"/>
                </a:lnTo>
                <a:lnTo>
                  <a:pt x="369586" y="172681"/>
                </a:lnTo>
                <a:lnTo>
                  <a:pt x="379209" y="161417"/>
                </a:lnTo>
                <a:lnTo>
                  <a:pt x="422724" y="161417"/>
                </a:lnTo>
                <a:lnTo>
                  <a:pt x="421635" y="157251"/>
                </a:lnTo>
                <a:close/>
              </a:path>
              <a:path w="587375" h="354965">
                <a:moveTo>
                  <a:pt x="422724" y="161417"/>
                </a:moveTo>
                <a:lnTo>
                  <a:pt x="379209" y="161417"/>
                </a:lnTo>
                <a:lnTo>
                  <a:pt x="381774" y="173497"/>
                </a:lnTo>
                <a:lnTo>
                  <a:pt x="386454" y="198018"/>
                </a:lnTo>
                <a:lnTo>
                  <a:pt x="388937" y="210134"/>
                </a:lnTo>
                <a:lnTo>
                  <a:pt x="473125" y="210134"/>
                </a:lnTo>
                <a:lnTo>
                  <a:pt x="476398" y="205257"/>
                </a:lnTo>
                <a:lnTo>
                  <a:pt x="434174" y="205257"/>
                </a:lnTo>
                <a:lnTo>
                  <a:pt x="425450" y="171797"/>
                </a:lnTo>
                <a:lnTo>
                  <a:pt x="422724" y="161417"/>
                </a:lnTo>
                <a:close/>
              </a:path>
              <a:path w="587375" h="354965">
                <a:moveTo>
                  <a:pt x="581124" y="175336"/>
                </a:moveTo>
                <a:lnTo>
                  <a:pt x="542010" y="175336"/>
                </a:lnTo>
                <a:lnTo>
                  <a:pt x="542278" y="183085"/>
                </a:lnTo>
                <a:lnTo>
                  <a:pt x="542482" y="192579"/>
                </a:lnTo>
                <a:lnTo>
                  <a:pt x="542721" y="210134"/>
                </a:lnTo>
                <a:lnTo>
                  <a:pt x="582371" y="210134"/>
                </a:lnTo>
                <a:lnTo>
                  <a:pt x="581124" y="175336"/>
                </a:lnTo>
                <a:close/>
              </a:path>
              <a:path w="587375" h="354965">
                <a:moveTo>
                  <a:pt x="1282" y="145884"/>
                </a:moveTo>
                <a:lnTo>
                  <a:pt x="0" y="148209"/>
                </a:lnTo>
                <a:lnTo>
                  <a:pt x="27278" y="151206"/>
                </a:lnTo>
                <a:lnTo>
                  <a:pt x="53165" y="155589"/>
                </a:lnTo>
                <a:lnTo>
                  <a:pt x="77695" y="161326"/>
                </a:lnTo>
                <a:lnTo>
                  <a:pt x="100901" y="168389"/>
                </a:lnTo>
                <a:lnTo>
                  <a:pt x="89835" y="183085"/>
                </a:lnTo>
                <a:lnTo>
                  <a:pt x="75525" y="196054"/>
                </a:lnTo>
                <a:lnTo>
                  <a:pt x="57897" y="205277"/>
                </a:lnTo>
                <a:lnTo>
                  <a:pt x="36880" y="208737"/>
                </a:lnTo>
                <a:lnTo>
                  <a:pt x="97204" y="208724"/>
                </a:lnTo>
                <a:lnTo>
                  <a:pt x="116613" y="199454"/>
                </a:lnTo>
                <a:lnTo>
                  <a:pt x="135686" y="181597"/>
                </a:lnTo>
                <a:lnTo>
                  <a:pt x="162875" y="181597"/>
                </a:lnTo>
                <a:lnTo>
                  <a:pt x="156036" y="178290"/>
                </a:lnTo>
                <a:lnTo>
                  <a:pt x="149260" y="175156"/>
                </a:lnTo>
                <a:lnTo>
                  <a:pt x="142646" y="171856"/>
                </a:lnTo>
                <a:lnTo>
                  <a:pt x="149830" y="159334"/>
                </a:lnTo>
                <a:lnTo>
                  <a:pt x="105765" y="159334"/>
                </a:lnTo>
                <a:lnTo>
                  <a:pt x="82212" y="154337"/>
                </a:lnTo>
                <a:lnTo>
                  <a:pt x="55157" y="149947"/>
                </a:lnTo>
                <a:lnTo>
                  <a:pt x="27286" y="146888"/>
                </a:lnTo>
                <a:lnTo>
                  <a:pt x="1282" y="145884"/>
                </a:lnTo>
                <a:close/>
              </a:path>
              <a:path w="587375" h="354965">
                <a:moveTo>
                  <a:pt x="282209" y="129413"/>
                </a:moveTo>
                <a:lnTo>
                  <a:pt x="252577" y="129413"/>
                </a:lnTo>
                <a:lnTo>
                  <a:pt x="250874" y="141366"/>
                </a:lnTo>
                <a:lnTo>
                  <a:pt x="249208" y="154337"/>
                </a:lnTo>
                <a:lnTo>
                  <a:pt x="246316" y="178117"/>
                </a:lnTo>
                <a:lnTo>
                  <a:pt x="234768" y="185142"/>
                </a:lnTo>
                <a:lnTo>
                  <a:pt x="224016" y="192088"/>
                </a:lnTo>
                <a:lnTo>
                  <a:pt x="213237" y="199321"/>
                </a:lnTo>
                <a:lnTo>
                  <a:pt x="202476" y="206654"/>
                </a:lnTo>
                <a:lnTo>
                  <a:pt x="272516" y="206654"/>
                </a:lnTo>
                <a:lnTo>
                  <a:pt x="274840" y="187871"/>
                </a:lnTo>
                <a:lnTo>
                  <a:pt x="306049" y="171797"/>
                </a:lnTo>
                <a:lnTo>
                  <a:pt x="320862" y="164486"/>
                </a:lnTo>
                <a:lnTo>
                  <a:pt x="329116" y="160731"/>
                </a:lnTo>
                <a:lnTo>
                  <a:pt x="279006" y="160731"/>
                </a:lnTo>
                <a:lnTo>
                  <a:pt x="280031" y="149947"/>
                </a:lnTo>
                <a:lnTo>
                  <a:pt x="282209" y="129413"/>
                </a:lnTo>
                <a:close/>
              </a:path>
              <a:path w="587375" h="354965">
                <a:moveTo>
                  <a:pt x="587248" y="44538"/>
                </a:moveTo>
                <a:lnTo>
                  <a:pt x="537845" y="44538"/>
                </a:lnTo>
                <a:lnTo>
                  <a:pt x="511809" y="84606"/>
                </a:lnTo>
                <a:lnTo>
                  <a:pt x="460210" y="165203"/>
                </a:lnTo>
                <a:lnTo>
                  <a:pt x="434174" y="205257"/>
                </a:lnTo>
                <a:lnTo>
                  <a:pt x="476398" y="205257"/>
                </a:lnTo>
                <a:lnTo>
                  <a:pt x="478854" y="201596"/>
                </a:lnTo>
                <a:lnTo>
                  <a:pt x="489693" y="183902"/>
                </a:lnTo>
                <a:lnTo>
                  <a:pt x="495401" y="175336"/>
                </a:lnTo>
                <a:lnTo>
                  <a:pt x="581124" y="175336"/>
                </a:lnTo>
                <a:lnTo>
                  <a:pt x="580282" y="145415"/>
                </a:lnTo>
                <a:lnTo>
                  <a:pt x="512102" y="145415"/>
                </a:lnTo>
                <a:lnTo>
                  <a:pt x="520140" y="131656"/>
                </a:lnTo>
                <a:lnTo>
                  <a:pt x="527010" y="120153"/>
                </a:lnTo>
                <a:lnTo>
                  <a:pt x="542010" y="95326"/>
                </a:lnTo>
                <a:lnTo>
                  <a:pt x="578713" y="95326"/>
                </a:lnTo>
                <a:lnTo>
                  <a:pt x="577507" y="66802"/>
                </a:lnTo>
                <a:lnTo>
                  <a:pt x="576897" y="55575"/>
                </a:lnTo>
                <a:lnTo>
                  <a:pt x="578332" y="46824"/>
                </a:lnTo>
                <a:lnTo>
                  <a:pt x="587248" y="44538"/>
                </a:lnTo>
                <a:close/>
              </a:path>
              <a:path w="587375" h="354965">
                <a:moveTo>
                  <a:pt x="218478" y="130810"/>
                </a:moveTo>
                <a:lnTo>
                  <a:pt x="206654" y="130810"/>
                </a:lnTo>
                <a:lnTo>
                  <a:pt x="197484" y="144604"/>
                </a:lnTo>
                <a:lnTo>
                  <a:pt x="188202" y="158286"/>
                </a:lnTo>
                <a:lnTo>
                  <a:pt x="178709" y="171856"/>
                </a:lnTo>
                <a:lnTo>
                  <a:pt x="169075" y="185077"/>
                </a:lnTo>
                <a:lnTo>
                  <a:pt x="176093" y="185077"/>
                </a:lnTo>
                <a:lnTo>
                  <a:pt x="186281" y="171797"/>
                </a:lnTo>
                <a:lnTo>
                  <a:pt x="196024" y="159159"/>
                </a:lnTo>
                <a:lnTo>
                  <a:pt x="207173" y="144912"/>
                </a:lnTo>
                <a:lnTo>
                  <a:pt x="218478" y="130810"/>
                </a:lnTo>
                <a:close/>
              </a:path>
              <a:path w="587375" h="354965">
                <a:moveTo>
                  <a:pt x="424335" y="123850"/>
                </a:moveTo>
                <a:lnTo>
                  <a:pt x="375031" y="123850"/>
                </a:lnTo>
                <a:lnTo>
                  <a:pt x="349711" y="131757"/>
                </a:lnTo>
                <a:lnTo>
                  <a:pt x="325142" y="140419"/>
                </a:lnTo>
                <a:lnTo>
                  <a:pt x="301511" y="150016"/>
                </a:lnTo>
                <a:lnTo>
                  <a:pt x="279006" y="160731"/>
                </a:lnTo>
                <a:lnTo>
                  <a:pt x="329116" y="160731"/>
                </a:lnTo>
                <a:lnTo>
                  <a:pt x="336765" y="157251"/>
                </a:lnTo>
                <a:lnTo>
                  <a:pt x="421635" y="157251"/>
                </a:lnTo>
                <a:lnTo>
                  <a:pt x="418285" y="144349"/>
                </a:lnTo>
                <a:lnTo>
                  <a:pt x="413994" y="127330"/>
                </a:lnTo>
                <a:lnTo>
                  <a:pt x="424335" y="123850"/>
                </a:lnTo>
                <a:close/>
              </a:path>
              <a:path w="587375" h="354965">
                <a:moveTo>
                  <a:pt x="193433" y="45224"/>
                </a:moveTo>
                <a:lnTo>
                  <a:pt x="144030" y="45224"/>
                </a:lnTo>
                <a:lnTo>
                  <a:pt x="137142" y="71309"/>
                </a:lnTo>
                <a:lnTo>
                  <a:pt x="129881" y="97637"/>
                </a:lnTo>
                <a:lnTo>
                  <a:pt x="121801" y="123321"/>
                </a:lnTo>
                <a:lnTo>
                  <a:pt x="112665" y="146919"/>
                </a:lnTo>
                <a:lnTo>
                  <a:pt x="110785" y="151206"/>
                </a:lnTo>
                <a:lnTo>
                  <a:pt x="105765" y="159334"/>
                </a:lnTo>
                <a:lnTo>
                  <a:pt x="149830" y="159334"/>
                </a:lnTo>
                <a:lnTo>
                  <a:pt x="170948" y="107076"/>
                </a:lnTo>
                <a:lnTo>
                  <a:pt x="183464" y="63482"/>
                </a:lnTo>
                <a:lnTo>
                  <a:pt x="186763" y="54634"/>
                </a:lnTo>
                <a:lnTo>
                  <a:pt x="191361" y="48008"/>
                </a:lnTo>
                <a:lnTo>
                  <a:pt x="192011" y="47383"/>
                </a:lnTo>
                <a:lnTo>
                  <a:pt x="195795" y="45491"/>
                </a:lnTo>
                <a:lnTo>
                  <a:pt x="193433" y="45224"/>
                </a:lnTo>
                <a:close/>
              </a:path>
              <a:path w="587375" h="354965">
                <a:moveTo>
                  <a:pt x="578713" y="95326"/>
                </a:moveTo>
                <a:lnTo>
                  <a:pt x="542010" y="95326"/>
                </a:lnTo>
                <a:lnTo>
                  <a:pt x="542245" y="107076"/>
                </a:lnTo>
                <a:lnTo>
                  <a:pt x="542475" y="125752"/>
                </a:lnTo>
                <a:lnTo>
                  <a:pt x="542596" y="137897"/>
                </a:lnTo>
                <a:lnTo>
                  <a:pt x="542721" y="145415"/>
                </a:lnTo>
                <a:lnTo>
                  <a:pt x="580282" y="145415"/>
                </a:lnTo>
                <a:lnTo>
                  <a:pt x="578970" y="101399"/>
                </a:lnTo>
                <a:lnTo>
                  <a:pt x="578713" y="95326"/>
                </a:lnTo>
                <a:close/>
              </a:path>
              <a:path w="587375" h="354965">
                <a:moveTo>
                  <a:pt x="297103" y="0"/>
                </a:moveTo>
                <a:lnTo>
                  <a:pt x="253539" y="63482"/>
                </a:lnTo>
                <a:lnTo>
                  <a:pt x="233724" y="92132"/>
                </a:lnTo>
                <a:lnTo>
                  <a:pt x="212217" y="122466"/>
                </a:lnTo>
                <a:lnTo>
                  <a:pt x="202308" y="122818"/>
                </a:lnTo>
                <a:lnTo>
                  <a:pt x="192549" y="123321"/>
                </a:lnTo>
                <a:lnTo>
                  <a:pt x="173253" y="124548"/>
                </a:lnTo>
                <a:lnTo>
                  <a:pt x="172973" y="126661"/>
                </a:lnTo>
                <a:lnTo>
                  <a:pt x="172865" y="127330"/>
                </a:lnTo>
                <a:lnTo>
                  <a:pt x="171677" y="131108"/>
                </a:lnTo>
                <a:lnTo>
                  <a:pt x="171170" y="132892"/>
                </a:lnTo>
                <a:lnTo>
                  <a:pt x="179229" y="132301"/>
                </a:lnTo>
                <a:lnTo>
                  <a:pt x="206654" y="130810"/>
                </a:lnTo>
                <a:lnTo>
                  <a:pt x="218478" y="130810"/>
                </a:lnTo>
                <a:lnTo>
                  <a:pt x="226699" y="130163"/>
                </a:lnTo>
                <a:lnTo>
                  <a:pt x="235146" y="129740"/>
                </a:lnTo>
                <a:lnTo>
                  <a:pt x="243784" y="129502"/>
                </a:lnTo>
                <a:lnTo>
                  <a:pt x="252577" y="129413"/>
                </a:lnTo>
                <a:lnTo>
                  <a:pt x="282209" y="129413"/>
                </a:lnTo>
                <a:lnTo>
                  <a:pt x="282384" y="127787"/>
                </a:lnTo>
                <a:lnTo>
                  <a:pt x="375031" y="123850"/>
                </a:lnTo>
                <a:lnTo>
                  <a:pt x="424335" y="123850"/>
                </a:lnTo>
                <a:lnTo>
                  <a:pt x="430524" y="121767"/>
                </a:lnTo>
                <a:lnTo>
                  <a:pt x="225437" y="121767"/>
                </a:lnTo>
                <a:lnTo>
                  <a:pt x="233531" y="111083"/>
                </a:lnTo>
                <a:lnTo>
                  <a:pt x="250888" y="88805"/>
                </a:lnTo>
                <a:lnTo>
                  <a:pt x="258140" y="79324"/>
                </a:lnTo>
                <a:lnTo>
                  <a:pt x="288126" y="79324"/>
                </a:lnTo>
                <a:lnTo>
                  <a:pt x="290664" y="58681"/>
                </a:lnTo>
                <a:lnTo>
                  <a:pt x="294148" y="28956"/>
                </a:lnTo>
                <a:lnTo>
                  <a:pt x="297103" y="0"/>
                </a:lnTo>
                <a:close/>
              </a:path>
              <a:path w="587375" h="354965">
                <a:moveTo>
                  <a:pt x="288126" y="79324"/>
                </a:moveTo>
                <a:lnTo>
                  <a:pt x="258140" y="79324"/>
                </a:lnTo>
                <a:lnTo>
                  <a:pt x="256972" y="89972"/>
                </a:lnTo>
                <a:lnTo>
                  <a:pt x="254824" y="111647"/>
                </a:lnTo>
                <a:lnTo>
                  <a:pt x="253961" y="119672"/>
                </a:lnTo>
                <a:lnTo>
                  <a:pt x="225437" y="121767"/>
                </a:lnTo>
                <a:lnTo>
                  <a:pt x="430524" y="121767"/>
                </a:lnTo>
                <a:lnTo>
                  <a:pt x="431330" y="121496"/>
                </a:lnTo>
                <a:lnTo>
                  <a:pt x="442179" y="118287"/>
                </a:lnTo>
                <a:lnTo>
                  <a:pt x="283425" y="118287"/>
                </a:lnTo>
                <a:lnTo>
                  <a:pt x="286981" y="88637"/>
                </a:lnTo>
                <a:lnTo>
                  <a:pt x="288126" y="79324"/>
                </a:lnTo>
                <a:close/>
              </a:path>
              <a:path w="587375" h="354965">
                <a:moveTo>
                  <a:pt x="398691" y="44538"/>
                </a:moveTo>
                <a:lnTo>
                  <a:pt x="340931" y="44538"/>
                </a:lnTo>
                <a:lnTo>
                  <a:pt x="344267" y="58977"/>
                </a:lnTo>
                <a:lnTo>
                  <a:pt x="349067" y="79324"/>
                </a:lnTo>
                <a:lnTo>
                  <a:pt x="353802" y="99670"/>
                </a:lnTo>
                <a:lnTo>
                  <a:pt x="356946" y="114109"/>
                </a:lnTo>
                <a:lnTo>
                  <a:pt x="283425" y="118287"/>
                </a:lnTo>
                <a:lnTo>
                  <a:pt x="442179" y="118287"/>
                </a:lnTo>
                <a:lnTo>
                  <a:pt x="448733" y="116349"/>
                </a:lnTo>
                <a:lnTo>
                  <a:pt x="466335" y="111647"/>
                </a:lnTo>
                <a:lnTo>
                  <a:pt x="473127" y="109943"/>
                </a:lnTo>
                <a:lnTo>
                  <a:pt x="427913" y="109943"/>
                </a:lnTo>
                <a:lnTo>
                  <a:pt x="439068" y="94627"/>
                </a:lnTo>
                <a:lnTo>
                  <a:pt x="395211" y="94627"/>
                </a:lnTo>
                <a:lnTo>
                  <a:pt x="393208" y="80702"/>
                </a:lnTo>
                <a:lnTo>
                  <a:pt x="390281" y="65405"/>
                </a:lnTo>
                <a:lnTo>
                  <a:pt x="390354" y="61490"/>
                </a:lnTo>
                <a:lnTo>
                  <a:pt x="390635" y="51913"/>
                </a:lnTo>
                <a:lnTo>
                  <a:pt x="398691" y="44538"/>
                </a:lnTo>
                <a:close/>
              </a:path>
              <a:path w="587375" h="354965">
                <a:moveTo>
                  <a:pt x="484263" y="107149"/>
                </a:moveTo>
                <a:lnTo>
                  <a:pt x="470074" y="107748"/>
                </a:lnTo>
                <a:lnTo>
                  <a:pt x="442138" y="109380"/>
                </a:lnTo>
                <a:lnTo>
                  <a:pt x="427913" y="109943"/>
                </a:lnTo>
                <a:lnTo>
                  <a:pt x="473127" y="109943"/>
                </a:lnTo>
                <a:lnTo>
                  <a:pt x="484263" y="107149"/>
                </a:lnTo>
                <a:close/>
              </a:path>
              <a:path w="587375" h="354965">
                <a:moveTo>
                  <a:pt x="484263" y="44538"/>
                </a:moveTo>
                <a:lnTo>
                  <a:pt x="429996" y="44538"/>
                </a:lnTo>
                <a:lnTo>
                  <a:pt x="425910" y="50923"/>
                </a:lnTo>
                <a:lnTo>
                  <a:pt x="421508" y="57137"/>
                </a:lnTo>
                <a:lnTo>
                  <a:pt x="416884" y="63482"/>
                </a:lnTo>
                <a:lnTo>
                  <a:pt x="412610" y="69583"/>
                </a:lnTo>
                <a:lnTo>
                  <a:pt x="408486" y="76027"/>
                </a:lnTo>
                <a:lnTo>
                  <a:pt x="404410" y="82519"/>
                </a:lnTo>
                <a:lnTo>
                  <a:pt x="400013" y="88891"/>
                </a:lnTo>
                <a:lnTo>
                  <a:pt x="395211" y="94627"/>
                </a:lnTo>
                <a:lnTo>
                  <a:pt x="439068" y="94627"/>
                </a:lnTo>
                <a:lnTo>
                  <a:pt x="443431" y="88637"/>
                </a:lnTo>
                <a:lnTo>
                  <a:pt x="452450" y="76323"/>
                </a:lnTo>
                <a:lnTo>
                  <a:pt x="460616" y="65405"/>
                </a:lnTo>
                <a:lnTo>
                  <a:pt x="465810" y="58681"/>
                </a:lnTo>
                <a:lnTo>
                  <a:pt x="470982" y="52871"/>
                </a:lnTo>
                <a:lnTo>
                  <a:pt x="476975" y="48008"/>
                </a:lnTo>
                <a:lnTo>
                  <a:pt x="484263" y="44538"/>
                </a:lnTo>
                <a:close/>
              </a:path>
            </a:pathLst>
          </a:custGeom>
          <a:solidFill>
            <a:srgbClr val="1162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412313" y="9791580"/>
            <a:ext cx="932272" cy="34347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381321" y="9892744"/>
            <a:ext cx="185420" cy="191770"/>
          </a:xfrm>
          <a:custGeom>
            <a:avLst/>
            <a:gdLst/>
            <a:ahLst/>
            <a:cxnLst/>
            <a:rect l="l" t="t" r="r" b="b"/>
            <a:pathLst>
              <a:path w="185420" h="191770">
                <a:moveTo>
                  <a:pt x="118694" y="0"/>
                </a:moveTo>
                <a:lnTo>
                  <a:pt x="70345" y="0"/>
                </a:lnTo>
                <a:lnTo>
                  <a:pt x="0" y="191554"/>
                </a:lnTo>
                <a:lnTo>
                  <a:pt x="50126" y="191554"/>
                </a:lnTo>
                <a:lnTo>
                  <a:pt x="63614" y="151041"/>
                </a:lnTo>
                <a:lnTo>
                  <a:pt x="170817" y="151041"/>
                </a:lnTo>
                <a:lnTo>
                  <a:pt x="158672" y="115849"/>
                </a:lnTo>
                <a:lnTo>
                  <a:pt x="74993" y="115849"/>
                </a:lnTo>
                <a:lnTo>
                  <a:pt x="79616" y="100169"/>
                </a:lnTo>
                <a:lnTo>
                  <a:pt x="84543" y="83983"/>
                </a:lnTo>
                <a:lnTo>
                  <a:pt x="89138" y="67995"/>
                </a:lnTo>
                <a:lnTo>
                  <a:pt x="92760" y="52908"/>
                </a:lnTo>
                <a:lnTo>
                  <a:pt x="136952" y="52908"/>
                </a:lnTo>
                <a:lnTo>
                  <a:pt x="118694" y="0"/>
                </a:lnTo>
                <a:close/>
              </a:path>
              <a:path w="185420" h="191770">
                <a:moveTo>
                  <a:pt x="170817" y="151041"/>
                </a:moveTo>
                <a:lnTo>
                  <a:pt x="120129" y="151041"/>
                </a:lnTo>
                <a:lnTo>
                  <a:pt x="134658" y="191554"/>
                </a:lnTo>
                <a:lnTo>
                  <a:pt x="184797" y="191554"/>
                </a:lnTo>
                <a:lnTo>
                  <a:pt x="170817" y="151041"/>
                </a:lnTo>
                <a:close/>
              </a:path>
              <a:path w="185420" h="191770">
                <a:moveTo>
                  <a:pt x="136952" y="52908"/>
                </a:moveTo>
                <a:lnTo>
                  <a:pt x="92760" y="52908"/>
                </a:lnTo>
                <a:lnTo>
                  <a:pt x="96118" y="68045"/>
                </a:lnTo>
                <a:lnTo>
                  <a:pt x="100442" y="84116"/>
                </a:lnTo>
                <a:lnTo>
                  <a:pt x="105106" y="100319"/>
                </a:lnTo>
                <a:lnTo>
                  <a:pt x="109486" y="115849"/>
                </a:lnTo>
                <a:lnTo>
                  <a:pt x="158672" y="115849"/>
                </a:lnTo>
                <a:lnTo>
                  <a:pt x="136952" y="52908"/>
                </a:lnTo>
                <a:close/>
              </a:path>
            </a:pathLst>
          </a:custGeom>
          <a:solidFill>
            <a:srgbClr val="20326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200394" y="9889911"/>
            <a:ext cx="157480" cy="197485"/>
          </a:xfrm>
          <a:custGeom>
            <a:avLst/>
            <a:gdLst/>
            <a:ahLst/>
            <a:cxnLst/>
            <a:rect l="l" t="t" r="r" b="b"/>
            <a:pathLst>
              <a:path w="157479" h="197484">
                <a:moveTo>
                  <a:pt x="15328" y="145961"/>
                </a:moveTo>
                <a:lnTo>
                  <a:pt x="0" y="181457"/>
                </a:lnTo>
                <a:lnTo>
                  <a:pt x="51508" y="196179"/>
                </a:lnTo>
                <a:lnTo>
                  <a:pt x="68605" y="197104"/>
                </a:lnTo>
                <a:lnTo>
                  <a:pt x="104906" y="192462"/>
                </a:lnTo>
                <a:lnTo>
                  <a:pt x="132824" y="179273"/>
                </a:lnTo>
                <a:lnTo>
                  <a:pt x="149682" y="159867"/>
                </a:lnTo>
                <a:lnTo>
                  <a:pt x="71043" y="159867"/>
                </a:lnTo>
                <a:lnTo>
                  <a:pt x="56407" y="158868"/>
                </a:lnTo>
                <a:lnTo>
                  <a:pt x="42791" y="156043"/>
                </a:lnTo>
                <a:lnTo>
                  <a:pt x="29372" y="151654"/>
                </a:lnTo>
                <a:lnTo>
                  <a:pt x="15328" y="145961"/>
                </a:lnTo>
                <a:close/>
              </a:path>
              <a:path w="157479" h="197484">
                <a:moveTo>
                  <a:pt x="83540" y="0"/>
                </a:moveTo>
                <a:lnTo>
                  <a:pt x="52747" y="4461"/>
                </a:lnTo>
                <a:lnTo>
                  <a:pt x="28762" y="16860"/>
                </a:lnTo>
                <a:lnTo>
                  <a:pt x="13192" y="35720"/>
                </a:lnTo>
                <a:lnTo>
                  <a:pt x="7645" y="59563"/>
                </a:lnTo>
                <a:lnTo>
                  <a:pt x="8108" y="67212"/>
                </a:lnTo>
                <a:lnTo>
                  <a:pt x="30853" y="104576"/>
                </a:lnTo>
                <a:lnTo>
                  <a:pt x="79755" y="120535"/>
                </a:lnTo>
                <a:lnTo>
                  <a:pt x="90762" y="123978"/>
                </a:lnTo>
                <a:lnTo>
                  <a:pt x="98336" y="128609"/>
                </a:lnTo>
                <a:lnTo>
                  <a:pt x="102708" y="134426"/>
                </a:lnTo>
                <a:lnTo>
                  <a:pt x="104114" y="141427"/>
                </a:lnTo>
                <a:lnTo>
                  <a:pt x="102029" y="149741"/>
                </a:lnTo>
                <a:lnTo>
                  <a:pt x="95799" y="155476"/>
                </a:lnTo>
                <a:lnTo>
                  <a:pt x="85458" y="158797"/>
                </a:lnTo>
                <a:lnTo>
                  <a:pt x="71043" y="159867"/>
                </a:lnTo>
                <a:lnTo>
                  <a:pt x="149682" y="159867"/>
                </a:lnTo>
                <a:lnTo>
                  <a:pt x="150753" y="158634"/>
                </a:lnTo>
                <a:lnTo>
                  <a:pt x="157086" y="131648"/>
                </a:lnTo>
                <a:lnTo>
                  <a:pt x="153415" y="112184"/>
                </a:lnTo>
                <a:lnTo>
                  <a:pt x="142882" y="96648"/>
                </a:lnTo>
                <a:lnTo>
                  <a:pt x="126209" y="85029"/>
                </a:lnTo>
                <a:lnTo>
                  <a:pt x="104114" y="77317"/>
                </a:lnTo>
                <a:lnTo>
                  <a:pt x="79044" y="71424"/>
                </a:lnTo>
                <a:lnTo>
                  <a:pt x="69385" y="68454"/>
                </a:lnTo>
                <a:lnTo>
                  <a:pt x="63414" y="65004"/>
                </a:lnTo>
                <a:lnTo>
                  <a:pt x="60381" y="60584"/>
                </a:lnTo>
                <a:lnTo>
                  <a:pt x="59537" y="54698"/>
                </a:lnTo>
                <a:lnTo>
                  <a:pt x="61402" y="47615"/>
                </a:lnTo>
                <a:lnTo>
                  <a:pt x="66600" y="42233"/>
                </a:lnTo>
                <a:lnTo>
                  <a:pt x="74534" y="38814"/>
                </a:lnTo>
                <a:lnTo>
                  <a:pt x="84607" y="37617"/>
                </a:lnTo>
                <a:lnTo>
                  <a:pt x="142850" y="37617"/>
                </a:lnTo>
                <a:lnTo>
                  <a:pt x="155346" y="19177"/>
                </a:lnTo>
                <a:lnTo>
                  <a:pt x="140335" y="11326"/>
                </a:lnTo>
                <a:lnTo>
                  <a:pt x="122429" y="5273"/>
                </a:lnTo>
                <a:lnTo>
                  <a:pt x="103030" y="1378"/>
                </a:lnTo>
                <a:lnTo>
                  <a:pt x="83540" y="0"/>
                </a:lnTo>
                <a:close/>
              </a:path>
              <a:path w="157479" h="197484">
                <a:moveTo>
                  <a:pt x="142850" y="37617"/>
                </a:moveTo>
                <a:lnTo>
                  <a:pt x="84607" y="37617"/>
                </a:lnTo>
                <a:lnTo>
                  <a:pt x="95913" y="38472"/>
                </a:lnTo>
                <a:lnTo>
                  <a:pt x="107832" y="41060"/>
                </a:lnTo>
                <a:lnTo>
                  <a:pt x="120336" y="45413"/>
                </a:lnTo>
                <a:lnTo>
                  <a:pt x="133400" y="51562"/>
                </a:lnTo>
                <a:lnTo>
                  <a:pt x="142850" y="37617"/>
                </a:lnTo>
                <a:close/>
              </a:path>
            </a:pathLst>
          </a:custGeom>
          <a:solidFill>
            <a:srgbClr val="20326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606704" y="9893462"/>
            <a:ext cx="224586" cy="19081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411426" y="9893442"/>
            <a:ext cx="154609" cy="1943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573330" y="9893462"/>
            <a:ext cx="154940" cy="191135"/>
          </a:xfrm>
          <a:custGeom>
            <a:avLst/>
            <a:gdLst/>
            <a:ahLst/>
            <a:cxnLst/>
            <a:rect l="l" t="t" r="r" b="b"/>
            <a:pathLst>
              <a:path w="154940" h="191134">
                <a:moveTo>
                  <a:pt x="98094" y="37655"/>
                </a:moveTo>
                <a:lnTo>
                  <a:pt x="49377" y="37655"/>
                </a:lnTo>
                <a:lnTo>
                  <a:pt x="49377" y="190817"/>
                </a:lnTo>
                <a:lnTo>
                  <a:pt x="98094" y="190817"/>
                </a:lnTo>
                <a:lnTo>
                  <a:pt x="98094" y="37655"/>
                </a:lnTo>
                <a:close/>
              </a:path>
              <a:path w="154940" h="191134">
                <a:moveTo>
                  <a:pt x="154901" y="0"/>
                </a:moveTo>
                <a:lnTo>
                  <a:pt x="0" y="0"/>
                </a:lnTo>
                <a:lnTo>
                  <a:pt x="0" y="37655"/>
                </a:lnTo>
                <a:lnTo>
                  <a:pt x="135750" y="37655"/>
                </a:lnTo>
                <a:lnTo>
                  <a:pt x="143532" y="28637"/>
                </a:lnTo>
                <a:lnTo>
                  <a:pt x="149583" y="16041"/>
                </a:lnTo>
                <a:lnTo>
                  <a:pt x="153506" y="4838"/>
                </a:lnTo>
                <a:lnTo>
                  <a:pt x="154901" y="0"/>
                </a:lnTo>
                <a:close/>
              </a:path>
            </a:pathLst>
          </a:custGeom>
          <a:solidFill>
            <a:srgbClr val="20326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244453" y="9893287"/>
            <a:ext cx="123443" cy="1910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878660" y="9893287"/>
            <a:ext cx="123418" cy="1910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8032031" y="9893462"/>
            <a:ext cx="154940" cy="191135"/>
          </a:xfrm>
          <a:custGeom>
            <a:avLst/>
            <a:gdLst/>
            <a:ahLst/>
            <a:cxnLst/>
            <a:rect l="l" t="t" r="r" b="b"/>
            <a:pathLst>
              <a:path w="154940" h="191134">
                <a:moveTo>
                  <a:pt x="98107" y="37655"/>
                </a:moveTo>
                <a:lnTo>
                  <a:pt x="49390" y="37655"/>
                </a:lnTo>
                <a:lnTo>
                  <a:pt x="49390" y="190817"/>
                </a:lnTo>
                <a:lnTo>
                  <a:pt x="98107" y="190817"/>
                </a:lnTo>
                <a:lnTo>
                  <a:pt x="98107" y="37655"/>
                </a:lnTo>
                <a:close/>
              </a:path>
              <a:path w="154940" h="191134">
                <a:moveTo>
                  <a:pt x="154914" y="0"/>
                </a:moveTo>
                <a:lnTo>
                  <a:pt x="0" y="0"/>
                </a:lnTo>
                <a:lnTo>
                  <a:pt x="0" y="37655"/>
                </a:lnTo>
                <a:lnTo>
                  <a:pt x="135763" y="37655"/>
                </a:lnTo>
                <a:lnTo>
                  <a:pt x="143545" y="28637"/>
                </a:lnTo>
                <a:lnTo>
                  <a:pt x="149596" y="16041"/>
                </a:lnTo>
                <a:lnTo>
                  <a:pt x="153518" y="4838"/>
                </a:lnTo>
                <a:lnTo>
                  <a:pt x="154914" y="0"/>
                </a:lnTo>
                <a:close/>
              </a:path>
            </a:pathLst>
          </a:custGeom>
          <a:solidFill>
            <a:srgbClr val="20326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820007" y="9796730"/>
            <a:ext cx="318770" cy="321310"/>
          </a:xfrm>
          <a:custGeom>
            <a:avLst/>
            <a:gdLst/>
            <a:ahLst/>
            <a:cxnLst/>
            <a:rect l="l" t="t" r="r" b="b"/>
            <a:pathLst>
              <a:path w="318770" h="321309">
                <a:moveTo>
                  <a:pt x="160337" y="0"/>
                </a:moveTo>
                <a:lnTo>
                  <a:pt x="109661" y="8176"/>
                </a:lnTo>
                <a:lnTo>
                  <a:pt x="65647" y="30942"/>
                </a:lnTo>
                <a:lnTo>
                  <a:pt x="30938" y="65655"/>
                </a:lnTo>
                <a:lnTo>
                  <a:pt x="8174" y="109672"/>
                </a:lnTo>
                <a:lnTo>
                  <a:pt x="0" y="160350"/>
                </a:lnTo>
                <a:lnTo>
                  <a:pt x="8174" y="211044"/>
                </a:lnTo>
                <a:lnTo>
                  <a:pt x="30938" y="255070"/>
                </a:lnTo>
                <a:lnTo>
                  <a:pt x="65647" y="289785"/>
                </a:lnTo>
                <a:lnTo>
                  <a:pt x="109661" y="312550"/>
                </a:lnTo>
                <a:lnTo>
                  <a:pt x="160337" y="320725"/>
                </a:lnTo>
                <a:lnTo>
                  <a:pt x="187328" y="318458"/>
                </a:lnTo>
                <a:lnTo>
                  <a:pt x="212855" y="311908"/>
                </a:lnTo>
                <a:lnTo>
                  <a:pt x="236557" y="301459"/>
                </a:lnTo>
                <a:lnTo>
                  <a:pt x="258076" y="287489"/>
                </a:lnTo>
                <a:lnTo>
                  <a:pt x="72910" y="287489"/>
                </a:lnTo>
                <a:lnTo>
                  <a:pt x="82973" y="280400"/>
                </a:lnTo>
                <a:lnTo>
                  <a:pt x="103384" y="265377"/>
                </a:lnTo>
                <a:lnTo>
                  <a:pt x="130996" y="243904"/>
                </a:lnTo>
                <a:lnTo>
                  <a:pt x="162661" y="217462"/>
                </a:lnTo>
                <a:lnTo>
                  <a:pt x="310222" y="217462"/>
                </a:lnTo>
                <a:lnTo>
                  <a:pt x="312823" y="210072"/>
                </a:lnTo>
                <a:lnTo>
                  <a:pt x="315072" y="202518"/>
                </a:lnTo>
                <a:lnTo>
                  <a:pt x="316957" y="194811"/>
                </a:lnTo>
                <a:lnTo>
                  <a:pt x="318465" y="186956"/>
                </a:lnTo>
                <a:lnTo>
                  <a:pt x="195808" y="186956"/>
                </a:lnTo>
                <a:lnTo>
                  <a:pt x="210139" y="172466"/>
                </a:lnTo>
                <a:lnTo>
                  <a:pt x="223675" y="157700"/>
                </a:lnTo>
                <a:lnTo>
                  <a:pt x="236120" y="142799"/>
                </a:lnTo>
                <a:lnTo>
                  <a:pt x="247180" y="127901"/>
                </a:lnTo>
                <a:lnTo>
                  <a:pt x="317423" y="127901"/>
                </a:lnTo>
                <a:lnTo>
                  <a:pt x="315604" y="120038"/>
                </a:lnTo>
                <a:lnTo>
                  <a:pt x="313394" y="112323"/>
                </a:lnTo>
                <a:lnTo>
                  <a:pt x="310808" y="104768"/>
                </a:lnTo>
                <a:lnTo>
                  <a:pt x="307860" y="97383"/>
                </a:lnTo>
                <a:lnTo>
                  <a:pt x="264477" y="97383"/>
                </a:lnTo>
                <a:lnTo>
                  <a:pt x="270251" y="79574"/>
                </a:lnTo>
                <a:lnTo>
                  <a:pt x="258317" y="33413"/>
                </a:lnTo>
                <a:lnTo>
                  <a:pt x="213004" y="8858"/>
                </a:lnTo>
                <a:lnTo>
                  <a:pt x="187405" y="2277"/>
                </a:lnTo>
                <a:lnTo>
                  <a:pt x="160337" y="0"/>
                </a:lnTo>
                <a:close/>
              </a:path>
            </a:pathLst>
          </a:custGeom>
          <a:solidFill>
            <a:srgbClr val="20326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8867464" y="9787128"/>
            <a:ext cx="408305" cy="337820"/>
          </a:xfrm>
          <a:custGeom>
            <a:avLst/>
            <a:gdLst/>
            <a:ahLst/>
            <a:cxnLst/>
            <a:rect l="l" t="t" r="r" b="b"/>
            <a:pathLst>
              <a:path w="408304" h="337820">
                <a:moveTo>
                  <a:pt x="241388" y="270662"/>
                </a:moveTo>
                <a:lnTo>
                  <a:pt x="222529" y="270662"/>
                </a:lnTo>
                <a:lnTo>
                  <a:pt x="222529" y="337667"/>
                </a:lnTo>
                <a:lnTo>
                  <a:pt x="241388" y="337667"/>
                </a:lnTo>
                <a:lnTo>
                  <a:pt x="255893" y="336234"/>
                </a:lnTo>
                <a:lnTo>
                  <a:pt x="268141" y="331082"/>
                </a:lnTo>
                <a:lnTo>
                  <a:pt x="271323" y="327266"/>
                </a:lnTo>
                <a:lnTo>
                  <a:pt x="236181" y="327266"/>
                </a:lnTo>
                <a:lnTo>
                  <a:pt x="236181" y="281076"/>
                </a:lnTo>
                <a:lnTo>
                  <a:pt x="271206" y="281076"/>
                </a:lnTo>
                <a:lnTo>
                  <a:pt x="268141" y="277329"/>
                </a:lnTo>
                <a:lnTo>
                  <a:pt x="255893" y="272105"/>
                </a:lnTo>
                <a:lnTo>
                  <a:pt x="241388" y="270662"/>
                </a:lnTo>
                <a:close/>
              </a:path>
              <a:path w="408304" h="337820">
                <a:moveTo>
                  <a:pt x="307111" y="270662"/>
                </a:moveTo>
                <a:lnTo>
                  <a:pt x="293446" y="270662"/>
                </a:lnTo>
                <a:lnTo>
                  <a:pt x="293446" y="337667"/>
                </a:lnTo>
                <a:lnTo>
                  <a:pt x="333133" y="337667"/>
                </a:lnTo>
                <a:lnTo>
                  <a:pt x="333133" y="326618"/>
                </a:lnTo>
                <a:lnTo>
                  <a:pt x="307111" y="326618"/>
                </a:lnTo>
                <a:lnTo>
                  <a:pt x="307111" y="270662"/>
                </a:lnTo>
                <a:close/>
              </a:path>
              <a:path w="408304" h="337820">
                <a:moveTo>
                  <a:pt x="368261" y="270662"/>
                </a:moveTo>
                <a:lnTo>
                  <a:pt x="344195" y="270662"/>
                </a:lnTo>
                <a:lnTo>
                  <a:pt x="344195" y="337667"/>
                </a:lnTo>
                <a:lnTo>
                  <a:pt x="357847" y="337667"/>
                </a:lnTo>
                <a:lnTo>
                  <a:pt x="357847" y="312953"/>
                </a:lnTo>
                <a:lnTo>
                  <a:pt x="389085" y="312953"/>
                </a:lnTo>
                <a:lnTo>
                  <a:pt x="387121" y="309054"/>
                </a:lnTo>
                <a:lnTo>
                  <a:pt x="383870" y="307086"/>
                </a:lnTo>
                <a:lnTo>
                  <a:pt x="395592" y="303847"/>
                </a:lnTo>
                <a:lnTo>
                  <a:pt x="395493" y="301891"/>
                </a:lnTo>
                <a:lnTo>
                  <a:pt x="357860" y="301891"/>
                </a:lnTo>
                <a:lnTo>
                  <a:pt x="357860" y="281711"/>
                </a:lnTo>
                <a:lnTo>
                  <a:pt x="392905" y="281711"/>
                </a:lnTo>
                <a:lnTo>
                  <a:pt x="392502" y="279899"/>
                </a:lnTo>
                <a:lnTo>
                  <a:pt x="386230" y="273669"/>
                </a:lnTo>
                <a:lnTo>
                  <a:pt x="377642" y="270977"/>
                </a:lnTo>
                <a:lnTo>
                  <a:pt x="368261" y="270662"/>
                </a:lnTo>
                <a:close/>
              </a:path>
              <a:path w="408304" h="337820">
                <a:moveTo>
                  <a:pt x="389085" y="312953"/>
                </a:moveTo>
                <a:lnTo>
                  <a:pt x="373456" y="312953"/>
                </a:lnTo>
                <a:lnTo>
                  <a:pt x="375424" y="314896"/>
                </a:lnTo>
                <a:lnTo>
                  <a:pt x="377367" y="320116"/>
                </a:lnTo>
                <a:lnTo>
                  <a:pt x="384517" y="337667"/>
                </a:lnTo>
                <a:lnTo>
                  <a:pt x="400786" y="337667"/>
                </a:lnTo>
                <a:lnTo>
                  <a:pt x="389658" y="314091"/>
                </a:lnTo>
                <a:lnTo>
                  <a:pt x="389085" y="312953"/>
                </a:lnTo>
                <a:close/>
              </a:path>
              <a:path w="408304" h="337820">
                <a:moveTo>
                  <a:pt x="271206" y="281076"/>
                </a:moveTo>
                <a:lnTo>
                  <a:pt x="243992" y="281076"/>
                </a:lnTo>
                <a:lnTo>
                  <a:pt x="252113" y="282629"/>
                </a:lnTo>
                <a:lnTo>
                  <a:pt x="259195" y="287170"/>
                </a:lnTo>
                <a:lnTo>
                  <a:pt x="264203" y="294519"/>
                </a:lnTo>
                <a:lnTo>
                  <a:pt x="266103" y="304495"/>
                </a:lnTo>
                <a:lnTo>
                  <a:pt x="264203" y="314091"/>
                </a:lnTo>
                <a:lnTo>
                  <a:pt x="259195" y="321248"/>
                </a:lnTo>
                <a:lnTo>
                  <a:pt x="252113" y="325721"/>
                </a:lnTo>
                <a:lnTo>
                  <a:pt x="243992" y="327266"/>
                </a:lnTo>
                <a:lnTo>
                  <a:pt x="271323" y="327266"/>
                </a:lnTo>
                <a:lnTo>
                  <a:pt x="276607" y="320929"/>
                </a:lnTo>
                <a:lnTo>
                  <a:pt x="279768" y="304495"/>
                </a:lnTo>
                <a:lnTo>
                  <a:pt x="276607" y="287678"/>
                </a:lnTo>
                <a:lnTo>
                  <a:pt x="271206" y="281076"/>
                </a:lnTo>
                <a:close/>
              </a:path>
              <a:path w="408304" h="337820">
                <a:moveTo>
                  <a:pt x="407936" y="112560"/>
                </a:moveTo>
                <a:lnTo>
                  <a:pt x="90436" y="112560"/>
                </a:lnTo>
                <a:lnTo>
                  <a:pt x="0" y="202996"/>
                </a:lnTo>
                <a:lnTo>
                  <a:pt x="110604" y="202996"/>
                </a:lnTo>
                <a:lnTo>
                  <a:pt x="110604" y="315556"/>
                </a:lnTo>
                <a:lnTo>
                  <a:pt x="165912" y="260248"/>
                </a:lnTo>
                <a:lnTo>
                  <a:pt x="133388" y="260248"/>
                </a:lnTo>
                <a:lnTo>
                  <a:pt x="133388" y="202996"/>
                </a:lnTo>
                <a:lnTo>
                  <a:pt x="191300" y="202349"/>
                </a:lnTo>
                <a:lnTo>
                  <a:pt x="318160" y="202349"/>
                </a:lnTo>
                <a:lnTo>
                  <a:pt x="340280" y="180225"/>
                </a:lnTo>
                <a:lnTo>
                  <a:pt x="54660" y="180225"/>
                </a:lnTo>
                <a:lnTo>
                  <a:pt x="99555" y="135331"/>
                </a:lnTo>
                <a:lnTo>
                  <a:pt x="385168" y="135331"/>
                </a:lnTo>
                <a:lnTo>
                  <a:pt x="407936" y="112560"/>
                </a:lnTo>
                <a:close/>
              </a:path>
              <a:path w="408304" h="337820">
                <a:moveTo>
                  <a:pt x="392905" y="281711"/>
                </a:moveTo>
                <a:lnTo>
                  <a:pt x="374116" y="281711"/>
                </a:lnTo>
                <a:lnTo>
                  <a:pt x="379971" y="283667"/>
                </a:lnTo>
                <a:lnTo>
                  <a:pt x="380619" y="290830"/>
                </a:lnTo>
                <a:lnTo>
                  <a:pt x="380619" y="292785"/>
                </a:lnTo>
                <a:lnTo>
                  <a:pt x="379971" y="299935"/>
                </a:lnTo>
                <a:lnTo>
                  <a:pt x="374116" y="301891"/>
                </a:lnTo>
                <a:lnTo>
                  <a:pt x="395493" y="301891"/>
                </a:lnTo>
                <a:lnTo>
                  <a:pt x="394931" y="290830"/>
                </a:lnTo>
                <a:lnTo>
                  <a:pt x="392905" y="281711"/>
                </a:lnTo>
                <a:close/>
              </a:path>
              <a:path w="408304" h="337820">
                <a:moveTo>
                  <a:pt x="318160" y="202349"/>
                </a:moveTo>
                <a:lnTo>
                  <a:pt x="191300" y="202349"/>
                </a:lnTo>
                <a:lnTo>
                  <a:pt x="133388" y="260248"/>
                </a:lnTo>
                <a:lnTo>
                  <a:pt x="165912" y="260248"/>
                </a:lnTo>
                <a:lnTo>
                  <a:pt x="223164" y="202996"/>
                </a:lnTo>
                <a:lnTo>
                  <a:pt x="317512" y="202996"/>
                </a:lnTo>
                <a:lnTo>
                  <a:pt x="318160" y="202349"/>
                </a:lnTo>
                <a:close/>
              </a:path>
              <a:path w="408304" h="337820">
                <a:moveTo>
                  <a:pt x="195186" y="135331"/>
                </a:moveTo>
                <a:lnTo>
                  <a:pt x="162661" y="135331"/>
                </a:lnTo>
                <a:lnTo>
                  <a:pt x="117767" y="180225"/>
                </a:lnTo>
                <a:lnTo>
                  <a:pt x="149644" y="180225"/>
                </a:lnTo>
                <a:lnTo>
                  <a:pt x="195186" y="135331"/>
                </a:lnTo>
                <a:close/>
              </a:path>
              <a:path w="408304" h="337820">
                <a:moveTo>
                  <a:pt x="290182" y="135331"/>
                </a:moveTo>
                <a:lnTo>
                  <a:pt x="258305" y="135331"/>
                </a:lnTo>
                <a:lnTo>
                  <a:pt x="212763" y="180225"/>
                </a:lnTo>
                <a:lnTo>
                  <a:pt x="245300" y="180225"/>
                </a:lnTo>
                <a:lnTo>
                  <a:pt x="290182" y="135331"/>
                </a:lnTo>
                <a:close/>
              </a:path>
              <a:path w="408304" h="337820">
                <a:moveTo>
                  <a:pt x="385168" y="135331"/>
                </a:moveTo>
                <a:lnTo>
                  <a:pt x="353288" y="135331"/>
                </a:lnTo>
                <a:lnTo>
                  <a:pt x="308394" y="180225"/>
                </a:lnTo>
                <a:lnTo>
                  <a:pt x="340280" y="180225"/>
                </a:lnTo>
                <a:lnTo>
                  <a:pt x="385168" y="135331"/>
                </a:lnTo>
                <a:close/>
              </a:path>
              <a:path w="408304" h="337820">
                <a:moveTo>
                  <a:pt x="297332" y="0"/>
                </a:moveTo>
                <a:lnTo>
                  <a:pt x="185432" y="112560"/>
                </a:lnTo>
                <a:lnTo>
                  <a:pt x="216662" y="112560"/>
                </a:lnTo>
                <a:lnTo>
                  <a:pt x="274574" y="54648"/>
                </a:lnTo>
                <a:lnTo>
                  <a:pt x="297332" y="54648"/>
                </a:lnTo>
                <a:lnTo>
                  <a:pt x="297332" y="0"/>
                </a:lnTo>
                <a:close/>
              </a:path>
              <a:path w="408304" h="337820">
                <a:moveTo>
                  <a:pt x="297332" y="54648"/>
                </a:moveTo>
                <a:lnTo>
                  <a:pt x="274574" y="54648"/>
                </a:lnTo>
                <a:lnTo>
                  <a:pt x="274574" y="112560"/>
                </a:lnTo>
                <a:lnTo>
                  <a:pt x="297332" y="112560"/>
                </a:lnTo>
                <a:lnTo>
                  <a:pt x="297332" y="54648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258981" y="9826389"/>
            <a:ext cx="327660" cy="147955"/>
          </a:xfrm>
          <a:custGeom>
            <a:avLst/>
            <a:gdLst/>
            <a:ahLst/>
            <a:cxnLst/>
            <a:rect l="l" t="t" r="r" b="b"/>
            <a:pathLst>
              <a:path w="327659" h="147954">
                <a:moveTo>
                  <a:pt x="165074" y="15684"/>
                </a:moveTo>
                <a:lnTo>
                  <a:pt x="99966" y="38685"/>
                </a:lnTo>
                <a:lnTo>
                  <a:pt x="47942" y="65846"/>
                </a:lnTo>
                <a:lnTo>
                  <a:pt x="12863" y="94202"/>
                </a:lnTo>
                <a:lnTo>
                  <a:pt x="0" y="120395"/>
                </a:lnTo>
                <a:lnTo>
                  <a:pt x="12863" y="139300"/>
                </a:lnTo>
                <a:lnTo>
                  <a:pt x="47942" y="147777"/>
                </a:lnTo>
                <a:lnTo>
                  <a:pt x="99966" y="145452"/>
                </a:lnTo>
                <a:lnTo>
                  <a:pt x="163664" y="131952"/>
                </a:lnTo>
                <a:lnTo>
                  <a:pt x="174329" y="128168"/>
                </a:lnTo>
                <a:lnTo>
                  <a:pt x="77963" y="128168"/>
                </a:lnTo>
                <a:lnTo>
                  <a:pt x="48870" y="119415"/>
                </a:lnTo>
                <a:lnTo>
                  <a:pt x="38798" y="101790"/>
                </a:lnTo>
                <a:lnTo>
                  <a:pt x="49186" y="79878"/>
                </a:lnTo>
                <a:lnTo>
                  <a:pt x="76166" y="56641"/>
                </a:lnTo>
                <a:lnTo>
                  <a:pt x="116031" y="34453"/>
                </a:lnTo>
                <a:lnTo>
                  <a:pt x="165074" y="15684"/>
                </a:lnTo>
                <a:close/>
              </a:path>
              <a:path w="327659" h="147954">
                <a:moveTo>
                  <a:pt x="274866" y="0"/>
                </a:moveTo>
                <a:lnTo>
                  <a:pt x="292639" y="3056"/>
                </a:lnTo>
                <a:lnTo>
                  <a:pt x="305963" y="8561"/>
                </a:lnTo>
                <a:lnTo>
                  <a:pt x="314222" y="16450"/>
                </a:lnTo>
                <a:lnTo>
                  <a:pt x="316801" y="26657"/>
                </a:lnTo>
                <a:lnTo>
                  <a:pt x="305019" y="50189"/>
                </a:lnTo>
                <a:lnTo>
                  <a:pt x="274529" y="75047"/>
                </a:lnTo>
                <a:lnTo>
                  <a:pt x="229876" y="98319"/>
                </a:lnTo>
                <a:lnTo>
                  <a:pt x="175602" y="117093"/>
                </a:lnTo>
                <a:lnTo>
                  <a:pt x="121674" y="127558"/>
                </a:lnTo>
                <a:lnTo>
                  <a:pt x="77963" y="128168"/>
                </a:lnTo>
                <a:lnTo>
                  <a:pt x="174329" y="128168"/>
                </a:lnTo>
                <a:lnTo>
                  <a:pt x="227371" y="109345"/>
                </a:lnTo>
                <a:lnTo>
                  <a:pt x="279398" y="82184"/>
                </a:lnTo>
                <a:lnTo>
                  <a:pt x="314478" y="53828"/>
                </a:lnTo>
                <a:lnTo>
                  <a:pt x="327342" y="27635"/>
                </a:lnTo>
                <a:lnTo>
                  <a:pt x="323679" y="16437"/>
                </a:lnTo>
                <a:lnTo>
                  <a:pt x="313201" y="8064"/>
                </a:lnTo>
                <a:lnTo>
                  <a:pt x="296674" y="2567"/>
                </a:lnTo>
                <a:lnTo>
                  <a:pt x="274866" y="0"/>
                </a:lnTo>
                <a:close/>
              </a:path>
            </a:pathLst>
          </a:custGeom>
          <a:solidFill>
            <a:srgbClr val="6E6F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294487" y="9792863"/>
            <a:ext cx="226898" cy="21781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113715" y="10065326"/>
            <a:ext cx="40640" cy="54610"/>
          </a:xfrm>
          <a:custGeom>
            <a:avLst/>
            <a:gdLst/>
            <a:ahLst/>
            <a:cxnLst/>
            <a:rect l="l" t="t" r="r" b="b"/>
            <a:pathLst>
              <a:path w="40639" h="54609">
                <a:moveTo>
                  <a:pt x="19380" y="0"/>
                </a:moveTo>
                <a:lnTo>
                  <a:pt x="0" y="0"/>
                </a:lnTo>
                <a:lnTo>
                  <a:pt x="0" y="54267"/>
                </a:lnTo>
                <a:lnTo>
                  <a:pt x="10337" y="54267"/>
                </a:lnTo>
                <a:lnTo>
                  <a:pt x="10337" y="36169"/>
                </a:lnTo>
                <a:lnTo>
                  <a:pt x="21970" y="36169"/>
                </a:lnTo>
                <a:lnTo>
                  <a:pt x="29629" y="34638"/>
                </a:lnTo>
                <a:lnTo>
                  <a:pt x="35309" y="30580"/>
                </a:lnTo>
                <a:lnTo>
                  <a:pt x="38207" y="25831"/>
                </a:lnTo>
                <a:lnTo>
                  <a:pt x="10337" y="25831"/>
                </a:lnTo>
                <a:lnTo>
                  <a:pt x="10337" y="10337"/>
                </a:lnTo>
                <a:lnTo>
                  <a:pt x="38487" y="10337"/>
                </a:lnTo>
                <a:lnTo>
                  <a:pt x="35018" y="5103"/>
                </a:lnTo>
                <a:lnTo>
                  <a:pt x="28574" y="1348"/>
                </a:lnTo>
                <a:lnTo>
                  <a:pt x="19380" y="0"/>
                </a:lnTo>
                <a:close/>
              </a:path>
              <a:path w="40639" h="54609">
                <a:moveTo>
                  <a:pt x="38487" y="10337"/>
                </a:moveTo>
                <a:lnTo>
                  <a:pt x="25679" y="10337"/>
                </a:lnTo>
                <a:lnTo>
                  <a:pt x="29717" y="12992"/>
                </a:lnTo>
                <a:lnTo>
                  <a:pt x="29717" y="22606"/>
                </a:lnTo>
                <a:lnTo>
                  <a:pt x="25692" y="25831"/>
                </a:lnTo>
                <a:lnTo>
                  <a:pt x="38207" y="25831"/>
                </a:lnTo>
                <a:lnTo>
                  <a:pt x="38840" y="24794"/>
                </a:lnTo>
                <a:lnTo>
                  <a:pt x="40055" y="18084"/>
                </a:lnTo>
                <a:lnTo>
                  <a:pt x="38812" y="10828"/>
                </a:lnTo>
                <a:lnTo>
                  <a:pt x="38487" y="10337"/>
                </a:lnTo>
                <a:close/>
              </a:path>
            </a:pathLst>
          </a:custGeom>
          <a:solidFill>
            <a:srgbClr val="6E6F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211358" y="1006402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0" y="0"/>
                </a:moveTo>
                <a:lnTo>
                  <a:pt x="17349" y="2246"/>
                </a:lnTo>
                <a:lnTo>
                  <a:pt x="8320" y="8339"/>
                </a:lnTo>
                <a:lnTo>
                  <a:pt x="2231" y="17371"/>
                </a:lnTo>
                <a:lnTo>
                  <a:pt x="0" y="28422"/>
                </a:lnTo>
                <a:lnTo>
                  <a:pt x="2238" y="39505"/>
                </a:lnTo>
                <a:lnTo>
                  <a:pt x="8334" y="48544"/>
                </a:lnTo>
                <a:lnTo>
                  <a:pt x="17374" y="54636"/>
                </a:lnTo>
                <a:lnTo>
                  <a:pt x="28445" y="56870"/>
                </a:lnTo>
                <a:lnTo>
                  <a:pt x="39514" y="54627"/>
                </a:lnTo>
                <a:lnTo>
                  <a:pt x="48547" y="48528"/>
                </a:lnTo>
                <a:lnTo>
                  <a:pt x="49900" y="46520"/>
                </a:lnTo>
                <a:lnTo>
                  <a:pt x="28432" y="46520"/>
                </a:lnTo>
                <a:lnTo>
                  <a:pt x="21395" y="45098"/>
                </a:lnTo>
                <a:lnTo>
                  <a:pt x="15647" y="41221"/>
                </a:lnTo>
                <a:lnTo>
                  <a:pt x="11769" y="35472"/>
                </a:lnTo>
                <a:lnTo>
                  <a:pt x="10350" y="28422"/>
                </a:lnTo>
                <a:lnTo>
                  <a:pt x="11775" y="21380"/>
                </a:lnTo>
                <a:lnTo>
                  <a:pt x="15651" y="15632"/>
                </a:lnTo>
                <a:lnTo>
                  <a:pt x="21400" y="11758"/>
                </a:lnTo>
                <a:lnTo>
                  <a:pt x="28432" y="10337"/>
                </a:lnTo>
                <a:lnTo>
                  <a:pt x="49876" y="10337"/>
                </a:lnTo>
                <a:lnTo>
                  <a:pt x="48522" y="8335"/>
                </a:lnTo>
                <a:lnTo>
                  <a:pt x="39468" y="2240"/>
                </a:lnTo>
                <a:lnTo>
                  <a:pt x="28420" y="0"/>
                </a:lnTo>
                <a:close/>
              </a:path>
              <a:path w="57150" h="57150">
                <a:moveTo>
                  <a:pt x="49876" y="10337"/>
                </a:moveTo>
                <a:lnTo>
                  <a:pt x="28432" y="10337"/>
                </a:lnTo>
                <a:lnTo>
                  <a:pt x="35480" y="11760"/>
                </a:lnTo>
                <a:lnTo>
                  <a:pt x="41233" y="15638"/>
                </a:lnTo>
                <a:lnTo>
                  <a:pt x="45110" y="21390"/>
                </a:lnTo>
                <a:lnTo>
                  <a:pt x="46530" y="28422"/>
                </a:lnTo>
                <a:lnTo>
                  <a:pt x="45093" y="35524"/>
                </a:lnTo>
                <a:lnTo>
                  <a:pt x="41210" y="41257"/>
                </a:lnTo>
                <a:lnTo>
                  <a:pt x="35462" y="45116"/>
                </a:lnTo>
                <a:lnTo>
                  <a:pt x="28432" y="46520"/>
                </a:lnTo>
                <a:lnTo>
                  <a:pt x="49900" y="46520"/>
                </a:lnTo>
                <a:lnTo>
                  <a:pt x="54636" y="39488"/>
                </a:lnTo>
                <a:lnTo>
                  <a:pt x="56868" y="28422"/>
                </a:lnTo>
                <a:lnTo>
                  <a:pt x="54621" y="17368"/>
                </a:lnTo>
                <a:lnTo>
                  <a:pt x="49876" y="10337"/>
                </a:lnTo>
                <a:close/>
              </a:path>
            </a:pathLst>
          </a:custGeom>
          <a:solidFill>
            <a:srgbClr val="6E6F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275332" y="10064039"/>
            <a:ext cx="46990" cy="57150"/>
          </a:xfrm>
          <a:custGeom>
            <a:avLst/>
            <a:gdLst/>
            <a:ahLst/>
            <a:cxnLst/>
            <a:rect l="l" t="t" r="r" b="b"/>
            <a:pathLst>
              <a:path w="46989" h="57150">
                <a:moveTo>
                  <a:pt x="34963" y="0"/>
                </a:moveTo>
                <a:lnTo>
                  <a:pt x="28905" y="0"/>
                </a:lnTo>
                <a:lnTo>
                  <a:pt x="17675" y="2237"/>
                </a:lnTo>
                <a:lnTo>
                  <a:pt x="8485" y="8334"/>
                </a:lnTo>
                <a:lnTo>
                  <a:pt x="2278" y="17370"/>
                </a:lnTo>
                <a:lnTo>
                  <a:pt x="0" y="28422"/>
                </a:lnTo>
                <a:lnTo>
                  <a:pt x="2278" y="39469"/>
                </a:lnTo>
                <a:lnTo>
                  <a:pt x="8485" y="48506"/>
                </a:lnTo>
                <a:lnTo>
                  <a:pt x="17675" y="54606"/>
                </a:lnTo>
                <a:lnTo>
                  <a:pt x="28905" y="56845"/>
                </a:lnTo>
                <a:lnTo>
                  <a:pt x="35369" y="56819"/>
                </a:lnTo>
                <a:lnTo>
                  <a:pt x="41605" y="54495"/>
                </a:lnTo>
                <a:lnTo>
                  <a:pt x="46520" y="50304"/>
                </a:lnTo>
                <a:lnTo>
                  <a:pt x="44936" y="46558"/>
                </a:lnTo>
                <a:lnTo>
                  <a:pt x="34137" y="46558"/>
                </a:lnTo>
                <a:lnTo>
                  <a:pt x="29070" y="46507"/>
                </a:lnTo>
                <a:lnTo>
                  <a:pt x="21782" y="45088"/>
                </a:lnTo>
                <a:lnTo>
                  <a:pt x="15827" y="41217"/>
                </a:lnTo>
                <a:lnTo>
                  <a:pt x="11810" y="35470"/>
                </a:lnTo>
                <a:lnTo>
                  <a:pt x="10337" y="28422"/>
                </a:lnTo>
                <a:lnTo>
                  <a:pt x="11810" y="21369"/>
                </a:lnTo>
                <a:lnTo>
                  <a:pt x="15827" y="15622"/>
                </a:lnTo>
                <a:lnTo>
                  <a:pt x="21782" y="11754"/>
                </a:lnTo>
                <a:lnTo>
                  <a:pt x="29070" y="10337"/>
                </a:lnTo>
                <a:lnTo>
                  <a:pt x="44882" y="10325"/>
                </a:lnTo>
                <a:lnTo>
                  <a:pt x="46520" y="6451"/>
                </a:lnTo>
                <a:lnTo>
                  <a:pt x="41909" y="2260"/>
                </a:lnTo>
                <a:lnTo>
                  <a:pt x="34963" y="0"/>
                </a:lnTo>
                <a:close/>
              </a:path>
              <a:path w="46989" h="57150">
                <a:moveTo>
                  <a:pt x="42557" y="40932"/>
                </a:moveTo>
                <a:lnTo>
                  <a:pt x="39001" y="44538"/>
                </a:lnTo>
                <a:lnTo>
                  <a:pt x="34137" y="46558"/>
                </a:lnTo>
                <a:lnTo>
                  <a:pt x="44936" y="46558"/>
                </a:lnTo>
                <a:lnTo>
                  <a:pt x="42557" y="40932"/>
                </a:lnTo>
                <a:close/>
              </a:path>
              <a:path w="46989" h="57150">
                <a:moveTo>
                  <a:pt x="44882" y="10325"/>
                </a:moveTo>
                <a:lnTo>
                  <a:pt x="34112" y="10325"/>
                </a:lnTo>
                <a:lnTo>
                  <a:pt x="38950" y="12293"/>
                </a:lnTo>
                <a:lnTo>
                  <a:pt x="42557" y="15824"/>
                </a:lnTo>
                <a:lnTo>
                  <a:pt x="44882" y="10325"/>
                </a:lnTo>
                <a:close/>
              </a:path>
            </a:pathLst>
          </a:custGeom>
          <a:solidFill>
            <a:srgbClr val="6E6F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335228" y="10065321"/>
            <a:ext cx="44450" cy="54610"/>
          </a:xfrm>
          <a:custGeom>
            <a:avLst/>
            <a:gdLst/>
            <a:ahLst/>
            <a:cxnLst/>
            <a:rect l="l" t="t" r="r" b="b"/>
            <a:pathLst>
              <a:path w="44450" h="54609">
                <a:moveTo>
                  <a:pt x="10325" y="0"/>
                </a:moveTo>
                <a:lnTo>
                  <a:pt x="0" y="0"/>
                </a:lnTo>
                <a:lnTo>
                  <a:pt x="0" y="54267"/>
                </a:lnTo>
                <a:lnTo>
                  <a:pt x="10325" y="54267"/>
                </a:lnTo>
                <a:lnTo>
                  <a:pt x="10325" y="30530"/>
                </a:lnTo>
                <a:lnTo>
                  <a:pt x="23362" y="30530"/>
                </a:lnTo>
                <a:lnTo>
                  <a:pt x="19367" y="25920"/>
                </a:lnTo>
                <a:lnTo>
                  <a:pt x="22479" y="22453"/>
                </a:lnTo>
                <a:lnTo>
                  <a:pt x="10325" y="22453"/>
                </a:lnTo>
                <a:lnTo>
                  <a:pt x="10325" y="0"/>
                </a:lnTo>
                <a:close/>
              </a:path>
              <a:path w="44450" h="54609">
                <a:moveTo>
                  <a:pt x="23362" y="30530"/>
                </a:moveTo>
                <a:lnTo>
                  <a:pt x="10325" y="30530"/>
                </a:lnTo>
                <a:lnTo>
                  <a:pt x="30848" y="54267"/>
                </a:lnTo>
                <a:lnTo>
                  <a:pt x="43929" y="54267"/>
                </a:lnTo>
                <a:lnTo>
                  <a:pt x="23362" y="30530"/>
                </a:lnTo>
                <a:close/>
              </a:path>
              <a:path w="44450" h="54609">
                <a:moveTo>
                  <a:pt x="42633" y="0"/>
                </a:moveTo>
                <a:lnTo>
                  <a:pt x="29552" y="0"/>
                </a:lnTo>
                <a:lnTo>
                  <a:pt x="10325" y="22453"/>
                </a:lnTo>
                <a:lnTo>
                  <a:pt x="22479" y="22453"/>
                </a:lnTo>
                <a:lnTo>
                  <a:pt x="42633" y="0"/>
                </a:lnTo>
                <a:close/>
              </a:path>
            </a:pathLst>
          </a:custGeom>
          <a:solidFill>
            <a:srgbClr val="6E6F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381300" y="1006402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0" y="0"/>
                </a:moveTo>
                <a:lnTo>
                  <a:pt x="17349" y="2246"/>
                </a:lnTo>
                <a:lnTo>
                  <a:pt x="8320" y="8339"/>
                </a:lnTo>
                <a:lnTo>
                  <a:pt x="2231" y="17371"/>
                </a:lnTo>
                <a:lnTo>
                  <a:pt x="0" y="28422"/>
                </a:lnTo>
                <a:lnTo>
                  <a:pt x="2238" y="39505"/>
                </a:lnTo>
                <a:lnTo>
                  <a:pt x="8334" y="48544"/>
                </a:lnTo>
                <a:lnTo>
                  <a:pt x="17374" y="54636"/>
                </a:lnTo>
                <a:lnTo>
                  <a:pt x="28445" y="56870"/>
                </a:lnTo>
                <a:lnTo>
                  <a:pt x="39508" y="54627"/>
                </a:lnTo>
                <a:lnTo>
                  <a:pt x="48541" y="48528"/>
                </a:lnTo>
                <a:lnTo>
                  <a:pt x="49893" y="46520"/>
                </a:lnTo>
                <a:lnTo>
                  <a:pt x="28432" y="46520"/>
                </a:lnTo>
                <a:lnTo>
                  <a:pt x="21395" y="45099"/>
                </a:lnTo>
                <a:lnTo>
                  <a:pt x="15647" y="41225"/>
                </a:lnTo>
                <a:lnTo>
                  <a:pt x="11769" y="35477"/>
                </a:lnTo>
                <a:lnTo>
                  <a:pt x="10350" y="28422"/>
                </a:lnTo>
                <a:lnTo>
                  <a:pt x="11775" y="21380"/>
                </a:lnTo>
                <a:lnTo>
                  <a:pt x="15651" y="15632"/>
                </a:lnTo>
                <a:lnTo>
                  <a:pt x="21400" y="11758"/>
                </a:lnTo>
                <a:lnTo>
                  <a:pt x="28432" y="10337"/>
                </a:lnTo>
                <a:lnTo>
                  <a:pt x="49873" y="10337"/>
                </a:lnTo>
                <a:lnTo>
                  <a:pt x="48521" y="8335"/>
                </a:lnTo>
                <a:lnTo>
                  <a:pt x="39468" y="2240"/>
                </a:lnTo>
                <a:lnTo>
                  <a:pt x="28420" y="0"/>
                </a:lnTo>
                <a:close/>
              </a:path>
              <a:path w="57150" h="57150">
                <a:moveTo>
                  <a:pt x="49873" y="10337"/>
                </a:moveTo>
                <a:lnTo>
                  <a:pt x="28432" y="10337"/>
                </a:lnTo>
                <a:lnTo>
                  <a:pt x="35480" y="11760"/>
                </a:lnTo>
                <a:lnTo>
                  <a:pt x="41233" y="15638"/>
                </a:lnTo>
                <a:lnTo>
                  <a:pt x="45110" y="21390"/>
                </a:lnTo>
                <a:lnTo>
                  <a:pt x="46530" y="28422"/>
                </a:lnTo>
                <a:lnTo>
                  <a:pt x="45100" y="35516"/>
                </a:lnTo>
                <a:lnTo>
                  <a:pt x="41220" y="41251"/>
                </a:lnTo>
                <a:lnTo>
                  <a:pt x="35469" y="45111"/>
                </a:lnTo>
                <a:lnTo>
                  <a:pt x="28432" y="46520"/>
                </a:lnTo>
                <a:lnTo>
                  <a:pt x="49893" y="46520"/>
                </a:lnTo>
                <a:lnTo>
                  <a:pt x="54629" y="39488"/>
                </a:lnTo>
                <a:lnTo>
                  <a:pt x="56855" y="28422"/>
                </a:lnTo>
                <a:lnTo>
                  <a:pt x="54616" y="17368"/>
                </a:lnTo>
                <a:lnTo>
                  <a:pt x="49873" y="10337"/>
                </a:lnTo>
                <a:close/>
              </a:path>
            </a:pathLst>
          </a:custGeom>
          <a:solidFill>
            <a:srgbClr val="6E6F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445268" y="10064027"/>
            <a:ext cx="46990" cy="57150"/>
          </a:xfrm>
          <a:custGeom>
            <a:avLst/>
            <a:gdLst/>
            <a:ahLst/>
            <a:cxnLst/>
            <a:rect l="l" t="t" r="r" b="b"/>
            <a:pathLst>
              <a:path w="46989" h="57150">
                <a:moveTo>
                  <a:pt x="34975" y="0"/>
                </a:moveTo>
                <a:lnTo>
                  <a:pt x="28917" y="0"/>
                </a:lnTo>
                <a:lnTo>
                  <a:pt x="17686" y="2238"/>
                </a:lnTo>
                <a:lnTo>
                  <a:pt x="8491" y="8339"/>
                </a:lnTo>
                <a:lnTo>
                  <a:pt x="2280" y="17375"/>
                </a:lnTo>
                <a:lnTo>
                  <a:pt x="0" y="28422"/>
                </a:lnTo>
                <a:lnTo>
                  <a:pt x="2280" y="39477"/>
                </a:lnTo>
                <a:lnTo>
                  <a:pt x="8491" y="48517"/>
                </a:lnTo>
                <a:lnTo>
                  <a:pt x="17686" y="54618"/>
                </a:lnTo>
                <a:lnTo>
                  <a:pt x="28917" y="56857"/>
                </a:lnTo>
                <a:lnTo>
                  <a:pt x="35369" y="56819"/>
                </a:lnTo>
                <a:lnTo>
                  <a:pt x="41605" y="54508"/>
                </a:lnTo>
                <a:lnTo>
                  <a:pt x="46520" y="50317"/>
                </a:lnTo>
                <a:lnTo>
                  <a:pt x="44936" y="46570"/>
                </a:lnTo>
                <a:lnTo>
                  <a:pt x="34137" y="46570"/>
                </a:lnTo>
                <a:lnTo>
                  <a:pt x="29070" y="46520"/>
                </a:lnTo>
                <a:lnTo>
                  <a:pt x="21787" y="45101"/>
                </a:lnTo>
                <a:lnTo>
                  <a:pt x="15832" y="41228"/>
                </a:lnTo>
                <a:lnTo>
                  <a:pt x="11812" y="35477"/>
                </a:lnTo>
                <a:lnTo>
                  <a:pt x="10337" y="28422"/>
                </a:lnTo>
                <a:lnTo>
                  <a:pt x="11812" y="21374"/>
                </a:lnTo>
                <a:lnTo>
                  <a:pt x="15832" y="15627"/>
                </a:lnTo>
                <a:lnTo>
                  <a:pt x="21787" y="11756"/>
                </a:lnTo>
                <a:lnTo>
                  <a:pt x="29070" y="10337"/>
                </a:lnTo>
                <a:lnTo>
                  <a:pt x="44882" y="10337"/>
                </a:lnTo>
                <a:lnTo>
                  <a:pt x="46520" y="6464"/>
                </a:lnTo>
                <a:lnTo>
                  <a:pt x="41909" y="2260"/>
                </a:lnTo>
                <a:lnTo>
                  <a:pt x="34975" y="0"/>
                </a:lnTo>
                <a:close/>
              </a:path>
              <a:path w="46989" h="57150">
                <a:moveTo>
                  <a:pt x="42557" y="40944"/>
                </a:moveTo>
                <a:lnTo>
                  <a:pt x="39001" y="44551"/>
                </a:lnTo>
                <a:lnTo>
                  <a:pt x="34137" y="46570"/>
                </a:lnTo>
                <a:lnTo>
                  <a:pt x="44936" y="46570"/>
                </a:lnTo>
                <a:lnTo>
                  <a:pt x="42557" y="40944"/>
                </a:lnTo>
                <a:close/>
              </a:path>
              <a:path w="46989" h="57150">
                <a:moveTo>
                  <a:pt x="44882" y="10337"/>
                </a:moveTo>
                <a:lnTo>
                  <a:pt x="34112" y="10337"/>
                </a:lnTo>
                <a:lnTo>
                  <a:pt x="38963" y="12306"/>
                </a:lnTo>
                <a:lnTo>
                  <a:pt x="42557" y="15836"/>
                </a:lnTo>
                <a:lnTo>
                  <a:pt x="44882" y="10337"/>
                </a:lnTo>
                <a:close/>
              </a:path>
            </a:pathLst>
          </a:custGeom>
          <a:solidFill>
            <a:srgbClr val="6E6F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500159" y="10065321"/>
            <a:ext cx="64769" cy="54610"/>
          </a:xfrm>
          <a:custGeom>
            <a:avLst/>
            <a:gdLst/>
            <a:ahLst/>
            <a:cxnLst/>
            <a:rect l="l" t="t" r="r" b="b"/>
            <a:pathLst>
              <a:path w="64770" h="54609">
                <a:moveTo>
                  <a:pt x="18084" y="0"/>
                </a:moveTo>
                <a:lnTo>
                  <a:pt x="7746" y="0"/>
                </a:lnTo>
                <a:lnTo>
                  <a:pt x="0" y="54267"/>
                </a:lnTo>
                <a:lnTo>
                  <a:pt x="10985" y="54267"/>
                </a:lnTo>
                <a:lnTo>
                  <a:pt x="15506" y="18732"/>
                </a:lnTo>
                <a:lnTo>
                  <a:pt x="25722" y="18732"/>
                </a:lnTo>
                <a:lnTo>
                  <a:pt x="18084" y="0"/>
                </a:lnTo>
                <a:close/>
              </a:path>
              <a:path w="64770" h="54609">
                <a:moveTo>
                  <a:pt x="25722" y="18732"/>
                </a:moveTo>
                <a:lnTo>
                  <a:pt x="15506" y="18732"/>
                </a:lnTo>
                <a:lnTo>
                  <a:pt x="29717" y="54267"/>
                </a:lnTo>
                <a:lnTo>
                  <a:pt x="34899" y="54267"/>
                </a:lnTo>
                <a:lnTo>
                  <a:pt x="42643" y="34886"/>
                </a:lnTo>
                <a:lnTo>
                  <a:pt x="32308" y="34886"/>
                </a:lnTo>
                <a:lnTo>
                  <a:pt x="25722" y="18732"/>
                </a:lnTo>
                <a:close/>
              </a:path>
              <a:path w="64770" h="54609">
                <a:moveTo>
                  <a:pt x="59532" y="18732"/>
                </a:moveTo>
                <a:lnTo>
                  <a:pt x="49098" y="18732"/>
                </a:lnTo>
                <a:lnTo>
                  <a:pt x="53619" y="54267"/>
                </a:lnTo>
                <a:lnTo>
                  <a:pt x="64604" y="54267"/>
                </a:lnTo>
                <a:lnTo>
                  <a:pt x="59532" y="18732"/>
                </a:lnTo>
                <a:close/>
              </a:path>
              <a:path w="64770" h="54609">
                <a:moveTo>
                  <a:pt x="56857" y="0"/>
                </a:moveTo>
                <a:lnTo>
                  <a:pt x="46520" y="0"/>
                </a:lnTo>
                <a:lnTo>
                  <a:pt x="32308" y="34886"/>
                </a:lnTo>
                <a:lnTo>
                  <a:pt x="42643" y="34886"/>
                </a:lnTo>
                <a:lnTo>
                  <a:pt x="49098" y="18732"/>
                </a:lnTo>
                <a:lnTo>
                  <a:pt x="59532" y="18732"/>
                </a:lnTo>
                <a:lnTo>
                  <a:pt x="56857" y="0"/>
                </a:lnTo>
                <a:close/>
              </a:path>
            </a:pathLst>
          </a:custGeom>
          <a:solidFill>
            <a:srgbClr val="6E6F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570288" y="1006402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2" y="0"/>
                </a:moveTo>
                <a:lnTo>
                  <a:pt x="17354" y="2246"/>
                </a:lnTo>
                <a:lnTo>
                  <a:pt x="8321" y="8339"/>
                </a:lnTo>
                <a:lnTo>
                  <a:pt x="2231" y="17371"/>
                </a:lnTo>
                <a:lnTo>
                  <a:pt x="0" y="28422"/>
                </a:lnTo>
                <a:lnTo>
                  <a:pt x="2240" y="39505"/>
                </a:lnTo>
                <a:lnTo>
                  <a:pt x="8339" y="48544"/>
                </a:lnTo>
                <a:lnTo>
                  <a:pt x="17379" y="54636"/>
                </a:lnTo>
                <a:lnTo>
                  <a:pt x="28445" y="56870"/>
                </a:lnTo>
                <a:lnTo>
                  <a:pt x="39514" y="54627"/>
                </a:lnTo>
                <a:lnTo>
                  <a:pt x="48547" y="48528"/>
                </a:lnTo>
                <a:lnTo>
                  <a:pt x="49900" y="46520"/>
                </a:lnTo>
                <a:lnTo>
                  <a:pt x="28445" y="46520"/>
                </a:lnTo>
                <a:lnTo>
                  <a:pt x="21401" y="45099"/>
                </a:lnTo>
                <a:lnTo>
                  <a:pt x="15648" y="41225"/>
                </a:lnTo>
                <a:lnTo>
                  <a:pt x="11770" y="35477"/>
                </a:lnTo>
                <a:lnTo>
                  <a:pt x="10350" y="28422"/>
                </a:lnTo>
                <a:lnTo>
                  <a:pt x="11777" y="21380"/>
                </a:lnTo>
                <a:lnTo>
                  <a:pt x="15656" y="15632"/>
                </a:lnTo>
                <a:lnTo>
                  <a:pt x="21405" y="11758"/>
                </a:lnTo>
                <a:lnTo>
                  <a:pt x="28432" y="10337"/>
                </a:lnTo>
                <a:lnTo>
                  <a:pt x="49876" y="10337"/>
                </a:lnTo>
                <a:lnTo>
                  <a:pt x="48522" y="8335"/>
                </a:lnTo>
                <a:lnTo>
                  <a:pt x="39469" y="2240"/>
                </a:lnTo>
                <a:lnTo>
                  <a:pt x="28432" y="0"/>
                </a:lnTo>
                <a:close/>
              </a:path>
              <a:path w="57150" h="57150">
                <a:moveTo>
                  <a:pt x="49876" y="10337"/>
                </a:moveTo>
                <a:lnTo>
                  <a:pt x="28432" y="10337"/>
                </a:lnTo>
                <a:lnTo>
                  <a:pt x="35480" y="11760"/>
                </a:lnTo>
                <a:lnTo>
                  <a:pt x="41233" y="15638"/>
                </a:lnTo>
                <a:lnTo>
                  <a:pt x="45110" y="21390"/>
                </a:lnTo>
                <a:lnTo>
                  <a:pt x="46530" y="28422"/>
                </a:lnTo>
                <a:lnTo>
                  <a:pt x="45101" y="35524"/>
                </a:lnTo>
                <a:lnTo>
                  <a:pt x="41221" y="41257"/>
                </a:lnTo>
                <a:lnTo>
                  <a:pt x="35475" y="45116"/>
                </a:lnTo>
                <a:lnTo>
                  <a:pt x="28445" y="46520"/>
                </a:lnTo>
                <a:lnTo>
                  <a:pt x="49900" y="46520"/>
                </a:lnTo>
                <a:lnTo>
                  <a:pt x="54636" y="39488"/>
                </a:lnTo>
                <a:lnTo>
                  <a:pt x="56868" y="28422"/>
                </a:lnTo>
                <a:lnTo>
                  <a:pt x="54621" y="17368"/>
                </a:lnTo>
                <a:lnTo>
                  <a:pt x="49876" y="10337"/>
                </a:lnTo>
                <a:close/>
              </a:path>
            </a:pathLst>
          </a:custGeom>
          <a:solidFill>
            <a:srgbClr val="6E6F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634256" y="10064027"/>
            <a:ext cx="46990" cy="57150"/>
          </a:xfrm>
          <a:custGeom>
            <a:avLst/>
            <a:gdLst/>
            <a:ahLst/>
            <a:cxnLst/>
            <a:rect l="l" t="t" r="r" b="b"/>
            <a:pathLst>
              <a:path w="46990" h="57150">
                <a:moveTo>
                  <a:pt x="34975" y="0"/>
                </a:moveTo>
                <a:lnTo>
                  <a:pt x="28917" y="0"/>
                </a:lnTo>
                <a:lnTo>
                  <a:pt x="17686" y="2238"/>
                </a:lnTo>
                <a:lnTo>
                  <a:pt x="8491" y="8339"/>
                </a:lnTo>
                <a:lnTo>
                  <a:pt x="2280" y="17375"/>
                </a:lnTo>
                <a:lnTo>
                  <a:pt x="0" y="28422"/>
                </a:lnTo>
                <a:lnTo>
                  <a:pt x="2280" y="39477"/>
                </a:lnTo>
                <a:lnTo>
                  <a:pt x="8491" y="48517"/>
                </a:lnTo>
                <a:lnTo>
                  <a:pt x="17686" y="54618"/>
                </a:lnTo>
                <a:lnTo>
                  <a:pt x="28917" y="56857"/>
                </a:lnTo>
                <a:lnTo>
                  <a:pt x="35382" y="56819"/>
                </a:lnTo>
                <a:lnTo>
                  <a:pt x="41617" y="54508"/>
                </a:lnTo>
                <a:lnTo>
                  <a:pt x="46532" y="50317"/>
                </a:lnTo>
                <a:lnTo>
                  <a:pt x="44948" y="46570"/>
                </a:lnTo>
                <a:lnTo>
                  <a:pt x="34150" y="46570"/>
                </a:lnTo>
                <a:lnTo>
                  <a:pt x="29082" y="46520"/>
                </a:lnTo>
                <a:lnTo>
                  <a:pt x="21794" y="45101"/>
                </a:lnTo>
                <a:lnTo>
                  <a:pt x="15840" y="41228"/>
                </a:lnTo>
                <a:lnTo>
                  <a:pt x="11823" y="35477"/>
                </a:lnTo>
                <a:lnTo>
                  <a:pt x="10350" y="28422"/>
                </a:lnTo>
                <a:lnTo>
                  <a:pt x="11823" y="21374"/>
                </a:lnTo>
                <a:lnTo>
                  <a:pt x="15840" y="15627"/>
                </a:lnTo>
                <a:lnTo>
                  <a:pt x="21794" y="11756"/>
                </a:lnTo>
                <a:lnTo>
                  <a:pt x="29082" y="10337"/>
                </a:lnTo>
                <a:lnTo>
                  <a:pt x="44895" y="10337"/>
                </a:lnTo>
                <a:lnTo>
                  <a:pt x="46532" y="6464"/>
                </a:lnTo>
                <a:lnTo>
                  <a:pt x="41922" y="2260"/>
                </a:lnTo>
                <a:lnTo>
                  <a:pt x="34975" y="0"/>
                </a:lnTo>
                <a:close/>
              </a:path>
              <a:path w="46990" h="57150">
                <a:moveTo>
                  <a:pt x="42570" y="40944"/>
                </a:moveTo>
                <a:lnTo>
                  <a:pt x="39014" y="44551"/>
                </a:lnTo>
                <a:lnTo>
                  <a:pt x="34150" y="46570"/>
                </a:lnTo>
                <a:lnTo>
                  <a:pt x="44948" y="46570"/>
                </a:lnTo>
                <a:lnTo>
                  <a:pt x="42570" y="40944"/>
                </a:lnTo>
                <a:close/>
              </a:path>
              <a:path w="46990" h="57150">
                <a:moveTo>
                  <a:pt x="44895" y="10337"/>
                </a:moveTo>
                <a:lnTo>
                  <a:pt x="34124" y="10337"/>
                </a:lnTo>
                <a:lnTo>
                  <a:pt x="38963" y="12306"/>
                </a:lnTo>
                <a:lnTo>
                  <a:pt x="42570" y="15836"/>
                </a:lnTo>
                <a:lnTo>
                  <a:pt x="44895" y="10337"/>
                </a:lnTo>
                <a:close/>
              </a:path>
            </a:pathLst>
          </a:custGeom>
          <a:solidFill>
            <a:srgbClr val="6E6F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169154" y="9794254"/>
            <a:ext cx="856131" cy="32928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702011" y="9846113"/>
            <a:ext cx="221310" cy="6757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842922" y="10008358"/>
            <a:ext cx="187007" cy="7767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719321" y="9786497"/>
            <a:ext cx="114300" cy="397510"/>
          </a:xfrm>
          <a:custGeom>
            <a:avLst/>
            <a:gdLst/>
            <a:ahLst/>
            <a:cxnLst/>
            <a:rect l="l" t="t" r="r" b="b"/>
            <a:pathLst>
              <a:path w="114300" h="397509">
                <a:moveTo>
                  <a:pt x="114019" y="133070"/>
                </a:moveTo>
                <a:lnTo>
                  <a:pt x="82054" y="133070"/>
                </a:lnTo>
                <a:lnTo>
                  <a:pt x="113512" y="397370"/>
                </a:lnTo>
                <a:lnTo>
                  <a:pt x="114019" y="133070"/>
                </a:lnTo>
                <a:close/>
              </a:path>
              <a:path w="114300" h="397509">
                <a:moveTo>
                  <a:pt x="114274" y="0"/>
                </a:moveTo>
                <a:lnTo>
                  <a:pt x="0" y="231648"/>
                </a:lnTo>
                <a:lnTo>
                  <a:pt x="82054" y="133070"/>
                </a:lnTo>
                <a:lnTo>
                  <a:pt x="114019" y="133070"/>
                </a:lnTo>
                <a:lnTo>
                  <a:pt x="114274" y="0"/>
                </a:lnTo>
                <a:close/>
              </a:path>
            </a:pathLst>
          </a:custGeom>
          <a:solidFill>
            <a:srgbClr val="F474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617248" y="10002644"/>
            <a:ext cx="184124" cy="9814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046223" y="9794252"/>
            <a:ext cx="431795" cy="33976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352572" y="9790396"/>
            <a:ext cx="494665" cy="333375"/>
          </a:xfrm>
          <a:custGeom>
            <a:avLst/>
            <a:gdLst/>
            <a:ahLst/>
            <a:cxnLst/>
            <a:rect l="l" t="t" r="r" b="b"/>
            <a:pathLst>
              <a:path w="494664" h="333375">
                <a:moveTo>
                  <a:pt x="114840" y="332277"/>
                </a:moveTo>
                <a:lnTo>
                  <a:pt x="115354" y="332943"/>
                </a:lnTo>
                <a:lnTo>
                  <a:pt x="115515" y="332278"/>
                </a:lnTo>
                <a:lnTo>
                  <a:pt x="114840" y="332277"/>
                </a:lnTo>
                <a:close/>
              </a:path>
              <a:path w="494664" h="333375">
                <a:moveTo>
                  <a:pt x="321537" y="211759"/>
                </a:moveTo>
                <a:lnTo>
                  <a:pt x="300062" y="211759"/>
                </a:lnTo>
                <a:lnTo>
                  <a:pt x="302425" y="215455"/>
                </a:lnTo>
                <a:lnTo>
                  <a:pt x="303923" y="222186"/>
                </a:lnTo>
                <a:lnTo>
                  <a:pt x="309819" y="248090"/>
                </a:lnTo>
                <a:lnTo>
                  <a:pt x="321724" y="299288"/>
                </a:lnTo>
                <a:lnTo>
                  <a:pt x="327583" y="325005"/>
                </a:lnTo>
                <a:lnTo>
                  <a:pt x="328917" y="331000"/>
                </a:lnTo>
                <a:lnTo>
                  <a:pt x="331508" y="332549"/>
                </a:lnTo>
                <a:lnTo>
                  <a:pt x="337311" y="332409"/>
                </a:lnTo>
                <a:lnTo>
                  <a:pt x="349803" y="332237"/>
                </a:lnTo>
                <a:lnTo>
                  <a:pt x="389979" y="332216"/>
                </a:lnTo>
                <a:lnTo>
                  <a:pt x="392038" y="331972"/>
                </a:lnTo>
                <a:lnTo>
                  <a:pt x="395122" y="331762"/>
                </a:lnTo>
                <a:lnTo>
                  <a:pt x="395122" y="319125"/>
                </a:lnTo>
                <a:lnTo>
                  <a:pt x="360311" y="319125"/>
                </a:lnTo>
                <a:lnTo>
                  <a:pt x="337569" y="212813"/>
                </a:lnTo>
                <a:lnTo>
                  <a:pt x="322491" y="212813"/>
                </a:lnTo>
                <a:lnTo>
                  <a:pt x="321537" y="211759"/>
                </a:lnTo>
                <a:close/>
              </a:path>
              <a:path w="494664" h="333375">
                <a:moveTo>
                  <a:pt x="240410" y="0"/>
                </a:moveTo>
                <a:lnTo>
                  <a:pt x="219792" y="32560"/>
                </a:lnTo>
                <a:lnTo>
                  <a:pt x="194915" y="96377"/>
                </a:lnTo>
                <a:lnTo>
                  <a:pt x="167093" y="195554"/>
                </a:lnTo>
                <a:lnTo>
                  <a:pt x="164229" y="204837"/>
                </a:lnTo>
                <a:lnTo>
                  <a:pt x="161105" y="209678"/>
                </a:lnTo>
                <a:lnTo>
                  <a:pt x="155781" y="211654"/>
                </a:lnTo>
                <a:lnTo>
                  <a:pt x="145859" y="212369"/>
                </a:lnTo>
                <a:lnTo>
                  <a:pt x="145414" y="212648"/>
                </a:lnTo>
                <a:lnTo>
                  <a:pt x="144462" y="212991"/>
                </a:lnTo>
                <a:lnTo>
                  <a:pt x="115515" y="332278"/>
                </a:lnTo>
                <a:lnTo>
                  <a:pt x="147840" y="332486"/>
                </a:lnTo>
                <a:lnTo>
                  <a:pt x="149809" y="330822"/>
                </a:lnTo>
                <a:lnTo>
                  <a:pt x="157531" y="300280"/>
                </a:lnTo>
                <a:lnTo>
                  <a:pt x="166362" y="265557"/>
                </a:lnTo>
                <a:lnTo>
                  <a:pt x="170825" y="247903"/>
                </a:lnTo>
                <a:lnTo>
                  <a:pt x="177267" y="221848"/>
                </a:lnTo>
                <a:lnTo>
                  <a:pt x="178930" y="215011"/>
                </a:lnTo>
                <a:lnTo>
                  <a:pt x="181775" y="211721"/>
                </a:lnTo>
                <a:lnTo>
                  <a:pt x="198484" y="211721"/>
                </a:lnTo>
                <a:lnTo>
                  <a:pt x="198932" y="210972"/>
                </a:lnTo>
                <a:lnTo>
                  <a:pt x="208632" y="167248"/>
                </a:lnTo>
                <a:lnTo>
                  <a:pt x="216889" y="130584"/>
                </a:lnTo>
                <a:lnTo>
                  <a:pt x="225247" y="93944"/>
                </a:lnTo>
                <a:lnTo>
                  <a:pt x="234988" y="51752"/>
                </a:lnTo>
                <a:lnTo>
                  <a:pt x="238366" y="46647"/>
                </a:lnTo>
                <a:lnTo>
                  <a:pt x="240779" y="41325"/>
                </a:lnTo>
                <a:lnTo>
                  <a:pt x="243585" y="41313"/>
                </a:lnTo>
                <a:lnTo>
                  <a:pt x="268291" y="41313"/>
                </a:lnTo>
                <a:lnTo>
                  <a:pt x="262766" y="29315"/>
                </a:lnTo>
                <a:lnTo>
                  <a:pt x="251180" y="8839"/>
                </a:lnTo>
                <a:lnTo>
                  <a:pt x="245732" y="114"/>
                </a:lnTo>
                <a:lnTo>
                  <a:pt x="240410" y="0"/>
                </a:lnTo>
                <a:close/>
              </a:path>
              <a:path w="494664" h="333375">
                <a:moveTo>
                  <a:pt x="70785" y="275183"/>
                </a:moveTo>
                <a:lnTo>
                  <a:pt x="32969" y="275183"/>
                </a:lnTo>
                <a:lnTo>
                  <a:pt x="34645" y="277355"/>
                </a:lnTo>
                <a:lnTo>
                  <a:pt x="36385" y="279501"/>
                </a:lnTo>
                <a:lnTo>
                  <a:pt x="54581" y="304590"/>
                </a:lnTo>
                <a:lnTo>
                  <a:pt x="96314" y="332256"/>
                </a:lnTo>
                <a:lnTo>
                  <a:pt x="114840" y="332277"/>
                </a:lnTo>
                <a:lnTo>
                  <a:pt x="70785" y="275183"/>
                </a:lnTo>
                <a:close/>
              </a:path>
              <a:path w="494664" h="333375">
                <a:moveTo>
                  <a:pt x="389979" y="332216"/>
                </a:moveTo>
                <a:lnTo>
                  <a:pt x="362300" y="332216"/>
                </a:lnTo>
                <a:lnTo>
                  <a:pt x="387299" y="332270"/>
                </a:lnTo>
                <a:lnTo>
                  <a:pt x="389645" y="332256"/>
                </a:lnTo>
                <a:lnTo>
                  <a:pt x="389979" y="332216"/>
                </a:lnTo>
                <a:close/>
              </a:path>
              <a:path w="494664" h="333375">
                <a:moveTo>
                  <a:pt x="479654" y="270065"/>
                </a:moveTo>
                <a:lnTo>
                  <a:pt x="395122" y="270065"/>
                </a:lnTo>
                <a:lnTo>
                  <a:pt x="398259" y="271094"/>
                </a:lnTo>
                <a:lnTo>
                  <a:pt x="399719" y="272796"/>
                </a:lnTo>
                <a:lnTo>
                  <a:pt x="446811" y="329260"/>
                </a:lnTo>
                <a:lnTo>
                  <a:pt x="449186" y="331724"/>
                </a:lnTo>
                <a:lnTo>
                  <a:pt x="461685" y="331972"/>
                </a:lnTo>
                <a:lnTo>
                  <a:pt x="472262" y="332024"/>
                </a:lnTo>
                <a:lnTo>
                  <a:pt x="494410" y="331978"/>
                </a:lnTo>
                <a:lnTo>
                  <a:pt x="454456" y="287235"/>
                </a:lnTo>
                <a:lnTo>
                  <a:pt x="460184" y="284772"/>
                </a:lnTo>
                <a:lnTo>
                  <a:pt x="465137" y="283337"/>
                </a:lnTo>
                <a:lnTo>
                  <a:pt x="469341" y="280708"/>
                </a:lnTo>
                <a:lnTo>
                  <a:pt x="477846" y="273192"/>
                </a:lnTo>
                <a:lnTo>
                  <a:pt x="479654" y="270065"/>
                </a:lnTo>
                <a:close/>
              </a:path>
              <a:path w="494664" h="333375">
                <a:moveTo>
                  <a:pt x="31153" y="212699"/>
                </a:moveTo>
                <a:lnTo>
                  <a:pt x="0" y="212699"/>
                </a:lnTo>
                <a:lnTo>
                  <a:pt x="0" y="331685"/>
                </a:lnTo>
                <a:lnTo>
                  <a:pt x="31356" y="331685"/>
                </a:lnTo>
                <a:lnTo>
                  <a:pt x="31356" y="275805"/>
                </a:lnTo>
                <a:lnTo>
                  <a:pt x="32969" y="275183"/>
                </a:lnTo>
                <a:lnTo>
                  <a:pt x="70785" y="275183"/>
                </a:lnTo>
                <a:lnTo>
                  <a:pt x="68452" y="272161"/>
                </a:lnTo>
                <a:lnTo>
                  <a:pt x="72116" y="267677"/>
                </a:lnTo>
                <a:lnTo>
                  <a:pt x="32867" y="267677"/>
                </a:lnTo>
                <a:lnTo>
                  <a:pt x="31153" y="267182"/>
                </a:lnTo>
                <a:lnTo>
                  <a:pt x="31153" y="212699"/>
                </a:lnTo>
                <a:close/>
              </a:path>
              <a:path w="494664" h="333375">
                <a:moveTo>
                  <a:pt x="408044" y="213250"/>
                </a:moveTo>
                <a:lnTo>
                  <a:pt x="365264" y="213360"/>
                </a:lnTo>
                <a:lnTo>
                  <a:pt x="364147" y="213804"/>
                </a:lnTo>
                <a:lnTo>
                  <a:pt x="362165" y="214223"/>
                </a:lnTo>
                <a:lnTo>
                  <a:pt x="362165" y="318947"/>
                </a:lnTo>
                <a:lnTo>
                  <a:pt x="360311" y="319125"/>
                </a:lnTo>
                <a:lnTo>
                  <a:pt x="395122" y="319125"/>
                </a:lnTo>
                <a:lnTo>
                  <a:pt x="395122" y="270065"/>
                </a:lnTo>
                <a:lnTo>
                  <a:pt x="479654" y="270065"/>
                </a:lnTo>
                <a:lnTo>
                  <a:pt x="481872" y="266228"/>
                </a:lnTo>
                <a:lnTo>
                  <a:pt x="420890" y="266228"/>
                </a:lnTo>
                <a:lnTo>
                  <a:pt x="398640" y="266153"/>
                </a:lnTo>
                <a:lnTo>
                  <a:pt x="397713" y="265874"/>
                </a:lnTo>
                <a:lnTo>
                  <a:pt x="395719" y="265557"/>
                </a:lnTo>
                <a:lnTo>
                  <a:pt x="395719" y="258064"/>
                </a:lnTo>
                <a:lnTo>
                  <a:pt x="395427" y="251091"/>
                </a:lnTo>
                <a:lnTo>
                  <a:pt x="396062" y="242531"/>
                </a:lnTo>
                <a:lnTo>
                  <a:pt x="398919" y="239801"/>
                </a:lnTo>
                <a:lnTo>
                  <a:pt x="411039" y="239550"/>
                </a:lnTo>
                <a:lnTo>
                  <a:pt x="483428" y="239448"/>
                </a:lnTo>
                <a:lnTo>
                  <a:pt x="479423" y="230797"/>
                </a:lnTo>
                <a:lnTo>
                  <a:pt x="471327" y="221848"/>
                </a:lnTo>
                <a:lnTo>
                  <a:pt x="461114" y="215764"/>
                </a:lnTo>
                <a:lnTo>
                  <a:pt x="449706" y="213436"/>
                </a:lnTo>
                <a:lnTo>
                  <a:pt x="408044" y="213250"/>
                </a:lnTo>
                <a:close/>
              </a:path>
              <a:path w="494664" h="333375">
                <a:moveTo>
                  <a:pt x="78130" y="213042"/>
                </a:moveTo>
                <a:lnTo>
                  <a:pt x="75222" y="214769"/>
                </a:lnTo>
                <a:lnTo>
                  <a:pt x="63747" y="229396"/>
                </a:lnTo>
                <a:lnTo>
                  <a:pt x="55502" y="239801"/>
                </a:lnTo>
                <a:lnTo>
                  <a:pt x="37363" y="262547"/>
                </a:lnTo>
                <a:lnTo>
                  <a:pt x="35953" y="264337"/>
                </a:lnTo>
                <a:lnTo>
                  <a:pt x="34143" y="266228"/>
                </a:lnTo>
                <a:lnTo>
                  <a:pt x="32867" y="267677"/>
                </a:lnTo>
                <a:lnTo>
                  <a:pt x="72116" y="267677"/>
                </a:lnTo>
                <a:lnTo>
                  <a:pt x="116485" y="213385"/>
                </a:lnTo>
                <a:lnTo>
                  <a:pt x="98936" y="213385"/>
                </a:lnTo>
                <a:lnTo>
                  <a:pt x="90769" y="213362"/>
                </a:lnTo>
                <a:lnTo>
                  <a:pt x="82791" y="213194"/>
                </a:lnTo>
                <a:lnTo>
                  <a:pt x="78130" y="213042"/>
                </a:lnTo>
                <a:close/>
              </a:path>
              <a:path w="494664" h="333375">
                <a:moveTo>
                  <a:pt x="483428" y="239448"/>
                </a:moveTo>
                <a:lnTo>
                  <a:pt x="421525" y="239448"/>
                </a:lnTo>
                <a:lnTo>
                  <a:pt x="432011" y="239495"/>
                </a:lnTo>
                <a:lnTo>
                  <a:pt x="442493" y="239725"/>
                </a:lnTo>
                <a:lnTo>
                  <a:pt x="451180" y="240004"/>
                </a:lnTo>
                <a:lnTo>
                  <a:pt x="456361" y="245783"/>
                </a:lnTo>
                <a:lnTo>
                  <a:pt x="455866" y="260756"/>
                </a:lnTo>
                <a:lnTo>
                  <a:pt x="450481" y="265963"/>
                </a:lnTo>
                <a:lnTo>
                  <a:pt x="442213" y="266103"/>
                </a:lnTo>
                <a:lnTo>
                  <a:pt x="420890" y="266228"/>
                </a:lnTo>
                <a:lnTo>
                  <a:pt x="481872" y="266228"/>
                </a:lnTo>
                <a:lnTo>
                  <a:pt x="483387" y="263609"/>
                </a:lnTo>
                <a:lnTo>
                  <a:pt x="485689" y="252827"/>
                </a:lnTo>
                <a:lnTo>
                  <a:pt x="484479" y="241719"/>
                </a:lnTo>
                <a:lnTo>
                  <a:pt x="483428" y="239448"/>
                </a:lnTo>
                <a:close/>
              </a:path>
              <a:path w="494664" h="333375">
                <a:moveTo>
                  <a:pt x="198484" y="211721"/>
                </a:moveTo>
                <a:lnTo>
                  <a:pt x="181775" y="211721"/>
                </a:lnTo>
                <a:lnTo>
                  <a:pt x="196621" y="214833"/>
                </a:lnTo>
                <a:lnTo>
                  <a:pt x="198484" y="211721"/>
                </a:lnTo>
                <a:close/>
              </a:path>
              <a:path w="494664" h="333375">
                <a:moveTo>
                  <a:pt x="268291" y="41313"/>
                </a:moveTo>
                <a:lnTo>
                  <a:pt x="243585" y="41313"/>
                </a:lnTo>
                <a:lnTo>
                  <a:pt x="246303" y="48094"/>
                </a:lnTo>
                <a:lnTo>
                  <a:pt x="249935" y="54673"/>
                </a:lnTo>
                <a:lnTo>
                  <a:pt x="259964" y="97970"/>
                </a:lnTo>
                <a:lnTo>
                  <a:pt x="268243" y="134267"/>
                </a:lnTo>
                <a:lnTo>
                  <a:pt x="276416" y="170588"/>
                </a:lnTo>
                <a:lnTo>
                  <a:pt x="285555" y="211759"/>
                </a:lnTo>
                <a:lnTo>
                  <a:pt x="285677" y="212204"/>
                </a:lnTo>
                <a:lnTo>
                  <a:pt x="287807" y="214045"/>
                </a:lnTo>
                <a:lnTo>
                  <a:pt x="300062" y="211759"/>
                </a:lnTo>
                <a:lnTo>
                  <a:pt x="321537" y="211759"/>
                </a:lnTo>
                <a:lnTo>
                  <a:pt x="320573" y="210693"/>
                </a:lnTo>
                <a:lnTo>
                  <a:pt x="311247" y="178464"/>
                </a:lnTo>
                <a:lnTo>
                  <a:pt x="303101" y="150720"/>
                </a:lnTo>
                <a:lnTo>
                  <a:pt x="295084" y="122942"/>
                </a:lnTo>
                <a:lnTo>
                  <a:pt x="287426" y="95072"/>
                </a:lnTo>
                <a:lnTo>
                  <a:pt x="280698" y="72473"/>
                </a:lnTo>
                <a:lnTo>
                  <a:pt x="272541" y="50541"/>
                </a:lnTo>
                <a:lnTo>
                  <a:pt x="268291" y="41313"/>
                </a:lnTo>
                <a:close/>
              </a:path>
              <a:path w="494664" h="333375">
                <a:moveTo>
                  <a:pt x="116547" y="213309"/>
                </a:moveTo>
                <a:lnTo>
                  <a:pt x="98936" y="213385"/>
                </a:lnTo>
                <a:lnTo>
                  <a:pt x="116485" y="213385"/>
                </a:lnTo>
                <a:close/>
              </a:path>
              <a:path w="494664" h="333375">
                <a:moveTo>
                  <a:pt x="330352" y="211912"/>
                </a:moveTo>
                <a:lnTo>
                  <a:pt x="322491" y="212813"/>
                </a:lnTo>
                <a:lnTo>
                  <a:pt x="337569" y="212813"/>
                </a:lnTo>
                <a:lnTo>
                  <a:pt x="337438" y="212204"/>
                </a:lnTo>
                <a:lnTo>
                  <a:pt x="333514" y="212204"/>
                </a:lnTo>
                <a:lnTo>
                  <a:pt x="330352" y="211912"/>
                </a:lnTo>
                <a:close/>
              </a:path>
            </a:pathLst>
          </a:custGeom>
          <a:solidFill>
            <a:srgbClr val="4139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865695" y="10004462"/>
            <a:ext cx="0" cy="118110"/>
          </a:xfrm>
          <a:custGeom>
            <a:avLst/>
            <a:gdLst/>
            <a:ahLst/>
            <a:cxnLst/>
            <a:rect l="l" t="t" r="r" b="b"/>
            <a:pathLst>
              <a:path w="0" h="118109">
                <a:moveTo>
                  <a:pt x="0" y="0"/>
                </a:moveTo>
                <a:lnTo>
                  <a:pt x="0" y="117576"/>
                </a:lnTo>
              </a:path>
            </a:pathLst>
          </a:custGeom>
          <a:ln w="31788">
            <a:solidFill>
              <a:srgbClr val="41399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592467" y="10032098"/>
            <a:ext cx="0" cy="90170"/>
          </a:xfrm>
          <a:custGeom>
            <a:avLst/>
            <a:gdLst/>
            <a:ahLst/>
            <a:cxnLst/>
            <a:rect l="l" t="t" r="r" b="b"/>
            <a:pathLst>
              <a:path w="0" h="90170">
                <a:moveTo>
                  <a:pt x="0" y="0"/>
                </a:moveTo>
                <a:lnTo>
                  <a:pt x="0" y="90043"/>
                </a:lnTo>
              </a:path>
            </a:pathLst>
          </a:custGeom>
          <a:ln w="30949">
            <a:solidFill>
              <a:srgbClr val="41399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747999" y="10029845"/>
            <a:ext cx="60960" cy="27305"/>
          </a:xfrm>
          <a:custGeom>
            <a:avLst/>
            <a:gdLst/>
            <a:ahLst/>
            <a:cxnLst/>
            <a:rect l="l" t="t" r="r" b="b"/>
            <a:pathLst>
              <a:path w="60960" h="27304">
                <a:moveTo>
                  <a:pt x="26098" y="0"/>
                </a:moveTo>
                <a:lnTo>
                  <a:pt x="15612" y="101"/>
                </a:lnTo>
                <a:lnTo>
                  <a:pt x="3492" y="352"/>
                </a:lnTo>
                <a:lnTo>
                  <a:pt x="635" y="3082"/>
                </a:lnTo>
                <a:lnTo>
                  <a:pt x="0" y="11642"/>
                </a:lnTo>
                <a:lnTo>
                  <a:pt x="292" y="18615"/>
                </a:lnTo>
                <a:lnTo>
                  <a:pt x="292" y="26108"/>
                </a:lnTo>
                <a:lnTo>
                  <a:pt x="2286" y="26425"/>
                </a:lnTo>
                <a:lnTo>
                  <a:pt x="3213" y="26704"/>
                </a:lnTo>
                <a:lnTo>
                  <a:pt x="25463" y="26779"/>
                </a:lnTo>
                <a:lnTo>
                  <a:pt x="46786" y="26654"/>
                </a:lnTo>
                <a:lnTo>
                  <a:pt x="55054" y="26514"/>
                </a:lnTo>
                <a:lnTo>
                  <a:pt x="60439" y="21307"/>
                </a:lnTo>
                <a:lnTo>
                  <a:pt x="60934" y="6334"/>
                </a:lnTo>
                <a:lnTo>
                  <a:pt x="55753" y="555"/>
                </a:lnTo>
                <a:lnTo>
                  <a:pt x="47066" y="276"/>
                </a:lnTo>
                <a:lnTo>
                  <a:pt x="36584" y="46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2862270" y="9805069"/>
            <a:ext cx="314608" cy="31460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2081779" y="9737281"/>
            <a:ext cx="656074" cy="45380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320533" y="9795945"/>
            <a:ext cx="604520" cy="60325"/>
          </a:xfrm>
          <a:custGeom>
            <a:avLst/>
            <a:gdLst/>
            <a:ahLst/>
            <a:cxnLst/>
            <a:rect l="l" t="t" r="r" b="b"/>
            <a:pathLst>
              <a:path w="604519" h="60325">
                <a:moveTo>
                  <a:pt x="527700" y="32118"/>
                </a:moveTo>
                <a:lnTo>
                  <a:pt x="298103" y="32118"/>
                </a:lnTo>
                <a:lnTo>
                  <a:pt x="351235" y="33457"/>
                </a:lnTo>
                <a:lnTo>
                  <a:pt x="404136" y="36233"/>
                </a:lnTo>
                <a:lnTo>
                  <a:pt x="456349" y="40351"/>
                </a:lnTo>
                <a:lnTo>
                  <a:pt x="507419" y="45720"/>
                </a:lnTo>
                <a:lnTo>
                  <a:pt x="556889" y="52244"/>
                </a:lnTo>
                <a:lnTo>
                  <a:pt x="604304" y="59831"/>
                </a:lnTo>
                <a:lnTo>
                  <a:pt x="560134" y="42331"/>
                </a:lnTo>
                <a:lnTo>
                  <a:pt x="527700" y="32118"/>
                </a:lnTo>
                <a:close/>
              </a:path>
              <a:path w="604519" h="60325">
                <a:moveTo>
                  <a:pt x="321332" y="0"/>
                </a:moveTo>
                <a:lnTo>
                  <a:pt x="272414" y="270"/>
                </a:lnTo>
                <a:lnTo>
                  <a:pt x="223920" y="3353"/>
                </a:lnTo>
                <a:lnTo>
                  <a:pt x="176200" y="9207"/>
                </a:lnTo>
                <a:lnTo>
                  <a:pt x="129600" y="17790"/>
                </a:lnTo>
                <a:lnTo>
                  <a:pt x="84468" y="29060"/>
                </a:lnTo>
                <a:lnTo>
                  <a:pt x="41092" y="42997"/>
                </a:lnTo>
                <a:lnTo>
                  <a:pt x="0" y="59488"/>
                </a:lnTo>
                <a:lnTo>
                  <a:pt x="44940" y="50243"/>
                </a:lnTo>
                <a:lnTo>
                  <a:pt x="92386" y="42997"/>
                </a:lnTo>
                <a:lnTo>
                  <a:pt x="141882" y="37655"/>
                </a:lnTo>
                <a:lnTo>
                  <a:pt x="192970" y="34123"/>
                </a:lnTo>
                <a:lnTo>
                  <a:pt x="245196" y="32308"/>
                </a:lnTo>
                <a:lnTo>
                  <a:pt x="527700" y="32118"/>
                </a:lnTo>
                <a:lnTo>
                  <a:pt x="514305" y="27900"/>
                </a:lnTo>
                <a:lnTo>
                  <a:pt x="467162" y="16493"/>
                </a:lnTo>
                <a:lnTo>
                  <a:pt x="419054" y="8069"/>
                </a:lnTo>
                <a:lnTo>
                  <a:pt x="370328" y="2585"/>
                </a:lnTo>
                <a:lnTo>
                  <a:pt x="321332" y="0"/>
                </a:lnTo>
                <a:close/>
              </a:path>
            </a:pathLst>
          </a:custGeom>
          <a:solidFill>
            <a:srgbClr val="2BAC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278089" y="9930211"/>
            <a:ext cx="689856" cy="18459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4857" y="8676950"/>
            <a:ext cx="3335654" cy="6794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060575" algn="l"/>
              </a:tabLst>
            </a:pPr>
            <a:r>
              <a:rPr dirty="0" sz="4100" spc="-15" b="0">
                <a:solidFill>
                  <a:srgbClr val="2B3990"/>
                </a:solidFill>
                <a:latin typeface="Roboto Lt"/>
                <a:cs typeface="Roboto Lt"/>
              </a:rPr>
              <a:t>Jan</a:t>
            </a:r>
            <a:r>
              <a:rPr dirty="0" sz="4100" b="0">
                <a:solidFill>
                  <a:srgbClr val="2B3990"/>
                </a:solidFill>
                <a:latin typeface="Roboto Lt"/>
                <a:cs typeface="Roboto Lt"/>
              </a:rPr>
              <a:t>ei</a:t>
            </a:r>
            <a:r>
              <a:rPr dirty="0" sz="4100" spc="-25" b="0">
                <a:solidFill>
                  <a:srgbClr val="2B3990"/>
                </a:solidFill>
                <a:latin typeface="Roboto Lt"/>
                <a:cs typeface="Roboto Lt"/>
              </a:rPr>
              <a:t>r</a:t>
            </a:r>
            <a:r>
              <a:rPr dirty="0" sz="4100" b="0">
                <a:solidFill>
                  <a:srgbClr val="2B3990"/>
                </a:solidFill>
                <a:latin typeface="Roboto Lt"/>
                <a:cs typeface="Roboto Lt"/>
              </a:rPr>
              <a:t>o	</a:t>
            </a:r>
            <a:r>
              <a:rPr dirty="0" baseline="-1937" sz="6450" spc="-22" b="1">
                <a:solidFill>
                  <a:srgbClr val="2B3990"/>
                </a:solidFill>
                <a:latin typeface="Roboto Bk"/>
                <a:cs typeface="Roboto Bk"/>
              </a:rPr>
              <a:t>2021</a:t>
            </a:r>
            <a:endParaRPr baseline="-1937" sz="6450">
              <a:latin typeface="Roboto Bk"/>
              <a:cs typeface="Roboto B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142" y="9535007"/>
            <a:ext cx="3102610" cy="777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30"/>
              </a:spcBef>
              <a:tabLst>
                <a:tab pos="444500" algn="l"/>
                <a:tab pos="817880" algn="l"/>
                <a:tab pos="1241425" algn="l"/>
                <a:tab pos="1688464" algn="l"/>
              </a:tabLst>
            </a:pPr>
            <a:r>
              <a:rPr dirty="0" sz="1200" spc="-25">
                <a:solidFill>
                  <a:srgbClr val="2B3990"/>
                </a:solidFill>
                <a:latin typeface="Roboto"/>
                <a:cs typeface="Roboto"/>
              </a:rPr>
              <a:t>Seg	</a:t>
            </a:r>
            <a:r>
              <a:rPr dirty="0" sz="1200" spc="-30">
                <a:solidFill>
                  <a:srgbClr val="2B3990"/>
                </a:solidFill>
                <a:latin typeface="Roboto"/>
                <a:cs typeface="Roboto"/>
              </a:rPr>
              <a:t>Ter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	Qui	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Sex  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Sáb  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Dom </a:t>
            </a:r>
            <a:r>
              <a:rPr dirty="0" sz="1200" spc="25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Seg</a:t>
            </a: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tabLst>
                <a:tab pos="1716405" algn="l"/>
                <a:tab pos="2097405" algn="l"/>
                <a:tab pos="2508250" algn="l"/>
                <a:tab pos="2895600" algn="l"/>
              </a:tabLst>
            </a:pP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28 </a:t>
            </a:r>
            <a:r>
              <a:rPr dirty="0" sz="2250" spc="140">
                <a:solidFill>
                  <a:srgbClr val="2B3990"/>
                </a:solidFill>
                <a:latin typeface="Roboto Condensed"/>
                <a:cs typeface="Roboto Condensed"/>
              </a:rPr>
              <a:t>29</a:t>
            </a:r>
            <a:r>
              <a:rPr dirty="0" sz="2250" spc="145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35">
                <a:solidFill>
                  <a:srgbClr val="2B3990"/>
                </a:solidFill>
                <a:latin typeface="Roboto Condensed"/>
                <a:cs typeface="Roboto Condensed"/>
              </a:rPr>
              <a:t>30</a:t>
            </a:r>
            <a:r>
              <a:rPr dirty="0" sz="2250" spc="32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40">
                <a:solidFill>
                  <a:srgbClr val="2B3990"/>
                </a:solidFill>
                <a:latin typeface="Roboto Condensed"/>
                <a:cs typeface="Roboto Condensed"/>
              </a:rPr>
              <a:t>31	</a:t>
            </a:r>
            <a:r>
              <a:rPr dirty="0" sz="2250" spc="-185">
                <a:solidFill>
                  <a:srgbClr val="2B3990"/>
                </a:solidFill>
                <a:latin typeface="Roboto Condensed"/>
                <a:cs typeface="Roboto Condensed"/>
              </a:rPr>
              <a:t>1	</a:t>
            </a:r>
            <a:r>
              <a:rPr dirty="0" sz="2250" spc="130">
                <a:solidFill>
                  <a:srgbClr val="BE1E2D"/>
                </a:solidFill>
                <a:latin typeface="Roboto Condensed"/>
                <a:cs typeface="Roboto Condensed"/>
              </a:rPr>
              <a:t>2	</a:t>
            </a:r>
            <a:r>
              <a:rPr dirty="0" sz="2250" spc="105">
                <a:solidFill>
                  <a:srgbClr val="BE1E2D"/>
                </a:solidFill>
                <a:latin typeface="Roboto Condensed"/>
                <a:cs typeface="Roboto Condensed"/>
              </a:rPr>
              <a:t>3	</a:t>
            </a:r>
            <a:r>
              <a:rPr dirty="0" sz="2250" spc="195">
                <a:solidFill>
                  <a:srgbClr val="2B3990"/>
                </a:solidFill>
                <a:latin typeface="Roboto Condensed"/>
                <a:cs typeface="Roboto Condensed"/>
              </a:rPr>
              <a:t>4</a:t>
            </a:r>
            <a:endParaRPr sz="2250">
              <a:latin typeface="Roboto Condensed"/>
              <a:cs typeface="Roboto Condense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87419" y="9534817"/>
            <a:ext cx="1059815" cy="777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86080" algn="l"/>
                <a:tab pos="809625" algn="l"/>
              </a:tabLst>
            </a:pPr>
            <a:r>
              <a:rPr dirty="0" sz="1200" spc="-45">
                <a:solidFill>
                  <a:srgbClr val="2B3990"/>
                </a:solidFill>
                <a:latin typeface="Roboto"/>
                <a:cs typeface="Roboto"/>
              </a:rPr>
              <a:t>Te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r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Qui</a:t>
            </a: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Roboto"/>
              <a:cs typeface="Roboto"/>
            </a:endParaRPr>
          </a:p>
          <a:p>
            <a:pPr marL="64135">
              <a:lnSpc>
                <a:spcPct val="100000"/>
              </a:lnSpc>
              <a:tabLst>
                <a:tab pos="461009" algn="l"/>
                <a:tab pos="862965" algn="l"/>
              </a:tabLst>
            </a:pPr>
            <a:r>
              <a:rPr dirty="0" sz="2250" spc="75">
                <a:solidFill>
                  <a:srgbClr val="2B3990"/>
                </a:solidFill>
                <a:latin typeface="Roboto Condensed"/>
                <a:cs typeface="Roboto Condensed"/>
              </a:rPr>
              <a:t>5	</a:t>
            </a:r>
            <a:r>
              <a:rPr dirty="0" sz="2250" spc="145">
                <a:solidFill>
                  <a:srgbClr val="2B3990"/>
                </a:solidFill>
                <a:latin typeface="Roboto Condensed"/>
                <a:cs typeface="Roboto Condensed"/>
              </a:rPr>
              <a:t>6	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7</a:t>
            </a:r>
            <a:endParaRPr sz="2250">
              <a:latin typeface="Roboto Condensed"/>
              <a:cs typeface="Roboto Condense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30850" y="9534817"/>
            <a:ext cx="9511665" cy="777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577340" algn="l"/>
                <a:tab pos="1951355" algn="l"/>
                <a:tab pos="2374265" algn="l"/>
                <a:tab pos="2820670" algn="l"/>
                <a:tab pos="4385310" algn="l"/>
                <a:tab pos="4759325" algn="l"/>
                <a:tab pos="5182870" algn="l"/>
                <a:tab pos="5629275" algn="l"/>
                <a:tab pos="7193915" algn="l"/>
                <a:tab pos="7567930" algn="l"/>
                <a:tab pos="7990840" algn="l"/>
                <a:tab pos="8437245" algn="l"/>
              </a:tabLst>
            </a:pP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Sex  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Sáb </a:t>
            </a:r>
            <a:r>
              <a:rPr dirty="0" sz="1200" spc="14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Dom</a:t>
            </a:r>
            <a:r>
              <a:rPr dirty="0" sz="1200" spc="305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Seg	</a:t>
            </a:r>
            <a:r>
              <a:rPr dirty="0" sz="1200" spc="-30">
                <a:solidFill>
                  <a:srgbClr val="2B3990"/>
                </a:solidFill>
                <a:latin typeface="Roboto"/>
                <a:cs typeface="Roboto"/>
              </a:rPr>
              <a:t>Ter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	Qui	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Sex  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Sáb </a:t>
            </a:r>
            <a:r>
              <a:rPr dirty="0" sz="1200" spc="55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Dom </a:t>
            </a:r>
            <a:r>
              <a:rPr dirty="0" sz="1200" spc="8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Seg	</a:t>
            </a:r>
            <a:r>
              <a:rPr dirty="0" sz="1200" spc="-30">
                <a:solidFill>
                  <a:srgbClr val="2B3990"/>
                </a:solidFill>
                <a:latin typeface="Roboto"/>
                <a:cs typeface="Roboto"/>
              </a:rPr>
              <a:t>Ter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	Qui	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Sex   </a:t>
            </a:r>
            <a:r>
              <a:rPr dirty="0" baseline="4629" sz="1800" spc="15">
                <a:solidFill>
                  <a:srgbClr val="BE1E2D"/>
                </a:solidFill>
                <a:latin typeface="Roboto"/>
                <a:cs typeface="Roboto"/>
              </a:rPr>
              <a:t>Sáb </a:t>
            </a:r>
            <a:r>
              <a:rPr dirty="0" baseline="4629" sz="1800" spc="89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baseline="4629" sz="1800" spc="22">
                <a:solidFill>
                  <a:srgbClr val="BE1E2D"/>
                </a:solidFill>
                <a:latin typeface="Roboto"/>
                <a:cs typeface="Roboto"/>
              </a:rPr>
              <a:t>Dom </a:t>
            </a:r>
            <a:r>
              <a:rPr dirty="0" baseline="4629" sz="1800" spc="12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baseline="4629" sz="1800" spc="15">
                <a:solidFill>
                  <a:srgbClr val="2B3990"/>
                </a:solidFill>
                <a:latin typeface="Roboto"/>
                <a:cs typeface="Roboto"/>
              </a:rPr>
              <a:t>Seg	</a:t>
            </a:r>
            <a:r>
              <a:rPr dirty="0" baseline="4629" sz="1800" spc="-44">
                <a:solidFill>
                  <a:srgbClr val="2B3990"/>
                </a:solidFill>
                <a:latin typeface="Roboto"/>
                <a:cs typeface="Roboto"/>
              </a:rPr>
              <a:t>Ter	</a:t>
            </a:r>
            <a:r>
              <a:rPr dirty="0" baseline="4629" sz="1800" spc="22">
                <a:solidFill>
                  <a:srgbClr val="2B3990"/>
                </a:solidFill>
                <a:latin typeface="Roboto"/>
                <a:cs typeface="Roboto"/>
              </a:rPr>
              <a:t>Qua	Qui	</a:t>
            </a:r>
            <a:r>
              <a:rPr dirty="0" baseline="4629" sz="1800">
                <a:solidFill>
                  <a:srgbClr val="2B3990"/>
                </a:solidFill>
                <a:latin typeface="Roboto"/>
                <a:cs typeface="Roboto"/>
              </a:rPr>
              <a:t>Sex </a:t>
            </a:r>
            <a:r>
              <a:rPr dirty="0" baseline="4629" sz="1800" spc="15">
                <a:solidFill>
                  <a:srgbClr val="BE1E2D"/>
                </a:solidFill>
                <a:latin typeface="Roboto"/>
                <a:cs typeface="Roboto"/>
              </a:rPr>
              <a:t>Sáb</a:t>
            </a:r>
            <a:r>
              <a:rPr dirty="0" baseline="4629" sz="1800" spc="97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baseline="4629" sz="1800" spc="22">
                <a:solidFill>
                  <a:srgbClr val="BE1E2D"/>
                </a:solidFill>
                <a:latin typeface="Roboto"/>
                <a:cs typeface="Roboto"/>
              </a:rPr>
              <a:t>Dom</a:t>
            </a:r>
            <a:endParaRPr baseline="4629" sz="18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Roboto"/>
              <a:cs typeface="Roboto"/>
            </a:endParaRPr>
          </a:p>
          <a:p>
            <a:pPr marL="20955">
              <a:lnSpc>
                <a:spcPct val="100000"/>
              </a:lnSpc>
              <a:tabLst>
                <a:tab pos="420370" algn="l"/>
                <a:tab pos="765175" algn="l"/>
                <a:tab pos="1185545" algn="l"/>
                <a:tab pos="1566545" algn="l"/>
                <a:tab pos="3170555" algn="l"/>
                <a:tab pos="3973829" algn="l"/>
              </a:tabLst>
            </a:pP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8	</a:t>
            </a:r>
            <a:r>
              <a:rPr dirty="0" sz="2250" spc="160">
                <a:solidFill>
                  <a:srgbClr val="BE1E2D"/>
                </a:solidFill>
                <a:latin typeface="Roboto Condensed"/>
                <a:cs typeface="Roboto Condensed"/>
              </a:rPr>
              <a:t>9	</a:t>
            </a:r>
            <a:r>
              <a:rPr dirty="0" sz="2250" spc="-10">
                <a:solidFill>
                  <a:srgbClr val="BE1E2D"/>
                </a:solidFill>
                <a:latin typeface="Roboto Condensed"/>
                <a:cs typeface="Roboto Condensed"/>
              </a:rPr>
              <a:t>10	</a:t>
            </a:r>
            <a:r>
              <a:rPr dirty="0" sz="2250" spc="-185">
                <a:solidFill>
                  <a:srgbClr val="2B3990"/>
                </a:solidFill>
                <a:latin typeface="Roboto Condensed"/>
                <a:cs typeface="Roboto Condensed"/>
              </a:rPr>
              <a:t>11	</a:t>
            </a:r>
            <a:r>
              <a:rPr dirty="0" sz="2250" spc="-30">
                <a:solidFill>
                  <a:srgbClr val="2B3990"/>
                </a:solidFill>
                <a:latin typeface="Roboto Condensed"/>
                <a:cs typeface="Roboto Condensed"/>
              </a:rPr>
              <a:t>12  </a:t>
            </a:r>
            <a:r>
              <a:rPr dirty="0" sz="2250" spc="-40">
                <a:solidFill>
                  <a:srgbClr val="2B3990"/>
                </a:solidFill>
                <a:latin typeface="Roboto Condensed"/>
                <a:cs typeface="Roboto Condensed"/>
              </a:rPr>
              <a:t>13 </a:t>
            </a:r>
            <a:r>
              <a:rPr dirty="0" sz="2250" spc="5">
                <a:solidFill>
                  <a:srgbClr val="2B3990"/>
                </a:solidFill>
                <a:latin typeface="Roboto Condensed"/>
                <a:cs typeface="Roboto Condensed"/>
              </a:rPr>
              <a:t> 14</a:t>
            </a:r>
            <a:r>
              <a:rPr dirty="0" sz="2250" spc="465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55">
                <a:solidFill>
                  <a:srgbClr val="2B3990"/>
                </a:solidFill>
                <a:latin typeface="Roboto Condensed"/>
                <a:cs typeface="Roboto Condensed"/>
              </a:rPr>
              <a:t>15	</a:t>
            </a:r>
            <a:r>
              <a:rPr dirty="0" sz="2250" spc="-20">
                <a:solidFill>
                  <a:srgbClr val="BE1E2D"/>
                </a:solidFill>
                <a:latin typeface="Roboto Condensed"/>
                <a:cs typeface="Roboto Condensed"/>
              </a:rPr>
              <a:t>16</a:t>
            </a:r>
            <a:r>
              <a:rPr dirty="0" sz="2250" spc="405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-30">
                <a:solidFill>
                  <a:srgbClr val="BE1E2D"/>
                </a:solidFill>
                <a:latin typeface="Roboto Condensed"/>
                <a:cs typeface="Roboto Condensed"/>
              </a:rPr>
              <a:t>17	</a:t>
            </a:r>
            <a:r>
              <a:rPr dirty="0" sz="2250" spc="-30">
                <a:solidFill>
                  <a:srgbClr val="2B3990"/>
                </a:solidFill>
                <a:latin typeface="Roboto Condensed"/>
                <a:cs typeface="Roboto Condensed"/>
              </a:rPr>
              <a:t>18 </a:t>
            </a:r>
            <a:r>
              <a:rPr dirty="0" sz="2250" spc="-15">
                <a:solidFill>
                  <a:srgbClr val="2B3990"/>
                </a:solidFill>
                <a:latin typeface="Roboto Condensed"/>
                <a:cs typeface="Roboto Condensed"/>
              </a:rPr>
              <a:t>19 </a:t>
            </a:r>
            <a:r>
              <a:rPr dirty="0" sz="2250" spc="150">
                <a:solidFill>
                  <a:srgbClr val="2B3990"/>
                </a:solidFill>
                <a:latin typeface="Roboto Condensed"/>
                <a:cs typeface="Roboto Condensed"/>
              </a:rPr>
              <a:t>20 </a:t>
            </a:r>
            <a:r>
              <a:rPr dirty="0" sz="2250" spc="-30">
                <a:solidFill>
                  <a:srgbClr val="2B3990"/>
                </a:solidFill>
                <a:latin typeface="Roboto Condensed"/>
                <a:cs typeface="Roboto Condensed"/>
              </a:rPr>
              <a:t>21 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22 </a:t>
            </a:r>
            <a:r>
              <a:rPr dirty="0" sz="2250" spc="114">
                <a:solidFill>
                  <a:srgbClr val="BE1E2D"/>
                </a:solidFill>
                <a:latin typeface="Roboto Condensed"/>
                <a:cs typeface="Roboto Condensed"/>
              </a:rPr>
              <a:t>23 </a:t>
            </a:r>
            <a:r>
              <a:rPr dirty="0" sz="2250" spc="160">
                <a:solidFill>
                  <a:srgbClr val="BE1E2D"/>
                </a:solidFill>
                <a:latin typeface="Roboto Condensed"/>
                <a:cs typeface="Roboto Condensed"/>
              </a:rPr>
              <a:t>24 </a:t>
            </a:r>
            <a:r>
              <a:rPr dirty="0" sz="2250" spc="100">
                <a:solidFill>
                  <a:srgbClr val="2B3990"/>
                </a:solidFill>
                <a:latin typeface="Roboto Condensed"/>
                <a:cs typeface="Roboto Condensed"/>
              </a:rPr>
              <a:t>25 </a:t>
            </a:r>
            <a:r>
              <a:rPr dirty="0" sz="2250" spc="135">
                <a:solidFill>
                  <a:srgbClr val="2B3990"/>
                </a:solidFill>
                <a:latin typeface="Roboto Condensed"/>
                <a:cs typeface="Roboto Condensed"/>
              </a:rPr>
              <a:t>26 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27 28 </a:t>
            </a:r>
            <a:r>
              <a:rPr dirty="0" sz="2250" spc="140">
                <a:solidFill>
                  <a:srgbClr val="2B3990"/>
                </a:solidFill>
                <a:latin typeface="Roboto Condensed"/>
                <a:cs typeface="Roboto Condensed"/>
              </a:rPr>
              <a:t>29 </a:t>
            </a:r>
            <a:r>
              <a:rPr dirty="0" sz="2250" spc="135">
                <a:solidFill>
                  <a:srgbClr val="BE1E2D"/>
                </a:solidFill>
                <a:latin typeface="Roboto Condensed"/>
                <a:cs typeface="Roboto Condensed"/>
              </a:rPr>
              <a:t>30</a:t>
            </a:r>
            <a:r>
              <a:rPr dirty="0" sz="2250" spc="285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-45">
                <a:solidFill>
                  <a:srgbClr val="BE1E2D"/>
                </a:solidFill>
                <a:latin typeface="Roboto Condensed"/>
                <a:cs typeface="Roboto Condensed"/>
              </a:rPr>
              <a:t>31</a:t>
            </a:r>
            <a:endParaRPr sz="2250">
              <a:latin typeface="Roboto Condensed"/>
              <a:cs typeface="Roboto Condense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11879" y="8809346"/>
            <a:ext cx="0" cy="492759"/>
          </a:xfrm>
          <a:custGeom>
            <a:avLst/>
            <a:gdLst/>
            <a:ahLst/>
            <a:cxnLst/>
            <a:rect l="l" t="t" r="r" b="b"/>
            <a:pathLst>
              <a:path w="0" h="492759">
                <a:moveTo>
                  <a:pt x="0" y="0"/>
                </a:moveTo>
                <a:lnTo>
                  <a:pt x="0" y="492163"/>
                </a:lnTo>
              </a:path>
            </a:pathLst>
          </a:custGeom>
          <a:ln w="3175">
            <a:solidFill>
              <a:srgbClr val="2B39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11883" y="8809349"/>
            <a:ext cx="0" cy="492759"/>
          </a:xfrm>
          <a:custGeom>
            <a:avLst/>
            <a:gdLst/>
            <a:ahLst/>
            <a:cxnLst/>
            <a:rect l="l" t="t" r="r" b="b"/>
            <a:pathLst>
              <a:path w="0" h="492759">
                <a:moveTo>
                  <a:pt x="0" y="0"/>
                </a:moveTo>
                <a:lnTo>
                  <a:pt x="0" y="492150"/>
                </a:lnTo>
              </a:path>
            </a:pathLst>
          </a:custGeom>
          <a:ln w="6350">
            <a:solidFill>
              <a:srgbClr val="2B39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7402563"/>
            <a:ext cx="15120619" cy="1233805"/>
          </a:xfrm>
          <a:custGeom>
            <a:avLst/>
            <a:gdLst/>
            <a:ahLst/>
            <a:cxnLst/>
            <a:rect l="l" t="t" r="r" b="b"/>
            <a:pathLst>
              <a:path w="15120619" h="1233804">
                <a:moveTo>
                  <a:pt x="0" y="1233182"/>
                </a:moveTo>
                <a:lnTo>
                  <a:pt x="15120010" y="1233182"/>
                </a:lnTo>
                <a:lnTo>
                  <a:pt x="15120010" y="0"/>
                </a:lnTo>
                <a:lnTo>
                  <a:pt x="0" y="0"/>
                </a:lnTo>
                <a:lnTo>
                  <a:pt x="0" y="1233182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26883" y="7642480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6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66077" y="7642480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6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217183" y="7642480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6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029202" y="7642480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6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056293" y="7490189"/>
            <a:ext cx="1938564" cy="1033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63880" y="7565479"/>
            <a:ext cx="882370" cy="882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00071" y="7502200"/>
            <a:ext cx="1009975" cy="1010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83295" y="7678877"/>
            <a:ext cx="324246" cy="6299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33487" y="7843037"/>
            <a:ext cx="31330" cy="46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21931" y="7669441"/>
            <a:ext cx="417029" cy="6181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72730" y="8001785"/>
            <a:ext cx="864869" cy="200660"/>
          </a:xfrm>
          <a:custGeom>
            <a:avLst/>
            <a:gdLst/>
            <a:ahLst/>
            <a:cxnLst/>
            <a:rect l="l" t="t" r="r" b="b"/>
            <a:pathLst>
              <a:path w="864869" h="200659">
                <a:moveTo>
                  <a:pt x="94056" y="0"/>
                </a:moveTo>
                <a:lnTo>
                  <a:pt x="54542" y="16839"/>
                </a:lnTo>
                <a:lnTo>
                  <a:pt x="24968" y="35475"/>
                </a:lnTo>
                <a:lnTo>
                  <a:pt x="6423" y="55605"/>
                </a:lnTo>
                <a:lnTo>
                  <a:pt x="0" y="76923"/>
                </a:lnTo>
                <a:lnTo>
                  <a:pt x="5658" y="96972"/>
                </a:lnTo>
                <a:lnTo>
                  <a:pt x="48255" y="133724"/>
                </a:lnTo>
                <a:lnTo>
                  <a:pt x="83414" y="149919"/>
                </a:lnTo>
                <a:lnTo>
                  <a:pt x="126626" y="164320"/>
                </a:lnTo>
                <a:lnTo>
                  <a:pt x="177002" y="176673"/>
                </a:lnTo>
                <a:lnTo>
                  <a:pt x="233650" y="186725"/>
                </a:lnTo>
                <a:lnTo>
                  <a:pt x="295682" y="194219"/>
                </a:lnTo>
                <a:lnTo>
                  <a:pt x="362206" y="198902"/>
                </a:lnTo>
                <a:lnTo>
                  <a:pt x="432333" y="200520"/>
                </a:lnTo>
                <a:lnTo>
                  <a:pt x="502463" y="198902"/>
                </a:lnTo>
                <a:lnTo>
                  <a:pt x="568990" y="194219"/>
                </a:lnTo>
                <a:lnTo>
                  <a:pt x="631024" y="186725"/>
                </a:lnTo>
                <a:lnTo>
                  <a:pt x="638237" y="185445"/>
                </a:lnTo>
                <a:lnTo>
                  <a:pt x="432333" y="185445"/>
                </a:lnTo>
                <a:lnTo>
                  <a:pt x="360117" y="183504"/>
                </a:lnTo>
                <a:lnTo>
                  <a:pt x="292149" y="177908"/>
                </a:lnTo>
                <a:lnTo>
                  <a:pt x="229561" y="168997"/>
                </a:lnTo>
                <a:lnTo>
                  <a:pt x="173489" y="157110"/>
                </a:lnTo>
                <a:lnTo>
                  <a:pt x="125068" y="142589"/>
                </a:lnTo>
                <a:lnTo>
                  <a:pt x="85432" y="125774"/>
                </a:lnTo>
                <a:lnTo>
                  <a:pt x="37054" y="86619"/>
                </a:lnTo>
                <a:lnTo>
                  <a:pt x="30581" y="64960"/>
                </a:lnTo>
                <a:lnTo>
                  <a:pt x="34857" y="47352"/>
                </a:lnTo>
                <a:lnTo>
                  <a:pt x="47274" y="30537"/>
                </a:lnTo>
                <a:lnTo>
                  <a:pt x="67212" y="14693"/>
                </a:lnTo>
                <a:lnTo>
                  <a:pt x="94056" y="0"/>
                </a:lnTo>
                <a:close/>
              </a:path>
              <a:path w="864869" h="200659">
                <a:moveTo>
                  <a:pt x="770610" y="0"/>
                </a:moveTo>
                <a:lnTo>
                  <a:pt x="797453" y="14693"/>
                </a:lnTo>
                <a:lnTo>
                  <a:pt x="817392" y="30537"/>
                </a:lnTo>
                <a:lnTo>
                  <a:pt x="829809" y="47352"/>
                </a:lnTo>
                <a:lnTo>
                  <a:pt x="834085" y="64960"/>
                </a:lnTo>
                <a:lnTo>
                  <a:pt x="827612" y="86619"/>
                </a:lnTo>
                <a:lnTo>
                  <a:pt x="779234" y="125774"/>
                </a:lnTo>
                <a:lnTo>
                  <a:pt x="739598" y="142589"/>
                </a:lnTo>
                <a:lnTo>
                  <a:pt x="691177" y="157110"/>
                </a:lnTo>
                <a:lnTo>
                  <a:pt x="635105" y="168997"/>
                </a:lnTo>
                <a:lnTo>
                  <a:pt x="572517" y="177908"/>
                </a:lnTo>
                <a:lnTo>
                  <a:pt x="504548" y="183504"/>
                </a:lnTo>
                <a:lnTo>
                  <a:pt x="432333" y="185445"/>
                </a:lnTo>
                <a:lnTo>
                  <a:pt x="638237" y="185445"/>
                </a:lnTo>
                <a:lnTo>
                  <a:pt x="687674" y="176673"/>
                </a:lnTo>
                <a:lnTo>
                  <a:pt x="738050" y="164320"/>
                </a:lnTo>
                <a:lnTo>
                  <a:pt x="781263" y="149919"/>
                </a:lnTo>
                <a:lnTo>
                  <a:pt x="816423" y="133724"/>
                </a:lnTo>
                <a:lnTo>
                  <a:pt x="859021" y="96972"/>
                </a:lnTo>
                <a:lnTo>
                  <a:pt x="864679" y="76923"/>
                </a:lnTo>
                <a:lnTo>
                  <a:pt x="858253" y="55605"/>
                </a:lnTo>
                <a:lnTo>
                  <a:pt x="839704" y="35475"/>
                </a:lnTo>
                <a:lnTo>
                  <a:pt x="810126" y="16839"/>
                </a:lnTo>
                <a:lnTo>
                  <a:pt x="7706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28642" y="7602421"/>
            <a:ext cx="433705" cy="763905"/>
          </a:xfrm>
          <a:custGeom>
            <a:avLst/>
            <a:gdLst/>
            <a:ahLst/>
            <a:cxnLst/>
            <a:rect l="l" t="t" r="r" b="b"/>
            <a:pathLst>
              <a:path w="433705" h="763904">
                <a:moveTo>
                  <a:pt x="331797" y="703844"/>
                </a:moveTo>
                <a:lnTo>
                  <a:pt x="360235" y="733430"/>
                </a:lnTo>
                <a:lnTo>
                  <a:pt x="385024" y="753696"/>
                </a:lnTo>
                <a:lnTo>
                  <a:pt x="405472" y="763778"/>
                </a:lnTo>
                <a:lnTo>
                  <a:pt x="420887" y="762810"/>
                </a:lnTo>
                <a:lnTo>
                  <a:pt x="430487" y="749756"/>
                </a:lnTo>
                <a:lnTo>
                  <a:pt x="431413" y="741277"/>
                </a:lnTo>
                <a:lnTo>
                  <a:pt x="387250" y="741277"/>
                </a:lnTo>
                <a:lnTo>
                  <a:pt x="371624" y="735566"/>
                </a:lnTo>
                <a:lnTo>
                  <a:pt x="353007" y="722924"/>
                </a:lnTo>
                <a:lnTo>
                  <a:pt x="331797" y="703844"/>
                </a:lnTo>
                <a:close/>
              </a:path>
              <a:path w="433705" h="763904">
                <a:moveTo>
                  <a:pt x="72837" y="30422"/>
                </a:moveTo>
                <a:lnTo>
                  <a:pt x="35395" y="30422"/>
                </a:lnTo>
                <a:lnTo>
                  <a:pt x="56042" y="40525"/>
                </a:lnTo>
                <a:lnTo>
                  <a:pt x="80976" y="60872"/>
                </a:lnTo>
                <a:lnTo>
                  <a:pt x="109465" y="90569"/>
                </a:lnTo>
                <a:lnTo>
                  <a:pt x="140775" y="128722"/>
                </a:lnTo>
                <a:lnTo>
                  <a:pt x="174172" y="174437"/>
                </a:lnTo>
                <a:lnTo>
                  <a:pt x="208922" y="226820"/>
                </a:lnTo>
                <a:lnTo>
                  <a:pt x="244293" y="284977"/>
                </a:lnTo>
                <a:lnTo>
                  <a:pt x="279549" y="348016"/>
                </a:lnTo>
                <a:lnTo>
                  <a:pt x="312629" y="412436"/>
                </a:lnTo>
                <a:lnTo>
                  <a:pt x="341419" y="473905"/>
                </a:lnTo>
                <a:lnTo>
                  <a:pt x="365824" y="531837"/>
                </a:lnTo>
                <a:lnTo>
                  <a:pt x="385423" y="584952"/>
                </a:lnTo>
                <a:lnTo>
                  <a:pt x="399879" y="632145"/>
                </a:lnTo>
                <a:lnTo>
                  <a:pt x="408852" y="672309"/>
                </a:lnTo>
                <a:lnTo>
                  <a:pt x="412003" y="704338"/>
                </a:lnTo>
                <a:lnTo>
                  <a:pt x="408995" y="727127"/>
                </a:lnTo>
                <a:lnTo>
                  <a:pt x="399488" y="739569"/>
                </a:lnTo>
                <a:lnTo>
                  <a:pt x="387250" y="741277"/>
                </a:lnTo>
                <a:lnTo>
                  <a:pt x="431413" y="741277"/>
                </a:lnTo>
                <a:lnTo>
                  <a:pt x="429190" y="691374"/>
                </a:lnTo>
                <a:lnTo>
                  <a:pt x="419041" y="648415"/>
                </a:lnTo>
                <a:lnTo>
                  <a:pt x="403059" y="597857"/>
                </a:lnTo>
                <a:lnTo>
                  <a:pt x="381618" y="540885"/>
                </a:lnTo>
                <a:lnTo>
                  <a:pt x="355092" y="478683"/>
                </a:lnTo>
                <a:lnTo>
                  <a:pt x="323767" y="412263"/>
                </a:lnTo>
                <a:lnTo>
                  <a:pt x="288286" y="343329"/>
                </a:lnTo>
                <a:lnTo>
                  <a:pt x="250405" y="275462"/>
                </a:lnTo>
                <a:lnTo>
                  <a:pt x="212508" y="212788"/>
                </a:lnTo>
                <a:lnTo>
                  <a:pt x="175373" y="156277"/>
                </a:lnTo>
                <a:lnTo>
                  <a:pt x="139782" y="106894"/>
                </a:lnTo>
                <a:lnTo>
                  <a:pt x="106513" y="65607"/>
                </a:lnTo>
                <a:lnTo>
                  <a:pt x="76346" y="33384"/>
                </a:lnTo>
                <a:lnTo>
                  <a:pt x="72837" y="30422"/>
                </a:lnTo>
                <a:close/>
              </a:path>
              <a:path w="433705" h="763904">
                <a:moveTo>
                  <a:pt x="28436" y="0"/>
                </a:moveTo>
                <a:lnTo>
                  <a:pt x="12252" y="772"/>
                </a:lnTo>
                <a:lnTo>
                  <a:pt x="2916" y="13071"/>
                </a:lnTo>
                <a:lnTo>
                  <a:pt x="0" y="35681"/>
                </a:lnTo>
                <a:lnTo>
                  <a:pt x="3165" y="67545"/>
                </a:lnTo>
                <a:lnTo>
                  <a:pt x="12074" y="107605"/>
                </a:lnTo>
                <a:lnTo>
                  <a:pt x="7917" y="79377"/>
                </a:lnTo>
                <a:lnTo>
                  <a:pt x="7688" y="56876"/>
                </a:lnTo>
                <a:lnTo>
                  <a:pt x="11576" y="40702"/>
                </a:lnTo>
                <a:lnTo>
                  <a:pt x="19770" y="31455"/>
                </a:lnTo>
                <a:lnTo>
                  <a:pt x="35395" y="30422"/>
                </a:lnTo>
                <a:lnTo>
                  <a:pt x="72837" y="30422"/>
                </a:lnTo>
                <a:lnTo>
                  <a:pt x="50060" y="11193"/>
                </a:lnTo>
                <a:lnTo>
                  <a:pt x="284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47679" y="7602421"/>
            <a:ext cx="433705" cy="763905"/>
          </a:xfrm>
          <a:custGeom>
            <a:avLst/>
            <a:gdLst/>
            <a:ahLst/>
            <a:cxnLst/>
            <a:rect l="l" t="t" r="r" b="b"/>
            <a:pathLst>
              <a:path w="433705" h="763904">
                <a:moveTo>
                  <a:pt x="404684" y="0"/>
                </a:moveTo>
                <a:lnTo>
                  <a:pt x="356776" y="33384"/>
                </a:lnTo>
                <a:lnTo>
                  <a:pt x="326609" y="65607"/>
                </a:lnTo>
                <a:lnTo>
                  <a:pt x="293339" y="106894"/>
                </a:lnTo>
                <a:lnTo>
                  <a:pt x="257746" y="156277"/>
                </a:lnTo>
                <a:lnTo>
                  <a:pt x="220611" y="212788"/>
                </a:lnTo>
                <a:lnTo>
                  <a:pt x="182712" y="275462"/>
                </a:lnTo>
                <a:lnTo>
                  <a:pt x="144830" y="343329"/>
                </a:lnTo>
                <a:lnTo>
                  <a:pt x="109264" y="412436"/>
                </a:lnTo>
                <a:lnTo>
                  <a:pt x="78031" y="478683"/>
                </a:lnTo>
                <a:lnTo>
                  <a:pt x="51508" y="540885"/>
                </a:lnTo>
                <a:lnTo>
                  <a:pt x="30068" y="597857"/>
                </a:lnTo>
                <a:lnTo>
                  <a:pt x="14087" y="648415"/>
                </a:lnTo>
                <a:lnTo>
                  <a:pt x="3939" y="691374"/>
                </a:lnTo>
                <a:lnTo>
                  <a:pt x="0" y="725550"/>
                </a:lnTo>
                <a:lnTo>
                  <a:pt x="2642" y="749756"/>
                </a:lnTo>
                <a:lnTo>
                  <a:pt x="12242" y="762810"/>
                </a:lnTo>
                <a:lnTo>
                  <a:pt x="27650" y="763778"/>
                </a:lnTo>
                <a:lnTo>
                  <a:pt x="48096" y="753696"/>
                </a:lnTo>
                <a:lnTo>
                  <a:pt x="63288" y="741277"/>
                </a:lnTo>
                <a:lnTo>
                  <a:pt x="45880" y="741277"/>
                </a:lnTo>
                <a:lnTo>
                  <a:pt x="33642" y="739569"/>
                </a:lnTo>
                <a:lnTo>
                  <a:pt x="24135" y="727127"/>
                </a:lnTo>
                <a:lnTo>
                  <a:pt x="21126" y="704338"/>
                </a:lnTo>
                <a:lnTo>
                  <a:pt x="24278" y="672309"/>
                </a:lnTo>
                <a:lnTo>
                  <a:pt x="33251" y="632145"/>
                </a:lnTo>
                <a:lnTo>
                  <a:pt x="47706" y="584952"/>
                </a:lnTo>
                <a:lnTo>
                  <a:pt x="67305" y="531837"/>
                </a:lnTo>
                <a:lnTo>
                  <a:pt x="91710" y="473905"/>
                </a:lnTo>
                <a:lnTo>
                  <a:pt x="120581" y="412263"/>
                </a:lnTo>
                <a:lnTo>
                  <a:pt x="153581" y="348016"/>
                </a:lnTo>
                <a:lnTo>
                  <a:pt x="188833" y="284977"/>
                </a:lnTo>
                <a:lnTo>
                  <a:pt x="224200" y="226820"/>
                </a:lnTo>
                <a:lnTo>
                  <a:pt x="258949" y="174437"/>
                </a:lnTo>
                <a:lnTo>
                  <a:pt x="292345" y="128722"/>
                </a:lnTo>
                <a:lnTo>
                  <a:pt x="323655" y="90569"/>
                </a:lnTo>
                <a:lnTo>
                  <a:pt x="352145" y="60872"/>
                </a:lnTo>
                <a:lnTo>
                  <a:pt x="397731" y="30422"/>
                </a:lnTo>
                <a:lnTo>
                  <a:pt x="432440" y="30422"/>
                </a:lnTo>
                <a:lnTo>
                  <a:pt x="430201" y="13071"/>
                </a:lnTo>
                <a:lnTo>
                  <a:pt x="420865" y="772"/>
                </a:lnTo>
                <a:lnTo>
                  <a:pt x="404684" y="0"/>
                </a:lnTo>
                <a:close/>
              </a:path>
              <a:path w="433705" h="763904">
                <a:moveTo>
                  <a:pt x="101333" y="703844"/>
                </a:moveTo>
                <a:lnTo>
                  <a:pt x="80123" y="722924"/>
                </a:lnTo>
                <a:lnTo>
                  <a:pt x="61506" y="735566"/>
                </a:lnTo>
                <a:lnTo>
                  <a:pt x="45880" y="741277"/>
                </a:lnTo>
                <a:lnTo>
                  <a:pt x="63288" y="741277"/>
                </a:lnTo>
                <a:lnTo>
                  <a:pt x="72887" y="733430"/>
                </a:lnTo>
                <a:lnTo>
                  <a:pt x="101333" y="703844"/>
                </a:lnTo>
                <a:close/>
              </a:path>
              <a:path w="433705" h="763904">
                <a:moveTo>
                  <a:pt x="432440" y="30422"/>
                </a:moveTo>
                <a:lnTo>
                  <a:pt x="397731" y="30422"/>
                </a:lnTo>
                <a:lnTo>
                  <a:pt x="413359" y="31455"/>
                </a:lnTo>
                <a:lnTo>
                  <a:pt x="421554" y="40702"/>
                </a:lnTo>
                <a:lnTo>
                  <a:pt x="425442" y="56876"/>
                </a:lnTo>
                <a:lnTo>
                  <a:pt x="425212" y="79377"/>
                </a:lnTo>
                <a:lnTo>
                  <a:pt x="421055" y="107605"/>
                </a:lnTo>
                <a:lnTo>
                  <a:pt x="429957" y="67545"/>
                </a:lnTo>
                <a:lnTo>
                  <a:pt x="433119" y="35681"/>
                </a:lnTo>
                <a:lnTo>
                  <a:pt x="432440" y="304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86409" y="8144053"/>
            <a:ext cx="837920" cy="179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32996" y="8232977"/>
            <a:ext cx="99430" cy="750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53495" y="8238821"/>
            <a:ext cx="221842" cy="670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4857" y="8679570"/>
            <a:ext cx="4192270" cy="6794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917190" algn="l"/>
              </a:tabLst>
            </a:pPr>
            <a:r>
              <a:rPr dirty="0" sz="4100" spc="60" b="0">
                <a:solidFill>
                  <a:srgbClr val="2B3990"/>
                </a:solidFill>
                <a:latin typeface="Roboto Lt"/>
                <a:cs typeface="Roboto Lt"/>
              </a:rPr>
              <a:t>F</a:t>
            </a:r>
            <a:r>
              <a:rPr dirty="0" sz="4100" spc="55" b="0">
                <a:solidFill>
                  <a:srgbClr val="2B3990"/>
                </a:solidFill>
                <a:latin typeface="Roboto Lt"/>
                <a:cs typeface="Roboto Lt"/>
              </a:rPr>
              <a:t>E</a:t>
            </a:r>
            <a:r>
              <a:rPr dirty="0" sz="4100" spc="-5" b="0">
                <a:solidFill>
                  <a:srgbClr val="2B3990"/>
                </a:solidFill>
                <a:latin typeface="Roboto Lt"/>
                <a:cs typeface="Roboto Lt"/>
              </a:rPr>
              <a:t>VEREIR</a:t>
            </a:r>
            <a:r>
              <a:rPr dirty="0" sz="4100" b="0">
                <a:solidFill>
                  <a:srgbClr val="2B3990"/>
                </a:solidFill>
                <a:latin typeface="Roboto Lt"/>
                <a:cs typeface="Roboto Lt"/>
              </a:rPr>
              <a:t>O	</a:t>
            </a:r>
            <a:r>
              <a:rPr dirty="0" sz="4300" spc="-15" b="1">
                <a:solidFill>
                  <a:srgbClr val="2B3990"/>
                </a:solidFill>
                <a:latin typeface="Roboto Bk"/>
                <a:cs typeface="Roboto Bk"/>
              </a:rPr>
              <a:t>2021</a:t>
            </a:r>
            <a:endParaRPr sz="4300">
              <a:latin typeface="Roboto Bk"/>
              <a:cs typeface="Roboto B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68719" y="8806444"/>
            <a:ext cx="0" cy="492759"/>
          </a:xfrm>
          <a:custGeom>
            <a:avLst/>
            <a:gdLst/>
            <a:ahLst/>
            <a:cxnLst/>
            <a:rect l="l" t="t" r="r" b="b"/>
            <a:pathLst>
              <a:path w="0" h="492759">
                <a:moveTo>
                  <a:pt x="0" y="0"/>
                </a:moveTo>
                <a:lnTo>
                  <a:pt x="0" y="492150"/>
                </a:lnTo>
              </a:path>
            </a:pathLst>
          </a:custGeom>
          <a:ln w="3175">
            <a:solidFill>
              <a:srgbClr val="2B39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68724" y="8806441"/>
            <a:ext cx="0" cy="492759"/>
          </a:xfrm>
          <a:custGeom>
            <a:avLst/>
            <a:gdLst/>
            <a:ahLst/>
            <a:cxnLst/>
            <a:rect l="l" t="t" r="r" b="b"/>
            <a:pathLst>
              <a:path w="0" h="492759">
                <a:moveTo>
                  <a:pt x="0" y="0"/>
                </a:moveTo>
                <a:lnTo>
                  <a:pt x="0" y="492150"/>
                </a:lnTo>
              </a:path>
            </a:pathLst>
          </a:custGeom>
          <a:ln w="6350">
            <a:solidFill>
              <a:srgbClr val="2B39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7402563"/>
            <a:ext cx="15120619" cy="1233805"/>
          </a:xfrm>
          <a:custGeom>
            <a:avLst/>
            <a:gdLst/>
            <a:ahLst/>
            <a:cxnLst/>
            <a:rect l="l" t="t" r="r" b="b"/>
            <a:pathLst>
              <a:path w="15120619" h="1233804">
                <a:moveTo>
                  <a:pt x="0" y="1233182"/>
                </a:moveTo>
                <a:lnTo>
                  <a:pt x="15120010" y="1233182"/>
                </a:lnTo>
                <a:lnTo>
                  <a:pt x="15120010" y="0"/>
                </a:lnTo>
                <a:lnTo>
                  <a:pt x="0" y="0"/>
                </a:lnTo>
                <a:lnTo>
                  <a:pt x="0" y="1233182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26883" y="7642481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5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66077" y="7642481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5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17183" y="7642481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5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029202" y="7642481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5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056293" y="7490200"/>
            <a:ext cx="1938564" cy="1033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3880" y="7565479"/>
            <a:ext cx="882370" cy="882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0071" y="7502200"/>
            <a:ext cx="1009975" cy="10106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83295" y="7678877"/>
            <a:ext cx="324246" cy="6299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33487" y="7843037"/>
            <a:ext cx="31330" cy="46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21931" y="7669441"/>
            <a:ext cx="417029" cy="6181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72730" y="8001783"/>
            <a:ext cx="864869" cy="200660"/>
          </a:xfrm>
          <a:custGeom>
            <a:avLst/>
            <a:gdLst/>
            <a:ahLst/>
            <a:cxnLst/>
            <a:rect l="l" t="t" r="r" b="b"/>
            <a:pathLst>
              <a:path w="864869" h="200659">
                <a:moveTo>
                  <a:pt x="94056" y="0"/>
                </a:moveTo>
                <a:lnTo>
                  <a:pt x="54542" y="16839"/>
                </a:lnTo>
                <a:lnTo>
                  <a:pt x="24968" y="35475"/>
                </a:lnTo>
                <a:lnTo>
                  <a:pt x="6423" y="55605"/>
                </a:lnTo>
                <a:lnTo>
                  <a:pt x="0" y="76923"/>
                </a:lnTo>
                <a:lnTo>
                  <a:pt x="5658" y="96972"/>
                </a:lnTo>
                <a:lnTo>
                  <a:pt x="48255" y="133724"/>
                </a:lnTo>
                <a:lnTo>
                  <a:pt x="83414" y="149919"/>
                </a:lnTo>
                <a:lnTo>
                  <a:pt x="126626" y="164320"/>
                </a:lnTo>
                <a:lnTo>
                  <a:pt x="177002" y="176673"/>
                </a:lnTo>
                <a:lnTo>
                  <a:pt x="233650" y="186725"/>
                </a:lnTo>
                <a:lnTo>
                  <a:pt x="295682" y="194219"/>
                </a:lnTo>
                <a:lnTo>
                  <a:pt x="362206" y="198902"/>
                </a:lnTo>
                <a:lnTo>
                  <a:pt x="432333" y="200520"/>
                </a:lnTo>
                <a:lnTo>
                  <a:pt x="502463" y="198902"/>
                </a:lnTo>
                <a:lnTo>
                  <a:pt x="568990" y="194219"/>
                </a:lnTo>
                <a:lnTo>
                  <a:pt x="631024" y="186725"/>
                </a:lnTo>
                <a:lnTo>
                  <a:pt x="638165" y="185458"/>
                </a:lnTo>
                <a:lnTo>
                  <a:pt x="432333" y="185458"/>
                </a:lnTo>
                <a:lnTo>
                  <a:pt x="360117" y="183516"/>
                </a:lnTo>
                <a:lnTo>
                  <a:pt x="292149" y="177917"/>
                </a:lnTo>
                <a:lnTo>
                  <a:pt x="229561" y="169003"/>
                </a:lnTo>
                <a:lnTo>
                  <a:pt x="173489" y="157114"/>
                </a:lnTo>
                <a:lnTo>
                  <a:pt x="125068" y="142589"/>
                </a:lnTo>
                <a:lnTo>
                  <a:pt x="85432" y="125771"/>
                </a:lnTo>
                <a:lnTo>
                  <a:pt x="37054" y="86616"/>
                </a:lnTo>
                <a:lnTo>
                  <a:pt x="30581" y="64960"/>
                </a:lnTo>
                <a:lnTo>
                  <a:pt x="34857" y="47354"/>
                </a:lnTo>
                <a:lnTo>
                  <a:pt x="47274" y="30541"/>
                </a:lnTo>
                <a:lnTo>
                  <a:pt x="67212" y="14698"/>
                </a:lnTo>
                <a:lnTo>
                  <a:pt x="94056" y="0"/>
                </a:lnTo>
                <a:close/>
              </a:path>
              <a:path w="864869" h="200659">
                <a:moveTo>
                  <a:pt x="770610" y="0"/>
                </a:moveTo>
                <a:lnTo>
                  <a:pt x="797453" y="14698"/>
                </a:lnTo>
                <a:lnTo>
                  <a:pt x="817392" y="30541"/>
                </a:lnTo>
                <a:lnTo>
                  <a:pt x="829809" y="47354"/>
                </a:lnTo>
                <a:lnTo>
                  <a:pt x="834085" y="64960"/>
                </a:lnTo>
                <a:lnTo>
                  <a:pt x="827612" y="86616"/>
                </a:lnTo>
                <a:lnTo>
                  <a:pt x="779234" y="125771"/>
                </a:lnTo>
                <a:lnTo>
                  <a:pt x="739598" y="142589"/>
                </a:lnTo>
                <a:lnTo>
                  <a:pt x="691177" y="157114"/>
                </a:lnTo>
                <a:lnTo>
                  <a:pt x="635105" y="169003"/>
                </a:lnTo>
                <a:lnTo>
                  <a:pt x="572517" y="177917"/>
                </a:lnTo>
                <a:lnTo>
                  <a:pt x="504548" y="183516"/>
                </a:lnTo>
                <a:lnTo>
                  <a:pt x="432333" y="185458"/>
                </a:lnTo>
                <a:lnTo>
                  <a:pt x="638165" y="185458"/>
                </a:lnTo>
                <a:lnTo>
                  <a:pt x="687674" y="176673"/>
                </a:lnTo>
                <a:lnTo>
                  <a:pt x="738050" y="164320"/>
                </a:lnTo>
                <a:lnTo>
                  <a:pt x="781263" y="149919"/>
                </a:lnTo>
                <a:lnTo>
                  <a:pt x="816423" y="133724"/>
                </a:lnTo>
                <a:lnTo>
                  <a:pt x="859021" y="96972"/>
                </a:lnTo>
                <a:lnTo>
                  <a:pt x="864679" y="76923"/>
                </a:lnTo>
                <a:lnTo>
                  <a:pt x="858253" y="55605"/>
                </a:lnTo>
                <a:lnTo>
                  <a:pt x="839704" y="35475"/>
                </a:lnTo>
                <a:lnTo>
                  <a:pt x="810126" y="16839"/>
                </a:lnTo>
                <a:lnTo>
                  <a:pt x="7706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28642" y="7602420"/>
            <a:ext cx="433705" cy="763905"/>
          </a:xfrm>
          <a:custGeom>
            <a:avLst/>
            <a:gdLst/>
            <a:ahLst/>
            <a:cxnLst/>
            <a:rect l="l" t="t" r="r" b="b"/>
            <a:pathLst>
              <a:path w="433705" h="763904">
                <a:moveTo>
                  <a:pt x="331797" y="703844"/>
                </a:moveTo>
                <a:lnTo>
                  <a:pt x="360235" y="733432"/>
                </a:lnTo>
                <a:lnTo>
                  <a:pt x="385024" y="753701"/>
                </a:lnTo>
                <a:lnTo>
                  <a:pt x="405472" y="763784"/>
                </a:lnTo>
                <a:lnTo>
                  <a:pt x="420887" y="762810"/>
                </a:lnTo>
                <a:lnTo>
                  <a:pt x="430487" y="749756"/>
                </a:lnTo>
                <a:lnTo>
                  <a:pt x="431413" y="741277"/>
                </a:lnTo>
                <a:lnTo>
                  <a:pt x="387250" y="741277"/>
                </a:lnTo>
                <a:lnTo>
                  <a:pt x="371624" y="735566"/>
                </a:lnTo>
                <a:lnTo>
                  <a:pt x="353007" y="722924"/>
                </a:lnTo>
                <a:lnTo>
                  <a:pt x="331797" y="703844"/>
                </a:lnTo>
                <a:close/>
              </a:path>
              <a:path w="433705" h="763904">
                <a:moveTo>
                  <a:pt x="72837" y="30422"/>
                </a:moveTo>
                <a:lnTo>
                  <a:pt x="35395" y="30422"/>
                </a:lnTo>
                <a:lnTo>
                  <a:pt x="56042" y="40527"/>
                </a:lnTo>
                <a:lnTo>
                  <a:pt x="80976" y="60875"/>
                </a:lnTo>
                <a:lnTo>
                  <a:pt x="109465" y="90573"/>
                </a:lnTo>
                <a:lnTo>
                  <a:pt x="140775" y="128727"/>
                </a:lnTo>
                <a:lnTo>
                  <a:pt x="174172" y="174442"/>
                </a:lnTo>
                <a:lnTo>
                  <a:pt x="208922" y="226825"/>
                </a:lnTo>
                <a:lnTo>
                  <a:pt x="244293" y="284981"/>
                </a:lnTo>
                <a:lnTo>
                  <a:pt x="279549" y="348016"/>
                </a:lnTo>
                <a:lnTo>
                  <a:pt x="312629" y="412436"/>
                </a:lnTo>
                <a:lnTo>
                  <a:pt x="341419" y="473905"/>
                </a:lnTo>
                <a:lnTo>
                  <a:pt x="365824" y="531837"/>
                </a:lnTo>
                <a:lnTo>
                  <a:pt x="385423" y="584952"/>
                </a:lnTo>
                <a:lnTo>
                  <a:pt x="399879" y="632145"/>
                </a:lnTo>
                <a:lnTo>
                  <a:pt x="408852" y="672309"/>
                </a:lnTo>
                <a:lnTo>
                  <a:pt x="412003" y="704338"/>
                </a:lnTo>
                <a:lnTo>
                  <a:pt x="408995" y="727127"/>
                </a:lnTo>
                <a:lnTo>
                  <a:pt x="399488" y="739569"/>
                </a:lnTo>
                <a:lnTo>
                  <a:pt x="387250" y="741277"/>
                </a:lnTo>
                <a:lnTo>
                  <a:pt x="431413" y="741277"/>
                </a:lnTo>
                <a:lnTo>
                  <a:pt x="429190" y="691374"/>
                </a:lnTo>
                <a:lnTo>
                  <a:pt x="419041" y="648415"/>
                </a:lnTo>
                <a:lnTo>
                  <a:pt x="403059" y="597857"/>
                </a:lnTo>
                <a:lnTo>
                  <a:pt x="381618" y="540885"/>
                </a:lnTo>
                <a:lnTo>
                  <a:pt x="355092" y="478683"/>
                </a:lnTo>
                <a:lnTo>
                  <a:pt x="323767" y="412263"/>
                </a:lnTo>
                <a:lnTo>
                  <a:pt x="288286" y="343329"/>
                </a:lnTo>
                <a:lnTo>
                  <a:pt x="250405" y="275462"/>
                </a:lnTo>
                <a:lnTo>
                  <a:pt x="212508" y="212788"/>
                </a:lnTo>
                <a:lnTo>
                  <a:pt x="175373" y="156277"/>
                </a:lnTo>
                <a:lnTo>
                  <a:pt x="139782" y="106894"/>
                </a:lnTo>
                <a:lnTo>
                  <a:pt x="106513" y="65607"/>
                </a:lnTo>
                <a:lnTo>
                  <a:pt x="76346" y="33384"/>
                </a:lnTo>
                <a:lnTo>
                  <a:pt x="72837" y="30422"/>
                </a:lnTo>
                <a:close/>
              </a:path>
              <a:path w="433705" h="763904">
                <a:moveTo>
                  <a:pt x="28436" y="0"/>
                </a:moveTo>
                <a:lnTo>
                  <a:pt x="12252" y="772"/>
                </a:lnTo>
                <a:lnTo>
                  <a:pt x="2916" y="13071"/>
                </a:lnTo>
                <a:lnTo>
                  <a:pt x="0" y="35681"/>
                </a:lnTo>
                <a:lnTo>
                  <a:pt x="3165" y="67545"/>
                </a:lnTo>
                <a:lnTo>
                  <a:pt x="12074" y="107605"/>
                </a:lnTo>
                <a:lnTo>
                  <a:pt x="7917" y="79377"/>
                </a:lnTo>
                <a:lnTo>
                  <a:pt x="7688" y="56876"/>
                </a:lnTo>
                <a:lnTo>
                  <a:pt x="11576" y="40702"/>
                </a:lnTo>
                <a:lnTo>
                  <a:pt x="19770" y="31455"/>
                </a:lnTo>
                <a:lnTo>
                  <a:pt x="35395" y="30422"/>
                </a:lnTo>
                <a:lnTo>
                  <a:pt x="72837" y="30422"/>
                </a:lnTo>
                <a:lnTo>
                  <a:pt x="50060" y="11193"/>
                </a:lnTo>
                <a:lnTo>
                  <a:pt x="284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47679" y="7602420"/>
            <a:ext cx="433705" cy="763905"/>
          </a:xfrm>
          <a:custGeom>
            <a:avLst/>
            <a:gdLst/>
            <a:ahLst/>
            <a:cxnLst/>
            <a:rect l="l" t="t" r="r" b="b"/>
            <a:pathLst>
              <a:path w="433705" h="763904">
                <a:moveTo>
                  <a:pt x="404684" y="0"/>
                </a:moveTo>
                <a:lnTo>
                  <a:pt x="356776" y="33384"/>
                </a:lnTo>
                <a:lnTo>
                  <a:pt x="326609" y="65607"/>
                </a:lnTo>
                <a:lnTo>
                  <a:pt x="293339" y="106894"/>
                </a:lnTo>
                <a:lnTo>
                  <a:pt x="257746" y="156277"/>
                </a:lnTo>
                <a:lnTo>
                  <a:pt x="220611" y="212788"/>
                </a:lnTo>
                <a:lnTo>
                  <a:pt x="182712" y="275462"/>
                </a:lnTo>
                <a:lnTo>
                  <a:pt x="144830" y="343329"/>
                </a:lnTo>
                <a:lnTo>
                  <a:pt x="109264" y="412436"/>
                </a:lnTo>
                <a:lnTo>
                  <a:pt x="78031" y="478683"/>
                </a:lnTo>
                <a:lnTo>
                  <a:pt x="51508" y="540885"/>
                </a:lnTo>
                <a:lnTo>
                  <a:pt x="30068" y="597857"/>
                </a:lnTo>
                <a:lnTo>
                  <a:pt x="14087" y="648415"/>
                </a:lnTo>
                <a:lnTo>
                  <a:pt x="3939" y="691374"/>
                </a:lnTo>
                <a:lnTo>
                  <a:pt x="0" y="725550"/>
                </a:lnTo>
                <a:lnTo>
                  <a:pt x="2642" y="749756"/>
                </a:lnTo>
                <a:lnTo>
                  <a:pt x="12242" y="762810"/>
                </a:lnTo>
                <a:lnTo>
                  <a:pt x="27650" y="763784"/>
                </a:lnTo>
                <a:lnTo>
                  <a:pt x="48096" y="753701"/>
                </a:lnTo>
                <a:lnTo>
                  <a:pt x="63291" y="741277"/>
                </a:lnTo>
                <a:lnTo>
                  <a:pt x="45880" y="741277"/>
                </a:lnTo>
                <a:lnTo>
                  <a:pt x="33642" y="739569"/>
                </a:lnTo>
                <a:lnTo>
                  <a:pt x="24135" y="727127"/>
                </a:lnTo>
                <a:lnTo>
                  <a:pt x="21126" y="704338"/>
                </a:lnTo>
                <a:lnTo>
                  <a:pt x="24278" y="672309"/>
                </a:lnTo>
                <a:lnTo>
                  <a:pt x="33251" y="632145"/>
                </a:lnTo>
                <a:lnTo>
                  <a:pt x="47706" y="584952"/>
                </a:lnTo>
                <a:lnTo>
                  <a:pt x="67305" y="531837"/>
                </a:lnTo>
                <a:lnTo>
                  <a:pt x="91710" y="473905"/>
                </a:lnTo>
                <a:lnTo>
                  <a:pt x="120581" y="412263"/>
                </a:lnTo>
                <a:lnTo>
                  <a:pt x="153581" y="348016"/>
                </a:lnTo>
                <a:lnTo>
                  <a:pt x="188833" y="284981"/>
                </a:lnTo>
                <a:lnTo>
                  <a:pt x="224200" y="226825"/>
                </a:lnTo>
                <a:lnTo>
                  <a:pt x="258949" y="174442"/>
                </a:lnTo>
                <a:lnTo>
                  <a:pt x="292345" y="128727"/>
                </a:lnTo>
                <a:lnTo>
                  <a:pt x="323655" y="90573"/>
                </a:lnTo>
                <a:lnTo>
                  <a:pt x="352145" y="60875"/>
                </a:lnTo>
                <a:lnTo>
                  <a:pt x="397731" y="30422"/>
                </a:lnTo>
                <a:lnTo>
                  <a:pt x="432440" y="30422"/>
                </a:lnTo>
                <a:lnTo>
                  <a:pt x="430201" y="13071"/>
                </a:lnTo>
                <a:lnTo>
                  <a:pt x="420865" y="772"/>
                </a:lnTo>
                <a:lnTo>
                  <a:pt x="404684" y="0"/>
                </a:lnTo>
                <a:close/>
              </a:path>
              <a:path w="433705" h="763904">
                <a:moveTo>
                  <a:pt x="101333" y="703844"/>
                </a:moveTo>
                <a:lnTo>
                  <a:pt x="80123" y="722924"/>
                </a:lnTo>
                <a:lnTo>
                  <a:pt x="61506" y="735566"/>
                </a:lnTo>
                <a:lnTo>
                  <a:pt x="45880" y="741277"/>
                </a:lnTo>
                <a:lnTo>
                  <a:pt x="63291" y="741277"/>
                </a:lnTo>
                <a:lnTo>
                  <a:pt x="72887" y="733432"/>
                </a:lnTo>
                <a:lnTo>
                  <a:pt x="101333" y="703844"/>
                </a:lnTo>
                <a:close/>
              </a:path>
              <a:path w="433705" h="763904">
                <a:moveTo>
                  <a:pt x="432440" y="30422"/>
                </a:moveTo>
                <a:lnTo>
                  <a:pt x="397731" y="30422"/>
                </a:lnTo>
                <a:lnTo>
                  <a:pt x="413359" y="31455"/>
                </a:lnTo>
                <a:lnTo>
                  <a:pt x="421554" y="40702"/>
                </a:lnTo>
                <a:lnTo>
                  <a:pt x="425442" y="56876"/>
                </a:lnTo>
                <a:lnTo>
                  <a:pt x="425212" y="79377"/>
                </a:lnTo>
                <a:lnTo>
                  <a:pt x="421055" y="107605"/>
                </a:lnTo>
                <a:lnTo>
                  <a:pt x="429957" y="67545"/>
                </a:lnTo>
                <a:lnTo>
                  <a:pt x="433119" y="35681"/>
                </a:lnTo>
                <a:lnTo>
                  <a:pt x="432440" y="304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86409" y="8144053"/>
            <a:ext cx="837920" cy="1797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32996" y="8232978"/>
            <a:ext cx="99430" cy="750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53495" y="8238824"/>
            <a:ext cx="221842" cy="670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49465" y="9535007"/>
            <a:ext cx="10373360" cy="2133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41959" algn="l"/>
                <a:tab pos="815975" algn="l"/>
                <a:tab pos="1238885" algn="l"/>
                <a:tab pos="1685925" algn="l"/>
                <a:tab pos="3250565" algn="l"/>
                <a:tab pos="3623945" algn="l"/>
                <a:tab pos="4047490" algn="l"/>
                <a:tab pos="4493895" algn="l"/>
                <a:tab pos="6058535" algn="l"/>
                <a:tab pos="6432550" algn="l"/>
                <a:tab pos="6856095" algn="l"/>
                <a:tab pos="7301865" algn="l"/>
                <a:tab pos="8867140" algn="l"/>
                <a:tab pos="9241155" algn="l"/>
                <a:tab pos="9664065" algn="l"/>
                <a:tab pos="10110470" algn="l"/>
              </a:tabLst>
            </a:pPr>
            <a:r>
              <a:rPr dirty="0" sz="1200" spc="-45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g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45">
                <a:solidFill>
                  <a:srgbClr val="2B3990"/>
                </a:solidFill>
                <a:latin typeface="Roboto"/>
                <a:cs typeface="Roboto"/>
              </a:rPr>
              <a:t>Te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r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Qui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5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x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  </a:t>
            </a:r>
            <a:r>
              <a:rPr dirty="0" sz="1200" spc="65">
                <a:solidFill>
                  <a:srgbClr val="2B3990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b</a:t>
            </a:r>
            <a:r>
              <a:rPr dirty="0" sz="120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9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Do</a:t>
            </a:r>
            <a:r>
              <a:rPr dirty="0" sz="1200" spc="25">
                <a:solidFill>
                  <a:srgbClr val="BE1E2D"/>
                </a:solidFill>
                <a:latin typeface="Roboto"/>
                <a:cs typeface="Roboto"/>
              </a:rPr>
              <a:t>m</a:t>
            </a:r>
            <a:r>
              <a:rPr dirty="0" sz="120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-3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g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45">
                <a:solidFill>
                  <a:srgbClr val="2B3990"/>
                </a:solidFill>
                <a:latin typeface="Roboto"/>
                <a:cs typeface="Roboto"/>
              </a:rPr>
              <a:t>Te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r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Qui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5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x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  </a:t>
            </a:r>
            <a:r>
              <a:rPr dirty="0" sz="1200" spc="70">
                <a:solidFill>
                  <a:srgbClr val="2B3990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b</a:t>
            </a:r>
            <a:r>
              <a:rPr dirty="0" sz="120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6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Do</a:t>
            </a:r>
            <a:r>
              <a:rPr dirty="0" sz="1200" spc="25">
                <a:solidFill>
                  <a:srgbClr val="BE1E2D"/>
                </a:solidFill>
                <a:latin typeface="Roboto"/>
                <a:cs typeface="Roboto"/>
              </a:rPr>
              <a:t>m</a:t>
            </a:r>
            <a:r>
              <a:rPr dirty="0" sz="1200">
                <a:solidFill>
                  <a:srgbClr val="BE1E2D"/>
                </a:solidFill>
                <a:latin typeface="Roboto"/>
                <a:cs typeface="Roboto"/>
              </a:rPr>
              <a:t> 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g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45">
                <a:solidFill>
                  <a:srgbClr val="2B3990"/>
                </a:solidFill>
                <a:latin typeface="Roboto"/>
                <a:cs typeface="Roboto"/>
              </a:rPr>
              <a:t>Te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r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Qui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5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x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  </a:t>
            </a:r>
            <a:r>
              <a:rPr dirty="0" sz="1200" spc="70">
                <a:solidFill>
                  <a:srgbClr val="2B3990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b</a:t>
            </a:r>
            <a:r>
              <a:rPr dirty="0" sz="120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-3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Do</a:t>
            </a:r>
            <a:r>
              <a:rPr dirty="0" sz="1200" spc="25">
                <a:solidFill>
                  <a:srgbClr val="BE1E2D"/>
                </a:solidFill>
                <a:latin typeface="Roboto"/>
                <a:cs typeface="Roboto"/>
              </a:rPr>
              <a:t>m</a:t>
            </a:r>
            <a:r>
              <a:rPr dirty="0" sz="120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9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g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45">
                <a:solidFill>
                  <a:srgbClr val="2B3990"/>
                </a:solidFill>
                <a:latin typeface="Roboto"/>
                <a:cs typeface="Roboto"/>
              </a:rPr>
              <a:t>Te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r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Qui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5">
                <a:solidFill>
                  <a:srgbClr val="2B3990"/>
                </a:solidFill>
                <a:latin typeface="Roboto"/>
                <a:cs typeface="Roboto"/>
              </a:rPr>
              <a:t>Sex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121973" y="9522117"/>
            <a:ext cx="1052195" cy="2133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Sáb 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Dom</a:t>
            </a:r>
            <a:r>
              <a:rPr dirty="0" sz="1200" spc="27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Seg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9904" y="9522117"/>
            <a:ext cx="12612370" cy="7899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30"/>
              </a:spcBef>
              <a:tabLst>
                <a:tab pos="373380" algn="l"/>
                <a:tab pos="796925" algn="l"/>
              </a:tabLst>
            </a:pPr>
            <a:r>
              <a:rPr dirty="0" sz="1200" spc="-45">
                <a:solidFill>
                  <a:srgbClr val="2B3990"/>
                </a:solidFill>
                <a:latin typeface="Roboto"/>
                <a:cs typeface="Roboto"/>
              </a:rPr>
              <a:t>Te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r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Qui</a:t>
            </a: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tabLst>
                <a:tab pos="393065" algn="l"/>
                <a:tab pos="795655" algn="l"/>
                <a:tab pos="1191260" algn="l"/>
                <a:tab pos="1599565" algn="l"/>
                <a:tab pos="1995805" algn="l"/>
                <a:tab pos="2397760" algn="l"/>
                <a:tab pos="2799080" algn="l"/>
                <a:tab pos="3198495" algn="l"/>
                <a:tab pos="3538854" algn="l"/>
                <a:tab pos="3962400" algn="l"/>
                <a:tab pos="4343400" algn="l"/>
                <a:tab pos="5946140" algn="l"/>
                <a:tab pos="11237595" algn="l"/>
                <a:tab pos="11618595" algn="l"/>
                <a:tab pos="12021185" algn="l"/>
                <a:tab pos="12416790" algn="l"/>
              </a:tabLst>
            </a:pPr>
            <a:r>
              <a:rPr dirty="0" sz="2250" spc="-185">
                <a:solidFill>
                  <a:srgbClr val="2B3990"/>
                </a:solidFill>
                <a:latin typeface="Roboto Condensed"/>
                <a:cs typeface="Roboto Condensed"/>
              </a:rPr>
              <a:t>1	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2	</a:t>
            </a:r>
            <a:r>
              <a:rPr dirty="0" sz="2250" spc="105">
                <a:solidFill>
                  <a:srgbClr val="2B3990"/>
                </a:solidFill>
                <a:latin typeface="Roboto Condensed"/>
                <a:cs typeface="Roboto Condensed"/>
              </a:rPr>
              <a:t>3	</a:t>
            </a:r>
            <a:r>
              <a:rPr dirty="0" sz="2250" spc="195">
                <a:solidFill>
                  <a:srgbClr val="2B3990"/>
                </a:solidFill>
                <a:latin typeface="Roboto Condensed"/>
                <a:cs typeface="Roboto Condensed"/>
              </a:rPr>
              <a:t>4	</a:t>
            </a:r>
            <a:r>
              <a:rPr dirty="0" sz="2250" spc="75">
                <a:solidFill>
                  <a:srgbClr val="2B3990"/>
                </a:solidFill>
                <a:latin typeface="Roboto Condensed"/>
                <a:cs typeface="Roboto Condensed"/>
              </a:rPr>
              <a:t>5	</a:t>
            </a:r>
            <a:r>
              <a:rPr dirty="0" sz="2250" spc="145">
                <a:solidFill>
                  <a:srgbClr val="BE1E2D"/>
                </a:solidFill>
                <a:latin typeface="Roboto Condensed"/>
                <a:cs typeface="Roboto Condensed"/>
              </a:rPr>
              <a:t>6	</a:t>
            </a:r>
            <a:r>
              <a:rPr dirty="0" sz="2250" spc="130">
                <a:solidFill>
                  <a:srgbClr val="BE1E2D"/>
                </a:solidFill>
                <a:latin typeface="Roboto Condensed"/>
                <a:cs typeface="Roboto Condensed"/>
              </a:rPr>
              <a:t>7	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8	</a:t>
            </a:r>
            <a:r>
              <a:rPr dirty="0" sz="2250" spc="160">
                <a:solidFill>
                  <a:srgbClr val="2B3990"/>
                </a:solidFill>
                <a:latin typeface="Roboto Condensed"/>
                <a:cs typeface="Roboto Condensed"/>
              </a:rPr>
              <a:t>9	</a:t>
            </a:r>
            <a:r>
              <a:rPr dirty="0" sz="2250" spc="-10">
                <a:solidFill>
                  <a:srgbClr val="2B3990"/>
                </a:solidFill>
                <a:latin typeface="Roboto Condensed"/>
                <a:cs typeface="Roboto Condensed"/>
              </a:rPr>
              <a:t>10	</a:t>
            </a:r>
            <a:r>
              <a:rPr dirty="0" sz="2250" spc="-185">
                <a:solidFill>
                  <a:srgbClr val="2B3990"/>
                </a:solidFill>
                <a:latin typeface="Roboto Condensed"/>
                <a:cs typeface="Roboto Condensed"/>
              </a:rPr>
              <a:t>11	</a:t>
            </a:r>
            <a:r>
              <a:rPr dirty="0" sz="2250" spc="-30">
                <a:solidFill>
                  <a:srgbClr val="2B3990"/>
                </a:solidFill>
                <a:latin typeface="Roboto Condensed"/>
                <a:cs typeface="Roboto Condensed"/>
              </a:rPr>
              <a:t>12  </a:t>
            </a:r>
            <a:r>
              <a:rPr dirty="0" sz="2250" spc="-40">
                <a:solidFill>
                  <a:srgbClr val="BE1E2D"/>
                </a:solidFill>
                <a:latin typeface="Roboto Condensed"/>
                <a:cs typeface="Roboto Condensed"/>
              </a:rPr>
              <a:t>13 </a:t>
            </a:r>
            <a:r>
              <a:rPr dirty="0" sz="2250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5">
                <a:solidFill>
                  <a:srgbClr val="BE1E2D"/>
                </a:solidFill>
                <a:latin typeface="Roboto Condensed"/>
                <a:cs typeface="Roboto Condensed"/>
              </a:rPr>
              <a:t>14</a:t>
            </a:r>
            <a:r>
              <a:rPr dirty="0" sz="2250" spc="459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-55">
                <a:solidFill>
                  <a:srgbClr val="2B3990"/>
                </a:solidFill>
                <a:latin typeface="Roboto Condensed"/>
                <a:cs typeface="Roboto Condensed"/>
              </a:rPr>
              <a:t>15	</a:t>
            </a:r>
            <a:r>
              <a:rPr dirty="0" sz="2250" spc="-20">
                <a:solidFill>
                  <a:srgbClr val="2B3990"/>
                </a:solidFill>
                <a:latin typeface="Roboto Condensed"/>
                <a:cs typeface="Roboto Condensed"/>
              </a:rPr>
              <a:t>16  </a:t>
            </a:r>
            <a:r>
              <a:rPr dirty="0" sz="2250" spc="-30">
                <a:solidFill>
                  <a:srgbClr val="2B3990"/>
                </a:solidFill>
                <a:latin typeface="Roboto Condensed"/>
                <a:cs typeface="Roboto Condensed"/>
              </a:rPr>
              <a:t>17  18  </a:t>
            </a:r>
            <a:r>
              <a:rPr dirty="0" sz="2250" spc="-15">
                <a:solidFill>
                  <a:srgbClr val="2B3990"/>
                </a:solidFill>
                <a:latin typeface="Roboto Condensed"/>
                <a:cs typeface="Roboto Condensed"/>
              </a:rPr>
              <a:t>19  </a:t>
            </a:r>
            <a:r>
              <a:rPr dirty="0" sz="2250" spc="150">
                <a:solidFill>
                  <a:srgbClr val="BE1E2D"/>
                </a:solidFill>
                <a:latin typeface="Roboto Condensed"/>
                <a:cs typeface="Roboto Condensed"/>
              </a:rPr>
              <a:t>20 </a:t>
            </a:r>
            <a:r>
              <a:rPr dirty="0" sz="2250" spc="-30">
                <a:solidFill>
                  <a:srgbClr val="BE1E2D"/>
                </a:solidFill>
                <a:latin typeface="Roboto Condensed"/>
                <a:cs typeface="Roboto Condensed"/>
              </a:rPr>
              <a:t>21  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22 </a:t>
            </a:r>
            <a:r>
              <a:rPr dirty="0" sz="2250" spc="114">
                <a:solidFill>
                  <a:srgbClr val="2B3990"/>
                </a:solidFill>
                <a:latin typeface="Roboto Condensed"/>
                <a:cs typeface="Roboto Condensed"/>
              </a:rPr>
              <a:t>23 </a:t>
            </a:r>
            <a:r>
              <a:rPr dirty="0" sz="2250" spc="160">
                <a:solidFill>
                  <a:srgbClr val="2B3990"/>
                </a:solidFill>
                <a:latin typeface="Roboto Condensed"/>
                <a:cs typeface="Roboto Condensed"/>
              </a:rPr>
              <a:t>24 </a:t>
            </a:r>
            <a:r>
              <a:rPr dirty="0" sz="2250" spc="100">
                <a:solidFill>
                  <a:srgbClr val="2B3990"/>
                </a:solidFill>
                <a:latin typeface="Roboto Condensed"/>
                <a:cs typeface="Roboto Condensed"/>
              </a:rPr>
              <a:t>25 </a:t>
            </a:r>
            <a:r>
              <a:rPr dirty="0" sz="2250" spc="135">
                <a:solidFill>
                  <a:srgbClr val="2B3990"/>
                </a:solidFill>
                <a:latin typeface="Roboto Condensed"/>
                <a:cs typeface="Roboto Condensed"/>
              </a:rPr>
              <a:t>26</a:t>
            </a:r>
            <a:r>
              <a:rPr dirty="0" sz="2250" spc="8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30">
                <a:solidFill>
                  <a:srgbClr val="BE1E2D"/>
                </a:solidFill>
                <a:latin typeface="Roboto Condensed"/>
                <a:cs typeface="Roboto Condensed"/>
              </a:rPr>
              <a:t>27</a:t>
            </a:r>
            <a:r>
              <a:rPr dirty="0" sz="2250" spc="150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130">
                <a:solidFill>
                  <a:srgbClr val="BE1E2D"/>
                </a:solidFill>
                <a:latin typeface="Roboto Condensed"/>
                <a:cs typeface="Roboto Condensed"/>
              </a:rPr>
              <a:t>28	</a:t>
            </a:r>
            <a:r>
              <a:rPr dirty="0" sz="2250" spc="-185">
                <a:solidFill>
                  <a:srgbClr val="2B3990"/>
                </a:solidFill>
                <a:latin typeface="Roboto Condensed"/>
                <a:cs typeface="Roboto Condensed"/>
              </a:rPr>
              <a:t>1	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2	</a:t>
            </a:r>
            <a:r>
              <a:rPr dirty="0" sz="2250" spc="105">
                <a:solidFill>
                  <a:srgbClr val="2B3990"/>
                </a:solidFill>
                <a:latin typeface="Roboto Condensed"/>
                <a:cs typeface="Roboto Condensed"/>
              </a:rPr>
              <a:t>3	</a:t>
            </a:r>
            <a:r>
              <a:rPr dirty="0" sz="2250" spc="195">
                <a:solidFill>
                  <a:srgbClr val="2B3990"/>
                </a:solidFill>
                <a:latin typeface="Roboto Condensed"/>
                <a:cs typeface="Roboto Condensed"/>
              </a:rPr>
              <a:t>4</a:t>
            </a:r>
            <a:endParaRPr sz="2250">
              <a:latin typeface="Roboto Condensed"/>
              <a:cs typeface="Roboto Condense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555941" y="9522117"/>
            <a:ext cx="1086485" cy="7899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Sex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Sáb</a:t>
            </a:r>
            <a:r>
              <a:rPr dirty="0" sz="1200" spc="65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Dom</a:t>
            </a: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Roboto"/>
              <a:cs typeface="Roboto"/>
            </a:endParaRPr>
          </a:p>
          <a:p>
            <a:pPr marL="28575">
              <a:lnSpc>
                <a:spcPct val="100000"/>
              </a:lnSpc>
              <a:tabLst>
                <a:tab pos="425450" algn="l"/>
                <a:tab pos="827405" algn="l"/>
              </a:tabLst>
            </a:pPr>
            <a:r>
              <a:rPr dirty="0" sz="2250" spc="75">
                <a:solidFill>
                  <a:srgbClr val="2B3990"/>
                </a:solidFill>
                <a:latin typeface="Roboto Condensed"/>
                <a:cs typeface="Roboto Condensed"/>
              </a:rPr>
              <a:t>5	</a:t>
            </a:r>
            <a:r>
              <a:rPr dirty="0" sz="2250" spc="145">
                <a:solidFill>
                  <a:srgbClr val="BE1E2D"/>
                </a:solidFill>
                <a:latin typeface="Roboto Condensed"/>
                <a:cs typeface="Roboto Condensed"/>
              </a:rPr>
              <a:t>6	</a:t>
            </a:r>
            <a:r>
              <a:rPr dirty="0" sz="2250" spc="130">
                <a:solidFill>
                  <a:srgbClr val="BE1E2D"/>
                </a:solidFill>
                <a:latin typeface="Roboto Condensed"/>
                <a:cs typeface="Roboto Condensed"/>
              </a:rPr>
              <a:t>7</a:t>
            </a:r>
            <a:endParaRPr sz="2250">
              <a:latin typeface="Roboto Condensed"/>
              <a:cs typeface="Roboto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4857" y="8679323"/>
            <a:ext cx="3348354" cy="6794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072639" algn="l"/>
              </a:tabLst>
            </a:pPr>
            <a:r>
              <a:rPr dirty="0" sz="4100" spc="-10" b="0">
                <a:solidFill>
                  <a:srgbClr val="2B3990"/>
                </a:solidFill>
                <a:latin typeface="Roboto Lt"/>
                <a:cs typeface="Roboto Lt"/>
              </a:rPr>
              <a:t>MARÇO	</a:t>
            </a:r>
            <a:r>
              <a:rPr dirty="0" sz="4300" spc="-15" b="1">
                <a:solidFill>
                  <a:srgbClr val="2B3990"/>
                </a:solidFill>
                <a:latin typeface="Roboto Bk"/>
                <a:cs typeface="Roboto Bk"/>
              </a:rPr>
              <a:t>2021</a:t>
            </a:r>
            <a:endParaRPr sz="4300">
              <a:latin typeface="Roboto Bk"/>
              <a:cs typeface="Roboto B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24464" y="8806444"/>
            <a:ext cx="0" cy="492759"/>
          </a:xfrm>
          <a:custGeom>
            <a:avLst/>
            <a:gdLst/>
            <a:ahLst/>
            <a:cxnLst/>
            <a:rect l="l" t="t" r="r" b="b"/>
            <a:pathLst>
              <a:path w="0" h="492759">
                <a:moveTo>
                  <a:pt x="0" y="0"/>
                </a:moveTo>
                <a:lnTo>
                  <a:pt x="0" y="492150"/>
                </a:lnTo>
              </a:path>
            </a:pathLst>
          </a:custGeom>
          <a:ln w="3175">
            <a:solidFill>
              <a:srgbClr val="2B39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24466" y="8806436"/>
            <a:ext cx="0" cy="492759"/>
          </a:xfrm>
          <a:custGeom>
            <a:avLst/>
            <a:gdLst/>
            <a:ahLst/>
            <a:cxnLst/>
            <a:rect l="l" t="t" r="r" b="b"/>
            <a:pathLst>
              <a:path w="0" h="492759">
                <a:moveTo>
                  <a:pt x="0" y="0"/>
                </a:moveTo>
                <a:lnTo>
                  <a:pt x="0" y="492150"/>
                </a:lnTo>
              </a:path>
            </a:pathLst>
          </a:custGeom>
          <a:ln w="6350">
            <a:solidFill>
              <a:srgbClr val="2B39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7402563"/>
            <a:ext cx="15120619" cy="1233805"/>
          </a:xfrm>
          <a:custGeom>
            <a:avLst/>
            <a:gdLst/>
            <a:ahLst/>
            <a:cxnLst/>
            <a:rect l="l" t="t" r="r" b="b"/>
            <a:pathLst>
              <a:path w="15120619" h="1233804">
                <a:moveTo>
                  <a:pt x="0" y="1233182"/>
                </a:moveTo>
                <a:lnTo>
                  <a:pt x="15120010" y="1233182"/>
                </a:lnTo>
                <a:lnTo>
                  <a:pt x="15120010" y="0"/>
                </a:lnTo>
                <a:lnTo>
                  <a:pt x="0" y="0"/>
                </a:lnTo>
                <a:lnTo>
                  <a:pt x="0" y="1233182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26883" y="7642483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5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66077" y="7642483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5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56293" y="7490202"/>
            <a:ext cx="1938564" cy="1033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3880" y="7565479"/>
            <a:ext cx="882370" cy="882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00071" y="7502200"/>
            <a:ext cx="1009975" cy="1010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83295" y="7678877"/>
            <a:ext cx="324246" cy="6299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33487" y="7843025"/>
            <a:ext cx="31330" cy="46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21931" y="7669441"/>
            <a:ext cx="417029" cy="6181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72730" y="8001785"/>
            <a:ext cx="864869" cy="200660"/>
          </a:xfrm>
          <a:custGeom>
            <a:avLst/>
            <a:gdLst/>
            <a:ahLst/>
            <a:cxnLst/>
            <a:rect l="l" t="t" r="r" b="b"/>
            <a:pathLst>
              <a:path w="864869" h="200659">
                <a:moveTo>
                  <a:pt x="94056" y="0"/>
                </a:moveTo>
                <a:lnTo>
                  <a:pt x="54542" y="16839"/>
                </a:lnTo>
                <a:lnTo>
                  <a:pt x="24968" y="35475"/>
                </a:lnTo>
                <a:lnTo>
                  <a:pt x="6423" y="55605"/>
                </a:lnTo>
                <a:lnTo>
                  <a:pt x="0" y="76923"/>
                </a:lnTo>
                <a:lnTo>
                  <a:pt x="5658" y="96972"/>
                </a:lnTo>
                <a:lnTo>
                  <a:pt x="48255" y="133724"/>
                </a:lnTo>
                <a:lnTo>
                  <a:pt x="83414" y="149919"/>
                </a:lnTo>
                <a:lnTo>
                  <a:pt x="126626" y="164320"/>
                </a:lnTo>
                <a:lnTo>
                  <a:pt x="177002" y="176673"/>
                </a:lnTo>
                <a:lnTo>
                  <a:pt x="233650" y="186725"/>
                </a:lnTo>
                <a:lnTo>
                  <a:pt x="295682" y="194219"/>
                </a:lnTo>
                <a:lnTo>
                  <a:pt x="362206" y="198902"/>
                </a:lnTo>
                <a:lnTo>
                  <a:pt x="432333" y="200520"/>
                </a:lnTo>
                <a:lnTo>
                  <a:pt x="502463" y="198902"/>
                </a:lnTo>
                <a:lnTo>
                  <a:pt x="568990" y="194219"/>
                </a:lnTo>
                <a:lnTo>
                  <a:pt x="631024" y="186725"/>
                </a:lnTo>
                <a:lnTo>
                  <a:pt x="638165" y="185458"/>
                </a:lnTo>
                <a:lnTo>
                  <a:pt x="432333" y="185458"/>
                </a:lnTo>
                <a:lnTo>
                  <a:pt x="360117" y="183516"/>
                </a:lnTo>
                <a:lnTo>
                  <a:pt x="292149" y="177917"/>
                </a:lnTo>
                <a:lnTo>
                  <a:pt x="229561" y="169003"/>
                </a:lnTo>
                <a:lnTo>
                  <a:pt x="173489" y="157114"/>
                </a:lnTo>
                <a:lnTo>
                  <a:pt x="125068" y="142589"/>
                </a:lnTo>
                <a:lnTo>
                  <a:pt x="85432" y="125771"/>
                </a:lnTo>
                <a:lnTo>
                  <a:pt x="37054" y="86616"/>
                </a:lnTo>
                <a:lnTo>
                  <a:pt x="30581" y="64960"/>
                </a:lnTo>
                <a:lnTo>
                  <a:pt x="34857" y="47352"/>
                </a:lnTo>
                <a:lnTo>
                  <a:pt x="47274" y="30537"/>
                </a:lnTo>
                <a:lnTo>
                  <a:pt x="67212" y="14693"/>
                </a:lnTo>
                <a:lnTo>
                  <a:pt x="94056" y="0"/>
                </a:lnTo>
                <a:close/>
              </a:path>
              <a:path w="864869" h="200659">
                <a:moveTo>
                  <a:pt x="770610" y="0"/>
                </a:moveTo>
                <a:lnTo>
                  <a:pt x="797453" y="14693"/>
                </a:lnTo>
                <a:lnTo>
                  <a:pt x="817392" y="30537"/>
                </a:lnTo>
                <a:lnTo>
                  <a:pt x="829809" y="47352"/>
                </a:lnTo>
                <a:lnTo>
                  <a:pt x="834085" y="64960"/>
                </a:lnTo>
                <a:lnTo>
                  <a:pt x="827612" y="86616"/>
                </a:lnTo>
                <a:lnTo>
                  <a:pt x="779234" y="125771"/>
                </a:lnTo>
                <a:lnTo>
                  <a:pt x="739598" y="142589"/>
                </a:lnTo>
                <a:lnTo>
                  <a:pt x="691177" y="157114"/>
                </a:lnTo>
                <a:lnTo>
                  <a:pt x="635105" y="169003"/>
                </a:lnTo>
                <a:lnTo>
                  <a:pt x="572517" y="177917"/>
                </a:lnTo>
                <a:lnTo>
                  <a:pt x="504548" y="183516"/>
                </a:lnTo>
                <a:lnTo>
                  <a:pt x="432333" y="185458"/>
                </a:lnTo>
                <a:lnTo>
                  <a:pt x="638165" y="185458"/>
                </a:lnTo>
                <a:lnTo>
                  <a:pt x="687674" y="176673"/>
                </a:lnTo>
                <a:lnTo>
                  <a:pt x="738050" y="164320"/>
                </a:lnTo>
                <a:lnTo>
                  <a:pt x="781263" y="149919"/>
                </a:lnTo>
                <a:lnTo>
                  <a:pt x="816423" y="133724"/>
                </a:lnTo>
                <a:lnTo>
                  <a:pt x="859021" y="96972"/>
                </a:lnTo>
                <a:lnTo>
                  <a:pt x="864679" y="76923"/>
                </a:lnTo>
                <a:lnTo>
                  <a:pt x="858253" y="55605"/>
                </a:lnTo>
                <a:lnTo>
                  <a:pt x="839704" y="35475"/>
                </a:lnTo>
                <a:lnTo>
                  <a:pt x="810126" y="16839"/>
                </a:lnTo>
                <a:lnTo>
                  <a:pt x="7706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28642" y="7602421"/>
            <a:ext cx="433705" cy="763905"/>
          </a:xfrm>
          <a:custGeom>
            <a:avLst/>
            <a:gdLst/>
            <a:ahLst/>
            <a:cxnLst/>
            <a:rect l="l" t="t" r="r" b="b"/>
            <a:pathLst>
              <a:path w="433705" h="763904">
                <a:moveTo>
                  <a:pt x="331797" y="703844"/>
                </a:moveTo>
                <a:lnTo>
                  <a:pt x="360235" y="733430"/>
                </a:lnTo>
                <a:lnTo>
                  <a:pt x="385024" y="753696"/>
                </a:lnTo>
                <a:lnTo>
                  <a:pt x="405472" y="763778"/>
                </a:lnTo>
                <a:lnTo>
                  <a:pt x="420887" y="762810"/>
                </a:lnTo>
                <a:lnTo>
                  <a:pt x="430487" y="749756"/>
                </a:lnTo>
                <a:lnTo>
                  <a:pt x="431413" y="741277"/>
                </a:lnTo>
                <a:lnTo>
                  <a:pt x="387250" y="741277"/>
                </a:lnTo>
                <a:lnTo>
                  <a:pt x="371624" y="735566"/>
                </a:lnTo>
                <a:lnTo>
                  <a:pt x="353007" y="722924"/>
                </a:lnTo>
                <a:lnTo>
                  <a:pt x="331797" y="703844"/>
                </a:lnTo>
                <a:close/>
              </a:path>
              <a:path w="433705" h="763904">
                <a:moveTo>
                  <a:pt x="72837" y="30422"/>
                </a:moveTo>
                <a:lnTo>
                  <a:pt x="35395" y="30422"/>
                </a:lnTo>
                <a:lnTo>
                  <a:pt x="56042" y="40525"/>
                </a:lnTo>
                <a:lnTo>
                  <a:pt x="80976" y="60872"/>
                </a:lnTo>
                <a:lnTo>
                  <a:pt x="109465" y="90569"/>
                </a:lnTo>
                <a:lnTo>
                  <a:pt x="140775" y="128722"/>
                </a:lnTo>
                <a:lnTo>
                  <a:pt x="174172" y="174437"/>
                </a:lnTo>
                <a:lnTo>
                  <a:pt x="208922" y="226820"/>
                </a:lnTo>
                <a:lnTo>
                  <a:pt x="244293" y="284977"/>
                </a:lnTo>
                <a:lnTo>
                  <a:pt x="279549" y="348016"/>
                </a:lnTo>
                <a:lnTo>
                  <a:pt x="312630" y="412436"/>
                </a:lnTo>
                <a:lnTo>
                  <a:pt x="341419" y="473904"/>
                </a:lnTo>
                <a:lnTo>
                  <a:pt x="365824" y="531834"/>
                </a:lnTo>
                <a:lnTo>
                  <a:pt x="385423" y="584948"/>
                </a:lnTo>
                <a:lnTo>
                  <a:pt x="399879" y="632139"/>
                </a:lnTo>
                <a:lnTo>
                  <a:pt x="408852" y="672303"/>
                </a:lnTo>
                <a:lnTo>
                  <a:pt x="412003" y="704333"/>
                </a:lnTo>
                <a:lnTo>
                  <a:pt x="408995" y="727124"/>
                </a:lnTo>
                <a:lnTo>
                  <a:pt x="399488" y="739569"/>
                </a:lnTo>
                <a:lnTo>
                  <a:pt x="387250" y="741277"/>
                </a:lnTo>
                <a:lnTo>
                  <a:pt x="431413" y="741277"/>
                </a:lnTo>
                <a:lnTo>
                  <a:pt x="429190" y="691374"/>
                </a:lnTo>
                <a:lnTo>
                  <a:pt x="419041" y="648415"/>
                </a:lnTo>
                <a:lnTo>
                  <a:pt x="403059" y="597857"/>
                </a:lnTo>
                <a:lnTo>
                  <a:pt x="381618" y="540885"/>
                </a:lnTo>
                <a:lnTo>
                  <a:pt x="355092" y="478683"/>
                </a:lnTo>
                <a:lnTo>
                  <a:pt x="323767" y="412262"/>
                </a:lnTo>
                <a:lnTo>
                  <a:pt x="288286" y="343329"/>
                </a:lnTo>
                <a:lnTo>
                  <a:pt x="250405" y="275462"/>
                </a:lnTo>
                <a:lnTo>
                  <a:pt x="212508" y="212788"/>
                </a:lnTo>
                <a:lnTo>
                  <a:pt x="175373" y="156277"/>
                </a:lnTo>
                <a:lnTo>
                  <a:pt x="139782" y="106894"/>
                </a:lnTo>
                <a:lnTo>
                  <a:pt x="106513" y="65607"/>
                </a:lnTo>
                <a:lnTo>
                  <a:pt x="76346" y="33384"/>
                </a:lnTo>
                <a:lnTo>
                  <a:pt x="72837" y="30422"/>
                </a:lnTo>
                <a:close/>
              </a:path>
              <a:path w="433705" h="763904">
                <a:moveTo>
                  <a:pt x="28436" y="0"/>
                </a:moveTo>
                <a:lnTo>
                  <a:pt x="12252" y="772"/>
                </a:lnTo>
                <a:lnTo>
                  <a:pt x="2916" y="13071"/>
                </a:lnTo>
                <a:lnTo>
                  <a:pt x="0" y="35681"/>
                </a:lnTo>
                <a:lnTo>
                  <a:pt x="3165" y="67545"/>
                </a:lnTo>
                <a:lnTo>
                  <a:pt x="12074" y="107605"/>
                </a:lnTo>
                <a:lnTo>
                  <a:pt x="7917" y="79377"/>
                </a:lnTo>
                <a:lnTo>
                  <a:pt x="7688" y="56876"/>
                </a:lnTo>
                <a:lnTo>
                  <a:pt x="11576" y="40702"/>
                </a:lnTo>
                <a:lnTo>
                  <a:pt x="19770" y="31455"/>
                </a:lnTo>
                <a:lnTo>
                  <a:pt x="35395" y="30422"/>
                </a:lnTo>
                <a:lnTo>
                  <a:pt x="72837" y="30422"/>
                </a:lnTo>
                <a:lnTo>
                  <a:pt x="50060" y="11193"/>
                </a:lnTo>
                <a:lnTo>
                  <a:pt x="284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47679" y="7602421"/>
            <a:ext cx="433705" cy="763905"/>
          </a:xfrm>
          <a:custGeom>
            <a:avLst/>
            <a:gdLst/>
            <a:ahLst/>
            <a:cxnLst/>
            <a:rect l="l" t="t" r="r" b="b"/>
            <a:pathLst>
              <a:path w="433705" h="763904">
                <a:moveTo>
                  <a:pt x="404684" y="0"/>
                </a:moveTo>
                <a:lnTo>
                  <a:pt x="356776" y="33384"/>
                </a:lnTo>
                <a:lnTo>
                  <a:pt x="326609" y="65607"/>
                </a:lnTo>
                <a:lnTo>
                  <a:pt x="293339" y="106894"/>
                </a:lnTo>
                <a:lnTo>
                  <a:pt x="257746" y="156277"/>
                </a:lnTo>
                <a:lnTo>
                  <a:pt x="220611" y="212788"/>
                </a:lnTo>
                <a:lnTo>
                  <a:pt x="182712" y="275462"/>
                </a:lnTo>
                <a:lnTo>
                  <a:pt x="144830" y="343329"/>
                </a:lnTo>
                <a:lnTo>
                  <a:pt x="109264" y="412436"/>
                </a:lnTo>
                <a:lnTo>
                  <a:pt x="78031" y="478683"/>
                </a:lnTo>
                <a:lnTo>
                  <a:pt x="51508" y="540885"/>
                </a:lnTo>
                <a:lnTo>
                  <a:pt x="30068" y="597857"/>
                </a:lnTo>
                <a:lnTo>
                  <a:pt x="14087" y="648415"/>
                </a:lnTo>
                <a:lnTo>
                  <a:pt x="3939" y="691374"/>
                </a:lnTo>
                <a:lnTo>
                  <a:pt x="0" y="725550"/>
                </a:lnTo>
                <a:lnTo>
                  <a:pt x="2642" y="749756"/>
                </a:lnTo>
                <a:lnTo>
                  <a:pt x="12242" y="762810"/>
                </a:lnTo>
                <a:lnTo>
                  <a:pt x="27650" y="763778"/>
                </a:lnTo>
                <a:lnTo>
                  <a:pt x="48096" y="753696"/>
                </a:lnTo>
                <a:lnTo>
                  <a:pt x="63288" y="741277"/>
                </a:lnTo>
                <a:lnTo>
                  <a:pt x="45880" y="741277"/>
                </a:lnTo>
                <a:lnTo>
                  <a:pt x="33642" y="739569"/>
                </a:lnTo>
                <a:lnTo>
                  <a:pt x="24135" y="727124"/>
                </a:lnTo>
                <a:lnTo>
                  <a:pt x="21126" y="704333"/>
                </a:lnTo>
                <a:lnTo>
                  <a:pt x="24278" y="672303"/>
                </a:lnTo>
                <a:lnTo>
                  <a:pt x="33251" y="632139"/>
                </a:lnTo>
                <a:lnTo>
                  <a:pt x="47706" y="584948"/>
                </a:lnTo>
                <a:lnTo>
                  <a:pt x="67305" y="531834"/>
                </a:lnTo>
                <a:lnTo>
                  <a:pt x="91710" y="473904"/>
                </a:lnTo>
                <a:lnTo>
                  <a:pt x="120581" y="412262"/>
                </a:lnTo>
                <a:lnTo>
                  <a:pt x="153581" y="348016"/>
                </a:lnTo>
                <a:lnTo>
                  <a:pt x="188833" y="284977"/>
                </a:lnTo>
                <a:lnTo>
                  <a:pt x="224200" y="226820"/>
                </a:lnTo>
                <a:lnTo>
                  <a:pt x="258949" y="174437"/>
                </a:lnTo>
                <a:lnTo>
                  <a:pt x="292345" y="128722"/>
                </a:lnTo>
                <a:lnTo>
                  <a:pt x="323655" y="90569"/>
                </a:lnTo>
                <a:lnTo>
                  <a:pt x="352145" y="60872"/>
                </a:lnTo>
                <a:lnTo>
                  <a:pt x="397731" y="30422"/>
                </a:lnTo>
                <a:lnTo>
                  <a:pt x="432440" y="30422"/>
                </a:lnTo>
                <a:lnTo>
                  <a:pt x="430201" y="13071"/>
                </a:lnTo>
                <a:lnTo>
                  <a:pt x="420865" y="772"/>
                </a:lnTo>
                <a:lnTo>
                  <a:pt x="404684" y="0"/>
                </a:lnTo>
                <a:close/>
              </a:path>
              <a:path w="433705" h="763904">
                <a:moveTo>
                  <a:pt x="101333" y="703844"/>
                </a:moveTo>
                <a:lnTo>
                  <a:pt x="80123" y="722924"/>
                </a:lnTo>
                <a:lnTo>
                  <a:pt x="61506" y="735566"/>
                </a:lnTo>
                <a:lnTo>
                  <a:pt x="45880" y="741277"/>
                </a:lnTo>
                <a:lnTo>
                  <a:pt x="63288" y="741277"/>
                </a:lnTo>
                <a:lnTo>
                  <a:pt x="72887" y="733430"/>
                </a:lnTo>
                <a:lnTo>
                  <a:pt x="101333" y="703844"/>
                </a:lnTo>
                <a:close/>
              </a:path>
              <a:path w="433705" h="763904">
                <a:moveTo>
                  <a:pt x="432440" y="30422"/>
                </a:moveTo>
                <a:lnTo>
                  <a:pt x="397731" y="30422"/>
                </a:lnTo>
                <a:lnTo>
                  <a:pt x="413359" y="31455"/>
                </a:lnTo>
                <a:lnTo>
                  <a:pt x="421554" y="40702"/>
                </a:lnTo>
                <a:lnTo>
                  <a:pt x="425442" y="56876"/>
                </a:lnTo>
                <a:lnTo>
                  <a:pt x="425212" y="79377"/>
                </a:lnTo>
                <a:lnTo>
                  <a:pt x="421055" y="107605"/>
                </a:lnTo>
                <a:lnTo>
                  <a:pt x="429957" y="67545"/>
                </a:lnTo>
                <a:lnTo>
                  <a:pt x="433119" y="35681"/>
                </a:lnTo>
                <a:lnTo>
                  <a:pt x="432440" y="304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86409" y="8144053"/>
            <a:ext cx="837920" cy="179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32996" y="8232979"/>
            <a:ext cx="99430" cy="750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53495" y="8238824"/>
            <a:ext cx="221842" cy="6702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49465" y="9535007"/>
            <a:ext cx="3100070" cy="777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41959" algn="l"/>
                <a:tab pos="815975" algn="l"/>
                <a:tab pos="1238885" algn="l"/>
                <a:tab pos="1685925" algn="l"/>
              </a:tabLst>
            </a:pPr>
            <a:r>
              <a:rPr dirty="0" sz="1200" spc="-25">
                <a:solidFill>
                  <a:srgbClr val="2B3990"/>
                </a:solidFill>
                <a:latin typeface="Roboto"/>
                <a:cs typeface="Roboto"/>
              </a:rPr>
              <a:t>Seg	</a:t>
            </a:r>
            <a:r>
              <a:rPr dirty="0" sz="1200" spc="-30">
                <a:solidFill>
                  <a:srgbClr val="2B3990"/>
                </a:solidFill>
                <a:latin typeface="Roboto"/>
                <a:cs typeface="Roboto"/>
              </a:rPr>
              <a:t>Ter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	Qui	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Sex  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Sáb  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Dom </a:t>
            </a:r>
            <a:r>
              <a:rPr dirty="0" sz="1200" spc="25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Seg</a:t>
            </a: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</a:pPr>
            <a:endParaRPr sz="1450">
              <a:latin typeface="Roboto"/>
              <a:cs typeface="Roboto"/>
            </a:endParaRPr>
          </a:p>
          <a:p>
            <a:pPr marL="122555">
              <a:lnSpc>
                <a:spcPct val="100000"/>
              </a:lnSpc>
              <a:spcBef>
                <a:spcPts val="5"/>
              </a:spcBef>
              <a:tabLst>
                <a:tab pos="503555" algn="l"/>
                <a:tab pos="906144" algn="l"/>
                <a:tab pos="1301750" algn="l"/>
                <a:tab pos="1710055" algn="l"/>
                <a:tab pos="2106295" algn="l"/>
                <a:tab pos="2508250" algn="l"/>
                <a:tab pos="2909570" algn="l"/>
              </a:tabLst>
            </a:pPr>
            <a:r>
              <a:rPr dirty="0" sz="2250" spc="-185">
                <a:solidFill>
                  <a:srgbClr val="2B3990"/>
                </a:solidFill>
                <a:latin typeface="Roboto Condensed"/>
                <a:cs typeface="Roboto Condensed"/>
              </a:rPr>
              <a:t>1	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2	</a:t>
            </a:r>
            <a:r>
              <a:rPr dirty="0" sz="2250" spc="105">
                <a:solidFill>
                  <a:srgbClr val="2B3990"/>
                </a:solidFill>
                <a:latin typeface="Roboto Condensed"/>
                <a:cs typeface="Roboto Condensed"/>
              </a:rPr>
              <a:t>3	</a:t>
            </a:r>
            <a:r>
              <a:rPr dirty="0" sz="2250" spc="195">
                <a:solidFill>
                  <a:srgbClr val="2B3990"/>
                </a:solidFill>
                <a:latin typeface="Roboto Condensed"/>
                <a:cs typeface="Roboto Condensed"/>
              </a:rPr>
              <a:t>4	</a:t>
            </a:r>
            <a:r>
              <a:rPr dirty="0" sz="2250" spc="75">
                <a:solidFill>
                  <a:srgbClr val="2B3990"/>
                </a:solidFill>
                <a:latin typeface="Roboto Condensed"/>
                <a:cs typeface="Roboto Condensed"/>
              </a:rPr>
              <a:t>5	</a:t>
            </a:r>
            <a:r>
              <a:rPr dirty="0" sz="2250" spc="145">
                <a:solidFill>
                  <a:srgbClr val="BE1E2D"/>
                </a:solidFill>
                <a:latin typeface="Roboto Condensed"/>
                <a:cs typeface="Roboto Condensed"/>
              </a:rPr>
              <a:t>6	</a:t>
            </a:r>
            <a:r>
              <a:rPr dirty="0" sz="2250" spc="130">
                <a:solidFill>
                  <a:srgbClr val="BE1E2D"/>
                </a:solidFill>
                <a:latin typeface="Roboto Condensed"/>
                <a:cs typeface="Roboto Condensed"/>
              </a:rPr>
              <a:t>7	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8</a:t>
            </a:r>
            <a:endParaRPr sz="2250">
              <a:latin typeface="Roboto Condensed"/>
              <a:cs typeface="Roboto Condense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87419" y="9534817"/>
            <a:ext cx="10754995" cy="777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86080" algn="l"/>
                <a:tab pos="809625" algn="l"/>
                <a:tab pos="1256030" algn="l"/>
                <a:tab pos="2820670" algn="l"/>
                <a:tab pos="3194685" algn="l"/>
                <a:tab pos="3617595" algn="l"/>
                <a:tab pos="4064000" algn="l"/>
                <a:tab pos="5629275" algn="l"/>
                <a:tab pos="6002655" algn="l"/>
                <a:tab pos="6426200" algn="l"/>
                <a:tab pos="6872605" algn="l"/>
                <a:tab pos="8437245" algn="l"/>
                <a:tab pos="8811260" algn="l"/>
                <a:tab pos="9234805" algn="l"/>
                <a:tab pos="9680575" algn="l"/>
              </a:tabLst>
            </a:pPr>
            <a:r>
              <a:rPr dirty="0" sz="1200" spc="-30">
                <a:solidFill>
                  <a:srgbClr val="2B3990"/>
                </a:solidFill>
                <a:latin typeface="Roboto"/>
                <a:cs typeface="Roboto"/>
              </a:rPr>
              <a:t>Ter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	Qui	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Sex  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Sáb </a:t>
            </a:r>
            <a:r>
              <a:rPr dirty="0" sz="1200" spc="14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Dom</a:t>
            </a:r>
            <a:r>
              <a:rPr dirty="0" sz="1200" spc="305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Seg	</a:t>
            </a:r>
            <a:r>
              <a:rPr dirty="0" sz="1200" spc="-30">
                <a:solidFill>
                  <a:srgbClr val="2B3990"/>
                </a:solidFill>
                <a:latin typeface="Roboto"/>
                <a:cs typeface="Roboto"/>
              </a:rPr>
              <a:t>Ter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	Qui	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Sex  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Sáb </a:t>
            </a:r>
            <a:r>
              <a:rPr dirty="0" sz="1200" spc="55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Dom </a:t>
            </a:r>
            <a:r>
              <a:rPr dirty="0" sz="1200" spc="8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Seg	</a:t>
            </a:r>
            <a:r>
              <a:rPr dirty="0" sz="1200" spc="-30">
                <a:solidFill>
                  <a:srgbClr val="2B3990"/>
                </a:solidFill>
                <a:latin typeface="Roboto"/>
                <a:cs typeface="Roboto"/>
              </a:rPr>
              <a:t>Ter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	Qui	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Sex   </a:t>
            </a:r>
            <a:r>
              <a:rPr dirty="0" baseline="4629" sz="1800" spc="15">
                <a:solidFill>
                  <a:srgbClr val="BE1E2D"/>
                </a:solidFill>
                <a:latin typeface="Roboto"/>
                <a:cs typeface="Roboto"/>
              </a:rPr>
              <a:t>Sáb </a:t>
            </a:r>
            <a:r>
              <a:rPr dirty="0" baseline="4629" sz="1800" spc="89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baseline="4629" sz="1800" spc="22">
                <a:solidFill>
                  <a:srgbClr val="BE1E2D"/>
                </a:solidFill>
                <a:latin typeface="Roboto"/>
                <a:cs typeface="Roboto"/>
              </a:rPr>
              <a:t>Dom </a:t>
            </a:r>
            <a:r>
              <a:rPr dirty="0" baseline="4629" sz="1800" spc="12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baseline="4629" sz="1800" spc="15">
                <a:solidFill>
                  <a:srgbClr val="2B3990"/>
                </a:solidFill>
                <a:latin typeface="Roboto"/>
                <a:cs typeface="Roboto"/>
              </a:rPr>
              <a:t>Seg	</a:t>
            </a:r>
            <a:r>
              <a:rPr dirty="0" baseline="4629" sz="1800" spc="-44">
                <a:solidFill>
                  <a:srgbClr val="2B3990"/>
                </a:solidFill>
                <a:latin typeface="Roboto"/>
                <a:cs typeface="Roboto"/>
              </a:rPr>
              <a:t>Ter	</a:t>
            </a:r>
            <a:r>
              <a:rPr dirty="0" baseline="4629" sz="1800" spc="22">
                <a:solidFill>
                  <a:srgbClr val="2B3990"/>
                </a:solidFill>
                <a:latin typeface="Roboto"/>
                <a:cs typeface="Roboto"/>
              </a:rPr>
              <a:t>Qua	Qui	</a:t>
            </a:r>
            <a:r>
              <a:rPr dirty="0" baseline="4629" sz="1800">
                <a:solidFill>
                  <a:srgbClr val="2B3990"/>
                </a:solidFill>
                <a:latin typeface="Roboto"/>
                <a:cs typeface="Roboto"/>
              </a:rPr>
              <a:t>Sex </a:t>
            </a:r>
            <a:r>
              <a:rPr dirty="0" baseline="4629" sz="1800" spc="15">
                <a:solidFill>
                  <a:srgbClr val="BE1E2D"/>
                </a:solidFill>
                <a:latin typeface="Roboto"/>
                <a:cs typeface="Roboto"/>
              </a:rPr>
              <a:t>Sáb</a:t>
            </a:r>
            <a:r>
              <a:rPr dirty="0" baseline="4629" sz="1800" spc="97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baseline="4629" sz="1800" spc="22">
                <a:solidFill>
                  <a:srgbClr val="BE1E2D"/>
                </a:solidFill>
                <a:latin typeface="Roboto"/>
                <a:cs typeface="Roboto"/>
              </a:rPr>
              <a:t>Dom</a:t>
            </a:r>
            <a:endParaRPr baseline="4629" sz="18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Roboto"/>
              <a:cs typeface="Roboto"/>
            </a:endParaRPr>
          </a:p>
          <a:p>
            <a:pPr marL="70485">
              <a:lnSpc>
                <a:spcPct val="100000"/>
              </a:lnSpc>
              <a:tabLst>
                <a:tab pos="411480" algn="l"/>
                <a:tab pos="835025" algn="l"/>
                <a:tab pos="1216025" algn="l"/>
                <a:tab pos="2818765" algn="l"/>
                <a:tab pos="9312910" algn="l"/>
                <a:tab pos="9693910" algn="l"/>
                <a:tab pos="10096500" algn="l"/>
                <a:tab pos="10491470" algn="l"/>
              </a:tabLst>
            </a:pPr>
            <a:r>
              <a:rPr dirty="0" sz="2250" spc="160">
                <a:solidFill>
                  <a:srgbClr val="2B3990"/>
                </a:solidFill>
                <a:latin typeface="Roboto Condensed"/>
                <a:cs typeface="Roboto Condensed"/>
              </a:rPr>
              <a:t>9	</a:t>
            </a:r>
            <a:r>
              <a:rPr dirty="0" sz="2250" spc="-10">
                <a:solidFill>
                  <a:srgbClr val="2B3990"/>
                </a:solidFill>
                <a:latin typeface="Roboto Condensed"/>
                <a:cs typeface="Roboto Condensed"/>
              </a:rPr>
              <a:t>10	</a:t>
            </a:r>
            <a:r>
              <a:rPr dirty="0" sz="2250" spc="-185">
                <a:solidFill>
                  <a:srgbClr val="2B3990"/>
                </a:solidFill>
                <a:latin typeface="Roboto Condensed"/>
                <a:cs typeface="Roboto Condensed"/>
              </a:rPr>
              <a:t>11	</a:t>
            </a:r>
            <a:r>
              <a:rPr dirty="0" sz="2250" spc="-30">
                <a:solidFill>
                  <a:srgbClr val="2B3990"/>
                </a:solidFill>
                <a:latin typeface="Roboto Condensed"/>
                <a:cs typeface="Roboto Condensed"/>
              </a:rPr>
              <a:t>12  </a:t>
            </a:r>
            <a:r>
              <a:rPr dirty="0" sz="2250" spc="-40">
                <a:solidFill>
                  <a:srgbClr val="BE1E2D"/>
                </a:solidFill>
                <a:latin typeface="Roboto Condensed"/>
                <a:cs typeface="Roboto Condensed"/>
              </a:rPr>
              <a:t>13 </a:t>
            </a:r>
            <a:r>
              <a:rPr dirty="0" sz="2250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5">
                <a:solidFill>
                  <a:srgbClr val="BE1E2D"/>
                </a:solidFill>
                <a:latin typeface="Roboto Condensed"/>
                <a:cs typeface="Roboto Condensed"/>
              </a:rPr>
              <a:t>14</a:t>
            </a:r>
            <a:r>
              <a:rPr dirty="0" sz="2250" spc="459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-55">
                <a:solidFill>
                  <a:srgbClr val="2B3990"/>
                </a:solidFill>
                <a:latin typeface="Roboto Condensed"/>
                <a:cs typeface="Roboto Condensed"/>
              </a:rPr>
              <a:t>15	</a:t>
            </a:r>
            <a:r>
              <a:rPr dirty="0" sz="2250" spc="-20">
                <a:solidFill>
                  <a:srgbClr val="2B3990"/>
                </a:solidFill>
                <a:latin typeface="Roboto Condensed"/>
                <a:cs typeface="Roboto Condensed"/>
              </a:rPr>
              <a:t>16  </a:t>
            </a:r>
            <a:r>
              <a:rPr dirty="0" sz="2250" spc="-30">
                <a:solidFill>
                  <a:srgbClr val="2B3990"/>
                </a:solidFill>
                <a:latin typeface="Roboto Condensed"/>
                <a:cs typeface="Roboto Condensed"/>
              </a:rPr>
              <a:t>17  18  </a:t>
            </a:r>
            <a:r>
              <a:rPr dirty="0" sz="2250" spc="-15">
                <a:solidFill>
                  <a:srgbClr val="2B3990"/>
                </a:solidFill>
                <a:latin typeface="Roboto Condensed"/>
                <a:cs typeface="Roboto Condensed"/>
              </a:rPr>
              <a:t>19  </a:t>
            </a:r>
            <a:r>
              <a:rPr dirty="0" sz="2250" spc="150">
                <a:solidFill>
                  <a:srgbClr val="BE1E2D"/>
                </a:solidFill>
                <a:latin typeface="Roboto Condensed"/>
                <a:cs typeface="Roboto Condensed"/>
              </a:rPr>
              <a:t>20 </a:t>
            </a:r>
            <a:r>
              <a:rPr dirty="0" sz="2250" spc="-30">
                <a:solidFill>
                  <a:srgbClr val="BE1E2D"/>
                </a:solidFill>
                <a:latin typeface="Roboto Condensed"/>
                <a:cs typeface="Roboto Condensed"/>
              </a:rPr>
              <a:t>21  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22 </a:t>
            </a:r>
            <a:r>
              <a:rPr dirty="0" sz="2250" spc="114">
                <a:solidFill>
                  <a:srgbClr val="2B3990"/>
                </a:solidFill>
                <a:latin typeface="Roboto Condensed"/>
                <a:cs typeface="Roboto Condensed"/>
              </a:rPr>
              <a:t>23 </a:t>
            </a:r>
            <a:r>
              <a:rPr dirty="0" sz="2250" spc="160">
                <a:solidFill>
                  <a:srgbClr val="2B3990"/>
                </a:solidFill>
                <a:latin typeface="Roboto Condensed"/>
                <a:cs typeface="Roboto Condensed"/>
              </a:rPr>
              <a:t>24 </a:t>
            </a:r>
            <a:r>
              <a:rPr dirty="0" sz="2250" spc="100">
                <a:solidFill>
                  <a:srgbClr val="2B3990"/>
                </a:solidFill>
                <a:latin typeface="Roboto Condensed"/>
                <a:cs typeface="Roboto Condensed"/>
              </a:rPr>
              <a:t>25 </a:t>
            </a:r>
            <a:r>
              <a:rPr dirty="0" sz="2250" spc="135">
                <a:solidFill>
                  <a:srgbClr val="2B3990"/>
                </a:solidFill>
                <a:latin typeface="Roboto Condensed"/>
                <a:cs typeface="Roboto Condensed"/>
              </a:rPr>
              <a:t>26 </a:t>
            </a:r>
            <a:r>
              <a:rPr dirty="0" sz="2250" spc="130">
                <a:solidFill>
                  <a:srgbClr val="BE1E2D"/>
                </a:solidFill>
                <a:latin typeface="Roboto Condensed"/>
                <a:cs typeface="Roboto Condensed"/>
              </a:rPr>
              <a:t>27 28 </a:t>
            </a:r>
            <a:r>
              <a:rPr dirty="0" sz="2250" spc="140">
                <a:solidFill>
                  <a:srgbClr val="2B3990"/>
                </a:solidFill>
                <a:latin typeface="Roboto Condensed"/>
                <a:cs typeface="Roboto Condensed"/>
              </a:rPr>
              <a:t>29</a:t>
            </a:r>
            <a:r>
              <a:rPr dirty="0" sz="2250" spc="114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35">
                <a:solidFill>
                  <a:srgbClr val="2B3990"/>
                </a:solidFill>
                <a:latin typeface="Roboto Condensed"/>
                <a:cs typeface="Roboto Condensed"/>
              </a:rPr>
              <a:t>30</a:t>
            </a:r>
            <a:r>
              <a:rPr dirty="0" sz="2250" spc="32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40">
                <a:solidFill>
                  <a:srgbClr val="2B3990"/>
                </a:solidFill>
                <a:latin typeface="Roboto Condensed"/>
                <a:cs typeface="Roboto Condensed"/>
              </a:rPr>
              <a:t>31	</a:t>
            </a:r>
            <a:r>
              <a:rPr dirty="0" sz="2250" spc="-185">
                <a:solidFill>
                  <a:srgbClr val="2B3990"/>
                </a:solidFill>
                <a:latin typeface="Roboto Condensed"/>
                <a:cs typeface="Roboto Condensed"/>
              </a:rPr>
              <a:t>1	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2	</a:t>
            </a:r>
            <a:r>
              <a:rPr dirty="0" sz="2250" spc="105">
                <a:solidFill>
                  <a:srgbClr val="BE1E2D"/>
                </a:solidFill>
                <a:latin typeface="Roboto Condensed"/>
                <a:cs typeface="Roboto Condensed"/>
              </a:rPr>
              <a:t>3	</a:t>
            </a:r>
            <a:r>
              <a:rPr dirty="0" sz="2250" spc="195">
                <a:solidFill>
                  <a:srgbClr val="BE1E2D"/>
                </a:solidFill>
                <a:latin typeface="Roboto Condensed"/>
                <a:cs typeface="Roboto Condensed"/>
              </a:rPr>
              <a:t>4</a:t>
            </a:r>
            <a:endParaRPr sz="2250">
              <a:latin typeface="Roboto Condensed"/>
              <a:cs typeface="Roboto Condensed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217183" y="7642481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5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029202" y="7642481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5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4857" y="8679586"/>
            <a:ext cx="2945765" cy="6794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670050" algn="l"/>
              </a:tabLst>
            </a:pPr>
            <a:r>
              <a:rPr dirty="0" sz="4100" spc="-30" b="0">
                <a:solidFill>
                  <a:srgbClr val="2B3990"/>
                </a:solidFill>
                <a:latin typeface="Roboto Lt"/>
                <a:cs typeface="Roboto Lt"/>
              </a:rPr>
              <a:t>ABRIL	</a:t>
            </a:r>
            <a:r>
              <a:rPr dirty="0" sz="4300" spc="-15" b="1">
                <a:solidFill>
                  <a:srgbClr val="2B3990"/>
                </a:solidFill>
                <a:latin typeface="Roboto Bk"/>
                <a:cs typeface="Roboto Bk"/>
              </a:rPr>
              <a:t>2021</a:t>
            </a:r>
            <a:endParaRPr sz="4300">
              <a:latin typeface="Roboto Bk"/>
              <a:cs typeface="Roboto B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21796" y="8806444"/>
            <a:ext cx="0" cy="492759"/>
          </a:xfrm>
          <a:custGeom>
            <a:avLst/>
            <a:gdLst/>
            <a:ahLst/>
            <a:cxnLst/>
            <a:rect l="l" t="t" r="r" b="b"/>
            <a:pathLst>
              <a:path w="0" h="492759">
                <a:moveTo>
                  <a:pt x="0" y="0"/>
                </a:moveTo>
                <a:lnTo>
                  <a:pt x="0" y="492150"/>
                </a:lnTo>
              </a:path>
            </a:pathLst>
          </a:custGeom>
          <a:ln w="3175">
            <a:solidFill>
              <a:srgbClr val="2B39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21799" y="8806443"/>
            <a:ext cx="0" cy="492759"/>
          </a:xfrm>
          <a:custGeom>
            <a:avLst/>
            <a:gdLst/>
            <a:ahLst/>
            <a:cxnLst/>
            <a:rect l="l" t="t" r="r" b="b"/>
            <a:pathLst>
              <a:path w="0" h="492759">
                <a:moveTo>
                  <a:pt x="0" y="0"/>
                </a:moveTo>
                <a:lnTo>
                  <a:pt x="0" y="492150"/>
                </a:lnTo>
              </a:path>
            </a:pathLst>
          </a:custGeom>
          <a:ln w="6350">
            <a:solidFill>
              <a:srgbClr val="2B39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7402563"/>
            <a:ext cx="15120619" cy="1233805"/>
          </a:xfrm>
          <a:custGeom>
            <a:avLst/>
            <a:gdLst/>
            <a:ahLst/>
            <a:cxnLst/>
            <a:rect l="l" t="t" r="r" b="b"/>
            <a:pathLst>
              <a:path w="15120619" h="1233804">
                <a:moveTo>
                  <a:pt x="0" y="1233182"/>
                </a:moveTo>
                <a:lnTo>
                  <a:pt x="15120010" y="1233182"/>
                </a:lnTo>
                <a:lnTo>
                  <a:pt x="15120010" y="0"/>
                </a:lnTo>
                <a:lnTo>
                  <a:pt x="0" y="0"/>
                </a:lnTo>
                <a:lnTo>
                  <a:pt x="0" y="1233182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26883" y="7642483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5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66077" y="7642483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5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56293" y="7490202"/>
            <a:ext cx="1938564" cy="1033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3880" y="7565479"/>
            <a:ext cx="882370" cy="882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00071" y="7502200"/>
            <a:ext cx="1009975" cy="1010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83295" y="7678877"/>
            <a:ext cx="324246" cy="6299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33487" y="7843025"/>
            <a:ext cx="31330" cy="46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21931" y="7669441"/>
            <a:ext cx="417029" cy="6181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72730" y="8001785"/>
            <a:ext cx="864869" cy="200660"/>
          </a:xfrm>
          <a:custGeom>
            <a:avLst/>
            <a:gdLst/>
            <a:ahLst/>
            <a:cxnLst/>
            <a:rect l="l" t="t" r="r" b="b"/>
            <a:pathLst>
              <a:path w="864869" h="200659">
                <a:moveTo>
                  <a:pt x="94056" y="0"/>
                </a:moveTo>
                <a:lnTo>
                  <a:pt x="54542" y="16839"/>
                </a:lnTo>
                <a:lnTo>
                  <a:pt x="24968" y="35475"/>
                </a:lnTo>
                <a:lnTo>
                  <a:pt x="6423" y="55605"/>
                </a:lnTo>
                <a:lnTo>
                  <a:pt x="0" y="76923"/>
                </a:lnTo>
                <a:lnTo>
                  <a:pt x="5658" y="96972"/>
                </a:lnTo>
                <a:lnTo>
                  <a:pt x="48255" y="133724"/>
                </a:lnTo>
                <a:lnTo>
                  <a:pt x="83414" y="149919"/>
                </a:lnTo>
                <a:lnTo>
                  <a:pt x="126626" y="164320"/>
                </a:lnTo>
                <a:lnTo>
                  <a:pt x="177002" y="176673"/>
                </a:lnTo>
                <a:lnTo>
                  <a:pt x="233650" y="186725"/>
                </a:lnTo>
                <a:lnTo>
                  <a:pt x="295682" y="194219"/>
                </a:lnTo>
                <a:lnTo>
                  <a:pt x="362206" y="198902"/>
                </a:lnTo>
                <a:lnTo>
                  <a:pt x="432333" y="200520"/>
                </a:lnTo>
                <a:lnTo>
                  <a:pt x="502463" y="198902"/>
                </a:lnTo>
                <a:lnTo>
                  <a:pt x="568990" y="194219"/>
                </a:lnTo>
                <a:lnTo>
                  <a:pt x="631024" y="186725"/>
                </a:lnTo>
                <a:lnTo>
                  <a:pt x="638165" y="185458"/>
                </a:lnTo>
                <a:lnTo>
                  <a:pt x="432333" y="185458"/>
                </a:lnTo>
                <a:lnTo>
                  <a:pt x="360117" y="183516"/>
                </a:lnTo>
                <a:lnTo>
                  <a:pt x="292149" y="177917"/>
                </a:lnTo>
                <a:lnTo>
                  <a:pt x="229561" y="169003"/>
                </a:lnTo>
                <a:lnTo>
                  <a:pt x="173489" y="157114"/>
                </a:lnTo>
                <a:lnTo>
                  <a:pt x="125068" y="142589"/>
                </a:lnTo>
                <a:lnTo>
                  <a:pt x="85432" y="125771"/>
                </a:lnTo>
                <a:lnTo>
                  <a:pt x="37054" y="86616"/>
                </a:lnTo>
                <a:lnTo>
                  <a:pt x="30581" y="64960"/>
                </a:lnTo>
                <a:lnTo>
                  <a:pt x="34857" y="47352"/>
                </a:lnTo>
                <a:lnTo>
                  <a:pt x="47274" y="30537"/>
                </a:lnTo>
                <a:lnTo>
                  <a:pt x="67212" y="14693"/>
                </a:lnTo>
                <a:lnTo>
                  <a:pt x="94056" y="0"/>
                </a:lnTo>
                <a:close/>
              </a:path>
              <a:path w="864869" h="200659">
                <a:moveTo>
                  <a:pt x="770610" y="0"/>
                </a:moveTo>
                <a:lnTo>
                  <a:pt x="797453" y="14693"/>
                </a:lnTo>
                <a:lnTo>
                  <a:pt x="817392" y="30537"/>
                </a:lnTo>
                <a:lnTo>
                  <a:pt x="829809" y="47352"/>
                </a:lnTo>
                <a:lnTo>
                  <a:pt x="834085" y="64960"/>
                </a:lnTo>
                <a:lnTo>
                  <a:pt x="827612" y="86616"/>
                </a:lnTo>
                <a:lnTo>
                  <a:pt x="779234" y="125771"/>
                </a:lnTo>
                <a:lnTo>
                  <a:pt x="739598" y="142589"/>
                </a:lnTo>
                <a:lnTo>
                  <a:pt x="691177" y="157114"/>
                </a:lnTo>
                <a:lnTo>
                  <a:pt x="635105" y="169003"/>
                </a:lnTo>
                <a:lnTo>
                  <a:pt x="572517" y="177917"/>
                </a:lnTo>
                <a:lnTo>
                  <a:pt x="504548" y="183516"/>
                </a:lnTo>
                <a:lnTo>
                  <a:pt x="432333" y="185458"/>
                </a:lnTo>
                <a:lnTo>
                  <a:pt x="638165" y="185458"/>
                </a:lnTo>
                <a:lnTo>
                  <a:pt x="687674" y="176673"/>
                </a:lnTo>
                <a:lnTo>
                  <a:pt x="738050" y="164320"/>
                </a:lnTo>
                <a:lnTo>
                  <a:pt x="781263" y="149919"/>
                </a:lnTo>
                <a:lnTo>
                  <a:pt x="816423" y="133724"/>
                </a:lnTo>
                <a:lnTo>
                  <a:pt x="859021" y="96972"/>
                </a:lnTo>
                <a:lnTo>
                  <a:pt x="864679" y="76923"/>
                </a:lnTo>
                <a:lnTo>
                  <a:pt x="858253" y="55605"/>
                </a:lnTo>
                <a:lnTo>
                  <a:pt x="839704" y="35475"/>
                </a:lnTo>
                <a:lnTo>
                  <a:pt x="810126" y="16839"/>
                </a:lnTo>
                <a:lnTo>
                  <a:pt x="7706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28642" y="7602420"/>
            <a:ext cx="433705" cy="763905"/>
          </a:xfrm>
          <a:custGeom>
            <a:avLst/>
            <a:gdLst/>
            <a:ahLst/>
            <a:cxnLst/>
            <a:rect l="l" t="t" r="r" b="b"/>
            <a:pathLst>
              <a:path w="433705" h="763904">
                <a:moveTo>
                  <a:pt x="331797" y="703844"/>
                </a:moveTo>
                <a:lnTo>
                  <a:pt x="360235" y="733430"/>
                </a:lnTo>
                <a:lnTo>
                  <a:pt x="385024" y="753696"/>
                </a:lnTo>
                <a:lnTo>
                  <a:pt x="405472" y="763778"/>
                </a:lnTo>
                <a:lnTo>
                  <a:pt x="420887" y="762810"/>
                </a:lnTo>
                <a:lnTo>
                  <a:pt x="430487" y="749756"/>
                </a:lnTo>
                <a:lnTo>
                  <a:pt x="431413" y="741277"/>
                </a:lnTo>
                <a:lnTo>
                  <a:pt x="387250" y="741277"/>
                </a:lnTo>
                <a:lnTo>
                  <a:pt x="371624" y="735566"/>
                </a:lnTo>
                <a:lnTo>
                  <a:pt x="353007" y="722924"/>
                </a:lnTo>
                <a:lnTo>
                  <a:pt x="331797" y="703844"/>
                </a:lnTo>
                <a:close/>
              </a:path>
              <a:path w="433705" h="763904">
                <a:moveTo>
                  <a:pt x="72837" y="30422"/>
                </a:moveTo>
                <a:lnTo>
                  <a:pt x="35395" y="30422"/>
                </a:lnTo>
                <a:lnTo>
                  <a:pt x="56042" y="40525"/>
                </a:lnTo>
                <a:lnTo>
                  <a:pt x="80976" y="60872"/>
                </a:lnTo>
                <a:lnTo>
                  <a:pt x="109465" y="90569"/>
                </a:lnTo>
                <a:lnTo>
                  <a:pt x="140775" y="128722"/>
                </a:lnTo>
                <a:lnTo>
                  <a:pt x="174172" y="174437"/>
                </a:lnTo>
                <a:lnTo>
                  <a:pt x="208922" y="226820"/>
                </a:lnTo>
                <a:lnTo>
                  <a:pt x="244293" y="284977"/>
                </a:lnTo>
                <a:lnTo>
                  <a:pt x="279549" y="348016"/>
                </a:lnTo>
                <a:lnTo>
                  <a:pt x="312630" y="412436"/>
                </a:lnTo>
                <a:lnTo>
                  <a:pt x="341419" y="473904"/>
                </a:lnTo>
                <a:lnTo>
                  <a:pt x="365824" y="531834"/>
                </a:lnTo>
                <a:lnTo>
                  <a:pt x="385423" y="584948"/>
                </a:lnTo>
                <a:lnTo>
                  <a:pt x="399879" y="632139"/>
                </a:lnTo>
                <a:lnTo>
                  <a:pt x="408852" y="672303"/>
                </a:lnTo>
                <a:lnTo>
                  <a:pt x="412003" y="704333"/>
                </a:lnTo>
                <a:lnTo>
                  <a:pt x="408995" y="727124"/>
                </a:lnTo>
                <a:lnTo>
                  <a:pt x="399488" y="739569"/>
                </a:lnTo>
                <a:lnTo>
                  <a:pt x="387250" y="741277"/>
                </a:lnTo>
                <a:lnTo>
                  <a:pt x="431413" y="741277"/>
                </a:lnTo>
                <a:lnTo>
                  <a:pt x="429190" y="691374"/>
                </a:lnTo>
                <a:lnTo>
                  <a:pt x="419041" y="648415"/>
                </a:lnTo>
                <a:lnTo>
                  <a:pt x="403059" y="597857"/>
                </a:lnTo>
                <a:lnTo>
                  <a:pt x="381618" y="540885"/>
                </a:lnTo>
                <a:lnTo>
                  <a:pt x="355092" y="478683"/>
                </a:lnTo>
                <a:lnTo>
                  <a:pt x="323767" y="412262"/>
                </a:lnTo>
                <a:lnTo>
                  <a:pt x="288286" y="343329"/>
                </a:lnTo>
                <a:lnTo>
                  <a:pt x="250405" y="275462"/>
                </a:lnTo>
                <a:lnTo>
                  <a:pt x="212508" y="212788"/>
                </a:lnTo>
                <a:lnTo>
                  <a:pt x="175373" y="156277"/>
                </a:lnTo>
                <a:lnTo>
                  <a:pt x="139782" y="106894"/>
                </a:lnTo>
                <a:lnTo>
                  <a:pt x="106513" y="65607"/>
                </a:lnTo>
                <a:lnTo>
                  <a:pt x="76346" y="33384"/>
                </a:lnTo>
                <a:lnTo>
                  <a:pt x="72837" y="30422"/>
                </a:lnTo>
                <a:close/>
              </a:path>
              <a:path w="433705" h="763904">
                <a:moveTo>
                  <a:pt x="28436" y="0"/>
                </a:moveTo>
                <a:lnTo>
                  <a:pt x="12252" y="772"/>
                </a:lnTo>
                <a:lnTo>
                  <a:pt x="2916" y="13071"/>
                </a:lnTo>
                <a:lnTo>
                  <a:pt x="0" y="35681"/>
                </a:lnTo>
                <a:lnTo>
                  <a:pt x="3165" y="67545"/>
                </a:lnTo>
                <a:lnTo>
                  <a:pt x="12074" y="107605"/>
                </a:lnTo>
                <a:lnTo>
                  <a:pt x="7917" y="79377"/>
                </a:lnTo>
                <a:lnTo>
                  <a:pt x="7688" y="56876"/>
                </a:lnTo>
                <a:lnTo>
                  <a:pt x="11576" y="40702"/>
                </a:lnTo>
                <a:lnTo>
                  <a:pt x="19770" y="31455"/>
                </a:lnTo>
                <a:lnTo>
                  <a:pt x="35395" y="30422"/>
                </a:lnTo>
                <a:lnTo>
                  <a:pt x="72837" y="30422"/>
                </a:lnTo>
                <a:lnTo>
                  <a:pt x="50060" y="11193"/>
                </a:lnTo>
                <a:lnTo>
                  <a:pt x="284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47679" y="7602420"/>
            <a:ext cx="433705" cy="763905"/>
          </a:xfrm>
          <a:custGeom>
            <a:avLst/>
            <a:gdLst/>
            <a:ahLst/>
            <a:cxnLst/>
            <a:rect l="l" t="t" r="r" b="b"/>
            <a:pathLst>
              <a:path w="433705" h="763904">
                <a:moveTo>
                  <a:pt x="404684" y="0"/>
                </a:moveTo>
                <a:lnTo>
                  <a:pt x="356776" y="33384"/>
                </a:lnTo>
                <a:lnTo>
                  <a:pt x="326609" y="65607"/>
                </a:lnTo>
                <a:lnTo>
                  <a:pt x="293339" y="106894"/>
                </a:lnTo>
                <a:lnTo>
                  <a:pt x="257746" y="156277"/>
                </a:lnTo>
                <a:lnTo>
                  <a:pt x="220611" y="212788"/>
                </a:lnTo>
                <a:lnTo>
                  <a:pt x="182712" y="275462"/>
                </a:lnTo>
                <a:lnTo>
                  <a:pt x="144830" y="343329"/>
                </a:lnTo>
                <a:lnTo>
                  <a:pt x="109264" y="412436"/>
                </a:lnTo>
                <a:lnTo>
                  <a:pt x="78031" y="478683"/>
                </a:lnTo>
                <a:lnTo>
                  <a:pt x="51508" y="540885"/>
                </a:lnTo>
                <a:lnTo>
                  <a:pt x="30068" y="597857"/>
                </a:lnTo>
                <a:lnTo>
                  <a:pt x="14087" y="648415"/>
                </a:lnTo>
                <a:lnTo>
                  <a:pt x="3939" y="691374"/>
                </a:lnTo>
                <a:lnTo>
                  <a:pt x="0" y="725550"/>
                </a:lnTo>
                <a:lnTo>
                  <a:pt x="2642" y="749756"/>
                </a:lnTo>
                <a:lnTo>
                  <a:pt x="12242" y="762810"/>
                </a:lnTo>
                <a:lnTo>
                  <a:pt x="27650" y="763778"/>
                </a:lnTo>
                <a:lnTo>
                  <a:pt x="48096" y="753696"/>
                </a:lnTo>
                <a:lnTo>
                  <a:pt x="63288" y="741277"/>
                </a:lnTo>
                <a:lnTo>
                  <a:pt x="45880" y="741277"/>
                </a:lnTo>
                <a:lnTo>
                  <a:pt x="33642" y="739569"/>
                </a:lnTo>
                <a:lnTo>
                  <a:pt x="24135" y="727124"/>
                </a:lnTo>
                <a:lnTo>
                  <a:pt x="21126" y="704333"/>
                </a:lnTo>
                <a:lnTo>
                  <a:pt x="24278" y="672303"/>
                </a:lnTo>
                <a:lnTo>
                  <a:pt x="33251" y="632139"/>
                </a:lnTo>
                <a:lnTo>
                  <a:pt x="47706" y="584948"/>
                </a:lnTo>
                <a:lnTo>
                  <a:pt x="67305" y="531834"/>
                </a:lnTo>
                <a:lnTo>
                  <a:pt x="91710" y="473904"/>
                </a:lnTo>
                <a:lnTo>
                  <a:pt x="120581" y="412262"/>
                </a:lnTo>
                <a:lnTo>
                  <a:pt x="153581" y="348016"/>
                </a:lnTo>
                <a:lnTo>
                  <a:pt x="188833" y="284977"/>
                </a:lnTo>
                <a:lnTo>
                  <a:pt x="224200" y="226820"/>
                </a:lnTo>
                <a:lnTo>
                  <a:pt x="258949" y="174437"/>
                </a:lnTo>
                <a:lnTo>
                  <a:pt x="292345" y="128722"/>
                </a:lnTo>
                <a:lnTo>
                  <a:pt x="323655" y="90569"/>
                </a:lnTo>
                <a:lnTo>
                  <a:pt x="352145" y="60872"/>
                </a:lnTo>
                <a:lnTo>
                  <a:pt x="397731" y="30422"/>
                </a:lnTo>
                <a:lnTo>
                  <a:pt x="432440" y="30422"/>
                </a:lnTo>
                <a:lnTo>
                  <a:pt x="430201" y="13071"/>
                </a:lnTo>
                <a:lnTo>
                  <a:pt x="420865" y="772"/>
                </a:lnTo>
                <a:lnTo>
                  <a:pt x="404684" y="0"/>
                </a:lnTo>
                <a:close/>
              </a:path>
              <a:path w="433705" h="763904">
                <a:moveTo>
                  <a:pt x="101333" y="703844"/>
                </a:moveTo>
                <a:lnTo>
                  <a:pt x="80123" y="722924"/>
                </a:lnTo>
                <a:lnTo>
                  <a:pt x="61506" y="735566"/>
                </a:lnTo>
                <a:lnTo>
                  <a:pt x="45880" y="741277"/>
                </a:lnTo>
                <a:lnTo>
                  <a:pt x="63288" y="741277"/>
                </a:lnTo>
                <a:lnTo>
                  <a:pt x="72887" y="733430"/>
                </a:lnTo>
                <a:lnTo>
                  <a:pt x="101333" y="703844"/>
                </a:lnTo>
                <a:close/>
              </a:path>
              <a:path w="433705" h="763904">
                <a:moveTo>
                  <a:pt x="432440" y="30422"/>
                </a:moveTo>
                <a:lnTo>
                  <a:pt x="397731" y="30422"/>
                </a:lnTo>
                <a:lnTo>
                  <a:pt x="413359" y="31455"/>
                </a:lnTo>
                <a:lnTo>
                  <a:pt x="421554" y="40702"/>
                </a:lnTo>
                <a:lnTo>
                  <a:pt x="425442" y="56876"/>
                </a:lnTo>
                <a:lnTo>
                  <a:pt x="425212" y="79377"/>
                </a:lnTo>
                <a:lnTo>
                  <a:pt x="421055" y="107605"/>
                </a:lnTo>
                <a:lnTo>
                  <a:pt x="429957" y="67545"/>
                </a:lnTo>
                <a:lnTo>
                  <a:pt x="433119" y="35681"/>
                </a:lnTo>
                <a:lnTo>
                  <a:pt x="432440" y="304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86409" y="8144053"/>
            <a:ext cx="837920" cy="1797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32996" y="8232979"/>
            <a:ext cx="99430" cy="750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53495" y="8238824"/>
            <a:ext cx="221842" cy="670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49465" y="9535007"/>
            <a:ext cx="3100070" cy="777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41959" algn="l"/>
                <a:tab pos="815975" algn="l"/>
                <a:tab pos="1238885" algn="l"/>
                <a:tab pos="1685925" algn="l"/>
              </a:tabLst>
            </a:pPr>
            <a:r>
              <a:rPr dirty="0" sz="1200" spc="-25">
                <a:solidFill>
                  <a:srgbClr val="2B3990"/>
                </a:solidFill>
                <a:latin typeface="Roboto"/>
                <a:cs typeface="Roboto"/>
              </a:rPr>
              <a:t>Seg	</a:t>
            </a:r>
            <a:r>
              <a:rPr dirty="0" sz="1200" spc="-30">
                <a:solidFill>
                  <a:srgbClr val="2B3990"/>
                </a:solidFill>
                <a:latin typeface="Roboto"/>
                <a:cs typeface="Roboto"/>
              </a:rPr>
              <a:t>Ter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	Qui	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Sex  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Sáb  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Dom </a:t>
            </a:r>
            <a:r>
              <a:rPr dirty="0" sz="1200" spc="25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Seg</a:t>
            </a: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Roboto"/>
              <a:cs typeface="Roboto"/>
            </a:endParaRPr>
          </a:p>
          <a:p>
            <a:pPr marL="22225">
              <a:lnSpc>
                <a:spcPct val="100000"/>
              </a:lnSpc>
              <a:tabLst>
                <a:tab pos="1325245" algn="l"/>
                <a:tab pos="1706245" algn="l"/>
                <a:tab pos="2108835" algn="l"/>
                <a:tab pos="2504440" algn="l"/>
                <a:tab pos="2912745" algn="l"/>
              </a:tabLst>
            </a:pPr>
            <a:r>
              <a:rPr dirty="0" sz="2250" spc="140">
                <a:solidFill>
                  <a:srgbClr val="2B3990"/>
                </a:solidFill>
                <a:latin typeface="Roboto Condensed"/>
                <a:cs typeface="Roboto Condensed"/>
              </a:rPr>
              <a:t>29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35">
                <a:solidFill>
                  <a:srgbClr val="2B3990"/>
                </a:solidFill>
                <a:latin typeface="Roboto Condensed"/>
                <a:cs typeface="Roboto Condensed"/>
              </a:rPr>
              <a:t>30</a:t>
            </a:r>
            <a:r>
              <a:rPr dirty="0" sz="2250" spc="32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40">
                <a:solidFill>
                  <a:srgbClr val="2B3990"/>
                </a:solidFill>
                <a:latin typeface="Roboto Condensed"/>
                <a:cs typeface="Roboto Condensed"/>
              </a:rPr>
              <a:t>31	</a:t>
            </a:r>
            <a:r>
              <a:rPr dirty="0" sz="2250" spc="-185">
                <a:solidFill>
                  <a:srgbClr val="2B3990"/>
                </a:solidFill>
                <a:latin typeface="Roboto Condensed"/>
                <a:cs typeface="Roboto Condensed"/>
              </a:rPr>
              <a:t>1	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2	</a:t>
            </a:r>
            <a:r>
              <a:rPr dirty="0" sz="2250" spc="105">
                <a:solidFill>
                  <a:srgbClr val="BE1E2D"/>
                </a:solidFill>
                <a:latin typeface="Roboto Condensed"/>
                <a:cs typeface="Roboto Condensed"/>
              </a:rPr>
              <a:t>3	</a:t>
            </a:r>
            <a:r>
              <a:rPr dirty="0" sz="2250" spc="195">
                <a:solidFill>
                  <a:srgbClr val="BE1E2D"/>
                </a:solidFill>
                <a:latin typeface="Roboto Condensed"/>
                <a:cs typeface="Roboto Condensed"/>
              </a:rPr>
              <a:t>4	</a:t>
            </a:r>
            <a:r>
              <a:rPr dirty="0" sz="2250" spc="75">
                <a:solidFill>
                  <a:srgbClr val="2B3990"/>
                </a:solidFill>
                <a:latin typeface="Roboto Condensed"/>
                <a:cs typeface="Roboto Condensed"/>
              </a:rPr>
              <a:t>5</a:t>
            </a:r>
            <a:endParaRPr sz="2250">
              <a:latin typeface="Roboto Condensed"/>
              <a:cs typeface="Roboto Condense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87419" y="9534817"/>
            <a:ext cx="10667365" cy="777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86080" algn="l"/>
                <a:tab pos="809625" algn="l"/>
              </a:tabLst>
            </a:pPr>
            <a:r>
              <a:rPr dirty="0" sz="1200" spc="-30">
                <a:solidFill>
                  <a:srgbClr val="2B3990"/>
                </a:solidFill>
                <a:latin typeface="Roboto"/>
                <a:cs typeface="Roboto"/>
              </a:rPr>
              <a:t>Ter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	Qui</a:t>
            </a: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Roboto"/>
              <a:cs typeface="Roboto"/>
            </a:endParaRPr>
          </a:p>
          <a:p>
            <a:pPr marL="71120">
              <a:lnSpc>
                <a:spcPct val="100000"/>
              </a:lnSpc>
              <a:tabLst>
                <a:tab pos="473075" algn="l"/>
                <a:tab pos="873760" algn="l"/>
                <a:tab pos="1273175" algn="l"/>
                <a:tab pos="1614170" algn="l"/>
                <a:tab pos="2037714" algn="l"/>
                <a:tab pos="2418715" algn="l"/>
                <a:tab pos="4021454" algn="l"/>
                <a:tab pos="10114915" algn="l"/>
                <a:tab pos="10495915" algn="l"/>
              </a:tabLst>
            </a:pPr>
            <a:r>
              <a:rPr dirty="0" sz="2250" spc="145">
                <a:solidFill>
                  <a:srgbClr val="2B3990"/>
                </a:solidFill>
                <a:latin typeface="Roboto Condensed"/>
                <a:cs typeface="Roboto Condensed"/>
              </a:rPr>
              <a:t>6</a:t>
            </a:r>
            <a:r>
              <a:rPr dirty="0" sz="2250" spc="145">
                <a:solidFill>
                  <a:srgbClr val="2B3990"/>
                </a:solidFill>
                <a:latin typeface="Roboto Condensed"/>
                <a:cs typeface="Roboto Condensed"/>
              </a:rPr>
              <a:t>	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7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	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8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	</a:t>
            </a:r>
            <a:r>
              <a:rPr dirty="0" sz="2250" spc="160">
                <a:solidFill>
                  <a:srgbClr val="2B3990"/>
                </a:solidFill>
                <a:latin typeface="Roboto Condensed"/>
                <a:cs typeface="Roboto Condensed"/>
              </a:rPr>
              <a:t>9</a:t>
            </a:r>
            <a:r>
              <a:rPr dirty="0" sz="2250" spc="160">
                <a:solidFill>
                  <a:srgbClr val="2B3990"/>
                </a:solidFill>
                <a:latin typeface="Roboto Condensed"/>
                <a:cs typeface="Roboto Condensed"/>
              </a:rPr>
              <a:t>	</a:t>
            </a:r>
            <a:r>
              <a:rPr dirty="0" sz="2250" spc="-10">
                <a:solidFill>
                  <a:srgbClr val="BE1E2D"/>
                </a:solidFill>
                <a:latin typeface="Roboto Condensed"/>
                <a:cs typeface="Roboto Condensed"/>
              </a:rPr>
              <a:t>1</a:t>
            </a:r>
            <a:r>
              <a:rPr dirty="0" sz="2250" spc="-5">
                <a:solidFill>
                  <a:srgbClr val="BE1E2D"/>
                </a:solidFill>
                <a:latin typeface="Roboto Condensed"/>
                <a:cs typeface="Roboto Condensed"/>
              </a:rPr>
              <a:t>0</a:t>
            </a:r>
            <a:r>
              <a:rPr dirty="0" sz="2250">
                <a:solidFill>
                  <a:srgbClr val="BE1E2D"/>
                </a:solidFill>
                <a:latin typeface="Roboto Condensed"/>
                <a:cs typeface="Roboto Condensed"/>
              </a:rPr>
              <a:t>	</a:t>
            </a:r>
            <a:r>
              <a:rPr dirty="0" sz="2250" spc="-190">
                <a:solidFill>
                  <a:srgbClr val="BE1E2D"/>
                </a:solidFill>
                <a:latin typeface="Roboto Condensed"/>
                <a:cs typeface="Roboto Condensed"/>
              </a:rPr>
              <a:t>1</a:t>
            </a:r>
            <a:r>
              <a:rPr dirty="0" sz="2250" spc="-185">
                <a:solidFill>
                  <a:srgbClr val="BE1E2D"/>
                </a:solidFill>
                <a:latin typeface="Roboto Condensed"/>
                <a:cs typeface="Roboto Condensed"/>
              </a:rPr>
              <a:t>1</a:t>
            </a:r>
            <a:r>
              <a:rPr dirty="0" sz="2250">
                <a:solidFill>
                  <a:srgbClr val="BE1E2D"/>
                </a:solidFill>
                <a:latin typeface="Roboto Condensed"/>
                <a:cs typeface="Roboto Condensed"/>
              </a:rPr>
              <a:t>	</a:t>
            </a:r>
            <a:r>
              <a:rPr dirty="0" sz="2250" spc="-30">
                <a:solidFill>
                  <a:srgbClr val="2B3990"/>
                </a:solidFill>
                <a:latin typeface="Roboto Condensed"/>
                <a:cs typeface="Roboto Condensed"/>
              </a:rPr>
              <a:t>1</a:t>
            </a:r>
            <a:r>
              <a:rPr dirty="0" sz="2250" spc="-25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35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45">
                <a:solidFill>
                  <a:srgbClr val="2B3990"/>
                </a:solidFill>
                <a:latin typeface="Roboto Condensed"/>
                <a:cs typeface="Roboto Condensed"/>
              </a:rPr>
              <a:t>1</a:t>
            </a:r>
            <a:r>
              <a:rPr dirty="0" sz="2250" spc="-40">
                <a:solidFill>
                  <a:srgbClr val="2B3990"/>
                </a:solidFill>
                <a:latin typeface="Roboto Condensed"/>
                <a:cs typeface="Roboto Condensed"/>
              </a:rPr>
              <a:t>3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7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1</a:t>
            </a:r>
            <a:r>
              <a:rPr dirty="0" sz="2250" spc="5">
                <a:solidFill>
                  <a:srgbClr val="2B3990"/>
                </a:solidFill>
                <a:latin typeface="Roboto Condensed"/>
                <a:cs typeface="Roboto Condensed"/>
              </a:rPr>
              <a:t>4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55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60">
                <a:solidFill>
                  <a:srgbClr val="2B3990"/>
                </a:solidFill>
                <a:latin typeface="Roboto Condensed"/>
                <a:cs typeface="Roboto Condensed"/>
              </a:rPr>
              <a:t>1</a:t>
            </a:r>
            <a:r>
              <a:rPr dirty="0" sz="2250" spc="-55">
                <a:solidFill>
                  <a:srgbClr val="2B3990"/>
                </a:solidFill>
                <a:latin typeface="Roboto Condensed"/>
                <a:cs typeface="Roboto Condensed"/>
              </a:rPr>
              <a:t>5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	</a:t>
            </a:r>
            <a:r>
              <a:rPr dirty="0" sz="2250" spc="-25">
                <a:solidFill>
                  <a:srgbClr val="2B3990"/>
                </a:solidFill>
                <a:latin typeface="Roboto Condensed"/>
                <a:cs typeface="Roboto Condensed"/>
              </a:rPr>
              <a:t>1</a:t>
            </a:r>
            <a:r>
              <a:rPr dirty="0" sz="2250" spc="-20">
                <a:solidFill>
                  <a:srgbClr val="2B3990"/>
                </a:solidFill>
                <a:latin typeface="Roboto Condensed"/>
                <a:cs typeface="Roboto Condensed"/>
              </a:rPr>
              <a:t>6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55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30">
                <a:solidFill>
                  <a:srgbClr val="BE1E2D"/>
                </a:solidFill>
                <a:latin typeface="Roboto Condensed"/>
                <a:cs typeface="Roboto Condensed"/>
              </a:rPr>
              <a:t>1</a:t>
            </a:r>
            <a:r>
              <a:rPr dirty="0" sz="2250" spc="-25">
                <a:solidFill>
                  <a:srgbClr val="BE1E2D"/>
                </a:solidFill>
                <a:latin typeface="Roboto Condensed"/>
                <a:cs typeface="Roboto Condensed"/>
              </a:rPr>
              <a:t>7</a:t>
            </a:r>
            <a:r>
              <a:rPr dirty="0" sz="2250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-50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-30">
                <a:solidFill>
                  <a:srgbClr val="BE1E2D"/>
                </a:solidFill>
                <a:latin typeface="Roboto Condensed"/>
                <a:cs typeface="Roboto Condensed"/>
              </a:rPr>
              <a:t>1</a:t>
            </a:r>
            <a:r>
              <a:rPr dirty="0" sz="2250" spc="-25">
                <a:solidFill>
                  <a:srgbClr val="BE1E2D"/>
                </a:solidFill>
                <a:latin typeface="Roboto Condensed"/>
                <a:cs typeface="Roboto Condensed"/>
              </a:rPr>
              <a:t>8</a:t>
            </a:r>
            <a:r>
              <a:rPr dirty="0" sz="2250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-65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-20">
                <a:solidFill>
                  <a:srgbClr val="2B3990"/>
                </a:solidFill>
                <a:latin typeface="Roboto Condensed"/>
                <a:cs typeface="Roboto Condensed"/>
              </a:rPr>
              <a:t>1</a:t>
            </a:r>
            <a:r>
              <a:rPr dirty="0" sz="2250" spc="-15">
                <a:solidFill>
                  <a:srgbClr val="2B3990"/>
                </a:solidFill>
                <a:latin typeface="Roboto Condensed"/>
                <a:cs typeface="Roboto Condensed"/>
              </a:rPr>
              <a:t>9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24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50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 spc="155">
                <a:solidFill>
                  <a:srgbClr val="2B3990"/>
                </a:solidFill>
                <a:latin typeface="Roboto Condensed"/>
                <a:cs typeface="Roboto Condensed"/>
              </a:rPr>
              <a:t>0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229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30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 spc="-25">
                <a:solidFill>
                  <a:srgbClr val="2B3990"/>
                </a:solidFill>
                <a:latin typeface="Roboto Condensed"/>
                <a:cs typeface="Roboto Condensed"/>
              </a:rPr>
              <a:t>1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21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25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 spc="165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14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 spc="120">
                <a:solidFill>
                  <a:srgbClr val="2B3990"/>
                </a:solidFill>
                <a:latin typeface="Roboto Condensed"/>
                <a:cs typeface="Roboto Condensed"/>
              </a:rPr>
              <a:t>3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60">
                <a:solidFill>
                  <a:srgbClr val="BE1E2D"/>
                </a:solidFill>
                <a:latin typeface="Roboto Condensed"/>
                <a:cs typeface="Roboto Condensed"/>
              </a:rPr>
              <a:t>2</a:t>
            </a:r>
            <a:r>
              <a:rPr dirty="0" sz="2250" spc="165">
                <a:solidFill>
                  <a:srgbClr val="BE1E2D"/>
                </a:solidFill>
                <a:latin typeface="Roboto Condensed"/>
                <a:cs typeface="Roboto Condensed"/>
              </a:rPr>
              <a:t>4</a:t>
            </a:r>
            <a:r>
              <a:rPr dirty="0" sz="2250" spc="145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100">
                <a:solidFill>
                  <a:srgbClr val="BE1E2D"/>
                </a:solidFill>
                <a:latin typeface="Roboto Condensed"/>
                <a:cs typeface="Roboto Condensed"/>
              </a:rPr>
              <a:t>2</a:t>
            </a:r>
            <a:r>
              <a:rPr dirty="0" sz="2250" spc="105">
                <a:solidFill>
                  <a:srgbClr val="BE1E2D"/>
                </a:solidFill>
                <a:latin typeface="Roboto Condensed"/>
                <a:cs typeface="Roboto Condensed"/>
              </a:rPr>
              <a:t>5</a:t>
            </a:r>
            <a:r>
              <a:rPr dirty="0" sz="2250" spc="170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135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 spc="140">
                <a:solidFill>
                  <a:srgbClr val="2B3990"/>
                </a:solidFill>
                <a:latin typeface="Roboto Condensed"/>
                <a:cs typeface="Roboto Condensed"/>
              </a:rPr>
              <a:t>6</a:t>
            </a:r>
            <a:r>
              <a:rPr dirty="0" sz="2250" spc="14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25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7</a:t>
            </a:r>
            <a:r>
              <a:rPr dirty="0" sz="2250" spc="15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25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8</a:t>
            </a:r>
            <a:r>
              <a:rPr dirty="0" sz="2250" spc="135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40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 spc="145">
                <a:solidFill>
                  <a:srgbClr val="2B3990"/>
                </a:solidFill>
                <a:latin typeface="Roboto Condensed"/>
                <a:cs typeface="Roboto Condensed"/>
              </a:rPr>
              <a:t>9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35">
                <a:solidFill>
                  <a:srgbClr val="2B3990"/>
                </a:solidFill>
                <a:latin typeface="Roboto Condensed"/>
                <a:cs typeface="Roboto Condensed"/>
              </a:rPr>
              <a:t>3</a:t>
            </a:r>
            <a:r>
              <a:rPr dirty="0" sz="2250" spc="140">
                <a:solidFill>
                  <a:srgbClr val="2B3990"/>
                </a:solidFill>
                <a:latin typeface="Roboto Condensed"/>
                <a:cs typeface="Roboto Condensed"/>
              </a:rPr>
              <a:t>0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	</a:t>
            </a:r>
            <a:r>
              <a:rPr dirty="0" sz="2250" spc="-185">
                <a:solidFill>
                  <a:srgbClr val="BE1E2D"/>
                </a:solidFill>
                <a:latin typeface="Roboto Condensed"/>
                <a:cs typeface="Roboto Condensed"/>
              </a:rPr>
              <a:t>1</a:t>
            </a:r>
            <a:r>
              <a:rPr dirty="0" sz="2250">
                <a:solidFill>
                  <a:srgbClr val="BE1E2D"/>
                </a:solidFill>
                <a:latin typeface="Roboto Condensed"/>
                <a:cs typeface="Roboto Condensed"/>
              </a:rPr>
              <a:t>	</a:t>
            </a:r>
            <a:r>
              <a:rPr dirty="0" sz="2250" spc="130">
                <a:solidFill>
                  <a:srgbClr val="BE1E2D"/>
                </a:solidFill>
                <a:latin typeface="Roboto Condensed"/>
                <a:cs typeface="Roboto Condensed"/>
              </a:rPr>
              <a:t>2</a:t>
            </a:r>
            <a:endParaRPr sz="2250">
              <a:latin typeface="Roboto Condensed"/>
              <a:cs typeface="Roboto Condense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30850" y="9534817"/>
            <a:ext cx="8241665" cy="2133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577340" algn="l"/>
                <a:tab pos="1951355" algn="l"/>
                <a:tab pos="2374265" algn="l"/>
                <a:tab pos="2820670" algn="l"/>
                <a:tab pos="4385310" algn="l"/>
                <a:tab pos="4759325" algn="l"/>
                <a:tab pos="5182870" algn="l"/>
                <a:tab pos="5629275" algn="l"/>
                <a:tab pos="7193915" algn="l"/>
                <a:tab pos="7567930" algn="l"/>
                <a:tab pos="7991475" algn="l"/>
              </a:tabLst>
            </a:pPr>
            <a:r>
              <a:rPr dirty="0" sz="1200" spc="-5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x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  </a:t>
            </a:r>
            <a:r>
              <a:rPr dirty="0" sz="1200" spc="70">
                <a:solidFill>
                  <a:srgbClr val="2B3990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b</a:t>
            </a:r>
            <a:r>
              <a:rPr dirty="0" sz="120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6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Do</a:t>
            </a:r>
            <a:r>
              <a:rPr dirty="0" sz="1200" spc="25">
                <a:solidFill>
                  <a:srgbClr val="BE1E2D"/>
                </a:solidFill>
                <a:latin typeface="Roboto"/>
                <a:cs typeface="Roboto"/>
              </a:rPr>
              <a:t>m</a:t>
            </a:r>
            <a:r>
              <a:rPr dirty="0" sz="1200">
                <a:solidFill>
                  <a:srgbClr val="BE1E2D"/>
                </a:solidFill>
                <a:latin typeface="Roboto"/>
                <a:cs typeface="Roboto"/>
              </a:rPr>
              <a:t> 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g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45">
                <a:solidFill>
                  <a:srgbClr val="2B3990"/>
                </a:solidFill>
                <a:latin typeface="Roboto"/>
                <a:cs typeface="Roboto"/>
              </a:rPr>
              <a:t>Te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r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Qui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5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x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  </a:t>
            </a:r>
            <a:r>
              <a:rPr dirty="0" sz="1200" spc="70">
                <a:solidFill>
                  <a:srgbClr val="2B3990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b</a:t>
            </a:r>
            <a:r>
              <a:rPr dirty="0" sz="120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-3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Do</a:t>
            </a:r>
            <a:r>
              <a:rPr dirty="0" sz="1200" spc="25">
                <a:solidFill>
                  <a:srgbClr val="BE1E2D"/>
                </a:solidFill>
                <a:latin typeface="Roboto"/>
                <a:cs typeface="Roboto"/>
              </a:rPr>
              <a:t>m</a:t>
            </a:r>
            <a:r>
              <a:rPr dirty="0" sz="120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9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g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45">
                <a:solidFill>
                  <a:srgbClr val="2B3990"/>
                </a:solidFill>
                <a:latin typeface="Roboto"/>
                <a:cs typeface="Roboto"/>
              </a:rPr>
              <a:t>Te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r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Qui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5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x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  </a:t>
            </a:r>
            <a:r>
              <a:rPr dirty="0" sz="1200" spc="70">
                <a:solidFill>
                  <a:srgbClr val="2B3990"/>
                </a:solidFill>
                <a:latin typeface="Roboto"/>
                <a:cs typeface="Roboto"/>
              </a:rPr>
              <a:t> </a:t>
            </a:r>
            <a:r>
              <a:rPr dirty="0" baseline="4629" sz="1800" spc="15">
                <a:solidFill>
                  <a:srgbClr val="BE1E2D"/>
                </a:solidFill>
                <a:latin typeface="Roboto"/>
                <a:cs typeface="Roboto"/>
              </a:rPr>
              <a:t>Sá</a:t>
            </a:r>
            <a:r>
              <a:rPr dirty="0" baseline="4629" sz="1800" spc="22">
                <a:solidFill>
                  <a:srgbClr val="BE1E2D"/>
                </a:solidFill>
                <a:latin typeface="Roboto"/>
                <a:cs typeface="Roboto"/>
              </a:rPr>
              <a:t>b</a:t>
            </a:r>
            <a:r>
              <a:rPr dirty="0" baseline="4629" sz="180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baseline="4629" sz="1800" spc="-37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baseline="4629" sz="1800" spc="15">
                <a:solidFill>
                  <a:srgbClr val="BE1E2D"/>
                </a:solidFill>
                <a:latin typeface="Roboto"/>
                <a:cs typeface="Roboto"/>
              </a:rPr>
              <a:t>Do</a:t>
            </a:r>
            <a:r>
              <a:rPr dirty="0" baseline="4629" sz="1800" spc="37">
                <a:solidFill>
                  <a:srgbClr val="BE1E2D"/>
                </a:solidFill>
                <a:latin typeface="Roboto"/>
                <a:cs typeface="Roboto"/>
              </a:rPr>
              <a:t>m</a:t>
            </a:r>
            <a:r>
              <a:rPr dirty="0" baseline="4629" sz="180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baseline="4629" sz="1800" spc="127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baseline="4629" sz="1800" spc="15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baseline="4629" sz="1800" spc="22">
                <a:solidFill>
                  <a:srgbClr val="2B3990"/>
                </a:solidFill>
                <a:latin typeface="Roboto"/>
                <a:cs typeface="Roboto"/>
              </a:rPr>
              <a:t>g</a:t>
            </a:r>
            <a:r>
              <a:rPr dirty="0" baseline="4629" sz="18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baseline="4629" sz="1800" spc="-67">
                <a:solidFill>
                  <a:srgbClr val="2B3990"/>
                </a:solidFill>
                <a:latin typeface="Roboto"/>
                <a:cs typeface="Roboto"/>
              </a:rPr>
              <a:t>Te</a:t>
            </a:r>
            <a:r>
              <a:rPr dirty="0" baseline="4629" sz="1800" spc="15">
                <a:solidFill>
                  <a:srgbClr val="2B3990"/>
                </a:solidFill>
                <a:latin typeface="Roboto"/>
                <a:cs typeface="Roboto"/>
              </a:rPr>
              <a:t>r</a:t>
            </a:r>
            <a:r>
              <a:rPr dirty="0" baseline="4629" sz="18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baseline="4629" sz="1800" spc="22">
                <a:solidFill>
                  <a:srgbClr val="2B3990"/>
                </a:solidFill>
                <a:latin typeface="Roboto"/>
                <a:cs typeface="Roboto"/>
              </a:rPr>
              <a:t>Qua</a:t>
            </a:r>
            <a:r>
              <a:rPr dirty="0" baseline="4629" sz="18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baseline="4629" sz="1800" spc="22">
                <a:solidFill>
                  <a:srgbClr val="2B3990"/>
                </a:solidFill>
                <a:latin typeface="Roboto"/>
                <a:cs typeface="Roboto"/>
              </a:rPr>
              <a:t>Qui</a:t>
            </a:r>
            <a:endParaRPr baseline="4629" sz="1800">
              <a:latin typeface="Roboto"/>
              <a:cs typeface="Robo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555941" y="9522117"/>
            <a:ext cx="1086485" cy="2133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Sex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Sáb</a:t>
            </a:r>
            <a:r>
              <a:rPr dirty="0" sz="1200" spc="65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Dom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160077" y="7638671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5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972097" y="7638671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5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4857" y="8679568"/>
            <a:ext cx="2856230" cy="6794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581150" algn="l"/>
              </a:tabLst>
            </a:pPr>
            <a:r>
              <a:rPr dirty="0" sz="4100" spc="5" b="0">
                <a:solidFill>
                  <a:srgbClr val="2B3990"/>
                </a:solidFill>
                <a:latin typeface="Roboto Lt"/>
                <a:cs typeface="Roboto Lt"/>
              </a:rPr>
              <a:t>M</a:t>
            </a:r>
            <a:r>
              <a:rPr dirty="0" sz="4100" spc="-145" b="0">
                <a:solidFill>
                  <a:srgbClr val="2B3990"/>
                </a:solidFill>
                <a:latin typeface="Roboto Lt"/>
                <a:cs typeface="Roboto Lt"/>
              </a:rPr>
              <a:t>A</a:t>
            </a:r>
            <a:r>
              <a:rPr dirty="0" sz="4100" spc="-190" b="0">
                <a:solidFill>
                  <a:srgbClr val="2B3990"/>
                </a:solidFill>
                <a:latin typeface="Roboto Lt"/>
                <a:cs typeface="Roboto Lt"/>
              </a:rPr>
              <a:t>I</a:t>
            </a:r>
            <a:r>
              <a:rPr dirty="0" sz="4100" b="0">
                <a:solidFill>
                  <a:srgbClr val="2B3990"/>
                </a:solidFill>
                <a:latin typeface="Roboto Lt"/>
                <a:cs typeface="Roboto Lt"/>
              </a:rPr>
              <a:t>O	</a:t>
            </a:r>
            <a:r>
              <a:rPr dirty="0" sz="4300" spc="-15" b="1">
                <a:solidFill>
                  <a:srgbClr val="2B3990"/>
                </a:solidFill>
                <a:latin typeface="Roboto Bk"/>
                <a:cs typeface="Roboto Bk"/>
              </a:rPr>
              <a:t>2021</a:t>
            </a:r>
            <a:endParaRPr sz="4300">
              <a:latin typeface="Roboto Bk"/>
              <a:cs typeface="Roboto B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94452" y="8806438"/>
            <a:ext cx="0" cy="492759"/>
          </a:xfrm>
          <a:custGeom>
            <a:avLst/>
            <a:gdLst/>
            <a:ahLst/>
            <a:cxnLst/>
            <a:rect l="l" t="t" r="r" b="b"/>
            <a:pathLst>
              <a:path w="0" h="492759">
                <a:moveTo>
                  <a:pt x="0" y="0"/>
                </a:moveTo>
                <a:lnTo>
                  <a:pt x="0" y="492150"/>
                </a:lnTo>
              </a:path>
            </a:pathLst>
          </a:custGeom>
          <a:ln w="3175">
            <a:solidFill>
              <a:srgbClr val="2B39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94452" y="8806438"/>
            <a:ext cx="0" cy="492759"/>
          </a:xfrm>
          <a:custGeom>
            <a:avLst/>
            <a:gdLst/>
            <a:ahLst/>
            <a:cxnLst/>
            <a:rect l="l" t="t" r="r" b="b"/>
            <a:pathLst>
              <a:path w="0" h="492759">
                <a:moveTo>
                  <a:pt x="0" y="0"/>
                </a:moveTo>
                <a:lnTo>
                  <a:pt x="0" y="492150"/>
                </a:lnTo>
              </a:path>
            </a:pathLst>
          </a:custGeom>
          <a:ln w="6350">
            <a:solidFill>
              <a:srgbClr val="2B39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7402563"/>
            <a:ext cx="15119985" cy="1233805"/>
          </a:xfrm>
          <a:custGeom>
            <a:avLst/>
            <a:gdLst/>
            <a:ahLst/>
            <a:cxnLst/>
            <a:rect l="l" t="t" r="r" b="b"/>
            <a:pathLst>
              <a:path w="15119985" h="1233804">
                <a:moveTo>
                  <a:pt x="15119985" y="0"/>
                </a:moveTo>
                <a:lnTo>
                  <a:pt x="15119985" y="1233182"/>
                </a:lnTo>
                <a:lnTo>
                  <a:pt x="0" y="1233182"/>
                </a:lnTo>
                <a:lnTo>
                  <a:pt x="0" y="0"/>
                </a:lnTo>
                <a:lnTo>
                  <a:pt x="15119985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26883" y="7642477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6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66077" y="7642477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6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17183" y="7642477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6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029202" y="7642477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6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056293" y="7490190"/>
            <a:ext cx="1938564" cy="1033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3880" y="7565479"/>
            <a:ext cx="882370" cy="882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0071" y="7502204"/>
            <a:ext cx="1009975" cy="1010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83295" y="7678877"/>
            <a:ext cx="324246" cy="6299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33487" y="7843037"/>
            <a:ext cx="31330" cy="46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19618" y="7884490"/>
            <a:ext cx="11810" cy="362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21931" y="7669441"/>
            <a:ext cx="417029" cy="6181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72730" y="8001785"/>
            <a:ext cx="864869" cy="200660"/>
          </a:xfrm>
          <a:custGeom>
            <a:avLst/>
            <a:gdLst/>
            <a:ahLst/>
            <a:cxnLst/>
            <a:rect l="l" t="t" r="r" b="b"/>
            <a:pathLst>
              <a:path w="864869" h="200659">
                <a:moveTo>
                  <a:pt x="94056" y="0"/>
                </a:moveTo>
                <a:lnTo>
                  <a:pt x="54542" y="16839"/>
                </a:lnTo>
                <a:lnTo>
                  <a:pt x="24968" y="35475"/>
                </a:lnTo>
                <a:lnTo>
                  <a:pt x="6423" y="55605"/>
                </a:lnTo>
                <a:lnTo>
                  <a:pt x="0" y="76923"/>
                </a:lnTo>
                <a:lnTo>
                  <a:pt x="5658" y="96972"/>
                </a:lnTo>
                <a:lnTo>
                  <a:pt x="48255" y="133724"/>
                </a:lnTo>
                <a:lnTo>
                  <a:pt x="83414" y="149919"/>
                </a:lnTo>
                <a:lnTo>
                  <a:pt x="126626" y="164320"/>
                </a:lnTo>
                <a:lnTo>
                  <a:pt x="177002" y="176673"/>
                </a:lnTo>
                <a:lnTo>
                  <a:pt x="233650" y="186725"/>
                </a:lnTo>
                <a:lnTo>
                  <a:pt x="295682" y="194219"/>
                </a:lnTo>
                <a:lnTo>
                  <a:pt x="362206" y="198902"/>
                </a:lnTo>
                <a:lnTo>
                  <a:pt x="432333" y="200520"/>
                </a:lnTo>
                <a:lnTo>
                  <a:pt x="502463" y="198902"/>
                </a:lnTo>
                <a:lnTo>
                  <a:pt x="568990" y="194219"/>
                </a:lnTo>
                <a:lnTo>
                  <a:pt x="631024" y="186725"/>
                </a:lnTo>
                <a:lnTo>
                  <a:pt x="638237" y="185445"/>
                </a:lnTo>
                <a:lnTo>
                  <a:pt x="432333" y="185445"/>
                </a:lnTo>
                <a:lnTo>
                  <a:pt x="360117" y="183504"/>
                </a:lnTo>
                <a:lnTo>
                  <a:pt x="292149" y="177906"/>
                </a:lnTo>
                <a:lnTo>
                  <a:pt x="229561" y="168994"/>
                </a:lnTo>
                <a:lnTo>
                  <a:pt x="173489" y="157106"/>
                </a:lnTo>
                <a:lnTo>
                  <a:pt x="125068" y="142584"/>
                </a:lnTo>
                <a:lnTo>
                  <a:pt x="85432" y="125768"/>
                </a:lnTo>
                <a:lnTo>
                  <a:pt x="37054" y="86616"/>
                </a:lnTo>
                <a:lnTo>
                  <a:pt x="30581" y="64960"/>
                </a:lnTo>
                <a:lnTo>
                  <a:pt x="34857" y="47346"/>
                </a:lnTo>
                <a:lnTo>
                  <a:pt x="47274" y="30532"/>
                </a:lnTo>
                <a:lnTo>
                  <a:pt x="67212" y="14691"/>
                </a:lnTo>
                <a:lnTo>
                  <a:pt x="94056" y="0"/>
                </a:lnTo>
                <a:close/>
              </a:path>
              <a:path w="864869" h="200659">
                <a:moveTo>
                  <a:pt x="770610" y="0"/>
                </a:moveTo>
                <a:lnTo>
                  <a:pt x="797453" y="14691"/>
                </a:lnTo>
                <a:lnTo>
                  <a:pt x="817392" y="30532"/>
                </a:lnTo>
                <a:lnTo>
                  <a:pt x="829809" y="47346"/>
                </a:lnTo>
                <a:lnTo>
                  <a:pt x="834085" y="64960"/>
                </a:lnTo>
                <a:lnTo>
                  <a:pt x="827612" y="86616"/>
                </a:lnTo>
                <a:lnTo>
                  <a:pt x="779234" y="125768"/>
                </a:lnTo>
                <a:lnTo>
                  <a:pt x="739598" y="142584"/>
                </a:lnTo>
                <a:lnTo>
                  <a:pt x="691177" y="157106"/>
                </a:lnTo>
                <a:lnTo>
                  <a:pt x="635105" y="168994"/>
                </a:lnTo>
                <a:lnTo>
                  <a:pt x="572517" y="177906"/>
                </a:lnTo>
                <a:lnTo>
                  <a:pt x="504548" y="183504"/>
                </a:lnTo>
                <a:lnTo>
                  <a:pt x="432333" y="185445"/>
                </a:lnTo>
                <a:lnTo>
                  <a:pt x="638237" y="185445"/>
                </a:lnTo>
                <a:lnTo>
                  <a:pt x="687674" y="176673"/>
                </a:lnTo>
                <a:lnTo>
                  <a:pt x="738050" y="164320"/>
                </a:lnTo>
                <a:lnTo>
                  <a:pt x="781263" y="149919"/>
                </a:lnTo>
                <a:lnTo>
                  <a:pt x="816423" y="133724"/>
                </a:lnTo>
                <a:lnTo>
                  <a:pt x="859021" y="96972"/>
                </a:lnTo>
                <a:lnTo>
                  <a:pt x="864679" y="76923"/>
                </a:lnTo>
                <a:lnTo>
                  <a:pt x="858253" y="55605"/>
                </a:lnTo>
                <a:lnTo>
                  <a:pt x="839704" y="35475"/>
                </a:lnTo>
                <a:lnTo>
                  <a:pt x="810126" y="16839"/>
                </a:lnTo>
                <a:lnTo>
                  <a:pt x="7706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28642" y="7602422"/>
            <a:ext cx="433705" cy="763905"/>
          </a:xfrm>
          <a:custGeom>
            <a:avLst/>
            <a:gdLst/>
            <a:ahLst/>
            <a:cxnLst/>
            <a:rect l="l" t="t" r="r" b="b"/>
            <a:pathLst>
              <a:path w="433705" h="763904">
                <a:moveTo>
                  <a:pt x="331797" y="703844"/>
                </a:moveTo>
                <a:lnTo>
                  <a:pt x="360235" y="733430"/>
                </a:lnTo>
                <a:lnTo>
                  <a:pt x="385024" y="753695"/>
                </a:lnTo>
                <a:lnTo>
                  <a:pt x="405472" y="763773"/>
                </a:lnTo>
                <a:lnTo>
                  <a:pt x="420887" y="762798"/>
                </a:lnTo>
                <a:lnTo>
                  <a:pt x="430487" y="749748"/>
                </a:lnTo>
                <a:lnTo>
                  <a:pt x="431412" y="741277"/>
                </a:lnTo>
                <a:lnTo>
                  <a:pt x="387250" y="741277"/>
                </a:lnTo>
                <a:lnTo>
                  <a:pt x="371624" y="735566"/>
                </a:lnTo>
                <a:lnTo>
                  <a:pt x="353007" y="722924"/>
                </a:lnTo>
                <a:lnTo>
                  <a:pt x="331797" y="703844"/>
                </a:lnTo>
                <a:close/>
              </a:path>
              <a:path w="433705" h="763904">
                <a:moveTo>
                  <a:pt x="72837" y="30422"/>
                </a:moveTo>
                <a:lnTo>
                  <a:pt x="35395" y="30422"/>
                </a:lnTo>
                <a:lnTo>
                  <a:pt x="56042" y="40525"/>
                </a:lnTo>
                <a:lnTo>
                  <a:pt x="80976" y="60872"/>
                </a:lnTo>
                <a:lnTo>
                  <a:pt x="109465" y="90569"/>
                </a:lnTo>
                <a:lnTo>
                  <a:pt x="140775" y="128722"/>
                </a:lnTo>
                <a:lnTo>
                  <a:pt x="174172" y="174437"/>
                </a:lnTo>
                <a:lnTo>
                  <a:pt x="208922" y="226820"/>
                </a:lnTo>
                <a:lnTo>
                  <a:pt x="244293" y="284977"/>
                </a:lnTo>
                <a:lnTo>
                  <a:pt x="279549" y="348016"/>
                </a:lnTo>
                <a:lnTo>
                  <a:pt x="312630" y="412436"/>
                </a:lnTo>
                <a:lnTo>
                  <a:pt x="341419" y="473904"/>
                </a:lnTo>
                <a:lnTo>
                  <a:pt x="365824" y="531834"/>
                </a:lnTo>
                <a:lnTo>
                  <a:pt x="385423" y="584948"/>
                </a:lnTo>
                <a:lnTo>
                  <a:pt x="399879" y="632139"/>
                </a:lnTo>
                <a:lnTo>
                  <a:pt x="408852" y="672303"/>
                </a:lnTo>
                <a:lnTo>
                  <a:pt x="412003" y="704333"/>
                </a:lnTo>
                <a:lnTo>
                  <a:pt x="408995" y="727124"/>
                </a:lnTo>
                <a:lnTo>
                  <a:pt x="399488" y="739569"/>
                </a:lnTo>
                <a:lnTo>
                  <a:pt x="387250" y="741277"/>
                </a:lnTo>
                <a:lnTo>
                  <a:pt x="431412" y="741277"/>
                </a:lnTo>
                <a:lnTo>
                  <a:pt x="429190" y="691370"/>
                </a:lnTo>
                <a:lnTo>
                  <a:pt x="419041" y="648413"/>
                </a:lnTo>
                <a:lnTo>
                  <a:pt x="403059" y="597856"/>
                </a:lnTo>
                <a:lnTo>
                  <a:pt x="381618" y="540884"/>
                </a:lnTo>
                <a:lnTo>
                  <a:pt x="355092" y="478683"/>
                </a:lnTo>
                <a:lnTo>
                  <a:pt x="323767" y="412262"/>
                </a:lnTo>
                <a:lnTo>
                  <a:pt x="288286" y="343329"/>
                </a:lnTo>
                <a:lnTo>
                  <a:pt x="250405" y="275462"/>
                </a:lnTo>
                <a:lnTo>
                  <a:pt x="212508" y="212788"/>
                </a:lnTo>
                <a:lnTo>
                  <a:pt x="175373" y="156277"/>
                </a:lnTo>
                <a:lnTo>
                  <a:pt x="139782" y="106894"/>
                </a:lnTo>
                <a:lnTo>
                  <a:pt x="106513" y="65607"/>
                </a:lnTo>
                <a:lnTo>
                  <a:pt x="76346" y="33384"/>
                </a:lnTo>
                <a:lnTo>
                  <a:pt x="72837" y="30422"/>
                </a:lnTo>
                <a:close/>
              </a:path>
              <a:path w="433705" h="763904">
                <a:moveTo>
                  <a:pt x="28436" y="0"/>
                </a:moveTo>
                <a:lnTo>
                  <a:pt x="12252" y="772"/>
                </a:lnTo>
                <a:lnTo>
                  <a:pt x="2916" y="13071"/>
                </a:lnTo>
                <a:lnTo>
                  <a:pt x="0" y="35681"/>
                </a:lnTo>
                <a:lnTo>
                  <a:pt x="3165" y="67545"/>
                </a:lnTo>
                <a:lnTo>
                  <a:pt x="12074" y="107605"/>
                </a:lnTo>
                <a:lnTo>
                  <a:pt x="7917" y="79377"/>
                </a:lnTo>
                <a:lnTo>
                  <a:pt x="7688" y="56876"/>
                </a:lnTo>
                <a:lnTo>
                  <a:pt x="11576" y="40702"/>
                </a:lnTo>
                <a:lnTo>
                  <a:pt x="19770" y="31455"/>
                </a:lnTo>
                <a:lnTo>
                  <a:pt x="35395" y="30422"/>
                </a:lnTo>
                <a:lnTo>
                  <a:pt x="72837" y="30422"/>
                </a:lnTo>
                <a:lnTo>
                  <a:pt x="50060" y="11193"/>
                </a:lnTo>
                <a:lnTo>
                  <a:pt x="284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47679" y="7602422"/>
            <a:ext cx="433705" cy="763905"/>
          </a:xfrm>
          <a:custGeom>
            <a:avLst/>
            <a:gdLst/>
            <a:ahLst/>
            <a:cxnLst/>
            <a:rect l="l" t="t" r="r" b="b"/>
            <a:pathLst>
              <a:path w="433705" h="763904">
                <a:moveTo>
                  <a:pt x="404684" y="0"/>
                </a:moveTo>
                <a:lnTo>
                  <a:pt x="356776" y="33384"/>
                </a:lnTo>
                <a:lnTo>
                  <a:pt x="326609" y="65607"/>
                </a:lnTo>
                <a:lnTo>
                  <a:pt x="293339" y="106894"/>
                </a:lnTo>
                <a:lnTo>
                  <a:pt x="257746" y="156277"/>
                </a:lnTo>
                <a:lnTo>
                  <a:pt x="220611" y="212788"/>
                </a:lnTo>
                <a:lnTo>
                  <a:pt x="182712" y="275462"/>
                </a:lnTo>
                <a:lnTo>
                  <a:pt x="144830" y="343329"/>
                </a:lnTo>
                <a:lnTo>
                  <a:pt x="109264" y="412436"/>
                </a:lnTo>
                <a:lnTo>
                  <a:pt x="78031" y="478683"/>
                </a:lnTo>
                <a:lnTo>
                  <a:pt x="51508" y="540884"/>
                </a:lnTo>
                <a:lnTo>
                  <a:pt x="30068" y="597856"/>
                </a:lnTo>
                <a:lnTo>
                  <a:pt x="14087" y="648413"/>
                </a:lnTo>
                <a:lnTo>
                  <a:pt x="3939" y="691370"/>
                </a:lnTo>
                <a:lnTo>
                  <a:pt x="0" y="725544"/>
                </a:lnTo>
                <a:lnTo>
                  <a:pt x="2642" y="749748"/>
                </a:lnTo>
                <a:lnTo>
                  <a:pt x="12242" y="762798"/>
                </a:lnTo>
                <a:lnTo>
                  <a:pt x="27650" y="763773"/>
                </a:lnTo>
                <a:lnTo>
                  <a:pt x="48096" y="753695"/>
                </a:lnTo>
                <a:lnTo>
                  <a:pt x="63287" y="741277"/>
                </a:lnTo>
                <a:lnTo>
                  <a:pt x="45880" y="741277"/>
                </a:lnTo>
                <a:lnTo>
                  <a:pt x="33642" y="739569"/>
                </a:lnTo>
                <a:lnTo>
                  <a:pt x="24135" y="727124"/>
                </a:lnTo>
                <a:lnTo>
                  <a:pt x="21126" y="704333"/>
                </a:lnTo>
                <a:lnTo>
                  <a:pt x="24278" y="672303"/>
                </a:lnTo>
                <a:lnTo>
                  <a:pt x="33251" y="632139"/>
                </a:lnTo>
                <a:lnTo>
                  <a:pt x="47706" y="584948"/>
                </a:lnTo>
                <a:lnTo>
                  <a:pt x="67305" y="531834"/>
                </a:lnTo>
                <a:lnTo>
                  <a:pt x="91710" y="473904"/>
                </a:lnTo>
                <a:lnTo>
                  <a:pt x="120581" y="412262"/>
                </a:lnTo>
                <a:lnTo>
                  <a:pt x="153581" y="348016"/>
                </a:lnTo>
                <a:lnTo>
                  <a:pt x="188833" y="284977"/>
                </a:lnTo>
                <a:lnTo>
                  <a:pt x="224200" y="226820"/>
                </a:lnTo>
                <a:lnTo>
                  <a:pt x="258949" y="174437"/>
                </a:lnTo>
                <a:lnTo>
                  <a:pt x="292345" y="128722"/>
                </a:lnTo>
                <a:lnTo>
                  <a:pt x="323655" y="90569"/>
                </a:lnTo>
                <a:lnTo>
                  <a:pt x="352145" y="60872"/>
                </a:lnTo>
                <a:lnTo>
                  <a:pt x="397731" y="30422"/>
                </a:lnTo>
                <a:lnTo>
                  <a:pt x="432440" y="30422"/>
                </a:lnTo>
                <a:lnTo>
                  <a:pt x="430201" y="13071"/>
                </a:lnTo>
                <a:lnTo>
                  <a:pt x="420865" y="772"/>
                </a:lnTo>
                <a:lnTo>
                  <a:pt x="404684" y="0"/>
                </a:lnTo>
                <a:close/>
              </a:path>
              <a:path w="433705" h="763904">
                <a:moveTo>
                  <a:pt x="101333" y="703844"/>
                </a:moveTo>
                <a:lnTo>
                  <a:pt x="80123" y="722924"/>
                </a:lnTo>
                <a:lnTo>
                  <a:pt x="61506" y="735566"/>
                </a:lnTo>
                <a:lnTo>
                  <a:pt x="45880" y="741277"/>
                </a:lnTo>
                <a:lnTo>
                  <a:pt x="63287" y="741277"/>
                </a:lnTo>
                <a:lnTo>
                  <a:pt x="72887" y="733430"/>
                </a:lnTo>
                <a:lnTo>
                  <a:pt x="101333" y="703844"/>
                </a:lnTo>
                <a:close/>
              </a:path>
              <a:path w="433705" h="763904">
                <a:moveTo>
                  <a:pt x="432440" y="30422"/>
                </a:moveTo>
                <a:lnTo>
                  <a:pt x="397731" y="30422"/>
                </a:lnTo>
                <a:lnTo>
                  <a:pt x="413359" y="31455"/>
                </a:lnTo>
                <a:lnTo>
                  <a:pt x="421554" y="40702"/>
                </a:lnTo>
                <a:lnTo>
                  <a:pt x="425442" y="56876"/>
                </a:lnTo>
                <a:lnTo>
                  <a:pt x="425212" y="79377"/>
                </a:lnTo>
                <a:lnTo>
                  <a:pt x="421055" y="107605"/>
                </a:lnTo>
                <a:lnTo>
                  <a:pt x="429957" y="67545"/>
                </a:lnTo>
                <a:lnTo>
                  <a:pt x="433119" y="35681"/>
                </a:lnTo>
                <a:lnTo>
                  <a:pt x="432440" y="304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86409" y="8144053"/>
            <a:ext cx="837920" cy="1797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32996" y="8232975"/>
            <a:ext cx="99430" cy="750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53495" y="8238820"/>
            <a:ext cx="221842" cy="670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33821" y="9535007"/>
            <a:ext cx="3115310" cy="777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7940">
              <a:lnSpc>
                <a:spcPct val="100000"/>
              </a:lnSpc>
              <a:spcBef>
                <a:spcPts val="130"/>
              </a:spcBef>
              <a:tabLst>
                <a:tab pos="457834" algn="l"/>
                <a:tab pos="831215" algn="l"/>
                <a:tab pos="1254760" algn="l"/>
                <a:tab pos="1701800" algn="l"/>
              </a:tabLst>
            </a:pPr>
            <a:r>
              <a:rPr dirty="0" sz="1200" spc="-25">
                <a:solidFill>
                  <a:srgbClr val="2B3990"/>
                </a:solidFill>
                <a:latin typeface="Roboto"/>
                <a:cs typeface="Roboto"/>
              </a:rPr>
              <a:t>Seg	</a:t>
            </a:r>
            <a:r>
              <a:rPr dirty="0" sz="1200" spc="-30">
                <a:solidFill>
                  <a:srgbClr val="2B3990"/>
                </a:solidFill>
                <a:latin typeface="Roboto"/>
                <a:cs typeface="Roboto"/>
              </a:rPr>
              <a:t>Ter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	Qui	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Sex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Sáb 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Dom</a:t>
            </a:r>
            <a:r>
              <a:rPr dirty="0" sz="1200" spc="3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Seg</a:t>
            </a: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tabLst>
                <a:tab pos="1715135" algn="l"/>
                <a:tab pos="2095500" algn="l"/>
                <a:tab pos="2498090" algn="l"/>
                <a:tab pos="2893695" algn="l"/>
              </a:tabLst>
            </a:pP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27 28</a:t>
            </a:r>
            <a:r>
              <a:rPr dirty="0" sz="2250" spc="16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40">
                <a:solidFill>
                  <a:srgbClr val="2B3990"/>
                </a:solidFill>
                <a:latin typeface="Roboto Condensed"/>
                <a:cs typeface="Roboto Condensed"/>
              </a:rPr>
              <a:t>29</a:t>
            </a:r>
            <a:r>
              <a:rPr dirty="0" sz="2250" spc="135">
                <a:solidFill>
                  <a:srgbClr val="2B3990"/>
                </a:solidFill>
                <a:latin typeface="Roboto Condensed"/>
                <a:cs typeface="Roboto Condensed"/>
              </a:rPr>
              <a:t> 30	</a:t>
            </a:r>
            <a:r>
              <a:rPr dirty="0" sz="2250" spc="-185">
                <a:solidFill>
                  <a:srgbClr val="BE1E2D"/>
                </a:solidFill>
                <a:latin typeface="Roboto Condensed"/>
                <a:cs typeface="Roboto Condensed"/>
              </a:rPr>
              <a:t>1	</a:t>
            </a:r>
            <a:r>
              <a:rPr dirty="0" sz="2250" spc="130">
                <a:solidFill>
                  <a:srgbClr val="BE1E2D"/>
                </a:solidFill>
                <a:latin typeface="Roboto Condensed"/>
                <a:cs typeface="Roboto Condensed"/>
              </a:rPr>
              <a:t>2	</a:t>
            </a:r>
            <a:r>
              <a:rPr dirty="0" sz="2250" spc="105">
                <a:solidFill>
                  <a:srgbClr val="2B3990"/>
                </a:solidFill>
                <a:latin typeface="Roboto Condensed"/>
                <a:cs typeface="Roboto Condensed"/>
              </a:rPr>
              <a:t>3	</a:t>
            </a:r>
            <a:r>
              <a:rPr dirty="0" sz="2250" spc="195">
                <a:solidFill>
                  <a:srgbClr val="2B3990"/>
                </a:solidFill>
                <a:latin typeface="Roboto Condensed"/>
                <a:cs typeface="Roboto Condensed"/>
              </a:rPr>
              <a:t>4</a:t>
            </a:r>
            <a:endParaRPr sz="2250">
              <a:latin typeface="Roboto Condensed"/>
              <a:cs typeface="Roboto Condense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87419" y="9534817"/>
            <a:ext cx="1059815" cy="777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86080" algn="l"/>
                <a:tab pos="809625" algn="l"/>
              </a:tabLst>
            </a:pPr>
            <a:r>
              <a:rPr dirty="0" sz="1200" spc="-45">
                <a:solidFill>
                  <a:srgbClr val="2B3990"/>
                </a:solidFill>
                <a:latin typeface="Roboto"/>
                <a:cs typeface="Roboto"/>
              </a:rPr>
              <a:t>Te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r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Qui</a:t>
            </a: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Roboto"/>
              <a:cs typeface="Roboto"/>
            </a:endParaRPr>
          </a:p>
          <a:p>
            <a:pPr marL="48260">
              <a:lnSpc>
                <a:spcPct val="100000"/>
              </a:lnSpc>
              <a:tabLst>
                <a:tab pos="444500" algn="l"/>
                <a:tab pos="846455" algn="l"/>
              </a:tabLst>
            </a:pPr>
            <a:r>
              <a:rPr dirty="0" sz="2250" spc="75">
                <a:solidFill>
                  <a:srgbClr val="2B3990"/>
                </a:solidFill>
                <a:latin typeface="Roboto Condensed"/>
                <a:cs typeface="Roboto Condensed"/>
              </a:rPr>
              <a:t>5	</a:t>
            </a:r>
            <a:r>
              <a:rPr dirty="0" sz="2250" spc="145">
                <a:solidFill>
                  <a:srgbClr val="2B3990"/>
                </a:solidFill>
                <a:latin typeface="Roboto Condensed"/>
                <a:cs typeface="Roboto Condensed"/>
              </a:rPr>
              <a:t>6	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7</a:t>
            </a:r>
            <a:endParaRPr sz="2250">
              <a:latin typeface="Roboto Condensed"/>
              <a:cs typeface="Roboto Condense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22653" y="9534817"/>
            <a:ext cx="9519920" cy="777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0320">
              <a:lnSpc>
                <a:spcPct val="100000"/>
              </a:lnSpc>
              <a:spcBef>
                <a:spcPts val="130"/>
              </a:spcBef>
              <a:tabLst>
                <a:tab pos="1585595" algn="l"/>
                <a:tab pos="1959610" algn="l"/>
                <a:tab pos="2382520" algn="l"/>
                <a:tab pos="2828925" algn="l"/>
                <a:tab pos="4393565" algn="l"/>
                <a:tab pos="4767580" algn="l"/>
                <a:tab pos="5191125" algn="l"/>
                <a:tab pos="5637530" algn="l"/>
                <a:tab pos="7202170" algn="l"/>
                <a:tab pos="7576184" algn="l"/>
                <a:tab pos="7999095" algn="l"/>
                <a:tab pos="8445500" algn="l"/>
              </a:tabLst>
            </a:pP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Sex  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Sáb </a:t>
            </a:r>
            <a:r>
              <a:rPr dirty="0" sz="1200" spc="14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Dom</a:t>
            </a:r>
            <a:r>
              <a:rPr dirty="0" sz="1200" spc="305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Seg	</a:t>
            </a:r>
            <a:r>
              <a:rPr dirty="0" sz="1200" spc="-30">
                <a:solidFill>
                  <a:srgbClr val="2B3990"/>
                </a:solidFill>
                <a:latin typeface="Roboto"/>
                <a:cs typeface="Roboto"/>
              </a:rPr>
              <a:t>Ter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	Qui	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Sex  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Sáb </a:t>
            </a:r>
            <a:r>
              <a:rPr dirty="0" sz="1200" spc="55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Dom </a:t>
            </a:r>
            <a:r>
              <a:rPr dirty="0" sz="1200" spc="8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Seg	</a:t>
            </a:r>
            <a:r>
              <a:rPr dirty="0" sz="1200" spc="-30">
                <a:solidFill>
                  <a:srgbClr val="2B3990"/>
                </a:solidFill>
                <a:latin typeface="Roboto"/>
                <a:cs typeface="Roboto"/>
              </a:rPr>
              <a:t>Ter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	Qui	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Sex   </a:t>
            </a:r>
            <a:r>
              <a:rPr dirty="0" baseline="4629" sz="1800" spc="15">
                <a:solidFill>
                  <a:srgbClr val="BE1E2D"/>
                </a:solidFill>
                <a:latin typeface="Roboto"/>
                <a:cs typeface="Roboto"/>
              </a:rPr>
              <a:t>Sáb </a:t>
            </a:r>
            <a:r>
              <a:rPr dirty="0" baseline="4629" sz="1800" spc="89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baseline="4629" sz="1800" spc="22">
                <a:solidFill>
                  <a:srgbClr val="BE1E2D"/>
                </a:solidFill>
                <a:latin typeface="Roboto"/>
                <a:cs typeface="Roboto"/>
              </a:rPr>
              <a:t>Dom </a:t>
            </a:r>
            <a:r>
              <a:rPr dirty="0" baseline="4629" sz="1800" spc="12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baseline="4629" sz="1800" spc="15">
                <a:solidFill>
                  <a:srgbClr val="2B3990"/>
                </a:solidFill>
                <a:latin typeface="Roboto"/>
                <a:cs typeface="Roboto"/>
              </a:rPr>
              <a:t>Seg	</a:t>
            </a:r>
            <a:r>
              <a:rPr dirty="0" baseline="4629" sz="1800" spc="-44">
                <a:solidFill>
                  <a:srgbClr val="2B3990"/>
                </a:solidFill>
                <a:latin typeface="Roboto"/>
                <a:cs typeface="Roboto"/>
              </a:rPr>
              <a:t>Ter	</a:t>
            </a:r>
            <a:r>
              <a:rPr dirty="0" baseline="4629" sz="1800" spc="22">
                <a:solidFill>
                  <a:srgbClr val="2B3990"/>
                </a:solidFill>
                <a:latin typeface="Roboto"/>
                <a:cs typeface="Roboto"/>
              </a:rPr>
              <a:t>Qua	Qui	</a:t>
            </a:r>
            <a:r>
              <a:rPr dirty="0" baseline="4629" sz="1800">
                <a:solidFill>
                  <a:srgbClr val="2B3990"/>
                </a:solidFill>
                <a:latin typeface="Roboto"/>
                <a:cs typeface="Roboto"/>
              </a:rPr>
              <a:t>Sex </a:t>
            </a:r>
            <a:r>
              <a:rPr dirty="0" baseline="4629" sz="1800" spc="15">
                <a:solidFill>
                  <a:srgbClr val="BE1E2D"/>
                </a:solidFill>
                <a:latin typeface="Roboto"/>
                <a:cs typeface="Roboto"/>
              </a:rPr>
              <a:t>Sáb</a:t>
            </a:r>
            <a:r>
              <a:rPr dirty="0" baseline="4629" sz="1800" spc="97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baseline="4629" sz="1800" spc="22">
                <a:solidFill>
                  <a:srgbClr val="BE1E2D"/>
                </a:solidFill>
                <a:latin typeface="Roboto"/>
                <a:cs typeface="Roboto"/>
              </a:rPr>
              <a:t>Dom</a:t>
            </a:r>
            <a:endParaRPr baseline="4629" sz="18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tabLst>
                <a:tab pos="411480" algn="l"/>
                <a:tab pos="752475" algn="l"/>
                <a:tab pos="1176020" algn="l"/>
                <a:tab pos="1557020" algn="l"/>
                <a:tab pos="3159760" algn="l"/>
              </a:tabLst>
            </a:pPr>
            <a:r>
              <a:rPr dirty="0" sz="2250" spc="130">
                <a:solidFill>
                  <a:srgbClr val="BE1E2D"/>
                </a:solidFill>
                <a:latin typeface="Roboto Condensed"/>
                <a:cs typeface="Roboto Condensed"/>
              </a:rPr>
              <a:t>8	</a:t>
            </a:r>
            <a:r>
              <a:rPr dirty="0" sz="2250" spc="160">
                <a:solidFill>
                  <a:srgbClr val="BE1E2D"/>
                </a:solidFill>
                <a:latin typeface="Roboto Condensed"/>
                <a:cs typeface="Roboto Condensed"/>
              </a:rPr>
              <a:t>9	</a:t>
            </a:r>
            <a:r>
              <a:rPr dirty="0" sz="2250" spc="-10">
                <a:solidFill>
                  <a:srgbClr val="2B3990"/>
                </a:solidFill>
                <a:latin typeface="Roboto Condensed"/>
                <a:cs typeface="Roboto Condensed"/>
              </a:rPr>
              <a:t>10	</a:t>
            </a:r>
            <a:r>
              <a:rPr dirty="0" sz="2250" spc="-185">
                <a:solidFill>
                  <a:srgbClr val="2B3990"/>
                </a:solidFill>
                <a:latin typeface="Roboto Condensed"/>
                <a:cs typeface="Roboto Condensed"/>
              </a:rPr>
              <a:t>11	</a:t>
            </a:r>
            <a:r>
              <a:rPr dirty="0" sz="2250" spc="-30">
                <a:solidFill>
                  <a:srgbClr val="2B3990"/>
                </a:solidFill>
                <a:latin typeface="Roboto Condensed"/>
                <a:cs typeface="Roboto Condensed"/>
              </a:rPr>
              <a:t>12  </a:t>
            </a:r>
            <a:r>
              <a:rPr dirty="0" sz="2250" spc="-40">
                <a:solidFill>
                  <a:srgbClr val="2B3990"/>
                </a:solidFill>
                <a:latin typeface="Roboto Condensed"/>
                <a:cs typeface="Roboto Condensed"/>
              </a:rPr>
              <a:t>13 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5">
                <a:solidFill>
                  <a:srgbClr val="2B3990"/>
                </a:solidFill>
                <a:latin typeface="Roboto Condensed"/>
                <a:cs typeface="Roboto Condensed"/>
              </a:rPr>
              <a:t>14</a:t>
            </a:r>
            <a:r>
              <a:rPr dirty="0" sz="2250" spc="459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55">
                <a:solidFill>
                  <a:srgbClr val="BE1E2D"/>
                </a:solidFill>
                <a:latin typeface="Roboto Condensed"/>
                <a:cs typeface="Roboto Condensed"/>
              </a:rPr>
              <a:t>15	</a:t>
            </a:r>
            <a:r>
              <a:rPr dirty="0" sz="2250" spc="-20">
                <a:solidFill>
                  <a:srgbClr val="BE1E2D"/>
                </a:solidFill>
                <a:latin typeface="Roboto Condensed"/>
                <a:cs typeface="Roboto Condensed"/>
              </a:rPr>
              <a:t>16 </a:t>
            </a:r>
            <a:r>
              <a:rPr dirty="0" sz="2250" spc="-30">
                <a:solidFill>
                  <a:srgbClr val="2B3990"/>
                </a:solidFill>
                <a:latin typeface="Roboto Condensed"/>
                <a:cs typeface="Roboto Condensed"/>
              </a:rPr>
              <a:t>17 18 </a:t>
            </a:r>
            <a:r>
              <a:rPr dirty="0" sz="2250" spc="-15">
                <a:solidFill>
                  <a:srgbClr val="2B3990"/>
                </a:solidFill>
                <a:latin typeface="Roboto Condensed"/>
                <a:cs typeface="Roboto Condensed"/>
              </a:rPr>
              <a:t>19 </a:t>
            </a:r>
            <a:r>
              <a:rPr dirty="0" sz="2250" spc="150">
                <a:solidFill>
                  <a:srgbClr val="2B3990"/>
                </a:solidFill>
                <a:latin typeface="Roboto Condensed"/>
                <a:cs typeface="Roboto Condensed"/>
              </a:rPr>
              <a:t>20 </a:t>
            </a:r>
            <a:r>
              <a:rPr dirty="0" sz="2250" spc="-30">
                <a:solidFill>
                  <a:srgbClr val="2B3990"/>
                </a:solidFill>
                <a:latin typeface="Roboto Condensed"/>
                <a:cs typeface="Roboto Condensed"/>
              </a:rPr>
              <a:t>21 </a:t>
            </a:r>
            <a:r>
              <a:rPr dirty="0" sz="2250" spc="130">
                <a:solidFill>
                  <a:srgbClr val="BE1E2D"/>
                </a:solidFill>
                <a:latin typeface="Roboto Condensed"/>
                <a:cs typeface="Roboto Condensed"/>
              </a:rPr>
              <a:t>22 </a:t>
            </a:r>
            <a:r>
              <a:rPr dirty="0" sz="2250" spc="114">
                <a:solidFill>
                  <a:srgbClr val="BE1E2D"/>
                </a:solidFill>
                <a:latin typeface="Roboto Condensed"/>
                <a:cs typeface="Roboto Condensed"/>
              </a:rPr>
              <a:t>23 </a:t>
            </a:r>
            <a:r>
              <a:rPr dirty="0" sz="2250" spc="160">
                <a:solidFill>
                  <a:srgbClr val="2B3990"/>
                </a:solidFill>
                <a:latin typeface="Roboto Condensed"/>
                <a:cs typeface="Roboto Condensed"/>
              </a:rPr>
              <a:t>24 </a:t>
            </a:r>
            <a:r>
              <a:rPr dirty="0" sz="2250" spc="100">
                <a:solidFill>
                  <a:srgbClr val="2B3990"/>
                </a:solidFill>
                <a:latin typeface="Roboto Condensed"/>
                <a:cs typeface="Roboto Condensed"/>
              </a:rPr>
              <a:t>25 </a:t>
            </a:r>
            <a:r>
              <a:rPr dirty="0" sz="2250" spc="135">
                <a:solidFill>
                  <a:srgbClr val="2B3990"/>
                </a:solidFill>
                <a:latin typeface="Roboto Condensed"/>
                <a:cs typeface="Roboto Condensed"/>
              </a:rPr>
              <a:t>26 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27 28 </a:t>
            </a:r>
            <a:r>
              <a:rPr dirty="0" sz="2250" spc="140">
                <a:solidFill>
                  <a:srgbClr val="BE1E2D"/>
                </a:solidFill>
                <a:latin typeface="Roboto Condensed"/>
                <a:cs typeface="Roboto Condensed"/>
              </a:rPr>
              <a:t>29 </a:t>
            </a:r>
            <a:r>
              <a:rPr dirty="0" sz="2250" spc="135">
                <a:solidFill>
                  <a:srgbClr val="BE1E2D"/>
                </a:solidFill>
                <a:latin typeface="Roboto Condensed"/>
                <a:cs typeface="Roboto Condensed"/>
              </a:rPr>
              <a:t>30</a:t>
            </a:r>
            <a:r>
              <a:rPr dirty="0" sz="2250" spc="195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-45">
                <a:solidFill>
                  <a:srgbClr val="2B3990"/>
                </a:solidFill>
                <a:latin typeface="Roboto Condensed"/>
                <a:cs typeface="Roboto Condensed"/>
              </a:rPr>
              <a:t>31</a:t>
            </a:r>
            <a:endParaRPr sz="2250">
              <a:latin typeface="Roboto Condensed"/>
              <a:cs typeface="Roboto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4845" y="8679558"/>
            <a:ext cx="3199765" cy="6794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924050" algn="l"/>
              </a:tabLst>
            </a:pPr>
            <a:r>
              <a:rPr dirty="0" sz="4100" spc="-10" b="0">
                <a:solidFill>
                  <a:srgbClr val="2B3990"/>
                </a:solidFill>
                <a:latin typeface="Roboto Lt"/>
                <a:cs typeface="Roboto Lt"/>
              </a:rPr>
              <a:t>JUNHO	</a:t>
            </a:r>
            <a:r>
              <a:rPr dirty="0" sz="4300" spc="-15" b="1">
                <a:solidFill>
                  <a:srgbClr val="2B3990"/>
                </a:solidFill>
                <a:latin typeface="Roboto Bk"/>
                <a:cs typeface="Roboto Bk"/>
              </a:rPr>
              <a:t>2021</a:t>
            </a:r>
            <a:endParaRPr sz="4300">
              <a:latin typeface="Roboto Bk"/>
              <a:cs typeface="Roboto B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75804" y="8806444"/>
            <a:ext cx="0" cy="492759"/>
          </a:xfrm>
          <a:custGeom>
            <a:avLst/>
            <a:gdLst/>
            <a:ahLst/>
            <a:cxnLst/>
            <a:rect l="l" t="t" r="r" b="b"/>
            <a:pathLst>
              <a:path w="0" h="492759">
                <a:moveTo>
                  <a:pt x="0" y="0"/>
                </a:moveTo>
                <a:lnTo>
                  <a:pt x="0" y="492150"/>
                </a:lnTo>
              </a:path>
            </a:pathLst>
          </a:custGeom>
          <a:ln w="3175">
            <a:solidFill>
              <a:srgbClr val="2B39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7402563"/>
            <a:ext cx="15120619" cy="1233805"/>
          </a:xfrm>
          <a:custGeom>
            <a:avLst/>
            <a:gdLst/>
            <a:ahLst/>
            <a:cxnLst/>
            <a:rect l="l" t="t" r="r" b="b"/>
            <a:pathLst>
              <a:path w="15120619" h="1233804">
                <a:moveTo>
                  <a:pt x="0" y="1233182"/>
                </a:moveTo>
                <a:lnTo>
                  <a:pt x="15120010" y="1233182"/>
                </a:lnTo>
                <a:lnTo>
                  <a:pt x="15120010" y="0"/>
                </a:lnTo>
                <a:lnTo>
                  <a:pt x="0" y="0"/>
                </a:lnTo>
                <a:lnTo>
                  <a:pt x="0" y="1233182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26883" y="7642481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5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66077" y="7642481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5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17183" y="7642481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5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029202" y="7642481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5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56293" y="7490200"/>
            <a:ext cx="1938564" cy="1033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3880" y="7565466"/>
            <a:ext cx="882370" cy="882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0071" y="7502200"/>
            <a:ext cx="1009975" cy="1010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83295" y="7678877"/>
            <a:ext cx="324246" cy="6299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33487" y="7843037"/>
            <a:ext cx="31330" cy="46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21931" y="7669339"/>
            <a:ext cx="417029" cy="618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72730" y="8001783"/>
            <a:ext cx="864869" cy="200660"/>
          </a:xfrm>
          <a:custGeom>
            <a:avLst/>
            <a:gdLst/>
            <a:ahLst/>
            <a:cxnLst/>
            <a:rect l="l" t="t" r="r" b="b"/>
            <a:pathLst>
              <a:path w="864869" h="200659">
                <a:moveTo>
                  <a:pt x="94056" y="0"/>
                </a:moveTo>
                <a:lnTo>
                  <a:pt x="54542" y="16839"/>
                </a:lnTo>
                <a:lnTo>
                  <a:pt x="24968" y="35475"/>
                </a:lnTo>
                <a:lnTo>
                  <a:pt x="6423" y="55605"/>
                </a:lnTo>
                <a:lnTo>
                  <a:pt x="0" y="76923"/>
                </a:lnTo>
                <a:lnTo>
                  <a:pt x="5658" y="96972"/>
                </a:lnTo>
                <a:lnTo>
                  <a:pt x="48255" y="133724"/>
                </a:lnTo>
                <a:lnTo>
                  <a:pt x="83414" y="149919"/>
                </a:lnTo>
                <a:lnTo>
                  <a:pt x="126626" y="164320"/>
                </a:lnTo>
                <a:lnTo>
                  <a:pt x="177002" y="176673"/>
                </a:lnTo>
                <a:lnTo>
                  <a:pt x="233650" y="186725"/>
                </a:lnTo>
                <a:lnTo>
                  <a:pt x="295682" y="194219"/>
                </a:lnTo>
                <a:lnTo>
                  <a:pt x="362206" y="198902"/>
                </a:lnTo>
                <a:lnTo>
                  <a:pt x="432333" y="200520"/>
                </a:lnTo>
                <a:lnTo>
                  <a:pt x="502463" y="198902"/>
                </a:lnTo>
                <a:lnTo>
                  <a:pt x="568990" y="194219"/>
                </a:lnTo>
                <a:lnTo>
                  <a:pt x="631024" y="186725"/>
                </a:lnTo>
                <a:lnTo>
                  <a:pt x="638165" y="185458"/>
                </a:lnTo>
                <a:lnTo>
                  <a:pt x="432333" y="185458"/>
                </a:lnTo>
                <a:lnTo>
                  <a:pt x="360117" y="183516"/>
                </a:lnTo>
                <a:lnTo>
                  <a:pt x="292149" y="177919"/>
                </a:lnTo>
                <a:lnTo>
                  <a:pt x="229561" y="169006"/>
                </a:lnTo>
                <a:lnTo>
                  <a:pt x="173489" y="157118"/>
                </a:lnTo>
                <a:lnTo>
                  <a:pt x="125068" y="142595"/>
                </a:lnTo>
                <a:lnTo>
                  <a:pt x="85432" y="125777"/>
                </a:lnTo>
                <a:lnTo>
                  <a:pt x="37054" y="86619"/>
                </a:lnTo>
                <a:lnTo>
                  <a:pt x="30581" y="64960"/>
                </a:lnTo>
                <a:lnTo>
                  <a:pt x="34857" y="47354"/>
                </a:lnTo>
                <a:lnTo>
                  <a:pt x="47274" y="30541"/>
                </a:lnTo>
                <a:lnTo>
                  <a:pt x="67212" y="14698"/>
                </a:lnTo>
                <a:lnTo>
                  <a:pt x="94056" y="0"/>
                </a:lnTo>
                <a:close/>
              </a:path>
              <a:path w="864869" h="200659">
                <a:moveTo>
                  <a:pt x="770610" y="0"/>
                </a:moveTo>
                <a:lnTo>
                  <a:pt x="797453" y="14698"/>
                </a:lnTo>
                <a:lnTo>
                  <a:pt x="817392" y="30541"/>
                </a:lnTo>
                <a:lnTo>
                  <a:pt x="829809" y="47354"/>
                </a:lnTo>
                <a:lnTo>
                  <a:pt x="834085" y="64960"/>
                </a:lnTo>
                <a:lnTo>
                  <a:pt x="827612" y="86619"/>
                </a:lnTo>
                <a:lnTo>
                  <a:pt x="779234" y="125777"/>
                </a:lnTo>
                <a:lnTo>
                  <a:pt x="739598" y="142595"/>
                </a:lnTo>
                <a:lnTo>
                  <a:pt x="691177" y="157118"/>
                </a:lnTo>
                <a:lnTo>
                  <a:pt x="635105" y="169006"/>
                </a:lnTo>
                <a:lnTo>
                  <a:pt x="572517" y="177919"/>
                </a:lnTo>
                <a:lnTo>
                  <a:pt x="504548" y="183516"/>
                </a:lnTo>
                <a:lnTo>
                  <a:pt x="432333" y="185458"/>
                </a:lnTo>
                <a:lnTo>
                  <a:pt x="638165" y="185458"/>
                </a:lnTo>
                <a:lnTo>
                  <a:pt x="687674" y="176673"/>
                </a:lnTo>
                <a:lnTo>
                  <a:pt x="738050" y="164320"/>
                </a:lnTo>
                <a:lnTo>
                  <a:pt x="781263" y="149919"/>
                </a:lnTo>
                <a:lnTo>
                  <a:pt x="816423" y="133724"/>
                </a:lnTo>
                <a:lnTo>
                  <a:pt x="859021" y="96972"/>
                </a:lnTo>
                <a:lnTo>
                  <a:pt x="864679" y="76923"/>
                </a:lnTo>
                <a:lnTo>
                  <a:pt x="858253" y="55605"/>
                </a:lnTo>
                <a:lnTo>
                  <a:pt x="839704" y="35475"/>
                </a:lnTo>
                <a:lnTo>
                  <a:pt x="810126" y="16839"/>
                </a:lnTo>
                <a:lnTo>
                  <a:pt x="7706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28642" y="7602418"/>
            <a:ext cx="433705" cy="763905"/>
          </a:xfrm>
          <a:custGeom>
            <a:avLst/>
            <a:gdLst/>
            <a:ahLst/>
            <a:cxnLst/>
            <a:rect l="l" t="t" r="r" b="b"/>
            <a:pathLst>
              <a:path w="433705" h="763904">
                <a:moveTo>
                  <a:pt x="331797" y="703844"/>
                </a:moveTo>
                <a:lnTo>
                  <a:pt x="360235" y="733432"/>
                </a:lnTo>
                <a:lnTo>
                  <a:pt x="385024" y="753701"/>
                </a:lnTo>
                <a:lnTo>
                  <a:pt x="405472" y="763784"/>
                </a:lnTo>
                <a:lnTo>
                  <a:pt x="420887" y="762810"/>
                </a:lnTo>
                <a:lnTo>
                  <a:pt x="430487" y="749756"/>
                </a:lnTo>
                <a:lnTo>
                  <a:pt x="431412" y="741283"/>
                </a:lnTo>
                <a:lnTo>
                  <a:pt x="387250" y="741283"/>
                </a:lnTo>
                <a:lnTo>
                  <a:pt x="371624" y="735570"/>
                </a:lnTo>
                <a:lnTo>
                  <a:pt x="353007" y="722926"/>
                </a:lnTo>
                <a:lnTo>
                  <a:pt x="331797" y="703844"/>
                </a:lnTo>
                <a:close/>
              </a:path>
              <a:path w="433705" h="763904">
                <a:moveTo>
                  <a:pt x="72837" y="30422"/>
                </a:moveTo>
                <a:lnTo>
                  <a:pt x="35395" y="30422"/>
                </a:lnTo>
                <a:lnTo>
                  <a:pt x="56042" y="40527"/>
                </a:lnTo>
                <a:lnTo>
                  <a:pt x="80976" y="60876"/>
                </a:lnTo>
                <a:lnTo>
                  <a:pt x="109465" y="90574"/>
                </a:lnTo>
                <a:lnTo>
                  <a:pt x="140775" y="128729"/>
                </a:lnTo>
                <a:lnTo>
                  <a:pt x="174172" y="174446"/>
                </a:lnTo>
                <a:lnTo>
                  <a:pt x="208922" y="226831"/>
                </a:lnTo>
                <a:lnTo>
                  <a:pt x="244293" y="284990"/>
                </a:lnTo>
                <a:lnTo>
                  <a:pt x="279549" y="348028"/>
                </a:lnTo>
                <a:lnTo>
                  <a:pt x="312625" y="412436"/>
                </a:lnTo>
                <a:lnTo>
                  <a:pt x="341419" y="473911"/>
                </a:lnTo>
                <a:lnTo>
                  <a:pt x="365824" y="531841"/>
                </a:lnTo>
                <a:lnTo>
                  <a:pt x="385423" y="584954"/>
                </a:lnTo>
                <a:lnTo>
                  <a:pt x="399879" y="632146"/>
                </a:lnTo>
                <a:lnTo>
                  <a:pt x="408852" y="672309"/>
                </a:lnTo>
                <a:lnTo>
                  <a:pt x="412003" y="704338"/>
                </a:lnTo>
                <a:lnTo>
                  <a:pt x="408995" y="727127"/>
                </a:lnTo>
                <a:lnTo>
                  <a:pt x="399488" y="739569"/>
                </a:lnTo>
                <a:lnTo>
                  <a:pt x="387250" y="741283"/>
                </a:lnTo>
                <a:lnTo>
                  <a:pt x="431412" y="741283"/>
                </a:lnTo>
                <a:lnTo>
                  <a:pt x="429190" y="691374"/>
                </a:lnTo>
                <a:lnTo>
                  <a:pt x="419041" y="648415"/>
                </a:lnTo>
                <a:lnTo>
                  <a:pt x="403059" y="597857"/>
                </a:lnTo>
                <a:lnTo>
                  <a:pt x="381618" y="540885"/>
                </a:lnTo>
                <a:lnTo>
                  <a:pt x="355092" y="478683"/>
                </a:lnTo>
                <a:lnTo>
                  <a:pt x="323772" y="412272"/>
                </a:lnTo>
                <a:lnTo>
                  <a:pt x="288286" y="343329"/>
                </a:lnTo>
                <a:lnTo>
                  <a:pt x="250405" y="275462"/>
                </a:lnTo>
                <a:lnTo>
                  <a:pt x="212508" y="212788"/>
                </a:lnTo>
                <a:lnTo>
                  <a:pt x="175373" y="156277"/>
                </a:lnTo>
                <a:lnTo>
                  <a:pt x="139782" y="106894"/>
                </a:lnTo>
                <a:lnTo>
                  <a:pt x="106513" y="65607"/>
                </a:lnTo>
                <a:lnTo>
                  <a:pt x="76346" y="33384"/>
                </a:lnTo>
                <a:lnTo>
                  <a:pt x="72837" y="30422"/>
                </a:lnTo>
                <a:close/>
              </a:path>
              <a:path w="433705" h="763904">
                <a:moveTo>
                  <a:pt x="28436" y="0"/>
                </a:moveTo>
                <a:lnTo>
                  <a:pt x="12252" y="772"/>
                </a:lnTo>
                <a:lnTo>
                  <a:pt x="2916" y="13071"/>
                </a:lnTo>
                <a:lnTo>
                  <a:pt x="0" y="35681"/>
                </a:lnTo>
                <a:lnTo>
                  <a:pt x="3165" y="67545"/>
                </a:lnTo>
                <a:lnTo>
                  <a:pt x="12074" y="107605"/>
                </a:lnTo>
                <a:lnTo>
                  <a:pt x="7917" y="79377"/>
                </a:lnTo>
                <a:lnTo>
                  <a:pt x="7688" y="56876"/>
                </a:lnTo>
                <a:lnTo>
                  <a:pt x="11576" y="40702"/>
                </a:lnTo>
                <a:lnTo>
                  <a:pt x="19770" y="31455"/>
                </a:lnTo>
                <a:lnTo>
                  <a:pt x="35395" y="30422"/>
                </a:lnTo>
                <a:lnTo>
                  <a:pt x="72837" y="30422"/>
                </a:lnTo>
                <a:lnTo>
                  <a:pt x="50060" y="11193"/>
                </a:lnTo>
                <a:lnTo>
                  <a:pt x="284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47679" y="7602418"/>
            <a:ext cx="433705" cy="763905"/>
          </a:xfrm>
          <a:custGeom>
            <a:avLst/>
            <a:gdLst/>
            <a:ahLst/>
            <a:cxnLst/>
            <a:rect l="l" t="t" r="r" b="b"/>
            <a:pathLst>
              <a:path w="433705" h="763904">
                <a:moveTo>
                  <a:pt x="404684" y="0"/>
                </a:moveTo>
                <a:lnTo>
                  <a:pt x="356776" y="33384"/>
                </a:lnTo>
                <a:lnTo>
                  <a:pt x="326609" y="65607"/>
                </a:lnTo>
                <a:lnTo>
                  <a:pt x="293339" y="106894"/>
                </a:lnTo>
                <a:lnTo>
                  <a:pt x="257746" y="156277"/>
                </a:lnTo>
                <a:lnTo>
                  <a:pt x="220611" y="212788"/>
                </a:lnTo>
                <a:lnTo>
                  <a:pt x="182712" y="275462"/>
                </a:lnTo>
                <a:lnTo>
                  <a:pt x="144830" y="343329"/>
                </a:lnTo>
                <a:lnTo>
                  <a:pt x="109264" y="412436"/>
                </a:lnTo>
                <a:lnTo>
                  <a:pt x="78031" y="478683"/>
                </a:lnTo>
                <a:lnTo>
                  <a:pt x="51508" y="540885"/>
                </a:lnTo>
                <a:lnTo>
                  <a:pt x="30068" y="597857"/>
                </a:lnTo>
                <a:lnTo>
                  <a:pt x="14087" y="648415"/>
                </a:lnTo>
                <a:lnTo>
                  <a:pt x="3939" y="691374"/>
                </a:lnTo>
                <a:lnTo>
                  <a:pt x="0" y="725550"/>
                </a:lnTo>
                <a:lnTo>
                  <a:pt x="2642" y="749756"/>
                </a:lnTo>
                <a:lnTo>
                  <a:pt x="12242" y="762810"/>
                </a:lnTo>
                <a:lnTo>
                  <a:pt x="27650" y="763784"/>
                </a:lnTo>
                <a:lnTo>
                  <a:pt x="48096" y="753701"/>
                </a:lnTo>
                <a:lnTo>
                  <a:pt x="63285" y="741283"/>
                </a:lnTo>
                <a:lnTo>
                  <a:pt x="45880" y="741283"/>
                </a:lnTo>
                <a:lnTo>
                  <a:pt x="33642" y="739569"/>
                </a:lnTo>
                <a:lnTo>
                  <a:pt x="24135" y="727127"/>
                </a:lnTo>
                <a:lnTo>
                  <a:pt x="21126" y="704338"/>
                </a:lnTo>
                <a:lnTo>
                  <a:pt x="24278" y="672309"/>
                </a:lnTo>
                <a:lnTo>
                  <a:pt x="33251" y="632146"/>
                </a:lnTo>
                <a:lnTo>
                  <a:pt x="47706" y="584954"/>
                </a:lnTo>
                <a:lnTo>
                  <a:pt x="67305" y="531841"/>
                </a:lnTo>
                <a:lnTo>
                  <a:pt x="91710" y="473911"/>
                </a:lnTo>
                <a:lnTo>
                  <a:pt x="120581" y="412272"/>
                </a:lnTo>
                <a:lnTo>
                  <a:pt x="153581" y="348028"/>
                </a:lnTo>
                <a:lnTo>
                  <a:pt x="188833" y="284990"/>
                </a:lnTo>
                <a:lnTo>
                  <a:pt x="224200" y="226831"/>
                </a:lnTo>
                <a:lnTo>
                  <a:pt x="258949" y="174446"/>
                </a:lnTo>
                <a:lnTo>
                  <a:pt x="292345" y="128729"/>
                </a:lnTo>
                <a:lnTo>
                  <a:pt x="323655" y="90574"/>
                </a:lnTo>
                <a:lnTo>
                  <a:pt x="352145" y="60876"/>
                </a:lnTo>
                <a:lnTo>
                  <a:pt x="397731" y="30422"/>
                </a:lnTo>
                <a:lnTo>
                  <a:pt x="432440" y="30422"/>
                </a:lnTo>
                <a:lnTo>
                  <a:pt x="430201" y="13071"/>
                </a:lnTo>
                <a:lnTo>
                  <a:pt x="420865" y="772"/>
                </a:lnTo>
                <a:lnTo>
                  <a:pt x="404684" y="0"/>
                </a:lnTo>
                <a:close/>
              </a:path>
              <a:path w="433705" h="763904">
                <a:moveTo>
                  <a:pt x="101333" y="703844"/>
                </a:moveTo>
                <a:lnTo>
                  <a:pt x="80123" y="722926"/>
                </a:lnTo>
                <a:lnTo>
                  <a:pt x="61506" y="735570"/>
                </a:lnTo>
                <a:lnTo>
                  <a:pt x="45880" y="741283"/>
                </a:lnTo>
                <a:lnTo>
                  <a:pt x="63285" y="741283"/>
                </a:lnTo>
                <a:lnTo>
                  <a:pt x="72887" y="733432"/>
                </a:lnTo>
                <a:lnTo>
                  <a:pt x="101333" y="703844"/>
                </a:lnTo>
                <a:close/>
              </a:path>
              <a:path w="433705" h="763904">
                <a:moveTo>
                  <a:pt x="432440" y="30422"/>
                </a:moveTo>
                <a:lnTo>
                  <a:pt x="397731" y="30422"/>
                </a:lnTo>
                <a:lnTo>
                  <a:pt x="413359" y="31455"/>
                </a:lnTo>
                <a:lnTo>
                  <a:pt x="421554" y="40702"/>
                </a:lnTo>
                <a:lnTo>
                  <a:pt x="425442" y="56876"/>
                </a:lnTo>
                <a:lnTo>
                  <a:pt x="425212" y="79377"/>
                </a:lnTo>
                <a:lnTo>
                  <a:pt x="421055" y="107605"/>
                </a:lnTo>
                <a:lnTo>
                  <a:pt x="429957" y="67545"/>
                </a:lnTo>
                <a:lnTo>
                  <a:pt x="433119" y="35681"/>
                </a:lnTo>
                <a:lnTo>
                  <a:pt x="432440" y="304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86409" y="8144053"/>
            <a:ext cx="837920" cy="1797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32996" y="8232978"/>
            <a:ext cx="99430" cy="750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53495" y="8238822"/>
            <a:ext cx="221842" cy="6702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49465" y="9535007"/>
            <a:ext cx="3100070" cy="777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41959" algn="l"/>
                <a:tab pos="815975" algn="l"/>
                <a:tab pos="1238885" algn="l"/>
                <a:tab pos="1685925" algn="l"/>
              </a:tabLst>
            </a:pPr>
            <a:r>
              <a:rPr dirty="0" sz="1200" spc="-25">
                <a:solidFill>
                  <a:srgbClr val="2B3990"/>
                </a:solidFill>
                <a:latin typeface="Roboto"/>
                <a:cs typeface="Roboto"/>
              </a:rPr>
              <a:t>Seg	</a:t>
            </a:r>
            <a:r>
              <a:rPr dirty="0" sz="1200" spc="-30">
                <a:solidFill>
                  <a:srgbClr val="2B3990"/>
                </a:solidFill>
                <a:latin typeface="Roboto"/>
                <a:cs typeface="Roboto"/>
              </a:rPr>
              <a:t>Ter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	Qui	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Sex  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Sáb  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Dom </a:t>
            </a:r>
            <a:r>
              <a:rPr dirty="0" sz="1200" spc="25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Seg</a:t>
            </a: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Roboto"/>
              <a:cs typeface="Roboto"/>
            </a:endParaRPr>
          </a:p>
          <a:p>
            <a:pPr marL="45720">
              <a:lnSpc>
                <a:spcPct val="100000"/>
              </a:lnSpc>
              <a:tabLst>
                <a:tab pos="523875" algn="l"/>
                <a:tab pos="904240" algn="l"/>
                <a:tab pos="1307465" algn="l"/>
                <a:tab pos="1702435" algn="l"/>
                <a:tab pos="2110740" algn="l"/>
                <a:tab pos="2506980" algn="l"/>
                <a:tab pos="2908935" algn="l"/>
              </a:tabLst>
            </a:pPr>
            <a:r>
              <a:rPr dirty="0" sz="2250" spc="-40">
                <a:solidFill>
                  <a:srgbClr val="2B3990"/>
                </a:solidFill>
                <a:latin typeface="Roboto Condensed"/>
                <a:cs typeface="Roboto Condensed"/>
              </a:rPr>
              <a:t>31	</a:t>
            </a:r>
            <a:r>
              <a:rPr dirty="0" sz="2250" spc="-185">
                <a:solidFill>
                  <a:srgbClr val="2B3990"/>
                </a:solidFill>
                <a:latin typeface="Roboto Condensed"/>
                <a:cs typeface="Roboto Condensed"/>
              </a:rPr>
              <a:t>1	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2	</a:t>
            </a:r>
            <a:r>
              <a:rPr dirty="0" sz="2250" spc="105">
                <a:solidFill>
                  <a:srgbClr val="2B3990"/>
                </a:solidFill>
                <a:latin typeface="Roboto Condensed"/>
                <a:cs typeface="Roboto Condensed"/>
              </a:rPr>
              <a:t>3	</a:t>
            </a:r>
            <a:r>
              <a:rPr dirty="0" sz="2250" spc="195">
                <a:solidFill>
                  <a:srgbClr val="2B3990"/>
                </a:solidFill>
                <a:latin typeface="Roboto Condensed"/>
                <a:cs typeface="Roboto Condensed"/>
              </a:rPr>
              <a:t>4	</a:t>
            </a:r>
            <a:r>
              <a:rPr dirty="0" sz="2250" spc="75">
                <a:solidFill>
                  <a:srgbClr val="BE1E2D"/>
                </a:solidFill>
                <a:latin typeface="Roboto Condensed"/>
                <a:cs typeface="Roboto Condensed"/>
              </a:rPr>
              <a:t>5	</a:t>
            </a:r>
            <a:r>
              <a:rPr dirty="0" sz="2250" spc="145">
                <a:solidFill>
                  <a:srgbClr val="BE1E2D"/>
                </a:solidFill>
                <a:latin typeface="Roboto Condensed"/>
                <a:cs typeface="Roboto Condensed"/>
              </a:rPr>
              <a:t>6	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7</a:t>
            </a:r>
            <a:endParaRPr sz="2250">
              <a:latin typeface="Roboto Condensed"/>
              <a:cs typeface="Roboto Condense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87419" y="9534817"/>
            <a:ext cx="10754995" cy="777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86080" algn="l"/>
                <a:tab pos="809625" algn="l"/>
                <a:tab pos="1256030" algn="l"/>
                <a:tab pos="2820670" algn="l"/>
                <a:tab pos="3194685" algn="l"/>
                <a:tab pos="3617595" algn="l"/>
                <a:tab pos="4064000" algn="l"/>
                <a:tab pos="5629275" algn="l"/>
                <a:tab pos="6002655" algn="l"/>
                <a:tab pos="6426200" algn="l"/>
                <a:tab pos="6872605" algn="l"/>
                <a:tab pos="8437245" algn="l"/>
                <a:tab pos="8811260" algn="l"/>
                <a:tab pos="9234805" algn="l"/>
                <a:tab pos="9680575" algn="l"/>
              </a:tabLst>
            </a:pPr>
            <a:r>
              <a:rPr dirty="0" sz="1200" spc="-30">
                <a:solidFill>
                  <a:srgbClr val="2B3990"/>
                </a:solidFill>
                <a:latin typeface="Roboto"/>
                <a:cs typeface="Roboto"/>
              </a:rPr>
              <a:t>Ter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	Qui	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Sex  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Sáb </a:t>
            </a:r>
            <a:r>
              <a:rPr dirty="0" sz="1200" spc="14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Dom</a:t>
            </a:r>
            <a:r>
              <a:rPr dirty="0" sz="1200" spc="305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Seg	</a:t>
            </a:r>
            <a:r>
              <a:rPr dirty="0" sz="1200" spc="-30">
                <a:solidFill>
                  <a:srgbClr val="2B3990"/>
                </a:solidFill>
                <a:latin typeface="Roboto"/>
                <a:cs typeface="Roboto"/>
              </a:rPr>
              <a:t>Ter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	Qui	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Sex  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Sáb </a:t>
            </a:r>
            <a:r>
              <a:rPr dirty="0" sz="1200" spc="55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Dom </a:t>
            </a:r>
            <a:r>
              <a:rPr dirty="0" sz="1200" spc="8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Seg	</a:t>
            </a:r>
            <a:r>
              <a:rPr dirty="0" sz="1200" spc="-30">
                <a:solidFill>
                  <a:srgbClr val="2B3990"/>
                </a:solidFill>
                <a:latin typeface="Roboto"/>
                <a:cs typeface="Roboto"/>
              </a:rPr>
              <a:t>Ter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	Qui	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Sex   </a:t>
            </a:r>
            <a:r>
              <a:rPr dirty="0" baseline="4629" sz="1800" spc="15">
                <a:solidFill>
                  <a:srgbClr val="BE1E2D"/>
                </a:solidFill>
                <a:latin typeface="Roboto"/>
                <a:cs typeface="Roboto"/>
              </a:rPr>
              <a:t>Sáb </a:t>
            </a:r>
            <a:r>
              <a:rPr dirty="0" baseline="4629" sz="1800" spc="89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baseline="4629" sz="1800" spc="22">
                <a:solidFill>
                  <a:srgbClr val="BE1E2D"/>
                </a:solidFill>
                <a:latin typeface="Roboto"/>
                <a:cs typeface="Roboto"/>
              </a:rPr>
              <a:t>Dom </a:t>
            </a:r>
            <a:r>
              <a:rPr dirty="0" baseline="4629" sz="1800" spc="12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baseline="4629" sz="1800" spc="15">
                <a:solidFill>
                  <a:srgbClr val="2B3990"/>
                </a:solidFill>
                <a:latin typeface="Roboto"/>
                <a:cs typeface="Roboto"/>
              </a:rPr>
              <a:t>Seg	</a:t>
            </a:r>
            <a:r>
              <a:rPr dirty="0" baseline="4629" sz="1800" spc="-44">
                <a:solidFill>
                  <a:srgbClr val="2B3990"/>
                </a:solidFill>
                <a:latin typeface="Roboto"/>
                <a:cs typeface="Roboto"/>
              </a:rPr>
              <a:t>Ter	</a:t>
            </a:r>
            <a:r>
              <a:rPr dirty="0" baseline="4629" sz="1800" spc="22">
                <a:solidFill>
                  <a:srgbClr val="2B3990"/>
                </a:solidFill>
                <a:latin typeface="Roboto"/>
                <a:cs typeface="Roboto"/>
              </a:rPr>
              <a:t>Qua	Qui	</a:t>
            </a:r>
            <a:r>
              <a:rPr dirty="0" baseline="4629" sz="1800">
                <a:solidFill>
                  <a:srgbClr val="2B3990"/>
                </a:solidFill>
                <a:latin typeface="Roboto"/>
                <a:cs typeface="Roboto"/>
              </a:rPr>
              <a:t>Sex </a:t>
            </a:r>
            <a:r>
              <a:rPr dirty="0" baseline="4629" sz="1800" spc="15">
                <a:solidFill>
                  <a:srgbClr val="BE1E2D"/>
                </a:solidFill>
                <a:latin typeface="Roboto"/>
                <a:cs typeface="Roboto"/>
              </a:rPr>
              <a:t>Sáb</a:t>
            </a:r>
            <a:r>
              <a:rPr dirty="0" baseline="4629" sz="1800" spc="97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baseline="4629" sz="1800" spc="22">
                <a:solidFill>
                  <a:srgbClr val="BE1E2D"/>
                </a:solidFill>
                <a:latin typeface="Roboto"/>
                <a:cs typeface="Roboto"/>
              </a:rPr>
              <a:t>Dom</a:t>
            </a:r>
            <a:endParaRPr baseline="4629" sz="18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Roboto"/>
              <a:cs typeface="Roboto"/>
            </a:endParaRPr>
          </a:p>
          <a:p>
            <a:pPr marL="71755">
              <a:lnSpc>
                <a:spcPct val="100000"/>
              </a:lnSpc>
              <a:tabLst>
                <a:tab pos="471170" algn="l"/>
                <a:tab pos="812165" algn="l"/>
                <a:tab pos="1235710" algn="l"/>
                <a:tab pos="1616710" algn="l"/>
                <a:tab pos="3219450" algn="l"/>
                <a:tab pos="9312910" algn="l"/>
                <a:tab pos="9693910" algn="l"/>
                <a:tab pos="10096500" algn="l"/>
                <a:tab pos="10491470" algn="l"/>
              </a:tabLst>
            </a:pP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8	</a:t>
            </a:r>
            <a:r>
              <a:rPr dirty="0" sz="2250" spc="160">
                <a:solidFill>
                  <a:srgbClr val="2B3990"/>
                </a:solidFill>
                <a:latin typeface="Roboto Condensed"/>
                <a:cs typeface="Roboto Condensed"/>
              </a:rPr>
              <a:t>9	</a:t>
            </a:r>
            <a:r>
              <a:rPr dirty="0" sz="2250" spc="-10">
                <a:solidFill>
                  <a:srgbClr val="2B3990"/>
                </a:solidFill>
                <a:latin typeface="Roboto Condensed"/>
                <a:cs typeface="Roboto Condensed"/>
              </a:rPr>
              <a:t>10	</a:t>
            </a:r>
            <a:r>
              <a:rPr dirty="0" sz="2250" spc="-185">
                <a:solidFill>
                  <a:srgbClr val="2B3990"/>
                </a:solidFill>
                <a:latin typeface="Roboto Condensed"/>
                <a:cs typeface="Roboto Condensed"/>
              </a:rPr>
              <a:t>11	</a:t>
            </a:r>
            <a:r>
              <a:rPr dirty="0" sz="2250" spc="-30">
                <a:solidFill>
                  <a:srgbClr val="BE1E2D"/>
                </a:solidFill>
                <a:latin typeface="Roboto Condensed"/>
                <a:cs typeface="Roboto Condensed"/>
              </a:rPr>
              <a:t>12  </a:t>
            </a:r>
            <a:r>
              <a:rPr dirty="0" sz="2250" spc="-40">
                <a:solidFill>
                  <a:srgbClr val="BE1E2D"/>
                </a:solidFill>
                <a:latin typeface="Roboto Condensed"/>
                <a:cs typeface="Roboto Condensed"/>
              </a:rPr>
              <a:t>13 </a:t>
            </a:r>
            <a:r>
              <a:rPr dirty="0" sz="2250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5">
                <a:solidFill>
                  <a:srgbClr val="2B3990"/>
                </a:solidFill>
                <a:latin typeface="Roboto Condensed"/>
                <a:cs typeface="Roboto Condensed"/>
              </a:rPr>
              <a:t>14</a:t>
            </a:r>
            <a:r>
              <a:rPr dirty="0" sz="2250" spc="459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55">
                <a:solidFill>
                  <a:srgbClr val="2B3990"/>
                </a:solidFill>
                <a:latin typeface="Roboto Condensed"/>
                <a:cs typeface="Roboto Condensed"/>
              </a:rPr>
              <a:t>15	</a:t>
            </a:r>
            <a:r>
              <a:rPr dirty="0" sz="2250" spc="-20">
                <a:solidFill>
                  <a:srgbClr val="2B3990"/>
                </a:solidFill>
                <a:latin typeface="Roboto Condensed"/>
                <a:cs typeface="Roboto Condensed"/>
              </a:rPr>
              <a:t>16  </a:t>
            </a:r>
            <a:r>
              <a:rPr dirty="0" sz="2250" spc="-30">
                <a:solidFill>
                  <a:srgbClr val="2B3990"/>
                </a:solidFill>
                <a:latin typeface="Roboto Condensed"/>
                <a:cs typeface="Roboto Condensed"/>
              </a:rPr>
              <a:t>17  18  </a:t>
            </a:r>
            <a:r>
              <a:rPr dirty="0" sz="2250" spc="-15">
                <a:solidFill>
                  <a:srgbClr val="BE1E2D"/>
                </a:solidFill>
                <a:latin typeface="Roboto Condensed"/>
                <a:cs typeface="Roboto Condensed"/>
              </a:rPr>
              <a:t>19  </a:t>
            </a:r>
            <a:r>
              <a:rPr dirty="0" sz="2250" spc="150">
                <a:solidFill>
                  <a:srgbClr val="BE1E2D"/>
                </a:solidFill>
                <a:latin typeface="Roboto Condensed"/>
                <a:cs typeface="Roboto Condensed"/>
              </a:rPr>
              <a:t>20 </a:t>
            </a:r>
            <a:r>
              <a:rPr dirty="0" sz="2250" spc="-30">
                <a:solidFill>
                  <a:srgbClr val="2B3990"/>
                </a:solidFill>
                <a:latin typeface="Roboto Condensed"/>
                <a:cs typeface="Roboto Condensed"/>
              </a:rPr>
              <a:t>21  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22 </a:t>
            </a:r>
            <a:r>
              <a:rPr dirty="0" sz="2250" spc="114">
                <a:solidFill>
                  <a:srgbClr val="2B3990"/>
                </a:solidFill>
                <a:latin typeface="Roboto Condensed"/>
                <a:cs typeface="Roboto Condensed"/>
              </a:rPr>
              <a:t>23 </a:t>
            </a:r>
            <a:r>
              <a:rPr dirty="0" sz="2250" spc="160">
                <a:solidFill>
                  <a:srgbClr val="2B3990"/>
                </a:solidFill>
                <a:latin typeface="Roboto Condensed"/>
                <a:cs typeface="Roboto Condensed"/>
              </a:rPr>
              <a:t>24 </a:t>
            </a:r>
            <a:r>
              <a:rPr dirty="0" sz="2250" spc="100">
                <a:solidFill>
                  <a:srgbClr val="2B3990"/>
                </a:solidFill>
                <a:latin typeface="Roboto Condensed"/>
                <a:cs typeface="Roboto Condensed"/>
              </a:rPr>
              <a:t>25 </a:t>
            </a:r>
            <a:r>
              <a:rPr dirty="0" sz="2250" spc="135">
                <a:solidFill>
                  <a:srgbClr val="BE1E2D"/>
                </a:solidFill>
                <a:latin typeface="Roboto Condensed"/>
                <a:cs typeface="Roboto Condensed"/>
              </a:rPr>
              <a:t>26 </a:t>
            </a:r>
            <a:r>
              <a:rPr dirty="0" sz="2250" spc="130">
                <a:solidFill>
                  <a:srgbClr val="BE1E2D"/>
                </a:solidFill>
                <a:latin typeface="Roboto Condensed"/>
                <a:cs typeface="Roboto Condensed"/>
              </a:rPr>
              <a:t>27 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28</a:t>
            </a:r>
            <a:r>
              <a:rPr dirty="0" sz="2250" spc="11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40">
                <a:solidFill>
                  <a:srgbClr val="2B3990"/>
                </a:solidFill>
                <a:latin typeface="Roboto Condensed"/>
                <a:cs typeface="Roboto Condensed"/>
              </a:rPr>
              <a:t>29</a:t>
            </a:r>
            <a:r>
              <a:rPr dirty="0" sz="2250" spc="135">
                <a:solidFill>
                  <a:srgbClr val="2B3990"/>
                </a:solidFill>
                <a:latin typeface="Roboto Condensed"/>
                <a:cs typeface="Roboto Condensed"/>
              </a:rPr>
              <a:t> 30	</a:t>
            </a:r>
            <a:r>
              <a:rPr dirty="0" sz="2250" spc="-185">
                <a:solidFill>
                  <a:srgbClr val="2B3990"/>
                </a:solidFill>
                <a:latin typeface="Roboto Condensed"/>
                <a:cs typeface="Roboto Condensed"/>
              </a:rPr>
              <a:t>1	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2	</a:t>
            </a:r>
            <a:r>
              <a:rPr dirty="0" sz="2250" spc="105">
                <a:solidFill>
                  <a:srgbClr val="BE1E2D"/>
                </a:solidFill>
                <a:latin typeface="Roboto Condensed"/>
                <a:cs typeface="Roboto Condensed"/>
              </a:rPr>
              <a:t>3	</a:t>
            </a:r>
            <a:r>
              <a:rPr dirty="0" sz="2250" spc="195">
                <a:solidFill>
                  <a:srgbClr val="BE1E2D"/>
                </a:solidFill>
                <a:latin typeface="Roboto Condensed"/>
                <a:cs typeface="Roboto Condensed"/>
              </a:rPr>
              <a:t>4</a:t>
            </a:r>
            <a:endParaRPr sz="2250">
              <a:latin typeface="Roboto Condensed"/>
              <a:cs typeface="Roboto 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4845" y="8679552"/>
            <a:ext cx="3212465" cy="6794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936750" algn="l"/>
              </a:tabLst>
            </a:pPr>
            <a:r>
              <a:rPr dirty="0" sz="4100" spc="25" b="0">
                <a:solidFill>
                  <a:srgbClr val="2B3990"/>
                </a:solidFill>
                <a:latin typeface="Roboto Lt"/>
                <a:cs typeface="Roboto Lt"/>
              </a:rPr>
              <a:t>JULHO	</a:t>
            </a:r>
            <a:r>
              <a:rPr dirty="0" sz="4300" spc="-15" b="1">
                <a:solidFill>
                  <a:srgbClr val="2B3990"/>
                </a:solidFill>
                <a:latin typeface="Roboto Bk"/>
                <a:cs typeface="Roboto Bk"/>
              </a:rPr>
              <a:t>2021</a:t>
            </a:r>
            <a:endParaRPr sz="4300">
              <a:latin typeface="Roboto Bk"/>
              <a:cs typeface="Roboto B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88499" y="8806444"/>
            <a:ext cx="0" cy="492759"/>
          </a:xfrm>
          <a:custGeom>
            <a:avLst/>
            <a:gdLst/>
            <a:ahLst/>
            <a:cxnLst/>
            <a:rect l="l" t="t" r="r" b="b"/>
            <a:pathLst>
              <a:path w="0" h="492759">
                <a:moveTo>
                  <a:pt x="0" y="0"/>
                </a:moveTo>
                <a:lnTo>
                  <a:pt x="0" y="492150"/>
                </a:lnTo>
              </a:path>
            </a:pathLst>
          </a:custGeom>
          <a:ln w="6350">
            <a:solidFill>
              <a:srgbClr val="2B39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7402563"/>
            <a:ext cx="15120619" cy="1233170"/>
          </a:xfrm>
          <a:custGeom>
            <a:avLst/>
            <a:gdLst/>
            <a:ahLst/>
            <a:cxnLst/>
            <a:rect l="l" t="t" r="r" b="b"/>
            <a:pathLst>
              <a:path w="15120619" h="1233170">
                <a:moveTo>
                  <a:pt x="0" y="1233169"/>
                </a:moveTo>
                <a:lnTo>
                  <a:pt x="15120010" y="1233169"/>
                </a:lnTo>
                <a:lnTo>
                  <a:pt x="15120010" y="0"/>
                </a:lnTo>
                <a:lnTo>
                  <a:pt x="0" y="0"/>
                </a:lnTo>
                <a:lnTo>
                  <a:pt x="0" y="1233169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26883" y="7642483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5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66077" y="7642483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5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17183" y="7642483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5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029202" y="7642483"/>
            <a:ext cx="0" cy="713105"/>
          </a:xfrm>
          <a:custGeom>
            <a:avLst/>
            <a:gdLst/>
            <a:ahLst/>
            <a:cxnLst/>
            <a:rect l="l" t="t" r="r" b="b"/>
            <a:pathLst>
              <a:path w="0" h="713104">
                <a:moveTo>
                  <a:pt x="0" y="0"/>
                </a:moveTo>
                <a:lnTo>
                  <a:pt x="0" y="71305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56293" y="7490203"/>
            <a:ext cx="1938564" cy="1033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3880" y="7565466"/>
            <a:ext cx="882370" cy="8823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0071" y="7502197"/>
            <a:ext cx="1009975" cy="10106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83295" y="7678877"/>
            <a:ext cx="324246" cy="6299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33487" y="7843037"/>
            <a:ext cx="31330" cy="46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21931" y="7669289"/>
            <a:ext cx="417029" cy="6182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72730" y="8001779"/>
            <a:ext cx="864869" cy="200660"/>
          </a:xfrm>
          <a:custGeom>
            <a:avLst/>
            <a:gdLst/>
            <a:ahLst/>
            <a:cxnLst/>
            <a:rect l="l" t="t" r="r" b="b"/>
            <a:pathLst>
              <a:path w="864869" h="200659">
                <a:moveTo>
                  <a:pt x="94056" y="0"/>
                </a:moveTo>
                <a:lnTo>
                  <a:pt x="54542" y="16839"/>
                </a:lnTo>
                <a:lnTo>
                  <a:pt x="24968" y="35477"/>
                </a:lnTo>
                <a:lnTo>
                  <a:pt x="6423" y="55610"/>
                </a:lnTo>
                <a:lnTo>
                  <a:pt x="0" y="76936"/>
                </a:lnTo>
                <a:lnTo>
                  <a:pt x="5658" y="96981"/>
                </a:lnTo>
                <a:lnTo>
                  <a:pt x="48255" y="133728"/>
                </a:lnTo>
                <a:lnTo>
                  <a:pt x="83414" y="149921"/>
                </a:lnTo>
                <a:lnTo>
                  <a:pt x="126626" y="164322"/>
                </a:lnTo>
                <a:lnTo>
                  <a:pt x="177002" y="176674"/>
                </a:lnTo>
                <a:lnTo>
                  <a:pt x="233650" y="186725"/>
                </a:lnTo>
                <a:lnTo>
                  <a:pt x="295682" y="194219"/>
                </a:lnTo>
                <a:lnTo>
                  <a:pt x="362206" y="198902"/>
                </a:lnTo>
                <a:lnTo>
                  <a:pt x="432333" y="200520"/>
                </a:lnTo>
                <a:lnTo>
                  <a:pt x="502463" y="198902"/>
                </a:lnTo>
                <a:lnTo>
                  <a:pt x="568990" y="194219"/>
                </a:lnTo>
                <a:lnTo>
                  <a:pt x="631024" y="186725"/>
                </a:lnTo>
                <a:lnTo>
                  <a:pt x="638167" y="185458"/>
                </a:lnTo>
                <a:lnTo>
                  <a:pt x="432333" y="185458"/>
                </a:lnTo>
                <a:lnTo>
                  <a:pt x="360117" y="183516"/>
                </a:lnTo>
                <a:lnTo>
                  <a:pt x="292149" y="177919"/>
                </a:lnTo>
                <a:lnTo>
                  <a:pt x="229561" y="169006"/>
                </a:lnTo>
                <a:lnTo>
                  <a:pt x="173489" y="157118"/>
                </a:lnTo>
                <a:lnTo>
                  <a:pt x="125068" y="142595"/>
                </a:lnTo>
                <a:lnTo>
                  <a:pt x="85432" y="125777"/>
                </a:lnTo>
                <a:lnTo>
                  <a:pt x="37054" y="86619"/>
                </a:lnTo>
                <a:lnTo>
                  <a:pt x="30581" y="64960"/>
                </a:lnTo>
                <a:lnTo>
                  <a:pt x="34857" y="47354"/>
                </a:lnTo>
                <a:lnTo>
                  <a:pt x="47274" y="30541"/>
                </a:lnTo>
                <a:lnTo>
                  <a:pt x="67212" y="14698"/>
                </a:lnTo>
                <a:lnTo>
                  <a:pt x="94056" y="0"/>
                </a:lnTo>
                <a:close/>
              </a:path>
              <a:path w="864869" h="200659">
                <a:moveTo>
                  <a:pt x="770610" y="0"/>
                </a:moveTo>
                <a:lnTo>
                  <a:pt x="797453" y="14698"/>
                </a:lnTo>
                <a:lnTo>
                  <a:pt x="817392" y="30541"/>
                </a:lnTo>
                <a:lnTo>
                  <a:pt x="829809" y="47354"/>
                </a:lnTo>
                <a:lnTo>
                  <a:pt x="834085" y="64960"/>
                </a:lnTo>
                <a:lnTo>
                  <a:pt x="827612" y="86619"/>
                </a:lnTo>
                <a:lnTo>
                  <a:pt x="779234" y="125777"/>
                </a:lnTo>
                <a:lnTo>
                  <a:pt x="739598" y="142595"/>
                </a:lnTo>
                <a:lnTo>
                  <a:pt x="691177" y="157118"/>
                </a:lnTo>
                <a:lnTo>
                  <a:pt x="635105" y="169006"/>
                </a:lnTo>
                <a:lnTo>
                  <a:pt x="572517" y="177919"/>
                </a:lnTo>
                <a:lnTo>
                  <a:pt x="504548" y="183516"/>
                </a:lnTo>
                <a:lnTo>
                  <a:pt x="432333" y="185458"/>
                </a:lnTo>
                <a:lnTo>
                  <a:pt x="638167" y="185458"/>
                </a:lnTo>
                <a:lnTo>
                  <a:pt x="687674" y="176674"/>
                </a:lnTo>
                <a:lnTo>
                  <a:pt x="738050" y="164322"/>
                </a:lnTo>
                <a:lnTo>
                  <a:pt x="781263" y="149921"/>
                </a:lnTo>
                <a:lnTo>
                  <a:pt x="816423" y="133728"/>
                </a:lnTo>
                <a:lnTo>
                  <a:pt x="859021" y="96981"/>
                </a:lnTo>
                <a:lnTo>
                  <a:pt x="864679" y="76936"/>
                </a:lnTo>
                <a:lnTo>
                  <a:pt x="858253" y="55610"/>
                </a:lnTo>
                <a:lnTo>
                  <a:pt x="839704" y="35477"/>
                </a:lnTo>
                <a:lnTo>
                  <a:pt x="810126" y="16839"/>
                </a:lnTo>
                <a:lnTo>
                  <a:pt x="7706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28642" y="7602419"/>
            <a:ext cx="433705" cy="763905"/>
          </a:xfrm>
          <a:custGeom>
            <a:avLst/>
            <a:gdLst/>
            <a:ahLst/>
            <a:cxnLst/>
            <a:rect l="l" t="t" r="r" b="b"/>
            <a:pathLst>
              <a:path w="433705" h="763904">
                <a:moveTo>
                  <a:pt x="331797" y="703848"/>
                </a:moveTo>
                <a:lnTo>
                  <a:pt x="360235" y="733435"/>
                </a:lnTo>
                <a:lnTo>
                  <a:pt x="385024" y="753705"/>
                </a:lnTo>
                <a:lnTo>
                  <a:pt x="405472" y="763787"/>
                </a:lnTo>
                <a:lnTo>
                  <a:pt x="420887" y="762814"/>
                </a:lnTo>
                <a:lnTo>
                  <a:pt x="430487" y="749760"/>
                </a:lnTo>
                <a:lnTo>
                  <a:pt x="431412" y="741286"/>
                </a:lnTo>
                <a:lnTo>
                  <a:pt x="387250" y="741286"/>
                </a:lnTo>
                <a:lnTo>
                  <a:pt x="371624" y="735574"/>
                </a:lnTo>
                <a:lnTo>
                  <a:pt x="353007" y="722930"/>
                </a:lnTo>
                <a:lnTo>
                  <a:pt x="331797" y="703848"/>
                </a:lnTo>
                <a:close/>
              </a:path>
              <a:path w="433705" h="763904">
                <a:moveTo>
                  <a:pt x="72839" y="30422"/>
                </a:moveTo>
                <a:lnTo>
                  <a:pt x="35395" y="30422"/>
                </a:lnTo>
                <a:lnTo>
                  <a:pt x="56042" y="40524"/>
                </a:lnTo>
                <a:lnTo>
                  <a:pt x="80976" y="60871"/>
                </a:lnTo>
                <a:lnTo>
                  <a:pt x="109465" y="90568"/>
                </a:lnTo>
                <a:lnTo>
                  <a:pt x="140775" y="128723"/>
                </a:lnTo>
                <a:lnTo>
                  <a:pt x="174172" y="174441"/>
                </a:lnTo>
                <a:lnTo>
                  <a:pt x="208922" y="226828"/>
                </a:lnTo>
                <a:lnTo>
                  <a:pt x="244293" y="284989"/>
                </a:lnTo>
                <a:lnTo>
                  <a:pt x="279549" y="348032"/>
                </a:lnTo>
                <a:lnTo>
                  <a:pt x="312625" y="412440"/>
                </a:lnTo>
                <a:lnTo>
                  <a:pt x="341419" y="473914"/>
                </a:lnTo>
                <a:lnTo>
                  <a:pt x="365824" y="531844"/>
                </a:lnTo>
                <a:lnTo>
                  <a:pt x="385423" y="584958"/>
                </a:lnTo>
                <a:lnTo>
                  <a:pt x="399879" y="632149"/>
                </a:lnTo>
                <a:lnTo>
                  <a:pt x="408852" y="672313"/>
                </a:lnTo>
                <a:lnTo>
                  <a:pt x="412003" y="704342"/>
                </a:lnTo>
                <a:lnTo>
                  <a:pt x="408995" y="727130"/>
                </a:lnTo>
                <a:lnTo>
                  <a:pt x="399488" y="739573"/>
                </a:lnTo>
                <a:lnTo>
                  <a:pt x="387250" y="741286"/>
                </a:lnTo>
                <a:lnTo>
                  <a:pt x="431412" y="741286"/>
                </a:lnTo>
                <a:lnTo>
                  <a:pt x="429190" y="691378"/>
                </a:lnTo>
                <a:lnTo>
                  <a:pt x="419041" y="648419"/>
                </a:lnTo>
                <a:lnTo>
                  <a:pt x="403059" y="597861"/>
                </a:lnTo>
                <a:lnTo>
                  <a:pt x="381618" y="540888"/>
                </a:lnTo>
                <a:lnTo>
                  <a:pt x="355092" y="478686"/>
                </a:lnTo>
                <a:lnTo>
                  <a:pt x="323772" y="412275"/>
                </a:lnTo>
                <a:lnTo>
                  <a:pt x="288286" y="343333"/>
                </a:lnTo>
                <a:lnTo>
                  <a:pt x="250405" y="275465"/>
                </a:lnTo>
                <a:lnTo>
                  <a:pt x="212508" y="212790"/>
                </a:lnTo>
                <a:lnTo>
                  <a:pt x="175373" y="156277"/>
                </a:lnTo>
                <a:lnTo>
                  <a:pt x="139782" y="106893"/>
                </a:lnTo>
                <a:lnTo>
                  <a:pt x="106513" y="65605"/>
                </a:lnTo>
                <a:lnTo>
                  <a:pt x="76346" y="33382"/>
                </a:lnTo>
                <a:lnTo>
                  <a:pt x="72839" y="30422"/>
                </a:lnTo>
                <a:close/>
              </a:path>
              <a:path w="433705" h="763904">
                <a:moveTo>
                  <a:pt x="28436" y="0"/>
                </a:moveTo>
                <a:lnTo>
                  <a:pt x="12252" y="776"/>
                </a:lnTo>
                <a:lnTo>
                  <a:pt x="2916" y="13073"/>
                </a:lnTo>
                <a:lnTo>
                  <a:pt x="0" y="35680"/>
                </a:lnTo>
                <a:lnTo>
                  <a:pt x="3165" y="67543"/>
                </a:lnTo>
                <a:lnTo>
                  <a:pt x="12074" y="107608"/>
                </a:lnTo>
                <a:lnTo>
                  <a:pt x="7917" y="79381"/>
                </a:lnTo>
                <a:lnTo>
                  <a:pt x="7688" y="56879"/>
                </a:lnTo>
                <a:lnTo>
                  <a:pt x="11576" y="40705"/>
                </a:lnTo>
                <a:lnTo>
                  <a:pt x="19770" y="31459"/>
                </a:lnTo>
                <a:lnTo>
                  <a:pt x="35395" y="30422"/>
                </a:lnTo>
                <a:lnTo>
                  <a:pt x="72839" y="30422"/>
                </a:lnTo>
                <a:lnTo>
                  <a:pt x="50060" y="11191"/>
                </a:lnTo>
                <a:lnTo>
                  <a:pt x="284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47679" y="7602419"/>
            <a:ext cx="433705" cy="763905"/>
          </a:xfrm>
          <a:custGeom>
            <a:avLst/>
            <a:gdLst/>
            <a:ahLst/>
            <a:cxnLst/>
            <a:rect l="l" t="t" r="r" b="b"/>
            <a:pathLst>
              <a:path w="433705" h="763904">
                <a:moveTo>
                  <a:pt x="404684" y="0"/>
                </a:moveTo>
                <a:lnTo>
                  <a:pt x="356776" y="33382"/>
                </a:lnTo>
                <a:lnTo>
                  <a:pt x="326609" y="65605"/>
                </a:lnTo>
                <a:lnTo>
                  <a:pt x="293339" y="106893"/>
                </a:lnTo>
                <a:lnTo>
                  <a:pt x="257746" y="156277"/>
                </a:lnTo>
                <a:lnTo>
                  <a:pt x="220611" y="212790"/>
                </a:lnTo>
                <a:lnTo>
                  <a:pt x="182712" y="275465"/>
                </a:lnTo>
                <a:lnTo>
                  <a:pt x="144830" y="343333"/>
                </a:lnTo>
                <a:lnTo>
                  <a:pt x="109264" y="412440"/>
                </a:lnTo>
                <a:lnTo>
                  <a:pt x="78031" y="478686"/>
                </a:lnTo>
                <a:lnTo>
                  <a:pt x="51508" y="540888"/>
                </a:lnTo>
                <a:lnTo>
                  <a:pt x="30068" y="597861"/>
                </a:lnTo>
                <a:lnTo>
                  <a:pt x="14087" y="648419"/>
                </a:lnTo>
                <a:lnTo>
                  <a:pt x="3939" y="691378"/>
                </a:lnTo>
                <a:lnTo>
                  <a:pt x="0" y="725553"/>
                </a:lnTo>
                <a:lnTo>
                  <a:pt x="2642" y="749760"/>
                </a:lnTo>
                <a:lnTo>
                  <a:pt x="12242" y="762814"/>
                </a:lnTo>
                <a:lnTo>
                  <a:pt x="27650" y="763787"/>
                </a:lnTo>
                <a:lnTo>
                  <a:pt x="48096" y="753705"/>
                </a:lnTo>
                <a:lnTo>
                  <a:pt x="63285" y="741286"/>
                </a:lnTo>
                <a:lnTo>
                  <a:pt x="45880" y="741286"/>
                </a:lnTo>
                <a:lnTo>
                  <a:pt x="33642" y="739573"/>
                </a:lnTo>
                <a:lnTo>
                  <a:pt x="24135" y="727130"/>
                </a:lnTo>
                <a:lnTo>
                  <a:pt x="21126" y="704342"/>
                </a:lnTo>
                <a:lnTo>
                  <a:pt x="24278" y="672313"/>
                </a:lnTo>
                <a:lnTo>
                  <a:pt x="33251" y="632149"/>
                </a:lnTo>
                <a:lnTo>
                  <a:pt x="47706" y="584958"/>
                </a:lnTo>
                <a:lnTo>
                  <a:pt x="67305" y="531844"/>
                </a:lnTo>
                <a:lnTo>
                  <a:pt x="91710" y="473914"/>
                </a:lnTo>
                <a:lnTo>
                  <a:pt x="120581" y="412275"/>
                </a:lnTo>
                <a:lnTo>
                  <a:pt x="153581" y="348032"/>
                </a:lnTo>
                <a:lnTo>
                  <a:pt x="188833" y="284989"/>
                </a:lnTo>
                <a:lnTo>
                  <a:pt x="224200" y="226828"/>
                </a:lnTo>
                <a:lnTo>
                  <a:pt x="258949" y="174441"/>
                </a:lnTo>
                <a:lnTo>
                  <a:pt x="292345" y="128723"/>
                </a:lnTo>
                <a:lnTo>
                  <a:pt x="323655" y="90568"/>
                </a:lnTo>
                <a:lnTo>
                  <a:pt x="352145" y="60871"/>
                </a:lnTo>
                <a:lnTo>
                  <a:pt x="397731" y="30422"/>
                </a:lnTo>
                <a:lnTo>
                  <a:pt x="432440" y="30422"/>
                </a:lnTo>
                <a:lnTo>
                  <a:pt x="430201" y="13073"/>
                </a:lnTo>
                <a:lnTo>
                  <a:pt x="420865" y="776"/>
                </a:lnTo>
                <a:lnTo>
                  <a:pt x="404684" y="0"/>
                </a:lnTo>
                <a:close/>
              </a:path>
              <a:path w="433705" h="763904">
                <a:moveTo>
                  <a:pt x="101333" y="703848"/>
                </a:moveTo>
                <a:lnTo>
                  <a:pt x="80123" y="722930"/>
                </a:lnTo>
                <a:lnTo>
                  <a:pt x="61506" y="735574"/>
                </a:lnTo>
                <a:lnTo>
                  <a:pt x="45880" y="741286"/>
                </a:lnTo>
                <a:lnTo>
                  <a:pt x="63285" y="741286"/>
                </a:lnTo>
                <a:lnTo>
                  <a:pt x="72887" y="733435"/>
                </a:lnTo>
                <a:lnTo>
                  <a:pt x="101333" y="703848"/>
                </a:lnTo>
                <a:close/>
              </a:path>
              <a:path w="433705" h="763904">
                <a:moveTo>
                  <a:pt x="432440" y="30422"/>
                </a:moveTo>
                <a:lnTo>
                  <a:pt x="397731" y="30422"/>
                </a:lnTo>
                <a:lnTo>
                  <a:pt x="413359" y="31459"/>
                </a:lnTo>
                <a:lnTo>
                  <a:pt x="421554" y="40705"/>
                </a:lnTo>
                <a:lnTo>
                  <a:pt x="425442" y="56879"/>
                </a:lnTo>
                <a:lnTo>
                  <a:pt x="425212" y="79381"/>
                </a:lnTo>
                <a:lnTo>
                  <a:pt x="421055" y="107608"/>
                </a:lnTo>
                <a:lnTo>
                  <a:pt x="429957" y="67543"/>
                </a:lnTo>
                <a:lnTo>
                  <a:pt x="433119" y="35680"/>
                </a:lnTo>
                <a:lnTo>
                  <a:pt x="432440" y="304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86409" y="8144053"/>
            <a:ext cx="837920" cy="179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32996" y="8232968"/>
            <a:ext cx="99430" cy="750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53495" y="8238818"/>
            <a:ext cx="221842" cy="6702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49465" y="9535007"/>
            <a:ext cx="3100070" cy="777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41959" algn="l"/>
                <a:tab pos="815975" algn="l"/>
                <a:tab pos="1238885" algn="l"/>
                <a:tab pos="1685925" algn="l"/>
              </a:tabLst>
            </a:pPr>
            <a:r>
              <a:rPr dirty="0" sz="1200" spc="-25">
                <a:solidFill>
                  <a:srgbClr val="2B3990"/>
                </a:solidFill>
                <a:latin typeface="Roboto"/>
                <a:cs typeface="Roboto"/>
              </a:rPr>
              <a:t>Seg	</a:t>
            </a:r>
            <a:r>
              <a:rPr dirty="0" sz="1200" spc="-30">
                <a:solidFill>
                  <a:srgbClr val="2B3990"/>
                </a:solidFill>
                <a:latin typeface="Roboto"/>
                <a:cs typeface="Roboto"/>
              </a:rPr>
              <a:t>Ter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	Qui	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Sex  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Sáb  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Dom </a:t>
            </a:r>
            <a:r>
              <a:rPr dirty="0" sz="1200" spc="25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Seg</a:t>
            </a: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Roboto"/>
              <a:cs typeface="Roboto"/>
            </a:endParaRPr>
          </a:p>
          <a:p>
            <a:pPr marL="36195">
              <a:lnSpc>
                <a:spcPct val="100000"/>
              </a:lnSpc>
              <a:tabLst>
                <a:tab pos="1325245" algn="l"/>
                <a:tab pos="1706245" algn="l"/>
                <a:tab pos="2108835" algn="l"/>
                <a:tab pos="2504440" algn="l"/>
                <a:tab pos="2912745" algn="l"/>
              </a:tabLst>
            </a:pP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28</a:t>
            </a:r>
            <a:r>
              <a:rPr dirty="0" sz="2250" spc="35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40">
                <a:solidFill>
                  <a:srgbClr val="2B3990"/>
                </a:solidFill>
                <a:latin typeface="Roboto Condensed"/>
                <a:cs typeface="Roboto Condensed"/>
              </a:rPr>
              <a:t>29</a:t>
            </a:r>
            <a:r>
              <a:rPr dirty="0" sz="2250" spc="135">
                <a:solidFill>
                  <a:srgbClr val="2B3990"/>
                </a:solidFill>
                <a:latin typeface="Roboto Condensed"/>
                <a:cs typeface="Roboto Condensed"/>
              </a:rPr>
              <a:t> 30	</a:t>
            </a:r>
            <a:r>
              <a:rPr dirty="0" sz="2250" spc="-185">
                <a:solidFill>
                  <a:srgbClr val="2B3990"/>
                </a:solidFill>
                <a:latin typeface="Roboto Condensed"/>
                <a:cs typeface="Roboto Condensed"/>
              </a:rPr>
              <a:t>1	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2	</a:t>
            </a:r>
            <a:r>
              <a:rPr dirty="0" sz="2250" spc="105">
                <a:solidFill>
                  <a:srgbClr val="BE1E2D"/>
                </a:solidFill>
                <a:latin typeface="Roboto Condensed"/>
                <a:cs typeface="Roboto Condensed"/>
              </a:rPr>
              <a:t>3	</a:t>
            </a:r>
            <a:r>
              <a:rPr dirty="0" sz="2250" spc="195">
                <a:solidFill>
                  <a:srgbClr val="BE1E2D"/>
                </a:solidFill>
                <a:latin typeface="Roboto Condensed"/>
                <a:cs typeface="Roboto Condensed"/>
              </a:rPr>
              <a:t>4	</a:t>
            </a:r>
            <a:r>
              <a:rPr dirty="0" sz="2250" spc="75">
                <a:solidFill>
                  <a:srgbClr val="2B3990"/>
                </a:solidFill>
                <a:latin typeface="Roboto Condensed"/>
                <a:cs typeface="Roboto Condensed"/>
              </a:rPr>
              <a:t>5</a:t>
            </a:r>
            <a:endParaRPr sz="2250">
              <a:latin typeface="Roboto Condensed"/>
              <a:cs typeface="Roboto Condense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87419" y="9534817"/>
            <a:ext cx="10667365" cy="777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86080" algn="l"/>
                <a:tab pos="809625" algn="l"/>
              </a:tabLst>
            </a:pPr>
            <a:r>
              <a:rPr dirty="0" sz="1200" spc="-30">
                <a:solidFill>
                  <a:srgbClr val="2B3990"/>
                </a:solidFill>
                <a:latin typeface="Roboto"/>
                <a:cs typeface="Roboto"/>
              </a:rPr>
              <a:t>Ter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	Qui</a:t>
            </a: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Roboto"/>
              <a:cs typeface="Roboto"/>
            </a:endParaRPr>
          </a:p>
          <a:p>
            <a:pPr marL="71120">
              <a:lnSpc>
                <a:spcPct val="100000"/>
              </a:lnSpc>
              <a:tabLst>
                <a:tab pos="473075" algn="l"/>
                <a:tab pos="873760" algn="l"/>
                <a:tab pos="1273175" algn="l"/>
                <a:tab pos="1614170" algn="l"/>
                <a:tab pos="2037714" algn="l"/>
                <a:tab pos="2418715" algn="l"/>
                <a:tab pos="4021454" algn="l"/>
                <a:tab pos="10114915" algn="l"/>
                <a:tab pos="10495915" algn="l"/>
              </a:tabLst>
            </a:pPr>
            <a:r>
              <a:rPr dirty="0" sz="2250" spc="145">
                <a:solidFill>
                  <a:srgbClr val="2B3990"/>
                </a:solidFill>
                <a:latin typeface="Roboto Condensed"/>
                <a:cs typeface="Roboto Condensed"/>
              </a:rPr>
              <a:t>6</a:t>
            </a:r>
            <a:r>
              <a:rPr dirty="0" sz="2250" spc="145">
                <a:solidFill>
                  <a:srgbClr val="2B3990"/>
                </a:solidFill>
                <a:latin typeface="Roboto Condensed"/>
                <a:cs typeface="Roboto Condensed"/>
              </a:rPr>
              <a:t>	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7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	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8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	</a:t>
            </a:r>
            <a:r>
              <a:rPr dirty="0" sz="2250" spc="160">
                <a:solidFill>
                  <a:srgbClr val="2B3990"/>
                </a:solidFill>
                <a:latin typeface="Roboto Condensed"/>
                <a:cs typeface="Roboto Condensed"/>
              </a:rPr>
              <a:t>9</a:t>
            </a:r>
            <a:r>
              <a:rPr dirty="0" sz="2250" spc="160">
                <a:solidFill>
                  <a:srgbClr val="2B3990"/>
                </a:solidFill>
                <a:latin typeface="Roboto Condensed"/>
                <a:cs typeface="Roboto Condensed"/>
              </a:rPr>
              <a:t>	</a:t>
            </a:r>
            <a:r>
              <a:rPr dirty="0" sz="2250" spc="-10">
                <a:solidFill>
                  <a:srgbClr val="BE1E2D"/>
                </a:solidFill>
                <a:latin typeface="Roboto Condensed"/>
                <a:cs typeface="Roboto Condensed"/>
              </a:rPr>
              <a:t>1</a:t>
            </a:r>
            <a:r>
              <a:rPr dirty="0" sz="2250" spc="-5">
                <a:solidFill>
                  <a:srgbClr val="BE1E2D"/>
                </a:solidFill>
                <a:latin typeface="Roboto Condensed"/>
                <a:cs typeface="Roboto Condensed"/>
              </a:rPr>
              <a:t>0</a:t>
            </a:r>
            <a:r>
              <a:rPr dirty="0" sz="2250">
                <a:solidFill>
                  <a:srgbClr val="BE1E2D"/>
                </a:solidFill>
                <a:latin typeface="Roboto Condensed"/>
                <a:cs typeface="Roboto Condensed"/>
              </a:rPr>
              <a:t>	</a:t>
            </a:r>
            <a:r>
              <a:rPr dirty="0" sz="2250" spc="-190">
                <a:solidFill>
                  <a:srgbClr val="BE1E2D"/>
                </a:solidFill>
                <a:latin typeface="Roboto Condensed"/>
                <a:cs typeface="Roboto Condensed"/>
              </a:rPr>
              <a:t>1</a:t>
            </a:r>
            <a:r>
              <a:rPr dirty="0" sz="2250" spc="-185">
                <a:solidFill>
                  <a:srgbClr val="BE1E2D"/>
                </a:solidFill>
                <a:latin typeface="Roboto Condensed"/>
                <a:cs typeface="Roboto Condensed"/>
              </a:rPr>
              <a:t>1</a:t>
            </a:r>
            <a:r>
              <a:rPr dirty="0" sz="2250">
                <a:solidFill>
                  <a:srgbClr val="BE1E2D"/>
                </a:solidFill>
                <a:latin typeface="Roboto Condensed"/>
                <a:cs typeface="Roboto Condensed"/>
              </a:rPr>
              <a:t>	</a:t>
            </a:r>
            <a:r>
              <a:rPr dirty="0" sz="2250" spc="-30">
                <a:solidFill>
                  <a:srgbClr val="2B3990"/>
                </a:solidFill>
                <a:latin typeface="Roboto Condensed"/>
                <a:cs typeface="Roboto Condensed"/>
              </a:rPr>
              <a:t>1</a:t>
            </a:r>
            <a:r>
              <a:rPr dirty="0" sz="2250" spc="-25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35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45">
                <a:solidFill>
                  <a:srgbClr val="2B3990"/>
                </a:solidFill>
                <a:latin typeface="Roboto Condensed"/>
                <a:cs typeface="Roboto Condensed"/>
              </a:rPr>
              <a:t>1</a:t>
            </a:r>
            <a:r>
              <a:rPr dirty="0" sz="2250" spc="-40">
                <a:solidFill>
                  <a:srgbClr val="2B3990"/>
                </a:solidFill>
                <a:latin typeface="Roboto Condensed"/>
                <a:cs typeface="Roboto Condensed"/>
              </a:rPr>
              <a:t>3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7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1</a:t>
            </a:r>
            <a:r>
              <a:rPr dirty="0" sz="2250" spc="5">
                <a:solidFill>
                  <a:srgbClr val="2B3990"/>
                </a:solidFill>
                <a:latin typeface="Roboto Condensed"/>
                <a:cs typeface="Roboto Condensed"/>
              </a:rPr>
              <a:t>4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55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60">
                <a:solidFill>
                  <a:srgbClr val="2B3990"/>
                </a:solidFill>
                <a:latin typeface="Roboto Condensed"/>
                <a:cs typeface="Roboto Condensed"/>
              </a:rPr>
              <a:t>1</a:t>
            </a:r>
            <a:r>
              <a:rPr dirty="0" sz="2250" spc="-55">
                <a:solidFill>
                  <a:srgbClr val="2B3990"/>
                </a:solidFill>
                <a:latin typeface="Roboto Condensed"/>
                <a:cs typeface="Roboto Condensed"/>
              </a:rPr>
              <a:t>5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	</a:t>
            </a:r>
            <a:r>
              <a:rPr dirty="0" sz="2250" spc="-25">
                <a:solidFill>
                  <a:srgbClr val="2B3990"/>
                </a:solidFill>
                <a:latin typeface="Roboto Condensed"/>
                <a:cs typeface="Roboto Condensed"/>
              </a:rPr>
              <a:t>1</a:t>
            </a:r>
            <a:r>
              <a:rPr dirty="0" sz="2250" spc="-20">
                <a:solidFill>
                  <a:srgbClr val="2B3990"/>
                </a:solidFill>
                <a:latin typeface="Roboto Condensed"/>
                <a:cs typeface="Roboto Condensed"/>
              </a:rPr>
              <a:t>6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55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30">
                <a:solidFill>
                  <a:srgbClr val="BE1E2D"/>
                </a:solidFill>
                <a:latin typeface="Roboto Condensed"/>
                <a:cs typeface="Roboto Condensed"/>
              </a:rPr>
              <a:t>1</a:t>
            </a:r>
            <a:r>
              <a:rPr dirty="0" sz="2250" spc="-25">
                <a:solidFill>
                  <a:srgbClr val="BE1E2D"/>
                </a:solidFill>
                <a:latin typeface="Roboto Condensed"/>
                <a:cs typeface="Roboto Condensed"/>
              </a:rPr>
              <a:t>7</a:t>
            </a:r>
            <a:r>
              <a:rPr dirty="0" sz="2250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-50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-30">
                <a:solidFill>
                  <a:srgbClr val="BE1E2D"/>
                </a:solidFill>
                <a:latin typeface="Roboto Condensed"/>
                <a:cs typeface="Roboto Condensed"/>
              </a:rPr>
              <a:t>1</a:t>
            </a:r>
            <a:r>
              <a:rPr dirty="0" sz="2250" spc="-25">
                <a:solidFill>
                  <a:srgbClr val="BE1E2D"/>
                </a:solidFill>
                <a:latin typeface="Roboto Condensed"/>
                <a:cs typeface="Roboto Condensed"/>
              </a:rPr>
              <a:t>8</a:t>
            </a:r>
            <a:r>
              <a:rPr dirty="0" sz="2250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-65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-20">
                <a:solidFill>
                  <a:srgbClr val="2B3990"/>
                </a:solidFill>
                <a:latin typeface="Roboto Condensed"/>
                <a:cs typeface="Roboto Condensed"/>
              </a:rPr>
              <a:t>1</a:t>
            </a:r>
            <a:r>
              <a:rPr dirty="0" sz="2250" spc="-15">
                <a:solidFill>
                  <a:srgbClr val="2B3990"/>
                </a:solidFill>
                <a:latin typeface="Roboto Condensed"/>
                <a:cs typeface="Roboto Condensed"/>
              </a:rPr>
              <a:t>9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24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50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 spc="155">
                <a:solidFill>
                  <a:srgbClr val="2B3990"/>
                </a:solidFill>
                <a:latin typeface="Roboto Condensed"/>
                <a:cs typeface="Roboto Condensed"/>
              </a:rPr>
              <a:t>0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229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30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 spc="-25">
                <a:solidFill>
                  <a:srgbClr val="2B3990"/>
                </a:solidFill>
                <a:latin typeface="Roboto Condensed"/>
                <a:cs typeface="Roboto Condensed"/>
              </a:rPr>
              <a:t>1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-21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25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 spc="165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14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 spc="120">
                <a:solidFill>
                  <a:srgbClr val="2B3990"/>
                </a:solidFill>
                <a:latin typeface="Roboto Condensed"/>
                <a:cs typeface="Roboto Condensed"/>
              </a:rPr>
              <a:t>3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60">
                <a:solidFill>
                  <a:srgbClr val="BE1E2D"/>
                </a:solidFill>
                <a:latin typeface="Roboto Condensed"/>
                <a:cs typeface="Roboto Condensed"/>
              </a:rPr>
              <a:t>2</a:t>
            </a:r>
            <a:r>
              <a:rPr dirty="0" sz="2250" spc="165">
                <a:solidFill>
                  <a:srgbClr val="BE1E2D"/>
                </a:solidFill>
                <a:latin typeface="Roboto Condensed"/>
                <a:cs typeface="Roboto Condensed"/>
              </a:rPr>
              <a:t>4</a:t>
            </a:r>
            <a:r>
              <a:rPr dirty="0" sz="2250" spc="145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100">
                <a:solidFill>
                  <a:srgbClr val="BE1E2D"/>
                </a:solidFill>
                <a:latin typeface="Roboto Condensed"/>
                <a:cs typeface="Roboto Condensed"/>
              </a:rPr>
              <a:t>2</a:t>
            </a:r>
            <a:r>
              <a:rPr dirty="0" sz="2250" spc="105">
                <a:solidFill>
                  <a:srgbClr val="BE1E2D"/>
                </a:solidFill>
                <a:latin typeface="Roboto Condensed"/>
                <a:cs typeface="Roboto Condensed"/>
              </a:rPr>
              <a:t>5</a:t>
            </a:r>
            <a:r>
              <a:rPr dirty="0" sz="2250" spc="170">
                <a:solidFill>
                  <a:srgbClr val="BE1E2D"/>
                </a:solidFill>
                <a:latin typeface="Roboto Condensed"/>
                <a:cs typeface="Roboto Condensed"/>
              </a:rPr>
              <a:t> </a:t>
            </a:r>
            <a:r>
              <a:rPr dirty="0" sz="2250" spc="135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 spc="140">
                <a:solidFill>
                  <a:srgbClr val="2B3990"/>
                </a:solidFill>
                <a:latin typeface="Roboto Condensed"/>
                <a:cs typeface="Roboto Condensed"/>
              </a:rPr>
              <a:t>6</a:t>
            </a:r>
            <a:r>
              <a:rPr dirty="0" sz="2250" spc="14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25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7</a:t>
            </a:r>
            <a:r>
              <a:rPr dirty="0" sz="2250" spc="15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25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8</a:t>
            </a:r>
            <a:r>
              <a:rPr dirty="0" sz="2250" spc="135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40">
                <a:solidFill>
                  <a:srgbClr val="2B3990"/>
                </a:solidFill>
                <a:latin typeface="Roboto Condensed"/>
                <a:cs typeface="Roboto Condensed"/>
              </a:rPr>
              <a:t>2</a:t>
            </a:r>
            <a:r>
              <a:rPr dirty="0" sz="2250" spc="145">
                <a:solidFill>
                  <a:srgbClr val="2B3990"/>
                </a:solidFill>
                <a:latin typeface="Roboto Condensed"/>
                <a:cs typeface="Roboto Condensed"/>
              </a:rPr>
              <a:t>9</a:t>
            </a:r>
            <a:r>
              <a:rPr dirty="0" sz="2250" spc="130">
                <a:solidFill>
                  <a:srgbClr val="2B3990"/>
                </a:solidFill>
                <a:latin typeface="Roboto Condensed"/>
                <a:cs typeface="Roboto Condensed"/>
              </a:rPr>
              <a:t> </a:t>
            </a:r>
            <a:r>
              <a:rPr dirty="0" sz="2250" spc="135">
                <a:solidFill>
                  <a:srgbClr val="2B3990"/>
                </a:solidFill>
                <a:latin typeface="Roboto Condensed"/>
                <a:cs typeface="Roboto Condensed"/>
              </a:rPr>
              <a:t>3</a:t>
            </a:r>
            <a:r>
              <a:rPr dirty="0" sz="2250" spc="140">
                <a:solidFill>
                  <a:srgbClr val="2B3990"/>
                </a:solidFill>
                <a:latin typeface="Roboto Condensed"/>
                <a:cs typeface="Roboto Condensed"/>
              </a:rPr>
              <a:t>0</a:t>
            </a:r>
            <a:r>
              <a:rPr dirty="0" sz="2250">
                <a:solidFill>
                  <a:srgbClr val="2B3990"/>
                </a:solidFill>
                <a:latin typeface="Roboto Condensed"/>
                <a:cs typeface="Roboto Condensed"/>
              </a:rPr>
              <a:t>	</a:t>
            </a:r>
            <a:r>
              <a:rPr dirty="0" sz="2250" spc="-185">
                <a:solidFill>
                  <a:srgbClr val="BE1E2D"/>
                </a:solidFill>
                <a:latin typeface="Roboto Condensed"/>
                <a:cs typeface="Roboto Condensed"/>
              </a:rPr>
              <a:t>1</a:t>
            </a:r>
            <a:r>
              <a:rPr dirty="0" sz="2250">
                <a:solidFill>
                  <a:srgbClr val="BE1E2D"/>
                </a:solidFill>
                <a:latin typeface="Roboto Condensed"/>
                <a:cs typeface="Roboto Condensed"/>
              </a:rPr>
              <a:t>	</a:t>
            </a:r>
            <a:r>
              <a:rPr dirty="0" sz="2250" spc="130">
                <a:solidFill>
                  <a:srgbClr val="BE1E2D"/>
                </a:solidFill>
                <a:latin typeface="Roboto Condensed"/>
                <a:cs typeface="Roboto Condensed"/>
              </a:rPr>
              <a:t>2</a:t>
            </a:r>
            <a:endParaRPr sz="2250">
              <a:latin typeface="Roboto Condensed"/>
              <a:cs typeface="Roboto Condense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30850" y="9534817"/>
            <a:ext cx="8241665" cy="2133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577340" algn="l"/>
                <a:tab pos="1951355" algn="l"/>
                <a:tab pos="2374265" algn="l"/>
                <a:tab pos="2820670" algn="l"/>
                <a:tab pos="4385310" algn="l"/>
                <a:tab pos="4759325" algn="l"/>
                <a:tab pos="5182870" algn="l"/>
                <a:tab pos="5629275" algn="l"/>
                <a:tab pos="7193915" algn="l"/>
                <a:tab pos="7567930" algn="l"/>
                <a:tab pos="7991475" algn="l"/>
              </a:tabLst>
            </a:pPr>
            <a:r>
              <a:rPr dirty="0" sz="1200" spc="-5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x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  </a:t>
            </a:r>
            <a:r>
              <a:rPr dirty="0" sz="1200" spc="70">
                <a:solidFill>
                  <a:srgbClr val="2B3990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b</a:t>
            </a:r>
            <a:r>
              <a:rPr dirty="0" sz="120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6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Do</a:t>
            </a:r>
            <a:r>
              <a:rPr dirty="0" sz="1200" spc="25">
                <a:solidFill>
                  <a:srgbClr val="BE1E2D"/>
                </a:solidFill>
                <a:latin typeface="Roboto"/>
                <a:cs typeface="Roboto"/>
              </a:rPr>
              <a:t>m</a:t>
            </a:r>
            <a:r>
              <a:rPr dirty="0" sz="1200">
                <a:solidFill>
                  <a:srgbClr val="BE1E2D"/>
                </a:solidFill>
                <a:latin typeface="Roboto"/>
                <a:cs typeface="Roboto"/>
              </a:rPr>
              <a:t> 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g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45">
                <a:solidFill>
                  <a:srgbClr val="2B3990"/>
                </a:solidFill>
                <a:latin typeface="Roboto"/>
                <a:cs typeface="Roboto"/>
              </a:rPr>
              <a:t>Te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r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Qui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5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x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  </a:t>
            </a:r>
            <a:r>
              <a:rPr dirty="0" sz="1200" spc="70">
                <a:solidFill>
                  <a:srgbClr val="2B3990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b</a:t>
            </a:r>
            <a:r>
              <a:rPr dirty="0" sz="120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-3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Do</a:t>
            </a:r>
            <a:r>
              <a:rPr dirty="0" sz="1200" spc="25">
                <a:solidFill>
                  <a:srgbClr val="BE1E2D"/>
                </a:solidFill>
                <a:latin typeface="Roboto"/>
                <a:cs typeface="Roboto"/>
              </a:rPr>
              <a:t>m</a:t>
            </a:r>
            <a:r>
              <a:rPr dirty="0" sz="120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9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g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45">
                <a:solidFill>
                  <a:srgbClr val="2B3990"/>
                </a:solidFill>
                <a:latin typeface="Roboto"/>
                <a:cs typeface="Roboto"/>
              </a:rPr>
              <a:t>Te</a:t>
            </a:r>
            <a:r>
              <a:rPr dirty="0" sz="1200" spc="10">
                <a:solidFill>
                  <a:srgbClr val="2B3990"/>
                </a:solidFill>
                <a:latin typeface="Roboto"/>
                <a:cs typeface="Roboto"/>
              </a:rPr>
              <a:t>r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Qua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Qui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sz="1200" spc="-5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sz="1200" spc="15">
                <a:solidFill>
                  <a:srgbClr val="2B3990"/>
                </a:solidFill>
                <a:latin typeface="Roboto"/>
                <a:cs typeface="Roboto"/>
              </a:rPr>
              <a:t>x</a:t>
            </a: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  </a:t>
            </a:r>
            <a:r>
              <a:rPr dirty="0" sz="1200" spc="70">
                <a:solidFill>
                  <a:srgbClr val="2B3990"/>
                </a:solidFill>
                <a:latin typeface="Roboto"/>
                <a:cs typeface="Roboto"/>
              </a:rPr>
              <a:t> </a:t>
            </a:r>
            <a:r>
              <a:rPr dirty="0" baseline="4629" sz="1800" spc="15">
                <a:solidFill>
                  <a:srgbClr val="BE1E2D"/>
                </a:solidFill>
                <a:latin typeface="Roboto"/>
                <a:cs typeface="Roboto"/>
              </a:rPr>
              <a:t>Sá</a:t>
            </a:r>
            <a:r>
              <a:rPr dirty="0" baseline="4629" sz="1800" spc="22">
                <a:solidFill>
                  <a:srgbClr val="BE1E2D"/>
                </a:solidFill>
                <a:latin typeface="Roboto"/>
                <a:cs typeface="Roboto"/>
              </a:rPr>
              <a:t>b</a:t>
            </a:r>
            <a:r>
              <a:rPr dirty="0" baseline="4629" sz="180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baseline="4629" sz="1800" spc="-37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baseline="4629" sz="1800" spc="15">
                <a:solidFill>
                  <a:srgbClr val="BE1E2D"/>
                </a:solidFill>
                <a:latin typeface="Roboto"/>
                <a:cs typeface="Roboto"/>
              </a:rPr>
              <a:t>Do</a:t>
            </a:r>
            <a:r>
              <a:rPr dirty="0" baseline="4629" sz="1800" spc="37">
                <a:solidFill>
                  <a:srgbClr val="BE1E2D"/>
                </a:solidFill>
                <a:latin typeface="Roboto"/>
                <a:cs typeface="Roboto"/>
              </a:rPr>
              <a:t>m</a:t>
            </a:r>
            <a:r>
              <a:rPr dirty="0" baseline="4629" sz="1800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baseline="4629" sz="1800" spc="127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baseline="4629" sz="1800" spc="15">
                <a:solidFill>
                  <a:srgbClr val="2B3990"/>
                </a:solidFill>
                <a:latin typeface="Roboto"/>
                <a:cs typeface="Roboto"/>
              </a:rPr>
              <a:t>Se</a:t>
            </a:r>
            <a:r>
              <a:rPr dirty="0" baseline="4629" sz="1800" spc="22">
                <a:solidFill>
                  <a:srgbClr val="2B3990"/>
                </a:solidFill>
                <a:latin typeface="Roboto"/>
                <a:cs typeface="Roboto"/>
              </a:rPr>
              <a:t>g</a:t>
            </a:r>
            <a:r>
              <a:rPr dirty="0" baseline="4629" sz="18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baseline="4629" sz="1800" spc="-67">
                <a:solidFill>
                  <a:srgbClr val="2B3990"/>
                </a:solidFill>
                <a:latin typeface="Roboto"/>
                <a:cs typeface="Roboto"/>
              </a:rPr>
              <a:t>Te</a:t>
            </a:r>
            <a:r>
              <a:rPr dirty="0" baseline="4629" sz="1800" spc="15">
                <a:solidFill>
                  <a:srgbClr val="2B3990"/>
                </a:solidFill>
                <a:latin typeface="Roboto"/>
                <a:cs typeface="Roboto"/>
              </a:rPr>
              <a:t>r</a:t>
            </a:r>
            <a:r>
              <a:rPr dirty="0" baseline="4629" sz="18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baseline="4629" sz="1800" spc="22">
                <a:solidFill>
                  <a:srgbClr val="2B3990"/>
                </a:solidFill>
                <a:latin typeface="Roboto"/>
                <a:cs typeface="Roboto"/>
              </a:rPr>
              <a:t>Qua</a:t>
            </a:r>
            <a:r>
              <a:rPr dirty="0" baseline="4629" sz="1800">
                <a:solidFill>
                  <a:srgbClr val="2B3990"/>
                </a:solidFill>
                <a:latin typeface="Roboto"/>
                <a:cs typeface="Roboto"/>
              </a:rPr>
              <a:t>	</a:t>
            </a:r>
            <a:r>
              <a:rPr dirty="0" baseline="4629" sz="1800" spc="22">
                <a:solidFill>
                  <a:srgbClr val="2B3990"/>
                </a:solidFill>
                <a:latin typeface="Roboto"/>
                <a:cs typeface="Roboto"/>
              </a:rPr>
              <a:t>Qui</a:t>
            </a:r>
            <a:endParaRPr baseline="4629" sz="1800">
              <a:latin typeface="Roboto"/>
              <a:cs typeface="Robo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555941" y="9522117"/>
            <a:ext cx="1086485" cy="2133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>
                <a:solidFill>
                  <a:srgbClr val="2B3990"/>
                </a:solidFill>
                <a:latin typeface="Roboto"/>
                <a:cs typeface="Roboto"/>
              </a:rPr>
              <a:t>Sex </a:t>
            </a:r>
            <a:r>
              <a:rPr dirty="0" sz="1200" spc="10">
                <a:solidFill>
                  <a:srgbClr val="BE1E2D"/>
                </a:solidFill>
                <a:latin typeface="Roboto"/>
                <a:cs typeface="Roboto"/>
              </a:rPr>
              <a:t>Sáb</a:t>
            </a:r>
            <a:r>
              <a:rPr dirty="0" sz="1200" spc="65">
                <a:solidFill>
                  <a:srgbClr val="BE1E2D"/>
                </a:solidFill>
                <a:latin typeface="Roboto"/>
                <a:cs typeface="Roboto"/>
              </a:rPr>
              <a:t> </a:t>
            </a:r>
            <a:r>
              <a:rPr dirty="0" sz="1200" spc="15">
                <a:solidFill>
                  <a:srgbClr val="BE1E2D"/>
                </a:solidFill>
                <a:latin typeface="Roboto"/>
                <a:cs typeface="Roboto"/>
              </a:rPr>
              <a:t>Dom</a:t>
            </a:r>
            <a:endParaRPr sz="12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Calendário_Carta_previa</dc:title>
  <dcterms:created xsi:type="dcterms:W3CDTF">2020-07-02T16:23:25Z</dcterms:created>
  <dcterms:modified xsi:type="dcterms:W3CDTF">2020-07-02T16:23:25Z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2020-06-22T00:00:00Z</vt:filetime>
  </property>
  <property fmtid="{D5CDD505-2E9C-101B-9397-08002B2CF9AE}" pid="3" name="Creator">
    <vt:lpwstr>Adobe Illustrator 24.1 (Macintosh)</vt:lpwstr>
  </property>
  <property fmtid="{D5CDD505-2E9C-101B-9397-08002B2CF9AE}" pid="4" name="LastSaved">
    <vt:filetime>2020-07-02T00:00:00Z</vt:filetime>
  </property>
</Properties>
</file>