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5125700" cy="10693400"/>
  <p:notesSz cx="15125700" cy="10693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7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119985" cy="1069200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145113" y="2078962"/>
            <a:ext cx="9105265" cy="4302125"/>
          </a:xfrm>
          <a:custGeom>
            <a:avLst/>
            <a:gdLst/>
            <a:ahLst/>
            <a:cxnLst/>
            <a:rect l="l" t="t" r="r" b="b"/>
            <a:pathLst>
              <a:path w="9105265" h="4302125">
                <a:moveTo>
                  <a:pt x="8952344" y="0"/>
                </a:moveTo>
                <a:lnTo>
                  <a:pt x="152400" y="0"/>
                </a:lnTo>
                <a:lnTo>
                  <a:pt x="104363" y="7802"/>
                </a:lnTo>
                <a:lnTo>
                  <a:pt x="62544" y="29504"/>
                </a:lnTo>
                <a:lnTo>
                  <a:pt x="29504" y="62544"/>
                </a:lnTo>
                <a:lnTo>
                  <a:pt x="7802" y="104363"/>
                </a:lnTo>
                <a:lnTo>
                  <a:pt x="0" y="152400"/>
                </a:lnTo>
                <a:lnTo>
                  <a:pt x="0" y="4149369"/>
                </a:lnTo>
                <a:lnTo>
                  <a:pt x="7802" y="4197405"/>
                </a:lnTo>
                <a:lnTo>
                  <a:pt x="29504" y="4239224"/>
                </a:lnTo>
                <a:lnTo>
                  <a:pt x="62544" y="4272264"/>
                </a:lnTo>
                <a:lnTo>
                  <a:pt x="104363" y="4293966"/>
                </a:lnTo>
                <a:lnTo>
                  <a:pt x="152400" y="4301769"/>
                </a:lnTo>
                <a:lnTo>
                  <a:pt x="8952344" y="4301769"/>
                </a:lnTo>
                <a:lnTo>
                  <a:pt x="9000380" y="4293966"/>
                </a:lnTo>
                <a:lnTo>
                  <a:pt x="9042199" y="4272264"/>
                </a:lnTo>
                <a:lnTo>
                  <a:pt x="9075239" y="4239224"/>
                </a:lnTo>
                <a:lnTo>
                  <a:pt x="9096941" y="4197405"/>
                </a:lnTo>
                <a:lnTo>
                  <a:pt x="9104744" y="4149369"/>
                </a:lnTo>
                <a:lnTo>
                  <a:pt x="9104744" y="152400"/>
                </a:lnTo>
                <a:lnTo>
                  <a:pt x="9096941" y="104363"/>
                </a:lnTo>
                <a:lnTo>
                  <a:pt x="9075239" y="62544"/>
                </a:lnTo>
                <a:lnTo>
                  <a:pt x="9042199" y="29504"/>
                </a:lnTo>
                <a:lnTo>
                  <a:pt x="9000380" y="7802"/>
                </a:lnTo>
                <a:lnTo>
                  <a:pt x="8952344" y="0"/>
                </a:lnTo>
                <a:close/>
              </a:path>
            </a:pathLst>
          </a:custGeom>
          <a:solidFill>
            <a:srgbClr val="FFFFFF">
              <a:alpha val="88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50" b="1" i="0">
                <a:solidFill>
                  <a:srgbClr val="2B3990"/>
                </a:solidFill>
                <a:latin typeface="Myriad Pro"/>
                <a:cs typeface="Myriad Pr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2B3990"/>
                </a:solidFill>
                <a:latin typeface="Myriad Pro"/>
                <a:cs typeface="Myriad Pro"/>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2B3990"/>
                </a:solidFill>
                <a:latin typeface="Myriad Pro"/>
                <a:cs typeface="Myriad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34583" y="3625236"/>
            <a:ext cx="4005579" cy="587375"/>
          </a:xfrm>
          <a:prstGeom prst="rect">
            <a:avLst/>
          </a:prstGeom>
        </p:spPr>
        <p:txBody>
          <a:bodyPr wrap="square" lIns="0" tIns="0" rIns="0" bIns="0">
            <a:spAutoFit/>
          </a:bodyPr>
          <a:lstStyle>
            <a:lvl1pPr>
              <a:defRPr sz="3650" b="1" i="0">
                <a:solidFill>
                  <a:srgbClr val="2B3990"/>
                </a:solidFill>
                <a:latin typeface="Myriad Pro"/>
                <a:cs typeface="Myriad Pro"/>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7/3/2020</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03.tiff"/><Relationship Id="rId5" Type="http://schemas.openxmlformats.org/officeDocument/2006/relationships/image" Target="../media/image98.png"/><Relationship Id="rId10" Type="http://schemas.openxmlformats.org/officeDocument/2006/relationships/image" Target="../media/image102.png"/><Relationship Id="rId4" Type="http://schemas.openxmlformats.org/officeDocument/2006/relationships/image" Target="../media/image97.png"/><Relationship Id="rId9" Type="http://schemas.openxmlformats.org/officeDocument/2006/relationships/image" Target="../media/image101.pn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10.tiff"/><Relationship Id="rId5" Type="http://schemas.openxmlformats.org/officeDocument/2006/relationships/image" Target="../media/image38.png"/><Relationship Id="rId10" Type="http://schemas.openxmlformats.org/officeDocument/2006/relationships/image" Target="../media/image109.png"/><Relationship Id="rId4" Type="http://schemas.openxmlformats.org/officeDocument/2006/relationships/image" Target="../media/image106.png"/><Relationship Id="rId9" Type="http://schemas.openxmlformats.org/officeDocument/2006/relationships/image" Target="../media/image108.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image" Target="../media/image11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18.tiff"/><Relationship Id="rId5" Type="http://schemas.openxmlformats.org/officeDocument/2006/relationships/image" Target="../media/image114.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16.png"/></Relationships>
</file>

<file path=ppt/slides/_rels/slide1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27.tiff"/><Relationship Id="rId5" Type="http://schemas.openxmlformats.org/officeDocument/2006/relationships/image" Target="../media/image122.png"/><Relationship Id="rId10" Type="http://schemas.openxmlformats.org/officeDocument/2006/relationships/image" Target="../media/image126.png"/><Relationship Id="rId4" Type="http://schemas.openxmlformats.org/officeDocument/2006/relationships/image" Target="../media/image121.png"/><Relationship Id="rId9" Type="http://schemas.openxmlformats.org/officeDocument/2006/relationships/image" Target="../media/image125.png"/></Relationships>
</file>

<file path=ppt/slides/_rels/slide1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131.png"/><Relationship Id="rId12" Type="http://schemas.openxmlformats.org/officeDocument/2006/relationships/image" Target="../media/image135.tiff"/><Relationship Id="rId2" Type="http://schemas.openxmlformats.org/officeDocument/2006/relationships/image" Target="../media/image12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34.png"/><Relationship Id="rId5" Type="http://schemas.openxmlformats.org/officeDocument/2006/relationships/image" Target="../media/image65.png"/><Relationship Id="rId10" Type="http://schemas.openxmlformats.org/officeDocument/2006/relationships/image" Target="../media/image133.png"/><Relationship Id="rId4" Type="http://schemas.openxmlformats.org/officeDocument/2006/relationships/image" Target="../media/image130.png"/><Relationship Id="rId9" Type="http://schemas.openxmlformats.org/officeDocument/2006/relationships/image" Target="../media/image124.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38.tiff"/><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137.tiff"/><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36.tif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jp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52.tiff"/><Relationship Id="rId5" Type="http://schemas.openxmlformats.org/officeDocument/2006/relationships/image" Target="../media/image38.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61.tiff"/><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70.tiff"/><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6.png"/><Relationship Id="rId7" Type="http://schemas.openxmlformats.org/officeDocument/2006/relationships/image" Target="../media/image73.png"/><Relationship Id="rId12" Type="http://schemas.openxmlformats.org/officeDocument/2006/relationships/image" Target="../media/image77.tiff"/><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76.png"/><Relationship Id="rId5" Type="http://schemas.openxmlformats.org/officeDocument/2006/relationships/image" Target="../media/image38.pn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85.tiff"/><Relationship Id="rId5" Type="http://schemas.openxmlformats.org/officeDocument/2006/relationships/image" Target="../media/image38.png"/><Relationship Id="rId10" Type="http://schemas.openxmlformats.org/officeDocument/2006/relationships/image" Target="../media/image84.png"/><Relationship Id="rId4" Type="http://schemas.openxmlformats.org/officeDocument/2006/relationships/image" Target="../media/image80.png"/><Relationship Id="rId9" Type="http://schemas.openxmlformats.org/officeDocument/2006/relationships/image" Target="../media/image83.pn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94.tiff"/><Relationship Id="rId5" Type="http://schemas.openxmlformats.org/officeDocument/2006/relationships/image" Target="../media/image89.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0936" y="3626397"/>
            <a:ext cx="6172199" cy="579005"/>
          </a:xfrm>
          <a:prstGeom prst="rect">
            <a:avLst/>
          </a:prstGeom>
        </p:spPr>
        <p:txBody>
          <a:bodyPr vert="horz" wrap="square" lIns="0" tIns="17145" rIns="0" bIns="0" rtlCol="0">
            <a:spAutoFit/>
          </a:bodyPr>
          <a:lstStyle/>
          <a:p>
            <a:pPr marL="12700">
              <a:lnSpc>
                <a:spcPct val="100000"/>
              </a:lnSpc>
              <a:spcBef>
                <a:spcPts val="135"/>
              </a:spcBef>
            </a:pPr>
            <a:r>
              <a:rPr spc="-575" dirty="0">
                <a:latin typeface="Verdana" panose="020B0604030504040204" pitchFamily="34" charset="0"/>
                <a:ea typeface="Verdana" panose="020B0604030504040204" pitchFamily="34" charset="0"/>
              </a:rPr>
              <a:t>I</a:t>
            </a:r>
            <a:r>
              <a:rPr lang="pt-BR" spc="-575" dirty="0">
                <a:latin typeface="Verdana" panose="020B0604030504040204" pitchFamily="34" charset="0"/>
                <a:ea typeface="Verdana" panose="020B0604030504040204" pitchFamily="34" charset="0"/>
              </a:rPr>
              <a:t>N</a:t>
            </a:r>
            <a:r>
              <a:rPr spc="-575" dirty="0">
                <a:latin typeface="Verdana" panose="020B0604030504040204" pitchFamily="34" charset="0"/>
                <a:ea typeface="Verdana" panose="020B0604030504040204" pitchFamily="34" charset="0"/>
              </a:rPr>
              <a:t>TERNATIONAL</a:t>
            </a:r>
            <a:r>
              <a:rPr lang="pt-BR" spc="-575" dirty="0">
                <a:latin typeface="Verdana" panose="020B0604030504040204" pitchFamily="34" charset="0"/>
                <a:ea typeface="Verdana" panose="020B0604030504040204" pitchFamily="34" charset="0"/>
              </a:rPr>
              <a:t> </a:t>
            </a:r>
            <a:r>
              <a:rPr spc="-430" dirty="0">
                <a:latin typeface="Verdana" panose="020B0604030504040204" pitchFamily="34" charset="0"/>
                <a:ea typeface="Verdana" panose="020B0604030504040204" pitchFamily="34" charset="0"/>
              </a:rPr>
              <a:t> </a:t>
            </a:r>
            <a:r>
              <a:rPr spc="-590" dirty="0">
                <a:latin typeface="Verdana" panose="020B0604030504040204" pitchFamily="34" charset="0"/>
                <a:ea typeface="Verdana" panose="020B0604030504040204" pitchFamily="34" charset="0"/>
              </a:rPr>
              <a:t>CHARTER</a:t>
            </a:r>
          </a:p>
        </p:txBody>
      </p:sp>
      <p:sp>
        <p:nvSpPr>
          <p:cNvPr id="3" name="object 3"/>
          <p:cNvSpPr txBox="1"/>
          <p:nvPr/>
        </p:nvSpPr>
        <p:spPr>
          <a:xfrm>
            <a:off x="3904637" y="4205402"/>
            <a:ext cx="7427485" cy="1913985"/>
          </a:xfrm>
          <a:prstGeom prst="rect">
            <a:avLst/>
          </a:prstGeom>
        </p:spPr>
        <p:txBody>
          <a:bodyPr vert="horz" wrap="square" lIns="0" tIns="15875" rIns="0" bIns="0" rtlCol="0">
            <a:spAutoFit/>
          </a:bodyPr>
          <a:lstStyle/>
          <a:p>
            <a:pPr marL="37465" algn="ctr">
              <a:lnSpc>
                <a:spcPts val="3710"/>
              </a:lnSpc>
              <a:spcBef>
                <a:spcPts val="125"/>
              </a:spcBef>
            </a:pPr>
            <a:r>
              <a:rPr sz="3300" b="1" spc="-465" dirty="0">
                <a:solidFill>
                  <a:srgbClr val="2B3990"/>
                </a:solidFill>
                <a:latin typeface="Verdana" panose="020B0604030504040204" pitchFamily="34" charset="0"/>
                <a:ea typeface="Verdana" panose="020B0604030504040204" pitchFamily="34" charset="0"/>
                <a:cs typeface="Myriad Pro Light"/>
              </a:rPr>
              <a:t>Space </a:t>
            </a:r>
            <a:r>
              <a:rPr sz="3300" b="1" spc="-495" dirty="0">
                <a:solidFill>
                  <a:srgbClr val="2B3990"/>
                </a:solidFill>
                <a:latin typeface="Verdana" panose="020B0604030504040204" pitchFamily="34" charset="0"/>
                <a:ea typeface="Verdana" panose="020B0604030504040204" pitchFamily="34" charset="0"/>
                <a:cs typeface="Myriad Pro Light"/>
              </a:rPr>
              <a:t>and </a:t>
            </a:r>
            <a:r>
              <a:rPr sz="3300" b="1" spc="-450" dirty="0">
                <a:solidFill>
                  <a:srgbClr val="2B3990"/>
                </a:solidFill>
                <a:latin typeface="Verdana" panose="020B0604030504040204" pitchFamily="34" charset="0"/>
                <a:ea typeface="Verdana" panose="020B0604030504040204" pitchFamily="34" charset="0"/>
                <a:cs typeface="Myriad Pro Light"/>
              </a:rPr>
              <a:t>Major</a:t>
            </a:r>
            <a:r>
              <a:rPr sz="3300" b="1" spc="-430" dirty="0">
                <a:solidFill>
                  <a:srgbClr val="2B3990"/>
                </a:solidFill>
                <a:latin typeface="Verdana" panose="020B0604030504040204" pitchFamily="34" charset="0"/>
                <a:ea typeface="Verdana" panose="020B0604030504040204" pitchFamily="34" charset="0"/>
                <a:cs typeface="Myriad Pro Light"/>
              </a:rPr>
              <a:t> </a:t>
            </a:r>
            <a:r>
              <a:rPr sz="3300" b="1" spc="-390" dirty="0">
                <a:solidFill>
                  <a:srgbClr val="2B3990"/>
                </a:solidFill>
                <a:latin typeface="Verdana" panose="020B0604030504040204" pitchFamily="34" charset="0"/>
                <a:ea typeface="Verdana" panose="020B0604030504040204" pitchFamily="34" charset="0"/>
                <a:cs typeface="Myriad Pro Light"/>
              </a:rPr>
              <a:t>Disasters</a:t>
            </a:r>
            <a:endParaRPr sz="3300" dirty="0">
              <a:latin typeface="Verdana" panose="020B0604030504040204" pitchFamily="34" charset="0"/>
              <a:ea typeface="Verdana" panose="020B0604030504040204" pitchFamily="34" charset="0"/>
              <a:cs typeface="Myriad Pro Light"/>
            </a:endParaRPr>
          </a:p>
          <a:p>
            <a:pPr algn="ctr">
              <a:lnSpc>
                <a:spcPts val="11090"/>
              </a:lnSpc>
            </a:pPr>
            <a:r>
              <a:rPr sz="9450" b="1" spc="-980" dirty="0">
                <a:solidFill>
                  <a:srgbClr val="2B3990"/>
                </a:solidFill>
                <a:latin typeface="Calibri"/>
                <a:cs typeface="Calibri"/>
              </a:rPr>
              <a:t>CALEND</a:t>
            </a:r>
            <a:r>
              <a:rPr lang="pt-BR" sz="9450" b="1" spc="-980" dirty="0">
                <a:solidFill>
                  <a:srgbClr val="2B3990"/>
                </a:solidFill>
                <a:latin typeface="Calibri"/>
                <a:cs typeface="Calibri"/>
              </a:rPr>
              <a:t>ÁRIO 2021</a:t>
            </a:r>
            <a:endParaRPr sz="9450" dirty="0">
              <a:latin typeface="Calibri"/>
              <a:cs typeface="Calibri"/>
            </a:endParaRPr>
          </a:p>
        </p:txBody>
      </p:sp>
      <p:sp>
        <p:nvSpPr>
          <p:cNvPr id="4" name="object 4"/>
          <p:cNvSpPr/>
          <p:nvPr/>
        </p:nvSpPr>
        <p:spPr>
          <a:xfrm>
            <a:off x="7146582" y="2502929"/>
            <a:ext cx="980909" cy="9809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57011" y="2417647"/>
            <a:ext cx="1122738" cy="11234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279335" y="2629497"/>
            <a:ext cx="360450" cy="69976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668640" y="2811500"/>
            <a:ext cx="34823" cy="5210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01876" y="2905962"/>
            <a:ext cx="5105" cy="2507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544638" y="2618359"/>
            <a:ext cx="463600" cy="68732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156425" y="2987971"/>
            <a:ext cx="961390" cy="223520"/>
          </a:xfrm>
          <a:custGeom>
            <a:avLst/>
            <a:gdLst/>
            <a:ahLst/>
            <a:cxnLst/>
            <a:rect l="l" t="t" r="r" b="b"/>
            <a:pathLst>
              <a:path w="961390" h="223519">
                <a:moveTo>
                  <a:pt x="104559" y="0"/>
                </a:moveTo>
                <a:lnTo>
                  <a:pt x="60634" y="18715"/>
                </a:lnTo>
                <a:lnTo>
                  <a:pt x="27757" y="39430"/>
                </a:lnTo>
                <a:lnTo>
                  <a:pt x="7141" y="61807"/>
                </a:lnTo>
                <a:lnTo>
                  <a:pt x="0" y="85509"/>
                </a:lnTo>
                <a:lnTo>
                  <a:pt x="5211" y="105812"/>
                </a:lnTo>
                <a:lnTo>
                  <a:pt x="44669" y="143433"/>
                </a:lnTo>
                <a:lnTo>
                  <a:pt x="117886" y="175653"/>
                </a:lnTo>
                <a:lnTo>
                  <a:pt x="165295" y="189207"/>
                </a:lnTo>
                <a:lnTo>
                  <a:pt x="218914" y="200773"/>
                </a:lnTo>
                <a:lnTo>
                  <a:pt x="278000" y="210139"/>
                </a:lnTo>
                <a:lnTo>
                  <a:pt x="341808" y="217092"/>
                </a:lnTo>
                <a:lnTo>
                  <a:pt x="409595" y="221420"/>
                </a:lnTo>
                <a:lnTo>
                  <a:pt x="480618" y="222910"/>
                </a:lnTo>
                <a:lnTo>
                  <a:pt x="551638" y="221420"/>
                </a:lnTo>
                <a:lnTo>
                  <a:pt x="619423" y="217092"/>
                </a:lnTo>
                <a:lnTo>
                  <a:pt x="683229" y="210139"/>
                </a:lnTo>
                <a:lnTo>
                  <a:pt x="708340" y="206159"/>
                </a:lnTo>
                <a:lnTo>
                  <a:pt x="480618" y="206159"/>
                </a:lnTo>
                <a:lnTo>
                  <a:pt x="408175" y="204405"/>
                </a:lnTo>
                <a:lnTo>
                  <a:pt x="339454" y="199330"/>
                </a:lnTo>
                <a:lnTo>
                  <a:pt x="275374" y="191208"/>
                </a:lnTo>
                <a:lnTo>
                  <a:pt x="216855" y="180315"/>
                </a:lnTo>
                <a:lnTo>
                  <a:pt x="164817" y="166927"/>
                </a:lnTo>
                <a:lnTo>
                  <a:pt x="120178" y="151319"/>
                </a:lnTo>
                <a:lnTo>
                  <a:pt x="83859" y="133768"/>
                </a:lnTo>
                <a:lnTo>
                  <a:pt x="39855" y="93939"/>
                </a:lnTo>
                <a:lnTo>
                  <a:pt x="34010" y="72212"/>
                </a:lnTo>
                <a:lnTo>
                  <a:pt x="38763" y="52635"/>
                </a:lnTo>
                <a:lnTo>
                  <a:pt x="52563" y="33943"/>
                </a:lnTo>
                <a:lnTo>
                  <a:pt x="74724" y="16333"/>
                </a:lnTo>
                <a:lnTo>
                  <a:pt x="104559" y="0"/>
                </a:lnTo>
                <a:close/>
              </a:path>
              <a:path w="961390" h="223519">
                <a:moveTo>
                  <a:pt x="856665" y="0"/>
                </a:moveTo>
                <a:lnTo>
                  <a:pt x="886507" y="16333"/>
                </a:lnTo>
                <a:lnTo>
                  <a:pt x="908672" y="33943"/>
                </a:lnTo>
                <a:lnTo>
                  <a:pt x="922474" y="52635"/>
                </a:lnTo>
                <a:lnTo>
                  <a:pt x="927226" y="72212"/>
                </a:lnTo>
                <a:lnTo>
                  <a:pt x="921381" y="93939"/>
                </a:lnTo>
                <a:lnTo>
                  <a:pt x="877378" y="133768"/>
                </a:lnTo>
                <a:lnTo>
                  <a:pt x="841058" y="151319"/>
                </a:lnTo>
                <a:lnTo>
                  <a:pt x="796420" y="166927"/>
                </a:lnTo>
                <a:lnTo>
                  <a:pt x="744381" y="180315"/>
                </a:lnTo>
                <a:lnTo>
                  <a:pt x="685862" y="191208"/>
                </a:lnTo>
                <a:lnTo>
                  <a:pt x="621783" y="199330"/>
                </a:lnTo>
                <a:lnTo>
                  <a:pt x="553062" y="204405"/>
                </a:lnTo>
                <a:lnTo>
                  <a:pt x="480618" y="206159"/>
                </a:lnTo>
                <a:lnTo>
                  <a:pt x="708340" y="206159"/>
                </a:lnTo>
                <a:lnTo>
                  <a:pt x="795931" y="189207"/>
                </a:lnTo>
                <a:lnTo>
                  <a:pt x="843339" y="175653"/>
                </a:lnTo>
                <a:lnTo>
                  <a:pt x="883795" y="160324"/>
                </a:lnTo>
                <a:lnTo>
                  <a:pt x="940876" y="125191"/>
                </a:lnTo>
                <a:lnTo>
                  <a:pt x="961224" y="85509"/>
                </a:lnTo>
                <a:lnTo>
                  <a:pt x="954083" y="61807"/>
                </a:lnTo>
                <a:lnTo>
                  <a:pt x="933467" y="39430"/>
                </a:lnTo>
                <a:lnTo>
                  <a:pt x="900590" y="18715"/>
                </a:lnTo>
                <a:lnTo>
                  <a:pt x="856665" y="0"/>
                </a:lnTo>
                <a:close/>
              </a:path>
            </a:pathLst>
          </a:custGeom>
          <a:solidFill>
            <a:srgbClr val="FFFFFF"/>
          </a:solidFill>
        </p:spPr>
        <p:txBody>
          <a:bodyPr wrap="square" lIns="0" tIns="0" rIns="0" bIns="0" rtlCol="0"/>
          <a:lstStyle/>
          <a:p>
            <a:endParaRPr/>
          </a:p>
        </p:txBody>
      </p:sp>
      <p:sp>
        <p:nvSpPr>
          <p:cNvPr id="11" name="object 11"/>
          <p:cNvSpPr/>
          <p:nvPr/>
        </p:nvSpPr>
        <p:spPr>
          <a:xfrm>
            <a:off x="7440923" y="2543148"/>
            <a:ext cx="481330" cy="850265"/>
          </a:xfrm>
          <a:custGeom>
            <a:avLst/>
            <a:gdLst/>
            <a:ahLst/>
            <a:cxnLst/>
            <a:rect l="l" t="t" r="r" b="b"/>
            <a:pathLst>
              <a:path w="481329" h="850264">
                <a:moveTo>
                  <a:pt x="368841" y="783308"/>
                </a:moveTo>
                <a:lnTo>
                  <a:pt x="400456" y="816191"/>
                </a:lnTo>
                <a:lnTo>
                  <a:pt x="428016" y="838719"/>
                </a:lnTo>
                <a:lnTo>
                  <a:pt x="450748" y="849925"/>
                </a:lnTo>
                <a:lnTo>
                  <a:pt x="467875" y="848840"/>
                </a:lnTo>
                <a:lnTo>
                  <a:pt x="477194" y="837930"/>
                </a:lnTo>
                <a:lnTo>
                  <a:pt x="479943" y="824916"/>
                </a:lnTo>
                <a:lnTo>
                  <a:pt x="430481" y="824916"/>
                </a:lnTo>
                <a:lnTo>
                  <a:pt x="413104" y="818560"/>
                </a:lnTo>
                <a:lnTo>
                  <a:pt x="392421" y="804515"/>
                </a:lnTo>
                <a:lnTo>
                  <a:pt x="368841" y="783308"/>
                </a:lnTo>
                <a:close/>
              </a:path>
              <a:path w="481329" h="850264">
                <a:moveTo>
                  <a:pt x="80279" y="34216"/>
                </a:moveTo>
                <a:lnTo>
                  <a:pt x="37348" y="34216"/>
                </a:lnTo>
                <a:lnTo>
                  <a:pt x="57305" y="42719"/>
                </a:lnTo>
                <a:lnTo>
                  <a:pt x="81254" y="60606"/>
                </a:lnTo>
                <a:lnTo>
                  <a:pt x="108601" y="87154"/>
                </a:lnTo>
                <a:lnTo>
                  <a:pt x="138752" y="121638"/>
                </a:lnTo>
                <a:lnTo>
                  <a:pt x="171112" y="163333"/>
                </a:lnTo>
                <a:lnTo>
                  <a:pt x="205086" y="211516"/>
                </a:lnTo>
                <a:lnTo>
                  <a:pt x="240080" y="265461"/>
                </a:lnTo>
                <a:lnTo>
                  <a:pt x="275500" y="324444"/>
                </a:lnTo>
                <a:lnTo>
                  <a:pt x="310751" y="387741"/>
                </a:lnTo>
                <a:lnTo>
                  <a:pt x="343971" y="452129"/>
                </a:lnTo>
                <a:lnTo>
                  <a:pt x="373503" y="514271"/>
                </a:lnTo>
                <a:lnTo>
                  <a:pt x="399074" y="573271"/>
                </a:lnTo>
                <a:lnTo>
                  <a:pt x="420408" y="628233"/>
                </a:lnTo>
                <a:lnTo>
                  <a:pt x="437232" y="678261"/>
                </a:lnTo>
                <a:lnTo>
                  <a:pt x="449271" y="722459"/>
                </a:lnTo>
                <a:lnTo>
                  <a:pt x="456250" y="759930"/>
                </a:lnTo>
                <a:lnTo>
                  <a:pt x="457896" y="789778"/>
                </a:lnTo>
                <a:lnTo>
                  <a:pt x="453933" y="811107"/>
                </a:lnTo>
                <a:lnTo>
                  <a:pt x="444088" y="823021"/>
                </a:lnTo>
                <a:lnTo>
                  <a:pt x="430481" y="824916"/>
                </a:lnTo>
                <a:lnTo>
                  <a:pt x="479943" y="824916"/>
                </a:lnTo>
                <a:lnTo>
                  <a:pt x="481284" y="818566"/>
                </a:lnTo>
                <a:lnTo>
                  <a:pt x="480377" y="791451"/>
                </a:lnTo>
                <a:lnTo>
                  <a:pt x="474696" y="757324"/>
                </a:lnTo>
                <a:lnTo>
                  <a:pt x="464473" y="716901"/>
                </a:lnTo>
                <a:lnTo>
                  <a:pt x="449933" y="670903"/>
                </a:lnTo>
                <a:lnTo>
                  <a:pt x="431306" y="620051"/>
                </a:lnTo>
                <a:lnTo>
                  <a:pt x="408819" y="565067"/>
                </a:lnTo>
                <a:lnTo>
                  <a:pt x="382700" y="506672"/>
                </a:lnTo>
                <a:lnTo>
                  <a:pt x="353178" y="445587"/>
                </a:lnTo>
                <a:lnTo>
                  <a:pt x="320479" y="382534"/>
                </a:lnTo>
                <a:lnTo>
                  <a:pt x="286052" y="320405"/>
                </a:lnTo>
                <a:lnTo>
                  <a:pt x="251506" y="262011"/>
                </a:lnTo>
                <a:lnTo>
                  <a:pt x="217318" y="207942"/>
                </a:lnTo>
                <a:lnTo>
                  <a:pt x="183961" y="158785"/>
                </a:lnTo>
                <a:lnTo>
                  <a:pt x="151910" y="115130"/>
                </a:lnTo>
                <a:lnTo>
                  <a:pt x="121640" y="77567"/>
                </a:lnTo>
                <a:lnTo>
                  <a:pt x="93626" y="46683"/>
                </a:lnTo>
                <a:lnTo>
                  <a:pt x="80279" y="34216"/>
                </a:lnTo>
                <a:close/>
              </a:path>
              <a:path w="481329" h="850264">
                <a:moveTo>
                  <a:pt x="27866" y="0"/>
                </a:moveTo>
                <a:lnTo>
                  <a:pt x="13622" y="1724"/>
                </a:lnTo>
                <a:lnTo>
                  <a:pt x="3241" y="15392"/>
                </a:lnTo>
                <a:lnTo>
                  <a:pt x="0" y="40524"/>
                </a:lnTo>
                <a:lnTo>
                  <a:pt x="3519" y="75946"/>
                </a:lnTo>
                <a:lnTo>
                  <a:pt x="13419" y="120482"/>
                </a:lnTo>
                <a:lnTo>
                  <a:pt x="8796" y="89104"/>
                </a:lnTo>
                <a:lnTo>
                  <a:pt x="8540" y="64089"/>
                </a:lnTo>
                <a:lnTo>
                  <a:pt x="12863" y="46107"/>
                </a:lnTo>
                <a:lnTo>
                  <a:pt x="21978" y="35824"/>
                </a:lnTo>
                <a:lnTo>
                  <a:pt x="37348" y="34216"/>
                </a:lnTo>
                <a:lnTo>
                  <a:pt x="80279" y="34216"/>
                </a:lnTo>
                <a:lnTo>
                  <a:pt x="68343" y="23068"/>
                </a:lnTo>
                <a:lnTo>
                  <a:pt x="46264" y="7310"/>
                </a:lnTo>
                <a:lnTo>
                  <a:pt x="27866" y="0"/>
                </a:lnTo>
                <a:close/>
              </a:path>
            </a:pathLst>
          </a:custGeom>
          <a:solidFill>
            <a:srgbClr val="FFFFFF"/>
          </a:solidFill>
        </p:spPr>
        <p:txBody>
          <a:bodyPr wrap="square" lIns="0" tIns="0" rIns="0" bIns="0" rtlCol="0"/>
          <a:lstStyle/>
          <a:p>
            <a:endParaRPr/>
          </a:p>
        </p:txBody>
      </p:sp>
      <p:sp>
        <p:nvSpPr>
          <p:cNvPr id="12" name="object 12"/>
          <p:cNvSpPr/>
          <p:nvPr/>
        </p:nvSpPr>
        <p:spPr>
          <a:xfrm>
            <a:off x="7351117" y="2543148"/>
            <a:ext cx="481330" cy="850265"/>
          </a:xfrm>
          <a:custGeom>
            <a:avLst/>
            <a:gdLst/>
            <a:ahLst/>
            <a:cxnLst/>
            <a:rect l="l" t="t" r="r" b="b"/>
            <a:pathLst>
              <a:path w="481329" h="850264">
                <a:moveTo>
                  <a:pt x="453420" y="0"/>
                </a:moveTo>
                <a:lnTo>
                  <a:pt x="412946" y="23068"/>
                </a:lnTo>
                <a:lnTo>
                  <a:pt x="359648" y="77567"/>
                </a:lnTo>
                <a:lnTo>
                  <a:pt x="329378" y="115130"/>
                </a:lnTo>
                <a:lnTo>
                  <a:pt x="297326" y="158785"/>
                </a:lnTo>
                <a:lnTo>
                  <a:pt x="263968" y="207942"/>
                </a:lnTo>
                <a:lnTo>
                  <a:pt x="229778" y="262011"/>
                </a:lnTo>
                <a:lnTo>
                  <a:pt x="195232" y="320405"/>
                </a:lnTo>
                <a:lnTo>
                  <a:pt x="160804" y="382534"/>
                </a:lnTo>
                <a:lnTo>
                  <a:pt x="128106" y="445587"/>
                </a:lnTo>
                <a:lnTo>
                  <a:pt x="98583" y="506672"/>
                </a:lnTo>
                <a:lnTo>
                  <a:pt x="72464" y="565067"/>
                </a:lnTo>
                <a:lnTo>
                  <a:pt x="49977" y="620051"/>
                </a:lnTo>
                <a:lnTo>
                  <a:pt x="31350" y="670903"/>
                </a:lnTo>
                <a:lnTo>
                  <a:pt x="16811" y="716901"/>
                </a:lnTo>
                <a:lnTo>
                  <a:pt x="6587" y="757324"/>
                </a:lnTo>
                <a:lnTo>
                  <a:pt x="0" y="818566"/>
                </a:lnTo>
                <a:lnTo>
                  <a:pt x="4089" y="837930"/>
                </a:lnTo>
                <a:lnTo>
                  <a:pt x="13408" y="848840"/>
                </a:lnTo>
                <a:lnTo>
                  <a:pt x="30534" y="849925"/>
                </a:lnTo>
                <a:lnTo>
                  <a:pt x="53262" y="838719"/>
                </a:lnTo>
                <a:lnTo>
                  <a:pt x="70148" y="824916"/>
                </a:lnTo>
                <a:lnTo>
                  <a:pt x="50803" y="824916"/>
                </a:lnTo>
                <a:lnTo>
                  <a:pt x="37195" y="823021"/>
                </a:lnTo>
                <a:lnTo>
                  <a:pt x="27350" y="811107"/>
                </a:lnTo>
                <a:lnTo>
                  <a:pt x="23387" y="789778"/>
                </a:lnTo>
                <a:lnTo>
                  <a:pt x="25033" y="759930"/>
                </a:lnTo>
                <a:lnTo>
                  <a:pt x="32012" y="722459"/>
                </a:lnTo>
                <a:lnTo>
                  <a:pt x="44050" y="678261"/>
                </a:lnTo>
                <a:lnTo>
                  <a:pt x="60873" y="628233"/>
                </a:lnTo>
                <a:lnTo>
                  <a:pt x="82205" y="573271"/>
                </a:lnTo>
                <a:lnTo>
                  <a:pt x="107774" y="514271"/>
                </a:lnTo>
                <a:lnTo>
                  <a:pt x="137303" y="452129"/>
                </a:lnTo>
                <a:lnTo>
                  <a:pt x="170520" y="387741"/>
                </a:lnTo>
                <a:lnTo>
                  <a:pt x="205774" y="324444"/>
                </a:lnTo>
                <a:lnTo>
                  <a:pt x="241197" y="265461"/>
                </a:lnTo>
                <a:lnTo>
                  <a:pt x="276193" y="211516"/>
                </a:lnTo>
                <a:lnTo>
                  <a:pt x="310169" y="163333"/>
                </a:lnTo>
                <a:lnTo>
                  <a:pt x="342530" y="121638"/>
                </a:lnTo>
                <a:lnTo>
                  <a:pt x="372682" y="87154"/>
                </a:lnTo>
                <a:lnTo>
                  <a:pt x="400029" y="60606"/>
                </a:lnTo>
                <a:lnTo>
                  <a:pt x="443935" y="34216"/>
                </a:lnTo>
                <a:lnTo>
                  <a:pt x="480470" y="34216"/>
                </a:lnTo>
                <a:lnTo>
                  <a:pt x="478043" y="15392"/>
                </a:lnTo>
                <a:lnTo>
                  <a:pt x="467662" y="1724"/>
                </a:lnTo>
                <a:lnTo>
                  <a:pt x="453420" y="0"/>
                </a:lnTo>
                <a:close/>
              </a:path>
              <a:path w="481329" h="850264">
                <a:moveTo>
                  <a:pt x="112443" y="783308"/>
                </a:moveTo>
                <a:lnTo>
                  <a:pt x="88862" y="804515"/>
                </a:lnTo>
                <a:lnTo>
                  <a:pt x="68170" y="818566"/>
                </a:lnTo>
                <a:lnTo>
                  <a:pt x="50803" y="824916"/>
                </a:lnTo>
                <a:lnTo>
                  <a:pt x="70148" y="824916"/>
                </a:lnTo>
                <a:lnTo>
                  <a:pt x="80822" y="816191"/>
                </a:lnTo>
                <a:lnTo>
                  <a:pt x="112443" y="783308"/>
                </a:lnTo>
                <a:close/>
              </a:path>
              <a:path w="481329" h="850264">
                <a:moveTo>
                  <a:pt x="480470" y="34216"/>
                </a:moveTo>
                <a:lnTo>
                  <a:pt x="443935" y="34216"/>
                </a:lnTo>
                <a:lnTo>
                  <a:pt x="459305" y="35824"/>
                </a:lnTo>
                <a:lnTo>
                  <a:pt x="468420" y="46107"/>
                </a:lnTo>
                <a:lnTo>
                  <a:pt x="472743" y="64089"/>
                </a:lnTo>
                <a:lnTo>
                  <a:pt x="472487" y="89104"/>
                </a:lnTo>
                <a:lnTo>
                  <a:pt x="467865" y="120482"/>
                </a:lnTo>
                <a:lnTo>
                  <a:pt x="477765" y="75946"/>
                </a:lnTo>
                <a:lnTo>
                  <a:pt x="481284" y="40524"/>
                </a:lnTo>
                <a:lnTo>
                  <a:pt x="480470" y="34216"/>
                </a:lnTo>
                <a:close/>
              </a:path>
            </a:pathLst>
          </a:custGeom>
          <a:solidFill>
            <a:srgbClr val="FFFFFF"/>
          </a:solidFill>
        </p:spPr>
        <p:txBody>
          <a:bodyPr wrap="square" lIns="0" tIns="0" rIns="0" bIns="0" rtlCol="0"/>
          <a:lstStyle/>
          <a:p>
            <a:endParaRPr/>
          </a:p>
        </p:txBody>
      </p:sp>
      <p:sp>
        <p:nvSpPr>
          <p:cNvPr id="13" name="object 13"/>
          <p:cNvSpPr/>
          <p:nvPr/>
        </p:nvSpPr>
        <p:spPr>
          <a:xfrm>
            <a:off x="7171638" y="3146107"/>
            <a:ext cx="931468" cy="199821"/>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7445759" y="3244973"/>
            <a:ext cx="110538" cy="83405"/>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579710" y="3251473"/>
            <a:ext cx="246612" cy="74496"/>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0876" y="8693063"/>
            <a:ext cx="3648075" cy="679450"/>
          </a:xfrm>
          <a:prstGeom prst="rect">
            <a:avLst/>
          </a:prstGeom>
        </p:spPr>
        <p:txBody>
          <a:bodyPr vert="horz" wrap="square" lIns="0" tIns="11430" rIns="0" bIns="0" rtlCol="0">
            <a:spAutoFit/>
          </a:bodyPr>
          <a:lstStyle/>
          <a:p>
            <a:pPr marL="12700">
              <a:lnSpc>
                <a:spcPct val="100000"/>
              </a:lnSpc>
              <a:spcBef>
                <a:spcPts val="90"/>
              </a:spcBef>
              <a:tabLst>
                <a:tab pos="2372360" algn="l"/>
              </a:tabLst>
            </a:pPr>
            <a:r>
              <a:rPr sz="4100" b="0" spc="-10" dirty="0">
                <a:solidFill>
                  <a:srgbClr val="2B3990"/>
                </a:solidFill>
                <a:latin typeface="Roboto Lt"/>
                <a:cs typeface="Roboto Lt"/>
              </a:rPr>
              <a:t>AGOSTO	</a:t>
            </a:r>
            <a:r>
              <a:rPr sz="4300" b="1" spc="-15" dirty="0">
                <a:solidFill>
                  <a:srgbClr val="2B3990"/>
                </a:solidFill>
                <a:latin typeface="Roboto Bk"/>
                <a:cs typeface="Roboto Bk"/>
              </a:rPr>
              <a:t>2021</a:t>
            </a:r>
            <a:endParaRPr sz="4300" dirty="0">
              <a:latin typeface="Roboto Bk"/>
              <a:cs typeface="Roboto Bk"/>
            </a:endParaRPr>
          </a:p>
        </p:txBody>
      </p:sp>
      <p:sp>
        <p:nvSpPr>
          <p:cNvPr id="3" name="object 3"/>
          <p:cNvSpPr/>
          <p:nvPr/>
        </p:nvSpPr>
        <p:spPr>
          <a:xfrm>
            <a:off x="2824143" y="8806441"/>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4" name="object 4"/>
          <p:cNvSpPr/>
          <p:nvPr/>
        </p:nvSpPr>
        <p:spPr>
          <a:xfrm>
            <a:off x="0" y="7402576"/>
            <a:ext cx="15120619" cy="1233170"/>
          </a:xfrm>
          <a:custGeom>
            <a:avLst/>
            <a:gdLst/>
            <a:ahLst/>
            <a:cxnLst/>
            <a:rect l="l" t="t" r="r" b="b"/>
            <a:pathLst>
              <a:path w="15120619" h="1233170">
                <a:moveTo>
                  <a:pt x="0" y="1233170"/>
                </a:moveTo>
                <a:lnTo>
                  <a:pt x="15120010" y="1233170"/>
                </a:lnTo>
                <a:lnTo>
                  <a:pt x="15120010" y="0"/>
                </a:lnTo>
                <a:lnTo>
                  <a:pt x="0" y="0"/>
                </a:lnTo>
                <a:lnTo>
                  <a:pt x="0" y="1233170"/>
                </a:lnTo>
                <a:close/>
              </a:path>
            </a:pathLst>
          </a:custGeom>
          <a:solidFill>
            <a:srgbClr val="414042"/>
          </a:solidFill>
        </p:spPr>
        <p:txBody>
          <a:bodyPr wrap="square" lIns="0" tIns="0" rIns="0" bIns="0" rtlCol="0"/>
          <a:lstStyle/>
          <a:p>
            <a:endParaRPr/>
          </a:p>
        </p:txBody>
      </p:sp>
      <p:sp>
        <p:nvSpPr>
          <p:cNvPr id="5" name="object 5"/>
          <p:cNvSpPr/>
          <p:nvPr/>
        </p:nvSpPr>
        <p:spPr>
          <a:xfrm>
            <a:off x="18268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6" name="object 6"/>
          <p:cNvSpPr/>
          <p:nvPr/>
        </p:nvSpPr>
        <p:spPr>
          <a:xfrm>
            <a:off x="4166077"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62171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8029202"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2056293" y="7490200"/>
            <a:ext cx="1938564" cy="103361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63880" y="7565466"/>
            <a:ext cx="882370" cy="88237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0071" y="7502194"/>
            <a:ext cx="1009975" cy="101061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33487" y="7843037"/>
            <a:ext cx="31330" cy="4686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21931" y="7669289"/>
            <a:ext cx="417029" cy="61829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730" y="8001789"/>
            <a:ext cx="864869" cy="200660"/>
          </a:xfrm>
          <a:custGeom>
            <a:avLst/>
            <a:gdLst/>
            <a:ahLst/>
            <a:cxnLst/>
            <a:rect l="l" t="t" r="r" b="b"/>
            <a:pathLst>
              <a:path w="864869" h="200659">
                <a:moveTo>
                  <a:pt x="94056" y="0"/>
                </a:moveTo>
                <a:lnTo>
                  <a:pt x="54542" y="16834"/>
                </a:lnTo>
                <a:lnTo>
                  <a:pt x="24968" y="35471"/>
                </a:lnTo>
                <a:lnTo>
                  <a:pt x="6423" y="55603"/>
                </a:lnTo>
                <a:lnTo>
                  <a:pt x="0" y="76923"/>
                </a:lnTo>
                <a:lnTo>
                  <a:pt x="5658" y="96972"/>
                </a:lnTo>
                <a:lnTo>
                  <a:pt x="48255" y="133721"/>
                </a:lnTo>
                <a:lnTo>
                  <a:pt x="83414" y="149914"/>
                </a:lnTo>
                <a:lnTo>
                  <a:pt x="126626" y="164314"/>
                </a:lnTo>
                <a:lnTo>
                  <a:pt x="177002" y="176665"/>
                </a:lnTo>
                <a:lnTo>
                  <a:pt x="233650" y="186715"/>
                </a:lnTo>
                <a:lnTo>
                  <a:pt x="295682" y="194208"/>
                </a:lnTo>
                <a:lnTo>
                  <a:pt x="362206" y="198890"/>
                </a:lnTo>
                <a:lnTo>
                  <a:pt x="432333" y="200507"/>
                </a:lnTo>
                <a:lnTo>
                  <a:pt x="502463" y="198890"/>
                </a:lnTo>
                <a:lnTo>
                  <a:pt x="568990" y="194208"/>
                </a:lnTo>
                <a:lnTo>
                  <a:pt x="631024" y="186715"/>
                </a:lnTo>
                <a:lnTo>
                  <a:pt x="638182" y="185445"/>
                </a:lnTo>
                <a:lnTo>
                  <a:pt x="432333" y="185445"/>
                </a:lnTo>
                <a:lnTo>
                  <a:pt x="360117" y="183503"/>
                </a:lnTo>
                <a:lnTo>
                  <a:pt x="292149" y="177906"/>
                </a:lnTo>
                <a:lnTo>
                  <a:pt x="229561" y="168993"/>
                </a:lnTo>
                <a:lnTo>
                  <a:pt x="173489" y="157105"/>
                </a:lnTo>
                <a:lnTo>
                  <a:pt x="125068" y="142582"/>
                </a:lnTo>
                <a:lnTo>
                  <a:pt x="85432" y="125764"/>
                </a:lnTo>
                <a:lnTo>
                  <a:pt x="37054" y="86607"/>
                </a:lnTo>
                <a:lnTo>
                  <a:pt x="30581" y="64947"/>
                </a:lnTo>
                <a:lnTo>
                  <a:pt x="34857" y="47341"/>
                </a:lnTo>
                <a:lnTo>
                  <a:pt x="47274" y="30530"/>
                </a:lnTo>
                <a:lnTo>
                  <a:pt x="67212" y="14691"/>
                </a:lnTo>
                <a:lnTo>
                  <a:pt x="94056" y="0"/>
                </a:lnTo>
                <a:close/>
              </a:path>
              <a:path w="864869" h="200659">
                <a:moveTo>
                  <a:pt x="770610" y="0"/>
                </a:moveTo>
                <a:lnTo>
                  <a:pt x="797453" y="14691"/>
                </a:lnTo>
                <a:lnTo>
                  <a:pt x="817392" y="30530"/>
                </a:lnTo>
                <a:lnTo>
                  <a:pt x="829809" y="47341"/>
                </a:lnTo>
                <a:lnTo>
                  <a:pt x="834085" y="64947"/>
                </a:lnTo>
                <a:lnTo>
                  <a:pt x="827612" y="86607"/>
                </a:lnTo>
                <a:lnTo>
                  <a:pt x="779234" y="125764"/>
                </a:lnTo>
                <a:lnTo>
                  <a:pt x="739598" y="142582"/>
                </a:lnTo>
                <a:lnTo>
                  <a:pt x="691177" y="157105"/>
                </a:lnTo>
                <a:lnTo>
                  <a:pt x="635105" y="168993"/>
                </a:lnTo>
                <a:lnTo>
                  <a:pt x="572517" y="177906"/>
                </a:lnTo>
                <a:lnTo>
                  <a:pt x="504548" y="183503"/>
                </a:lnTo>
                <a:lnTo>
                  <a:pt x="432333" y="185445"/>
                </a:lnTo>
                <a:lnTo>
                  <a:pt x="638182" y="185445"/>
                </a:lnTo>
                <a:lnTo>
                  <a:pt x="687674" y="176665"/>
                </a:lnTo>
                <a:lnTo>
                  <a:pt x="738050" y="164314"/>
                </a:lnTo>
                <a:lnTo>
                  <a:pt x="781263" y="149914"/>
                </a:lnTo>
                <a:lnTo>
                  <a:pt x="816423" y="133721"/>
                </a:lnTo>
                <a:lnTo>
                  <a:pt x="859021" y="96972"/>
                </a:lnTo>
                <a:lnTo>
                  <a:pt x="864679" y="76923"/>
                </a:lnTo>
                <a:lnTo>
                  <a:pt x="858253" y="55603"/>
                </a:lnTo>
                <a:lnTo>
                  <a:pt x="839704" y="35471"/>
                </a:lnTo>
                <a:lnTo>
                  <a:pt x="810126" y="16834"/>
                </a:lnTo>
                <a:lnTo>
                  <a:pt x="770610" y="0"/>
                </a:lnTo>
                <a:close/>
              </a:path>
            </a:pathLst>
          </a:custGeom>
          <a:solidFill>
            <a:srgbClr val="FFFFFF"/>
          </a:solidFill>
        </p:spPr>
        <p:txBody>
          <a:bodyPr wrap="square" lIns="0" tIns="0" rIns="0" bIns="0" rtlCol="0"/>
          <a:lstStyle/>
          <a:p>
            <a:endParaRPr/>
          </a:p>
        </p:txBody>
      </p:sp>
      <p:sp>
        <p:nvSpPr>
          <p:cNvPr id="16" name="object 16"/>
          <p:cNvSpPr/>
          <p:nvPr/>
        </p:nvSpPr>
        <p:spPr>
          <a:xfrm>
            <a:off x="828642" y="7602420"/>
            <a:ext cx="433705" cy="763905"/>
          </a:xfrm>
          <a:custGeom>
            <a:avLst/>
            <a:gdLst/>
            <a:ahLst/>
            <a:cxnLst/>
            <a:rect l="l" t="t" r="r" b="b"/>
            <a:pathLst>
              <a:path w="433705" h="763904">
                <a:moveTo>
                  <a:pt x="331797" y="703844"/>
                </a:moveTo>
                <a:lnTo>
                  <a:pt x="360235" y="733432"/>
                </a:lnTo>
                <a:lnTo>
                  <a:pt x="385024" y="753701"/>
                </a:lnTo>
                <a:lnTo>
                  <a:pt x="405472" y="763784"/>
                </a:lnTo>
                <a:lnTo>
                  <a:pt x="420887" y="762810"/>
                </a:lnTo>
                <a:lnTo>
                  <a:pt x="430487" y="749757"/>
                </a:lnTo>
                <a:lnTo>
                  <a:pt x="431412" y="741283"/>
                </a:lnTo>
                <a:lnTo>
                  <a:pt x="387250" y="741283"/>
                </a:lnTo>
                <a:lnTo>
                  <a:pt x="371624" y="735570"/>
                </a:lnTo>
                <a:lnTo>
                  <a:pt x="353007" y="722926"/>
                </a:lnTo>
                <a:lnTo>
                  <a:pt x="331797" y="703844"/>
                </a:lnTo>
                <a:close/>
              </a:path>
              <a:path w="433705" h="763904">
                <a:moveTo>
                  <a:pt x="72836" y="30422"/>
                </a:moveTo>
                <a:lnTo>
                  <a:pt x="35395" y="30422"/>
                </a:lnTo>
                <a:lnTo>
                  <a:pt x="56042" y="40525"/>
                </a:lnTo>
                <a:lnTo>
                  <a:pt x="80976" y="60873"/>
                </a:lnTo>
                <a:lnTo>
                  <a:pt x="109465" y="90570"/>
                </a:lnTo>
                <a:lnTo>
                  <a:pt x="140775" y="128724"/>
                </a:lnTo>
                <a:lnTo>
                  <a:pt x="174172" y="174440"/>
                </a:lnTo>
                <a:lnTo>
                  <a:pt x="208922" y="226826"/>
                </a:lnTo>
                <a:lnTo>
                  <a:pt x="244293" y="284986"/>
                </a:lnTo>
                <a:lnTo>
                  <a:pt x="279549" y="348028"/>
                </a:lnTo>
                <a:lnTo>
                  <a:pt x="312631" y="412448"/>
                </a:lnTo>
                <a:lnTo>
                  <a:pt x="341419" y="473911"/>
                </a:lnTo>
                <a:lnTo>
                  <a:pt x="365824" y="531841"/>
                </a:lnTo>
                <a:lnTo>
                  <a:pt x="385423" y="584954"/>
                </a:lnTo>
                <a:lnTo>
                  <a:pt x="399879" y="632146"/>
                </a:lnTo>
                <a:lnTo>
                  <a:pt x="408852" y="672309"/>
                </a:lnTo>
                <a:lnTo>
                  <a:pt x="412003" y="704338"/>
                </a:lnTo>
                <a:lnTo>
                  <a:pt x="408995" y="727127"/>
                </a:lnTo>
                <a:lnTo>
                  <a:pt x="399488" y="739569"/>
                </a:lnTo>
                <a:lnTo>
                  <a:pt x="387250" y="741283"/>
                </a:lnTo>
                <a:lnTo>
                  <a:pt x="431412" y="741283"/>
                </a:lnTo>
                <a:lnTo>
                  <a:pt x="429190" y="691378"/>
                </a:lnTo>
                <a:lnTo>
                  <a:pt x="419041" y="648420"/>
                </a:lnTo>
                <a:lnTo>
                  <a:pt x="403059" y="597865"/>
                </a:lnTo>
                <a:lnTo>
                  <a:pt x="381618" y="540894"/>
                </a:lnTo>
                <a:lnTo>
                  <a:pt x="355092" y="478694"/>
                </a:lnTo>
                <a:lnTo>
                  <a:pt x="323766" y="412272"/>
                </a:lnTo>
                <a:lnTo>
                  <a:pt x="288286" y="343342"/>
                </a:lnTo>
                <a:lnTo>
                  <a:pt x="250405" y="275471"/>
                </a:lnTo>
                <a:lnTo>
                  <a:pt x="212508" y="212794"/>
                </a:lnTo>
                <a:lnTo>
                  <a:pt x="175373" y="156280"/>
                </a:lnTo>
                <a:lnTo>
                  <a:pt x="139782" y="106896"/>
                </a:lnTo>
                <a:lnTo>
                  <a:pt x="106513" y="65608"/>
                </a:lnTo>
                <a:lnTo>
                  <a:pt x="76346" y="33385"/>
                </a:lnTo>
                <a:lnTo>
                  <a:pt x="72836" y="30422"/>
                </a:lnTo>
                <a:close/>
              </a:path>
              <a:path w="433705" h="763904">
                <a:moveTo>
                  <a:pt x="28436" y="0"/>
                </a:moveTo>
                <a:lnTo>
                  <a:pt x="12252" y="772"/>
                </a:lnTo>
                <a:lnTo>
                  <a:pt x="2916" y="13071"/>
                </a:lnTo>
                <a:lnTo>
                  <a:pt x="0" y="35681"/>
                </a:lnTo>
                <a:lnTo>
                  <a:pt x="3165" y="67545"/>
                </a:lnTo>
                <a:lnTo>
                  <a:pt x="12074" y="107605"/>
                </a:lnTo>
                <a:lnTo>
                  <a:pt x="7917" y="79379"/>
                </a:lnTo>
                <a:lnTo>
                  <a:pt x="7688" y="56881"/>
                </a:lnTo>
                <a:lnTo>
                  <a:pt x="11576" y="40707"/>
                </a:lnTo>
                <a:lnTo>
                  <a:pt x="19770" y="31455"/>
                </a:lnTo>
                <a:lnTo>
                  <a:pt x="35395" y="30422"/>
                </a:lnTo>
                <a:lnTo>
                  <a:pt x="72836" y="30422"/>
                </a:lnTo>
                <a:lnTo>
                  <a:pt x="50060" y="11193"/>
                </a:lnTo>
                <a:lnTo>
                  <a:pt x="28436" y="0"/>
                </a:lnTo>
                <a:close/>
              </a:path>
            </a:pathLst>
          </a:custGeom>
          <a:solidFill>
            <a:srgbClr val="FFFFFF"/>
          </a:solidFill>
        </p:spPr>
        <p:txBody>
          <a:bodyPr wrap="square" lIns="0" tIns="0" rIns="0" bIns="0" rtlCol="0"/>
          <a:lstStyle/>
          <a:p>
            <a:endParaRPr/>
          </a:p>
        </p:txBody>
      </p:sp>
      <p:sp>
        <p:nvSpPr>
          <p:cNvPr id="17" name="object 17"/>
          <p:cNvSpPr/>
          <p:nvPr/>
        </p:nvSpPr>
        <p:spPr>
          <a:xfrm>
            <a:off x="747679" y="7602420"/>
            <a:ext cx="433705" cy="763905"/>
          </a:xfrm>
          <a:custGeom>
            <a:avLst/>
            <a:gdLst/>
            <a:ahLst/>
            <a:cxnLst/>
            <a:rect l="l" t="t" r="r" b="b"/>
            <a:pathLst>
              <a:path w="433705" h="763904">
                <a:moveTo>
                  <a:pt x="404684" y="0"/>
                </a:moveTo>
                <a:lnTo>
                  <a:pt x="356776" y="33385"/>
                </a:lnTo>
                <a:lnTo>
                  <a:pt x="326609" y="65608"/>
                </a:lnTo>
                <a:lnTo>
                  <a:pt x="293339" y="106896"/>
                </a:lnTo>
                <a:lnTo>
                  <a:pt x="257746" y="156280"/>
                </a:lnTo>
                <a:lnTo>
                  <a:pt x="220611" y="212794"/>
                </a:lnTo>
                <a:lnTo>
                  <a:pt x="182712" y="275471"/>
                </a:lnTo>
                <a:lnTo>
                  <a:pt x="144830" y="343342"/>
                </a:lnTo>
                <a:lnTo>
                  <a:pt x="109264" y="412448"/>
                </a:lnTo>
                <a:lnTo>
                  <a:pt x="78031" y="478694"/>
                </a:lnTo>
                <a:lnTo>
                  <a:pt x="51508" y="540894"/>
                </a:lnTo>
                <a:lnTo>
                  <a:pt x="30068" y="597865"/>
                </a:lnTo>
                <a:lnTo>
                  <a:pt x="14087" y="648420"/>
                </a:lnTo>
                <a:lnTo>
                  <a:pt x="3939" y="691378"/>
                </a:lnTo>
                <a:lnTo>
                  <a:pt x="0" y="725551"/>
                </a:lnTo>
                <a:lnTo>
                  <a:pt x="2642" y="749757"/>
                </a:lnTo>
                <a:lnTo>
                  <a:pt x="12242" y="762810"/>
                </a:lnTo>
                <a:lnTo>
                  <a:pt x="27650" y="763784"/>
                </a:lnTo>
                <a:lnTo>
                  <a:pt x="48096" y="753701"/>
                </a:lnTo>
                <a:lnTo>
                  <a:pt x="63285" y="741283"/>
                </a:lnTo>
                <a:lnTo>
                  <a:pt x="45880" y="741283"/>
                </a:lnTo>
                <a:lnTo>
                  <a:pt x="33642" y="739569"/>
                </a:lnTo>
                <a:lnTo>
                  <a:pt x="24135" y="727127"/>
                </a:lnTo>
                <a:lnTo>
                  <a:pt x="21126" y="704338"/>
                </a:lnTo>
                <a:lnTo>
                  <a:pt x="24278" y="672309"/>
                </a:lnTo>
                <a:lnTo>
                  <a:pt x="33251" y="632146"/>
                </a:lnTo>
                <a:lnTo>
                  <a:pt x="47706" y="584954"/>
                </a:lnTo>
                <a:lnTo>
                  <a:pt x="67305" y="531841"/>
                </a:lnTo>
                <a:lnTo>
                  <a:pt x="91710" y="473911"/>
                </a:lnTo>
                <a:lnTo>
                  <a:pt x="120581" y="412272"/>
                </a:lnTo>
                <a:lnTo>
                  <a:pt x="153581" y="348028"/>
                </a:lnTo>
                <a:lnTo>
                  <a:pt x="188833" y="284986"/>
                </a:lnTo>
                <a:lnTo>
                  <a:pt x="224200" y="226826"/>
                </a:lnTo>
                <a:lnTo>
                  <a:pt x="258949" y="174440"/>
                </a:lnTo>
                <a:lnTo>
                  <a:pt x="292345" y="128724"/>
                </a:lnTo>
                <a:lnTo>
                  <a:pt x="323655" y="90570"/>
                </a:lnTo>
                <a:lnTo>
                  <a:pt x="352145" y="60873"/>
                </a:lnTo>
                <a:lnTo>
                  <a:pt x="397731" y="30422"/>
                </a:lnTo>
                <a:lnTo>
                  <a:pt x="432440" y="30422"/>
                </a:lnTo>
                <a:lnTo>
                  <a:pt x="430201" y="13071"/>
                </a:lnTo>
                <a:lnTo>
                  <a:pt x="420865" y="772"/>
                </a:lnTo>
                <a:lnTo>
                  <a:pt x="404684" y="0"/>
                </a:lnTo>
                <a:close/>
              </a:path>
              <a:path w="433705" h="763904">
                <a:moveTo>
                  <a:pt x="101333" y="703844"/>
                </a:moveTo>
                <a:lnTo>
                  <a:pt x="80123" y="722926"/>
                </a:lnTo>
                <a:lnTo>
                  <a:pt x="61506" y="735570"/>
                </a:lnTo>
                <a:lnTo>
                  <a:pt x="45880" y="741283"/>
                </a:lnTo>
                <a:lnTo>
                  <a:pt x="63285" y="741283"/>
                </a:lnTo>
                <a:lnTo>
                  <a:pt x="72887" y="733432"/>
                </a:lnTo>
                <a:lnTo>
                  <a:pt x="101333" y="703844"/>
                </a:lnTo>
                <a:close/>
              </a:path>
              <a:path w="433705" h="763904">
                <a:moveTo>
                  <a:pt x="432440" y="30422"/>
                </a:moveTo>
                <a:lnTo>
                  <a:pt x="397731" y="30422"/>
                </a:lnTo>
                <a:lnTo>
                  <a:pt x="413359" y="31455"/>
                </a:lnTo>
                <a:lnTo>
                  <a:pt x="421554" y="40707"/>
                </a:lnTo>
                <a:lnTo>
                  <a:pt x="425442" y="56881"/>
                </a:lnTo>
                <a:lnTo>
                  <a:pt x="425212" y="79379"/>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8" name="object 18"/>
          <p:cNvSpPr/>
          <p:nvPr/>
        </p:nvSpPr>
        <p:spPr>
          <a:xfrm>
            <a:off x="586409" y="8144053"/>
            <a:ext cx="837920" cy="17973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32996" y="8232978"/>
            <a:ext cx="99430" cy="75027"/>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953495" y="8238828"/>
            <a:ext cx="221842" cy="67010"/>
          </a:xfrm>
          <a:prstGeom prst="rect">
            <a:avLst/>
          </a:prstGeom>
          <a:blipFill>
            <a:blip r:embed="rId10" cstate="print"/>
            <a:stretch>
              <a:fillRect/>
            </a:stretch>
          </a:blipFill>
        </p:spPr>
        <p:txBody>
          <a:bodyPr wrap="square" lIns="0" tIns="0" rIns="0" bIns="0" rtlCol="0"/>
          <a:lstStyle/>
          <a:p>
            <a:endParaRPr/>
          </a:p>
        </p:txBody>
      </p:sp>
      <p:pic>
        <p:nvPicPr>
          <p:cNvPr id="25" name="Imagem 24">
            <a:extLst>
              <a:ext uri="{FF2B5EF4-FFF2-40B4-BE49-F238E27FC236}">
                <a16:creationId xmlns:a16="http://schemas.microsoft.com/office/drawing/2014/main" id="{51494081-011B-418D-9B7C-BD30E80E86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163" y="9372513"/>
            <a:ext cx="14439900" cy="1038225"/>
          </a:xfrm>
          <a:prstGeom prst="rect">
            <a:avLst/>
          </a:prstGeom>
        </p:spPr>
      </p:pic>
      <p:sp>
        <p:nvSpPr>
          <p:cNvPr id="26" name="Triângulo isósceles 25">
            <a:extLst>
              <a:ext uri="{FF2B5EF4-FFF2-40B4-BE49-F238E27FC236}">
                <a16:creationId xmlns:a16="http://schemas.microsoft.com/office/drawing/2014/main" id="{B5C1C4F0-9CE5-435F-AE7B-799092D866E8}"/>
              </a:ext>
            </a:extLst>
          </p:cNvPr>
          <p:cNvSpPr/>
          <p:nvPr/>
        </p:nvSpPr>
        <p:spPr>
          <a:xfrm rot="13252455">
            <a:off x="2599652" y="8118167"/>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3" name="Agrupar 22">
            <a:extLst>
              <a:ext uri="{FF2B5EF4-FFF2-40B4-BE49-F238E27FC236}">
                <a16:creationId xmlns:a16="http://schemas.microsoft.com/office/drawing/2014/main" id="{76706531-9D66-4BC2-97B5-42910B5BF9A3}"/>
              </a:ext>
            </a:extLst>
          </p:cNvPr>
          <p:cNvGrpSpPr/>
          <p:nvPr/>
        </p:nvGrpSpPr>
        <p:grpSpPr>
          <a:xfrm>
            <a:off x="4324699" y="7448370"/>
            <a:ext cx="10466570" cy="1164176"/>
            <a:chOff x="4324699" y="7448370"/>
            <a:chExt cx="10466570" cy="1164176"/>
          </a:xfrm>
        </p:grpSpPr>
        <p:sp>
          <p:nvSpPr>
            <p:cNvPr id="24" name="CaixaDeTexto 23">
              <a:extLst>
                <a:ext uri="{FF2B5EF4-FFF2-40B4-BE49-F238E27FC236}">
                  <a16:creationId xmlns:a16="http://schemas.microsoft.com/office/drawing/2014/main" id="{6F3C8D45-AB50-481B-8B70-065190BC5915}"/>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7" name="CaixaDeTexto 26">
              <a:extLst>
                <a:ext uri="{FF2B5EF4-FFF2-40B4-BE49-F238E27FC236}">
                  <a16:creationId xmlns:a16="http://schemas.microsoft.com/office/drawing/2014/main" id="{BC1C88AC-898A-41BE-B990-4C0C1996D3F4}"/>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Incêndios, Bolívia, 616</a:t>
              </a:r>
            </a:p>
            <a:p>
              <a:pPr algn="ctr"/>
              <a:r>
                <a:rPr lang="pt-BR" sz="1300" b="1" dirty="0">
                  <a:solidFill>
                    <a:schemeClr val="bg1"/>
                  </a:solidFill>
                </a:rPr>
                <a:t>(Chamado 708)</a:t>
              </a:r>
            </a:p>
          </p:txBody>
        </p:sp>
        <p:sp>
          <p:nvSpPr>
            <p:cNvPr id="28" name="CaixaDeTexto 27">
              <a:extLst>
                <a:ext uri="{FF2B5EF4-FFF2-40B4-BE49-F238E27FC236}">
                  <a16:creationId xmlns:a16="http://schemas.microsoft.com/office/drawing/2014/main" id="{B7A29C8F-0027-47B2-8CA8-9B44272F841A}"/>
                </a:ext>
              </a:extLst>
            </p:cNvPr>
            <p:cNvSpPr txBox="1"/>
            <p:nvPr/>
          </p:nvSpPr>
          <p:spPr>
            <a:xfrm>
              <a:off x="6332637" y="7448370"/>
              <a:ext cx="1615396" cy="692497"/>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PAN10m (fusão PAN5m)</a:t>
              </a:r>
            </a:p>
          </p:txBody>
        </p:sp>
        <p:sp>
          <p:nvSpPr>
            <p:cNvPr id="29" name="CaixaDeTexto 28">
              <a:extLst>
                <a:ext uri="{FF2B5EF4-FFF2-40B4-BE49-F238E27FC236}">
                  <a16:creationId xmlns:a16="http://schemas.microsoft.com/office/drawing/2014/main" id="{DC587E4E-D57C-415F-B29F-F1A4501DD811}"/>
                </a:ext>
              </a:extLst>
            </p:cNvPr>
            <p:cNvSpPr txBox="1"/>
            <p:nvPr/>
          </p:nvSpPr>
          <p:spPr>
            <a:xfrm>
              <a:off x="6258120" y="8120103"/>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24/08/2019</a:t>
              </a:r>
            </a:p>
          </p:txBody>
        </p:sp>
        <p:sp>
          <p:nvSpPr>
            <p:cNvPr id="30" name="CaixaDeTexto 29">
              <a:extLst>
                <a:ext uri="{FF2B5EF4-FFF2-40B4-BE49-F238E27FC236}">
                  <a16:creationId xmlns:a16="http://schemas.microsoft.com/office/drawing/2014/main" id="{FD9A53D2-6133-4F78-B260-24B8C9DFE6AC}"/>
                </a:ext>
              </a:extLst>
            </p:cNvPr>
            <p:cNvSpPr txBox="1"/>
            <p:nvPr/>
          </p:nvSpPr>
          <p:spPr>
            <a:xfrm>
              <a:off x="8191541" y="7523239"/>
              <a:ext cx="6599728" cy="931024"/>
            </a:xfrm>
            <a:prstGeom prst="rect">
              <a:avLst/>
            </a:prstGeom>
            <a:noFill/>
          </p:spPr>
          <p:txBody>
            <a:bodyPr wrap="square" rtlCol="0">
              <a:spAutoFit/>
            </a:bodyPr>
            <a:lstStyle/>
            <a:p>
              <a:r>
                <a:rPr lang="pt-BR" sz="1500" b="1" dirty="0">
                  <a:solidFill>
                    <a:schemeClr val="bg1"/>
                  </a:solidFill>
                </a:rPr>
                <a:t>Incêndios na Bolívia (21/08/2019):</a:t>
              </a:r>
            </a:p>
            <a:p>
              <a:endParaRPr lang="pt-BR" sz="500" b="1" dirty="0">
                <a:solidFill>
                  <a:schemeClr val="bg1"/>
                </a:solidFill>
              </a:endParaRPr>
            </a:p>
            <a:p>
              <a:pPr algn="just"/>
              <a:r>
                <a:rPr lang="pt-BR" sz="1150" dirty="0">
                  <a:solidFill>
                    <a:schemeClr val="bg1"/>
                  </a:solidFill>
                </a:rPr>
                <a:t>Incêndios atingiram várias regiões da Bolívia danificando mais de 460 mil hectares de florestas e pastagens. Na imagem em falsa cor podemos ver as áreas já queimadas (cores escuras) no meio de grandes áreas vegetadas (cores avermelhadas).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43101" y="8679552"/>
            <a:ext cx="1287780" cy="679450"/>
          </a:xfrm>
          <a:prstGeom prst="rect">
            <a:avLst/>
          </a:prstGeom>
        </p:spPr>
        <p:txBody>
          <a:bodyPr vert="horz" wrap="square" lIns="0" tIns="11430" rIns="0" bIns="0" rtlCol="0">
            <a:spAutoFit/>
          </a:bodyPr>
          <a:lstStyle/>
          <a:p>
            <a:pPr marL="12700">
              <a:lnSpc>
                <a:spcPct val="100000"/>
              </a:lnSpc>
              <a:spcBef>
                <a:spcPts val="90"/>
              </a:spcBef>
            </a:pPr>
            <a:r>
              <a:rPr sz="4300" b="1" spc="-15" dirty="0">
                <a:solidFill>
                  <a:srgbClr val="2B3990"/>
                </a:solidFill>
                <a:latin typeface="Roboto Bk"/>
                <a:cs typeface="Roboto Bk"/>
              </a:rPr>
              <a:t>2021</a:t>
            </a:r>
            <a:endParaRPr sz="4300">
              <a:latin typeface="Roboto Bk"/>
              <a:cs typeface="Roboto Bk"/>
            </a:endParaRPr>
          </a:p>
        </p:txBody>
      </p:sp>
      <p:sp>
        <p:nvSpPr>
          <p:cNvPr id="3" name="object 3"/>
          <p:cNvSpPr/>
          <p:nvPr/>
        </p:nvSpPr>
        <p:spPr>
          <a:xfrm>
            <a:off x="3642180" y="8806431"/>
            <a:ext cx="0" cy="492759"/>
          </a:xfrm>
          <a:custGeom>
            <a:avLst/>
            <a:gdLst/>
            <a:ahLst/>
            <a:cxnLst/>
            <a:rect l="l" t="t" r="r" b="b"/>
            <a:pathLst>
              <a:path h="492759">
                <a:moveTo>
                  <a:pt x="0" y="0"/>
                </a:moveTo>
                <a:lnTo>
                  <a:pt x="0" y="492163"/>
                </a:lnTo>
              </a:path>
            </a:pathLst>
          </a:custGeom>
          <a:ln w="3175">
            <a:solidFill>
              <a:srgbClr val="2B3990"/>
            </a:solidFill>
          </a:ln>
        </p:spPr>
        <p:txBody>
          <a:bodyPr wrap="square" lIns="0" tIns="0" rIns="0" bIns="0" rtlCol="0"/>
          <a:lstStyle/>
          <a:p>
            <a:endParaRPr/>
          </a:p>
        </p:txBody>
      </p:sp>
      <p:sp>
        <p:nvSpPr>
          <p:cNvPr id="4" name="object 4"/>
          <p:cNvSpPr/>
          <p:nvPr/>
        </p:nvSpPr>
        <p:spPr>
          <a:xfrm>
            <a:off x="3642183" y="8806435"/>
            <a:ext cx="0" cy="492759"/>
          </a:xfrm>
          <a:custGeom>
            <a:avLst/>
            <a:gdLst/>
            <a:ahLst/>
            <a:cxnLst/>
            <a:rect l="l" t="t" r="r" b="b"/>
            <a:pathLst>
              <a:path h="492759">
                <a:moveTo>
                  <a:pt x="0" y="0"/>
                </a:moveTo>
                <a:lnTo>
                  <a:pt x="0" y="492163"/>
                </a:lnTo>
              </a:path>
            </a:pathLst>
          </a:custGeom>
          <a:ln w="6350">
            <a:solidFill>
              <a:srgbClr val="2B3990"/>
            </a:solidFill>
          </a:ln>
        </p:spPr>
        <p:txBody>
          <a:bodyPr wrap="square" lIns="0" tIns="0" rIns="0" bIns="0" rtlCol="0"/>
          <a:lstStyle/>
          <a:p>
            <a:endParaRPr/>
          </a:p>
        </p:txBody>
      </p:sp>
      <p:sp>
        <p:nvSpPr>
          <p:cNvPr id="5" name="object 5"/>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6" name="object 6"/>
          <p:cNvSpPr/>
          <p:nvPr/>
        </p:nvSpPr>
        <p:spPr>
          <a:xfrm>
            <a:off x="1826883" y="7642475"/>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7" name="object 7"/>
          <p:cNvSpPr/>
          <p:nvPr/>
        </p:nvSpPr>
        <p:spPr>
          <a:xfrm>
            <a:off x="4166077" y="7642475"/>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8" name="object 8"/>
          <p:cNvSpPr/>
          <p:nvPr/>
        </p:nvSpPr>
        <p:spPr>
          <a:xfrm>
            <a:off x="6217183" y="7642475"/>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9" name="object 9"/>
          <p:cNvSpPr/>
          <p:nvPr/>
        </p:nvSpPr>
        <p:spPr>
          <a:xfrm>
            <a:off x="8029202" y="7642475"/>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0" name="object 10"/>
          <p:cNvSpPr/>
          <p:nvPr/>
        </p:nvSpPr>
        <p:spPr>
          <a:xfrm>
            <a:off x="2056293" y="7490194"/>
            <a:ext cx="1938564" cy="103361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63880" y="7565466"/>
            <a:ext cx="882370" cy="88237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00071" y="7502200"/>
            <a:ext cx="1009975" cy="101061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33487" y="7843025"/>
            <a:ext cx="31330" cy="46888"/>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21931" y="7669441"/>
            <a:ext cx="417029" cy="61816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72730" y="8001783"/>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7"/>
                </a:lnTo>
                <a:lnTo>
                  <a:pt x="229561" y="169003"/>
                </a:lnTo>
                <a:lnTo>
                  <a:pt x="173489" y="157114"/>
                </a:lnTo>
                <a:lnTo>
                  <a:pt x="125068" y="142589"/>
                </a:lnTo>
                <a:lnTo>
                  <a:pt x="85432" y="125771"/>
                </a:lnTo>
                <a:lnTo>
                  <a:pt x="37054" y="86616"/>
                </a:lnTo>
                <a:lnTo>
                  <a:pt x="30581" y="64960"/>
                </a:lnTo>
                <a:lnTo>
                  <a:pt x="34857" y="47348"/>
                </a:lnTo>
                <a:lnTo>
                  <a:pt x="47274" y="30537"/>
                </a:lnTo>
                <a:lnTo>
                  <a:pt x="67212" y="14697"/>
                </a:lnTo>
                <a:lnTo>
                  <a:pt x="94056" y="0"/>
                </a:lnTo>
                <a:close/>
              </a:path>
              <a:path w="864869" h="200659">
                <a:moveTo>
                  <a:pt x="770610" y="0"/>
                </a:moveTo>
                <a:lnTo>
                  <a:pt x="797453" y="14697"/>
                </a:lnTo>
                <a:lnTo>
                  <a:pt x="817392" y="30537"/>
                </a:lnTo>
                <a:lnTo>
                  <a:pt x="829809" y="47348"/>
                </a:lnTo>
                <a:lnTo>
                  <a:pt x="834085" y="64960"/>
                </a:lnTo>
                <a:lnTo>
                  <a:pt x="827612" y="86616"/>
                </a:lnTo>
                <a:lnTo>
                  <a:pt x="779234" y="125771"/>
                </a:lnTo>
                <a:lnTo>
                  <a:pt x="739598" y="142589"/>
                </a:lnTo>
                <a:lnTo>
                  <a:pt x="691177" y="157114"/>
                </a:lnTo>
                <a:lnTo>
                  <a:pt x="635105" y="169003"/>
                </a:lnTo>
                <a:lnTo>
                  <a:pt x="572517" y="177917"/>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7" name="object 17"/>
          <p:cNvSpPr/>
          <p:nvPr/>
        </p:nvSpPr>
        <p:spPr>
          <a:xfrm>
            <a:off x="828642" y="7602421"/>
            <a:ext cx="433705" cy="763905"/>
          </a:xfrm>
          <a:custGeom>
            <a:avLst/>
            <a:gdLst/>
            <a:ahLst/>
            <a:cxnLst/>
            <a:rect l="l" t="t" r="r" b="b"/>
            <a:pathLst>
              <a:path w="433705" h="763904">
                <a:moveTo>
                  <a:pt x="331797" y="703835"/>
                </a:moveTo>
                <a:lnTo>
                  <a:pt x="360235" y="733428"/>
                </a:lnTo>
                <a:lnTo>
                  <a:pt x="385024" y="753697"/>
                </a:lnTo>
                <a:lnTo>
                  <a:pt x="405472" y="763777"/>
                </a:lnTo>
                <a:lnTo>
                  <a:pt x="420887" y="762801"/>
                </a:lnTo>
                <a:lnTo>
                  <a:pt x="430487" y="749751"/>
                </a:lnTo>
                <a:lnTo>
                  <a:pt x="431412" y="741281"/>
                </a:lnTo>
                <a:lnTo>
                  <a:pt x="387250" y="741281"/>
                </a:lnTo>
                <a:lnTo>
                  <a:pt x="371624" y="735568"/>
                </a:lnTo>
                <a:lnTo>
                  <a:pt x="353007" y="722923"/>
                </a:lnTo>
                <a:lnTo>
                  <a:pt x="331797" y="703835"/>
                </a:lnTo>
                <a:close/>
              </a:path>
              <a:path w="433705" h="763904">
                <a:moveTo>
                  <a:pt x="72842" y="30422"/>
                </a:moveTo>
                <a:lnTo>
                  <a:pt x="35395" y="30422"/>
                </a:lnTo>
                <a:lnTo>
                  <a:pt x="56042" y="40524"/>
                </a:lnTo>
                <a:lnTo>
                  <a:pt x="80976" y="60870"/>
                </a:lnTo>
                <a:lnTo>
                  <a:pt x="109465" y="90568"/>
                </a:lnTo>
                <a:lnTo>
                  <a:pt x="140775" y="128721"/>
                </a:lnTo>
                <a:lnTo>
                  <a:pt x="174172" y="174438"/>
                </a:lnTo>
                <a:lnTo>
                  <a:pt x="208922" y="226822"/>
                </a:lnTo>
                <a:lnTo>
                  <a:pt x="244293" y="284981"/>
                </a:lnTo>
                <a:lnTo>
                  <a:pt x="279549" y="348019"/>
                </a:lnTo>
                <a:lnTo>
                  <a:pt x="312630" y="412440"/>
                </a:lnTo>
                <a:lnTo>
                  <a:pt x="341419" y="473907"/>
                </a:lnTo>
                <a:lnTo>
                  <a:pt x="365824" y="531838"/>
                </a:lnTo>
                <a:lnTo>
                  <a:pt x="385423" y="584952"/>
                </a:lnTo>
                <a:lnTo>
                  <a:pt x="399879" y="632143"/>
                </a:lnTo>
                <a:lnTo>
                  <a:pt x="408852" y="672307"/>
                </a:lnTo>
                <a:lnTo>
                  <a:pt x="412003" y="704337"/>
                </a:lnTo>
                <a:lnTo>
                  <a:pt x="408995" y="727127"/>
                </a:lnTo>
                <a:lnTo>
                  <a:pt x="399488" y="739573"/>
                </a:lnTo>
                <a:lnTo>
                  <a:pt x="387250" y="741281"/>
                </a:lnTo>
                <a:lnTo>
                  <a:pt x="431412" y="741281"/>
                </a:lnTo>
                <a:lnTo>
                  <a:pt x="429190" y="691374"/>
                </a:lnTo>
                <a:lnTo>
                  <a:pt x="419041" y="648417"/>
                </a:lnTo>
                <a:lnTo>
                  <a:pt x="403059" y="597860"/>
                </a:lnTo>
                <a:lnTo>
                  <a:pt x="381618" y="540888"/>
                </a:lnTo>
                <a:lnTo>
                  <a:pt x="355092" y="478687"/>
                </a:lnTo>
                <a:lnTo>
                  <a:pt x="323767" y="412266"/>
                </a:lnTo>
                <a:lnTo>
                  <a:pt x="288286" y="343333"/>
                </a:lnTo>
                <a:lnTo>
                  <a:pt x="250405" y="275462"/>
                </a:lnTo>
                <a:lnTo>
                  <a:pt x="212508" y="212786"/>
                </a:lnTo>
                <a:lnTo>
                  <a:pt x="175373" y="156272"/>
                </a:lnTo>
                <a:lnTo>
                  <a:pt x="139782" y="106888"/>
                </a:lnTo>
                <a:lnTo>
                  <a:pt x="106513" y="65602"/>
                </a:lnTo>
                <a:lnTo>
                  <a:pt x="76346" y="33380"/>
                </a:lnTo>
                <a:lnTo>
                  <a:pt x="72842" y="30422"/>
                </a:lnTo>
                <a:close/>
              </a:path>
              <a:path w="433705" h="763904">
                <a:moveTo>
                  <a:pt x="28436" y="0"/>
                </a:moveTo>
                <a:lnTo>
                  <a:pt x="12252" y="776"/>
                </a:lnTo>
                <a:lnTo>
                  <a:pt x="2916" y="13073"/>
                </a:lnTo>
                <a:lnTo>
                  <a:pt x="0" y="35680"/>
                </a:lnTo>
                <a:lnTo>
                  <a:pt x="3165" y="67543"/>
                </a:lnTo>
                <a:lnTo>
                  <a:pt x="12074" y="107608"/>
                </a:lnTo>
                <a:lnTo>
                  <a:pt x="7917" y="79381"/>
                </a:lnTo>
                <a:lnTo>
                  <a:pt x="7688" y="56880"/>
                </a:lnTo>
                <a:lnTo>
                  <a:pt x="11576" y="40705"/>
                </a:lnTo>
                <a:lnTo>
                  <a:pt x="19770" y="31459"/>
                </a:lnTo>
                <a:lnTo>
                  <a:pt x="35395" y="30422"/>
                </a:lnTo>
                <a:lnTo>
                  <a:pt x="72842" y="30422"/>
                </a:lnTo>
                <a:lnTo>
                  <a:pt x="50060" y="11190"/>
                </a:lnTo>
                <a:lnTo>
                  <a:pt x="28436" y="0"/>
                </a:lnTo>
                <a:close/>
              </a:path>
            </a:pathLst>
          </a:custGeom>
          <a:solidFill>
            <a:srgbClr val="FFFFFF"/>
          </a:solidFill>
        </p:spPr>
        <p:txBody>
          <a:bodyPr wrap="square" lIns="0" tIns="0" rIns="0" bIns="0" rtlCol="0"/>
          <a:lstStyle/>
          <a:p>
            <a:endParaRPr/>
          </a:p>
        </p:txBody>
      </p:sp>
      <p:sp>
        <p:nvSpPr>
          <p:cNvPr id="18" name="object 18"/>
          <p:cNvSpPr/>
          <p:nvPr/>
        </p:nvSpPr>
        <p:spPr>
          <a:xfrm>
            <a:off x="747679" y="7602421"/>
            <a:ext cx="433705" cy="763905"/>
          </a:xfrm>
          <a:custGeom>
            <a:avLst/>
            <a:gdLst/>
            <a:ahLst/>
            <a:cxnLst/>
            <a:rect l="l" t="t" r="r" b="b"/>
            <a:pathLst>
              <a:path w="433705" h="763904">
                <a:moveTo>
                  <a:pt x="404684" y="0"/>
                </a:moveTo>
                <a:lnTo>
                  <a:pt x="356776" y="33380"/>
                </a:lnTo>
                <a:lnTo>
                  <a:pt x="326609" y="65602"/>
                </a:lnTo>
                <a:lnTo>
                  <a:pt x="293339" y="106888"/>
                </a:lnTo>
                <a:lnTo>
                  <a:pt x="257746" y="156272"/>
                </a:lnTo>
                <a:lnTo>
                  <a:pt x="220611" y="212786"/>
                </a:lnTo>
                <a:lnTo>
                  <a:pt x="182712" y="275462"/>
                </a:lnTo>
                <a:lnTo>
                  <a:pt x="144830" y="343333"/>
                </a:lnTo>
                <a:lnTo>
                  <a:pt x="109264" y="412440"/>
                </a:lnTo>
                <a:lnTo>
                  <a:pt x="78031" y="478687"/>
                </a:lnTo>
                <a:lnTo>
                  <a:pt x="51508" y="540888"/>
                </a:lnTo>
                <a:lnTo>
                  <a:pt x="30068" y="597860"/>
                </a:lnTo>
                <a:lnTo>
                  <a:pt x="14087" y="648417"/>
                </a:lnTo>
                <a:lnTo>
                  <a:pt x="3939" y="691374"/>
                </a:lnTo>
                <a:lnTo>
                  <a:pt x="0" y="725547"/>
                </a:lnTo>
                <a:lnTo>
                  <a:pt x="2642" y="749751"/>
                </a:lnTo>
                <a:lnTo>
                  <a:pt x="12242" y="762801"/>
                </a:lnTo>
                <a:lnTo>
                  <a:pt x="27650" y="763777"/>
                </a:lnTo>
                <a:lnTo>
                  <a:pt x="48096" y="753697"/>
                </a:lnTo>
                <a:lnTo>
                  <a:pt x="63282" y="741281"/>
                </a:lnTo>
                <a:lnTo>
                  <a:pt x="45880" y="741281"/>
                </a:lnTo>
                <a:lnTo>
                  <a:pt x="33642" y="739573"/>
                </a:lnTo>
                <a:lnTo>
                  <a:pt x="24135" y="727127"/>
                </a:lnTo>
                <a:lnTo>
                  <a:pt x="21126" y="704337"/>
                </a:lnTo>
                <a:lnTo>
                  <a:pt x="24278" y="672307"/>
                </a:lnTo>
                <a:lnTo>
                  <a:pt x="33251" y="632143"/>
                </a:lnTo>
                <a:lnTo>
                  <a:pt x="47706" y="584952"/>
                </a:lnTo>
                <a:lnTo>
                  <a:pt x="67305" y="531838"/>
                </a:lnTo>
                <a:lnTo>
                  <a:pt x="91710" y="473907"/>
                </a:lnTo>
                <a:lnTo>
                  <a:pt x="120581" y="412266"/>
                </a:lnTo>
                <a:lnTo>
                  <a:pt x="153581" y="348019"/>
                </a:lnTo>
                <a:lnTo>
                  <a:pt x="188833" y="284981"/>
                </a:lnTo>
                <a:lnTo>
                  <a:pt x="224200" y="226822"/>
                </a:lnTo>
                <a:lnTo>
                  <a:pt x="258949" y="174438"/>
                </a:lnTo>
                <a:lnTo>
                  <a:pt x="292345" y="128721"/>
                </a:lnTo>
                <a:lnTo>
                  <a:pt x="323655" y="90568"/>
                </a:lnTo>
                <a:lnTo>
                  <a:pt x="352145" y="60870"/>
                </a:lnTo>
                <a:lnTo>
                  <a:pt x="397731" y="30422"/>
                </a:lnTo>
                <a:lnTo>
                  <a:pt x="432440" y="30422"/>
                </a:lnTo>
                <a:lnTo>
                  <a:pt x="430201" y="13073"/>
                </a:lnTo>
                <a:lnTo>
                  <a:pt x="420865" y="776"/>
                </a:lnTo>
                <a:lnTo>
                  <a:pt x="404684" y="0"/>
                </a:lnTo>
                <a:close/>
              </a:path>
              <a:path w="433705" h="763904">
                <a:moveTo>
                  <a:pt x="101333" y="703835"/>
                </a:moveTo>
                <a:lnTo>
                  <a:pt x="80123" y="722923"/>
                </a:lnTo>
                <a:lnTo>
                  <a:pt x="61506" y="735568"/>
                </a:lnTo>
                <a:lnTo>
                  <a:pt x="45880" y="741281"/>
                </a:lnTo>
                <a:lnTo>
                  <a:pt x="63282" y="741281"/>
                </a:lnTo>
                <a:lnTo>
                  <a:pt x="72887" y="733428"/>
                </a:lnTo>
                <a:lnTo>
                  <a:pt x="101333" y="703835"/>
                </a:lnTo>
                <a:close/>
              </a:path>
              <a:path w="433705" h="763904">
                <a:moveTo>
                  <a:pt x="432440" y="30422"/>
                </a:moveTo>
                <a:lnTo>
                  <a:pt x="397731" y="30422"/>
                </a:lnTo>
                <a:lnTo>
                  <a:pt x="413359" y="31459"/>
                </a:lnTo>
                <a:lnTo>
                  <a:pt x="421554" y="40705"/>
                </a:lnTo>
                <a:lnTo>
                  <a:pt x="425442" y="56880"/>
                </a:lnTo>
                <a:lnTo>
                  <a:pt x="425212" y="79381"/>
                </a:lnTo>
                <a:lnTo>
                  <a:pt x="421055" y="107608"/>
                </a:lnTo>
                <a:lnTo>
                  <a:pt x="429957" y="67543"/>
                </a:lnTo>
                <a:lnTo>
                  <a:pt x="433119" y="35680"/>
                </a:lnTo>
                <a:lnTo>
                  <a:pt x="432440" y="30422"/>
                </a:lnTo>
                <a:close/>
              </a:path>
            </a:pathLst>
          </a:custGeom>
          <a:solidFill>
            <a:srgbClr val="FFFFFF"/>
          </a:solidFill>
        </p:spPr>
        <p:txBody>
          <a:bodyPr wrap="square" lIns="0" tIns="0" rIns="0" bIns="0" rtlCol="0"/>
          <a:lstStyle/>
          <a:p>
            <a:endParaRPr/>
          </a:p>
        </p:txBody>
      </p:sp>
      <p:sp>
        <p:nvSpPr>
          <p:cNvPr id="19" name="object 19"/>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832996" y="8232971"/>
            <a:ext cx="99430" cy="75026"/>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953495" y="8238822"/>
            <a:ext cx="221842" cy="67021"/>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p:nvPr/>
        </p:nvSpPr>
        <p:spPr>
          <a:xfrm>
            <a:off x="564845" y="8696629"/>
            <a:ext cx="13932205" cy="643766"/>
          </a:xfrm>
          <a:prstGeom prst="rect">
            <a:avLst/>
          </a:prstGeom>
        </p:spPr>
        <p:txBody>
          <a:bodyPr vert="horz" wrap="square" lIns="0" tIns="12700" rIns="0" bIns="0" rtlCol="0">
            <a:spAutoFit/>
          </a:bodyPr>
          <a:lstStyle/>
          <a:p>
            <a:pPr marL="12700">
              <a:lnSpc>
                <a:spcPct val="100000"/>
              </a:lnSpc>
              <a:spcBef>
                <a:spcPts val="100"/>
              </a:spcBef>
            </a:pPr>
            <a:r>
              <a:rPr sz="4100" b="0" spc="-5" dirty="0">
                <a:solidFill>
                  <a:srgbClr val="2B3990"/>
                </a:solidFill>
                <a:latin typeface="Roboto Lt"/>
                <a:cs typeface="Roboto Lt"/>
              </a:rPr>
              <a:t>SETEMBRO</a:t>
            </a:r>
            <a:endParaRPr sz="4100" dirty="0">
              <a:latin typeface="Roboto Lt"/>
              <a:cs typeface="Roboto Lt"/>
            </a:endParaRPr>
          </a:p>
        </p:txBody>
      </p:sp>
      <p:pic>
        <p:nvPicPr>
          <p:cNvPr id="26" name="Imagem 25">
            <a:extLst>
              <a:ext uri="{FF2B5EF4-FFF2-40B4-BE49-F238E27FC236}">
                <a16:creationId xmlns:a16="http://schemas.microsoft.com/office/drawing/2014/main" id="{70AB6A50-038C-4E70-ABA8-342CF97575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047" y="9408992"/>
            <a:ext cx="14401800" cy="1057275"/>
          </a:xfrm>
          <a:prstGeom prst="rect">
            <a:avLst/>
          </a:prstGeom>
        </p:spPr>
      </p:pic>
      <p:sp>
        <p:nvSpPr>
          <p:cNvPr id="27" name="Triângulo isósceles 26">
            <a:extLst>
              <a:ext uri="{FF2B5EF4-FFF2-40B4-BE49-F238E27FC236}">
                <a16:creationId xmlns:a16="http://schemas.microsoft.com/office/drawing/2014/main" id="{BF1BDE93-2862-4D30-8691-06DD4B29D32D}"/>
              </a:ext>
            </a:extLst>
          </p:cNvPr>
          <p:cNvSpPr/>
          <p:nvPr/>
        </p:nvSpPr>
        <p:spPr>
          <a:xfrm rot="13496210">
            <a:off x="3529808" y="7566276"/>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5" name="Agrupar 24">
            <a:extLst>
              <a:ext uri="{FF2B5EF4-FFF2-40B4-BE49-F238E27FC236}">
                <a16:creationId xmlns:a16="http://schemas.microsoft.com/office/drawing/2014/main" id="{C3779B45-2AB6-46AF-9CD1-390BD862F658}"/>
              </a:ext>
            </a:extLst>
          </p:cNvPr>
          <p:cNvGrpSpPr/>
          <p:nvPr/>
        </p:nvGrpSpPr>
        <p:grpSpPr>
          <a:xfrm>
            <a:off x="4324699" y="7502200"/>
            <a:ext cx="10461205" cy="1107996"/>
            <a:chOff x="4324699" y="7502200"/>
            <a:chExt cx="10461205" cy="1107996"/>
          </a:xfrm>
        </p:grpSpPr>
        <p:sp>
          <p:nvSpPr>
            <p:cNvPr id="28" name="CaixaDeTexto 27">
              <a:extLst>
                <a:ext uri="{FF2B5EF4-FFF2-40B4-BE49-F238E27FC236}">
                  <a16:creationId xmlns:a16="http://schemas.microsoft.com/office/drawing/2014/main" id="{76EC522D-BBD3-4BA6-93D2-7E41973AB13B}"/>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9" name="CaixaDeTexto 28">
              <a:extLst>
                <a:ext uri="{FF2B5EF4-FFF2-40B4-BE49-F238E27FC236}">
                  <a16:creationId xmlns:a16="http://schemas.microsoft.com/office/drawing/2014/main" id="{AE9FE3AB-D054-4D90-8E65-78C7E2CC12AB}"/>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Inundação na Rússia, 611 (Chamado 702)</a:t>
              </a:r>
            </a:p>
          </p:txBody>
        </p:sp>
        <p:sp>
          <p:nvSpPr>
            <p:cNvPr id="30" name="CaixaDeTexto 29">
              <a:extLst>
                <a:ext uri="{FF2B5EF4-FFF2-40B4-BE49-F238E27FC236}">
                  <a16:creationId xmlns:a16="http://schemas.microsoft.com/office/drawing/2014/main" id="{CB33DFF9-2B3F-409E-AE99-C6B4B14DB416}"/>
                </a:ext>
              </a:extLst>
            </p:cNvPr>
            <p:cNvSpPr txBox="1"/>
            <p:nvPr/>
          </p:nvSpPr>
          <p:spPr>
            <a:xfrm>
              <a:off x="6374163" y="7572981"/>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AWFI</a:t>
              </a:r>
            </a:p>
          </p:txBody>
        </p:sp>
        <p:sp>
          <p:nvSpPr>
            <p:cNvPr id="31" name="CaixaDeTexto 30">
              <a:extLst>
                <a:ext uri="{FF2B5EF4-FFF2-40B4-BE49-F238E27FC236}">
                  <a16:creationId xmlns:a16="http://schemas.microsoft.com/office/drawing/2014/main" id="{E9EA8076-D8BB-4E2A-9141-F2CADCB16B2E}"/>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29/06/2019</a:t>
              </a:r>
            </a:p>
          </p:txBody>
        </p:sp>
        <p:sp>
          <p:nvSpPr>
            <p:cNvPr id="32" name="CaixaDeTexto 31">
              <a:extLst>
                <a:ext uri="{FF2B5EF4-FFF2-40B4-BE49-F238E27FC236}">
                  <a16:creationId xmlns:a16="http://schemas.microsoft.com/office/drawing/2014/main" id="{6FEB652B-D094-43B3-85C4-F158A4DB2D83}"/>
                </a:ext>
              </a:extLst>
            </p:cNvPr>
            <p:cNvSpPr txBox="1"/>
            <p:nvPr/>
          </p:nvSpPr>
          <p:spPr>
            <a:xfrm>
              <a:off x="8186176" y="7502200"/>
              <a:ext cx="6599728" cy="1107996"/>
            </a:xfrm>
            <a:prstGeom prst="rect">
              <a:avLst/>
            </a:prstGeom>
            <a:noFill/>
          </p:spPr>
          <p:txBody>
            <a:bodyPr wrap="square" rtlCol="0">
              <a:spAutoFit/>
            </a:bodyPr>
            <a:lstStyle/>
            <a:p>
              <a:r>
                <a:rPr lang="pt-BR" sz="1500" b="1" dirty="0">
                  <a:solidFill>
                    <a:schemeClr val="bg1"/>
                  </a:solidFill>
                </a:rPr>
                <a:t>Inundação na Rússia (27/06/2019):</a:t>
              </a:r>
            </a:p>
            <a:p>
              <a:endParaRPr lang="pt-BR" sz="500" b="1" dirty="0">
                <a:solidFill>
                  <a:schemeClr val="bg1"/>
                </a:solidFill>
              </a:endParaRPr>
            </a:p>
            <a:p>
              <a:pPr algn="just"/>
              <a:r>
                <a:rPr lang="pt-BR" sz="1150" dirty="0">
                  <a:solidFill>
                    <a:schemeClr val="bg1"/>
                  </a:solidFill>
                </a:rPr>
                <a:t>Chuvas intensas causaram inundações no leste da Rússia. Na província de Oblast de </a:t>
              </a:r>
              <a:r>
                <a:rPr lang="pt-BR" sz="1150" dirty="0" err="1">
                  <a:solidFill>
                    <a:schemeClr val="bg1"/>
                  </a:solidFill>
                </a:rPr>
                <a:t>Irkutskaya</a:t>
              </a:r>
              <a:r>
                <a:rPr lang="pt-BR" sz="1150" dirty="0">
                  <a:solidFill>
                    <a:schemeClr val="bg1"/>
                  </a:solidFill>
                </a:rPr>
                <a:t>, no leste da Rússia mais de 2 mil pessoas foram retiradas. Na imagem cor verdadeira podemos ver o Rio </a:t>
              </a:r>
              <a:r>
                <a:rPr lang="pt-BR" sz="1150" dirty="0" err="1">
                  <a:solidFill>
                    <a:schemeClr val="bg1"/>
                  </a:solidFill>
                </a:rPr>
                <a:t>Iya</a:t>
              </a:r>
              <a:r>
                <a:rPr lang="pt-BR" sz="1150" dirty="0">
                  <a:solidFill>
                    <a:schemeClr val="bg1"/>
                  </a:solidFill>
                </a:rPr>
                <a:t> (a partir da esquerda da imagem) com muita sedimentação em direção à cidade (canto superior direito, em cor rosada), onde mais de 3 mil casas e 10 mil pessoas foram afetadas.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5" name="object 5"/>
          <p:cNvSpPr/>
          <p:nvPr/>
        </p:nvSpPr>
        <p:spPr>
          <a:xfrm>
            <a:off x="18268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6" name="object 6"/>
          <p:cNvSpPr/>
          <p:nvPr/>
        </p:nvSpPr>
        <p:spPr>
          <a:xfrm>
            <a:off x="4166077"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62171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8029202"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2056293" y="7490202"/>
            <a:ext cx="1938564" cy="103361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63880" y="7565466"/>
            <a:ext cx="882370" cy="88237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0071" y="7502196"/>
            <a:ext cx="1009975" cy="101061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21931" y="7669289"/>
            <a:ext cx="417029" cy="61829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730" y="8001791"/>
            <a:ext cx="864869" cy="200660"/>
          </a:xfrm>
          <a:custGeom>
            <a:avLst/>
            <a:gdLst/>
            <a:ahLst/>
            <a:cxnLst/>
            <a:rect l="l" t="t" r="r" b="b"/>
            <a:pathLst>
              <a:path w="864869" h="200659">
                <a:moveTo>
                  <a:pt x="94056" y="0"/>
                </a:moveTo>
                <a:lnTo>
                  <a:pt x="54542" y="16834"/>
                </a:lnTo>
                <a:lnTo>
                  <a:pt x="24968" y="35471"/>
                </a:lnTo>
                <a:lnTo>
                  <a:pt x="6423" y="55603"/>
                </a:lnTo>
                <a:lnTo>
                  <a:pt x="0" y="76923"/>
                </a:lnTo>
                <a:lnTo>
                  <a:pt x="5658" y="96972"/>
                </a:lnTo>
                <a:lnTo>
                  <a:pt x="48255" y="133721"/>
                </a:lnTo>
                <a:lnTo>
                  <a:pt x="83414" y="149914"/>
                </a:lnTo>
                <a:lnTo>
                  <a:pt x="126626" y="164314"/>
                </a:lnTo>
                <a:lnTo>
                  <a:pt x="177002" y="176665"/>
                </a:lnTo>
                <a:lnTo>
                  <a:pt x="233650" y="186715"/>
                </a:lnTo>
                <a:lnTo>
                  <a:pt x="295682" y="194208"/>
                </a:lnTo>
                <a:lnTo>
                  <a:pt x="362206" y="198890"/>
                </a:lnTo>
                <a:lnTo>
                  <a:pt x="432333" y="200507"/>
                </a:lnTo>
                <a:lnTo>
                  <a:pt x="502463" y="198890"/>
                </a:lnTo>
                <a:lnTo>
                  <a:pt x="568990" y="194208"/>
                </a:lnTo>
                <a:lnTo>
                  <a:pt x="631024" y="186715"/>
                </a:lnTo>
                <a:lnTo>
                  <a:pt x="638182" y="185445"/>
                </a:lnTo>
                <a:lnTo>
                  <a:pt x="432333" y="185445"/>
                </a:lnTo>
                <a:lnTo>
                  <a:pt x="360117" y="183503"/>
                </a:lnTo>
                <a:lnTo>
                  <a:pt x="292149" y="177906"/>
                </a:lnTo>
                <a:lnTo>
                  <a:pt x="229561" y="168993"/>
                </a:lnTo>
                <a:lnTo>
                  <a:pt x="173489" y="157105"/>
                </a:lnTo>
                <a:lnTo>
                  <a:pt x="125068" y="142582"/>
                </a:lnTo>
                <a:lnTo>
                  <a:pt x="85432" y="125764"/>
                </a:lnTo>
                <a:lnTo>
                  <a:pt x="37054" y="86607"/>
                </a:lnTo>
                <a:lnTo>
                  <a:pt x="30581" y="64947"/>
                </a:lnTo>
                <a:lnTo>
                  <a:pt x="34857" y="47341"/>
                </a:lnTo>
                <a:lnTo>
                  <a:pt x="47274" y="30530"/>
                </a:lnTo>
                <a:lnTo>
                  <a:pt x="67212" y="14691"/>
                </a:lnTo>
                <a:lnTo>
                  <a:pt x="94056" y="0"/>
                </a:lnTo>
                <a:close/>
              </a:path>
              <a:path w="864869" h="200659">
                <a:moveTo>
                  <a:pt x="770610" y="0"/>
                </a:moveTo>
                <a:lnTo>
                  <a:pt x="797453" y="14691"/>
                </a:lnTo>
                <a:lnTo>
                  <a:pt x="817392" y="30530"/>
                </a:lnTo>
                <a:lnTo>
                  <a:pt x="829809" y="47341"/>
                </a:lnTo>
                <a:lnTo>
                  <a:pt x="834085" y="64947"/>
                </a:lnTo>
                <a:lnTo>
                  <a:pt x="827612" y="86607"/>
                </a:lnTo>
                <a:lnTo>
                  <a:pt x="779234" y="125764"/>
                </a:lnTo>
                <a:lnTo>
                  <a:pt x="739598" y="142582"/>
                </a:lnTo>
                <a:lnTo>
                  <a:pt x="691177" y="157105"/>
                </a:lnTo>
                <a:lnTo>
                  <a:pt x="635105" y="168993"/>
                </a:lnTo>
                <a:lnTo>
                  <a:pt x="572517" y="177906"/>
                </a:lnTo>
                <a:lnTo>
                  <a:pt x="504548" y="183503"/>
                </a:lnTo>
                <a:lnTo>
                  <a:pt x="432333" y="185445"/>
                </a:lnTo>
                <a:lnTo>
                  <a:pt x="638182" y="185445"/>
                </a:lnTo>
                <a:lnTo>
                  <a:pt x="687674" y="176665"/>
                </a:lnTo>
                <a:lnTo>
                  <a:pt x="738050" y="164314"/>
                </a:lnTo>
                <a:lnTo>
                  <a:pt x="781263" y="149914"/>
                </a:lnTo>
                <a:lnTo>
                  <a:pt x="816423" y="133721"/>
                </a:lnTo>
                <a:lnTo>
                  <a:pt x="859021" y="96972"/>
                </a:lnTo>
                <a:lnTo>
                  <a:pt x="864679" y="76923"/>
                </a:lnTo>
                <a:lnTo>
                  <a:pt x="858253" y="55603"/>
                </a:lnTo>
                <a:lnTo>
                  <a:pt x="839704" y="35471"/>
                </a:lnTo>
                <a:lnTo>
                  <a:pt x="810126" y="16834"/>
                </a:lnTo>
                <a:lnTo>
                  <a:pt x="770610" y="0"/>
                </a:lnTo>
                <a:close/>
              </a:path>
            </a:pathLst>
          </a:custGeom>
          <a:solidFill>
            <a:srgbClr val="FFFFFF"/>
          </a:solidFill>
        </p:spPr>
        <p:txBody>
          <a:bodyPr wrap="square" lIns="0" tIns="0" rIns="0" bIns="0" rtlCol="0"/>
          <a:lstStyle/>
          <a:p>
            <a:endParaRPr/>
          </a:p>
        </p:txBody>
      </p:sp>
      <p:sp>
        <p:nvSpPr>
          <p:cNvPr id="16" name="object 16"/>
          <p:cNvSpPr/>
          <p:nvPr/>
        </p:nvSpPr>
        <p:spPr>
          <a:xfrm>
            <a:off x="828642" y="7602418"/>
            <a:ext cx="433705" cy="763905"/>
          </a:xfrm>
          <a:custGeom>
            <a:avLst/>
            <a:gdLst/>
            <a:ahLst/>
            <a:cxnLst/>
            <a:rect l="l" t="t" r="r" b="b"/>
            <a:pathLst>
              <a:path w="433705" h="763904">
                <a:moveTo>
                  <a:pt x="331797" y="703848"/>
                </a:moveTo>
                <a:lnTo>
                  <a:pt x="360235" y="733435"/>
                </a:lnTo>
                <a:lnTo>
                  <a:pt x="385024" y="753705"/>
                </a:lnTo>
                <a:lnTo>
                  <a:pt x="405472" y="763787"/>
                </a:lnTo>
                <a:lnTo>
                  <a:pt x="420887" y="762814"/>
                </a:lnTo>
                <a:lnTo>
                  <a:pt x="430487" y="749760"/>
                </a:lnTo>
                <a:lnTo>
                  <a:pt x="431412" y="741286"/>
                </a:lnTo>
                <a:lnTo>
                  <a:pt x="387250" y="741286"/>
                </a:lnTo>
                <a:lnTo>
                  <a:pt x="371624" y="735574"/>
                </a:lnTo>
                <a:lnTo>
                  <a:pt x="353007" y="722930"/>
                </a:lnTo>
                <a:lnTo>
                  <a:pt x="331797" y="703848"/>
                </a:lnTo>
                <a:close/>
              </a:path>
              <a:path w="433705" h="763904">
                <a:moveTo>
                  <a:pt x="72839" y="30422"/>
                </a:moveTo>
                <a:lnTo>
                  <a:pt x="35395" y="30422"/>
                </a:lnTo>
                <a:lnTo>
                  <a:pt x="56042" y="40524"/>
                </a:lnTo>
                <a:lnTo>
                  <a:pt x="80976" y="60871"/>
                </a:lnTo>
                <a:lnTo>
                  <a:pt x="109465" y="90568"/>
                </a:lnTo>
                <a:lnTo>
                  <a:pt x="140775" y="128723"/>
                </a:lnTo>
                <a:lnTo>
                  <a:pt x="174172" y="174441"/>
                </a:lnTo>
                <a:lnTo>
                  <a:pt x="208922" y="226828"/>
                </a:lnTo>
                <a:lnTo>
                  <a:pt x="244293" y="284989"/>
                </a:lnTo>
                <a:lnTo>
                  <a:pt x="279549" y="348032"/>
                </a:lnTo>
                <a:lnTo>
                  <a:pt x="312627" y="412443"/>
                </a:lnTo>
                <a:lnTo>
                  <a:pt x="341419" y="473914"/>
                </a:lnTo>
                <a:lnTo>
                  <a:pt x="365824" y="531844"/>
                </a:lnTo>
                <a:lnTo>
                  <a:pt x="385423" y="584958"/>
                </a:lnTo>
                <a:lnTo>
                  <a:pt x="399879" y="632149"/>
                </a:lnTo>
                <a:lnTo>
                  <a:pt x="408852" y="672313"/>
                </a:lnTo>
                <a:lnTo>
                  <a:pt x="412003" y="704342"/>
                </a:lnTo>
                <a:lnTo>
                  <a:pt x="408995" y="727130"/>
                </a:lnTo>
                <a:lnTo>
                  <a:pt x="399488" y="739573"/>
                </a:lnTo>
                <a:lnTo>
                  <a:pt x="387250" y="741286"/>
                </a:lnTo>
                <a:lnTo>
                  <a:pt x="431412" y="741286"/>
                </a:lnTo>
                <a:lnTo>
                  <a:pt x="429190" y="691380"/>
                </a:lnTo>
                <a:lnTo>
                  <a:pt x="419041" y="648423"/>
                </a:lnTo>
                <a:lnTo>
                  <a:pt x="403059" y="597866"/>
                </a:lnTo>
                <a:lnTo>
                  <a:pt x="381618" y="540894"/>
                </a:lnTo>
                <a:lnTo>
                  <a:pt x="355092" y="478691"/>
                </a:lnTo>
                <a:lnTo>
                  <a:pt x="323770" y="412275"/>
                </a:lnTo>
                <a:lnTo>
                  <a:pt x="288286" y="343333"/>
                </a:lnTo>
                <a:lnTo>
                  <a:pt x="250405" y="275465"/>
                </a:lnTo>
                <a:lnTo>
                  <a:pt x="212508" y="212790"/>
                </a:lnTo>
                <a:lnTo>
                  <a:pt x="175373" y="156277"/>
                </a:lnTo>
                <a:lnTo>
                  <a:pt x="139782" y="106893"/>
                </a:lnTo>
                <a:lnTo>
                  <a:pt x="106513" y="65605"/>
                </a:lnTo>
                <a:lnTo>
                  <a:pt x="76346" y="33382"/>
                </a:lnTo>
                <a:lnTo>
                  <a:pt x="72839" y="30422"/>
                </a:lnTo>
                <a:close/>
              </a:path>
              <a:path w="433705" h="763904">
                <a:moveTo>
                  <a:pt x="28436" y="0"/>
                </a:moveTo>
                <a:lnTo>
                  <a:pt x="12252" y="776"/>
                </a:lnTo>
                <a:lnTo>
                  <a:pt x="2916" y="13073"/>
                </a:lnTo>
                <a:lnTo>
                  <a:pt x="0" y="35680"/>
                </a:lnTo>
                <a:lnTo>
                  <a:pt x="3165" y="67543"/>
                </a:lnTo>
                <a:lnTo>
                  <a:pt x="12074" y="107608"/>
                </a:lnTo>
                <a:lnTo>
                  <a:pt x="7917" y="79381"/>
                </a:lnTo>
                <a:lnTo>
                  <a:pt x="7688" y="56879"/>
                </a:lnTo>
                <a:lnTo>
                  <a:pt x="11576" y="40705"/>
                </a:lnTo>
                <a:lnTo>
                  <a:pt x="19770" y="31459"/>
                </a:lnTo>
                <a:lnTo>
                  <a:pt x="35395" y="30422"/>
                </a:lnTo>
                <a:lnTo>
                  <a:pt x="72839" y="30422"/>
                </a:lnTo>
                <a:lnTo>
                  <a:pt x="50060" y="11191"/>
                </a:lnTo>
                <a:lnTo>
                  <a:pt x="28436" y="0"/>
                </a:lnTo>
                <a:close/>
              </a:path>
            </a:pathLst>
          </a:custGeom>
          <a:solidFill>
            <a:srgbClr val="FFFFFF"/>
          </a:solidFill>
        </p:spPr>
        <p:txBody>
          <a:bodyPr wrap="square" lIns="0" tIns="0" rIns="0" bIns="0" rtlCol="0"/>
          <a:lstStyle/>
          <a:p>
            <a:endParaRPr/>
          </a:p>
        </p:txBody>
      </p:sp>
      <p:sp>
        <p:nvSpPr>
          <p:cNvPr id="17" name="object 17"/>
          <p:cNvSpPr/>
          <p:nvPr/>
        </p:nvSpPr>
        <p:spPr>
          <a:xfrm>
            <a:off x="747679" y="7602418"/>
            <a:ext cx="433705" cy="763905"/>
          </a:xfrm>
          <a:custGeom>
            <a:avLst/>
            <a:gdLst/>
            <a:ahLst/>
            <a:cxnLst/>
            <a:rect l="l" t="t" r="r" b="b"/>
            <a:pathLst>
              <a:path w="433705" h="763904">
                <a:moveTo>
                  <a:pt x="404684" y="0"/>
                </a:moveTo>
                <a:lnTo>
                  <a:pt x="356776" y="33382"/>
                </a:lnTo>
                <a:lnTo>
                  <a:pt x="326609" y="65605"/>
                </a:lnTo>
                <a:lnTo>
                  <a:pt x="293339" y="106893"/>
                </a:lnTo>
                <a:lnTo>
                  <a:pt x="257746" y="156277"/>
                </a:lnTo>
                <a:lnTo>
                  <a:pt x="220611" y="212790"/>
                </a:lnTo>
                <a:lnTo>
                  <a:pt x="182712" y="275465"/>
                </a:lnTo>
                <a:lnTo>
                  <a:pt x="144830" y="343333"/>
                </a:lnTo>
                <a:lnTo>
                  <a:pt x="109264" y="412443"/>
                </a:lnTo>
                <a:lnTo>
                  <a:pt x="78031" y="478691"/>
                </a:lnTo>
                <a:lnTo>
                  <a:pt x="51508" y="540894"/>
                </a:lnTo>
                <a:lnTo>
                  <a:pt x="30068" y="597866"/>
                </a:lnTo>
                <a:lnTo>
                  <a:pt x="14087" y="648423"/>
                </a:lnTo>
                <a:lnTo>
                  <a:pt x="3939" y="691380"/>
                </a:lnTo>
                <a:lnTo>
                  <a:pt x="0" y="725554"/>
                </a:lnTo>
                <a:lnTo>
                  <a:pt x="2642" y="749760"/>
                </a:lnTo>
                <a:lnTo>
                  <a:pt x="12242" y="762814"/>
                </a:lnTo>
                <a:lnTo>
                  <a:pt x="27650" y="763787"/>
                </a:lnTo>
                <a:lnTo>
                  <a:pt x="48096" y="753705"/>
                </a:lnTo>
                <a:lnTo>
                  <a:pt x="63285" y="741286"/>
                </a:lnTo>
                <a:lnTo>
                  <a:pt x="45880" y="741286"/>
                </a:lnTo>
                <a:lnTo>
                  <a:pt x="33642" y="739573"/>
                </a:lnTo>
                <a:lnTo>
                  <a:pt x="24135" y="727130"/>
                </a:lnTo>
                <a:lnTo>
                  <a:pt x="21126" y="704342"/>
                </a:lnTo>
                <a:lnTo>
                  <a:pt x="24278" y="672313"/>
                </a:lnTo>
                <a:lnTo>
                  <a:pt x="33251" y="632149"/>
                </a:lnTo>
                <a:lnTo>
                  <a:pt x="47706" y="584958"/>
                </a:lnTo>
                <a:lnTo>
                  <a:pt x="67305" y="531844"/>
                </a:lnTo>
                <a:lnTo>
                  <a:pt x="91710" y="473914"/>
                </a:lnTo>
                <a:lnTo>
                  <a:pt x="120581" y="412275"/>
                </a:lnTo>
                <a:lnTo>
                  <a:pt x="153581" y="348032"/>
                </a:lnTo>
                <a:lnTo>
                  <a:pt x="188833" y="284989"/>
                </a:lnTo>
                <a:lnTo>
                  <a:pt x="224200" y="226828"/>
                </a:lnTo>
                <a:lnTo>
                  <a:pt x="258949" y="174441"/>
                </a:lnTo>
                <a:lnTo>
                  <a:pt x="292345" y="128723"/>
                </a:lnTo>
                <a:lnTo>
                  <a:pt x="323655" y="90568"/>
                </a:lnTo>
                <a:lnTo>
                  <a:pt x="352145" y="60871"/>
                </a:lnTo>
                <a:lnTo>
                  <a:pt x="397731" y="30422"/>
                </a:lnTo>
                <a:lnTo>
                  <a:pt x="432440" y="30422"/>
                </a:lnTo>
                <a:lnTo>
                  <a:pt x="430201" y="13073"/>
                </a:lnTo>
                <a:lnTo>
                  <a:pt x="420865" y="776"/>
                </a:lnTo>
                <a:lnTo>
                  <a:pt x="404684" y="0"/>
                </a:lnTo>
                <a:close/>
              </a:path>
              <a:path w="433705" h="763904">
                <a:moveTo>
                  <a:pt x="101333" y="703848"/>
                </a:moveTo>
                <a:lnTo>
                  <a:pt x="80123" y="722930"/>
                </a:lnTo>
                <a:lnTo>
                  <a:pt x="61506" y="735574"/>
                </a:lnTo>
                <a:lnTo>
                  <a:pt x="45880" y="741286"/>
                </a:lnTo>
                <a:lnTo>
                  <a:pt x="63285" y="741286"/>
                </a:lnTo>
                <a:lnTo>
                  <a:pt x="72887" y="733435"/>
                </a:lnTo>
                <a:lnTo>
                  <a:pt x="101333" y="703848"/>
                </a:lnTo>
                <a:close/>
              </a:path>
              <a:path w="433705" h="763904">
                <a:moveTo>
                  <a:pt x="432440" y="30422"/>
                </a:moveTo>
                <a:lnTo>
                  <a:pt x="397731" y="30422"/>
                </a:lnTo>
                <a:lnTo>
                  <a:pt x="413359" y="31459"/>
                </a:lnTo>
                <a:lnTo>
                  <a:pt x="421554" y="40705"/>
                </a:lnTo>
                <a:lnTo>
                  <a:pt x="425442" y="56879"/>
                </a:lnTo>
                <a:lnTo>
                  <a:pt x="425212" y="79381"/>
                </a:lnTo>
                <a:lnTo>
                  <a:pt x="421055" y="107608"/>
                </a:lnTo>
                <a:lnTo>
                  <a:pt x="429957" y="67543"/>
                </a:lnTo>
                <a:lnTo>
                  <a:pt x="433119" y="35680"/>
                </a:lnTo>
                <a:lnTo>
                  <a:pt x="432440" y="30422"/>
                </a:lnTo>
                <a:close/>
              </a:path>
            </a:pathLst>
          </a:custGeom>
          <a:solidFill>
            <a:srgbClr val="FFFFFF"/>
          </a:solidFill>
        </p:spPr>
        <p:txBody>
          <a:bodyPr wrap="square" lIns="0" tIns="0" rIns="0" bIns="0" rtlCol="0"/>
          <a:lstStyle/>
          <a:p>
            <a:endParaRPr/>
          </a:p>
        </p:txBody>
      </p:sp>
      <p:sp>
        <p:nvSpPr>
          <p:cNvPr id="18" name="object 18"/>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32996" y="8232968"/>
            <a:ext cx="99430" cy="75039"/>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953495" y="8238831"/>
            <a:ext cx="221842" cy="67009"/>
          </a:xfrm>
          <a:prstGeom prst="rect">
            <a:avLst/>
          </a:prstGeom>
          <a:blipFill>
            <a:blip r:embed="rId10" cstate="print"/>
            <a:stretch>
              <a:fillRect/>
            </a:stretch>
          </a:blipFill>
        </p:spPr>
        <p:txBody>
          <a:bodyPr wrap="square" lIns="0" tIns="0" rIns="0" bIns="0" rtlCol="0"/>
          <a:lstStyle/>
          <a:p>
            <a:endParaRPr/>
          </a:p>
        </p:txBody>
      </p:sp>
      <p:pic>
        <p:nvPicPr>
          <p:cNvPr id="24" name="Imagem 23">
            <a:extLst>
              <a:ext uri="{FF2B5EF4-FFF2-40B4-BE49-F238E27FC236}">
                <a16:creationId xmlns:a16="http://schemas.microsoft.com/office/drawing/2014/main" id="{365374BE-BDF8-471B-AF91-1AE7C6D088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984" y="8770750"/>
            <a:ext cx="14344650" cy="1743075"/>
          </a:xfrm>
          <a:prstGeom prst="rect">
            <a:avLst/>
          </a:prstGeom>
        </p:spPr>
      </p:pic>
      <p:sp>
        <p:nvSpPr>
          <p:cNvPr id="25" name="Triângulo isósceles 24">
            <a:extLst>
              <a:ext uri="{FF2B5EF4-FFF2-40B4-BE49-F238E27FC236}">
                <a16:creationId xmlns:a16="http://schemas.microsoft.com/office/drawing/2014/main" id="{EF6DAB10-4C3C-40ED-90F9-B9E1C4B00353}"/>
              </a:ext>
            </a:extLst>
          </p:cNvPr>
          <p:cNvSpPr/>
          <p:nvPr/>
        </p:nvSpPr>
        <p:spPr>
          <a:xfrm rot="13496210">
            <a:off x="3025855" y="8013622"/>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1" name="Agrupar 20">
            <a:extLst>
              <a:ext uri="{FF2B5EF4-FFF2-40B4-BE49-F238E27FC236}">
                <a16:creationId xmlns:a16="http://schemas.microsoft.com/office/drawing/2014/main" id="{C01D4AE2-B2CC-4D2B-990E-3E46CE1202BC}"/>
              </a:ext>
            </a:extLst>
          </p:cNvPr>
          <p:cNvGrpSpPr/>
          <p:nvPr/>
        </p:nvGrpSpPr>
        <p:grpSpPr>
          <a:xfrm>
            <a:off x="4230022" y="7478689"/>
            <a:ext cx="10561247" cy="1161857"/>
            <a:chOff x="4230022" y="7478689"/>
            <a:chExt cx="10561247" cy="1161857"/>
          </a:xfrm>
        </p:grpSpPr>
        <p:sp>
          <p:nvSpPr>
            <p:cNvPr id="22" name="CaixaDeTexto 21">
              <a:extLst>
                <a:ext uri="{FF2B5EF4-FFF2-40B4-BE49-F238E27FC236}">
                  <a16:creationId xmlns:a16="http://schemas.microsoft.com/office/drawing/2014/main" id="{663E3CEF-598E-4652-9725-9353C063B6EB}"/>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3" name="CaixaDeTexto 22">
              <a:extLst>
                <a:ext uri="{FF2B5EF4-FFF2-40B4-BE49-F238E27FC236}">
                  <a16:creationId xmlns:a16="http://schemas.microsoft.com/office/drawing/2014/main" id="{1A87CA9C-499F-4333-931E-BEC215356465}"/>
                </a:ext>
              </a:extLst>
            </p:cNvPr>
            <p:cNvSpPr txBox="1"/>
            <p:nvPr/>
          </p:nvSpPr>
          <p:spPr>
            <a:xfrm>
              <a:off x="4230022" y="7949211"/>
              <a:ext cx="1941034" cy="492443"/>
            </a:xfrm>
            <a:prstGeom prst="rect">
              <a:avLst/>
            </a:prstGeom>
            <a:noFill/>
          </p:spPr>
          <p:txBody>
            <a:bodyPr wrap="square" rtlCol="0">
              <a:spAutoFit/>
            </a:bodyPr>
            <a:lstStyle/>
            <a:p>
              <a:pPr algn="ctr"/>
              <a:r>
                <a:rPr lang="pt-BR" sz="1300" b="1" dirty="0">
                  <a:solidFill>
                    <a:schemeClr val="bg1"/>
                  </a:solidFill>
                </a:rPr>
                <a:t>Inundação em Camarões, 627 (Chamado 721)</a:t>
              </a:r>
            </a:p>
          </p:txBody>
        </p:sp>
        <p:sp>
          <p:nvSpPr>
            <p:cNvPr id="26" name="CaixaDeTexto 25">
              <a:extLst>
                <a:ext uri="{FF2B5EF4-FFF2-40B4-BE49-F238E27FC236}">
                  <a16:creationId xmlns:a16="http://schemas.microsoft.com/office/drawing/2014/main" id="{4D845C90-41B0-4C8B-AE14-3630A3213406}"/>
                </a:ext>
              </a:extLst>
            </p:cNvPr>
            <p:cNvSpPr txBox="1"/>
            <p:nvPr/>
          </p:nvSpPr>
          <p:spPr>
            <a:xfrm>
              <a:off x="6341628" y="7599296"/>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AWFI</a:t>
              </a:r>
            </a:p>
          </p:txBody>
        </p:sp>
        <p:sp>
          <p:nvSpPr>
            <p:cNvPr id="27" name="CaixaDeTexto 26">
              <a:extLst>
                <a:ext uri="{FF2B5EF4-FFF2-40B4-BE49-F238E27FC236}">
                  <a16:creationId xmlns:a16="http://schemas.microsoft.com/office/drawing/2014/main" id="{CCAE2543-8FD7-4D64-BC49-17485EA03B5D}"/>
                </a:ext>
              </a:extLst>
            </p:cNvPr>
            <p:cNvSpPr txBox="1"/>
            <p:nvPr/>
          </p:nvSpPr>
          <p:spPr>
            <a:xfrm>
              <a:off x="6275292" y="8059618"/>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11/10/2019</a:t>
              </a:r>
            </a:p>
          </p:txBody>
        </p:sp>
        <p:sp>
          <p:nvSpPr>
            <p:cNvPr id="28" name="CaixaDeTexto 27">
              <a:extLst>
                <a:ext uri="{FF2B5EF4-FFF2-40B4-BE49-F238E27FC236}">
                  <a16:creationId xmlns:a16="http://schemas.microsoft.com/office/drawing/2014/main" id="{77F7ADBD-7DFB-412F-9D5B-AD35ADA588BB}"/>
                </a:ext>
              </a:extLst>
            </p:cNvPr>
            <p:cNvSpPr txBox="1"/>
            <p:nvPr/>
          </p:nvSpPr>
          <p:spPr>
            <a:xfrm>
              <a:off x="8191541" y="7478689"/>
              <a:ext cx="6599728" cy="1161857"/>
            </a:xfrm>
            <a:prstGeom prst="rect">
              <a:avLst/>
            </a:prstGeom>
            <a:noFill/>
          </p:spPr>
          <p:txBody>
            <a:bodyPr wrap="square" rtlCol="0">
              <a:spAutoFit/>
            </a:bodyPr>
            <a:lstStyle/>
            <a:p>
              <a:r>
                <a:rPr lang="pt-BR" sz="1500" b="1" dirty="0">
                  <a:solidFill>
                    <a:schemeClr val="bg1"/>
                  </a:solidFill>
                </a:rPr>
                <a:t>Inundação em Camarões (17/10/2019):</a:t>
              </a:r>
            </a:p>
            <a:p>
              <a:endParaRPr lang="pt-BR" sz="200" b="1" dirty="0">
                <a:solidFill>
                  <a:schemeClr val="bg1"/>
                </a:solidFill>
              </a:endParaRPr>
            </a:p>
            <a:p>
              <a:pPr algn="just"/>
              <a:r>
                <a:rPr lang="pt-BR" sz="1050" dirty="0">
                  <a:solidFill>
                    <a:schemeClr val="bg1"/>
                  </a:solidFill>
                </a:rPr>
                <a:t>As fortes chuvas que ocorreram durante semanas em Camarões provocaram muitas inundações. Mais de 100 mil pessoas foram afetadas, com a necessidade de remoção de várias famílias removidas após o transbordamento dos rios. A imagem cor verdadeira (à direita) em período de chuvas e a imagem falsa cor (à esquerda) no período de seca podemos ver a região de </a:t>
              </a:r>
              <a:r>
                <a:rPr lang="pt-BR" sz="1050" dirty="0" err="1">
                  <a:solidFill>
                    <a:schemeClr val="bg1"/>
                  </a:solidFill>
                </a:rPr>
                <a:t>Mayo-Danay</a:t>
              </a:r>
              <a:r>
                <a:rPr lang="pt-BR" sz="1050" dirty="0">
                  <a:solidFill>
                    <a:schemeClr val="bg1"/>
                  </a:solidFill>
                </a:rPr>
                <a:t> e o Lago Maga (ao centro), com a inundação (manchas escuras na parte inferior) de comunidades locais.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582" y="8679304"/>
            <a:ext cx="1287780" cy="679450"/>
          </a:xfrm>
          <a:prstGeom prst="rect">
            <a:avLst/>
          </a:prstGeom>
        </p:spPr>
        <p:txBody>
          <a:bodyPr vert="horz" wrap="square" lIns="0" tIns="11430" rIns="0" bIns="0" rtlCol="0">
            <a:spAutoFit/>
          </a:bodyPr>
          <a:lstStyle/>
          <a:p>
            <a:pPr marL="12700">
              <a:lnSpc>
                <a:spcPct val="100000"/>
              </a:lnSpc>
              <a:spcBef>
                <a:spcPts val="90"/>
              </a:spcBef>
            </a:pPr>
            <a:r>
              <a:rPr sz="4300" b="1" spc="-15" dirty="0">
                <a:solidFill>
                  <a:srgbClr val="2B3990"/>
                </a:solidFill>
                <a:latin typeface="Roboto Bk"/>
                <a:cs typeface="Roboto Bk"/>
              </a:rPr>
              <a:t>2021</a:t>
            </a:r>
            <a:endParaRPr sz="4300" dirty="0">
              <a:latin typeface="Roboto Bk"/>
              <a:cs typeface="Roboto Bk"/>
            </a:endParaRPr>
          </a:p>
        </p:txBody>
      </p:sp>
      <p:sp>
        <p:nvSpPr>
          <p:cNvPr id="3" name="object 3"/>
          <p:cNvSpPr/>
          <p:nvPr/>
        </p:nvSpPr>
        <p:spPr>
          <a:xfrm>
            <a:off x="3709643" y="8806444"/>
            <a:ext cx="0" cy="492759"/>
          </a:xfrm>
          <a:custGeom>
            <a:avLst/>
            <a:gdLst/>
            <a:ahLst/>
            <a:cxnLst/>
            <a:rect l="l" t="t" r="r" b="b"/>
            <a:pathLst>
              <a:path h="492759">
                <a:moveTo>
                  <a:pt x="0" y="0"/>
                </a:moveTo>
                <a:lnTo>
                  <a:pt x="0" y="492150"/>
                </a:lnTo>
              </a:path>
            </a:pathLst>
          </a:custGeom>
          <a:ln w="3175">
            <a:solidFill>
              <a:srgbClr val="2B3990"/>
            </a:solidFill>
          </a:ln>
        </p:spPr>
        <p:txBody>
          <a:bodyPr wrap="square" lIns="0" tIns="0" rIns="0" bIns="0" rtlCol="0"/>
          <a:lstStyle/>
          <a:p>
            <a:endParaRPr/>
          </a:p>
        </p:txBody>
      </p:sp>
      <p:sp>
        <p:nvSpPr>
          <p:cNvPr id="4" name="object 4"/>
          <p:cNvSpPr/>
          <p:nvPr/>
        </p:nvSpPr>
        <p:spPr>
          <a:xfrm>
            <a:off x="0" y="7402576"/>
            <a:ext cx="15120619" cy="1233170"/>
          </a:xfrm>
          <a:custGeom>
            <a:avLst/>
            <a:gdLst/>
            <a:ahLst/>
            <a:cxnLst/>
            <a:rect l="l" t="t" r="r" b="b"/>
            <a:pathLst>
              <a:path w="15120619" h="1233170">
                <a:moveTo>
                  <a:pt x="0" y="1233170"/>
                </a:moveTo>
                <a:lnTo>
                  <a:pt x="15120010" y="1233170"/>
                </a:lnTo>
                <a:lnTo>
                  <a:pt x="15120010" y="0"/>
                </a:lnTo>
                <a:lnTo>
                  <a:pt x="0" y="0"/>
                </a:lnTo>
                <a:lnTo>
                  <a:pt x="0" y="1233170"/>
                </a:lnTo>
                <a:close/>
              </a:path>
            </a:pathLst>
          </a:custGeom>
          <a:solidFill>
            <a:srgbClr val="414042"/>
          </a:solidFill>
        </p:spPr>
        <p:txBody>
          <a:bodyPr wrap="square" lIns="0" tIns="0" rIns="0" bIns="0" rtlCol="0"/>
          <a:lstStyle/>
          <a:p>
            <a:endParaRPr/>
          </a:p>
        </p:txBody>
      </p:sp>
      <p:sp>
        <p:nvSpPr>
          <p:cNvPr id="5" name="object 5"/>
          <p:cNvSpPr/>
          <p:nvPr/>
        </p:nvSpPr>
        <p:spPr>
          <a:xfrm>
            <a:off x="18268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6" name="object 6"/>
          <p:cNvSpPr/>
          <p:nvPr/>
        </p:nvSpPr>
        <p:spPr>
          <a:xfrm>
            <a:off x="4166077"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62171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8029202"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2056293" y="7490200"/>
            <a:ext cx="1938564" cy="103361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0071" y="7502194"/>
            <a:ext cx="1009975" cy="101061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33487" y="7843037"/>
            <a:ext cx="31330" cy="4686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730" y="8001789"/>
            <a:ext cx="864869" cy="200660"/>
          </a:xfrm>
          <a:custGeom>
            <a:avLst/>
            <a:gdLst/>
            <a:ahLst/>
            <a:cxnLst/>
            <a:rect l="l" t="t" r="r" b="b"/>
            <a:pathLst>
              <a:path w="864869" h="200659">
                <a:moveTo>
                  <a:pt x="94056" y="0"/>
                </a:moveTo>
                <a:lnTo>
                  <a:pt x="54542" y="16834"/>
                </a:lnTo>
                <a:lnTo>
                  <a:pt x="24968" y="35471"/>
                </a:lnTo>
                <a:lnTo>
                  <a:pt x="6423" y="55603"/>
                </a:lnTo>
                <a:lnTo>
                  <a:pt x="0" y="76923"/>
                </a:lnTo>
                <a:lnTo>
                  <a:pt x="5658" y="96972"/>
                </a:lnTo>
                <a:lnTo>
                  <a:pt x="48255" y="133721"/>
                </a:lnTo>
                <a:lnTo>
                  <a:pt x="83414" y="149914"/>
                </a:lnTo>
                <a:lnTo>
                  <a:pt x="126626" y="164314"/>
                </a:lnTo>
                <a:lnTo>
                  <a:pt x="177002" y="176665"/>
                </a:lnTo>
                <a:lnTo>
                  <a:pt x="233650" y="186715"/>
                </a:lnTo>
                <a:lnTo>
                  <a:pt x="295682" y="194208"/>
                </a:lnTo>
                <a:lnTo>
                  <a:pt x="362206" y="198890"/>
                </a:lnTo>
                <a:lnTo>
                  <a:pt x="432333" y="200507"/>
                </a:lnTo>
                <a:lnTo>
                  <a:pt x="502463" y="198890"/>
                </a:lnTo>
                <a:lnTo>
                  <a:pt x="568990" y="194208"/>
                </a:lnTo>
                <a:lnTo>
                  <a:pt x="631024" y="186715"/>
                </a:lnTo>
                <a:lnTo>
                  <a:pt x="638182" y="185445"/>
                </a:lnTo>
                <a:lnTo>
                  <a:pt x="432333" y="185445"/>
                </a:lnTo>
                <a:lnTo>
                  <a:pt x="360117" y="183504"/>
                </a:lnTo>
                <a:lnTo>
                  <a:pt x="292149" y="177906"/>
                </a:lnTo>
                <a:lnTo>
                  <a:pt x="229561" y="168994"/>
                </a:lnTo>
                <a:lnTo>
                  <a:pt x="173489" y="157106"/>
                </a:lnTo>
                <a:lnTo>
                  <a:pt x="125068" y="142584"/>
                </a:lnTo>
                <a:lnTo>
                  <a:pt x="85432" y="125768"/>
                </a:lnTo>
                <a:lnTo>
                  <a:pt x="37054" y="86616"/>
                </a:lnTo>
                <a:lnTo>
                  <a:pt x="30581" y="64960"/>
                </a:lnTo>
                <a:lnTo>
                  <a:pt x="34857" y="47346"/>
                </a:lnTo>
                <a:lnTo>
                  <a:pt x="47274" y="30532"/>
                </a:lnTo>
                <a:lnTo>
                  <a:pt x="67212" y="14691"/>
                </a:lnTo>
                <a:lnTo>
                  <a:pt x="94056" y="0"/>
                </a:lnTo>
                <a:close/>
              </a:path>
              <a:path w="864869" h="200659">
                <a:moveTo>
                  <a:pt x="770610" y="0"/>
                </a:moveTo>
                <a:lnTo>
                  <a:pt x="797453" y="14691"/>
                </a:lnTo>
                <a:lnTo>
                  <a:pt x="817392" y="30532"/>
                </a:lnTo>
                <a:lnTo>
                  <a:pt x="829809" y="47346"/>
                </a:lnTo>
                <a:lnTo>
                  <a:pt x="834085" y="64960"/>
                </a:lnTo>
                <a:lnTo>
                  <a:pt x="827612" y="86616"/>
                </a:lnTo>
                <a:lnTo>
                  <a:pt x="779234" y="125768"/>
                </a:lnTo>
                <a:lnTo>
                  <a:pt x="739598" y="142584"/>
                </a:lnTo>
                <a:lnTo>
                  <a:pt x="691177" y="157106"/>
                </a:lnTo>
                <a:lnTo>
                  <a:pt x="635105" y="168994"/>
                </a:lnTo>
                <a:lnTo>
                  <a:pt x="572517" y="177906"/>
                </a:lnTo>
                <a:lnTo>
                  <a:pt x="504548" y="183504"/>
                </a:lnTo>
                <a:lnTo>
                  <a:pt x="432333" y="185445"/>
                </a:lnTo>
                <a:lnTo>
                  <a:pt x="638182" y="185445"/>
                </a:lnTo>
                <a:lnTo>
                  <a:pt x="687674" y="176665"/>
                </a:lnTo>
                <a:lnTo>
                  <a:pt x="738050" y="164314"/>
                </a:lnTo>
                <a:lnTo>
                  <a:pt x="781263" y="149914"/>
                </a:lnTo>
                <a:lnTo>
                  <a:pt x="816423" y="133721"/>
                </a:lnTo>
                <a:lnTo>
                  <a:pt x="859021" y="96972"/>
                </a:lnTo>
                <a:lnTo>
                  <a:pt x="864679" y="76923"/>
                </a:lnTo>
                <a:lnTo>
                  <a:pt x="858253" y="55603"/>
                </a:lnTo>
                <a:lnTo>
                  <a:pt x="839704" y="35471"/>
                </a:lnTo>
                <a:lnTo>
                  <a:pt x="810126" y="16834"/>
                </a:lnTo>
                <a:lnTo>
                  <a:pt x="770610" y="0"/>
                </a:lnTo>
                <a:close/>
              </a:path>
            </a:pathLst>
          </a:custGeom>
          <a:solidFill>
            <a:srgbClr val="FFFFFF"/>
          </a:solidFill>
        </p:spPr>
        <p:txBody>
          <a:bodyPr wrap="square" lIns="0" tIns="0" rIns="0" bIns="0" rtlCol="0"/>
          <a:lstStyle/>
          <a:p>
            <a:endParaRPr/>
          </a:p>
        </p:txBody>
      </p:sp>
      <p:sp>
        <p:nvSpPr>
          <p:cNvPr id="16" name="object 16"/>
          <p:cNvSpPr/>
          <p:nvPr/>
        </p:nvSpPr>
        <p:spPr>
          <a:xfrm>
            <a:off x="828642" y="7602418"/>
            <a:ext cx="433705" cy="763905"/>
          </a:xfrm>
          <a:custGeom>
            <a:avLst/>
            <a:gdLst/>
            <a:ahLst/>
            <a:cxnLst/>
            <a:rect l="l" t="t" r="r" b="b"/>
            <a:pathLst>
              <a:path w="433705" h="763904">
                <a:moveTo>
                  <a:pt x="331797" y="703844"/>
                </a:moveTo>
                <a:lnTo>
                  <a:pt x="360235" y="733432"/>
                </a:lnTo>
                <a:lnTo>
                  <a:pt x="385024" y="753701"/>
                </a:lnTo>
                <a:lnTo>
                  <a:pt x="405472" y="763784"/>
                </a:lnTo>
                <a:lnTo>
                  <a:pt x="420887" y="762810"/>
                </a:lnTo>
                <a:lnTo>
                  <a:pt x="430487" y="749757"/>
                </a:lnTo>
                <a:lnTo>
                  <a:pt x="431412" y="741283"/>
                </a:lnTo>
                <a:lnTo>
                  <a:pt x="387250" y="741283"/>
                </a:lnTo>
                <a:lnTo>
                  <a:pt x="371624" y="735570"/>
                </a:lnTo>
                <a:lnTo>
                  <a:pt x="353007" y="722926"/>
                </a:lnTo>
                <a:lnTo>
                  <a:pt x="331797" y="703844"/>
                </a:lnTo>
                <a:close/>
              </a:path>
              <a:path w="433705" h="763904">
                <a:moveTo>
                  <a:pt x="72836" y="30422"/>
                </a:moveTo>
                <a:lnTo>
                  <a:pt x="35395" y="30422"/>
                </a:lnTo>
                <a:lnTo>
                  <a:pt x="56042" y="40525"/>
                </a:lnTo>
                <a:lnTo>
                  <a:pt x="80976" y="60873"/>
                </a:lnTo>
                <a:lnTo>
                  <a:pt x="109465" y="90570"/>
                </a:lnTo>
                <a:lnTo>
                  <a:pt x="140775" y="128724"/>
                </a:lnTo>
                <a:lnTo>
                  <a:pt x="174172" y="174440"/>
                </a:lnTo>
                <a:lnTo>
                  <a:pt x="208922" y="226826"/>
                </a:lnTo>
                <a:lnTo>
                  <a:pt x="244293" y="284986"/>
                </a:lnTo>
                <a:lnTo>
                  <a:pt x="279549" y="348028"/>
                </a:lnTo>
                <a:lnTo>
                  <a:pt x="312631" y="412448"/>
                </a:lnTo>
                <a:lnTo>
                  <a:pt x="341419" y="473911"/>
                </a:lnTo>
                <a:lnTo>
                  <a:pt x="365824" y="531841"/>
                </a:lnTo>
                <a:lnTo>
                  <a:pt x="385423" y="584954"/>
                </a:lnTo>
                <a:lnTo>
                  <a:pt x="399879" y="632146"/>
                </a:lnTo>
                <a:lnTo>
                  <a:pt x="408852" y="672309"/>
                </a:lnTo>
                <a:lnTo>
                  <a:pt x="412003" y="704338"/>
                </a:lnTo>
                <a:lnTo>
                  <a:pt x="408995" y="727127"/>
                </a:lnTo>
                <a:lnTo>
                  <a:pt x="399488" y="739569"/>
                </a:lnTo>
                <a:lnTo>
                  <a:pt x="387250" y="741283"/>
                </a:lnTo>
                <a:lnTo>
                  <a:pt x="431412" y="741283"/>
                </a:lnTo>
                <a:lnTo>
                  <a:pt x="429190" y="691378"/>
                </a:lnTo>
                <a:lnTo>
                  <a:pt x="419041" y="648420"/>
                </a:lnTo>
                <a:lnTo>
                  <a:pt x="403059" y="597865"/>
                </a:lnTo>
                <a:lnTo>
                  <a:pt x="381618" y="540894"/>
                </a:lnTo>
                <a:lnTo>
                  <a:pt x="355092" y="478694"/>
                </a:lnTo>
                <a:lnTo>
                  <a:pt x="323766" y="412272"/>
                </a:lnTo>
                <a:lnTo>
                  <a:pt x="288286" y="343342"/>
                </a:lnTo>
                <a:lnTo>
                  <a:pt x="250405" y="275471"/>
                </a:lnTo>
                <a:lnTo>
                  <a:pt x="212508" y="212794"/>
                </a:lnTo>
                <a:lnTo>
                  <a:pt x="175373" y="156280"/>
                </a:lnTo>
                <a:lnTo>
                  <a:pt x="139782" y="106896"/>
                </a:lnTo>
                <a:lnTo>
                  <a:pt x="106513" y="65608"/>
                </a:lnTo>
                <a:lnTo>
                  <a:pt x="76346" y="33385"/>
                </a:lnTo>
                <a:lnTo>
                  <a:pt x="72836" y="30422"/>
                </a:lnTo>
                <a:close/>
              </a:path>
              <a:path w="433705" h="763904">
                <a:moveTo>
                  <a:pt x="28436" y="0"/>
                </a:moveTo>
                <a:lnTo>
                  <a:pt x="12252" y="772"/>
                </a:lnTo>
                <a:lnTo>
                  <a:pt x="2916" y="13071"/>
                </a:lnTo>
                <a:lnTo>
                  <a:pt x="0" y="35681"/>
                </a:lnTo>
                <a:lnTo>
                  <a:pt x="3165" y="67545"/>
                </a:lnTo>
                <a:lnTo>
                  <a:pt x="12074" y="107605"/>
                </a:lnTo>
                <a:lnTo>
                  <a:pt x="7917" y="79379"/>
                </a:lnTo>
                <a:lnTo>
                  <a:pt x="7688" y="56881"/>
                </a:lnTo>
                <a:lnTo>
                  <a:pt x="11576" y="40707"/>
                </a:lnTo>
                <a:lnTo>
                  <a:pt x="19770" y="31455"/>
                </a:lnTo>
                <a:lnTo>
                  <a:pt x="35395" y="30422"/>
                </a:lnTo>
                <a:lnTo>
                  <a:pt x="72836" y="30422"/>
                </a:lnTo>
                <a:lnTo>
                  <a:pt x="50060" y="11193"/>
                </a:lnTo>
                <a:lnTo>
                  <a:pt x="28436" y="0"/>
                </a:lnTo>
                <a:close/>
              </a:path>
            </a:pathLst>
          </a:custGeom>
          <a:solidFill>
            <a:srgbClr val="FFFFFF"/>
          </a:solidFill>
        </p:spPr>
        <p:txBody>
          <a:bodyPr wrap="square" lIns="0" tIns="0" rIns="0" bIns="0" rtlCol="0"/>
          <a:lstStyle/>
          <a:p>
            <a:endParaRPr/>
          </a:p>
        </p:txBody>
      </p:sp>
      <p:sp>
        <p:nvSpPr>
          <p:cNvPr id="17" name="object 17"/>
          <p:cNvSpPr/>
          <p:nvPr/>
        </p:nvSpPr>
        <p:spPr>
          <a:xfrm>
            <a:off x="747679" y="7602418"/>
            <a:ext cx="433705" cy="763905"/>
          </a:xfrm>
          <a:custGeom>
            <a:avLst/>
            <a:gdLst/>
            <a:ahLst/>
            <a:cxnLst/>
            <a:rect l="l" t="t" r="r" b="b"/>
            <a:pathLst>
              <a:path w="433705" h="763904">
                <a:moveTo>
                  <a:pt x="404684" y="0"/>
                </a:moveTo>
                <a:lnTo>
                  <a:pt x="356776" y="33385"/>
                </a:lnTo>
                <a:lnTo>
                  <a:pt x="326609" y="65608"/>
                </a:lnTo>
                <a:lnTo>
                  <a:pt x="293339" y="106896"/>
                </a:lnTo>
                <a:lnTo>
                  <a:pt x="257746" y="156280"/>
                </a:lnTo>
                <a:lnTo>
                  <a:pt x="220611" y="212794"/>
                </a:lnTo>
                <a:lnTo>
                  <a:pt x="182712" y="275471"/>
                </a:lnTo>
                <a:lnTo>
                  <a:pt x="144830" y="343342"/>
                </a:lnTo>
                <a:lnTo>
                  <a:pt x="109264" y="412448"/>
                </a:lnTo>
                <a:lnTo>
                  <a:pt x="78031" y="478694"/>
                </a:lnTo>
                <a:lnTo>
                  <a:pt x="51508" y="540894"/>
                </a:lnTo>
                <a:lnTo>
                  <a:pt x="30068" y="597865"/>
                </a:lnTo>
                <a:lnTo>
                  <a:pt x="14087" y="648420"/>
                </a:lnTo>
                <a:lnTo>
                  <a:pt x="3939" y="691378"/>
                </a:lnTo>
                <a:lnTo>
                  <a:pt x="0" y="725551"/>
                </a:lnTo>
                <a:lnTo>
                  <a:pt x="2642" y="749757"/>
                </a:lnTo>
                <a:lnTo>
                  <a:pt x="12242" y="762810"/>
                </a:lnTo>
                <a:lnTo>
                  <a:pt x="27650" y="763784"/>
                </a:lnTo>
                <a:lnTo>
                  <a:pt x="48096" y="753701"/>
                </a:lnTo>
                <a:lnTo>
                  <a:pt x="63285" y="741283"/>
                </a:lnTo>
                <a:lnTo>
                  <a:pt x="45880" y="741283"/>
                </a:lnTo>
                <a:lnTo>
                  <a:pt x="33642" y="739569"/>
                </a:lnTo>
                <a:lnTo>
                  <a:pt x="24135" y="727127"/>
                </a:lnTo>
                <a:lnTo>
                  <a:pt x="21126" y="704338"/>
                </a:lnTo>
                <a:lnTo>
                  <a:pt x="24278" y="672309"/>
                </a:lnTo>
                <a:lnTo>
                  <a:pt x="33251" y="632146"/>
                </a:lnTo>
                <a:lnTo>
                  <a:pt x="47706" y="584954"/>
                </a:lnTo>
                <a:lnTo>
                  <a:pt x="67305" y="531841"/>
                </a:lnTo>
                <a:lnTo>
                  <a:pt x="91710" y="473911"/>
                </a:lnTo>
                <a:lnTo>
                  <a:pt x="120581" y="412272"/>
                </a:lnTo>
                <a:lnTo>
                  <a:pt x="153581" y="348028"/>
                </a:lnTo>
                <a:lnTo>
                  <a:pt x="188833" y="284986"/>
                </a:lnTo>
                <a:lnTo>
                  <a:pt x="224200" y="226826"/>
                </a:lnTo>
                <a:lnTo>
                  <a:pt x="258949" y="174440"/>
                </a:lnTo>
                <a:lnTo>
                  <a:pt x="292345" y="128724"/>
                </a:lnTo>
                <a:lnTo>
                  <a:pt x="323655" y="90570"/>
                </a:lnTo>
                <a:lnTo>
                  <a:pt x="352145" y="60873"/>
                </a:lnTo>
                <a:lnTo>
                  <a:pt x="397731" y="30422"/>
                </a:lnTo>
                <a:lnTo>
                  <a:pt x="432440" y="30422"/>
                </a:lnTo>
                <a:lnTo>
                  <a:pt x="430201" y="13071"/>
                </a:lnTo>
                <a:lnTo>
                  <a:pt x="420865" y="772"/>
                </a:lnTo>
                <a:lnTo>
                  <a:pt x="404684" y="0"/>
                </a:lnTo>
                <a:close/>
              </a:path>
              <a:path w="433705" h="763904">
                <a:moveTo>
                  <a:pt x="101333" y="703844"/>
                </a:moveTo>
                <a:lnTo>
                  <a:pt x="80123" y="722926"/>
                </a:lnTo>
                <a:lnTo>
                  <a:pt x="61506" y="735570"/>
                </a:lnTo>
                <a:lnTo>
                  <a:pt x="45880" y="741283"/>
                </a:lnTo>
                <a:lnTo>
                  <a:pt x="63285" y="741283"/>
                </a:lnTo>
                <a:lnTo>
                  <a:pt x="72887" y="733432"/>
                </a:lnTo>
                <a:lnTo>
                  <a:pt x="101333" y="703844"/>
                </a:lnTo>
                <a:close/>
              </a:path>
              <a:path w="433705" h="763904">
                <a:moveTo>
                  <a:pt x="432440" y="30422"/>
                </a:moveTo>
                <a:lnTo>
                  <a:pt x="397731" y="30422"/>
                </a:lnTo>
                <a:lnTo>
                  <a:pt x="413359" y="31455"/>
                </a:lnTo>
                <a:lnTo>
                  <a:pt x="421554" y="40707"/>
                </a:lnTo>
                <a:lnTo>
                  <a:pt x="425442" y="56881"/>
                </a:lnTo>
                <a:lnTo>
                  <a:pt x="425212" y="79379"/>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8" name="object 18"/>
          <p:cNvSpPr/>
          <p:nvPr/>
        </p:nvSpPr>
        <p:spPr>
          <a:xfrm>
            <a:off x="586409" y="8144040"/>
            <a:ext cx="837920" cy="17974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32996" y="8232978"/>
            <a:ext cx="99430" cy="7502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953495" y="8238828"/>
            <a:ext cx="221842" cy="67009"/>
          </a:xfrm>
          <a:prstGeom prst="rect">
            <a:avLst/>
          </a:prstGeom>
          <a:blipFill>
            <a:blip r:embed="rId10" cstate="print"/>
            <a:stretch>
              <a:fillRect/>
            </a:stretch>
          </a:blipFill>
        </p:spPr>
        <p:txBody>
          <a:bodyPr wrap="square" lIns="0" tIns="0" rIns="0" bIns="0" rtlCol="0"/>
          <a:lstStyle/>
          <a:p>
            <a:endParaRPr/>
          </a:p>
        </p:txBody>
      </p:sp>
      <p:sp>
        <p:nvSpPr>
          <p:cNvPr id="21" name="object 21"/>
          <p:cNvSpPr txBox="1"/>
          <p:nvPr/>
        </p:nvSpPr>
        <p:spPr>
          <a:xfrm>
            <a:off x="564857" y="8696376"/>
            <a:ext cx="3184525" cy="643766"/>
          </a:xfrm>
          <a:prstGeom prst="rect">
            <a:avLst/>
          </a:prstGeom>
        </p:spPr>
        <p:txBody>
          <a:bodyPr vert="horz" wrap="square" lIns="0" tIns="12700" rIns="0" bIns="0" rtlCol="0">
            <a:spAutoFit/>
          </a:bodyPr>
          <a:lstStyle/>
          <a:p>
            <a:pPr marL="12700">
              <a:lnSpc>
                <a:spcPct val="100000"/>
              </a:lnSpc>
              <a:spcBef>
                <a:spcPts val="100"/>
              </a:spcBef>
            </a:pPr>
            <a:r>
              <a:rPr sz="4100" b="0" spc="10" dirty="0">
                <a:solidFill>
                  <a:srgbClr val="2B3990"/>
                </a:solidFill>
                <a:latin typeface="Roboto Lt"/>
                <a:cs typeface="Roboto Lt"/>
              </a:rPr>
              <a:t>NOVEMBRO</a:t>
            </a:r>
            <a:endParaRPr sz="4100" dirty="0">
              <a:latin typeface="Roboto Lt"/>
              <a:cs typeface="Roboto Lt"/>
            </a:endParaRPr>
          </a:p>
        </p:txBody>
      </p:sp>
      <p:pic>
        <p:nvPicPr>
          <p:cNvPr id="24" name="Imagem 23">
            <a:extLst>
              <a:ext uri="{FF2B5EF4-FFF2-40B4-BE49-F238E27FC236}">
                <a16:creationId xmlns:a16="http://schemas.microsoft.com/office/drawing/2014/main" id="{EF405242-4017-4EE7-99EA-87E45E6316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884" y="9450210"/>
            <a:ext cx="14420850" cy="1057275"/>
          </a:xfrm>
          <a:prstGeom prst="rect">
            <a:avLst/>
          </a:prstGeom>
        </p:spPr>
      </p:pic>
      <p:sp>
        <p:nvSpPr>
          <p:cNvPr id="25" name="Triângulo isósceles 24">
            <a:extLst>
              <a:ext uri="{FF2B5EF4-FFF2-40B4-BE49-F238E27FC236}">
                <a16:creationId xmlns:a16="http://schemas.microsoft.com/office/drawing/2014/main" id="{93621069-E85F-4892-9C97-62C6D1691DAF}"/>
              </a:ext>
            </a:extLst>
          </p:cNvPr>
          <p:cNvSpPr/>
          <p:nvPr/>
        </p:nvSpPr>
        <p:spPr>
          <a:xfrm rot="13496210">
            <a:off x="2640801" y="8156778"/>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6" name="Agrupar 25">
            <a:extLst>
              <a:ext uri="{FF2B5EF4-FFF2-40B4-BE49-F238E27FC236}">
                <a16:creationId xmlns:a16="http://schemas.microsoft.com/office/drawing/2014/main" id="{C216A041-73F9-4A45-8E5A-3B2074FCC422}"/>
              </a:ext>
            </a:extLst>
          </p:cNvPr>
          <p:cNvGrpSpPr/>
          <p:nvPr/>
        </p:nvGrpSpPr>
        <p:grpSpPr>
          <a:xfrm>
            <a:off x="4324699" y="7490188"/>
            <a:ext cx="10466570" cy="1107996"/>
            <a:chOff x="4324699" y="7490188"/>
            <a:chExt cx="10466570" cy="1107996"/>
          </a:xfrm>
        </p:grpSpPr>
        <p:sp>
          <p:nvSpPr>
            <p:cNvPr id="27" name="CaixaDeTexto 26">
              <a:extLst>
                <a:ext uri="{FF2B5EF4-FFF2-40B4-BE49-F238E27FC236}">
                  <a16:creationId xmlns:a16="http://schemas.microsoft.com/office/drawing/2014/main" id="{37EE011A-4DDC-41FF-B189-3840DBCA1AFD}"/>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8" name="CaixaDeTexto 27">
              <a:extLst>
                <a:ext uri="{FF2B5EF4-FFF2-40B4-BE49-F238E27FC236}">
                  <a16:creationId xmlns:a16="http://schemas.microsoft.com/office/drawing/2014/main" id="{2291FA55-C82E-49E2-A03A-A1A3C0E8C249}"/>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Incêndios no Paraguai, 621 (Chamado 715)</a:t>
              </a:r>
            </a:p>
          </p:txBody>
        </p:sp>
        <p:sp>
          <p:nvSpPr>
            <p:cNvPr id="29" name="CaixaDeTexto 28">
              <a:extLst>
                <a:ext uri="{FF2B5EF4-FFF2-40B4-BE49-F238E27FC236}">
                  <a16:creationId xmlns:a16="http://schemas.microsoft.com/office/drawing/2014/main" id="{7418AF38-BE4E-47E1-AED0-483C6BB0D5FB}"/>
                </a:ext>
              </a:extLst>
            </p:cNvPr>
            <p:cNvSpPr txBox="1"/>
            <p:nvPr/>
          </p:nvSpPr>
          <p:spPr>
            <a:xfrm>
              <a:off x="6361540" y="7574874"/>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AWFI</a:t>
              </a:r>
            </a:p>
          </p:txBody>
        </p:sp>
        <p:sp>
          <p:nvSpPr>
            <p:cNvPr id="30" name="CaixaDeTexto 29">
              <a:extLst>
                <a:ext uri="{FF2B5EF4-FFF2-40B4-BE49-F238E27FC236}">
                  <a16:creationId xmlns:a16="http://schemas.microsoft.com/office/drawing/2014/main" id="{A84A31F9-F17B-4EF2-9A53-F7E3C576AFA7}"/>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16/09/2019</a:t>
              </a:r>
            </a:p>
          </p:txBody>
        </p:sp>
        <p:sp>
          <p:nvSpPr>
            <p:cNvPr id="31" name="CaixaDeTexto 30">
              <a:extLst>
                <a:ext uri="{FF2B5EF4-FFF2-40B4-BE49-F238E27FC236}">
                  <a16:creationId xmlns:a16="http://schemas.microsoft.com/office/drawing/2014/main" id="{976D5AFB-6F8C-4DB7-8380-0A4623CB326D}"/>
                </a:ext>
              </a:extLst>
            </p:cNvPr>
            <p:cNvSpPr txBox="1"/>
            <p:nvPr/>
          </p:nvSpPr>
          <p:spPr>
            <a:xfrm>
              <a:off x="8191541" y="7490188"/>
              <a:ext cx="6599728" cy="1107996"/>
            </a:xfrm>
            <a:prstGeom prst="rect">
              <a:avLst/>
            </a:prstGeom>
            <a:noFill/>
          </p:spPr>
          <p:txBody>
            <a:bodyPr wrap="square" rtlCol="0">
              <a:spAutoFit/>
            </a:bodyPr>
            <a:lstStyle/>
            <a:p>
              <a:r>
                <a:rPr lang="pt-BR" sz="1500" b="1" dirty="0">
                  <a:solidFill>
                    <a:schemeClr val="bg1"/>
                  </a:solidFill>
                </a:rPr>
                <a:t>Incêndios no Paraguai (20/09/2019):</a:t>
              </a:r>
            </a:p>
            <a:p>
              <a:endParaRPr lang="pt-BR" sz="500" b="1" dirty="0">
                <a:solidFill>
                  <a:schemeClr val="bg1"/>
                </a:solidFill>
              </a:endParaRPr>
            </a:p>
            <a:p>
              <a:pPr algn="just"/>
              <a:r>
                <a:rPr lang="pt-BR" sz="1150" dirty="0">
                  <a:solidFill>
                    <a:schemeClr val="bg1"/>
                  </a:solidFill>
                </a:rPr>
                <a:t>Os incêndios no Paraguai destruíram muitos hectares de florestas, incluindo o Pantanal paraguaio. Os incêndios foram associados principalmente às atividades agrícolas. Na imagem em falsa cor podemos ver as áreas já queimadas (cores amarronzadas), com as fumaças dos incêndios ativos no meio de grandes áreas agrícolas (polígonos amarelados).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7" name="object 7"/>
          <p:cNvSpPr/>
          <p:nvPr/>
        </p:nvSpPr>
        <p:spPr>
          <a:xfrm>
            <a:off x="1826883" y="7642476"/>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8" name="object 8"/>
          <p:cNvSpPr/>
          <p:nvPr/>
        </p:nvSpPr>
        <p:spPr>
          <a:xfrm>
            <a:off x="4166077" y="7642476"/>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9" name="object 9"/>
          <p:cNvSpPr/>
          <p:nvPr/>
        </p:nvSpPr>
        <p:spPr>
          <a:xfrm>
            <a:off x="6217183" y="7642476"/>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0" name="object 10"/>
          <p:cNvSpPr/>
          <p:nvPr/>
        </p:nvSpPr>
        <p:spPr>
          <a:xfrm>
            <a:off x="8029202" y="7642476"/>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1" name="object 11"/>
          <p:cNvSpPr/>
          <p:nvPr/>
        </p:nvSpPr>
        <p:spPr>
          <a:xfrm>
            <a:off x="2056293" y="7490196"/>
            <a:ext cx="1938564" cy="103361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00071" y="7502200"/>
            <a:ext cx="1009975" cy="101061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033487" y="7843025"/>
            <a:ext cx="31330" cy="4688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19618" y="7884490"/>
            <a:ext cx="11810" cy="3627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921931" y="7669441"/>
            <a:ext cx="417029" cy="618147"/>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72730" y="8001785"/>
            <a:ext cx="864869" cy="200660"/>
          </a:xfrm>
          <a:custGeom>
            <a:avLst/>
            <a:gdLst/>
            <a:ahLst/>
            <a:cxnLst/>
            <a:rect l="l" t="t" r="r" b="b"/>
            <a:pathLst>
              <a:path w="864869" h="200659">
                <a:moveTo>
                  <a:pt x="94056" y="0"/>
                </a:moveTo>
                <a:lnTo>
                  <a:pt x="54542" y="16834"/>
                </a:lnTo>
                <a:lnTo>
                  <a:pt x="24968" y="35471"/>
                </a:lnTo>
                <a:lnTo>
                  <a:pt x="6423" y="55603"/>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7"/>
                </a:lnTo>
                <a:lnTo>
                  <a:pt x="229561" y="169003"/>
                </a:lnTo>
                <a:lnTo>
                  <a:pt x="173489" y="157114"/>
                </a:lnTo>
                <a:lnTo>
                  <a:pt x="125068" y="142589"/>
                </a:lnTo>
                <a:lnTo>
                  <a:pt x="85432" y="125771"/>
                </a:lnTo>
                <a:lnTo>
                  <a:pt x="37054" y="86616"/>
                </a:lnTo>
                <a:lnTo>
                  <a:pt x="30581" y="64960"/>
                </a:lnTo>
                <a:lnTo>
                  <a:pt x="34857" y="47348"/>
                </a:lnTo>
                <a:lnTo>
                  <a:pt x="47274" y="30537"/>
                </a:lnTo>
                <a:lnTo>
                  <a:pt x="67212" y="14697"/>
                </a:lnTo>
                <a:lnTo>
                  <a:pt x="94056" y="0"/>
                </a:lnTo>
                <a:close/>
              </a:path>
              <a:path w="864869" h="200659">
                <a:moveTo>
                  <a:pt x="770610" y="0"/>
                </a:moveTo>
                <a:lnTo>
                  <a:pt x="797453" y="14697"/>
                </a:lnTo>
                <a:lnTo>
                  <a:pt x="817392" y="30537"/>
                </a:lnTo>
                <a:lnTo>
                  <a:pt x="829809" y="47348"/>
                </a:lnTo>
                <a:lnTo>
                  <a:pt x="834085" y="64960"/>
                </a:lnTo>
                <a:lnTo>
                  <a:pt x="827612" y="86616"/>
                </a:lnTo>
                <a:lnTo>
                  <a:pt x="779234" y="125771"/>
                </a:lnTo>
                <a:lnTo>
                  <a:pt x="739598" y="142589"/>
                </a:lnTo>
                <a:lnTo>
                  <a:pt x="691177" y="157114"/>
                </a:lnTo>
                <a:lnTo>
                  <a:pt x="635105" y="169003"/>
                </a:lnTo>
                <a:lnTo>
                  <a:pt x="572517" y="177917"/>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3"/>
                </a:lnTo>
                <a:lnTo>
                  <a:pt x="839704" y="35471"/>
                </a:lnTo>
                <a:lnTo>
                  <a:pt x="810126" y="16834"/>
                </a:lnTo>
                <a:lnTo>
                  <a:pt x="770610" y="0"/>
                </a:lnTo>
                <a:close/>
              </a:path>
            </a:pathLst>
          </a:custGeom>
          <a:solidFill>
            <a:srgbClr val="FFFFFF"/>
          </a:solidFill>
        </p:spPr>
        <p:txBody>
          <a:bodyPr wrap="square" lIns="0" tIns="0" rIns="0" bIns="0" rtlCol="0"/>
          <a:lstStyle/>
          <a:p>
            <a:endParaRPr/>
          </a:p>
        </p:txBody>
      </p:sp>
      <p:sp>
        <p:nvSpPr>
          <p:cNvPr id="19" name="object 19"/>
          <p:cNvSpPr/>
          <p:nvPr/>
        </p:nvSpPr>
        <p:spPr>
          <a:xfrm>
            <a:off x="828642" y="7602424"/>
            <a:ext cx="433705" cy="763905"/>
          </a:xfrm>
          <a:custGeom>
            <a:avLst/>
            <a:gdLst/>
            <a:ahLst/>
            <a:cxnLst/>
            <a:rect l="l" t="t" r="r" b="b"/>
            <a:pathLst>
              <a:path w="433705" h="763904">
                <a:moveTo>
                  <a:pt x="331797" y="703835"/>
                </a:moveTo>
                <a:lnTo>
                  <a:pt x="360235" y="733423"/>
                </a:lnTo>
                <a:lnTo>
                  <a:pt x="385024" y="753692"/>
                </a:lnTo>
                <a:lnTo>
                  <a:pt x="405472" y="763775"/>
                </a:lnTo>
                <a:lnTo>
                  <a:pt x="420887" y="762801"/>
                </a:lnTo>
                <a:lnTo>
                  <a:pt x="430487" y="749751"/>
                </a:lnTo>
                <a:lnTo>
                  <a:pt x="431412" y="741279"/>
                </a:lnTo>
                <a:lnTo>
                  <a:pt x="387250" y="741279"/>
                </a:lnTo>
                <a:lnTo>
                  <a:pt x="371624" y="735563"/>
                </a:lnTo>
                <a:lnTo>
                  <a:pt x="353007" y="722917"/>
                </a:lnTo>
                <a:lnTo>
                  <a:pt x="331797" y="703835"/>
                </a:lnTo>
                <a:close/>
              </a:path>
              <a:path w="433705" h="763904">
                <a:moveTo>
                  <a:pt x="72842" y="30422"/>
                </a:moveTo>
                <a:lnTo>
                  <a:pt x="35395" y="30422"/>
                </a:lnTo>
                <a:lnTo>
                  <a:pt x="56042" y="40524"/>
                </a:lnTo>
                <a:lnTo>
                  <a:pt x="80976" y="60870"/>
                </a:lnTo>
                <a:lnTo>
                  <a:pt x="109465" y="90568"/>
                </a:lnTo>
                <a:lnTo>
                  <a:pt x="140775" y="128721"/>
                </a:lnTo>
                <a:lnTo>
                  <a:pt x="174172" y="174438"/>
                </a:lnTo>
                <a:lnTo>
                  <a:pt x="208922" y="226822"/>
                </a:lnTo>
                <a:lnTo>
                  <a:pt x="244293" y="284981"/>
                </a:lnTo>
                <a:lnTo>
                  <a:pt x="279549" y="348019"/>
                </a:lnTo>
                <a:lnTo>
                  <a:pt x="312630" y="412440"/>
                </a:lnTo>
                <a:lnTo>
                  <a:pt x="341419" y="473907"/>
                </a:lnTo>
                <a:lnTo>
                  <a:pt x="365824" y="531838"/>
                </a:lnTo>
                <a:lnTo>
                  <a:pt x="385423" y="584952"/>
                </a:lnTo>
                <a:lnTo>
                  <a:pt x="399879" y="632143"/>
                </a:lnTo>
                <a:lnTo>
                  <a:pt x="408852" y="672307"/>
                </a:lnTo>
                <a:lnTo>
                  <a:pt x="412003" y="704337"/>
                </a:lnTo>
                <a:lnTo>
                  <a:pt x="408995" y="727127"/>
                </a:lnTo>
                <a:lnTo>
                  <a:pt x="399488" y="739573"/>
                </a:lnTo>
                <a:lnTo>
                  <a:pt x="387250" y="741279"/>
                </a:lnTo>
                <a:lnTo>
                  <a:pt x="431412" y="741279"/>
                </a:lnTo>
                <a:lnTo>
                  <a:pt x="429190" y="691374"/>
                </a:lnTo>
                <a:lnTo>
                  <a:pt x="419041" y="648417"/>
                </a:lnTo>
                <a:lnTo>
                  <a:pt x="403059" y="597860"/>
                </a:lnTo>
                <a:lnTo>
                  <a:pt x="381618" y="540888"/>
                </a:lnTo>
                <a:lnTo>
                  <a:pt x="355092" y="478687"/>
                </a:lnTo>
                <a:lnTo>
                  <a:pt x="323767" y="412266"/>
                </a:lnTo>
                <a:lnTo>
                  <a:pt x="288286" y="343333"/>
                </a:lnTo>
                <a:lnTo>
                  <a:pt x="250405" y="275462"/>
                </a:lnTo>
                <a:lnTo>
                  <a:pt x="212508" y="212786"/>
                </a:lnTo>
                <a:lnTo>
                  <a:pt x="175373" y="156272"/>
                </a:lnTo>
                <a:lnTo>
                  <a:pt x="139782" y="106888"/>
                </a:lnTo>
                <a:lnTo>
                  <a:pt x="106513" y="65602"/>
                </a:lnTo>
                <a:lnTo>
                  <a:pt x="76346" y="33380"/>
                </a:lnTo>
                <a:lnTo>
                  <a:pt x="72842" y="30422"/>
                </a:lnTo>
                <a:close/>
              </a:path>
              <a:path w="433705" h="763904">
                <a:moveTo>
                  <a:pt x="28436" y="0"/>
                </a:moveTo>
                <a:lnTo>
                  <a:pt x="12252" y="776"/>
                </a:lnTo>
                <a:lnTo>
                  <a:pt x="2916" y="13068"/>
                </a:lnTo>
                <a:lnTo>
                  <a:pt x="0" y="35674"/>
                </a:lnTo>
                <a:lnTo>
                  <a:pt x="3165" y="67536"/>
                </a:lnTo>
                <a:lnTo>
                  <a:pt x="12074" y="107596"/>
                </a:lnTo>
                <a:lnTo>
                  <a:pt x="7917" y="79376"/>
                </a:lnTo>
                <a:lnTo>
                  <a:pt x="7688" y="56878"/>
                </a:lnTo>
                <a:lnTo>
                  <a:pt x="11576" y="40705"/>
                </a:lnTo>
                <a:lnTo>
                  <a:pt x="19770" y="31459"/>
                </a:lnTo>
                <a:lnTo>
                  <a:pt x="35395" y="30422"/>
                </a:lnTo>
                <a:lnTo>
                  <a:pt x="72842" y="30422"/>
                </a:lnTo>
                <a:lnTo>
                  <a:pt x="50060" y="11190"/>
                </a:lnTo>
                <a:lnTo>
                  <a:pt x="28436" y="0"/>
                </a:lnTo>
                <a:close/>
              </a:path>
            </a:pathLst>
          </a:custGeom>
          <a:solidFill>
            <a:srgbClr val="FFFFFF"/>
          </a:solidFill>
        </p:spPr>
        <p:txBody>
          <a:bodyPr wrap="square" lIns="0" tIns="0" rIns="0" bIns="0" rtlCol="0"/>
          <a:lstStyle/>
          <a:p>
            <a:endParaRPr/>
          </a:p>
        </p:txBody>
      </p:sp>
      <p:sp>
        <p:nvSpPr>
          <p:cNvPr id="20" name="object 20"/>
          <p:cNvSpPr/>
          <p:nvPr/>
        </p:nvSpPr>
        <p:spPr>
          <a:xfrm>
            <a:off x="747679" y="7602424"/>
            <a:ext cx="433705" cy="763905"/>
          </a:xfrm>
          <a:custGeom>
            <a:avLst/>
            <a:gdLst/>
            <a:ahLst/>
            <a:cxnLst/>
            <a:rect l="l" t="t" r="r" b="b"/>
            <a:pathLst>
              <a:path w="433705" h="763904">
                <a:moveTo>
                  <a:pt x="404684" y="0"/>
                </a:moveTo>
                <a:lnTo>
                  <a:pt x="356776" y="33380"/>
                </a:lnTo>
                <a:lnTo>
                  <a:pt x="326609" y="65602"/>
                </a:lnTo>
                <a:lnTo>
                  <a:pt x="293339" y="106888"/>
                </a:lnTo>
                <a:lnTo>
                  <a:pt x="257746" y="156272"/>
                </a:lnTo>
                <a:lnTo>
                  <a:pt x="220611" y="212786"/>
                </a:lnTo>
                <a:lnTo>
                  <a:pt x="182712" y="275462"/>
                </a:lnTo>
                <a:lnTo>
                  <a:pt x="144830" y="343333"/>
                </a:lnTo>
                <a:lnTo>
                  <a:pt x="109264" y="412440"/>
                </a:lnTo>
                <a:lnTo>
                  <a:pt x="78031" y="478687"/>
                </a:lnTo>
                <a:lnTo>
                  <a:pt x="51508" y="540888"/>
                </a:lnTo>
                <a:lnTo>
                  <a:pt x="30068" y="597860"/>
                </a:lnTo>
                <a:lnTo>
                  <a:pt x="14087" y="648417"/>
                </a:lnTo>
                <a:lnTo>
                  <a:pt x="3939" y="691374"/>
                </a:lnTo>
                <a:lnTo>
                  <a:pt x="0" y="725547"/>
                </a:lnTo>
                <a:lnTo>
                  <a:pt x="2642" y="749751"/>
                </a:lnTo>
                <a:lnTo>
                  <a:pt x="12242" y="762801"/>
                </a:lnTo>
                <a:lnTo>
                  <a:pt x="27650" y="763775"/>
                </a:lnTo>
                <a:lnTo>
                  <a:pt x="48096" y="753692"/>
                </a:lnTo>
                <a:lnTo>
                  <a:pt x="63278" y="741279"/>
                </a:lnTo>
                <a:lnTo>
                  <a:pt x="45880" y="741279"/>
                </a:lnTo>
                <a:lnTo>
                  <a:pt x="33642" y="739573"/>
                </a:lnTo>
                <a:lnTo>
                  <a:pt x="24135" y="727127"/>
                </a:lnTo>
                <a:lnTo>
                  <a:pt x="21126" y="704337"/>
                </a:lnTo>
                <a:lnTo>
                  <a:pt x="24278" y="672307"/>
                </a:lnTo>
                <a:lnTo>
                  <a:pt x="33251" y="632143"/>
                </a:lnTo>
                <a:lnTo>
                  <a:pt x="47706" y="584952"/>
                </a:lnTo>
                <a:lnTo>
                  <a:pt x="67305" y="531838"/>
                </a:lnTo>
                <a:lnTo>
                  <a:pt x="91710" y="473907"/>
                </a:lnTo>
                <a:lnTo>
                  <a:pt x="120581" y="412266"/>
                </a:lnTo>
                <a:lnTo>
                  <a:pt x="153581" y="348019"/>
                </a:lnTo>
                <a:lnTo>
                  <a:pt x="188833" y="284981"/>
                </a:lnTo>
                <a:lnTo>
                  <a:pt x="224200" y="226822"/>
                </a:lnTo>
                <a:lnTo>
                  <a:pt x="258949" y="174438"/>
                </a:lnTo>
                <a:lnTo>
                  <a:pt x="292345" y="128721"/>
                </a:lnTo>
                <a:lnTo>
                  <a:pt x="323655" y="90568"/>
                </a:lnTo>
                <a:lnTo>
                  <a:pt x="352145" y="60870"/>
                </a:lnTo>
                <a:lnTo>
                  <a:pt x="397731" y="30422"/>
                </a:lnTo>
                <a:lnTo>
                  <a:pt x="432441" y="30422"/>
                </a:lnTo>
                <a:lnTo>
                  <a:pt x="430201" y="13068"/>
                </a:lnTo>
                <a:lnTo>
                  <a:pt x="420865" y="776"/>
                </a:lnTo>
                <a:lnTo>
                  <a:pt x="404684" y="0"/>
                </a:lnTo>
                <a:close/>
              </a:path>
              <a:path w="433705" h="763904">
                <a:moveTo>
                  <a:pt x="101333" y="703835"/>
                </a:moveTo>
                <a:lnTo>
                  <a:pt x="80123" y="722917"/>
                </a:lnTo>
                <a:lnTo>
                  <a:pt x="61506" y="735563"/>
                </a:lnTo>
                <a:lnTo>
                  <a:pt x="45880" y="741279"/>
                </a:lnTo>
                <a:lnTo>
                  <a:pt x="63278" y="741279"/>
                </a:lnTo>
                <a:lnTo>
                  <a:pt x="72887" y="733423"/>
                </a:lnTo>
                <a:lnTo>
                  <a:pt x="101333" y="703835"/>
                </a:lnTo>
                <a:close/>
              </a:path>
              <a:path w="433705" h="763904">
                <a:moveTo>
                  <a:pt x="432441" y="30422"/>
                </a:moveTo>
                <a:lnTo>
                  <a:pt x="397731" y="30422"/>
                </a:lnTo>
                <a:lnTo>
                  <a:pt x="413359" y="31459"/>
                </a:lnTo>
                <a:lnTo>
                  <a:pt x="421554" y="40705"/>
                </a:lnTo>
                <a:lnTo>
                  <a:pt x="425442" y="56878"/>
                </a:lnTo>
                <a:lnTo>
                  <a:pt x="425212" y="79376"/>
                </a:lnTo>
                <a:lnTo>
                  <a:pt x="421055" y="107596"/>
                </a:lnTo>
                <a:lnTo>
                  <a:pt x="429957" y="67536"/>
                </a:lnTo>
                <a:lnTo>
                  <a:pt x="433119" y="35674"/>
                </a:lnTo>
                <a:lnTo>
                  <a:pt x="432441" y="30422"/>
                </a:lnTo>
                <a:close/>
              </a:path>
            </a:pathLst>
          </a:custGeom>
          <a:solidFill>
            <a:srgbClr val="FFFFFF"/>
          </a:solidFill>
        </p:spPr>
        <p:txBody>
          <a:bodyPr wrap="square" lIns="0" tIns="0" rIns="0" bIns="0" rtlCol="0"/>
          <a:lstStyle/>
          <a:p>
            <a:endParaRPr/>
          </a:p>
        </p:txBody>
      </p:sp>
      <p:sp>
        <p:nvSpPr>
          <p:cNvPr id="21" name="object 21"/>
          <p:cNvSpPr/>
          <p:nvPr/>
        </p:nvSpPr>
        <p:spPr>
          <a:xfrm>
            <a:off x="586409" y="8144040"/>
            <a:ext cx="837920" cy="17974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32996" y="8232973"/>
            <a:ext cx="99430" cy="75027"/>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953495" y="8238824"/>
            <a:ext cx="221842" cy="67022"/>
          </a:xfrm>
          <a:prstGeom prst="rect">
            <a:avLst/>
          </a:prstGeom>
          <a:blipFill>
            <a:blip r:embed="rId11" cstate="print"/>
            <a:stretch>
              <a:fillRect/>
            </a:stretch>
          </a:blipFill>
        </p:spPr>
        <p:txBody>
          <a:bodyPr wrap="square" lIns="0" tIns="0" rIns="0" bIns="0" rtlCol="0"/>
          <a:lstStyle/>
          <a:p>
            <a:endParaRPr/>
          </a:p>
        </p:txBody>
      </p:sp>
      <p:pic>
        <p:nvPicPr>
          <p:cNvPr id="27" name="Imagem 26">
            <a:extLst>
              <a:ext uri="{FF2B5EF4-FFF2-40B4-BE49-F238E27FC236}">
                <a16:creationId xmlns:a16="http://schemas.microsoft.com/office/drawing/2014/main" id="{C08AC84E-D9F5-4627-80FD-6CA947A373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2589" y="8728771"/>
            <a:ext cx="14420850" cy="1724025"/>
          </a:xfrm>
          <a:prstGeom prst="rect">
            <a:avLst/>
          </a:prstGeom>
        </p:spPr>
      </p:pic>
      <p:sp>
        <p:nvSpPr>
          <p:cNvPr id="28" name="Triângulo isósceles 27">
            <a:extLst>
              <a:ext uri="{FF2B5EF4-FFF2-40B4-BE49-F238E27FC236}">
                <a16:creationId xmlns:a16="http://schemas.microsoft.com/office/drawing/2014/main" id="{7FA56C47-2D77-4EDC-A1E0-D3EECB5C46F3}"/>
              </a:ext>
            </a:extLst>
          </p:cNvPr>
          <p:cNvSpPr/>
          <p:nvPr/>
        </p:nvSpPr>
        <p:spPr>
          <a:xfrm rot="13496210">
            <a:off x="3856159" y="8138931"/>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4" name="Agrupar 23">
            <a:extLst>
              <a:ext uri="{FF2B5EF4-FFF2-40B4-BE49-F238E27FC236}">
                <a16:creationId xmlns:a16="http://schemas.microsoft.com/office/drawing/2014/main" id="{CAAB64A6-7160-43C4-B6BD-9072E7791607}"/>
              </a:ext>
            </a:extLst>
          </p:cNvPr>
          <p:cNvGrpSpPr/>
          <p:nvPr/>
        </p:nvGrpSpPr>
        <p:grpSpPr>
          <a:xfrm>
            <a:off x="4324699" y="7523239"/>
            <a:ext cx="10466570" cy="1061829"/>
            <a:chOff x="4324699" y="7523239"/>
            <a:chExt cx="10466570" cy="1061829"/>
          </a:xfrm>
        </p:grpSpPr>
        <p:sp>
          <p:nvSpPr>
            <p:cNvPr id="25" name="CaixaDeTexto 24">
              <a:extLst>
                <a:ext uri="{FF2B5EF4-FFF2-40B4-BE49-F238E27FC236}">
                  <a16:creationId xmlns:a16="http://schemas.microsoft.com/office/drawing/2014/main" id="{8C5F9C91-62E6-4770-AD0E-A5CAA2AA2260}"/>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6" name="CaixaDeTexto 25">
              <a:extLst>
                <a:ext uri="{FF2B5EF4-FFF2-40B4-BE49-F238E27FC236}">
                  <a16:creationId xmlns:a16="http://schemas.microsoft.com/office/drawing/2014/main" id="{8042F7F5-C708-4514-8A25-2E434BC2AB0A}"/>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Ciclone em Vanuatu, 647 (Chamado 745)</a:t>
              </a:r>
            </a:p>
          </p:txBody>
        </p:sp>
        <p:sp>
          <p:nvSpPr>
            <p:cNvPr id="29" name="CaixaDeTexto 28">
              <a:extLst>
                <a:ext uri="{FF2B5EF4-FFF2-40B4-BE49-F238E27FC236}">
                  <a16:creationId xmlns:a16="http://schemas.microsoft.com/office/drawing/2014/main" id="{C99857B2-E49A-41E1-9597-BD83F838BB6D}"/>
                </a:ext>
              </a:extLst>
            </p:cNvPr>
            <p:cNvSpPr txBox="1"/>
            <p:nvPr/>
          </p:nvSpPr>
          <p:spPr>
            <a:xfrm>
              <a:off x="6327262" y="7565479"/>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AWFI</a:t>
              </a:r>
            </a:p>
          </p:txBody>
        </p:sp>
        <p:sp>
          <p:nvSpPr>
            <p:cNvPr id="30" name="CaixaDeTexto 29">
              <a:extLst>
                <a:ext uri="{FF2B5EF4-FFF2-40B4-BE49-F238E27FC236}">
                  <a16:creationId xmlns:a16="http://schemas.microsoft.com/office/drawing/2014/main" id="{43C65732-1640-40C0-8B0A-1AED34A45835}"/>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07/04/2020</a:t>
              </a:r>
            </a:p>
          </p:txBody>
        </p:sp>
        <p:sp>
          <p:nvSpPr>
            <p:cNvPr id="31" name="CaixaDeTexto 30">
              <a:extLst>
                <a:ext uri="{FF2B5EF4-FFF2-40B4-BE49-F238E27FC236}">
                  <a16:creationId xmlns:a16="http://schemas.microsoft.com/office/drawing/2014/main" id="{3B467512-1F05-4E80-998C-A69BF9D4389B}"/>
                </a:ext>
              </a:extLst>
            </p:cNvPr>
            <p:cNvSpPr txBox="1"/>
            <p:nvPr/>
          </p:nvSpPr>
          <p:spPr>
            <a:xfrm>
              <a:off x="8191541" y="7523239"/>
              <a:ext cx="6599728" cy="1061829"/>
            </a:xfrm>
            <a:prstGeom prst="rect">
              <a:avLst/>
            </a:prstGeom>
            <a:noFill/>
          </p:spPr>
          <p:txBody>
            <a:bodyPr wrap="square" rtlCol="0">
              <a:spAutoFit/>
            </a:bodyPr>
            <a:lstStyle/>
            <a:p>
              <a:r>
                <a:rPr lang="pt-BR" sz="1500" b="1" dirty="0">
                  <a:solidFill>
                    <a:schemeClr val="bg1"/>
                  </a:solidFill>
                </a:rPr>
                <a:t>Ciclone em Vanuatu (03/04/2020):</a:t>
              </a:r>
            </a:p>
            <a:p>
              <a:endParaRPr lang="pt-BR" sz="200" b="1" dirty="0">
                <a:solidFill>
                  <a:schemeClr val="bg1"/>
                </a:solidFill>
              </a:endParaRPr>
            </a:p>
            <a:p>
              <a:pPr algn="just"/>
              <a:r>
                <a:rPr lang="pt-BR" sz="1150" dirty="0">
                  <a:solidFill>
                    <a:schemeClr val="bg1"/>
                  </a:solidFill>
                </a:rPr>
                <a:t>O Ciclone Harold, de categoria 5 atingiu Vanuatu, arquipélago ao nordeste da Austrália, e afetou milhares de pessoas. O Ciclone ocorreu em plena época de pandemia prejudicando esforços humanitários internacionais. Na imagem falsa cor podemos ver a vegetação das ilhas nas cores avermelhadas e os vórtices da imenso Ciclone (à direita do arquipélago).</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2511879" y="8809346"/>
            <a:ext cx="0" cy="492759"/>
          </a:xfrm>
          <a:custGeom>
            <a:avLst/>
            <a:gdLst/>
            <a:ahLst/>
            <a:cxnLst/>
            <a:rect l="l" t="t" r="r" b="b"/>
            <a:pathLst>
              <a:path h="492759">
                <a:moveTo>
                  <a:pt x="0" y="0"/>
                </a:moveTo>
                <a:lnTo>
                  <a:pt x="0" y="492163"/>
                </a:lnTo>
              </a:path>
            </a:pathLst>
          </a:custGeom>
          <a:ln w="3175">
            <a:solidFill>
              <a:srgbClr val="2B3990"/>
            </a:solidFill>
          </a:ln>
        </p:spPr>
        <p:txBody>
          <a:bodyPr wrap="square" lIns="0" tIns="0" rIns="0" bIns="0" rtlCol="0"/>
          <a:lstStyle/>
          <a:p>
            <a:endParaRPr/>
          </a:p>
        </p:txBody>
      </p:sp>
      <p:grpSp>
        <p:nvGrpSpPr>
          <p:cNvPr id="32" name="Agrupar 31">
            <a:extLst>
              <a:ext uri="{FF2B5EF4-FFF2-40B4-BE49-F238E27FC236}">
                <a16:creationId xmlns:a16="http://schemas.microsoft.com/office/drawing/2014/main" id="{5AB2F38E-324F-4631-AAB6-5784CAAD5B8E}"/>
              </a:ext>
            </a:extLst>
          </p:cNvPr>
          <p:cNvGrpSpPr/>
          <p:nvPr/>
        </p:nvGrpSpPr>
        <p:grpSpPr>
          <a:xfrm>
            <a:off x="659203" y="8721380"/>
            <a:ext cx="3335654" cy="679450"/>
            <a:chOff x="659203" y="8721380"/>
            <a:chExt cx="3335654" cy="679450"/>
          </a:xfrm>
        </p:grpSpPr>
        <p:sp>
          <p:nvSpPr>
            <p:cNvPr id="2" name="object 2"/>
            <p:cNvSpPr txBox="1"/>
            <p:nvPr/>
          </p:nvSpPr>
          <p:spPr>
            <a:xfrm>
              <a:off x="659203" y="8721380"/>
              <a:ext cx="3335654" cy="679450"/>
            </a:xfrm>
            <a:prstGeom prst="rect">
              <a:avLst/>
            </a:prstGeom>
          </p:spPr>
          <p:txBody>
            <a:bodyPr vert="horz" wrap="square" lIns="0" tIns="11430" rIns="0" bIns="0" rtlCol="0">
              <a:spAutoFit/>
            </a:bodyPr>
            <a:lstStyle/>
            <a:p>
              <a:pPr marL="12700">
                <a:lnSpc>
                  <a:spcPct val="100000"/>
                </a:lnSpc>
                <a:spcBef>
                  <a:spcPts val="90"/>
                </a:spcBef>
                <a:tabLst>
                  <a:tab pos="2060575" algn="l"/>
                </a:tabLst>
              </a:pPr>
              <a:r>
                <a:rPr sz="4100" spc="-15" dirty="0">
                  <a:solidFill>
                    <a:srgbClr val="2B3990"/>
                  </a:solidFill>
                  <a:latin typeface="Roboto Lt"/>
                  <a:cs typeface="Roboto Lt"/>
                </a:rPr>
                <a:t>Jan</a:t>
              </a:r>
              <a:r>
                <a:rPr sz="4100" dirty="0">
                  <a:solidFill>
                    <a:srgbClr val="2B3990"/>
                  </a:solidFill>
                  <a:latin typeface="Roboto Lt"/>
                  <a:cs typeface="Roboto Lt"/>
                </a:rPr>
                <a:t>ei</a:t>
              </a:r>
              <a:r>
                <a:rPr sz="4100" spc="-25" dirty="0">
                  <a:solidFill>
                    <a:srgbClr val="2B3990"/>
                  </a:solidFill>
                  <a:latin typeface="Roboto Lt"/>
                  <a:cs typeface="Roboto Lt"/>
                </a:rPr>
                <a:t>r</a:t>
              </a:r>
              <a:r>
                <a:rPr sz="4100" dirty="0">
                  <a:solidFill>
                    <a:srgbClr val="2B3990"/>
                  </a:solidFill>
                  <a:latin typeface="Roboto Lt"/>
                  <a:cs typeface="Roboto Lt"/>
                </a:rPr>
                <a:t>o</a:t>
              </a:r>
              <a:r>
                <a:rPr lang="pt-BR" sz="4100" b="0" dirty="0">
                  <a:solidFill>
                    <a:srgbClr val="2B3990"/>
                  </a:solidFill>
                  <a:latin typeface="Roboto Lt"/>
                  <a:cs typeface="Roboto Lt"/>
                </a:rPr>
                <a:t>	</a:t>
              </a:r>
              <a:r>
                <a:rPr sz="6450" b="1" spc="-22" baseline="-1937" dirty="0">
                  <a:solidFill>
                    <a:srgbClr val="2B3990"/>
                  </a:solidFill>
                  <a:latin typeface="Roboto Bk"/>
                  <a:cs typeface="Roboto Bk"/>
                </a:rPr>
                <a:t>202</a:t>
              </a:r>
              <a:r>
                <a:rPr lang="pt-BR" sz="6450" b="1" spc="-22" baseline="-1937" dirty="0">
                  <a:solidFill>
                    <a:srgbClr val="2B3990"/>
                  </a:solidFill>
                  <a:latin typeface="Roboto Bk"/>
                  <a:cs typeface="Roboto Bk"/>
                </a:rPr>
                <a:t>2</a:t>
              </a:r>
              <a:endParaRPr sz="6450" baseline="-1937" dirty="0">
                <a:latin typeface="Roboto Bk"/>
                <a:cs typeface="Roboto Bk"/>
              </a:endParaRPr>
            </a:p>
          </p:txBody>
        </p:sp>
        <p:sp>
          <p:nvSpPr>
            <p:cNvPr id="7" name="object 7"/>
            <p:cNvSpPr/>
            <p:nvPr/>
          </p:nvSpPr>
          <p:spPr>
            <a:xfrm>
              <a:off x="2511883" y="8809349"/>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grpSp>
      <p:sp>
        <p:nvSpPr>
          <p:cNvPr id="8" name="object 8"/>
          <p:cNvSpPr/>
          <p:nvPr/>
        </p:nvSpPr>
        <p:spPr>
          <a:xfrm>
            <a:off x="-1" y="7388850"/>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9" name="object 9"/>
          <p:cNvSpPr/>
          <p:nvPr/>
        </p:nvSpPr>
        <p:spPr>
          <a:xfrm>
            <a:off x="1826883"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0" name="object 10"/>
          <p:cNvSpPr/>
          <p:nvPr/>
        </p:nvSpPr>
        <p:spPr>
          <a:xfrm>
            <a:off x="4166077"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1" name="object 11"/>
          <p:cNvSpPr/>
          <p:nvPr/>
        </p:nvSpPr>
        <p:spPr>
          <a:xfrm>
            <a:off x="6217183"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2" name="object 12"/>
          <p:cNvSpPr/>
          <p:nvPr/>
        </p:nvSpPr>
        <p:spPr>
          <a:xfrm>
            <a:off x="8029202"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3" name="object 13"/>
          <p:cNvSpPr/>
          <p:nvPr/>
        </p:nvSpPr>
        <p:spPr>
          <a:xfrm>
            <a:off x="2056293" y="7490189"/>
            <a:ext cx="1938564" cy="1033626"/>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00071" y="7502200"/>
            <a:ext cx="1009975" cy="1010616"/>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72730" y="8001785"/>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237" y="185445"/>
                </a:lnTo>
                <a:lnTo>
                  <a:pt x="432333" y="185445"/>
                </a:lnTo>
                <a:lnTo>
                  <a:pt x="360117" y="183504"/>
                </a:lnTo>
                <a:lnTo>
                  <a:pt x="292149" y="177908"/>
                </a:lnTo>
                <a:lnTo>
                  <a:pt x="229561" y="168997"/>
                </a:lnTo>
                <a:lnTo>
                  <a:pt x="173489" y="157110"/>
                </a:lnTo>
                <a:lnTo>
                  <a:pt x="125068" y="142589"/>
                </a:lnTo>
                <a:lnTo>
                  <a:pt x="85432" y="125774"/>
                </a:lnTo>
                <a:lnTo>
                  <a:pt x="37054" y="86619"/>
                </a:lnTo>
                <a:lnTo>
                  <a:pt x="30581" y="64960"/>
                </a:lnTo>
                <a:lnTo>
                  <a:pt x="34857" y="47352"/>
                </a:lnTo>
                <a:lnTo>
                  <a:pt x="47274" y="30537"/>
                </a:lnTo>
                <a:lnTo>
                  <a:pt x="67212" y="14693"/>
                </a:lnTo>
                <a:lnTo>
                  <a:pt x="94056" y="0"/>
                </a:lnTo>
                <a:close/>
              </a:path>
              <a:path w="864869" h="200659">
                <a:moveTo>
                  <a:pt x="770610" y="0"/>
                </a:moveTo>
                <a:lnTo>
                  <a:pt x="797453" y="14693"/>
                </a:lnTo>
                <a:lnTo>
                  <a:pt x="817392" y="30537"/>
                </a:lnTo>
                <a:lnTo>
                  <a:pt x="829809" y="47352"/>
                </a:lnTo>
                <a:lnTo>
                  <a:pt x="834085" y="64960"/>
                </a:lnTo>
                <a:lnTo>
                  <a:pt x="827612" y="86619"/>
                </a:lnTo>
                <a:lnTo>
                  <a:pt x="779234" y="125774"/>
                </a:lnTo>
                <a:lnTo>
                  <a:pt x="739598" y="142589"/>
                </a:lnTo>
                <a:lnTo>
                  <a:pt x="691177" y="157110"/>
                </a:lnTo>
                <a:lnTo>
                  <a:pt x="635105" y="168997"/>
                </a:lnTo>
                <a:lnTo>
                  <a:pt x="572517" y="177908"/>
                </a:lnTo>
                <a:lnTo>
                  <a:pt x="504548" y="183504"/>
                </a:lnTo>
                <a:lnTo>
                  <a:pt x="432333" y="185445"/>
                </a:lnTo>
                <a:lnTo>
                  <a:pt x="638237" y="185445"/>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20" name="object 20"/>
          <p:cNvSpPr/>
          <p:nvPr/>
        </p:nvSpPr>
        <p:spPr>
          <a:xfrm>
            <a:off x="828642" y="7602421"/>
            <a:ext cx="433705" cy="763905"/>
          </a:xfrm>
          <a:custGeom>
            <a:avLst/>
            <a:gdLst/>
            <a:ahLst/>
            <a:cxnLst/>
            <a:rect l="l" t="t" r="r" b="b"/>
            <a:pathLst>
              <a:path w="433705" h="763904">
                <a:moveTo>
                  <a:pt x="331797" y="703844"/>
                </a:moveTo>
                <a:lnTo>
                  <a:pt x="360235" y="733430"/>
                </a:lnTo>
                <a:lnTo>
                  <a:pt x="385024" y="753696"/>
                </a:lnTo>
                <a:lnTo>
                  <a:pt x="405472" y="763778"/>
                </a:lnTo>
                <a:lnTo>
                  <a:pt x="420887" y="762810"/>
                </a:lnTo>
                <a:lnTo>
                  <a:pt x="430487" y="749756"/>
                </a:lnTo>
                <a:lnTo>
                  <a:pt x="431413" y="741277"/>
                </a:lnTo>
                <a:lnTo>
                  <a:pt x="387250" y="741277"/>
                </a:lnTo>
                <a:lnTo>
                  <a:pt x="371624" y="735566"/>
                </a:lnTo>
                <a:lnTo>
                  <a:pt x="353007" y="722924"/>
                </a:lnTo>
                <a:lnTo>
                  <a:pt x="331797" y="703844"/>
                </a:lnTo>
                <a:close/>
              </a:path>
              <a:path w="433705" h="763904">
                <a:moveTo>
                  <a:pt x="72837" y="30422"/>
                </a:moveTo>
                <a:lnTo>
                  <a:pt x="35395" y="30422"/>
                </a:lnTo>
                <a:lnTo>
                  <a:pt x="56042" y="40525"/>
                </a:lnTo>
                <a:lnTo>
                  <a:pt x="80976" y="60872"/>
                </a:lnTo>
                <a:lnTo>
                  <a:pt x="109465" y="90569"/>
                </a:lnTo>
                <a:lnTo>
                  <a:pt x="140775" y="128722"/>
                </a:lnTo>
                <a:lnTo>
                  <a:pt x="174172" y="174437"/>
                </a:lnTo>
                <a:lnTo>
                  <a:pt x="208922" y="226820"/>
                </a:lnTo>
                <a:lnTo>
                  <a:pt x="244293" y="284977"/>
                </a:lnTo>
                <a:lnTo>
                  <a:pt x="279549" y="348016"/>
                </a:lnTo>
                <a:lnTo>
                  <a:pt x="312629" y="412436"/>
                </a:lnTo>
                <a:lnTo>
                  <a:pt x="341419" y="473905"/>
                </a:lnTo>
                <a:lnTo>
                  <a:pt x="365824" y="531837"/>
                </a:lnTo>
                <a:lnTo>
                  <a:pt x="385423" y="584952"/>
                </a:lnTo>
                <a:lnTo>
                  <a:pt x="399879" y="632145"/>
                </a:lnTo>
                <a:lnTo>
                  <a:pt x="408852" y="672309"/>
                </a:lnTo>
                <a:lnTo>
                  <a:pt x="412003" y="704338"/>
                </a:lnTo>
                <a:lnTo>
                  <a:pt x="408995" y="727127"/>
                </a:lnTo>
                <a:lnTo>
                  <a:pt x="399488" y="739569"/>
                </a:lnTo>
                <a:lnTo>
                  <a:pt x="387250" y="741277"/>
                </a:lnTo>
                <a:lnTo>
                  <a:pt x="431413" y="741277"/>
                </a:lnTo>
                <a:lnTo>
                  <a:pt x="429190" y="691374"/>
                </a:lnTo>
                <a:lnTo>
                  <a:pt x="419041" y="648415"/>
                </a:lnTo>
                <a:lnTo>
                  <a:pt x="403059" y="597857"/>
                </a:lnTo>
                <a:lnTo>
                  <a:pt x="381618" y="540885"/>
                </a:lnTo>
                <a:lnTo>
                  <a:pt x="355092" y="478683"/>
                </a:lnTo>
                <a:lnTo>
                  <a:pt x="323767" y="412263"/>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21" name="object 21"/>
          <p:cNvSpPr/>
          <p:nvPr/>
        </p:nvSpPr>
        <p:spPr>
          <a:xfrm>
            <a:off x="747679" y="7602421"/>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78"/>
                </a:lnTo>
                <a:lnTo>
                  <a:pt x="48096" y="753696"/>
                </a:lnTo>
                <a:lnTo>
                  <a:pt x="63288" y="741277"/>
                </a:lnTo>
                <a:lnTo>
                  <a:pt x="45880" y="741277"/>
                </a:lnTo>
                <a:lnTo>
                  <a:pt x="33642" y="739569"/>
                </a:lnTo>
                <a:lnTo>
                  <a:pt x="24135" y="727127"/>
                </a:lnTo>
                <a:lnTo>
                  <a:pt x="21126" y="704338"/>
                </a:lnTo>
                <a:lnTo>
                  <a:pt x="24278" y="672309"/>
                </a:lnTo>
                <a:lnTo>
                  <a:pt x="33251" y="632145"/>
                </a:lnTo>
                <a:lnTo>
                  <a:pt x="47706" y="584952"/>
                </a:lnTo>
                <a:lnTo>
                  <a:pt x="67305" y="531837"/>
                </a:lnTo>
                <a:lnTo>
                  <a:pt x="91710" y="473905"/>
                </a:lnTo>
                <a:lnTo>
                  <a:pt x="120581" y="412263"/>
                </a:lnTo>
                <a:lnTo>
                  <a:pt x="153581" y="348016"/>
                </a:lnTo>
                <a:lnTo>
                  <a:pt x="188833" y="284977"/>
                </a:lnTo>
                <a:lnTo>
                  <a:pt x="224200" y="226820"/>
                </a:lnTo>
                <a:lnTo>
                  <a:pt x="258949" y="174437"/>
                </a:lnTo>
                <a:lnTo>
                  <a:pt x="292345" y="128722"/>
                </a:lnTo>
                <a:lnTo>
                  <a:pt x="323655" y="90569"/>
                </a:lnTo>
                <a:lnTo>
                  <a:pt x="352145" y="60872"/>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88" y="741277"/>
                </a:lnTo>
                <a:lnTo>
                  <a:pt x="72887" y="733430"/>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22" name="object 22"/>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32996" y="8232977"/>
            <a:ext cx="99430" cy="7502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953495" y="8238821"/>
            <a:ext cx="221842" cy="67012"/>
          </a:xfrm>
          <a:prstGeom prst="rect">
            <a:avLst/>
          </a:prstGeom>
          <a:blipFill>
            <a:blip r:embed="rId10" cstate="print"/>
            <a:stretch>
              <a:fillRect/>
            </a:stretch>
          </a:blipFill>
        </p:spPr>
        <p:txBody>
          <a:bodyPr wrap="square" lIns="0" tIns="0" rIns="0" bIns="0" rtlCol="0"/>
          <a:lstStyle/>
          <a:p>
            <a:endParaRPr/>
          </a:p>
        </p:txBody>
      </p:sp>
      <p:sp>
        <p:nvSpPr>
          <p:cNvPr id="33" name="Triângulo isósceles 32">
            <a:extLst>
              <a:ext uri="{FF2B5EF4-FFF2-40B4-BE49-F238E27FC236}">
                <a16:creationId xmlns:a16="http://schemas.microsoft.com/office/drawing/2014/main" id="{FF2BDC39-3D41-4E32-8411-6334B73098DC}"/>
              </a:ext>
            </a:extLst>
          </p:cNvPr>
          <p:cNvSpPr/>
          <p:nvPr/>
        </p:nvSpPr>
        <p:spPr>
          <a:xfrm rot="12847888">
            <a:off x="2692496" y="8144513"/>
            <a:ext cx="146304" cy="145340"/>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31" name="Agrupar 30">
            <a:extLst>
              <a:ext uri="{FF2B5EF4-FFF2-40B4-BE49-F238E27FC236}">
                <a16:creationId xmlns:a16="http://schemas.microsoft.com/office/drawing/2014/main" id="{435FA249-04A4-45E2-9460-8EFA61684448}"/>
              </a:ext>
            </a:extLst>
          </p:cNvPr>
          <p:cNvGrpSpPr/>
          <p:nvPr/>
        </p:nvGrpSpPr>
        <p:grpSpPr>
          <a:xfrm>
            <a:off x="340359" y="9414667"/>
            <a:ext cx="14439900" cy="1085234"/>
            <a:chOff x="340359" y="9414667"/>
            <a:chExt cx="14439900" cy="1085234"/>
          </a:xfrm>
        </p:grpSpPr>
        <p:pic>
          <p:nvPicPr>
            <p:cNvPr id="4" name="Imagem 3">
              <a:extLst>
                <a:ext uri="{FF2B5EF4-FFF2-40B4-BE49-F238E27FC236}">
                  <a16:creationId xmlns:a16="http://schemas.microsoft.com/office/drawing/2014/main" id="{609561CB-B95D-4C78-A298-2B880EAF1E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359" y="9414667"/>
              <a:ext cx="14439900" cy="476250"/>
            </a:xfrm>
            <a:prstGeom prst="rect">
              <a:avLst/>
            </a:prstGeom>
          </p:spPr>
        </p:pic>
        <p:pic>
          <p:nvPicPr>
            <p:cNvPr id="27" name="Imagem 26">
              <a:extLst>
                <a:ext uri="{FF2B5EF4-FFF2-40B4-BE49-F238E27FC236}">
                  <a16:creationId xmlns:a16="http://schemas.microsoft.com/office/drawing/2014/main" id="{1AD65CA9-2234-49FD-9B89-6BC8E90636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203" y="9937926"/>
              <a:ext cx="13344525" cy="561975"/>
            </a:xfrm>
            <a:prstGeom prst="rect">
              <a:avLst/>
            </a:prstGeom>
          </p:spPr>
        </p:pic>
        <p:pic>
          <p:nvPicPr>
            <p:cNvPr id="29" name="Imagem 28">
              <a:extLst>
                <a:ext uri="{FF2B5EF4-FFF2-40B4-BE49-F238E27FC236}">
                  <a16:creationId xmlns:a16="http://schemas.microsoft.com/office/drawing/2014/main" id="{3287A6C9-D8B0-4051-A417-CCF18B1869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42059" y="9937926"/>
              <a:ext cx="838200" cy="561975"/>
            </a:xfrm>
            <a:prstGeom prst="rect">
              <a:avLst/>
            </a:prstGeom>
          </p:spPr>
        </p:pic>
      </p:grpSp>
      <p:grpSp>
        <p:nvGrpSpPr>
          <p:cNvPr id="39" name="Agrupar 38">
            <a:extLst>
              <a:ext uri="{FF2B5EF4-FFF2-40B4-BE49-F238E27FC236}">
                <a16:creationId xmlns:a16="http://schemas.microsoft.com/office/drawing/2014/main" id="{5ED2BC2D-9FCF-4939-A1F4-58A261BD4C08}"/>
              </a:ext>
            </a:extLst>
          </p:cNvPr>
          <p:cNvGrpSpPr/>
          <p:nvPr/>
        </p:nvGrpSpPr>
        <p:grpSpPr>
          <a:xfrm>
            <a:off x="4054252" y="7523239"/>
            <a:ext cx="10737017" cy="1061829"/>
            <a:chOff x="4054252" y="7523239"/>
            <a:chExt cx="10737017" cy="1061829"/>
          </a:xfrm>
        </p:grpSpPr>
        <p:sp>
          <p:nvSpPr>
            <p:cNvPr id="34" name="CaixaDeTexto 33">
              <a:extLst>
                <a:ext uri="{FF2B5EF4-FFF2-40B4-BE49-F238E27FC236}">
                  <a16:creationId xmlns:a16="http://schemas.microsoft.com/office/drawing/2014/main" id="{5964B306-8FC4-48C6-A713-AE44A5DAA6AB}"/>
                </a:ext>
              </a:extLst>
            </p:cNvPr>
            <p:cNvSpPr txBox="1"/>
            <p:nvPr/>
          </p:nvSpPr>
          <p:spPr>
            <a:xfrm>
              <a:off x="4697309" y="7605315"/>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35" name="CaixaDeTexto 34">
              <a:extLst>
                <a:ext uri="{FF2B5EF4-FFF2-40B4-BE49-F238E27FC236}">
                  <a16:creationId xmlns:a16="http://schemas.microsoft.com/office/drawing/2014/main" id="{7ACFC077-F343-452A-B866-4B091A0B8D08}"/>
                </a:ext>
              </a:extLst>
            </p:cNvPr>
            <p:cNvSpPr txBox="1"/>
            <p:nvPr/>
          </p:nvSpPr>
          <p:spPr>
            <a:xfrm>
              <a:off x="4054252" y="7833113"/>
              <a:ext cx="2267007" cy="692497"/>
            </a:xfrm>
            <a:prstGeom prst="rect">
              <a:avLst/>
            </a:prstGeom>
            <a:noFill/>
          </p:spPr>
          <p:txBody>
            <a:bodyPr wrap="square" rtlCol="0">
              <a:spAutoFit/>
            </a:bodyPr>
            <a:lstStyle/>
            <a:p>
              <a:pPr algn="ctr"/>
              <a:r>
                <a:rPr lang="pt-BR" sz="1300" b="1" dirty="0">
                  <a:solidFill>
                    <a:schemeClr val="bg1"/>
                  </a:solidFill>
                </a:rPr>
                <a:t>Inundação e</a:t>
              </a:r>
            </a:p>
            <a:p>
              <a:pPr algn="ctr"/>
              <a:r>
                <a:rPr lang="pt-BR" sz="1300" b="1" dirty="0">
                  <a:solidFill>
                    <a:schemeClr val="bg1"/>
                  </a:solidFill>
                </a:rPr>
                <a:t>Deslizamentos, Brasil, 642</a:t>
              </a:r>
            </a:p>
            <a:p>
              <a:pPr algn="ctr"/>
              <a:r>
                <a:rPr lang="pt-BR" sz="1300" b="1" dirty="0">
                  <a:solidFill>
                    <a:schemeClr val="bg1"/>
                  </a:solidFill>
                </a:rPr>
                <a:t>(Chamado 740)</a:t>
              </a:r>
            </a:p>
          </p:txBody>
        </p:sp>
        <p:sp>
          <p:nvSpPr>
            <p:cNvPr id="36" name="CaixaDeTexto 35">
              <a:extLst>
                <a:ext uri="{FF2B5EF4-FFF2-40B4-BE49-F238E27FC236}">
                  <a16:creationId xmlns:a16="http://schemas.microsoft.com/office/drawing/2014/main" id="{A5951C3C-11C5-4D5C-AEDE-08E06A7A2E84}"/>
                </a:ext>
              </a:extLst>
            </p:cNvPr>
            <p:cNvSpPr txBox="1"/>
            <p:nvPr/>
          </p:nvSpPr>
          <p:spPr>
            <a:xfrm>
              <a:off x="6361546" y="7523239"/>
              <a:ext cx="1615396" cy="707886"/>
            </a:xfrm>
            <a:prstGeom prst="rect">
              <a:avLst/>
            </a:prstGeom>
            <a:noFill/>
          </p:spPr>
          <p:txBody>
            <a:bodyPr wrap="square" rtlCol="0">
              <a:spAutoFit/>
            </a:bodyPr>
            <a:lstStyle/>
            <a:p>
              <a:pPr algn="ctr"/>
              <a:r>
                <a:rPr lang="pt-BR" sz="1000" b="1" dirty="0">
                  <a:solidFill>
                    <a:schemeClr val="bg1"/>
                  </a:solidFill>
                </a:rPr>
                <a:t>SATÉLITES / SENSORES:</a:t>
              </a:r>
            </a:p>
            <a:p>
              <a:pPr algn="ctr"/>
              <a:r>
                <a:rPr lang="pt-BR" sz="1000" b="1" dirty="0">
                  <a:solidFill>
                    <a:schemeClr val="bg1"/>
                  </a:solidFill>
                </a:rPr>
                <a:t>CBERS4A / WPM</a:t>
              </a:r>
            </a:p>
            <a:p>
              <a:pPr algn="ctr"/>
              <a:r>
                <a:rPr lang="pt-BR" sz="1000" b="1" dirty="0">
                  <a:solidFill>
                    <a:schemeClr val="bg1"/>
                  </a:solidFill>
                </a:rPr>
                <a:t>CBERS4 / PAN10m (fusão PAN5m)</a:t>
              </a:r>
            </a:p>
          </p:txBody>
        </p:sp>
        <p:sp>
          <p:nvSpPr>
            <p:cNvPr id="37" name="CaixaDeTexto 36">
              <a:extLst>
                <a:ext uri="{FF2B5EF4-FFF2-40B4-BE49-F238E27FC236}">
                  <a16:creationId xmlns:a16="http://schemas.microsoft.com/office/drawing/2014/main" id="{DA8F70FA-8C6A-46B6-A261-0DC79940D74B}"/>
                </a:ext>
              </a:extLst>
            </p:cNvPr>
            <p:cNvSpPr txBox="1"/>
            <p:nvPr/>
          </p:nvSpPr>
          <p:spPr>
            <a:xfrm>
              <a:off x="6275453" y="8144053"/>
              <a:ext cx="1812013" cy="400110"/>
            </a:xfrm>
            <a:prstGeom prst="rect">
              <a:avLst/>
            </a:prstGeom>
            <a:noFill/>
          </p:spPr>
          <p:txBody>
            <a:bodyPr wrap="square" rtlCol="0">
              <a:spAutoFit/>
            </a:bodyPr>
            <a:lstStyle/>
            <a:p>
              <a:pPr algn="ctr"/>
              <a:r>
                <a:rPr lang="pt-BR" sz="1000" b="1" dirty="0">
                  <a:solidFill>
                    <a:schemeClr val="bg1"/>
                  </a:solidFill>
                </a:rPr>
                <a:t>DATA DE AQUISIÇÃO:</a:t>
              </a:r>
            </a:p>
            <a:p>
              <a:pPr algn="ctr"/>
              <a:r>
                <a:rPr lang="pt-BR" sz="1000" b="1" dirty="0">
                  <a:solidFill>
                    <a:schemeClr val="bg1"/>
                  </a:solidFill>
                </a:rPr>
                <a:t>01/06 e 06/05/2020</a:t>
              </a:r>
            </a:p>
          </p:txBody>
        </p:sp>
        <p:sp>
          <p:nvSpPr>
            <p:cNvPr id="38" name="CaixaDeTexto 37">
              <a:extLst>
                <a:ext uri="{FF2B5EF4-FFF2-40B4-BE49-F238E27FC236}">
                  <a16:creationId xmlns:a16="http://schemas.microsoft.com/office/drawing/2014/main" id="{01258645-AA2A-4F99-8301-E72115767E4F}"/>
                </a:ext>
              </a:extLst>
            </p:cNvPr>
            <p:cNvSpPr txBox="1"/>
            <p:nvPr/>
          </p:nvSpPr>
          <p:spPr>
            <a:xfrm>
              <a:off x="8191541" y="7523239"/>
              <a:ext cx="6599728" cy="1061829"/>
            </a:xfrm>
            <a:prstGeom prst="rect">
              <a:avLst/>
            </a:prstGeom>
            <a:noFill/>
          </p:spPr>
          <p:txBody>
            <a:bodyPr wrap="square" rtlCol="0">
              <a:spAutoFit/>
            </a:bodyPr>
            <a:lstStyle/>
            <a:p>
              <a:r>
                <a:rPr lang="pt-BR" sz="1500" b="1" dirty="0">
                  <a:solidFill>
                    <a:schemeClr val="bg1"/>
                  </a:solidFill>
                </a:rPr>
                <a:t>Inundação e Deslizamentos no Brasil (23/01/2020):</a:t>
              </a:r>
            </a:p>
            <a:p>
              <a:endParaRPr lang="pt-BR" sz="200" b="1" dirty="0">
                <a:solidFill>
                  <a:schemeClr val="bg1"/>
                </a:solidFill>
              </a:endParaRPr>
            </a:p>
            <a:p>
              <a:pPr algn="just"/>
              <a:r>
                <a:rPr lang="pt-BR" sz="1150" dirty="0">
                  <a:solidFill>
                    <a:schemeClr val="bg1"/>
                  </a:solidFill>
                </a:rPr>
                <a:t>Na imagem do sensor WPM (à esquerda) do novo satélite CBERS-4A podemos ver a Cidade de Iconha (Espírito Santo) com as pontes rompidas com as chuvas fortes que causaram várias inundações e deslizamentos de terra em janeiro/2020. Para comparação, a imagem ao lado (PAN10m) apresenta resolução espacial relativamente inferior.</a:t>
              </a:r>
            </a:p>
          </p:txBody>
        </p:sp>
      </p:grpSp>
    </p:spTree>
    <p:extLst>
      <p:ext uri="{BB962C8B-B14F-4D97-AF65-F5344CB8AC3E}">
        <p14:creationId xmlns:p14="http://schemas.microsoft.com/office/powerpoint/2010/main" val="165630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33531"/>
            <a:ext cx="15120619" cy="4972652"/>
          </a:xfrm>
          <a:custGeom>
            <a:avLst/>
            <a:gdLst/>
            <a:ahLst/>
            <a:cxnLst/>
            <a:rect l="l" t="t" r="r" b="b"/>
            <a:pathLst>
              <a:path w="15120619" h="4824095">
                <a:moveTo>
                  <a:pt x="0" y="4823472"/>
                </a:moveTo>
                <a:lnTo>
                  <a:pt x="15120010" y="4823472"/>
                </a:lnTo>
                <a:lnTo>
                  <a:pt x="15120010" y="0"/>
                </a:lnTo>
                <a:lnTo>
                  <a:pt x="0" y="0"/>
                </a:lnTo>
                <a:lnTo>
                  <a:pt x="0" y="4823472"/>
                </a:lnTo>
                <a:close/>
              </a:path>
            </a:pathLst>
          </a:custGeom>
          <a:solidFill>
            <a:srgbClr val="414042"/>
          </a:solidFill>
        </p:spPr>
        <p:txBody>
          <a:bodyPr wrap="square" lIns="0" tIns="0" rIns="0" bIns="0" rtlCol="0"/>
          <a:lstStyle/>
          <a:p>
            <a:endParaRPr/>
          </a:p>
        </p:txBody>
      </p:sp>
      <p:sp>
        <p:nvSpPr>
          <p:cNvPr id="3" name="object 3"/>
          <p:cNvSpPr txBox="1"/>
          <p:nvPr/>
        </p:nvSpPr>
        <p:spPr>
          <a:xfrm>
            <a:off x="4776471" y="4685783"/>
            <a:ext cx="7543800" cy="610424"/>
          </a:xfrm>
          <a:prstGeom prst="rect">
            <a:avLst/>
          </a:prstGeom>
        </p:spPr>
        <p:txBody>
          <a:bodyPr vert="horz" wrap="square" lIns="0" tIns="12700" rIns="0" bIns="0" rtlCol="0">
            <a:spAutoFit/>
          </a:bodyPr>
          <a:lstStyle/>
          <a:p>
            <a:pPr>
              <a:lnSpc>
                <a:spcPts val="1200"/>
              </a:lnSpc>
            </a:pPr>
            <a:r>
              <a:rPr lang="pt-BR" b="1" dirty="0">
                <a:solidFill>
                  <a:schemeClr val="bg1"/>
                </a:solidFill>
                <a:latin typeface="+mj-lt"/>
                <a:ea typeface="Verdana" panose="020B0604030504040204" pitchFamily="34" charset="0"/>
              </a:rPr>
              <a:t>Carta </a:t>
            </a:r>
            <a:r>
              <a:rPr lang="pt-BR" sz="2000" b="1" dirty="0">
                <a:solidFill>
                  <a:schemeClr val="bg1"/>
                </a:solidFill>
                <a:latin typeface="+mj-lt"/>
                <a:ea typeface="Verdana" panose="020B0604030504040204" pitchFamily="34" charset="0"/>
              </a:rPr>
              <a:t>Internacional</a:t>
            </a:r>
            <a:r>
              <a:rPr lang="pt-BR" b="1" dirty="0">
                <a:solidFill>
                  <a:schemeClr val="bg1"/>
                </a:solidFill>
                <a:latin typeface="+mj-lt"/>
                <a:ea typeface="Verdana" panose="020B0604030504040204" pitchFamily="34" charset="0"/>
              </a:rPr>
              <a:t> Espaço e Grandes Desastres - História</a:t>
            </a:r>
          </a:p>
          <a:p>
            <a:pPr>
              <a:lnSpc>
                <a:spcPts val="1200"/>
              </a:lnSpc>
            </a:pPr>
            <a:r>
              <a:rPr lang="pt-BR" b="1" i="1" baseline="-25000" dirty="0" err="1">
                <a:solidFill>
                  <a:schemeClr val="bg1"/>
                </a:solidFill>
                <a:latin typeface="+mj-lt"/>
                <a:ea typeface="Verdana" panose="020B0604030504040204" pitchFamily="34" charset="0"/>
              </a:rPr>
              <a:t>International</a:t>
            </a:r>
            <a:r>
              <a:rPr lang="pt-BR" b="1" i="1" baseline="-25000" dirty="0">
                <a:solidFill>
                  <a:schemeClr val="bg1"/>
                </a:solidFill>
                <a:latin typeface="+mj-lt"/>
                <a:ea typeface="Verdana" panose="020B0604030504040204" pitchFamily="34" charset="0"/>
              </a:rPr>
              <a:t> Charter Space </a:t>
            </a:r>
            <a:r>
              <a:rPr lang="pt-BR" b="1" i="1" baseline="-25000" dirty="0" err="1">
                <a:solidFill>
                  <a:schemeClr val="bg1"/>
                </a:solidFill>
                <a:latin typeface="+mj-lt"/>
                <a:ea typeface="Verdana" panose="020B0604030504040204" pitchFamily="34" charset="0"/>
              </a:rPr>
              <a:t>and</a:t>
            </a:r>
            <a:r>
              <a:rPr lang="pt-BR" b="1" i="1" baseline="-25000" dirty="0">
                <a:solidFill>
                  <a:schemeClr val="bg1"/>
                </a:solidFill>
                <a:latin typeface="+mj-lt"/>
                <a:ea typeface="Verdana" panose="020B0604030504040204" pitchFamily="34" charset="0"/>
              </a:rPr>
              <a:t> Major </a:t>
            </a:r>
            <a:r>
              <a:rPr lang="pt-BR" b="1" i="1" baseline="-25000" dirty="0" err="1">
                <a:solidFill>
                  <a:schemeClr val="bg1"/>
                </a:solidFill>
                <a:latin typeface="+mj-lt"/>
                <a:ea typeface="Verdana" panose="020B0604030504040204" pitchFamily="34" charset="0"/>
              </a:rPr>
              <a:t>Disasters</a:t>
            </a:r>
            <a:endParaRPr lang="pt-BR" b="1" dirty="0">
              <a:solidFill>
                <a:schemeClr val="bg1"/>
              </a:solidFill>
              <a:latin typeface="+mj-lt"/>
              <a:ea typeface="Verdana" panose="020B0604030504040204" pitchFamily="34" charset="0"/>
            </a:endParaRPr>
          </a:p>
          <a:p>
            <a:pPr marL="12700">
              <a:lnSpc>
                <a:spcPct val="100000"/>
              </a:lnSpc>
              <a:spcBef>
                <a:spcPts val="100"/>
              </a:spcBef>
            </a:pPr>
            <a:endParaRPr b="1" dirty="0">
              <a:latin typeface="+mj-lt"/>
              <a:cs typeface="Calibri"/>
            </a:endParaRPr>
          </a:p>
        </p:txBody>
      </p:sp>
      <p:sp>
        <p:nvSpPr>
          <p:cNvPr id="5" name="object 5"/>
          <p:cNvSpPr txBox="1"/>
          <p:nvPr/>
        </p:nvSpPr>
        <p:spPr>
          <a:xfrm>
            <a:off x="654561" y="5215617"/>
            <a:ext cx="6743684" cy="3850028"/>
          </a:xfrm>
          <a:prstGeom prst="rect">
            <a:avLst/>
          </a:prstGeom>
        </p:spPr>
        <p:txBody>
          <a:bodyPr vert="horz" wrap="square" lIns="0" tIns="12700" rIns="0" bIns="0" rtlCol="0">
            <a:spAutoFit/>
          </a:bodyPr>
          <a:lstStyle/>
          <a:p>
            <a:pPr algn="just">
              <a:lnSpc>
                <a:spcPts val="2000"/>
              </a:lnSpc>
            </a:pPr>
            <a:r>
              <a:rPr lang="pt-BR" sz="1600" dirty="0">
                <a:solidFill>
                  <a:schemeClr val="bg1"/>
                </a:solidFill>
                <a:latin typeface="+mj-lt"/>
                <a:ea typeface="Verdana" panose="020B0604030504040204" pitchFamily="34" charset="0"/>
              </a:rPr>
              <a:t>Iniciado pela Agência Espacial </a:t>
            </a:r>
            <a:r>
              <a:rPr lang="pt-BR" sz="1600" dirty="0" err="1">
                <a:solidFill>
                  <a:schemeClr val="bg1"/>
                </a:solidFill>
                <a:latin typeface="+mj-lt"/>
                <a:ea typeface="Verdana" panose="020B0604030504040204" pitchFamily="34" charset="0"/>
              </a:rPr>
              <a:t>Européia</a:t>
            </a:r>
            <a:r>
              <a:rPr lang="pt-BR" sz="1600" dirty="0">
                <a:solidFill>
                  <a:schemeClr val="bg1"/>
                </a:solidFill>
                <a:latin typeface="+mj-lt"/>
                <a:ea typeface="Verdana" panose="020B0604030504040204" pitchFamily="34" charset="0"/>
              </a:rPr>
              <a:t> (ESA) e pela Agência Espacial Francesa (CNES) após a Conferência UNISPACE III realizada em Viena, Áustria, em julho de 1999, a Carta entrou oficialmente em operação em 1° de novembro de 2000, após a Agência Espacial Canadense (CSA) aderir à Carta em 20 de outubro 2000. Nos anos seguintes, os membros da Carta aumentaram, de 3 agências fundadoras para atualmente 17 agências espaciais em todo o mundo, com 63 satélites contribuintes.</a:t>
            </a:r>
          </a:p>
          <a:p>
            <a:pPr algn="just">
              <a:lnSpc>
                <a:spcPts val="2000"/>
              </a:lnSpc>
            </a:pPr>
            <a:r>
              <a:rPr lang="pt-BR" sz="1600" dirty="0">
                <a:solidFill>
                  <a:schemeClr val="bg1"/>
                </a:solidFill>
                <a:latin typeface="+mj-lt"/>
                <a:ea typeface="Verdana" panose="020B0604030504040204" pitchFamily="34" charset="0"/>
              </a:rPr>
              <a:t>A Carta proporciona recursos de observação da Terra aos grandes desastres, tais como inundações, ciclones, tsunamis, terremotos, deslizamentos de terra, incêndios florestais e erupções vulcânicas, bem como acidentes industriais ou grandes derramamentos de óleo. Além disso, existem outros tipos de desastres, que têm utilizado dados de satélites, como desastres tecnológicos, navios ou aeronaves desaparecidas no oceano, epidemias de doenças ou tempestades de areia.</a:t>
            </a:r>
          </a:p>
          <a:p>
            <a:pPr algn="just">
              <a:lnSpc>
                <a:spcPts val="2000"/>
              </a:lnSpc>
            </a:pPr>
            <a:r>
              <a:rPr lang="pt-BR" sz="1600" dirty="0">
                <a:solidFill>
                  <a:schemeClr val="bg1"/>
                </a:solidFill>
                <a:latin typeface="+mj-lt"/>
                <a:ea typeface="Verdana" panose="020B0604030504040204" pitchFamily="34" charset="0"/>
              </a:rPr>
              <a:t>Até junho de 2020, a Carta foi ativada para mais de 657 desastres em 126 países.</a:t>
            </a:r>
          </a:p>
        </p:txBody>
      </p:sp>
      <p:sp>
        <p:nvSpPr>
          <p:cNvPr id="6" name="object 6"/>
          <p:cNvSpPr txBox="1"/>
          <p:nvPr/>
        </p:nvSpPr>
        <p:spPr>
          <a:xfrm>
            <a:off x="7897900" y="5225718"/>
            <a:ext cx="6573239" cy="3911327"/>
          </a:xfrm>
          <a:prstGeom prst="rect">
            <a:avLst/>
          </a:prstGeom>
        </p:spPr>
        <p:txBody>
          <a:bodyPr vert="horz" wrap="square" lIns="0" tIns="12700" rIns="0" bIns="0" rtlCol="0">
            <a:spAutoFit/>
          </a:bodyPr>
          <a:lstStyle/>
          <a:p>
            <a:pPr algn="just">
              <a:lnSpc>
                <a:spcPts val="1900"/>
              </a:lnSpc>
            </a:pPr>
            <a:r>
              <a:rPr lang="pt-BR" sz="1600" dirty="0">
                <a:solidFill>
                  <a:schemeClr val="bg1"/>
                </a:solidFill>
                <a:latin typeface="+mj-lt"/>
                <a:ea typeface="Verdana" panose="020B0604030504040204" pitchFamily="34" charset="0"/>
              </a:rPr>
              <a:t>A Carta possui o prestigioso Prêmio William Thomas </a:t>
            </a:r>
            <a:r>
              <a:rPr lang="pt-BR" sz="1600" dirty="0" err="1">
                <a:solidFill>
                  <a:schemeClr val="bg1"/>
                </a:solidFill>
                <a:latin typeface="+mj-lt"/>
                <a:ea typeface="Verdana" panose="020B0604030504040204" pitchFamily="34" charset="0"/>
              </a:rPr>
              <a:t>Pecora</a:t>
            </a:r>
            <a:r>
              <a:rPr lang="pt-BR" sz="1600" dirty="0">
                <a:solidFill>
                  <a:schemeClr val="bg1"/>
                </a:solidFill>
                <a:latin typeface="+mj-lt"/>
                <a:ea typeface="Verdana" panose="020B0604030504040204" pitchFamily="34" charset="0"/>
              </a:rPr>
              <a:t>, apresentado anualmente para reconhecer contribuições excepcionais usando o sensoriamento remoto para compreender a Terra, educar a próxima geração de cientistas, informar os tomadores de decisão ou apoiar respostas rápidas aos desastres naturais ou induzidos por humanos.</a:t>
            </a:r>
          </a:p>
          <a:p>
            <a:pPr algn="just">
              <a:lnSpc>
                <a:spcPts val="1900"/>
              </a:lnSpc>
            </a:pPr>
            <a:r>
              <a:rPr lang="pt-BR" sz="1600" dirty="0">
                <a:solidFill>
                  <a:schemeClr val="bg1"/>
                </a:solidFill>
                <a:latin typeface="+mj-lt"/>
                <a:ea typeface="Verdana" panose="020B0604030504040204" pitchFamily="34" charset="0"/>
              </a:rPr>
              <a:t>Para comemorar os 20 anos da Carta publicamos este Calendário relembrando um pouco da história e algumas imagens CBERS-4 que auxiliaram no monitoramento dos desastres. </a:t>
            </a:r>
          </a:p>
          <a:p>
            <a:pPr algn="just">
              <a:lnSpc>
                <a:spcPts val="1900"/>
              </a:lnSpc>
            </a:pPr>
            <a:r>
              <a:rPr lang="pt-BR" sz="1600" dirty="0">
                <a:solidFill>
                  <a:schemeClr val="bg1"/>
                </a:solidFill>
                <a:latin typeface="+mj-lt"/>
                <a:ea typeface="Verdana" panose="020B0604030504040204" pitchFamily="34" charset="0"/>
              </a:rPr>
              <a:t>É interessante notar que algumas imagens utilizadas foram prévias aos desastres, mas que também auxiliaram no resgate, recuperação e salvamento com diversas informações dos locais afetados.</a:t>
            </a:r>
          </a:p>
          <a:p>
            <a:pPr algn="just">
              <a:lnSpc>
                <a:spcPts val="1900"/>
              </a:lnSpc>
            </a:pPr>
            <a:r>
              <a:rPr lang="pt-BR" sz="1600" dirty="0">
                <a:solidFill>
                  <a:schemeClr val="bg1"/>
                </a:solidFill>
                <a:latin typeface="+mj-lt"/>
                <a:ea typeface="Verdana" panose="020B0604030504040204" pitchFamily="34" charset="0"/>
              </a:rPr>
              <a:t>Por fim, destacamos (na última folha) a imagem do sensor WPM do novo satélite CBERS-4A, lançado em dezembro de 2019. Os sensores do novo satélite aperfeiçoaram a resolução espacial das imagens produzidas, além de permitir complementação das imagens do CBERS-4, com possibilidade de aquisição de imagens diárias e, o mais importante, respostas rápidas.</a:t>
            </a:r>
          </a:p>
        </p:txBody>
      </p:sp>
      <p:sp>
        <p:nvSpPr>
          <p:cNvPr id="7" name="object 7"/>
          <p:cNvSpPr/>
          <p:nvPr/>
        </p:nvSpPr>
        <p:spPr>
          <a:xfrm>
            <a:off x="14415715" y="9788811"/>
            <a:ext cx="340295" cy="33598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3880690" y="9761559"/>
            <a:ext cx="395794" cy="40040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2254172" y="9797922"/>
            <a:ext cx="905347" cy="3269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3329054" y="9794239"/>
            <a:ext cx="262255" cy="184150"/>
          </a:xfrm>
          <a:custGeom>
            <a:avLst/>
            <a:gdLst/>
            <a:ahLst/>
            <a:cxnLst/>
            <a:rect l="l" t="t" r="r" b="b"/>
            <a:pathLst>
              <a:path w="262255" h="184150">
                <a:moveTo>
                  <a:pt x="138759" y="0"/>
                </a:moveTo>
                <a:lnTo>
                  <a:pt x="77716" y="15632"/>
                </a:lnTo>
                <a:lnTo>
                  <a:pt x="29310" y="59131"/>
                </a:lnTo>
                <a:lnTo>
                  <a:pt x="2386" y="121869"/>
                </a:lnTo>
                <a:lnTo>
                  <a:pt x="0" y="154035"/>
                </a:lnTo>
                <a:lnTo>
                  <a:pt x="5523" y="183959"/>
                </a:lnTo>
                <a:lnTo>
                  <a:pt x="10819" y="183337"/>
                </a:lnTo>
                <a:lnTo>
                  <a:pt x="14297" y="169494"/>
                </a:lnTo>
                <a:lnTo>
                  <a:pt x="7314" y="169494"/>
                </a:lnTo>
                <a:lnTo>
                  <a:pt x="5380" y="143096"/>
                </a:lnTo>
                <a:lnTo>
                  <a:pt x="18872" y="88110"/>
                </a:lnTo>
                <a:lnTo>
                  <a:pt x="55184" y="38063"/>
                </a:lnTo>
                <a:lnTo>
                  <a:pt x="107981" y="9294"/>
                </a:lnTo>
                <a:lnTo>
                  <a:pt x="138060" y="5461"/>
                </a:lnTo>
                <a:lnTo>
                  <a:pt x="174023" y="5461"/>
                </a:lnTo>
                <a:lnTo>
                  <a:pt x="168194" y="3091"/>
                </a:lnTo>
                <a:lnTo>
                  <a:pt x="138759" y="0"/>
                </a:lnTo>
                <a:close/>
              </a:path>
              <a:path w="262255" h="184150">
                <a:moveTo>
                  <a:pt x="134629" y="69342"/>
                </a:moveTo>
                <a:lnTo>
                  <a:pt x="106755" y="69342"/>
                </a:lnTo>
                <a:lnTo>
                  <a:pt x="120453" y="70731"/>
                </a:lnTo>
                <a:lnTo>
                  <a:pt x="132785" y="74409"/>
                </a:lnTo>
                <a:lnTo>
                  <a:pt x="160408" y="109445"/>
                </a:lnTo>
                <a:lnTo>
                  <a:pt x="160171" y="117602"/>
                </a:lnTo>
                <a:lnTo>
                  <a:pt x="140715" y="117602"/>
                </a:lnTo>
                <a:lnTo>
                  <a:pt x="196328" y="178549"/>
                </a:lnTo>
                <a:lnTo>
                  <a:pt x="204634" y="170815"/>
                </a:lnTo>
                <a:lnTo>
                  <a:pt x="196658" y="170815"/>
                </a:lnTo>
                <a:lnTo>
                  <a:pt x="153046" y="123050"/>
                </a:lnTo>
                <a:lnTo>
                  <a:pt x="164807" y="123050"/>
                </a:lnTo>
                <a:lnTo>
                  <a:pt x="165200" y="120789"/>
                </a:lnTo>
                <a:lnTo>
                  <a:pt x="165937" y="110798"/>
                </a:lnTo>
                <a:lnTo>
                  <a:pt x="164622" y="101331"/>
                </a:lnTo>
                <a:lnTo>
                  <a:pt x="161289" y="92520"/>
                </a:lnTo>
                <a:lnTo>
                  <a:pt x="155967" y="84493"/>
                </a:lnTo>
                <a:lnTo>
                  <a:pt x="146697" y="75904"/>
                </a:lnTo>
                <a:lnTo>
                  <a:pt x="135133" y="69494"/>
                </a:lnTo>
                <a:lnTo>
                  <a:pt x="134629" y="69342"/>
                </a:lnTo>
                <a:close/>
              </a:path>
              <a:path w="262255" h="184150">
                <a:moveTo>
                  <a:pt x="174023" y="5461"/>
                </a:moveTo>
                <a:lnTo>
                  <a:pt x="138759" y="5461"/>
                </a:lnTo>
                <a:lnTo>
                  <a:pt x="166649" y="8390"/>
                </a:lnTo>
                <a:lnTo>
                  <a:pt x="199120" y="21597"/>
                </a:lnTo>
                <a:lnTo>
                  <a:pt x="226036" y="51714"/>
                </a:lnTo>
                <a:lnTo>
                  <a:pt x="237260" y="105371"/>
                </a:lnTo>
                <a:lnTo>
                  <a:pt x="237260" y="122961"/>
                </a:lnTo>
                <a:lnTo>
                  <a:pt x="248030" y="122961"/>
                </a:lnTo>
                <a:lnTo>
                  <a:pt x="196658" y="170815"/>
                </a:lnTo>
                <a:lnTo>
                  <a:pt x="204634" y="170815"/>
                </a:lnTo>
                <a:lnTo>
                  <a:pt x="261860" y="117525"/>
                </a:lnTo>
                <a:lnTo>
                  <a:pt x="242721" y="117525"/>
                </a:lnTo>
                <a:lnTo>
                  <a:pt x="242721" y="105371"/>
                </a:lnTo>
                <a:lnTo>
                  <a:pt x="230874" y="48788"/>
                </a:lnTo>
                <a:lnTo>
                  <a:pt x="202465" y="17024"/>
                </a:lnTo>
                <a:lnTo>
                  <a:pt x="174023" y="5461"/>
                </a:lnTo>
                <a:close/>
              </a:path>
              <a:path w="262255" h="184150">
                <a:moveTo>
                  <a:pt x="105980" y="63893"/>
                </a:moveTo>
                <a:lnTo>
                  <a:pt x="71475" y="73028"/>
                </a:lnTo>
                <a:lnTo>
                  <a:pt x="42198" y="97053"/>
                </a:lnTo>
                <a:lnTo>
                  <a:pt x="20144" y="130898"/>
                </a:lnTo>
                <a:lnTo>
                  <a:pt x="7314" y="169494"/>
                </a:lnTo>
                <a:lnTo>
                  <a:pt x="14297" y="169494"/>
                </a:lnTo>
                <a:lnTo>
                  <a:pt x="21000" y="142819"/>
                </a:lnTo>
                <a:lnTo>
                  <a:pt x="42136" y="106156"/>
                </a:lnTo>
                <a:lnTo>
                  <a:pt x="71403" y="79584"/>
                </a:lnTo>
                <a:lnTo>
                  <a:pt x="105980" y="69342"/>
                </a:lnTo>
                <a:lnTo>
                  <a:pt x="134629" y="69342"/>
                </a:lnTo>
                <a:lnTo>
                  <a:pt x="121702" y="65437"/>
                </a:lnTo>
                <a:lnTo>
                  <a:pt x="106831" y="63906"/>
                </a:lnTo>
                <a:lnTo>
                  <a:pt x="105980" y="63893"/>
                </a:lnTo>
                <a:close/>
              </a:path>
            </a:pathLst>
          </a:custGeom>
          <a:solidFill>
            <a:srgbClr val="0379BA"/>
          </a:solidFill>
        </p:spPr>
        <p:txBody>
          <a:bodyPr wrap="square" lIns="0" tIns="0" rIns="0" bIns="0" rtlCol="0"/>
          <a:lstStyle/>
          <a:p>
            <a:endParaRPr/>
          </a:p>
        </p:txBody>
      </p:sp>
      <p:sp>
        <p:nvSpPr>
          <p:cNvPr id="11" name="object 11"/>
          <p:cNvSpPr/>
          <p:nvPr/>
        </p:nvSpPr>
        <p:spPr>
          <a:xfrm>
            <a:off x="13334314" y="9827793"/>
            <a:ext cx="407670" cy="297180"/>
          </a:xfrm>
          <a:custGeom>
            <a:avLst/>
            <a:gdLst/>
            <a:ahLst/>
            <a:cxnLst/>
            <a:rect l="l" t="t" r="r" b="b"/>
            <a:pathLst>
              <a:path w="407669" h="297179">
                <a:moveTo>
                  <a:pt x="0" y="133832"/>
                </a:moveTo>
                <a:lnTo>
                  <a:pt x="3860" y="177898"/>
                </a:lnTo>
                <a:lnTo>
                  <a:pt x="19791" y="214661"/>
                </a:lnTo>
                <a:lnTo>
                  <a:pt x="55765" y="257619"/>
                </a:lnTo>
                <a:lnTo>
                  <a:pt x="87996" y="279052"/>
                </a:lnTo>
                <a:lnTo>
                  <a:pt x="171996" y="297027"/>
                </a:lnTo>
                <a:lnTo>
                  <a:pt x="224064" y="290742"/>
                </a:lnTo>
                <a:lnTo>
                  <a:pt x="268711" y="273383"/>
                </a:lnTo>
                <a:lnTo>
                  <a:pt x="306031" y="247199"/>
                </a:lnTo>
                <a:lnTo>
                  <a:pt x="308929" y="244043"/>
                </a:lnTo>
                <a:lnTo>
                  <a:pt x="138683" y="244043"/>
                </a:lnTo>
                <a:lnTo>
                  <a:pt x="86150" y="233611"/>
                </a:lnTo>
                <a:lnTo>
                  <a:pt x="46662" y="207040"/>
                </a:lnTo>
                <a:lnTo>
                  <a:pt x="18515" y="171418"/>
                </a:lnTo>
                <a:lnTo>
                  <a:pt x="0" y="133832"/>
                </a:lnTo>
                <a:close/>
              </a:path>
              <a:path w="407669" h="297179">
                <a:moveTo>
                  <a:pt x="386067" y="62509"/>
                </a:moveTo>
                <a:lnTo>
                  <a:pt x="301802" y="62509"/>
                </a:lnTo>
                <a:lnTo>
                  <a:pt x="301476" y="92245"/>
                </a:lnTo>
                <a:lnTo>
                  <a:pt x="291688" y="130424"/>
                </a:lnTo>
                <a:lnTo>
                  <a:pt x="271478" y="170868"/>
                </a:lnTo>
                <a:lnTo>
                  <a:pt x="239882" y="207404"/>
                </a:lnTo>
                <a:lnTo>
                  <a:pt x="195938" y="233854"/>
                </a:lnTo>
                <a:lnTo>
                  <a:pt x="138683" y="244043"/>
                </a:lnTo>
                <a:lnTo>
                  <a:pt x="308929" y="244043"/>
                </a:lnTo>
                <a:lnTo>
                  <a:pt x="336119" y="214434"/>
                </a:lnTo>
                <a:lnTo>
                  <a:pt x="359072" y="177336"/>
                </a:lnTo>
                <a:lnTo>
                  <a:pt x="374983" y="138152"/>
                </a:lnTo>
                <a:lnTo>
                  <a:pt x="383950" y="99127"/>
                </a:lnTo>
                <a:lnTo>
                  <a:pt x="386067" y="62509"/>
                </a:lnTo>
                <a:close/>
              </a:path>
              <a:path w="407669" h="297179">
                <a:moveTo>
                  <a:pt x="346646" y="0"/>
                </a:moveTo>
                <a:lnTo>
                  <a:pt x="280047" y="62509"/>
                </a:lnTo>
                <a:lnTo>
                  <a:pt x="407149" y="62509"/>
                </a:lnTo>
                <a:lnTo>
                  <a:pt x="346646" y="0"/>
                </a:lnTo>
                <a:close/>
              </a:path>
            </a:pathLst>
          </a:custGeom>
          <a:solidFill>
            <a:srgbClr val="0379BA"/>
          </a:solidFill>
        </p:spPr>
        <p:txBody>
          <a:bodyPr wrap="square" lIns="0" tIns="0" rIns="0" bIns="0" rtlCol="0"/>
          <a:lstStyle/>
          <a:p>
            <a:endParaRPr/>
          </a:p>
        </p:txBody>
      </p:sp>
      <p:sp>
        <p:nvSpPr>
          <p:cNvPr id="12" name="object 12"/>
          <p:cNvSpPr/>
          <p:nvPr/>
        </p:nvSpPr>
        <p:spPr>
          <a:xfrm>
            <a:off x="13357311" y="9942666"/>
            <a:ext cx="209582" cy="1177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35452" y="10090975"/>
            <a:ext cx="17145" cy="19685"/>
          </a:xfrm>
          <a:custGeom>
            <a:avLst/>
            <a:gdLst/>
            <a:ahLst/>
            <a:cxnLst/>
            <a:rect l="l" t="t" r="r" b="b"/>
            <a:pathLst>
              <a:path w="17145" h="19684">
                <a:moveTo>
                  <a:pt x="2755" y="0"/>
                </a:moveTo>
                <a:lnTo>
                  <a:pt x="0" y="0"/>
                </a:lnTo>
                <a:lnTo>
                  <a:pt x="0" y="19164"/>
                </a:lnTo>
                <a:lnTo>
                  <a:pt x="3009" y="19164"/>
                </a:lnTo>
                <a:lnTo>
                  <a:pt x="3009" y="5473"/>
                </a:lnTo>
                <a:lnTo>
                  <a:pt x="6805" y="5473"/>
                </a:lnTo>
                <a:lnTo>
                  <a:pt x="2755" y="0"/>
                </a:lnTo>
                <a:close/>
              </a:path>
              <a:path w="17145" h="19684">
                <a:moveTo>
                  <a:pt x="17043" y="5473"/>
                </a:moveTo>
                <a:lnTo>
                  <a:pt x="14033" y="5473"/>
                </a:lnTo>
                <a:lnTo>
                  <a:pt x="14033" y="19164"/>
                </a:lnTo>
                <a:lnTo>
                  <a:pt x="17043" y="19164"/>
                </a:lnTo>
                <a:lnTo>
                  <a:pt x="17043" y="5473"/>
                </a:lnTo>
                <a:close/>
              </a:path>
              <a:path w="17145" h="19684">
                <a:moveTo>
                  <a:pt x="6805" y="5473"/>
                </a:moveTo>
                <a:lnTo>
                  <a:pt x="3365" y="5473"/>
                </a:lnTo>
                <a:lnTo>
                  <a:pt x="8369" y="12344"/>
                </a:lnTo>
                <a:lnTo>
                  <a:pt x="8674" y="12344"/>
                </a:lnTo>
                <a:lnTo>
                  <a:pt x="11984" y="7810"/>
                </a:lnTo>
                <a:lnTo>
                  <a:pt x="8534" y="7810"/>
                </a:lnTo>
                <a:lnTo>
                  <a:pt x="6805" y="5473"/>
                </a:lnTo>
                <a:close/>
              </a:path>
              <a:path w="17145" h="19684">
                <a:moveTo>
                  <a:pt x="17043" y="0"/>
                </a:moveTo>
                <a:lnTo>
                  <a:pt x="14312" y="0"/>
                </a:lnTo>
                <a:lnTo>
                  <a:pt x="8534" y="7810"/>
                </a:lnTo>
                <a:lnTo>
                  <a:pt x="11984" y="7810"/>
                </a:lnTo>
                <a:lnTo>
                  <a:pt x="13690" y="5473"/>
                </a:lnTo>
                <a:lnTo>
                  <a:pt x="17043" y="5473"/>
                </a:lnTo>
                <a:lnTo>
                  <a:pt x="17043" y="0"/>
                </a:lnTo>
                <a:close/>
              </a:path>
            </a:pathLst>
          </a:custGeom>
          <a:solidFill>
            <a:srgbClr val="808285"/>
          </a:solidFill>
        </p:spPr>
        <p:txBody>
          <a:bodyPr wrap="square" lIns="0" tIns="0" rIns="0" bIns="0" rtlCol="0"/>
          <a:lstStyle/>
          <a:p>
            <a:endParaRPr/>
          </a:p>
        </p:txBody>
      </p:sp>
      <p:sp>
        <p:nvSpPr>
          <p:cNvPr id="14" name="object 14"/>
          <p:cNvSpPr/>
          <p:nvPr/>
        </p:nvSpPr>
        <p:spPr>
          <a:xfrm>
            <a:off x="564756" y="10090963"/>
            <a:ext cx="3175" cy="19685"/>
          </a:xfrm>
          <a:custGeom>
            <a:avLst/>
            <a:gdLst/>
            <a:ahLst/>
            <a:cxnLst/>
            <a:rect l="l" t="t" r="r" b="b"/>
            <a:pathLst>
              <a:path w="3175" h="19684">
                <a:moveTo>
                  <a:pt x="0" y="19177"/>
                </a:moveTo>
                <a:lnTo>
                  <a:pt x="3009" y="19177"/>
                </a:lnTo>
                <a:lnTo>
                  <a:pt x="3009" y="0"/>
                </a:lnTo>
                <a:lnTo>
                  <a:pt x="0" y="0"/>
                </a:lnTo>
                <a:lnTo>
                  <a:pt x="0" y="19177"/>
                </a:lnTo>
                <a:close/>
              </a:path>
            </a:pathLst>
          </a:custGeom>
          <a:solidFill>
            <a:srgbClr val="808285"/>
          </a:solidFill>
        </p:spPr>
        <p:txBody>
          <a:bodyPr wrap="square" lIns="0" tIns="0" rIns="0" bIns="0" rtlCol="0"/>
          <a:lstStyle/>
          <a:p>
            <a:endParaRPr/>
          </a:p>
        </p:txBody>
      </p:sp>
      <p:sp>
        <p:nvSpPr>
          <p:cNvPr id="15" name="object 15"/>
          <p:cNvSpPr/>
          <p:nvPr/>
        </p:nvSpPr>
        <p:spPr>
          <a:xfrm>
            <a:off x="580019" y="10090967"/>
            <a:ext cx="16510" cy="19685"/>
          </a:xfrm>
          <a:custGeom>
            <a:avLst/>
            <a:gdLst/>
            <a:ahLst/>
            <a:cxnLst/>
            <a:rect l="l" t="t" r="r" b="b"/>
            <a:pathLst>
              <a:path w="16509" h="19684">
                <a:moveTo>
                  <a:pt x="2679" y="0"/>
                </a:moveTo>
                <a:lnTo>
                  <a:pt x="0" y="0"/>
                </a:lnTo>
                <a:lnTo>
                  <a:pt x="0" y="19176"/>
                </a:lnTo>
                <a:lnTo>
                  <a:pt x="2933" y="19176"/>
                </a:lnTo>
                <a:lnTo>
                  <a:pt x="2933" y="5003"/>
                </a:lnTo>
                <a:lnTo>
                  <a:pt x="6466" y="5003"/>
                </a:lnTo>
                <a:lnTo>
                  <a:pt x="2679" y="0"/>
                </a:lnTo>
                <a:close/>
              </a:path>
              <a:path w="16509" h="19684">
                <a:moveTo>
                  <a:pt x="6466" y="5003"/>
                </a:moveTo>
                <a:lnTo>
                  <a:pt x="2933" y="5003"/>
                </a:lnTo>
                <a:lnTo>
                  <a:pt x="13538" y="19176"/>
                </a:lnTo>
                <a:lnTo>
                  <a:pt x="16167" y="19176"/>
                </a:lnTo>
                <a:lnTo>
                  <a:pt x="16167" y="13944"/>
                </a:lnTo>
                <a:lnTo>
                  <a:pt x="13233" y="13944"/>
                </a:lnTo>
                <a:lnTo>
                  <a:pt x="6466" y="5003"/>
                </a:lnTo>
                <a:close/>
              </a:path>
              <a:path w="16509" h="19684">
                <a:moveTo>
                  <a:pt x="16167" y="0"/>
                </a:moveTo>
                <a:lnTo>
                  <a:pt x="13233" y="0"/>
                </a:lnTo>
                <a:lnTo>
                  <a:pt x="13233" y="13944"/>
                </a:lnTo>
                <a:lnTo>
                  <a:pt x="16167" y="13944"/>
                </a:lnTo>
                <a:lnTo>
                  <a:pt x="16167" y="0"/>
                </a:lnTo>
                <a:close/>
              </a:path>
            </a:pathLst>
          </a:custGeom>
          <a:solidFill>
            <a:srgbClr val="808285"/>
          </a:solidFill>
        </p:spPr>
        <p:txBody>
          <a:bodyPr wrap="square" lIns="0" tIns="0" rIns="0" bIns="0" rtlCol="0"/>
          <a:lstStyle/>
          <a:p>
            <a:endParaRPr/>
          </a:p>
        </p:txBody>
      </p:sp>
      <p:sp>
        <p:nvSpPr>
          <p:cNvPr id="16" name="object 16"/>
          <p:cNvSpPr/>
          <p:nvPr/>
        </p:nvSpPr>
        <p:spPr>
          <a:xfrm>
            <a:off x="608431" y="10090963"/>
            <a:ext cx="3175" cy="19685"/>
          </a:xfrm>
          <a:custGeom>
            <a:avLst/>
            <a:gdLst/>
            <a:ahLst/>
            <a:cxnLst/>
            <a:rect l="l" t="t" r="r" b="b"/>
            <a:pathLst>
              <a:path w="3175" h="19684">
                <a:moveTo>
                  <a:pt x="0" y="19177"/>
                </a:moveTo>
                <a:lnTo>
                  <a:pt x="3009" y="19177"/>
                </a:lnTo>
                <a:lnTo>
                  <a:pt x="3009" y="0"/>
                </a:lnTo>
                <a:lnTo>
                  <a:pt x="0" y="0"/>
                </a:lnTo>
                <a:lnTo>
                  <a:pt x="0" y="19177"/>
                </a:lnTo>
                <a:close/>
              </a:path>
            </a:pathLst>
          </a:custGeom>
          <a:solidFill>
            <a:srgbClr val="808285"/>
          </a:solidFill>
        </p:spPr>
        <p:txBody>
          <a:bodyPr wrap="square" lIns="0" tIns="0" rIns="0" bIns="0" rtlCol="0"/>
          <a:lstStyle/>
          <a:p>
            <a:endParaRPr/>
          </a:p>
        </p:txBody>
      </p:sp>
      <p:sp>
        <p:nvSpPr>
          <p:cNvPr id="17" name="object 17"/>
          <p:cNvSpPr/>
          <p:nvPr/>
        </p:nvSpPr>
        <p:spPr>
          <a:xfrm>
            <a:off x="622801" y="10090722"/>
            <a:ext cx="11430" cy="19685"/>
          </a:xfrm>
          <a:custGeom>
            <a:avLst/>
            <a:gdLst/>
            <a:ahLst/>
            <a:cxnLst/>
            <a:rect l="l" t="t" r="r" b="b"/>
            <a:pathLst>
              <a:path w="11429" h="19684">
                <a:moveTo>
                  <a:pt x="228" y="14668"/>
                </a:moveTo>
                <a:lnTo>
                  <a:pt x="228" y="17919"/>
                </a:lnTo>
                <a:lnTo>
                  <a:pt x="1168" y="18554"/>
                </a:lnTo>
                <a:lnTo>
                  <a:pt x="2032" y="18999"/>
                </a:lnTo>
                <a:lnTo>
                  <a:pt x="3568" y="19532"/>
                </a:lnTo>
                <a:lnTo>
                  <a:pt x="4521" y="19672"/>
                </a:lnTo>
                <a:lnTo>
                  <a:pt x="7251" y="19672"/>
                </a:lnTo>
                <a:lnTo>
                  <a:pt x="8610" y="19164"/>
                </a:lnTo>
                <a:lnTo>
                  <a:pt x="10668" y="17183"/>
                </a:lnTo>
                <a:lnTo>
                  <a:pt x="10719" y="17056"/>
                </a:lnTo>
                <a:lnTo>
                  <a:pt x="3695" y="17056"/>
                </a:lnTo>
                <a:lnTo>
                  <a:pt x="1993" y="16256"/>
                </a:lnTo>
                <a:lnTo>
                  <a:pt x="228" y="14668"/>
                </a:lnTo>
                <a:close/>
              </a:path>
              <a:path w="11429" h="19684">
                <a:moveTo>
                  <a:pt x="7366" y="0"/>
                </a:moveTo>
                <a:lnTo>
                  <a:pt x="4013" y="0"/>
                </a:lnTo>
                <a:lnTo>
                  <a:pt x="2616" y="482"/>
                </a:lnTo>
                <a:lnTo>
                  <a:pt x="533" y="2349"/>
                </a:lnTo>
                <a:lnTo>
                  <a:pt x="10" y="3594"/>
                </a:lnTo>
                <a:lnTo>
                  <a:pt x="0" y="6400"/>
                </a:lnTo>
                <a:lnTo>
                  <a:pt x="330" y="7454"/>
                </a:lnTo>
                <a:lnTo>
                  <a:pt x="1625" y="9245"/>
                </a:lnTo>
                <a:lnTo>
                  <a:pt x="2641" y="10045"/>
                </a:lnTo>
                <a:lnTo>
                  <a:pt x="5105" y="11353"/>
                </a:lnTo>
                <a:lnTo>
                  <a:pt x="6077" y="11899"/>
                </a:lnTo>
                <a:lnTo>
                  <a:pt x="7721" y="12954"/>
                </a:lnTo>
                <a:lnTo>
                  <a:pt x="8191" y="13741"/>
                </a:lnTo>
                <a:lnTo>
                  <a:pt x="8191" y="15405"/>
                </a:lnTo>
                <a:lnTo>
                  <a:pt x="7924" y="15989"/>
                </a:lnTo>
                <a:lnTo>
                  <a:pt x="6845" y="16840"/>
                </a:lnTo>
                <a:lnTo>
                  <a:pt x="6134" y="17056"/>
                </a:lnTo>
                <a:lnTo>
                  <a:pt x="10719" y="17056"/>
                </a:lnTo>
                <a:lnTo>
                  <a:pt x="11150" y="15989"/>
                </a:lnTo>
                <a:lnTo>
                  <a:pt x="11190" y="12954"/>
                </a:lnTo>
                <a:lnTo>
                  <a:pt x="10887" y="11887"/>
                </a:lnTo>
                <a:lnTo>
                  <a:pt x="9664" y="10109"/>
                </a:lnTo>
                <a:lnTo>
                  <a:pt x="8661" y="9283"/>
                </a:lnTo>
                <a:lnTo>
                  <a:pt x="5613" y="7696"/>
                </a:lnTo>
                <a:lnTo>
                  <a:pt x="4648" y="7162"/>
                </a:lnTo>
                <a:lnTo>
                  <a:pt x="3467" y="6324"/>
                </a:lnTo>
                <a:lnTo>
                  <a:pt x="2984" y="5600"/>
                </a:lnTo>
                <a:lnTo>
                  <a:pt x="2984" y="4140"/>
                </a:lnTo>
                <a:lnTo>
                  <a:pt x="3251" y="3594"/>
                </a:lnTo>
                <a:lnTo>
                  <a:pt x="4267" y="2806"/>
                </a:lnTo>
                <a:lnTo>
                  <a:pt x="4965" y="2616"/>
                </a:lnTo>
                <a:lnTo>
                  <a:pt x="10452" y="2616"/>
                </a:lnTo>
                <a:lnTo>
                  <a:pt x="10452" y="1346"/>
                </a:lnTo>
                <a:lnTo>
                  <a:pt x="8953" y="457"/>
                </a:lnTo>
                <a:lnTo>
                  <a:pt x="7366" y="0"/>
                </a:lnTo>
                <a:close/>
              </a:path>
              <a:path w="11429" h="19684">
                <a:moveTo>
                  <a:pt x="10452" y="2616"/>
                </a:moveTo>
                <a:lnTo>
                  <a:pt x="7188" y="2616"/>
                </a:lnTo>
                <a:lnTo>
                  <a:pt x="8750" y="3175"/>
                </a:lnTo>
                <a:lnTo>
                  <a:pt x="10452" y="4292"/>
                </a:lnTo>
                <a:lnTo>
                  <a:pt x="10452" y="2616"/>
                </a:lnTo>
                <a:close/>
              </a:path>
            </a:pathLst>
          </a:custGeom>
          <a:solidFill>
            <a:srgbClr val="808285"/>
          </a:solidFill>
        </p:spPr>
        <p:txBody>
          <a:bodyPr wrap="square" lIns="0" tIns="0" rIns="0" bIns="0" rtlCol="0"/>
          <a:lstStyle/>
          <a:p>
            <a:endParaRPr/>
          </a:p>
        </p:txBody>
      </p:sp>
      <p:sp>
        <p:nvSpPr>
          <p:cNvPr id="18" name="object 18"/>
          <p:cNvSpPr/>
          <p:nvPr/>
        </p:nvSpPr>
        <p:spPr>
          <a:xfrm>
            <a:off x="643496" y="10090970"/>
            <a:ext cx="15875" cy="19685"/>
          </a:xfrm>
          <a:custGeom>
            <a:avLst/>
            <a:gdLst/>
            <a:ahLst/>
            <a:cxnLst/>
            <a:rect l="l" t="t" r="r" b="b"/>
            <a:pathLst>
              <a:path w="15875" h="19684">
                <a:moveTo>
                  <a:pt x="9169" y="2616"/>
                </a:moveTo>
                <a:lnTo>
                  <a:pt x="6146" y="2616"/>
                </a:lnTo>
                <a:lnTo>
                  <a:pt x="6146" y="19176"/>
                </a:lnTo>
                <a:lnTo>
                  <a:pt x="9169" y="19176"/>
                </a:lnTo>
                <a:lnTo>
                  <a:pt x="9169" y="2616"/>
                </a:lnTo>
                <a:close/>
              </a:path>
              <a:path w="15875" h="19684">
                <a:moveTo>
                  <a:pt x="15316" y="0"/>
                </a:moveTo>
                <a:lnTo>
                  <a:pt x="0" y="0"/>
                </a:lnTo>
                <a:lnTo>
                  <a:pt x="0" y="2616"/>
                </a:lnTo>
                <a:lnTo>
                  <a:pt x="15316" y="2616"/>
                </a:lnTo>
                <a:lnTo>
                  <a:pt x="15316" y="0"/>
                </a:lnTo>
                <a:close/>
              </a:path>
            </a:pathLst>
          </a:custGeom>
          <a:solidFill>
            <a:srgbClr val="808285"/>
          </a:solidFill>
        </p:spPr>
        <p:txBody>
          <a:bodyPr wrap="square" lIns="0" tIns="0" rIns="0" bIns="0" rtlCol="0"/>
          <a:lstStyle/>
          <a:p>
            <a:endParaRPr/>
          </a:p>
        </p:txBody>
      </p:sp>
      <p:sp>
        <p:nvSpPr>
          <p:cNvPr id="19" name="object 19"/>
          <p:cNvSpPr/>
          <p:nvPr/>
        </p:nvSpPr>
        <p:spPr>
          <a:xfrm>
            <a:off x="669705" y="10090965"/>
            <a:ext cx="13970" cy="19685"/>
          </a:xfrm>
          <a:custGeom>
            <a:avLst/>
            <a:gdLst/>
            <a:ahLst/>
            <a:cxnLst/>
            <a:rect l="l" t="t" r="r" b="b"/>
            <a:pathLst>
              <a:path w="13970" h="19684">
                <a:moveTo>
                  <a:pt x="7645" y="0"/>
                </a:moveTo>
                <a:lnTo>
                  <a:pt x="0" y="0"/>
                </a:lnTo>
                <a:lnTo>
                  <a:pt x="0" y="19176"/>
                </a:lnTo>
                <a:lnTo>
                  <a:pt x="3022" y="19176"/>
                </a:lnTo>
                <a:lnTo>
                  <a:pt x="3022" y="10934"/>
                </a:lnTo>
                <a:lnTo>
                  <a:pt x="9334" y="10934"/>
                </a:lnTo>
                <a:lnTo>
                  <a:pt x="9016" y="10642"/>
                </a:lnTo>
                <a:lnTo>
                  <a:pt x="8216" y="10159"/>
                </a:lnTo>
                <a:lnTo>
                  <a:pt x="9461" y="9563"/>
                </a:lnTo>
                <a:lnTo>
                  <a:pt x="10198" y="8928"/>
                </a:lnTo>
                <a:lnTo>
                  <a:pt x="10565" y="8331"/>
                </a:lnTo>
                <a:lnTo>
                  <a:pt x="3022" y="8331"/>
                </a:lnTo>
                <a:lnTo>
                  <a:pt x="3022" y="2565"/>
                </a:lnTo>
                <a:lnTo>
                  <a:pt x="10973" y="2565"/>
                </a:lnTo>
                <a:lnTo>
                  <a:pt x="8940" y="507"/>
                </a:lnTo>
                <a:lnTo>
                  <a:pt x="7645" y="0"/>
                </a:lnTo>
                <a:close/>
              </a:path>
              <a:path w="13970" h="19684">
                <a:moveTo>
                  <a:pt x="9334" y="10934"/>
                </a:moveTo>
                <a:lnTo>
                  <a:pt x="4965" y="10934"/>
                </a:lnTo>
                <a:lnTo>
                  <a:pt x="5486" y="11099"/>
                </a:lnTo>
                <a:lnTo>
                  <a:pt x="6349" y="11734"/>
                </a:lnTo>
                <a:lnTo>
                  <a:pt x="6807" y="12268"/>
                </a:lnTo>
                <a:lnTo>
                  <a:pt x="7708" y="13741"/>
                </a:lnTo>
                <a:lnTo>
                  <a:pt x="8420" y="15151"/>
                </a:lnTo>
                <a:lnTo>
                  <a:pt x="9856" y="18237"/>
                </a:lnTo>
                <a:lnTo>
                  <a:pt x="10109" y="18732"/>
                </a:lnTo>
                <a:lnTo>
                  <a:pt x="10363" y="19176"/>
                </a:lnTo>
                <a:lnTo>
                  <a:pt x="13715" y="19176"/>
                </a:lnTo>
                <a:lnTo>
                  <a:pt x="13123" y="18084"/>
                </a:lnTo>
                <a:lnTo>
                  <a:pt x="12458" y="16675"/>
                </a:lnTo>
                <a:lnTo>
                  <a:pt x="10871" y="13182"/>
                </a:lnTo>
                <a:lnTo>
                  <a:pt x="10337" y="12217"/>
                </a:lnTo>
                <a:lnTo>
                  <a:pt x="9499" y="11087"/>
                </a:lnTo>
                <a:lnTo>
                  <a:pt x="9334" y="10934"/>
                </a:lnTo>
                <a:close/>
              </a:path>
              <a:path w="13970" h="19684">
                <a:moveTo>
                  <a:pt x="10973" y="2565"/>
                </a:moveTo>
                <a:lnTo>
                  <a:pt x="6222" y="2565"/>
                </a:lnTo>
                <a:lnTo>
                  <a:pt x="6984" y="2806"/>
                </a:lnTo>
                <a:lnTo>
                  <a:pt x="8043" y="3759"/>
                </a:lnTo>
                <a:lnTo>
                  <a:pt x="8305" y="4457"/>
                </a:lnTo>
                <a:lnTo>
                  <a:pt x="8263" y="6400"/>
                </a:lnTo>
                <a:lnTo>
                  <a:pt x="8039" y="7010"/>
                </a:lnTo>
                <a:lnTo>
                  <a:pt x="6972" y="8064"/>
                </a:lnTo>
                <a:lnTo>
                  <a:pt x="6235" y="8331"/>
                </a:lnTo>
                <a:lnTo>
                  <a:pt x="10565" y="8331"/>
                </a:lnTo>
                <a:lnTo>
                  <a:pt x="11175" y="7340"/>
                </a:lnTo>
                <a:lnTo>
                  <a:pt x="11429" y="6400"/>
                </a:lnTo>
                <a:lnTo>
                  <a:pt x="11425" y="3746"/>
                </a:lnTo>
                <a:lnTo>
                  <a:pt x="10973" y="2565"/>
                </a:lnTo>
                <a:close/>
              </a:path>
            </a:pathLst>
          </a:custGeom>
          <a:solidFill>
            <a:srgbClr val="808285"/>
          </a:solidFill>
        </p:spPr>
        <p:txBody>
          <a:bodyPr wrap="square" lIns="0" tIns="0" rIns="0" bIns="0" rtlCol="0"/>
          <a:lstStyle/>
          <a:p>
            <a:endParaRPr/>
          </a:p>
        </p:txBody>
      </p:sp>
      <p:sp>
        <p:nvSpPr>
          <p:cNvPr id="20" name="object 20"/>
          <p:cNvSpPr/>
          <p:nvPr/>
        </p:nvSpPr>
        <p:spPr>
          <a:xfrm>
            <a:off x="690907" y="10090970"/>
            <a:ext cx="15875" cy="19685"/>
          </a:xfrm>
          <a:custGeom>
            <a:avLst/>
            <a:gdLst/>
            <a:ahLst/>
            <a:cxnLst/>
            <a:rect l="l" t="t" r="r" b="b"/>
            <a:pathLst>
              <a:path w="15875" h="19684">
                <a:moveTo>
                  <a:pt x="3657" y="0"/>
                </a:moveTo>
                <a:lnTo>
                  <a:pt x="0" y="0"/>
                </a:lnTo>
                <a:lnTo>
                  <a:pt x="6438" y="9601"/>
                </a:lnTo>
                <a:lnTo>
                  <a:pt x="6438" y="19176"/>
                </a:lnTo>
                <a:lnTo>
                  <a:pt x="9448" y="19176"/>
                </a:lnTo>
                <a:lnTo>
                  <a:pt x="9465" y="9601"/>
                </a:lnTo>
                <a:lnTo>
                  <a:pt x="11416" y="6667"/>
                </a:lnTo>
                <a:lnTo>
                  <a:pt x="7937" y="6667"/>
                </a:lnTo>
                <a:lnTo>
                  <a:pt x="3657" y="0"/>
                </a:lnTo>
                <a:close/>
              </a:path>
              <a:path w="15875" h="19684">
                <a:moveTo>
                  <a:pt x="15849" y="0"/>
                </a:moveTo>
                <a:lnTo>
                  <a:pt x="12268" y="0"/>
                </a:lnTo>
                <a:lnTo>
                  <a:pt x="7937" y="6667"/>
                </a:lnTo>
                <a:lnTo>
                  <a:pt x="11416" y="6667"/>
                </a:lnTo>
                <a:lnTo>
                  <a:pt x="15849" y="0"/>
                </a:lnTo>
                <a:close/>
              </a:path>
            </a:pathLst>
          </a:custGeom>
          <a:solidFill>
            <a:srgbClr val="808285"/>
          </a:solidFill>
        </p:spPr>
        <p:txBody>
          <a:bodyPr wrap="square" lIns="0" tIns="0" rIns="0" bIns="0" rtlCol="0"/>
          <a:lstStyle/>
          <a:p>
            <a:endParaRPr/>
          </a:p>
        </p:txBody>
      </p:sp>
      <p:sp>
        <p:nvSpPr>
          <p:cNvPr id="21" name="object 21"/>
          <p:cNvSpPr/>
          <p:nvPr/>
        </p:nvSpPr>
        <p:spPr>
          <a:xfrm>
            <a:off x="731681" y="10090715"/>
            <a:ext cx="19050" cy="19685"/>
          </a:xfrm>
          <a:custGeom>
            <a:avLst/>
            <a:gdLst/>
            <a:ahLst/>
            <a:cxnLst/>
            <a:rect l="l" t="t" r="r" b="b"/>
            <a:pathLst>
              <a:path w="19050" h="19684">
                <a:moveTo>
                  <a:pt x="11141" y="0"/>
                </a:moveTo>
                <a:lnTo>
                  <a:pt x="7559" y="0"/>
                </a:lnTo>
                <a:lnTo>
                  <a:pt x="5921" y="431"/>
                </a:lnTo>
                <a:lnTo>
                  <a:pt x="3114" y="2133"/>
                </a:lnTo>
                <a:lnTo>
                  <a:pt x="1997" y="3340"/>
                </a:lnTo>
                <a:lnTo>
                  <a:pt x="396" y="6426"/>
                </a:lnTo>
                <a:lnTo>
                  <a:pt x="0" y="8013"/>
                </a:lnTo>
                <a:lnTo>
                  <a:pt x="28" y="11861"/>
                </a:lnTo>
                <a:lnTo>
                  <a:pt x="7610" y="19685"/>
                </a:lnTo>
                <a:lnTo>
                  <a:pt x="11141" y="19685"/>
                </a:lnTo>
                <a:lnTo>
                  <a:pt x="12787" y="19240"/>
                </a:lnTo>
                <a:lnTo>
                  <a:pt x="15598" y="17564"/>
                </a:lnTo>
                <a:lnTo>
                  <a:pt x="16356" y="16764"/>
                </a:lnTo>
                <a:lnTo>
                  <a:pt x="8181" y="16764"/>
                </a:lnTo>
                <a:lnTo>
                  <a:pt x="7089" y="16459"/>
                </a:lnTo>
                <a:lnTo>
                  <a:pt x="5184" y="15303"/>
                </a:lnTo>
                <a:lnTo>
                  <a:pt x="4435" y="14465"/>
                </a:lnTo>
                <a:lnTo>
                  <a:pt x="3381" y="12357"/>
                </a:lnTo>
                <a:lnTo>
                  <a:pt x="3214" y="11645"/>
                </a:lnTo>
                <a:lnTo>
                  <a:pt x="3215" y="8013"/>
                </a:lnTo>
                <a:lnTo>
                  <a:pt x="8169" y="2921"/>
                </a:lnTo>
                <a:lnTo>
                  <a:pt x="16377" y="2921"/>
                </a:lnTo>
                <a:lnTo>
                  <a:pt x="15547" y="2044"/>
                </a:lnTo>
                <a:lnTo>
                  <a:pt x="12741" y="419"/>
                </a:lnTo>
                <a:lnTo>
                  <a:pt x="11141" y="0"/>
                </a:lnTo>
                <a:close/>
              </a:path>
              <a:path w="19050" h="19684">
                <a:moveTo>
                  <a:pt x="16377" y="2921"/>
                </a:moveTo>
                <a:lnTo>
                  <a:pt x="10569" y="2921"/>
                </a:lnTo>
                <a:lnTo>
                  <a:pt x="11661" y="3213"/>
                </a:lnTo>
                <a:lnTo>
                  <a:pt x="13591" y="4394"/>
                </a:lnTo>
                <a:lnTo>
                  <a:pt x="14347" y="5232"/>
                </a:lnTo>
                <a:lnTo>
                  <a:pt x="15395" y="7327"/>
                </a:lnTo>
                <a:lnTo>
                  <a:pt x="15547" y="8013"/>
                </a:lnTo>
                <a:lnTo>
                  <a:pt x="15662" y="11861"/>
                </a:lnTo>
                <a:lnTo>
                  <a:pt x="15065" y="13538"/>
                </a:lnTo>
                <a:lnTo>
                  <a:pt x="12728" y="16103"/>
                </a:lnTo>
                <a:lnTo>
                  <a:pt x="11204" y="16764"/>
                </a:lnTo>
                <a:lnTo>
                  <a:pt x="16356" y="16764"/>
                </a:lnTo>
                <a:lnTo>
                  <a:pt x="16742" y="16344"/>
                </a:lnTo>
                <a:lnTo>
                  <a:pt x="18354" y="13322"/>
                </a:lnTo>
                <a:lnTo>
                  <a:pt x="18719" y="11861"/>
                </a:lnTo>
                <a:lnTo>
                  <a:pt x="18773" y="8013"/>
                </a:lnTo>
                <a:lnTo>
                  <a:pt x="18354" y="6299"/>
                </a:lnTo>
                <a:lnTo>
                  <a:pt x="16654" y="3213"/>
                </a:lnTo>
                <a:lnTo>
                  <a:pt x="16377" y="2921"/>
                </a:lnTo>
                <a:close/>
              </a:path>
            </a:pathLst>
          </a:custGeom>
          <a:solidFill>
            <a:srgbClr val="808285"/>
          </a:solidFill>
        </p:spPr>
        <p:txBody>
          <a:bodyPr wrap="square" lIns="0" tIns="0" rIns="0" bIns="0" rtlCol="0"/>
          <a:lstStyle/>
          <a:p>
            <a:endParaRPr/>
          </a:p>
        </p:txBody>
      </p:sp>
      <p:sp>
        <p:nvSpPr>
          <p:cNvPr id="22" name="object 22"/>
          <p:cNvSpPr/>
          <p:nvPr/>
        </p:nvSpPr>
        <p:spPr>
          <a:xfrm>
            <a:off x="761946" y="9795467"/>
            <a:ext cx="376906" cy="314933"/>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814042" y="9797239"/>
            <a:ext cx="123825" cy="128905"/>
          </a:xfrm>
          <a:custGeom>
            <a:avLst/>
            <a:gdLst/>
            <a:ahLst/>
            <a:cxnLst/>
            <a:rect l="l" t="t" r="r" b="b"/>
            <a:pathLst>
              <a:path w="123825" h="128904">
                <a:moveTo>
                  <a:pt x="100177" y="0"/>
                </a:moveTo>
                <a:lnTo>
                  <a:pt x="65290" y="0"/>
                </a:lnTo>
                <a:lnTo>
                  <a:pt x="0" y="128905"/>
                </a:lnTo>
                <a:lnTo>
                  <a:pt x="33667" y="128905"/>
                </a:lnTo>
                <a:lnTo>
                  <a:pt x="62369" y="66281"/>
                </a:lnTo>
                <a:lnTo>
                  <a:pt x="62598" y="66205"/>
                </a:lnTo>
                <a:lnTo>
                  <a:pt x="68884" y="52146"/>
                </a:lnTo>
                <a:lnTo>
                  <a:pt x="77660" y="32918"/>
                </a:lnTo>
                <a:lnTo>
                  <a:pt x="106207" y="32918"/>
                </a:lnTo>
                <a:lnTo>
                  <a:pt x="100177" y="0"/>
                </a:lnTo>
                <a:close/>
              </a:path>
              <a:path w="123825" h="128904">
                <a:moveTo>
                  <a:pt x="106207" y="32918"/>
                </a:moveTo>
                <a:lnTo>
                  <a:pt x="77660" y="32918"/>
                </a:lnTo>
                <a:lnTo>
                  <a:pt x="97612" y="128536"/>
                </a:lnTo>
                <a:lnTo>
                  <a:pt x="97739" y="128905"/>
                </a:lnTo>
                <a:lnTo>
                  <a:pt x="123799" y="128905"/>
                </a:lnTo>
                <a:lnTo>
                  <a:pt x="106207" y="32918"/>
                </a:lnTo>
                <a:close/>
              </a:path>
            </a:pathLst>
          </a:custGeom>
          <a:solidFill>
            <a:srgbClr val="007BB6"/>
          </a:solidFill>
        </p:spPr>
        <p:txBody>
          <a:bodyPr wrap="square" lIns="0" tIns="0" rIns="0" bIns="0" rtlCol="0"/>
          <a:lstStyle/>
          <a:p>
            <a:endParaRPr/>
          </a:p>
        </p:txBody>
      </p:sp>
      <p:sp>
        <p:nvSpPr>
          <p:cNvPr id="24" name="object 24"/>
          <p:cNvSpPr/>
          <p:nvPr/>
        </p:nvSpPr>
        <p:spPr>
          <a:xfrm>
            <a:off x="815047" y="9850602"/>
            <a:ext cx="66522" cy="39890"/>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523125" y="9828720"/>
            <a:ext cx="206616" cy="238836"/>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574978" y="9931906"/>
            <a:ext cx="126364" cy="102235"/>
          </a:xfrm>
          <a:custGeom>
            <a:avLst/>
            <a:gdLst/>
            <a:ahLst/>
            <a:cxnLst/>
            <a:rect l="l" t="t" r="r" b="b"/>
            <a:pathLst>
              <a:path w="126365" h="102234">
                <a:moveTo>
                  <a:pt x="3655" y="0"/>
                </a:moveTo>
                <a:lnTo>
                  <a:pt x="0" y="20107"/>
                </a:lnTo>
                <a:lnTo>
                  <a:pt x="418" y="40684"/>
                </a:lnTo>
                <a:lnTo>
                  <a:pt x="5067" y="61089"/>
                </a:lnTo>
                <a:lnTo>
                  <a:pt x="28470" y="99504"/>
                </a:lnTo>
                <a:lnTo>
                  <a:pt x="43952" y="102031"/>
                </a:lnTo>
                <a:lnTo>
                  <a:pt x="52054" y="101930"/>
                </a:lnTo>
                <a:lnTo>
                  <a:pt x="73490" y="99401"/>
                </a:lnTo>
                <a:lnTo>
                  <a:pt x="93318" y="92698"/>
                </a:lnTo>
                <a:lnTo>
                  <a:pt x="111081" y="82293"/>
                </a:lnTo>
                <a:lnTo>
                  <a:pt x="123097" y="71543"/>
                </a:lnTo>
                <a:lnTo>
                  <a:pt x="107631" y="71543"/>
                </a:lnTo>
                <a:lnTo>
                  <a:pt x="88575" y="70929"/>
                </a:lnTo>
                <a:lnTo>
                  <a:pt x="51368" y="58648"/>
                </a:lnTo>
                <a:lnTo>
                  <a:pt x="21454" y="33353"/>
                </a:lnTo>
                <a:lnTo>
                  <a:pt x="10971" y="17436"/>
                </a:lnTo>
                <a:lnTo>
                  <a:pt x="3655" y="0"/>
                </a:lnTo>
                <a:close/>
              </a:path>
              <a:path w="126365" h="102234">
                <a:moveTo>
                  <a:pt x="126324" y="68656"/>
                </a:moveTo>
                <a:lnTo>
                  <a:pt x="107631" y="71543"/>
                </a:lnTo>
                <a:lnTo>
                  <a:pt x="123097" y="71543"/>
                </a:lnTo>
                <a:lnTo>
                  <a:pt x="126324" y="68656"/>
                </a:lnTo>
                <a:close/>
              </a:path>
            </a:pathLst>
          </a:custGeom>
          <a:solidFill>
            <a:srgbClr val="007BB6"/>
          </a:solidFill>
        </p:spPr>
        <p:txBody>
          <a:bodyPr wrap="square" lIns="0" tIns="0" rIns="0" bIns="0" rtlCol="0"/>
          <a:lstStyle/>
          <a:p>
            <a:endParaRPr/>
          </a:p>
        </p:txBody>
      </p:sp>
      <p:sp>
        <p:nvSpPr>
          <p:cNvPr id="27" name="object 27"/>
          <p:cNvSpPr/>
          <p:nvPr/>
        </p:nvSpPr>
        <p:spPr>
          <a:xfrm>
            <a:off x="603444" y="9929306"/>
            <a:ext cx="176530" cy="132715"/>
          </a:xfrm>
          <a:custGeom>
            <a:avLst/>
            <a:gdLst/>
            <a:ahLst/>
            <a:cxnLst/>
            <a:rect l="l" t="t" r="r" b="b"/>
            <a:pathLst>
              <a:path w="176529" h="132715">
                <a:moveTo>
                  <a:pt x="0" y="102107"/>
                </a:moveTo>
                <a:lnTo>
                  <a:pt x="27488" y="122368"/>
                </a:lnTo>
                <a:lnTo>
                  <a:pt x="59589" y="132413"/>
                </a:lnTo>
                <a:lnTo>
                  <a:pt x="93456" y="131518"/>
                </a:lnTo>
                <a:lnTo>
                  <a:pt x="126238" y="118960"/>
                </a:lnTo>
                <a:lnTo>
                  <a:pt x="142974" y="104635"/>
                </a:lnTo>
                <a:lnTo>
                  <a:pt x="15494" y="104635"/>
                </a:lnTo>
                <a:lnTo>
                  <a:pt x="7594" y="103809"/>
                </a:lnTo>
                <a:lnTo>
                  <a:pt x="0" y="102107"/>
                </a:lnTo>
                <a:close/>
              </a:path>
              <a:path w="176529" h="132715">
                <a:moveTo>
                  <a:pt x="171627" y="0"/>
                </a:moveTo>
                <a:lnTo>
                  <a:pt x="150047" y="39484"/>
                </a:lnTo>
                <a:lnTo>
                  <a:pt x="117096" y="64362"/>
                </a:lnTo>
                <a:lnTo>
                  <a:pt x="97853" y="71259"/>
                </a:lnTo>
                <a:lnTo>
                  <a:pt x="82616" y="84895"/>
                </a:lnTo>
                <a:lnTo>
                  <a:pt x="64854" y="95297"/>
                </a:lnTo>
                <a:lnTo>
                  <a:pt x="45027" y="101999"/>
                </a:lnTo>
                <a:lnTo>
                  <a:pt x="23596" y="104533"/>
                </a:lnTo>
                <a:lnTo>
                  <a:pt x="15494" y="104635"/>
                </a:lnTo>
                <a:lnTo>
                  <a:pt x="142974" y="104635"/>
                </a:lnTo>
                <a:lnTo>
                  <a:pt x="152896" y="96142"/>
                </a:lnTo>
                <a:lnTo>
                  <a:pt x="169830" y="66809"/>
                </a:lnTo>
                <a:lnTo>
                  <a:pt x="176315" y="33812"/>
                </a:lnTo>
                <a:lnTo>
                  <a:pt x="171627" y="0"/>
                </a:lnTo>
                <a:close/>
              </a:path>
            </a:pathLst>
          </a:custGeom>
          <a:solidFill>
            <a:srgbClr val="00568B"/>
          </a:solidFill>
        </p:spPr>
        <p:txBody>
          <a:bodyPr wrap="square" lIns="0" tIns="0" rIns="0" bIns="0" rtlCol="0"/>
          <a:lstStyle/>
          <a:p>
            <a:endParaRPr/>
          </a:p>
        </p:txBody>
      </p:sp>
      <p:sp>
        <p:nvSpPr>
          <p:cNvPr id="28" name="object 28"/>
          <p:cNvSpPr/>
          <p:nvPr/>
        </p:nvSpPr>
        <p:spPr>
          <a:xfrm>
            <a:off x="699434" y="9860003"/>
            <a:ext cx="76200" cy="140970"/>
          </a:xfrm>
          <a:custGeom>
            <a:avLst/>
            <a:gdLst/>
            <a:ahLst/>
            <a:cxnLst/>
            <a:rect l="l" t="t" r="r" b="b"/>
            <a:pathLst>
              <a:path w="76200" h="140970">
                <a:moveTo>
                  <a:pt x="0" y="0"/>
                </a:moveTo>
                <a:lnTo>
                  <a:pt x="26331" y="48818"/>
                </a:lnTo>
                <a:lnTo>
                  <a:pt x="28803" y="71691"/>
                </a:lnTo>
                <a:lnTo>
                  <a:pt x="26895" y="91082"/>
                </a:lnTo>
                <a:lnTo>
                  <a:pt x="21545" y="109251"/>
                </a:lnTo>
                <a:lnTo>
                  <a:pt x="13090" y="125858"/>
                </a:lnTo>
                <a:lnTo>
                  <a:pt x="1866" y="140563"/>
                </a:lnTo>
                <a:lnTo>
                  <a:pt x="21109" y="133665"/>
                </a:lnTo>
                <a:lnTo>
                  <a:pt x="54055" y="108788"/>
                </a:lnTo>
                <a:lnTo>
                  <a:pt x="75641" y="69303"/>
                </a:lnTo>
                <a:lnTo>
                  <a:pt x="73304" y="61899"/>
                </a:lnTo>
                <a:lnTo>
                  <a:pt x="37312" y="16567"/>
                </a:lnTo>
                <a:lnTo>
                  <a:pt x="19421" y="6383"/>
                </a:lnTo>
                <a:lnTo>
                  <a:pt x="0" y="0"/>
                </a:lnTo>
                <a:close/>
              </a:path>
            </a:pathLst>
          </a:custGeom>
          <a:solidFill>
            <a:srgbClr val="144722"/>
          </a:solidFill>
        </p:spPr>
        <p:txBody>
          <a:bodyPr wrap="square" lIns="0" tIns="0" rIns="0" bIns="0" rtlCol="0"/>
          <a:lstStyle/>
          <a:p>
            <a:endParaRPr/>
          </a:p>
        </p:txBody>
      </p:sp>
      <p:sp>
        <p:nvSpPr>
          <p:cNvPr id="29" name="object 29"/>
          <p:cNvSpPr/>
          <p:nvPr/>
        </p:nvSpPr>
        <p:spPr>
          <a:xfrm>
            <a:off x="600798" y="9798481"/>
            <a:ext cx="195795" cy="249897"/>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523132" y="9794091"/>
            <a:ext cx="203835" cy="136525"/>
          </a:xfrm>
          <a:custGeom>
            <a:avLst/>
            <a:gdLst/>
            <a:ahLst/>
            <a:cxnLst/>
            <a:rect l="l" t="t" r="r" b="b"/>
            <a:pathLst>
              <a:path w="203834" h="136525">
                <a:moveTo>
                  <a:pt x="134912" y="0"/>
                </a:moveTo>
                <a:lnTo>
                  <a:pt x="92260" y="7379"/>
                </a:lnTo>
                <a:lnTo>
                  <a:pt x="55300" y="26861"/>
                </a:lnTo>
                <a:lnTo>
                  <a:pt x="26174" y="56243"/>
                </a:lnTo>
                <a:lnTo>
                  <a:pt x="7026" y="93324"/>
                </a:lnTo>
                <a:lnTo>
                  <a:pt x="0" y="135902"/>
                </a:lnTo>
                <a:lnTo>
                  <a:pt x="6144" y="102115"/>
                </a:lnTo>
                <a:lnTo>
                  <a:pt x="22429" y="73156"/>
                </a:lnTo>
                <a:lnTo>
                  <a:pt x="46918" y="51015"/>
                </a:lnTo>
                <a:lnTo>
                  <a:pt x="77673" y="37680"/>
                </a:lnTo>
                <a:lnTo>
                  <a:pt x="104609" y="16694"/>
                </a:lnTo>
                <a:lnTo>
                  <a:pt x="136436" y="5800"/>
                </a:lnTo>
                <a:lnTo>
                  <a:pt x="175507" y="5798"/>
                </a:lnTo>
                <a:lnTo>
                  <a:pt x="170940" y="4298"/>
                </a:lnTo>
                <a:lnTo>
                  <a:pt x="153280" y="976"/>
                </a:lnTo>
                <a:lnTo>
                  <a:pt x="134912" y="0"/>
                </a:lnTo>
                <a:close/>
              </a:path>
              <a:path w="203834" h="136525">
                <a:moveTo>
                  <a:pt x="175507" y="5798"/>
                </a:moveTo>
                <a:lnTo>
                  <a:pt x="170320" y="5798"/>
                </a:lnTo>
                <a:lnTo>
                  <a:pt x="203428" y="17487"/>
                </a:lnTo>
                <a:lnTo>
                  <a:pt x="203492" y="17360"/>
                </a:lnTo>
                <a:lnTo>
                  <a:pt x="187731" y="9811"/>
                </a:lnTo>
                <a:lnTo>
                  <a:pt x="175507" y="5798"/>
                </a:lnTo>
                <a:close/>
              </a:path>
            </a:pathLst>
          </a:custGeom>
          <a:solidFill>
            <a:srgbClr val="144722"/>
          </a:solidFill>
        </p:spPr>
        <p:txBody>
          <a:bodyPr wrap="square" lIns="0" tIns="0" rIns="0" bIns="0" rtlCol="0"/>
          <a:lstStyle/>
          <a:p>
            <a:endParaRPr/>
          </a:p>
        </p:txBody>
      </p:sp>
      <p:sp>
        <p:nvSpPr>
          <p:cNvPr id="31" name="object 31"/>
          <p:cNvSpPr/>
          <p:nvPr/>
        </p:nvSpPr>
        <p:spPr>
          <a:xfrm>
            <a:off x="11681162" y="9745097"/>
            <a:ext cx="433770" cy="372880"/>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11210280" y="9799032"/>
            <a:ext cx="331647" cy="331470"/>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10483808" y="9776501"/>
            <a:ext cx="587375" cy="354965"/>
          </a:xfrm>
          <a:custGeom>
            <a:avLst/>
            <a:gdLst/>
            <a:ahLst/>
            <a:cxnLst/>
            <a:rect l="l" t="t" r="r" b="b"/>
            <a:pathLst>
              <a:path w="587375" h="354965">
                <a:moveTo>
                  <a:pt x="192932" y="199745"/>
                </a:moveTo>
                <a:lnTo>
                  <a:pt x="165252" y="199745"/>
                </a:lnTo>
                <a:lnTo>
                  <a:pt x="171167" y="204288"/>
                </a:lnTo>
                <a:lnTo>
                  <a:pt x="176907" y="208849"/>
                </a:lnTo>
                <a:lnTo>
                  <a:pt x="182472" y="213541"/>
                </a:lnTo>
                <a:lnTo>
                  <a:pt x="187858" y="218478"/>
                </a:lnTo>
                <a:lnTo>
                  <a:pt x="152744" y="248242"/>
                </a:lnTo>
                <a:lnTo>
                  <a:pt x="120783" y="280825"/>
                </a:lnTo>
                <a:lnTo>
                  <a:pt x="91664" y="316411"/>
                </a:lnTo>
                <a:lnTo>
                  <a:pt x="65405" y="354850"/>
                </a:lnTo>
                <a:lnTo>
                  <a:pt x="69367" y="354152"/>
                </a:lnTo>
                <a:lnTo>
                  <a:pt x="71513" y="349923"/>
                </a:lnTo>
                <a:lnTo>
                  <a:pt x="73761" y="347192"/>
                </a:lnTo>
                <a:lnTo>
                  <a:pt x="102695" y="315131"/>
                </a:lnTo>
                <a:lnTo>
                  <a:pt x="134223" y="285696"/>
                </a:lnTo>
                <a:lnTo>
                  <a:pt x="167869" y="258485"/>
                </a:lnTo>
                <a:lnTo>
                  <a:pt x="203161" y="233095"/>
                </a:lnTo>
                <a:lnTo>
                  <a:pt x="228298" y="233095"/>
                </a:lnTo>
                <a:lnTo>
                  <a:pt x="223636" y="227592"/>
                </a:lnTo>
                <a:lnTo>
                  <a:pt x="218478" y="222656"/>
                </a:lnTo>
                <a:lnTo>
                  <a:pt x="223900" y="218582"/>
                </a:lnTo>
                <a:lnTo>
                  <a:pt x="229677" y="214898"/>
                </a:lnTo>
                <a:lnTo>
                  <a:pt x="235596" y="211263"/>
                </a:lnTo>
                <a:lnTo>
                  <a:pt x="241439" y="207340"/>
                </a:lnTo>
                <a:lnTo>
                  <a:pt x="272431" y="207340"/>
                </a:lnTo>
                <a:lnTo>
                  <a:pt x="272516" y="206654"/>
                </a:lnTo>
                <a:lnTo>
                  <a:pt x="202476" y="206654"/>
                </a:lnTo>
                <a:lnTo>
                  <a:pt x="195693" y="201708"/>
                </a:lnTo>
                <a:lnTo>
                  <a:pt x="192932" y="199745"/>
                </a:lnTo>
                <a:close/>
              </a:path>
              <a:path w="587375" h="354965">
                <a:moveTo>
                  <a:pt x="228298" y="233095"/>
                </a:moveTo>
                <a:lnTo>
                  <a:pt x="203161" y="233095"/>
                </a:lnTo>
                <a:lnTo>
                  <a:pt x="218926" y="250561"/>
                </a:lnTo>
                <a:lnTo>
                  <a:pt x="233479" y="269235"/>
                </a:lnTo>
                <a:lnTo>
                  <a:pt x="247142" y="288797"/>
                </a:lnTo>
                <a:lnTo>
                  <a:pt x="260235" y="308927"/>
                </a:lnTo>
                <a:lnTo>
                  <a:pt x="263726" y="278512"/>
                </a:lnTo>
                <a:lnTo>
                  <a:pt x="267869" y="244221"/>
                </a:lnTo>
                <a:lnTo>
                  <a:pt x="237261" y="244221"/>
                </a:lnTo>
                <a:lnTo>
                  <a:pt x="232695" y="238706"/>
                </a:lnTo>
                <a:lnTo>
                  <a:pt x="228298" y="233095"/>
                </a:lnTo>
                <a:close/>
              </a:path>
              <a:path w="587375" h="354965">
                <a:moveTo>
                  <a:pt x="272431" y="207340"/>
                </a:moveTo>
                <a:lnTo>
                  <a:pt x="241439" y="207340"/>
                </a:lnTo>
                <a:lnTo>
                  <a:pt x="237261" y="244221"/>
                </a:lnTo>
                <a:lnTo>
                  <a:pt x="267869" y="244221"/>
                </a:lnTo>
                <a:lnTo>
                  <a:pt x="272431" y="207340"/>
                </a:lnTo>
                <a:close/>
              </a:path>
              <a:path w="587375" h="354965">
                <a:moveTo>
                  <a:pt x="162875" y="181597"/>
                </a:moveTo>
                <a:lnTo>
                  <a:pt x="135686" y="181597"/>
                </a:lnTo>
                <a:lnTo>
                  <a:pt x="142866" y="185775"/>
                </a:lnTo>
                <a:lnTo>
                  <a:pt x="149232" y="189377"/>
                </a:lnTo>
                <a:lnTo>
                  <a:pt x="155855" y="193350"/>
                </a:lnTo>
                <a:lnTo>
                  <a:pt x="161874" y="197548"/>
                </a:lnTo>
                <a:lnTo>
                  <a:pt x="157044" y="203927"/>
                </a:lnTo>
                <a:lnTo>
                  <a:pt x="152231" y="210423"/>
                </a:lnTo>
                <a:lnTo>
                  <a:pt x="147595" y="217119"/>
                </a:lnTo>
                <a:lnTo>
                  <a:pt x="143332" y="224040"/>
                </a:lnTo>
                <a:lnTo>
                  <a:pt x="144894" y="224040"/>
                </a:lnTo>
                <a:lnTo>
                  <a:pt x="145072" y="224218"/>
                </a:lnTo>
                <a:lnTo>
                  <a:pt x="147834" y="220807"/>
                </a:lnTo>
                <a:lnTo>
                  <a:pt x="153738" y="213215"/>
                </a:lnTo>
                <a:lnTo>
                  <a:pt x="160354" y="205007"/>
                </a:lnTo>
                <a:lnTo>
                  <a:pt x="165252" y="199745"/>
                </a:lnTo>
                <a:lnTo>
                  <a:pt x="192932" y="199745"/>
                </a:lnTo>
                <a:lnTo>
                  <a:pt x="188756" y="196776"/>
                </a:lnTo>
                <a:lnTo>
                  <a:pt x="181492" y="192057"/>
                </a:lnTo>
                <a:lnTo>
                  <a:pt x="173951" y="187871"/>
                </a:lnTo>
                <a:lnTo>
                  <a:pt x="176093" y="185077"/>
                </a:lnTo>
                <a:lnTo>
                  <a:pt x="169075" y="185077"/>
                </a:lnTo>
                <a:lnTo>
                  <a:pt x="162875" y="181597"/>
                </a:lnTo>
                <a:close/>
              </a:path>
              <a:path w="587375" h="354965">
                <a:moveTo>
                  <a:pt x="26276" y="207772"/>
                </a:moveTo>
                <a:lnTo>
                  <a:pt x="25057" y="212217"/>
                </a:lnTo>
                <a:lnTo>
                  <a:pt x="58839" y="217119"/>
                </a:lnTo>
                <a:lnTo>
                  <a:pt x="90177" y="212080"/>
                </a:lnTo>
                <a:lnTo>
                  <a:pt x="97177" y="208737"/>
                </a:lnTo>
                <a:lnTo>
                  <a:pt x="33578" y="208724"/>
                </a:lnTo>
                <a:lnTo>
                  <a:pt x="26276" y="207772"/>
                </a:lnTo>
                <a:close/>
              </a:path>
              <a:path w="587375" h="354965">
                <a:moveTo>
                  <a:pt x="421635" y="157251"/>
                </a:moveTo>
                <a:lnTo>
                  <a:pt x="336765" y="157251"/>
                </a:lnTo>
                <a:lnTo>
                  <a:pt x="327949" y="168881"/>
                </a:lnTo>
                <a:lnTo>
                  <a:pt x="318118" y="181597"/>
                </a:lnTo>
                <a:lnTo>
                  <a:pt x="309516" y="192579"/>
                </a:lnTo>
                <a:lnTo>
                  <a:pt x="299123" y="205701"/>
                </a:lnTo>
                <a:lnTo>
                  <a:pt x="295440" y="210134"/>
                </a:lnTo>
                <a:lnTo>
                  <a:pt x="339547" y="210134"/>
                </a:lnTo>
                <a:lnTo>
                  <a:pt x="349712" y="197919"/>
                </a:lnTo>
                <a:lnTo>
                  <a:pt x="362607" y="181512"/>
                </a:lnTo>
                <a:lnTo>
                  <a:pt x="369586" y="172681"/>
                </a:lnTo>
                <a:lnTo>
                  <a:pt x="379209" y="161417"/>
                </a:lnTo>
                <a:lnTo>
                  <a:pt x="422724" y="161417"/>
                </a:lnTo>
                <a:lnTo>
                  <a:pt x="421635" y="157251"/>
                </a:lnTo>
                <a:close/>
              </a:path>
              <a:path w="587375" h="354965">
                <a:moveTo>
                  <a:pt x="422724" y="161417"/>
                </a:moveTo>
                <a:lnTo>
                  <a:pt x="379209" y="161417"/>
                </a:lnTo>
                <a:lnTo>
                  <a:pt x="381774" y="173497"/>
                </a:lnTo>
                <a:lnTo>
                  <a:pt x="386454" y="198018"/>
                </a:lnTo>
                <a:lnTo>
                  <a:pt x="388937" y="210134"/>
                </a:lnTo>
                <a:lnTo>
                  <a:pt x="473125" y="210134"/>
                </a:lnTo>
                <a:lnTo>
                  <a:pt x="476398" y="205257"/>
                </a:lnTo>
                <a:lnTo>
                  <a:pt x="434174" y="205257"/>
                </a:lnTo>
                <a:lnTo>
                  <a:pt x="425450" y="171797"/>
                </a:lnTo>
                <a:lnTo>
                  <a:pt x="422724" y="161417"/>
                </a:lnTo>
                <a:close/>
              </a:path>
              <a:path w="587375" h="354965">
                <a:moveTo>
                  <a:pt x="581124" y="175336"/>
                </a:moveTo>
                <a:lnTo>
                  <a:pt x="542010" y="175336"/>
                </a:lnTo>
                <a:lnTo>
                  <a:pt x="542278" y="183085"/>
                </a:lnTo>
                <a:lnTo>
                  <a:pt x="542482" y="192579"/>
                </a:lnTo>
                <a:lnTo>
                  <a:pt x="542721" y="210134"/>
                </a:lnTo>
                <a:lnTo>
                  <a:pt x="582371" y="210134"/>
                </a:lnTo>
                <a:lnTo>
                  <a:pt x="581124" y="175336"/>
                </a:lnTo>
                <a:close/>
              </a:path>
              <a:path w="587375" h="354965">
                <a:moveTo>
                  <a:pt x="1282" y="145884"/>
                </a:moveTo>
                <a:lnTo>
                  <a:pt x="0" y="148209"/>
                </a:lnTo>
                <a:lnTo>
                  <a:pt x="27278" y="151206"/>
                </a:lnTo>
                <a:lnTo>
                  <a:pt x="53165" y="155589"/>
                </a:lnTo>
                <a:lnTo>
                  <a:pt x="77695" y="161326"/>
                </a:lnTo>
                <a:lnTo>
                  <a:pt x="100901" y="168389"/>
                </a:lnTo>
                <a:lnTo>
                  <a:pt x="89835" y="183085"/>
                </a:lnTo>
                <a:lnTo>
                  <a:pt x="75525" y="196054"/>
                </a:lnTo>
                <a:lnTo>
                  <a:pt x="57897" y="205277"/>
                </a:lnTo>
                <a:lnTo>
                  <a:pt x="36880" y="208737"/>
                </a:lnTo>
                <a:lnTo>
                  <a:pt x="97204" y="208724"/>
                </a:lnTo>
                <a:lnTo>
                  <a:pt x="116613" y="199454"/>
                </a:lnTo>
                <a:lnTo>
                  <a:pt x="135686" y="181597"/>
                </a:lnTo>
                <a:lnTo>
                  <a:pt x="162875" y="181597"/>
                </a:lnTo>
                <a:lnTo>
                  <a:pt x="156036" y="178290"/>
                </a:lnTo>
                <a:lnTo>
                  <a:pt x="149260" y="175156"/>
                </a:lnTo>
                <a:lnTo>
                  <a:pt x="142646" y="171856"/>
                </a:lnTo>
                <a:lnTo>
                  <a:pt x="149830" y="159334"/>
                </a:lnTo>
                <a:lnTo>
                  <a:pt x="105765" y="159334"/>
                </a:lnTo>
                <a:lnTo>
                  <a:pt x="82212" y="154337"/>
                </a:lnTo>
                <a:lnTo>
                  <a:pt x="55157" y="149947"/>
                </a:lnTo>
                <a:lnTo>
                  <a:pt x="27286" y="146888"/>
                </a:lnTo>
                <a:lnTo>
                  <a:pt x="1282" y="145884"/>
                </a:lnTo>
                <a:close/>
              </a:path>
              <a:path w="587375" h="354965">
                <a:moveTo>
                  <a:pt x="282209" y="129413"/>
                </a:moveTo>
                <a:lnTo>
                  <a:pt x="252577" y="129413"/>
                </a:lnTo>
                <a:lnTo>
                  <a:pt x="250874" y="141366"/>
                </a:lnTo>
                <a:lnTo>
                  <a:pt x="249208" y="154337"/>
                </a:lnTo>
                <a:lnTo>
                  <a:pt x="246316" y="178117"/>
                </a:lnTo>
                <a:lnTo>
                  <a:pt x="234768" y="185142"/>
                </a:lnTo>
                <a:lnTo>
                  <a:pt x="224016" y="192088"/>
                </a:lnTo>
                <a:lnTo>
                  <a:pt x="213237" y="199321"/>
                </a:lnTo>
                <a:lnTo>
                  <a:pt x="202476" y="206654"/>
                </a:lnTo>
                <a:lnTo>
                  <a:pt x="272516" y="206654"/>
                </a:lnTo>
                <a:lnTo>
                  <a:pt x="274840" y="187871"/>
                </a:lnTo>
                <a:lnTo>
                  <a:pt x="306049" y="171797"/>
                </a:lnTo>
                <a:lnTo>
                  <a:pt x="320862" y="164486"/>
                </a:lnTo>
                <a:lnTo>
                  <a:pt x="329116" y="160731"/>
                </a:lnTo>
                <a:lnTo>
                  <a:pt x="279006" y="160731"/>
                </a:lnTo>
                <a:lnTo>
                  <a:pt x="280031" y="149947"/>
                </a:lnTo>
                <a:lnTo>
                  <a:pt x="282209" y="129413"/>
                </a:lnTo>
                <a:close/>
              </a:path>
              <a:path w="587375" h="354965">
                <a:moveTo>
                  <a:pt x="587248" y="44538"/>
                </a:moveTo>
                <a:lnTo>
                  <a:pt x="537845" y="44538"/>
                </a:lnTo>
                <a:lnTo>
                  <a:pt x="511809" y="84606"/>
                </a:lnTo>
                <a:lnTo>
                  <a:pt x="460210" y="165203"/>
                </a:lnTo>
                <a:lnTo>
                  <a:pt x="434174" y="205257"/>
                </a:lnTo>
                <a:lnTo>
                  <a:pt x="476398" y="205257"/>
                </a:lnTo>
                <a:lnTo>
                  <a:pt x="478854" y="201596"/>
                </a:lnTo>
                <a:lnTo>
                  <a:pt x="489693" y="183902"/>
                </a:lnTo>
                <a:lnTo>
                  <a:pt x="495401" y="175336"/>
                </a:lnTo>
                <a:lnTo>
                  <a:pt x="581124" y="175336"/>
                </a:lnTo>
                <a:lnTo>
                  <a:pt x="580282" y="145415"/>
                </a:lnTo>
                <a:lnTo>
                  <a:pt x="512102" y="145415"/>
                </a:lnTo>
                <a:lnTo>
                  <a:pt x="520140" y="131656"/>
                </a:lnTo>
                <a:lnTo>
                  <a:pt x="527010" y="120153"/>
                </a:lnTo>
                <a:lnTo>
                  <a:pt x="542010" y="95326"/>
                </a:lnTo>
                <a:lnTo>
                  <a:pt x="578713" y="95326"/>
                </a:lnTo>
                <a:lnTo>
                  <a:pt x="577507" y="66802"/>
                </a:lnTo>
                <a:lnTo>
                  <a:pt x="576897" y="55575"/>
                </a:lnTo>
                <a:lnTo>
                  <a:pt x="578332" y="46824"/>
                </a:lnTo>
                <a:lnTo>
                  <a:pt x="587248" y="44538"/>
                </a:lnTo>
                <a:close/>
              </a:path>
              <a:path w="587375" h="354965">
                <a:moveTo>
                  <a:pt x="218478" y="130810"/>
                </a:moveTo>
                <a:lnTo>
                  <a:pt x="206654" y="130810"/>
                </a:lnTo>
                <a:lnTo>
                  <a:pt x="197484" y="144604"/>
                </a:lnTo>
                <a:lnTo>
                  <a:pt x="188202" y="158286"/>
                </a:lnTo>
                <a:lnTo>
                  <a:pt x="178709" y="171856"/>
                </a:lnTo>
                <a:lnTo>
                  <a:pt x="169075" y="185077"/>
                </a:lnTo>
                <a:lnTo>
                  <a:pt x="176093" y="185077"/>
                </a:lnTo>
                <a:lnTo>
                  <a:pt x="186281" y="171797"/>
                </a:lnTo>
                <a:lnTo>
                  <a:pt x="196024" y="159159"/>
                </a:lnTo>
                <a:lnTo>
                  <a:pt x="207173" y="144912"/>
                </a:lnTo>
                <a:lnTo>
                  <a:pt x="218478" y="130810"/>
                </a:lnTo>
                <a:close/>
              </a:path>
              <a:path w="587375" h="354965">
                <a:moveTo>
                  <a:pt x="424335" y="123850"/>
                </a:moveTo>
                <a:lnTo>
                  <a:pt x="375031" y="123850"/>
                </a:lnTo>
                <a:lnTo>
                  <a:pt x="349711" y="131757"/>
                </a:lnTo>
                <a:lnTo>
                  <a:pt x="325142" y="140419"/>
                </a:lnTo>
                <a:lnTo>
                  <a:pt x="301511" y="150016"/>
                </a:lnTo>
                <a:lnTo>
                  <a:pt x="279006" y="160731"/>
                </a:lnTo>
                <a:lnTo>
                  <a:pt x="329116" y="160731"/>
                </a:lnTo>
                <a:lnTo>
                  <a:pt x="336765" y="157251"/>
                </a:lnTo>
                <a:lnTo>
                  <a:pt x="421635" y="157251"/>
                </a:lnTo>
                <a:lnTo>
                  <a:pt x="418285" y="144349"/>
                </a:lnTo>
                <a:lnTo>
                  <a:pt x="413994" y="127330"/>
                </a:lnTo>
                <a:lnTo>
                  <a:pt x="424335" y="123850"/>
                </a:lnTo>
                <a:close/>
              </a:path>
              <a:path w="587375" h="354965">
                <a:moveTo>
                  <a:pt x="193433" y="45224"/>
                </a:moveTo>
                <a:lnTo>
                  <a:pt x="144030" y="45224"/>
                </a:lnTo>
                <a:lnTo>
                  <a:pt x="137142" y="71309"/>
                </a:lnTo>
                <a:lnTo>
                  <a:pt x="129881" y="97637"/>
                </a:lnTo>
                <a:lnTo>
                  <a:pt x="121801" y="123321"/>
                </a:lnTo>
                <a:lnTo>
                  <a:pt x="112665" y="146919"/>
                </a:lnTo>
                <a:lnTo>
                  <a:pt x="110785" y="151206"/>
                </a:lnTo>
                <a:lnTo>
                  <a:pt x="105765" y="159334"/>
                </a:lnTo>
                <a:lnTo>
                  <a:pt x="149830" y="159334"/>
                </a:lnTo>
                <a:lnTo>
                  <a:pt x="170948" y="107076"/>
                </a:lnTo>
                <a:lnTo>
                  <a:pt x="183464" y="63482"/>
                </a:lnTo>
                <a:lnTo>
                  <a:pt x="186763" y="54634"/>
                </a:lnTo>
                <a:lnTo>
                  <a:pt x="191361" y="48008"/>
                </a:lnTo>
                <a:lnTo>
                  <a:pt x="192011" y="47383"/>
                </a:lnTo>
                <a:lnTo>
                  <a:pt x="195795" y="45491"/>
                </a:lnTo>
                <a:lnTo>
                  <a:pt x="193433" y="45224"/>
                </a:lnTo>
                <a:close/>
              </a:path>
              <a:path w="587375" h="354965">
                <a:moveTo>
                  <a:pt x="578713" y="95326"/>
                </a:moveTo>
                <a:lnTo>
                  <a:pt x="542010" y="95326"/>
                </a:lnTo>
                <a:lnTo>
                  <a:pt x="542245" y="107076"/>
                </a:lnTo>
                <a:lnTo>
                  <a:pt x="542475" y="125752"/>
                </a:lnTo>
                <a:lnTo>
                  <a:pt x="542596" y="137897"/>
                </a:lnTo>
                <a:lnTo>
                  <a:pt x="542721" y="145415"/>
                </a:lnTo>
                <a:lnTo>
                  <a:pt x="580282" y="145415"/>
                </a:lnTo>
                <a:lnTo>
                  <a:pt x="578970" y="101399"/>
                </a:lnTo>
                <a:lnTo>
                  <a:pt x="578713" y="95326"/>
                </a:lnTo>
                <a:close/>
              </a:path>
              <a:path w="587375" h="354965">
                <a:moveTo>
                  <a:pt x="297103" y="0"/>
                </a:moveTo>
                <a:lnTo>
                  <a:pt x="253539" y="63482"/>
                </a:lnTo>
                <a:lnTo>
                  <a:pt x="233724" y="92132"/>
                </a:lnTo>
                <a:lnTo>
                  <a:pt x="212217" y="122466"/>
                </a:lnTo>
                <a:lnTo>
                  <a:pt x="202308" y="122818"/>
                </a:lnTo>
                <a:lnTo>
                  <a:pt x="192549" y="123321"/>
                </a:lnTo>
                <a:lnTo>
                  <a:pt x="173253" y="124548"/>
                </a:lnTo>
                <a:lnTo>
                  <a:pt x="172973" y="126661"/>
                </a:lnTo>
                <a:lnTo>
                  <a:pt x="172865" y="127330"/>
                </a:lnTo>
                <a:lnTo>
                  <a:pt x="171677" y="131108"/>
                </a:lnTo>
                <a:lnTo>
                  <a:pt x="171170" y="132892"/>
                </a:lnTo>
                <a:lnTo>
                  <a:pt x="179229" y="132301"/>
                </a:lnTo>
                <a:lnTo>
                  <a:pt x="206654" y="130810"/>
                </a:lnTo>
                <a:lnTo>
                  <a:pt x="218478" y="130810"/>
                </a:lnTo>
                <a:lnTo>
                  <a:pt x="226699" y="130163"/>
                </a:lnTo>
                <a:lnTo>
                  <a:pt x="235146" y="129740"/>
                </a:lnTo>
                <a:lnTo>
                  <a:pt x="243784" y="129502"/>
                </a:lnTo>
                <a:lnTo>
                  <a:pt x="252577" y="129413"/>
                </a:lnTo>
                <a:lnTo>
                  <a:pt x="282209" y="129413"/>
                </a:lnTo>
                <a:lnTo>
                  <a:pt x="282384" y="127787"/>
                </a:lnTo>
                <a:lnTo>
                  <a:pt x="375031" y="123850"/>
                </a:lnTo>
                <a:lnTo>
                  <a:pt x="424335" y="123850"/>
                </a:lnTo>
                <a:lnTo>
                  <a:pt x="430524" y="121767"/>
                </a:lnTo>
                <a:lnTo>
                  <a:pt x="225437" y="121767"/>
                </a:lnTo>
                <a:lnTo>
                  <a:pt x="233531" y="111083"/>
                </a:lnTo>
                <a:lnTo>
                  <a:pt x="250888" y="88805"/>
                </a:lnTo>
                <a:lnTo>
                  <a:pt x="258140" y="79324"/>
                </a:lnTo>
                <a:lnTo>
                  <a:pt x="288126" y="79324"/>
                </a:lnTo>
                <a:lnTo>
                  <a:pt x="290664" y="58681"/>
                </a:lnTo>
                <a:lnTo>
                  <a:pt x="294148" y="28956"/>
                </a:lnTo>
                <a:lnTo>
                  <a:pt x="297103" y="0"/>
                </a:lnTo>
                <a:close/>
              </a:path>
              <a:path w="587375" h="354965">
                <a:moveTo>
                  <a:pt x="288126" y="79324"/>
                </a:moveTo>
                <a:lnTo>
                  <a:pt x="258140" y="79324"/>
                </a:lnTo>
                <a:lnTo>
                  <a:pt x="256972" y="89972"/>
                </a:lnTo>
                <a:lnTo>
                  <a:pt x="254824" y="111647"/>
                </a:lnTo>
                <a:lnTo>
                  <a:pt x="253961" y="119672"/>
                </a:lnTo>
                <a:lnTo>
                  <a:pt x="225437" y="121767"/>
                </a:lnTo>
                <a:lnTo>
                  <a:pt x="430524" y="121767"/>
                </a:lnTo>
                <a:lnTo>
                  <a:pt x="431330" y="121496"/>
                </a:lnTo>
                <a:lnTo>
                  <a:pt x="442179" y="118287"/>
                </a:lnTo>
                <a:lnTo>
                  <a:pt x="283425" y="118287"/>
                </a:lnTo>
                <a:lnTo>
                  <a:pt x="286981" y="88637"/>
                </a:lnTo>
                <a:lnTo>
                  <a:pt x="288126" y="79324"/>
                </a:lnTo>
                <a:close/>
              </a:path>
              <a:path w="587375" h="354965">
                <a:moveTo>
                  <a:pt x="398691" y="44538"/>
                </a:moveTo>
                <a:lnTo>
                  <a:pt x="340931" y="44538"/>
                </a:lnTo>
                <a:lnTo>
                  <a:pt x="344267" y="58977"/>
                </a:lnTo>
                <a:lnTo>
                  <a:pt x="349067" y="79324"/>
                </a:lnTo>
                <a:lnTo>
                  <a:pt x="353802" y="99670"/>
                </a:lnTo>
                <a:lnTo>
                  <a:pt x="356946" y="114109"/>
                </a:lnTo>
                <a:lnTo>
                  <a:pt x="283425" y="118287"/>
                </a:lnTo>
                <a:lnTo>
                  <a:pt x="442179" y="118287"/>
                </a:lnTo>
                <a:lnTo>
                  <a:pt x="448733" y="116349"/>
                </a:lnTo>
                <a:lnTo>
                  <a:pt x="466335" y="111647"/>
                </a:lnTo>
                <a:lnTo>
                  <a:pt x="473127" y="109943"/>
                </a:lnTo>
                <a:lnTo>
                  <a:pt x="427913" y="109943"/>
                </a:lnTo>
                <a:lnTo>
                  <a:pt x="439068" y="94627"/>
                </a:lnTo>
                <a:lnTo>
                  <a:pt x="395211" y="94627"/>
                </a:lnTo>
                <a:lnTo>
                  <a:pt x="393208" y="80702"/>
                </a:lnTo>
                <a:lnTo>
                  <a:pt x="390281" y="65405"/>
                </a:lnTo>
                <a:lnTo>
                  <a:pt x="390354" y="61490"/>
                </a:lnTo>
                <a:lnTo>
                  <a:pt x="390635" y="51913"/>
                </a:lnTo>
                <a:lnTo>
                  <a:pt x="398691" y="44538"/>
                </a:lnTo>
                <a:close/>
              </a:path>
              <a:path w="587375" h="354965">
                <a:moveTo>
                  <a:pt x="484263" y="107149"/>
                </a:moveTo>
                <a:lnTo>
                  <a:pt x="470074" y="107748"/>
                </a:lnTo>
                <a:lnTo>
                  <a:pt x="442138" y="109380"/>
                </a:lnTo>
                <a:lnTo>
                  <a:pt x="427913" y="109943"/>
                </a:lnTo>
                <a:lnTo>
                  <a:pt x="473127" y="109943"/>
                </a:lnTo>
                <a:lnTo>
                  <a:pt x="484263" y="107149"/>
                </a:lnTo>
                <a:close/>
              </a:path>
              <a:path w="587375" h="354965">
                <a:moveTo>
                  <a:pt x="484263" y="44538"/>
                </a:moveTo>
                <a:lnTo>
                  <a:pt x="429996" y="44538"/>
                </a:lnTo>
                <a:lnTo>
                  <a:pt x="425910" y="50923"/>
                </a:lnTo>
                <a:lnTo>
                  <a:pt x="421508" y="57137"/>
                </a:lnTo>
                <a:lnTo>
                  <a:pt x="416884" y="63482"/>
                </a:lnTo>
                <a:lnTo>
                  <a:pt x="412610" y="69583"/>
                </a:lnTo>
                <a:lnTo>
                  <a:pt x="408486" y="76027"/>
                </a:lnTo>
                <a:lnTo>
                  <a:pt x="404410" y="82519"/>
                </a:lnTo>
                <a:lnTo>
                  <a:pt x="400013" y="88891"/>
                </a:lnTo>
                <a:lnTo>
                  <a:pt x="395211" y="94627"/>
                </a:lnTo>
                <a:lnTo>
                  <a:pt x="439068" y="94627"/>
                </a:lnTo>
                <a:lnTo>
                  <a:pt x="443431" y="88637"/>
                </a:lnTo>
                <a:lnTo>
                  <a:pt x="452450" y="76323"/>
                </a:lnTo>
                <a:lnTo>
                  <a:pt x="460616" y="65405"/>
                </a:lnTo>
                <a:lnTo>
                  <a:pt x="465810" y="58681"/>
                </a:lnTo>
                <a:lnTo>
                  <a:pt x="470982" y="52871"/>
                </a:lnTo>
                <a:lnTo>
                  <a:pt x="476975" y="48008"/>
                </a:lnTo>
                <a:lnTo>
                  <a:pt x="484263" y="44538"/>
                </a:lnTo>
                <a:close/>
              </a:path>
            </a:pathLst>
          </a:custGeom>
          <a:solidFill>
            <a:srgbClr val="1162AE"/>
          </a:solidFill>
        </p:spPr>
        <p:txBody>
          <a:bodyPr wrap="square" lIns="0" tIns="0" rIns="0" bIns="0" rtlCol="0"/>
          <a:lstStyle/>
          <a:p>
            <a:endParaRPr/>
          </a:p>
        </p:txBody>
      </p:sp>
      <p:sp>
        <p:nvSpPr>
          <p:cNvPr id="34" name="object 34"/>
          <p:cNvSpPr/>
          <p:nvPr/>
        </p:nvSpPr>
        <p:spPr>
          <a:xfrm>
            <a:off x="9412313" y="9791580"/>
            <a:ext cx="932272" cy="343478"/>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8381321" y="9892744"/>
            <a:ext cx="185420" cy="191770"/>
          </a:xfrm>
          <a:custGeom>
            <a:avLst/>
            <a:gdLst/>
            <a:ahLst/>
            <a:cxnLst/>
            <a:rect l="l" t="t" r="r" b="b"/>
            <a:pathLst>
              <a:path w="185420" h="191770">
                <a:moveTo>
                  <a:pt x="118694" y="0"/>
                </a:moveTo>
                <a:lnTo>
                  <a:pt x="70345" y="0"/>
                </a:lnTo>
                <a:lnTo>
                  <a:pt x="0" y="191554"/>
                </a:lnTo>
                <a:lnTo>
                  <a:pt x="50126" y="191554"/>
                </a:lnTo>
                <a:lnTo>
                  <a:pt x="63614" y="151041"/>
                </a:lnTo>
                <a:lnTo>
                  <a:pt x="170817" y="151041"/>
                </a:lnTo>
                <a:lnTo>
                  <a:pt x="158672" y="115849"/>
                </a:lnTo>
                <a:lnTo>
                  <a:pt x="74993" y="115849"/>
                </a:lnTo>
                <a:lnTo>
                  <a:pt x="79616" y="100169"/>
                </a:lnTo>
                <a:lnTo>
                  <a:pt x="84543" y="83983"/>
                </a:lnTo>
                <a:lnTo>
                  <a:pt x="89138" y="67995"/>
                </a:lnTo>
                <a:lnTo>
                  <a:pt x="92760" y="52908"/>
                </a:lnTo>
                <a:lnTo>
                  <a:pt x="136952" y="52908"/>
                </a:lnTo>
                <a:lnTo>
                  <a:pt x="118694" y="0"/>
                </a:lnTo>
                <a:close/>
              </a:path>
              <a:path w="185420" h="191770">
                <a:moveTo>
                  <a:pt x="170817" y="151041"/>
                </a:moveTo>
                <a:lnTo>
                  <a:pt x="120129" y="151041"/>
                </a:lnTo>
                <a:lnTo>
                  <a:pt x="134658" y="191554"/>
                </a:lnTo>
                <a:lnTo>
                  <a:pt x="184797" y="191554"/>
                </a:lnTo>
                <a:lnTo>
                  <a:pt x="170817" y="151041"/>
                </a:lnTo>
                <a:close/>
              </a:path>
              <a:path w="185420" h="191770">
                <a:moveTo>
                  <a:pt x="136952" y="52908"/>
                </a:moveTo>
                <a:lnTo>
                  <a:pt x="92760" y="52908"/>
                </a:lnTo>
                <a:lnTo>
                  <a:pt x="96118" y="68045"/>
                </a:lnTo>
                <a:lnTo>
                  <a:pt x="100442" y="84116"/>
                </a:lnTo>
                <a:lnTo>
                  <a:pt x="105106" y="100319"/>
                </a:lnTo>
                <a:lnTo>
                  <a:pt x="109486" y="115849"/>
                </a:lnTo>
                <a:lnTo>
                  <a:pt x="158672" y="115849"/>
                </a:lnTo>
                <a:lnTo>
                  <a:pt x="136952" y="52908"/>
                </a:lnTo>
                <a:close/>
              </a:path>
            </a:pathLst>
          </a:custGeom>
          <a:solidFill>
            <a:srgbClr val="203265"/>
          </a:solidFill>
        </p:spPr>
        <p:txBody>
          <a:bodyPr wrap="square" lIns="0" tIns="0" rIns="0" bIns="0" rtlCol="0"/>
          <a:lstStyle/>
          <a:p>
            <a:endParaRPr/>
          </a:p>
        </p:txBody>
      </p:sp>
      <p:sp>
        <p:nvSpPr>
          <p:cNvPr id="36" name="object 36"/>
          <p:cNvSpPr/>
          <p:nvPr/>
        </p:nvSpPr>
        <p:spPr>
          <a:xfrm>
            <a:off x="8200394" y="9889911"/>
            <a:ext cx="157480" cy="197485"/>
          </a:xfrm>
          <a:custGeom>
            <a:avLst/>
            <a:gdLst/>
            <a:ahLst/>
            <a:cxnLst/>
            <a:rect l="l" t="t" r="r" b="b"/>
            <a:pathLst>
              <a:path w="157479" h="197484">
                <a:moveTo>
                  <a:pt x="15328" y="145961"/>
                </a:moveTo>
                <a:lnTo>
                  <a:pt x="0" y="181457"/>
                </a:lnTo>
                <a:lnTo>
                  <a:pt x="51508" y="196179"/>
                </a:lnTo>
                <a:lnTo>
                  <a:pt x="68605" y="197104"/>
                </a:lnTo>
                <a:lnTo>
                  <a:pt x="104906" y="192462"/>
                </a:lnTo>
                <a:lnTo>
                  <a:pt x="132824" y="179273"/>
                </a:lnTo>
                <a:lnTo>
                  <a:pt x="149682" y="159867"/>
                </a:lnTo>
                <a:lnTo>
                  <a:pt x="71043" y="159867"/>
                </a:lnTo>
                <a:lnTo>
                  <a:pt x="56407" y="158868"/>
                </a:lnTo>
                <a:lnTo>
                  <a:pt x="42791" y="156043"/>
                </a:lnTo>
                <a:lnTo>
                  <a:pt x="29372" y="151654"/>
                </a:lnTo>
                <a:lnTo>
                  <a:pt x="15328" y="145961"/>
                </a:lnTo>
                <a:close/>
              </a:path>
              <a:path w="157479" h="197484">
                <a:moveTo>
                  <a:pt x="83540" y="0"/>
                </a:moveTo>
                <a:lnTo>
                  <a:pt x="52747" y="4461"/>
                </a:lnTo>
                <a:lnTo>
                  <a:pt x="28762" y="16860"/>
                </a:lnTo>
                <a:lnTo>
                  <a:pt x="13192" y="35720"/>
                </a:lnTo>
                <a:lnTo>
                  <a:pt x="7645" y="59563"/>
                </a:lnTo>
                <a:lnTo>
                  <a:pt x="8108" y="67212"/>
                </a:lnTo>
                <a:lnTo>
                  <a:pt x="30853" y="104576"/>
                </a:lnTo>
                <a:lnTo>
                  <a:pt x="79755" y="120535"/>
                </a:lnTo>
                <a:lnTo>
                  <a:pt x="90762" y="123978"/>
                </a:lnTo>
                <a:lnTo>
                  <a:pt x="98336" y="128609"/>
                </a:lnTo>
                <a:lnTo>
                  <a:pt x="102708" y="134426"/>
                </a:lnTo>
                <a:lnTo>
                  <a:pt x="104114" y="141427"/>
                </a:lnTo>
                <a:lnTo>
                  <a:pt x="102029" y="149741"/>
                </a:lnTo>
                <a:lnTo>
                  <a:pt x="95799" y="155476"/>
                </a:lnTo>
                <a:lnTo>
                  <a:pt x="85458" y="158797"/>
                </a:lnTo>
                <a:lnTo>
                  <a:pt x="71043" y="159867"/>
                </a:lnTo>
                <a:lnTo>
                  <a:pt x="149682" y="159867"/>
                </a:lnTo>
                <a:lnTo>
                  <a:pt x="150753" y="158634"/>
                </a:lnTo>
                <a:lnTo>
                  <a:pt x="157086" y="131648"/>
                </a:lnTo>
                <a:lnTo>
                  <a:pt x="153415" y="112184"/>
                </a:lnTo>
                <a:lnTo>
                  <a:pt x="142882" y="96648"/>
                </a:lnTo>
                <a:lnTo>
                  <a:pt x="126209" y="85029"/>
                </a:lnTo>
                <a:lnTo>
                  <a:pt x="104114" y="77317"/>
                </a:lnTo>
                <a:lnTo>
                  <a:pt x="79044" y="71424"/>
                </a:lnTo>
                <a:lnTo>
                  <a:pt x="69385" y="68454"/>
                </a:lnTo>
                <a:lnTo>
                  <a:pt x="63414" y="65004"/>
                </a:lnTo>
                <a:lnTo>
                  <a:pt x="60381" y="60584"/>
                </a:lnTo>
                <a:lnTo>
                  <a:pt x="59537" y="54698"/>
                </a:lnTo>
                <a:lnTo>
                  <a:pt x="61402" y="47615"/>
                </a:lnTo>
                <a:lnTo>
                  <a:pt x="66600" y="42233"/>
                </a:lnTo>
                <a:lnTo>
                  <a:pt x="74534" y="38814"/>
                </a:lnTo>
                <a:lnTo>
                  <a:pt x="84607" y="37617"/>
                </a:lnTo>
                <a:lnTo>
                  <a:pt x="142850" y="37617"/>
                </a:lnTo>
                <a:lnTo>
                  <a:pt x="155346" y="19177"/>
                </a:lnTo>
                <a:lnTo>
                  <a:pt x="140335" y="11326"/>
                </a:lnTo>
                <a:lnTo>
                  <a:pt x="122429" y="5273"/>
                </a:lnTo>
                <a:lnTo>
                  <a:pt x="103030" y="1378"/>
                </a:lnTo>
                <a:lnTo>
                  <a:pt x="83540" y="0"/>
                </a:lnTo>
                <a:close/>
              </a:path>
              <a:path w="157479" h="197484">
                <a:moveTo>
                  <a:pt x="142850" y="37617"/>
                </a:moveTo>
                <a:lnTo>
                  <a:pt x="84607" y="37617"/>
                </a:lnTo>
                <a:lnTo>
                  <a:pt x="95913" y="38472"/>
                </a:lnTo>
                <a:lnTo>
                  <a:pt x="107832" y="41060"/>
                </a:lnTo>
                <a:lnTo>
                  <a:pt x="120336" y="45413"/>
                </a:lnTo>
                <a:lnTo>
                  <a:pt x="133400" y="51562"/>
                </a:lnTo>
                <a:lnTo>
                  <a:pt x="142850" y="37617"/>
                </a:lnTo>
                <a:close/>
              </a:path>
            </a:pathLst>
          </a:custGeom>
          <a:solidFill>
            <a:srgbClr val="203265"/>
          </a:solidFill>
        </p:spPr>
        <p:txBody>
          <a:bodyPr wrap="square" lIns="0" tIns="0" rIns="0" bIns="0" rtlCol="0"/>
          <a:lstStyle/>
          <a:p>
            <a:endParaRPr/>
          </a:p>
        </p:txBody>
      </p:sp>
      <p:sp>
        <p:nvSpPr>
          <p:cNvPr id="37" name="object 37"/>
          <p:cNvSpPr/>
          <p:nvPr/>
        </p:nvSpPr>
        <p:spPr>
          <a:xfrm>
            <a:off x="7606704" y="9893462"/>
            <a:ext cx="224586" cy="190817"/>
          </a:xfrm>
          <a:prstGeom prst="rect">
            <a:avLst/>
          </a:prstGeom>
          <a:blipFill>
            <a:blip r:embed="rId13" cstate="print"/>
            <a:stretch>
              <a:fillRect/>
            </a:stretch>
          </a:blipFill>
        </p:spPr>
        <p:txBody>
          <a:bodyPr wrap="square" lIns="0" tIns="0" rIns="0" bIns="0" rtlCol="0"/>
          <a:lstStyle/>
          <a:p>
            <a:endParaRPr/>
          </a:p>
        </p:txBody>
      </p:sp>
      <p:sp>
        <p:nvSpPr>
          <p:cNvPr id="38" name="object 38"/>
          <p:cNvSpPr/>
          <p:nvPr/>
        </p:nvSpPr>
        <p:spPr>
          <a:xfrm>
            <a:off x="7411426" y="9893442"/>
            <a:ext cx="154609" cy="194398"/>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8573330" y="9893462"/>
            <a:ext cx="154940" cy="191135"/>
          </a:xfrm>
          <a:custGeom>
            <a:avLst/>
            <a:gdLst/>
            <a:ahLst/>
            <a:cxnLst/>
            <a:rect l="l" t="t" r="r" b="b"/>
            <a:pathLst>
              <a:path w="154940" h="191134">
                <a:moveTo>
                  <a:pt x="98094" y="37655"/>
                </a:moveTo>
                <a:lnTo>
                  <a:pt x="49377" y="37655"/>
                </a:lnTo>
                <a:lnTo>
                  <a:pt x="49377" y="190817"/>
                </a:lnTo>
                <a:lnTo>
                  <a:pt x="98094" y="190817"/>
                </a:lnTo>
                <a:lnTo>
                  <a:pt x="98094" y="37655"/>
                </a:lnTo>
                <a:close/>
              </a:path>
              <a:path w="154940" h="191134">
                <a:moveTo>
                  <a:pt x="154901" y="0"/>
                </a:moveTo>
                <a:lnTo>
                  <a:pt x="0" y="0"/>
                </a:lnTo>
                <a:lnTo>
                  <a:pt x="0" y="37655"/>
                </a:lnTo>
                <a:lnTo>
                  <a:pt x="135750" y="37655"/>
                </a:lnTo>
                <a:lnTo>
                  <a:pt x="143532" y="28637"/>
                </a:lnTo>
                <a:lnTo>
                  <a:pt x="149583" y="16041"/>
                </a:lnTo>
                <a:lnTo>
                  <a:pt x="153506" y="4838"/>
                </a:lnTo>
                <a:lnTo>
                  <a:pt x="154901" y="0"/>
                </a:lnTo>
                <a:close/>
              </a:path>
            </a:pathLst>
          </a:custGeom>
          <a:solidFill>
            <a:srgbClr val="203265"/>
          </a:solidFill>
        </p:spPr>
        <p:txBody>
          <a:bodyPr wrap="square" lIns="0" tIns="0" rIns="0" bIns="0" rtlCol="0"/>
          <a:lstStyle/>
          <a:p>
            <a:endParaRPr/>
          </a:p>
        </p:txBody>
      </p:sp>
      <p:sp>
        <p:nvSpPr>
          <p:cNvPr id="40" name="object 40"/>
          <p:cNvSpPr/>
          <p:nvPr/>
        </p:nvSpPr>
        <p:spPr>
          <a:xfrm>
            <a:off x="7244453" y="9893287"/>
            <a:ext cx="123443" cy="191008"/>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7878660" y="9893287"/>
            <a:ext cx="123418" cy="191008"/>
          </a:xfrm>
          <a:prstGeom prst="rect">
            <a:avLst/>
          </a:prstGeom>
          <a:blipFill>
            <a:blip r:embed="rId16" cstate="print"/>
            <a:stretch>
              <a:fillRect/>
            </a:stretch>
          </a:blipFill>
        </p:spPr>
        <p:txBody>
          <a:bodyPr wrap="square" lIns="0" tIns="0" rIns="0" bIns="0" rtlCol="0"/>
          <a:lstStyle/>
          <a:p>
            <a:endParaRPr/>
          </a:p>
        </p:txBody>
      </p:sp>
      <p:sp>
        <p:nvSpPr>
          <p:cNvPr id="42" name="object 42"/>
          <p:cNvSpPr/>
          <p:nvPr/>
        </p:nvSpPr>
        <p:spPr>
          <a:xfrm>
            <a:off x="8032031" y="9893462"/>
            <a:ext cx="154940" cy="191135"/>
          </a:xfrm>
          <a:custGeom>
            <a:avLst/>
            <a:gdLst/>
            <a:ahLst/>
            <a:cxnLst/>
            <a:rect l="l" t="t" r="r" b="b"/>
            <a:pathLst>
              <a:path w="154940" h="191134">
                <a:moveTo>
                  <a:pt x="98107" y="37655"/>
                </a:moveTo>
                <a:lnTo>
                  <a:pt x="49390" y="37655"/>
                </a:lnTo>
                <a:lnTo>
                  <a:pt x="49390" y="190817"/>
                </a:lnTo>
                <a:lnTo>
                  <a:pt x="98107" y="190817"/>
                </a:lnTo>
                <a:lnTo>
                  <a:pt x="98107" y="37655"/>
                </a:lnTo>
                <a:close/>
              </a:path>
              <a:path w="154940" h="191134">
                <a:moveTo>
                  <a:pt x="154914" y="0"/>
                </a:moveTo>
                <a:lnTo>
                  <a:pt x="0" y="0"/>
                </a:lnTo>
                <a:lnTo>
                  <a:pt x="0" y="37655"/>
                </a:lnTo>
                <a:lnTo>
                  <a:pt x="135763" y="37655"/>
                </a:lnTo>
                <a:lnTo>
                  <a:pt x="143545" y="28637"/>
                </a:lnTo>
                <a:lnTo>
                  <a:pt x="149596" y="16041"/>
                </a:lnTo>
                <a:lnTo>
                  <a:pt x="153518" y="4838"/>
                </a:lnTo>
                <a:lnTo>
                  <a:pt x="154914" y="0"/>
                </a:lnTo>
                <a:close/>
              </a:path>
            </a:pathLst>
          </a:custGeom>
          <a:solidFill>
            <a:srgbClr val="203265"/>
          </a:solidFill>
        </p:spPr>
        <p:txBody>
          <a:bodyPr wrap="square" lIns="0" tIns="0" rIns="0" bIns="0" rtlCol="0"/>
          <a:lstStyle/>
          <a:p>
            <a:endParaRPr/>
          </a:p>
        </p:txBody>
      </p:sp>
      <p:sp>
        <p:nvSpPr>
          <p:cNvPr id="43" name="object 43"/>
          <p:cNvSpPr/>
          <p:nvPr/>
        </p:nvSpPr>
        <p:spPr>
          <a:xfrm>
            <a:off x="6820007" y="9796730"/>
            <a:ext cx="318770" cy="321310"/>
          </a:xfrm>
          <a:custGeom>
            <a:avLst/>
            <a:gdLst/>
            <a:ahLst/>
            <a:cxnLst/>
            <a:rect l="l" t="t" r="r" b="b"/>
            <a:pathLst>
              <a:path w="318770" h="321309">
                <a:moveTo>
                  <a:pt x="160337" y="0"/>
                </a:moveTo>
                <a:lnTo>
                  <a:pt x="109661" y="8176"/>
                </a:lnTo>
                <a:lnTo>
                  <a:pt x="65647" y="30942"/>
                </a:lnTo>
                <a:lnTo>
                  <a:pt x="30938" y="65655"/>
                </a:lnTo>
                <a:lnTo>
                  <a:pt x="8174" y="109672"/>
                </a:lnTo>
                <a:lnTo>
                  <a:pt x="0" y="160350"/>
                </a:lnTo>
                <a:lnTo>
                  <a:pt x="8174" y="211044"/>
                </a:lnTo>
                <a:lnTo>
                  <a:pt x="30938" y="255070"/>
                </a:lnTo>
                <a:lnTo>
                  <a:pt x="65647" y="289785"/>
                </a:lnTo>
                <a:lnTo>
                  <a:pt x="109661" y="312550"/>
                </a:lnTo>
                <a:lnTo>
                  <a:pt x="160337" y="320725"/>
                </a:lnTo>
                <a:lnTo>
                  <a:pt x="187328" y="318458"/>
                </a:lnTo>
                <a:lnTo>
                  <a:pt x="212855" y="311908"/>
                </a:lnTo>
                <a:lnTo>
                  <a:pt x="236557" y="301459"/>
                </a:lnTo>
                <a:lnTo>
                  <a:pt x="258076" y="287489"/>
                </a:lnTo>
                <a:lnTo>
                  <a:pt x="72910" y="287489"/>
                </a:lnTo>
                <a:lnTo>
                  <a:pt x="82973" y="280400"/>
                </a:lnTo>
                <a:lnTo>
                  <a:pt x="103384" y="265377"/>
                </a:lnTo>
                <a:lnTo>
                  <a:pt x="130996" y="243904"/>
                </a:lnTo>
                <a:lnTo>
                  <a:pt x="162661" y="217462"/>
                </a:lnTo>
                <a:lnTo>
                  <a:pt x="310222" y="217462"/>
                </a:lnTo>
                <a:lnTo>
                  <a:pt x="312823" y="210072"/>
                </a:lnTo>
                <a:lnTo>
                  <a:pt x="315072" y="202518"/>
                </a:lnTo>
                <a:lnTo>
                  <a:pt x="316957" y="194811"/>
                </a:lnTo>
                <a:lnTo>
                  <a:pt x="318465" y="186956"/>
                </a:lnTo>
                <a:lnTo>
                  <a:pt x="195808" y="186956"/>
                </a:lnTo>
                <a:lnTo>
                  <a:pt x="210139" y="172466"/>
                </a:lnTo>
                <a:lnTo>
                  <a:pt x="223675" y="157700"/>
                </a:lnTo>
                <a:lnTo>
                  <a:pt x="236120" y="142799"/>
                </a:lnTo>
                <a:lnTo>
                  <a:pt x="247180" y="127901"/>
                </a:lnTo>
                <a:lnTo>
                  <a:pt x="317423" y="127901"/>
                </a:lnTo>
                <a:lnTo>
                  <a:pt x="315604" y="120038"/>
                </a:lnTo>
                <a:lnTo>
                  <a:pt x="313394" y="112323"/>
                </a:lnTo>
                <a:lnTo>
                  <a:pt x="310808" y="104768"/>
                </a:lnTo>
                <a:lnTo>
                  <a:pt x="307860" y="97383"/>
                </a:lnTo>
                <a:lnTo>
                  <a:pt x="264477" y="97383"/>
                </a:lnTo>
                <a:lnTo>
                  <a:pt x="270251" y="79574"/>
                </a:lnTo>
                <a:lnTo>
                  <a:pt x="258317" y="33413"/>
                </a:lnTo>
                <a:lnTo>
                  <a:pt x="213004" y="8858"/>
                </a:lnTo>
                <a:lnTo>
                  <a:pt x="187405" y="2277"/>
                </a:lnTo>
                <a:lnTo>
                  <a:pt x="160337" y="0"/>
                </a:lnTo>
                <a:close/>
              </a:path>
            </a:pathLst>
          </a:custGeom>
          <a:solidFill>
            <a:srgbClr val="203265"/>
          </a:solidFill>
        </p:spPr>
        <p:txBody>
          <a:bodyPr wrap="square" lIns="0" tIns="0" rIns="0" bIns="0" rtlCol="0"/>
          <a:lstStyle/>
          <a:p>
            <a:endParaRPr/>
          </a:p>
        </p:txBody>
      </p:sp>
      <p:sp>
        <p:nvSpPr>
          <p:cNvPr id="44" name="object 44"/>
          <p:cNvSpPr/>
          <p:nvPr/>
        </p:nvSpPr>
        <p:spPr>
          <a:xfrm>
            <a:off x="8867464" y="9787128"/>
            <a:ext cx="408305" cy="337820"/>
          </a:xfrm>
          <a:custGeom>
            <a:avLst/>
            <a:gdLst/>
            <a:ahLst/>
            <a:cxnLst/>
            <a:rect l="l" t="t" r="r" b="b"/>
            <a:pathLst>
              <a:path w="408304" h="337820">
                <a:moveTo>
                  <a:pt x="241388" y="270662"/>
                </a:moveTo>
                <a:lnTo>
                  <a:pt x="222529" y="270662"/>
                </a:lnTo>
                <a:lnTo>
                  <a:pt x="222529" y="337667"/>
                </a:lnTo>
                <a:lnTo>
                  <a:pt x="241388" y="337667"/>
                </a:lnTo>
                <a:lnTo>
                  <a:pt x="255893" y="336234"/>
                </a:lnTo>
                <a:lnTo>
                  <a:pt x="268141" y="331082"/>
                </a:lnTo>
                <a:lnTo>
                  <a:pt x="271323" y="327266"/>
                </a:lnTo>
                <a:lnTo>
                  <a:pt x="236181" y="327266"/>
                </a:lnTo>
                <a:lnTo>
                  <a:pt x="236181" y="281076"/>
                </a:lnTo>
                <a:lnTo>
                  <a:pt x="271206" y="281076"/>
                </a:lnTo>
                <a:lnTo>
                  <a:pt x="268141" y="277329"/>
                </a:lnTo>
                <a:lnTo>
                  <a:pt x="255893" y="272105"/>
                </a:lnTo>
                <a:lnTo>
                  <a:pt x="241388" y="270662"/>
                </a:lnTo>
                <a:close/>
              </a:path>
              <a:path w="408304" h="337820">
                <a:moveTo>
                  <a:pt x="307111" y="270662"/>
                </a:moveTo>
                <a:lnTo>
                  <a:pt x="293446" y="270662"/>
                </a:lnTo>
                <a:lnTo>
                  <a:pt x="293446" y="337667"/>
                </a:lnTo>
                <a:lnTo>
                  <a:pt x="333133" y="337667"/>
                </a:lnTo>
                <a:lnTo>
                  <a:pt x="333133" y="326618"/>
                </a:lnTo>
                <a:lnTo>
                  <a:pt x="307111" y="326618"/>
                </a:lnTo>
                <a:lnTo>
                  <a:pt x="307111" y="270662"/>
                </a:lnTo>
                <a:close/>
              </a:path>
              <a:path w="408304" h="337820">
                <a:moveTo>
                  <a:pt x="368261" y="270662"/>
                </a:moveTo>
                <a:lnTo>
                  <a:pt x="344195" y="270662"/>
                </a:lnTo>
                <a:lnTo>
                  <a:pt x="344195" y="337667"/>
                </a:lnTo>
                <a:lnTo>
                  <a:pt x="357847" y="337667"/>
                </a:lnTo>
                <a:lnTo>
                  <a:pt x="357847" y="312953"/>
                </a:lnTo>
                <a:lnTo>
                  <a:pt x="389085" y="312953"/>
                </a:lnTo>
                <a:lnTo>
                  <a:pt x="387121" y="309054"/>
                </a:lnTo>
                <a:lnTo>
                  <a:pt x="383870" y="307086"/>
                </a:lnTo>
                <a:lnTo>
                  <a:pt x="395592" y="303847"/>
                </a:lnTo>
                <a:lnTo>
                  <a:pt x="395493" y="301891"/>
                </a:lnTo>
                <a:lnTo>
                  <a:pt x="357860" y="301891"/>
                </a:lnTo>
                <a:lnTo>
                  <a:pt x="357860" y="281711"/>
                </a:lnTo>
                <a:lnTo>
                  <a:pt x="392905" y="281711"/>
                </a:lnTo>
                <a:lnTo>
                  <a:pt x="392502" y="279899"/>
                </a:lnTo>
                <a:lnTo>
                  <a:pt x="386230" y="273669"/>
                </a:lnTo>
                <a:lnTo>
                  <a:pt x="377642" y="270977"/>
                </a:lnTo>
                <a:lnTo>
                  <a:pt x="368261" y="270662"/>
                </a:lnTo>
                <a:close/>
              </a:path>
              <a:path w="408304" h="337820">
                <a:moveTo>
                  <a:pt x="389085" y="312953"/>
                </a:moveTo>
                <a:lnTo>
                  <a:pt x="373456" y="312953"/>
                </a:lnTo>
                <a:lnTo>
                  <a:pt x="375424" y="314896"/>
                </a:lnTo>
                <a:lnTo>
                  <a:pt x="377367" y="320116"/>
                </a:lnTo>
                <a:lnTo>
                  <a:pt x="384517" y="337667"/>
                </a:lnTo>
                <a:lnTo>
                  <a:pt x="400786" y="337667"/>
                </a:lnTo>
                <a:lnTo>
                  <a:pt x="389658" y="314091"/>
                </a:lnTo>
                <a:lnTo>
                  <a:pt x="389085" y="312953"/>
                </a:lnTo>
                <a:close/>
              </a:path>
              <a:path w="408304" h="337820">
                <a:moveTo>
                  <a:pt x="271206" y="281076"/>
                </a:moveTo>
                <a:lnTo>
                  <a:pt x="243992" y="281076"/>
                </a:lnTo>
                <a:lnTo>
                  <a:pt x="252113" y="282629"/>
                </a:lnTo>
                <a:lnTo>
                  <a:pt x="259195" y="287170"/>
                </a:lnTo>
                <a:lnTo>
                  <a:pt x="264203" y="294519"/>
                </a:lnTo>
                <a:lnTo>
                  <a:pt x="266103" y="304495"/>
                </a:lnTo>
                <a:lnTo>
                  <a:pt x="264203" y="314091"/>
                </a:lnTo>
                <a:lnTo>
                  <a:pt x="259195" y="321248"/>
                </a:lnTo>
                <a:lnTo>
                  <a:pt x="252113" y="325721"/>
                </a:lnTo>
                <a:lnTo>
                  <a:pt x="243992" y="327266"/>
                </a:lnTo>
                <a:lnTo>
                  <a:pt x="271323" y="327266"/>
                </a:lnTo>
                <a:lnTo>
                  <a:pt x="276607" y="320929"/>
                </a:lnTo>
                <a:lnTo>
                  <a:pt x="279768" y="304495"/>
                </a:lnTo>
                <a:lnTo>
                  <a:pt x="276607" y="287678"/>
                </a:lnTo>
                <a:lnTo>
                  <a:pt x="271206" y="281076"/>
                </a:lnTo>
                <a:close/>
              </a:path>
              <a:path w="408304" h="337820">
                <a:moveTo>
                  <a:pt x="407936" y="112560"/>
                </a:moveTo>
                <a:lnTo>
                  <a:pt x="90436" y="112560"/>
                </a:lnTo>
                <a:lnTo>
                  <a:pt x="0" y="202996"/>
                </a:lnTo>
                <a:lnTo>
                  <a:pt x="110604" y="202996"/>
                </a:lnTo>
                <a:lnTo>
                  <a:pt x="110604" y="315556"/>
                </a:lnTo>
                <a:lnTo>
                  <a:pt x="165912" y="260248"/>
                </a:lnTo>
                <a:lnTo>
                  <a:pt x="133388" y="260248"/>
                </a:lnTo>
                <a:lnTo>
                  <a:pt x="133388" y="202996"/>
                </a:lnTo>
                <a:lnTo>
                  <a:pt x="191300" y="202349"/>
                </a:lnTo>
                <a:lnTo>
                  <a:pt x="318160" y="202349"/>
                </a:lnTo>
                <a:lnTo>
                  <a:pt x="340280" y="180225"/>
                </a:lnTo>
                <a:lnTo>
                  <a:pt x="54660" y="180225"/>
                </a:lnTo>
                <a:lnTo>
                  <a:pt x="99555" y="135331"/>
                </a:lnTo>
                <a:lnTo>
                  <a:pt x="385168" y="135331"/>
                </a:lnTo>
                <a:lnTo>
                  <a:pt x="407936" y="112560"/>
                </a:lnTo>
                <a:close/>
              </a:path>
              <a:path w="408304" h="337820">
                <a:moveTo>
                  <a:pt x="392905" y="281711"/>
                </a:moveTo>
                <a:lnTo>
                  <a:pt x="374116" y="281711"/>
                </a:lnTo>
                <a:lnTo>
                  <a:pt x="379971" y="283667"/>
                </a:lnTo>
                <a:lnTo>
                  <a:pt x="380619" y="290830"/>
                </a:lnTo>
                <a:lnTo>
                  <a:pt x="380619" y="292785"/>
                </a:lnTo>
                <a:lnTo>
                  <a:pt x="379971" y="299935"/>
                </a:lnTo>
                <a:lnTo>
                  <a:pt x="374116" y="301891"/>
                </a:lnTo>
                <a:lnTo>
                  <a:pt x="395493" y="301891"/>
                </a:lnTo>
                <a:lnTo>
                  <a:pt x="394931" y="290830"/>
                </a:lnTo>
                <a:lnTo>
                  <a:pt x="392905" y="281711"/>
                </a:lnTo>
                <a:close/>
              </a:path>
              <a:path w="408304" h="337820">
                <a:moveTo>
                  <a:pt x="318160" y="202349"/>
                </a:moveTo>
                <a:lnTo>
                  <a:pt x="191300" y="202349"/>
                </a:lnTo>
                <a:lnTo>
                  <a:pt x="133388" y="260248"/>
                </a:lnTo>
                <a:lnTo>
                  <a:pt x="165912" y="260248"/>
                </a:lnTo>
                <a:lnTo>
                  <a:pt x="223164" y="202996"/>
                </a:lnTo>
                <a:lnTo>
                  <a:pt x="317512" y="202996"/>
                </a:lnTo>
                <a:lnTo>
                  <a:pt x="318160" y="202349"/>
                </a:lnTo>
                <a:close/>
              </a:path>
              <a:path w="408304" h="337820">
                <a:moveTo>
                  <a:pt x="195186" y="135331"/>
                </a:moveTo>
                <a:lnTo>
                  <a:pt x="162661" y="135331"/>
                </a:lnTo>
                <a:lnTo>
                  <a:pt x="117767" y="180225"/>
                </a:lnTo>
                <a:lnTo>
                  <a:pt x="149644" y="180225"/>
                </a:lnTo>
                <a:lnTo>
                  <a:pt x="195186" y="135331"/>
                </a:lnTo>
                <a:close/>
              </a:path>
              <a:path w="408304" h="337820">
                <a:moveTo>
                  <a:pt x="290182" y="135331"/>
                </a:moveTo>
                <a:lnTo>
                  <a:pt x="258305" y="135331"/>
                </a:lnTo>
                <a:lnTo>
                  <a:pt x="212763" y="180225"/>
                </a:lnTo>
                <a:lnTo>
                  <a:pt x="245300" y="180225"/>
                </a:lnTo>
                <a:lnTo>
                  <a:pt x="290182" y="135331"/>
                </a:lnTo>
                <a:close/>
              </a:path>
              <a:path w="408304" h="337820">
                <a:moveTo>
                  <a:pt x="385168" y="135331"/>
                </a:moveTo>
                <a:lnTo>
                  <a:pt x="353288" y="135331"/>
                </a:lnTo>
                <a:lnTo>
                  <a:pt x="308394" y="180225"/>
                </a:lnTo>
                <a:lnTo>
                  <a:pt x="340280" y="180225"/>
                </a:lnTo>
                <a:lnTo>
                  <a:pt x="385168" y="135331"/>
                </a:lnTo>
                <a:close/>
              </a:path>
              <a:path w="408304" h="337820">
                <a:moveTo>
                  <a:pt x="297332" y="0"/>
                </a:moveTo>
                <a:lnTo>
                  <a:pt x="185432" y="112560"/>
                </a:lnTo>
                <a:lnTo>
                  <a:pt x="216662" y="112560"/>
                </a:lnTo>
                <a:lnTo>
                  <a:pt x="274574" y="54648"/>
                </a:lnTo>
                <a:lnTo>
                  <a:pt x="297332" y="54648"/>
                </a:lnTo>
                <a:lnTo>
                  <a:pt x="297332" y="0"/>
                </a:lnTo>
                <a:close/>
              </a:path>
              <a:path w="408304" h="337820">
                <a:moveTo>
                  <a:pt x="297332" y="54648"/>
                </a:moveTo>
                <a:lnTo>
                  <a:pt x="274574" y="54648"/>
                </a:lnTo>
                <a:lnTo>
                  <a:pt x="274574" y="112560"/>
                </a:lnTo>
                <a:lnTo>
                  <a:pt x="297332" y="112560"/>
                </a:lnTo>
                <a:lnTo>
                  <a:pt x="297332" y="54648"/>
                </a:lnTo>
                <a:close/>
              </a:path>
            </a:pathLst>
          </a:custGeom>
          <a:solidFill>
            <a:srgbClr val="010101"/>
          </a:solidFill>
        </p:spPr>
        <p:txBody>
          <a:bodyPr wrap="square" lIns="0" tIns="0" rIns="0" bIns="0" rtlCol="0"/>
          <a:lstStyle/>
          <a:p>
            <a:endParaRPr/>
          </a:p>
        </p:txBody>
      </p:sp>
      <p:sp>
        <p:nvSpPr>
          <p:cNvPr id="45" name="object 45"/>
          <p:cNvSpPr/>
          <p:nvPr/>
        </p:nvSpPr>
        <p:spPr>
          <a:xfrm>
            <a:off x="6258981" y="9826389"/>
            <a:ext cx="327660" cy="147955"/>
          </a:xfrm>
          <a:custGeom>
            <a:avLst/>
            <a:gdLst/>
            <a:ahLst/>
            <a:cxnLst/>
            <a:rect l="l" t="t" r="r" b="b"/>
            <a:pathLst>
              <a:path w="327659" h="147954">
                <a:moveTo>
                  <a:pt x="165074" y="15684"/>
                </a:moveTo>
                <a:lnTo>
                  <a:pt x="99966" y="38685"/>
                </a:lnTo>
                <a:lnTo>
                  <a:pt x="47942" y="65846"/>
                </a:lnTo>
                <a:lnTo>
                  <a:pt x="12863" y="94202"/>
                </a:lnTo>
                <a:lnTo>
                  <a:pt x="0" y="120395"/>
                </a:lnTo>
                <a:lnTo>
                  <a:pt x="12863" y="139300"/>
                </a:lnTo>
                <a:lnTo>
                  <a:pt x="47942" y="147777"/>
                </a:lnTo>
                <a:lnTo>
                  <a:pt x="99966" y="145452"/>
                </a:lnTo>
                <a:lnTo>
                  <a:pt x="163664" y="131952"/>
                </a:lnTo>
                <a:lnTo>
                  <a:pt x="174329" y="128168"/>
                </a:lnTo>
                <a:lnTo>
                  <a:pt x="77963" y="128168"/>
                </a:lnTo>
                <a:lnTo>
                  <a:pt x="48870" y="119415"/>
                </a:lnTo>
                <a:lnTo>
                  <a:pt x="38798" y="101790"/>
                </a:lnTo>
                <a:lnTo>
                  <a:pt x="49186" y="79878"/>
                </a:lnTo>
                <a:lnTo>
                  <a:pt x="76166" y="56641"/>
                </a:lnTo>
                <a:lnTo>
                  <a:pt x="116031" y="34453"/>
                </a:lnTo>
                <a:lnTo>
                  <a:pt x="165074" y="15684"/>
                </a:lnTo>
                <a:close/>
              </a:path>
              <a:path w="327659" h="147954">
                <a:moveTo>
                  <a:pt x="274866" y="0"/>
                </a:moveTo>
                <a:lnTo>
                  <a:pt x="292639" y="3056"/>
                </a:lnTo>
                <a:lnTo>
                  <a:pt x="305963" y="8561"/>
                </a:lnTo>
                <a:lnTo>
                  <a:pt x="314222" y="16450"/>
                </a:lnTo>
                <a:lnTo>
                  <a:pt x="316801" y="26657"/>
                </a:lnTo>
                <a:lnTo>
                  <a:pt x="305019" y="50189"/>
                </a:lnTo>
                <a:lnTo>
                  <a:pt x="274529" y="75047"/>
                </a:lnTo>
                <a:lnTo>
                  <a:pt x="229876" y="98319"/>
                </a:lnTo>
                <a:lnTo>
                  <a:pt x="175602" y="117093"/>
                </a:lnTo>
                <a:lnTo>
                  <a:pt x="121674" y="127558"/>
                </a:lnTo>
                <a:lnTo>
                  <a:pt x="77963" y="128168"/>
                </a:lnTo>
                <a:lnTo>
                  <a:pt x="174329" y="128168"/>
                </a:lnTo>
                <a:lnTo>
                  <a:pt x="227371" y="109345"/>
                </a:lnTo>
                <a:lnTo>
                  <a:pt x="279398" y="82184"/>
                </a:lnTo>
                <a:lnTo>
                  <a:pt x="314478" y="53828"/>
                </a:lnTo>
                <a:lnTo>
                  <a:pt x="327342" y="27635"/>
                </a:lnTo>
                <a:lnTo>
                  <a:pt x="323679" y="16437"/>
                </a:lnTo>
                <a:lnTo>
                  <a:pt x="313201" y="8064"/>
                </a:lnTo>
                <a:lnTo>
                  <a:pt x="296674" y="2567"/>
                </a:lnTo>
                <a:lnTo>
                  <a:pt x="274866" y="0"/>
                </a:lnTo>
                <a:close/>
              </a:path>
            </a:pathLst>
          </a:custGeom>
          <a:solidFill>
            <a:srgbClr val="6E6F72"/>
          </a:solidFill>
        </p:spPr>
        <p:txBody>
          <a:bodyPr wrap="square" lIns="0" tIns="0" rIns="0" bIns="0" rtlCol="0"/>
          <a:lstStyle/>
          <a:p>
            <a:endParaRPr/>
          </a:p>
        </p:txBody>
      </p:sp>
      <p:sp>
        <p:nvSpPr>
          <p:cNvPr id="46" name="object 46"/>
          <p:cNvSpPr/>
          <p:nvPr/>
        </p:nvSpPr>
        <p:spPr>
          <a:xfrm>
            <a:off x="6294487" y="9792863"/>
            <a:ext cx="226898" cy="217817"/>
          </a:xfrm>
          <a:prstGeom prst="rect">
            <a:avLst/>
          </a:prstGeom>
          <a:blipFill>
            <a:blip r:embed="rId17" cstate="print"/>
            <a:stretch>
              <a:fillRect/>
            </a:stretch>
          </a:blipFill>
        </p:spPr>
        <p:txBody>
          <a:bodyPr wrap="square" lIns="0" tIns="0" rIns="0" bIns="0" rtlCol="0"/>
          <a:lstStyle/>
          <a:p>
            <a:endParaRPr/>
          </a:p>
        </p:txBody>
      </p:sp>
      <p:sp>
        <p:nvSpPr>
          <p:cNvPr id="47" name="object 47"/>
          <p:cNvSpPr/>
          <p:nvPr/>
        </p:nvSpPr>
        <p:spPr>
          <a:xfrm>
            <a:off x="6113715" y="10065326"/>
            <a:ext cx="40640" cy="54610"/>
          </a:xfrm>
          <a:custGeom>
            <a:avLst/>
            <a:gdLst/>
            <a:ahLst/>
            <a:cxnLst/>
            <a:rect l="l" t="t" r="r" b="b"/>
            <a:pathLst>
              <a:path w="40639" h="54609">
                <a:moveTo>
                  <a:pt x="19380" y="0"/>
                </a:moveTo>
                <a:lnTo>
                  <a:pt x="0" y="0"/>
                </a:lnTo>
                <a:lnTo>
                  <a:pt x="0" y="54267"/>
                </a:lnTo>
                <a:lnTo>
                  <a:pt x="10337" y="54267"/>
                </a:lnTo>
                <a:lnTo>
                  <a:pt x="10337" y="36169"/>
                </a:lnTo>
                <a:lnTo>
                  <a:pt x="21970" y="36169"/>
                </a:lnTo>
                <a:lnTo>
                  <a:pt x="29629" y="34638"/>
                </a:lnTo>
                <a:lnTo>
                  <a:pt x="35309" y="30580"/>
                </a:lnTo>
                <a:lnTo>
                  <a:pt x="38207" y="25831"/>
                </a:lnTo>
                <a:lnTo>
                  <a:pt x="10337" y="25831"/>
                </a:lnTo>
                <a:lnTo>
                  <a:pt x="10337" y="10337"/>
                </a:lnTo>
                <a:lnTo>
                  <a:pt x="38487" y="10337"/>
                </a:lnTo>
                <a:lnTo>
                  <a:pt x="35018" y="5103"/>
                </a:lnTo>
                <a:lnTo>
                  <a:pt x="28574" y="1348"/>
                </a:lnTo>
                <a:lnTo>
                  <a:pt x="19380" y="0"/>
                </a:lnTo>
                <a:close/>
              </a:path>
              <a:path w="40639" h="54609">
                <a:moveTo>
                  <a:pt x="38487" y="10337"/>
                </a:moveTo>
                <a:lnTo>
                  <a:pt x="25679" y="10337"/>
                </a:lnTo>
                <a:lnTo>
                  <a:pt x="29717" y="12992"/>
                </a:lnTo>
                <a:lnTo>
                  <a:pt x="29717" y="22606"/>
                </a:lnTo>
                <a:lnTo>
                  <a:pt x="25692" y="25831"/>
                </a:lnTo>
                <a:lnTo>
                  <a:pt x="38207" y="25831"/>
                </a:lnTo>
                <a:lnTo>
                  <a:pt x="38840" y="24794"/>
                </a:lnTo>
                <a:lnTo>
                  <a:pt x="40055" y="18084"/>
                </a:lnTo>
                <a:lnTo>
                  <a:pt x="38812" y="10828"/>
                </a:lnTo>
                <a:lnTo>
                  <a:pt x="38487" y="10337"/>
                </a:lnTo>
                <a:close/>
              </a:path>
            </a:pathLst>
          </a:custGeom>
          <a:solidFill>
            <a:srgbClr val="6E6F72"/>
          </a:solidFill>
        </p:spPr>
        <p:txBody>
          <a:bodyPr wrap="square" lIns="0" tIns="0" rIns="0" bIns="0" rtlCol="0"/>
          <a:lstStyle/>
          <a:p>
            <a:endParaRPr/>
          </a:p>
        </p:txBody>
      </p:sp>
      <p:sp>
        <p:nvSpPr>
          <p:cNvPr id="48" name="object 48"/>
          <p:cNvSpPr/>
          <p:nvPr/>
        </p:nvSpPr>
        <p:spPr>
          <a:xfrm>
            <a:off x="6211358" y="10064023"/>
            <a:ext cx="57150" cy="57150"/>
          </a:xfrm>
          <a:custGeom>
            <a:avLst/>
            <a:gdLst/>
            <a:ahLst/>
            <a:cxnLst/>
            <a:rect l="l" t="t" r="r" b="b"/>
            <a:pathLst>
              <a:path w="57150" h="57150">
                <a:moveTo>
                  <a:pt x="28420" y="0"/>
                </a:moveTo>
                <a:lnTo>
                  <a:pt x="17349" y="2246"/>
                </a:lnTo>
                <a:lnTo>
                  <a:pt x="8320" y="8339"/>
                </a:lnTo>
                <a:lnTo>
                  <a:pt x="2231" y="17371"/>
                </a:lnTo>
                <a:lnTo>
                  <a:pt x="0" y="28422"/>
                </a:lnTo>
                <a:lnTo>
                  <a:pt x="2238" y="39505"/>
                </a:lnTo>
                <a:lnTo>
                  <a:pt x="8334" y="48544"/>
                </a:lnTo>
                <a:lnTo>
                  <a:pt x="17374" y="54636"/>
                </a:lnTo>
                <a:lnTo>
                  <a:pt x="28445" y="56870"/>
                </a:lnTo>
                <a:lnTo>
                  <a:pt x="39514" y="54627"/>
                </a:lnTo>
                <a:lnTo>
                  <a:pt x="48547" y="48528"/>
                </a:lnTo>
                <a:lnTo>
                  <a:pt x="49900" y="46520"/>
                </a:lnTo>
                <a:lnTo>
                  <a:pt x="28432" y="46520"/>
                </a:lnTo>
                <a:lnTo>
                  <a:pt x="21395" y="45098"/>
                </a:lnTo>
                <a:lnTo>
                  <a:pt x="15647" y="41221"/>
                </a:lnTo>
                <a:lnTo>
                  <a:pt x="11769" y="35472"/>
                </a:lnTo>
                <a:lnTo>
                  <a:pt x="10350" y="28422"/>
                </a:lnTo>
                <a:lnTo>
                  <a:pt x="11775" y="21380"/>
                </a:lnTo>
                <a:lnTo>
                  <a:pt x="15651" y="15632"/>
                </a:lnTo>
                <a:lnTo>
                  <a:pt x="21400" y="11758"/>
                </a:lnTo>
                <a:lnTo>
                  <a:pt x="28432" y="10337"/>
                </a:lnTo>
                <a:lnTo>
                  <a:pt x="49876" y="10337"/>
                </a:lnTo>
                <a:lnTo>
                  <a:pt x="48522" y="8335"/>
                </a:lnTo>
                <a:lnTo>
                  <a:pt x="39468" y="2240"/>
                </a:lnTo>
                <a:lnTo>
                  <a:pt x="28420" y="0"/>
                </a:lnTo>
                <a:close/>
              </a:path>
              <a:path w="57150" h="57150">
                <a:moveTo>
                  <a:pt x="49876" y="10337"/>
                </a:moveTo>
                <a:lnTo>
                  <a:pt x="28432" y="10337"/>
                </a:lnTo>
                <a:lnTo>
                  <a:pt x="35480" y="11760"/>
                </a:lnTo>
                <a:lnTo>
                  <a:pt x="41233" y="15638"/>
                </a:lnTo>
                <a:lnTo>
                  <a:pt x="45110" y="21390"/>
                </a:lnTo>
                <a:lnTo>
                  <a:pt x="46530" y="28422"/>
                </a:lnTo>
                <a:lnTo>
                  <a:pt x="45093" y="35524"/>
                </a:lnTo>
                <a:lnTo>
                  <a:pt x="41210" y="41257"/>
                </a:lnTo>
                <a:lnTo>
                  <a:pt x="35462" y="45116"/>
                </a:lnTo>
                <a:lnTo>
                  <a:pt x="28432" y="46520"/>
                </a:lnTo>
                <a:lnTo>
                  <a:pt x="49900" y="46520"/>
                </a:lnTo>
                <a:lnTo>
                  <a:pt x="54636" y="39488"/>
                </a:lnTo>
                <a:lnTo>
                  <a:pt x="56868" y="28422"/>
                </a:lnTo>
                <a:lnTo>
                  <a:pt x="54621" y="17368"/>
                </a:lnTo>
                <a:lnTo>
                  <a:pt x="49876" y="10337"/>
                </a:lnTo>
                <a:close/>
              </a:path>
            </a:pathLst>
          </a:custGeom>
          <a:solidFill>
            <a:srgbClr val="6E6F72"/>
          </a:solidFill>
        </p:spPr>
        <p:txBody>
          <a:bodyPr wrap="square" lIns="0" tIns="0" rIns="0" bIns="0" rtlCol="0"/>
          <a:lstStyle/>
          <a:p>
            <a:endParaRPr/>
          </a:p>
        </p:txBody>
      </p:sp>
      <p:sp>
        <p:nvSpPr>
          <p:cNvPr id="49" name="object 49"/>
          <p:cNvSpPr/>
          <p:nvPr/>
        </p:nvSpPr>
        <p:spPr>
          <a:xfrm>
            <a:off x="6275332" y="10064039"/>
            <a:ext cx="46990" cy="57150"/>
          </a:xfrm>
          <a:custGeom>
            <a:avLst/>
            <a:gdLst/>
            <a:ahLst/>
            <a:cxnLst/>
            <a:rect l="l" t="t" r="r" b="b"/>
            <a:pathLst>
              <a:path w="46989" h="57150">
                <a:moveTo>
                  <a:pt x="34963" y="0"/>
                </a:moveTo>
                <a:lnTo>
                  <a:pt x="28905" y="0"/>
                </a:lnTo>
                <a:lnTo>
                  <a:pt x="17675" y="2237"/>
                </a:lnTo>
                <a:lnTo>
                  <a:pt x="8485" y="8334"/>
                </a:lnTo>
                <a:lnTo>
                  <a:pt x="2278" y="17370"/>
                </a:lnTo>
                <a:lnTo>
                  <a:pt x="0" y="28422"/>
                </a:lnTo>
                <a:lnTo>
                  <a:pt x="2278" y="39469"/>
                </a:lnTo>
                <a:lnTo>
                  <a:pt x="8485" y="48506"/>
                </a:lnTo>
                <a:lnTo>
                  <a:pt x="17675" y="54606"/>
                </a:lnTo>
                <a:lnTo>
                  <a:pt x="28905" y="56845"/>
                </a:lnTo>
                <a:lnTo>
                  <a:pt x="35369" y="56819"/>
                </a:lnTo>
                <a:lnTo>
                  <a:pt x="41605" y="54495"/>
                </a:lnTo>
                <a:lnTo>
                  <a:pt x="46520" y="50304"/>
                </a:lnTo>
                <a:lnTo>
                  <a:pt x="44936" y="46558"/>
                </a:lnTo>
                <a:lnTo>
                  <a:pt x="34137" y="46558"/>
                </a:lnTo>
                <a:lnTo>
                  <a:pt x="29070" y="46507"/>
                </a:lnTo>
                <a:lnTo>
                  <a:pt x="21782" y="45088"/>
                </a:lnTo>
                <a:lnTo>
                  <a:pt x="15827" y="41217"/>
                </a:lnTo>
                <a:lnTo>
                  <a:pt x="11810" y="35470"/>
                </a:lnTo>
                <a:lnTo>
                  <a:pt x="10337" y="28422"/>
                </a:lnTo>
                <a:lnTo>
                  <a:pt x="11810" y="21369"/>
                </a:lnTo>
                <a:lnTo>
                  <a:pt x="15827" y="15622"/>
                </a:lnTo>
                <a:lnTo>
                  <a:pt x="21782" y="11754"/>
                </a:lnTo>
                <a:lnTo>
                  <a:pt x="29070" y="10337"/>
                </a:lnTo>
                <a:lnTo>
                  <a:pt x="44882" y="10325"/>
                </a:lnTo>
                <a:lnTo>
                  <a:pt x="46520" y="6451"/>
                </a:lnTo>
                <a:lnTo>
                  <a:pt x="41909" y="2260"/>
                </a:lnTo>
                <a:lnTo>
                  <a:pt x="34963" y="0"/>
                </a:lnTo>
                <a:close/>
              </a:path>
              <a:path w="46989" h="57150">
                <a:moveTo>
                  <a:pt x="42557" y="40932"/>
                </a:moveTo>
                <a:lnTo>
                  <a:pt x="39001" y="44538"/>
                </a:lnTo>
                <a:lnTo>
                  <a:pt x="34137" y="46558"/>
                </a:lnTo>
                <a:lnTo>
                  <a:pt x="44936" y="46558"/>
                </a:lnTo>
                <a:lnTo>
                  <a:pt x="42557" y="40932"/>
                </a:lnTo>
                <a:close/>
              </a:path>
              <a:path w="46989" h="57150">
                <a:moveTo>
                  <a:pt x="44882" y="10325"/>
                </a:moveTo>
                <a:lnTo>
                  <a:pt x="34112" y="10325"/>
                </a:lnTo>
                <a:lnTo>
                  <a:pt x="38950" y="12293"/>
                </a:lnTo>
                <a:lnTo>
                  <a:pt x="42557" y="15824"/>
                </a:lnTo>
                <a:lnTo>
                  <a:pt x="44882" y="10325"/>
                </a:lnTo>
                <a:close/>
              </a:path>
            </a:pathLst>
          </a:custGeom>
          <a:solidFill>
            <a:srgbClr val="6E6F72"/>
          </a:solidFill>
        </p:spPr>
        <p:txBody>
          <a:bodyPr wrap="square" lIns="0" tIns="0" rIns="0" bIns="0" rtlCol="0"/>
          <a:lstStyle/>
          <a:p>
            <a:endParaRPr/>
          </a:p>
        </p:txBody>
      </p:sp>
      <p:sp>
        <p:nvSpPr>
          <p:cNvPr id="50" name="object 50"/>
          <p:cNvSpPr/>
          <p:nvPr/>
        </p:nvSpPr>
        <p:spPr>
          <a:xfrm>
            <a:off x="6335228" y="10065321"/>
            <a:ext cx="44450" cy="54610"/>
          </a:xfrm>
          <a:custGeom>
            <a:avLst/>
            <a:gdLst/>
            <a:ahLst/>
            <a:cxnLst/>
            <a:rect l="l" t="t" r="r" b="b"/>
            <a:pathLst>
              <a:path w="44450" h="54609">
                <a:moveTo>
                  <a:pt x="10325" y="0"/>
                </a:moveTo>
                <a:lnTo>
                  <a:pt x="0" y="0"/>
                </a:lnTo>
                <a:lnTo>
                  <a:pt x="0" y="54267"/>
                </a:lnTo>
                <a:lnTo>
                  <a:pt x="10325" y="54267"/>
                </a:lnTo>
                <a:lnTo>
                  <a:pt x="10325" y="30530"/>
                </a:lnTo>
                <a:lnTo>
                  <a:pt x="23362" y="30530"/>
                </a:lnTo>
                <a:lnTo>
                  <a:pt x="19367" y="25920"/>
                </a:lnTo>
                <a:lnTo>
                  <a:pt x="22479" y="22453"/>
                </a:lnTo>
                <a:lnTo>
                  <a:pt x="10325" y="22453"/>
                </a:lnTo>
                <a:lnTo>
                  <a:pt x="10325" y="0"/>
                </a:lnTo>
                <a:close/>
              </a:path>
              <a:path w="44450" h="54609">
                <a:moveTo>
                  <a:pt x="23362" y="30530"/>
                </a:moveTo>
                <a:lnTo>
                  <a:pt x="10325" y="30530"/>
                </a:lnTo>
                <a:lnTo>
                  <a:pt x="30848" y="54267"/>
                </a:lnTo>
                <a:lnTo>
                  <a:pt x="43929" y="54267"/>
                </a:lnTo>
                <a:lnTo>
                  <a:pt x="23362" y="30530"/>
                </a:lnTo>
                <a:close/>
              </a:path>
              <a:path w="44450" h="54609">
                <a:moveTo>
                  <a:pt x="42633" y="0"/>
                </a:moveTo>
                <a:lnTo>
                  <a:pt x="29552" y="0"/>
                </a:lnTo>
                <a:lnTo>
                  <a:pt x="10325" y="22453"/>
                </a:lnTo>
                <a:lnTo>
                  <a:pt x="22479" y="22453"/>
                </a:lnTo>
                <a:lnTo>
                  <a:pt x="42633" y="0"/>
                </a:lnTo>
                <a:close/>
              </a:path>
            </a:pathLst>
          </a:custGeom>
          <a:solidFill>
            <a:srgbClr val="6E6F72"/>
          </a:solidFill>
        </p:spPr>
        <p:txBody>
          <a:bodyPr wrap="square" lIns="0" tIns="0" rIns="0" bIns="0" rtlCol="0"/>
          <a:lstStyle/>
          <a:p>
            <a:endParaRPr/>
          </a:p>
        </p:txBody>
      </p:sp>
      <p:sp>
        <p:nvSpPr>
          <p:cNvPr id="51" name="object 51"/>
          <p:cNvSpPr/>
          <p:nvPr/>
        </p:nvSpPr>
        <p:spPr>
          <a:xfrm>
            <a:off x="6381300" y="10064023"/>
            <a:ext cx="57150" cy="57150"/>
          </a:xfrm>
          <a:custGeom>
            <a:avLst/>
            <a:gdLst/>
            <a:ahLst/>
            <a:cxnLst/>
            <a:rect l="l" t="t" r="r" b="b"/>
            <a:pathLst>
              <a:path w="57150" h="57150">
                <a:moveTo>
                  <a:pt x="28420" y="0"/>
                </a:moveTo>
                <a:lnTo>
                  <a:pt x="17349" y="2246"/>
                </a:lnTo>
                <a:lnTo>
                  <a:pt x="8320" y="8339"/>
                </a:lnTo>
                <a:lnTo>
                  <a:pt x="2231" y="17371"/>
                </a:lnTo>
                <a:lnTo>
                  <a:pt x="0" y="28422"/>
                </a:lnTo>
                <a:lnTo>
                  <a:pt x="2238" y="39505"/>
                </a:lnTo>
                <a:lnTo>
                  <a:pt x="8334" y="48544"/>
                </a:lnTo>
                <a:lnTo>
                  <a:pt x="17374" y="54636"/>
                </a:lnTo>
                <a:lnTo>
                  <a:pt x="28445" y="56870"/>
                </a:lnTo>
                <a:lnTo>
                  <a:pt x="39508" y="54627"/>
                </a:lnTo>
                <a:lnTo>
                  <a:pt x="48541" y="48528"/>
                </a:lnTo>
                <a:lnTo>
                  <a:pt x="49893" y="46520"/>
                </a:lnTo>
                <a:lnTo>
                  <a:pt x="28432" y="46520"/>
                </a:lnTo>
                <a:lnTo>
                  <a:pt x="21395" y="45099"/>
                </a:lnTo>
                <a:lnTo>
                  <a:pt x="15647" y="41225"/>
                </a:lnTo>
                <a:lnTo>
                  <a:pt x="11769" y="35477"/>
                </a:lnTo>
                <a:lnTo>
                  <a:pt x="10350" y="28422"/>
                </a:lnTo>
                <a:lnTo>
                  <a:pt x="11775" y="21380"/>
                </a:lnTo>
                <a:lnTo>
                  <a:pt x="15651" y="15632"/>
                </a:lnTo>
                <a:lnTo>
                  <a:pt x="21400" y="11758"/>
                </a:lnTo>
                <a:lnTo>
                  <a:pt x="28432" y="10337"/>
                </a:lnTo>
                <a:lnTo>
                  <a:pt x="49873" y="10337"/>
                </a:lnTo>
                <a:lnTo>
                  <a:pt x="48521" y="8335"/>
                </a:lnTo>
                <a:lnTo>
                  <a:pt x="39468" y="2240"/>
                </a:lnTo>
                <a:lnTo>
                  <a:pt x="28420" y="0"/>
                </a:lnTo>
                <a:close/>
              </a:path>
              <a:path w="57150" h="57150">
                <a:moveTo>
                  <a:pt x="49873" y="10337"/>
                </a:moveTo>
                <a:lnTo>
                  <a:pt x="28432" y="10337"/>
                </a:lnTo>
                <a:lnTo>
                  <a:pt x="35480" y="11760"/>
                </a:lnTo>
                <a:lnTo>
                  <a:pt x="41233" y="15638"/>
                </a:lnTo>
                <a:lnTo>
                  <a:pt x="45110" y="21390"/>
                </a:lnTo>
                <a:lnTo>
                  <a:pt x="46530" y="28422"/>
                </a:lnTo>
                <a:lnTo>
                  <a:pt x="45100" y="35516"/>
                </a:lnTo>
                <a:lnTo>
                  <a:pt x="41220" y="41251"/>
                </a:lnTo>
                <a:lnTo>
                  <a:pt x="35469" y="45111"/>
                </a:lnTo>
                <a:lnTo>
                  <a:pt x="28432" y="46520"/>
                </a:lnTo>
                <a:lnTo>
                  <a:pt x="49893" y="46520"/>
                </a:lnTo>
                <a:lnTo>
                  <a:pt x="54629" y="39488"/>
                </a:lnTo>
                <a:lnTo>
                  <a:pt x="56855" y="28422"/>
                </a:lnTo>
                <a:lnTo>
                  <a:pt x="54616" y="17368"/>
                </a:lnTo>
                <a:lnTo>
                  <a:pt x="49873" y="10337"/>
                </a:lnTo>
                <a:close/>
              </a:path>
            </a:pathLst>
          </a:custGeom>
          <a:solidFill>
            <a:srgbClr val="6E6F72"/>
          </a:solidFill>
        </p:spPr>
        <p:txBody>
          <a:bodyPr wrap="square" lIns="0" tIns="0" rIns="0" bIns="0" rtlCol="0"/>
          <a:lstStyle/>
          <a:p>
            <a:endParaRPr/>
          </a:p>
        </p:txBody>
      </p:sp>
      <p:sp>
        <p:nvSpPr>
          <p:cNvPr id="52" name="object 52"/>
          <p:cNvSpPr/>
          <p:nvPr/>
        </p:nvSpPr>
        <p:spPr>
          <a:xfrm>
            <a:off x="6445268" y="10064027"/>
            <a:ext cx="46990" cy="57150"/>
          </a:xfrm>
          <a:custGeom>
            <a:avLst/>
            <a:gdLst/>
            <a:ahLst/>
            <a:cxnLst/>
            <a:rect l="l" t="t" r="r" b="b"/>
            <a:pathLst>
              <a:path w="46989" h="57150">
                <a:moveTo>
                  <a:pt x="34975" y="0"/>
                </a:moveTo>
                <a:lnTo>
                  <a:pt x="28917" y="0"/>
                </a:lnTo>
                <a:lnTo>
                  <a:pt x="17686" y="2238"/>
                </a:lnTo>
                <a:lnTo>
                  <a:pt x="8491" y="8339"/>
                </a:lnTo>
                <a:lnTo>
                  <a:pt x="2280" y="17375"/>
                </a:lnTo>
                <a:lnTo>
                  <a:pt x="0" y="28422"/>
                </a:lnTo>
                <a:lnTo>
                  <a:pt x="2280" y="39477"/>
                </a:lnTo>
                <a:lnTo>
                  <a:pt x="8491" y="48517"/>
                </a:lnTo>
                <a:lnTo>
                  <a:pt x="17686" y="54618"/>
                </a:lnTo>
                <a:lnTo>
                  <a:pt x="28917" y="56857"/>
                </a:lnTo>
                <a:lnTo>
                  <a:pt x="35369" y="56819"/>
                </a:lnTo>
                <a:lnTo>
                  <a:pt x="41605" y="54508"/>
                </a:lnTo>
                <a:lnTo>
                  <a:pt x="46520" y="50317"/>
                </a:lnTo>
                <a:lnTo>
                  <a:pt x="44936" y="46570"/>
                </a:lnTo>
                <a:lnTo>
                  <a:pt x="34137" y="46570"/>
                </a:lnTo>
                <a:lnTo>
                  <a:pt x="29070" y="46520"/>
                </a:lnTo>
                <a:lnTo>
                  <a:pt x="21787" y="45101"/>
                </a:lnTo>
                <a:lnTo>
                  <a:pt x="15832" y="41228"/>
                </a:lnTo>
                <a:lnTo>
                  <a:pt x="11812" y="35477"/>
                </a:lnTo>
                <a:lnTo>
                  <a:pt x="10337" y="28422"/>
                </a:lnTo>
                <a:lnTo>
                  <a:pt x="11812" y="21374"/>
                </a:lnTo>
                <a:lnTo>
                  <a:pt x="15832" y="15627"/>
                </a:lnTo>
                <a:lnTo>
                  <a:pt x="21787" y="11756"/>
                </a:lnTo>
                <a:lnTo>
                  <a:pt x="29070" y="10337"/>
                </a:lnTo>
                <a:lnTo>
                  <a:pt x="44882" y="10337"/>
                </a:lnTo>
                <a:lnTo>
                  <a:pt x="46520" y="6464"/>
                </a:lnTo>
                <a:lnTo>
                  <a:pt x="41909" y="2260"/>
                </a:lnTo>
                <a:lnTo>
                  <a:pt x="34975" y="0"/>
                </a:lnTo>
                <a:close/>
              </a:path>
              <a:path w="46989" h="57150">
                <a:moveTo>
                  <a:pt x="42557" y="40944"/>
                </a:moveTo>
                <a:lnTo>
                  <a:pt x="39001" y="44551"/>
                </a:lnTo>
                <a:lnTo>
                  <a:pt x="34137" y="46570"/>
                </a:lnTo>
                <a:lnTo>
                  <a:pt x="44936" y="46570"/>
                </a:lnTo>
                <a:lnTo>
                  <a:pt x="42557" y="40944"/>
                </a:lnTo>
                <a:close/>
              </a:path>
              <a:path w="46989" h="57150">
                <a:moveTo>
                  <a:pt x="44882" y="10337"/>
                </a:moveTo>
                <a:lnTo>
                  <a:pt x="34112" y="10337"/>
                </a:lnTo>
                <a:lnTo>
                  <a:pt x="38963" y="12306"/>
                </a:lnTo>
                <a:lnTo>
                  <a:pt x="42557" y="15836"/>
                </a:lnTo>
                <a:lnTo>
                  <a:pt x="44882" y="10337"/>
                </a:lnTo>
                <a:close/>
              </a:path>
            </a:pathLst>
          </a:custGeom>
          <a:solidFill>
            <a:srgbClr val="6E6F72"/>
          </a:solidFill>
        </p:spPr>
        <p:txBody>
          <a:bodyPr wrap="square" lIns="0" tIns="0" rIns="0" bIns="0" rtlCol="0"/>
          <a:lstStyle/>
          <a:p>
            <a:endParaRPr/>
          </a:p>
        </p:txBody>
      </p:sp>
      <p:sp>
        <p:nvSpPr>
          <p:cNvPr id="53" name="object 53"/>
          <p:cNvSpPr/>
          <p:nvPr/>
        </p:nvSpPr>
        <p:spPr>
          <a:xfrm>
            <a:off x="6500159" y="10065321"/>
            <a:ext cx="64769" cy="54610"/>
          </a:xfrm>
          <a:custGeom>
            <a:avLst/>
            <a:gdLst/>
            <a:ahLst/>
            <a:cxnLst/>
            <a:rect l="l" t="t" r="r" b="b"/>
            <a:pathLst>
              <a:path w="64770" h="54609">
                <a:moveTo>
                  <a:pt x="18084" y="0"/>
                </a:moveTo>
                <a:lnTo>
                  <a:pt x="7746" y="0"/>
                </a:lnTo>
                <a:lnTo>
                  <a:pt x="0" y="54267"/>
                </a:lnTo>
                <a:lnTo>
                  <a:pt x="10985" y="54267"/>
                </a:lnTo>
                <a:lnTo>
                  <a:pt x="15506" y="18732"/>
                </a:lnTo>
                <a:lnTo>
                  <a:pt x="25722" y="18732"/>
                </a:lnTo>
                <a:lnTo>
                  <a:pt x="18084" y="0"/>
                </a:lnTo>
                <a:close/>
              </a:path>
              <a:path w="64770" h="54609">
                <a:moveTo>
                  <a:pt x="25722" y="18732"/>
                </a:moveTo>
                <a:lnTo>
                  <a:pt x="15506" y="18732"/>
                </a:lnTo>
                <a:lnTo>
                  <a:pt x="29717" y="54267"/>
                </a:lnTo>
                <a:lnTo>
                  <a:pt x="34899" y="54267"/>
                </a:lnTo>
                <a:lnTo>
                  <a:pt x="42643" y="34886"/>
                </a:lnTo>
                <a:lnTo>
                  <a:pt x="32308" y="34886"/>
                </a:lnTo>
                <a:lnTo>
                  <a:pt x="25722" y="18732"/>
                </a:lnTo>
                <a:close/>
              </a:path>
              <a:path w="64770" h="54609">
                <a:moveTo>
                  <a:pt x="59532" y="18732"/>
                </a:moveTo>
                <a:lnTo>
                  <a:pt x="49098" y="18732"/>
                </a:lnTo>
                <a:lnTo>
                  <a:pt x="53619" y="54267"/>
                </a:lnTo>
                <a:lnTo>
                  <a:pt x="64604" y="54267"/>
                </a:lnTo>
                <a:lnTo>
                  <a:pt x="59532" y="18732"/>
                </a:lnTo>
                <a:close/>
              </a:path>
              <a:path w="64770" h="54609">
                <a:moveTo>
                  <a:pt x="56857" y="0"/>
                </a:moveTo>
                <a:lnTo>
                  <a:pt x="46520" y="0"/>
                </a:lnTo>
                <a:lnTo>
                  <a:pt x="32308" y="34886"/>
                </a:lnTo>
                <a:lnTo>
                  <a:pt x="42643" y="34886"/>
                </a:lnTo>
                <a:lnTo>
                  <a:pt x="49098" y="18732"/>
                </a:lnTo>
                <a:lnTo>
                  <a:pt x="59532" y="18732"/>
                </a:lnTo>
                <a:lnTo>
                  <a:pt x="56857" y="0"/>
                </a:lnTo>
                <a:close/>
              </a:path>
            </a:pathLst>
          </a:custGeom>
          <a:solidFill>
            <a:srgbClr val="6E6F72"/>
          </a:solidFill>
        </p:spPr>
        <p:txBody>
          <a:bodyPr wrap="square" lIns="0" tIns="0" rIns="0" bIns="0" rtlCol="0"/>
          <a:lstStyle/>
          <a:p>
            <a:endParaRPr/>
          </a:p>
        </p:txBody>
      </p:sp>
      <p:sp>
        <p:nvSpPr>
          <p:cNvPr id="54" name="object 54"/>
          <p:cNvSpPr/>
          <p:nvPr/>
        </p:nvSpPr>
        <p:spPr>
          <a:xfrm>
            <a:off x="6570288" y="10064023"/>
            <a:ext cx="57150" cy="57150"/>
          </a:xfrm>
          <a:custGeom>
            <a:avLst/>
            <a:gdLst/>
            <a:ahLst/>
            <a:cxnLst/>
            <a:rect l="l" t="t" r="r" b="b"/>
            <a:pathLst>
              <a:path w="57150" h="57150">
                <a:moveTo>
                  <a:pt x="28432" y="0"/>
                </a:moveTo>
                <a:lnTo>
                  <a:pt x="17354" y="2246"/>
                </a:lnTo>
                <a:lnTo>
                  <a:pt x="8321" y="8339"/>
                </a:lnTo>
                <a:lnTo>
                  <a:pt x="2231" y="17371"/>
                </a:lnTo>
                <a:lnTo>
                  <a:pt x="0" y="28422"/>
                </a:lnTo>
                <a:lnTo>
                  <a:pt x="2240" y="39505"/>
                </a:lnTo>
                <a:lnTo>
                  <a:pt x="8339" y="48544"/>
                </a:lnTo>
                <a:lnTo>
                  <a:pt x="17379" y="54636"/>
                </a:lnTo>
                <a:lnTo>
                  <a:pt x="28445" y="56870"/>
                </a:lnTo>
                <a:lnTo>
                  <a:pt x="39514" y="54627"/>
                </a:lnTo>
                <a:lnTo>
                  <a:pt x="48547" y="48528"/>
                </a:lnTo>
                <a:lnTo>
                  <a:pt x="49900" y="46520"/>
                </a:lnTo>
                <a:lnTo>
                  <a:pt x="28445" y="46520"/>
                </a:lnTo>
                <a:lnTo>
                  <a:pt x="21401" y="45099"/>
                </a:lnTo>
                <a:lnTo>
                  <a:pt x="15648" y="41225"/>
                </a:lnTo>
                <a:lnTo>
                  <a:pt x="11770" y="35477"/>
                </a:lnTo>
                <a:lnTo>
                  <a:pt x="10350" y="28422"/>
                </a:lnTo>
                <a:lnTo>
                  <a:pt x="11777" y="21380"/>
                </a:lnTo>
                <a:lnTo>
                  <a:pt x="15656" y="15632"/>
                </a:lnTo>
                <a:lnTo>
                  <a:pt x="21405" y="11758"/>
                </a:lnTo>
                <a:lnTo>
                  <a:pt x="28432" y="10337"/>
                </a:lnTo>
                <a:lnTo>
                  <a:pt x="49876" y="10337"/>
                </a:lnTo>
                <a:lnTo>
                  <a:pt x="48522" y="8335"/>
                </a:lnTo>
                <a:lnTo>
                  <a:pt x="39469" y="2240"/>
                </a:lnTo>
                <a:lnTo>
                  <a:pt x="28432" y="0"/>
                </a:lnTo>
                <a:close/>
              </a:path>
              <a:path w="57150" h="57150">
                <a:moveTo>
                  <a:pt x="49876" y="10337"/>
                </a:moveTo>
                <a:lnTo>
                  <a:pt x="28432" y="10337"/>
                </a:lnTo>
                <a:lnTo>
                  <a:pt x="35480" y="11760"/>
                </a:lnTo>
                <a:lnTo>
                  <a:pt x="41233" y="15638"/>
                </a:lnTo>
                <a:lnTo>
                  <a:pt x="45110" y="21390"/>
                </a:lnTo>
                <a:lnTo>
                  <a:pt x="46530" y="28422"/>
                </a:lnTo>
                <a:lnTo>
                  <a:pt x="45101" y="35524"/>
                </a:lnTo>
                <a:lnTo>
                  <a:pt x="41221" y="41257"/>
                </a:lnTo>
                <a:lnTo>
                  <a:pt x="35475" y="45116"/>
                </a:lnTo>
                <a:lnTo>
                  <a:pt x="28445" y="46520"/>
                </a:lnTo>
                <a:lnTo>
                  <a:pt x="49900" y="46520"/>
                </a:lnTo>
                <a:lnTo>
                  <a:pt x="54636" y="39488"/>
                </a:lnTo>
                <a:lnTo>
                  <a:pt x="56868" y="28422"/>
                </a:lnTo>
                <a:lnTo>
                  <a:pt x="54621" y="17368"/>
                </a:lnTo>
                <a:lnTo>
                  <a:pt x="49876" y="10337"/>
                </a:lnTo>
                <a:close/>
              </a:path>
            </a:pathLst>
          </a:custGeom>
          <a:solidFill>
            <a:srgbClr val="6E6F72"/>
          </a:solidFill>
        </p:spPr>
        <p:txBody>
          <a:bodyPr wrap="square" lIns="0" tIns="0" rIns="0" bIns="0" rtlCol="0"/>
          <a:lstStyle/>
          <a:p>
            <a:endParaRPr/>
          </a:p>
        </p:txBody>
      </p:sp>
      <p:sp>
        <p:nvSpPr>
          <p:cNvPr id="55" name="object 55"/>
          <p:cNvSpPr/>
          <p:nvPr/>
        </p:nvSpPr>
        <p:spPr>
          <a:xfrm>
            <a:off x="6634256" y="10064027"/>
            <a:ext cx="46990" cy="57150"/>
          </a:xfrm>
          <a:custGeom>
            <a:avLst/>
            <a:gdLst/>
            <a:ahLst/>
            <a:cxnLst/>
            <a:rect l="l" t="t" r="r" b="b"/>
            <a:pathLst>
              <a:path w="46990" h="57150">
                <a:moveTo>
                  <a:pt x="34975" y="0"/>
                </a:moveTo>
                <a:lnTo>
                  <a:pt x="28917" y="0"/>
                </a:lnTo>
                <a:lnTo>
                  <a:pt x="17686" y="2238"/>
                </a:lnTo>
                <a:lnTo>
                  <a:pt x="8491" y="8339"/>
                </a:lnTo>
                <a:lnTo>
                  <a:pt x="2280" y="17375"/>
                </a:lnTo>
                <a:lnTo>
                  <a:pt x="0" y="28422"/>
                </a:lnTo>
                <a:lnTo>
                  <a:pt x="2280" y="39477"/>
                </a:lnTo>
                <a:lnTo>
                  <a:pt x="8491" y="48517"/>
                </a:lnTo>
                <a:lnTo>
                  <a:pt x="17686" y="54618"/>
                </a:lnTo>
                <a:lnTo>
                  <a:pt x="28917" y="56857"/>
                </a:lnTo>
                <a:lnTo>
                  <a:pt x="35382" y="56819"/>
                </a:lnTo>
                <a:lnTo>
                  <a:pt x="41617" y="54508"/>
                </a:lnTo>
                <a:lnTo>
                  <a:pt x="46532" y="50317"/>
                </a:lnTo>
                <a:lnTo>
                  <a:pt x="44948" y="46570"/>
                </a:lnTo>
                <a:lnTo>
                  <a:pt x="34150" y="46570"/>
                </a:lnTo>
                <a:lnTo>
                  <a:pt x="29082" y="46520"/>
                </a:lnTo>
                <a:lnTo>
                  <a:pt x="21794" y="45101"/>
                </a:lnTo>
                <a:lnTo>
                  <a:pt x="15840" y="41228"/>
                </a:lnTo>
                <a:lnTo>
                  <a:pt x="11823" y="35477"/>
                </a:lnTo>
                <a:lnTo>
                  <a:pt x="10350" y="28422"/>
                </a:lnTo>
                <a:lnTo>
                  <a:pt x="11823" y="21374"/>
                </a:lnTo>
                <a:lnTo>
                  <a:pt x="15840" y="15627"/>
                </a:lnTo>
                <a:lnTo>
                  <a:pt x="21794" y="11756"/>
                </a:lnTo>
                <a:lnTo>
                  <a:pt x="29082" y="10337"/>
                </a:lnTo>
                <a:lnTo>
                  <a:pt x="44895" y="10337"/>
                </a:lnTo>
                <a:lnTo>
                  <a:pt x="46532" y="6464"/>
                </a:lnTo>
                <a:lnTo>
                  <a:pt x="41922" y="2260"/>
                </a:lnTo>
                <a:lnTo>
                  <a:pt x="34975" y="0"/>
                </a:lnTo>
                <a:close/>
              </a:path>
              <a:path w="46990" h="57150">
                <a:moveTo>
                  <a:pt x="42570" y="40944"/>
                </a:moveTo>
                <a:lnTo>
                  <a:pt x="39014" y="44551"/>
                </a:lnTo>
                <a:lnTo>
                  <a:pt x="34150" y="46570"/>
                </a:lnTo>
                <a:lnTo>
                  <a:pt x="44948" y="46570"/>
                </a:lnTo>
                <a:lnTo>
                  <a:pt x="42570" y="40944"/>
                </a:lnTo>
                <a:close/>
              </a:path>
              <a:path w="46990" h="57150">
                <a:moveTo>
                  <a:pt x="44895" y="10337"/>
                </a:moveTo>
                <a:lnTo>
                  <a:pt x="34124" y="10337"/>
                </a:lnTo>
                <a:lnTo>
                  <a:pt x="38963" y="12306"/>
                </a:lnTo>
                <a:lnTo>
                  <a:pt x="42570" y="15836"/>
                </a:lnTo>
                <a:lnTo>
                  <a:pt x="44895" y="10337"/>
                </a:lnTo>
                <a:close/>
              </a:path>
            </a:pathLst>
          </a:custGeom>
          <a:solidFill>
            <a:srgbClr val="6E6F72"/>
          </a:solidFill>
        </p:spPr>
        <p:txBody>
          <a:bodyPr wrap="square" lIns="0" tIns="0" rIns="0" bIns="0" rtlCol="0"/>
          <a:lstStyle/>
          <a:p>
            <a:endParaRPr/>
          </a:p>
        </p:txBody>
      </p:sp>
      <p:sp>
        <p:nvSpPr>
          <p:cNvPr id="56" name="object 56"/>
          <p:cNvSpPr/>
          <p:nvPr/>
        </p:nvSpPr>
        <p:spPr>
          <a:xfrm>
            <a:off x="5169154" y="9794254"/>
            <a:ext cx="856131" cy="329281"/>
          </a:xfrm>
          <a:prstGeom prst="rect">
            <a:avLst/>
          </a:prstGeom>
          <a:blipFill>
            <a:blip r:embed="rId18" cstate="print"/>
            <a:stretch>
              <a:fillRect/>
            </a:stretch>
          </a:blipFill>
        </p:spPr>
        <p:txBody>
          <a:bodyPr wrap="square" lIns="0" tIns="0" rIns="0" bIns="0" rtlCol="0"/>
          <a:lstStyle/>
          <a:p>
            <a:endParaRPr/>
          </a:p>
        </p:txBody>
      </p:sp>
      <p:sp>
        <p:nvSpPr>
          <p:cNvPr id="57" name="object 57"/>
          <p:cNvSpPr/>
          <p:nvPr/>
        </p:nvSpPr>
        <p:spPr>
          <a:xfrm>
            <a:off x="4702011" y="9846113"/>
            <a:ext cx="221310" cy="67576"/>
          </a:xfrm>
          <a:prstGeom prst="rect">
            <a:avLst/>
          </a:prstGeom>
          <a:blipFill>
            <a:blip r:embed="rId19" cstate="print"/>
            <a:stretch>
              <a:fillRect/>
            </a:stretch>
          </a:blipFill>
        </p:spPr>
        <p:txBody>
          <a:bodyPr wrap="square" lIns="0" tIns="0" rIns="0" bIns="0" rtlCol="0"/>
          <a:lstStyle/>
          <a:p>
            <a:endParaRPr/>
          </a:p>
        </p:txBody>
      </p:sp>
      <p:sp>
        <p:nvSpPr>
          <p:cNvPr id="58" name="object 58"/>
          <p:cNvSpPr/>
          <p:nvPr/>
        </p:nvSpPr>
        <p:spPr>
          <a:xfrm>
            <a:off x="4842922" y="10008358"/>
            <a:ext cx="187007" cy="77673"/>
          </a:xfrm>
          <a:prstGeom prst="rect">
            <a:avLst/>
          </a:prstGeom>
          <a:blipFill>
            <a:blip r:embed="rId20" cstate="print"/>
            <a:stretch>
              <a:fillRect/>
            </a:stretch>
          </a:blipFill>
        </p:spPr>
        <p:txBody>
          <a:bodyPr wrap="square" lIns="0" tIns="0" rIns="0" bIns="0" rtlCol="0"/>
          <a:lstStyle/>
          <a:p>
            <a:endParaRPr/>
          </a:p>
        </p:txBody>
      </p:sp>
      <p:sp>
        <p:nvSpPr>
          <p:cNvPr id="59" name="object 59"/>
          <p:cNvSpPr/>
          <p:nvPr/>
        </p:nvSpPr>
        <p:spPr>
          <a:xfrm>
            <a:off x="4719321" y="9786497"/>
            <a:ext cx="114300" cy="397510"/>
          </a:xfrm>
          <a:custGeom>
            <a:avLst/>
            <a:gdLst/>
            <a:ahLst/>
            <a:cxnLst/>
            <a:rect l="l" t="t" r="r" b="b"/>
            <a:pathLst>
              <a:path w="114300" h="397509">
                <a:moveTo>
                  <a:pt x="114019" y="133070"/>
                </a:moveTo>
                <a:lnTo>
                  <a:pt x="82054" y="133070"/>
                </a:lnTo>
                <a:lnTo>
                  <a:pt x="113512" y="397370"/>
                </a:lnTo>
                <a:lnTo>
                  <a:pt x="114019" y="133070"/>
                </a:lnTo>
                <a:close/>
              </a:path>
              <a:path w="114300" h="397509">
                <a:moveTo>
                  <a:pt x="114274" y="0"/>
                </a:moveTo>
                <a:lnTo>
                  <a:pt x="0" y="231648"/>
                </a:lnTo>
                <a:lnTo>
                  <a:pt x="82054" y="133070"/>
                </a:lnTo>
                <a:lnTo>
                  <a:pt x="114019" y="133070"/>
                </a:lnTo>
                <a:lnTo>
                  <a:pt x="114274" y="0"/>
                </a:lnTo>
                <a:close/>
              </a:path>
            </a:pathLst>
          </a:custGeom>
          <a:solidFill>
            <a:srgbClr val="F47421"/>
          </a:solidFill>
        </p:spPr>
        <p:txBody>
          <a:bodyPr wrap="square" lIns="0" tIns="0" rIns="0" bIns="0" rtlCol="0"/>
          <a:lstStyle/>
          <a:p>
            <a:endParaRPr/>
          </a:p>
        </p:txBody>
      </p:sp>
      <p:sp>
        <p:nvSpPr>
          <p:cNvPr id="60" name="object 60"/>
          <p:cNvSpPr/>
          <p:nvPr/>
        </p:nvSpPr>
        <p:spPr>
          <a:xfrm>
            <a:off x="4617248" y="10002644"/>
            <a:ext cx="184124" cy="98145"/>
          </a:xfrm>
          <a:prstGeom prst="rect">
            <a:avLst/>
          </a:prstGeom>
          <a:blipFill>
            <a:blip r:embed="rId21" cstate="print"/>
            <a:stretch>
              <a:fillRect/>
            </a:stretch>
          </a:blipFill>
        </p:spPr>
        <p:txBody>
          <a:bodyPr wrap="square" lIns="0" tIns="0" rIns="0" bIns="0" rtlCol="0"/>
          <a:lstStyle/>
          <a:p>
            <a:endParaRPr/>
          </a:p>
        </p:txBody>
      </p:sp>
      <p:sp>
        <p:nvSpPr>
          <p:cNvPr id="61" name="object 61"/>
          <p:cNvSpPr/>
          <p:nvPr/>
        </p:nvSpPr>
        <p:spPr>
          <a:xfrm>
            <a:off x="4046223" y="9794252"/>
            <a:ext cx="431795" cy="339763"/>
          </a:xfrm>
          <a:prstGeom prst="rect">
            <a:avLst/>
          </a:prstGeom>
          <a:blipFill>
            <a:blip r:embed="rId22" cstate="print"/>
            <a:stretch>
              <a:fillRect/>
            </a:stretch>
          </a:blipFill>
        </p:spPr>
        <p:txBody>
          <a:bodyPr wrap="square" lIns="0" tIns="0" rIns="0" bIns="0" rtlCol="0"/>
          <a:lstStyle/>
          <a:p>
            <a:endParaRPr/>
          </a:p>
        </p:txBody>
      </p:sp>
      <p:sp>
        <p:nvSpPr>
          <p:cNvPr id="62" name="object 62"/>
          <p:cNvSpPr/>
          <p:nvPr/>
        </p:nvSpPr>
        <p:spPr>
          <a:xfrm>
            <a:off x="3352572" y="9790396"/>
            <a:ext cx="494665" cy="333375"/>
          </a:xfrm>
          <a:custGeom>
            <a:avLst/>
            <a:gdLst/>
            <a:ahLst/>
            <a:cxnLst/>
            <a:rect l="l" t="t" r="r" b="b"/>
            <a:pathLst>
              <a:path w="494664" h="333375">
                <a:moveTo>
                  <a:pt x="114840" y="332277"/>
                </a:moveTo>
                <a:lnTo>
                  <a:pt x="115354" y="332943"/>
                </a:lnTo>
                <a:lnTo>
                  <a:pt x="115515" y="332278"/>
                </a:lnTo>
                <a:lnTo>
                  <a:pt x="114840" y="332277"/>
                </a:lnTo>
                <a:close/>
              </a:path>
              <a:path w="494664" h="333375">
                <a:moveTo>
                  <a:pt x="321537" y="211759"/>
                </a:moveTo>
                <a:lnTo>
                  <a:pt x="300062" y="211759"/>
                </a:lnTo>
                <a:lnTo>
                  <a:pt x="302425" y="215455"/>
                </a:lnTo>
                <a:lnTo>
                  <a:pt x="303923" y="222186"/>
                </a:lnTo>
                <a:lnTo>
                  <a:pt x="309819" y="248090"/>
                </a:lnTo>
                <a:lnTo>
                  <a:pt x="321724" y="299288"/>
                </a:lnTo>
                <a:lnTo>
                  <a:pt x="327583" y="325005"/>
                </a:lnTo>
                <a:lnTo>
                  <a:pt x="328917" y="331000"/>
                </a:lnTo>
                <a:lnTo>
                  <a:pt x="331508" y="332549"/>
                </a:lnTo>
                <a:lnTo>
                  <a:pt x="337311" y="332409"/>
                </a:lnTo>
                <a:lnTo>
                  <a:pt x="349803" y="332237"/>
                </a:lnTo>
                <a:lnTo>
                  <a:pt x="389979" y="332216"/>
                </a:lnTo>
                <a:lnTo>
                  <a:pt x="392038" y="331972"/>
                </a:lnTo>
                <a:lnTo>
                  <a:pt x="395122" y="331762"/>
                </a:lnTo>
                <a:lnTo>
                  <a:pt x="395122" y="319125"/>
                </a:lnTo>
                <a:lnTo>
                  <a:pt x="360311" y="319125"/>
                </a:lnTo>
                <a:lnTo>
                  <a:pt x="337569" y="212813"/>
                </a:lnTo>
                <a:lnTo>
                  <a:pt x="322491" y="212813"/>
                </a:lnTo>
                <a:lnTo>
                  <a:pt x="321537" y="211759"/>
                </a:lnTo>
                <a:close/>
              </a:path>
              <a:path w="494664" h="333375">
                <a:moveTo>
                  <a:pt x="240410" y="0"/>
                </a:moveTo>
                <a:lnTo>
                  <a:pt x="219792" y="32560"/>
                </a:lnTo>
                <a:lnTo>
                  <a:pt x="194915" y="96377"/>
                </a:lnTo>
                <a:lnTo>
                  <a:pt x="167093" y="195554"/>
                </a:lnTo>
                <a:lnTo>
                  <a:pt x="164229" y="204837"/>
                </a:lnTo>
                <a:lnTo>
                  <a:pt x="161105" y="209678"/>
                </a:lnTo>
                <a:lnTo>
                  <a:pt x="155781" y="211654"/>
                </a:lnTo>
                <a:lnTo>
                  <a:pt x="145859" y="212369"/>
                </a:lnTo>
                <a:lnTo>
                  <a:pt x="145414" y="212648"/>
                </a:lnTo>
                <a:lnTo>
                  <a:pt x="144462" y="212991"/>
                </a:lnTo>
                <a:lnTo>
                  <a:pt x="115515" y="332278"/>
                </a:lnTo>
                <a:lnTo>
                  <a:pt x="147840" y="332486"/>
                </a:lnTo>
                <a:lnTo>
                  <a:pt x="149809" y="330822"/>
                </a:lnTo>
                <a:lnTo>
                  <a:pt x="157531" y="300280"/>
                </a:lnTo>
                <a:lnTo>
                  <a:pt x="166362" y="265557"/>
                </a:lnTo>
                <a:lnTo>
                  <a:pt x="170825" y="247903"/>
                </a:lnTo>
                <a:lnTo>
                  <a:pt x="177267" y="221848"/>
                </a:lnTo>
                <a:lnTo>
                  <a:pt x="178930" y="215011"/>
                </a:lnTo>
                <a:lnTo>
                  <a:pt x="181775" y="211721"/>
                </a:lnTo>
                <a:lnTo>
                  <a:pt x="198484" y="211721"/>
                </a:lnTo>
                <a:lnTo>
                  <a:pt x="198932" y="210972"/>
                </a:lnTo>
                <a:lnTo>
                  <a:pt x="208632" y="167248"/>
                </a:lnTo>
                <a:lnTo>
                  <a:pt x="216889" y="130584"/>
                </a:lnTo>
                <a:lnTo>
                  <a:pt x="225247" y="93944"/>
                </a:lnTo>
                <a:lnTo>
                  <a:pt x="234988" y="51752"/>
                </a:lnTo>
                <a:lnTo>
                  <a:pt x="238366" y="46647"/>
                </a:lnTo>
                <a:lnTo>
                  <a:pt x="240779" y="41325"/>
                </a:lnTo>
                <a:lnTo>
                  <a:pt x="243585" y="41313"/>
                </a:lnTo>
                <a:lnTo>
                  <a:pt x="268291" y="41313"/>
                </a:lnTo>
                <a:lnTo>
                  <a:pt x="262766" y="29315"/>
                </a:lnTo>
                <a:lnTo>
                  <a:pt x="251180" y="8839"/>
                </a:lnTo>
                <a:lnTo>
                  <a:pt x="245732" y="114"/>
                </a:lnTo>
                <a:lnTo>
                  <a:pt x="240410" y="0"/>
                </a:lnTo>
                <a:close/>
              </a:path>
              <a:path w="494664" h="333375">
                <a:moveTo>
                  <a:pt x="70785" y="275183"/>
                </a:moveTo>
                <a:lnTo>
                  <a:pt x="32969" y="275183"/>
                </a:lnTo>
                <a:lnTo>
                  <a:pt x="34645" y="277355"/>
                </a:lnTo>
                <a:lnTo>
                  <a:pt x="36385" y="279501"/>
                </a:lnTo>
                <a:lnTo>
                  <a:pt x="54581" y="304590"/>
                </a:lnTo>
                <a:lnTo>
                  <a:pt x="96314" y="332256"/>
                </a:lnTo>
                <a:lnTo>
                  <a:pt x="114840" y="332277"/>
                </a:lnTo>
                <a:lnTo>
                  <a:pt x="70785" y="275183"/>
                </a:lnTo>
                <a:close/>
              </a:path>
              <a:path w="494664" h="333375">
                <a:moveTo>
                  <a:pt x="389979" y="332216"/>
                </a:moveTo>
                <a:lnTo>
                  <a:pt x="362300" y="332216"/>
                </a:lnTo>
                <a:lnTo>
                  <a:pt x="387299" y="332270"/>
                </a:lnTo>
                <a:lnTo>
                  <a:pt x="389645" y="332256"/>
                </a:lnTo>
                <a:lnTo>
                  <a:pt x="389979" y="332216"/>
                </a:lnTo>
                <a:close/>
              </a:path>
              <a:path w="494664" h="333375">
                <a:moveTo>
                  <a:pt x="479654" y="270065"/>
                </a:moveTo>
                <a:lnTo>
                  <a:pt x="395122" y="270065"/>
                </a:lnTo>
                <a:lnTo>
                  <a:pt x="398259" y="271094"/>
                </a:lnTo>
                <a:lnTo>
                  <a:pt x="399719" y="272796"/>
                </a:lnTo>
                <a:lnTo>
                  <a:pt x="446811" y="329260"/>
                </a:lnTo>
                <a:lnTo>
                  <a:pt x="449186" y="331724"/>
                </a:lnTo>
                <a:lnTo>
                  <a:pt x="461685" y="331972"/>
                </a:lnTo>
                <a:lnTo>
                  <a:pt x="472262" y="332024"/>
                </a:lnTo>
                <a:lnTo>
                  <a:pt x="494410" y="331978"/>
                </a:lnTo>
                <a:lnTo>
                  <a:pt x="454456" y="287235"/>
                </a:lnTo>
                <a:lnTo>
                  <a:pt x="460184" y="284772"/>
                </a:lnTo>
                <a:lnTo>
                  <a:pt x="465137" y="283337"/>
                </a:lnTo>
                <a:lnTo>
                  <a:pt x="469341" y="280708"/>
                </a:lnTo>
                <a:lnTo>
                  <a:pt x="477846" y="273192"/>
                </a:lnTo>
                <a:lnTo>
                  <a:pt x="479654" y="270065"/>
                </a:lnTo>
                <a:close/>
              </a:path>
              <a:path w="494664" h="333375">
                <a:moveTo>
                  <a:pt x="31153" y="212699"/>
                </a:moveTo>
                <a:lnTo>
                  <a:pt x="0" y="212699"/>
                </a:lnTo>
                <a:lnTo>
                  <a:pt x="0" y="331685"/>
                </a:lnTo>
                <a:lnTo>
                  <a:pt x="31356" y="331685"/>
                </a:lnTo>
                <a:lnTo>
                  <a:pt x="31356" y="275805"/>
                </a:lnTo>
                <a:lnTo>
                  <a:pt x="32969" y="275183"/>
                </a:lnTo>
                <a:lnTo>
                  <a:pt x="70785" y="275183"/>
                </a:lnTo>
                <a:lnTo>
                  <a:pt x="68452" y="272161"/>
                </a:lnTo>
                <a:lnTo>
                  <a:pt x="72116" y="267677"/>
                </a:lnTo>
                <a:lnTo>
                  <a:pt x="32867" y="267677"/>
                </a:lnTo>
                <a:lnTo>
                  <a:pt x="31153" y="267182"/>
                </a:lnTo>
                <a:lnTo>
                  <a:pt x="31153" y="212699"/>
                </a:lnTo>
                <a:close/>
              </a:path>
              <a:path w="494664" h="333375">
                <a:moveTo>
                  <a:pt x="408044" y="213250"/>
                </a:moveTo>
                <a:lnTo>
                  <a:pt x="365264" y="213360"/>
                </a:lnTo>
                <a:lnTo>
                  <a:pt x="364147" y="213804"/>
                </a:lnTo>
                <a:lnTo>
                  <a:pt x="362165" y="214223"/>
                </a:lnTo>
                <a:lnTo>
                  <a:pt x="362165" y="318947"/>
                </a:lnTo>
                <a:lnTo>
                  <a:pt x="360311" y="319125"/>
                </a:lnTo>
                <a:lnTo>
                  <a:pt x="395122" y="319125"/>
                </a:lnTo>
                <a:lnTo>
                  <a:pt x="395122" y="270065"/>
                </a:lnTo>
                <a:lnTo>
                  <a:pt x="479654" y="270065"/>
                </a:lnTo>
                <a:lnTo>
                  <a:pt x="481872" y="266228"/>
                </a:lnTo>
                <a:lnTo>
                  <a:pt x="420890" y="266228"/>
                </a:lnTo>
                <a:lnTo>
                  <a:pt x="398640" y="266153"/>
                </a:lnTo>
                <a:lnTo>
                  <a:pt x="397713" y="265874"/>
                </a:lnTo>
                <a:lnTo>
                  <a:pt x="395719" y="265557"/>
                </a:lnTo>
                <a:lnTo>
                  <a:pt x="395719" y="258064"/>
                </a:lnTo>
                <a:lnTo>
                  <a:pt x="395427" y="251091"/>
                </a:lnTo>
                <a:lnTo>
                  <a:pt x="396062" y="242531"/>
                </a:lnTo>
                <a:lnTo>
                  <a:pt x="398919" y="239801"/>
                </a:lnTo>
                <a:lnTo>
                  <a:pt x="411039" y="239550"/>
                </a:lnTo>
                <a:lnTo>
                  <a:pt x="483428" y="239448"/>
                </a:lnTo>
                <a:lnTo>
                  <a:pt x="479423" y="230797"/>
                </a:lnTo>
                <a:lnTo>
                  <a:pt x="471327" y="221848"/>
                </a:lnTo>
                <a:lnTo>
                  <a:pt x="461114" y="215764"/>
                </a:lnTo>
                <a:lnTo>
                  <a:pt x="449706" y="213436"/>
                </a:lnTo>
                <a:lnTo>
                  <a:pt x="408044" y="213250"/>
                </a:lnTo>
                <a:close/>
              </a:path>
              <a:path w="494664" h="333375">
                <a:moveTo>
                  <a:pt x="78130" y="213042"/>
                </a:moveTo>
                <a:lnTo>
                  <a:pt x="75222" y="214769"/>
                </a:lnTo>
                <a:lnTo>
                  <a:pt x="63747" y="229396"/>
                </a:lnTo>
                <a:lnTo>
                  <a:pt x="55502" y="239801"/>
                </a:lnTo>
                <a:lnTo>
                  <a:pt x="37363" y="262547"/>
                </a:lnTo>
                <a:lnTo>
                  <a:pt x="35953" y="264337"/>
                </a:lnTo>
                <a:lnTo>
                  <a:pt x="34143" y="266228"/>
                </a:lnTo>
                <a:lnTo>
                  <a:pt x="32867" y="267677"/>
                </a:lnTo>
                <a:lnTo>
                  <a:pt x="72116" y="267677"/>
                </a:lnTo>
                <a:lnTo>
                  <a:pt x="116485" y="213385"/>
                </a:lnTo>
                <a:lnTo>
                  <a:pt x="98936" y="213385"/>
                </a:lnTo>
                <a:lnTo>
                  <a:pt x="90769" y="213362"/>
                </a:lnTo>
                <a:lnTo>
                  <a:pt x="82791" y="213194"/>
                </a:lnTo>
                <a:lnTo>
                  <a:pt x="78130" y="213042"/>
                </a:lnTo>
                <a:close/>
              </a:path>
              <a:path w="494664" h="333375">
                <a:moveTo>
                  <a:pt x="483428" y="239448"/>
                </a:moveTo>
                <a:lnTo>
                  <a:pt x="421525" y="239448"/>
                </a:lnTo>
                <a:lnTo>
                  <a:pt x="432011" y="239495"/>
                </a:lnTo>
                <a:lnTo>
                  <a:pt x="442493" y="239725"/>
                </a:lnTo>
                <a:lnTo>
                  <a:pt x="451180" y="240004"/>
                </a:lnTo>
                <a:lnTo>
                  <a:pt x="456361" y="245783"/>
                </a:lnTo>
                <a:lnTo>
                  <a:pt x="455866" y="260756"/>
                </a:lnTo>
                <a:lnTo>
                  <a:pt x="450481" y="265963"/>
                </a:lnTo>
                <a:lnTo>
                  <a:pt x="442213" y="266103"/>
                </a:lnTo>
                <a:lnTo>
                  <a:pt x="420890" y="266228"/>
                </a:lnTo>
                <a:lnTo>
                  <a:pt x="481872" y="266228"/>
                </a:lnTo>
                <a:lnTo>
                  <a:pt x="483387" y="263609"/>
                </a:lnTo>
                <a:lnTo>
                  <a:pt x="485689" y="252827"/>
                </a:lnTo>
                <a:lnTo>
                  <a:pt x="484479" y="241719"/>
                </a:lnTo>
                <a:lnTo>
                  <a:pt x="483428" y="239448"/>
                </a:lnTo>
                <a:close/>
              </a:path>
              <a:path w="494664" h="333375">
                <a:moveTo>
                  <a:pt x="198484" y="211721"/>
                </a:moveTo>
                <a:lnTo>
                  <a:pt x="181775" y="211721"/>
                </a:lnTo>
                <a:lnTo>
                  <a:pt x="196621" y="214833"/>
                </a:lnTo>
                <a:lnTo>
                  <a:pt x="198484" y="211721"/>
                </a:lnTo>
                <a:close/>
              </a:path>
              <a:path w="494664" h="333375">
                <a:moveTo>
                  <a:pt x="268291" y="41313"/>
                </a:moveTo>
                <a:lnTo>
                  <a:pt x="243585" y="41313"/>
                </a:lnTo>
                <a:lnTo>
                  <a:pt x="246303" y="48094"/>
                </a:lnTo>
                <a:lnTo>
                  <a:pt x="249935" y="54673"/>
                </a:lnTo>
                <a:lnTo>
                  <a:pt x="259964" y="97970"/>
                </a:lnTo>
                <a:lnTo>
                  <a:pt x="268243" y="134267"/>
                </a:lnTo>
                <a:lnTo>
                  <a:pt x="276416" y="170588"/>
                </a:lnTo>
                <a:lnTo>
                  <a:pt x="285555" y="211759"/>
                </a:lnTo>
                <a:lnTo>
                  <a:pt x="285677" y="212204"/>
                </a:lnTo>
                <a:lnTo>
                  <a:pt x="287807" y="214045"/>
                </a:lnTo>
                <a:lnTo>
                  <a:pt x="300062" y="211759"/>
                </a:lnTo>
                <a:lnTo>
                  <a:pt x="321537" y="211759"/>
                </a:lnTo>
                <a:lnTo>
                  <a:pt x="320573" y="210693"/>
                </a:lnTo>
                <a:lnTo>
                  <a:pt x="311247" y="178464"/>
                </a:lnTo>
                <a:lnTo>
                  <a:pt x="303101" y="150720"/>
                </a:lnTo>
                <a:lnTo>
                  <a:pt x="295084" y="122942"/>
                </a:lnTo>
                <a:lnTo>
                  <a:pt x="287426" y="95072"/>
                </a:lnTo>
                <a:lnTo>
                  <a:pt x="280698" y="72473"/>
                </a:lnTo>
                <a:lnTo>
                  <a:pt x="272541" y="50541"/>
                </a:lnTo>
                <a:lnTo>
                  <a:pt x="268291" y="41313"/>
                </a:lnTo>
                <a:close/>
              </a:path>
              <a:path w="494664" h="333375">
                <a:moveTo>
                  <a:pt x="116547" y="213309"/>
                </a:moveTo>
                <a:lnTo>
                  <a:pt x="98936" y="213385"/>
                </a:lnTo>
                <a:lnTo>
                  <a:pt x="116485" y="213385"/>
                </a:lnTo>
                <a:close/>
              </a:path>
              <a:path w="494664" h="333375">
                <a:moveTo>
                  <a:pt x="330352" y="211912"/>
                </a:moveTo>
                <a:lnTo>
                  <a:pt x="322491" y="212813"/>
                </a:lnTo>
                <a:lnTo>
                  <a:pt x="337569" y="212813"/>
                </a:lnTo>
                <a:lnTo>
                  <a:pt x="337438" y="212204"/>
                </a:lnTo>
                <a:lnTo>
                  <a:pt x="333514" y="212204"/>
                </a:lnTo>
                <a:lnTo>
                  <a:pt x="330352" y="211912"/>
                </a:lnTo>
                <a:close/>
              </a:path>
            </a:pathLst>
          </a:custGeom>
          <a:solidFill>
            <a:srgbClr val="413996"/>
          </a:solidFill>
        </p:spPr>
        <p:txBody>
          <a:bodyPr wrap="square" lIns="0" tIns="0" rIns="0" bIns="0" rtlCol="0"/>
          <a:lstStyle/>
          <a:p>
            <a:endParaRPr/>
          </a:p>
        </p:txBody>
      </p:sp>
      <p:sp>
        <p:nvSpPr>
          <p:cNvPr id="63" name="object 63"/>
          <p:cNvSpPr/>
          <p:nvPr/>
        </p:nvSpPr>
        <p:spPr>
          <a:xfrm>
            <a:off x="3865695" y="10004462"/>
            <a:ext cx="0" cy="118110"/>
          </a:xfrm>
          <a:custGeom>
            <a:avLst/>
            <a:gdLst/>
            <a:ahLst/>
            <a:cxnLst/>
            <a:rect l="l" t="t" r="r" b="b"/>
            <a:pathLst>
              <a:path h="118109">
                <a:moveTo>
                  <a:pt x="0" y="0"/>
                </a:moveTo>
                <a:lnTo>
                  <a:pt x="0" y="117576"/>
                </a:lnTo>
              </a:path>
            </a:pathLst>
          </a:custGeom>
          <a:ln w="31788">
            <a:solidFill>
              <a:srgbClr val="413996"/>
            </a:solidFill>
          </a:ln>
        </p:spPr>
        <p:txBody>
          <a:bodyPr wrap="square" lIns="0" tIns="0" rIns="0" bIns="0" rtlCol="0"/>
          <a:lstStyle/>
          <a:p>
            <a:endParaRPr/>
          </a:p>
        </p:txBody>
      </p:sp>
      <p:sp>
        <p:nvSpPr>
          <p:cNvPr id="64" name="object 64"/>
          <p:cNvSpPr/>
          <p:nvPr/>
        </p:nvSpPr>
        <p:spPr>
          <a:xfrm>
            <a:off x="3592467" y="10032098"/>
            <a:ext cx="0" cy="90170"/>
          </a:xfrm>
          <a:custGeom>
            <a:avLst/>
            <a:gdLst/>
            <a:ahLst/>
            <a:cxnLst/>
            <a:rect l="l" t="t" r="r" b="b"/>
            <a:pathLst>
              <a:path h="90170">
                <a:moveTo>
                  <a:pt x="0" y="0"/>
                </a:moveTo>
                <a:lnTo>
                  <a:pt x="0" y="90043"/>
                </a:lnTo>
              </a:path>
            </a:pathLst>
          </a:custGeom>
          <a:ln w="30949">
            <a:solidFill>
              <a:srgbClr val="413996"/>
            </a:solidFill>
          </a:ln>
        </p:spPr>
        <p:txBody>
          <a:bodyPr wrap="square" lIns="0" tIns="0" rIns="0" bIns="0" rtlCol="0"/>
          <a:lstStyle/>
          <a:p>
            <a:endParaRPr/>
          </a:p>
        </p:txBody>
      </p:sp>
      <p:sp>
        <p:nvSpPr>
          <p:cNvPr id="65" name="object 65"/>
          <p:cNvSpPr/>
          <p:nvPr/>
        </p:nvSpPr>
        <p:spPr>
          <a:xfrm>
            <a:off x="3747999" y="10029845"/>
            <a:ext cx="60960" cy="27305"/>
          </a:xfrm>
          <a:custGeom>
            <a:avLst/>
            <a:gdLst/>
            <a:ahLst/>
            <a:cxnLst/>
            <a:rect l="l" t="t" r="r" b="b"/>
            <a:pathLst>
              <a:path w="60960" h="27304">
                <a:moveTo>
                  <a:pt x="26098" y="0"/>
                </a:moveTo>
                <a:lnTo>
                  <a:pt x="15612" y="101"/>
                </a:lnTo>
                <a:lnTo>
                  <a:pt x="3492" y="352"/>
                </a:lnTo>
                <a:lnTo>
                  <a:pt x="635" y="3082"/>
                </a:lnTo>
                <a:lnTo>
                  <a:pt x="0" y="11642"/>
                </a:lnTo>
                <a:lnTo>
                  <a:pt x="292" y="18615"/>
                </a:lnTo>
                <a:lnTo>
                  <a:pt x="292" y="26108"/>
                </a:lnTo>
                <a:lnTo>
                  <a:pt x="2286" y="26425"/>
                </a:lnTo>
                <a:lnTo>
                  <a:pt x="3213" y="26704"/>
                </a:lnTo>
                <a:lnTo>
                  <a:pt x="25463" y="26779"/>
                </a:lnTo>
                <a:lnTo>
                  <a:pt x="46786" y="26654"/>
                </a:lnTo>
                <a:lnTo>
                  <a:pt x="55054" y="26514"/>
                </a:lnTo>
                <a:lnTo>
                  <a:pt x="60439" y="21307"/>
                </a:lnTo>
                <a:lnTo>
                  <a:pt x="60934" y="6334"/>
                </a:lnTo>
                <a:lnTo>
                  <a:pt x="55753" y="555"/>
                </a:lnTo>
                <a:lnTo>
                  <a:pt x="47066" y="276"/>
                </a:lnTo>
                <a:lnTo>
                  <a:pt x="36584" y="46"/>
                </a:lnTo>
                <a:lnTo>
                  <a:pt x="26098" y="0"/>
                </a:lnTo>
                <a:close/>
              </a:path>
            </a:pathLst>
          </a:custGeom>
          <a:solidFill>
            <a:srgbClr val="FFFFFF"/>
          </a:solidFill>
        </p:spPr>
        <p:txBody>
          <a:bodyPr wrap="square" lIns="0" tIns="0" rIns="0" bIns="0" rtlCol="0"/>
          <a:lstStyle/>
          <a:p>
            <a:endParaRPr/>
          </a:p>
        </p:txBody>
      </p:sp>
      <p:sp>
        <p:nvSpPr>
          <p:cNvPr id="66" name="object 66"/>
          <p:cNvSpPr/>
          <p:nvPr/>
        </p:nvSpPr>
        <p:spPr>
          <a:xfrm>
            <a:off x="2862270" y="9805069"/>
            <a:ext cx="314608" cy="314607"/>
          </a:xfrm>
          <a:prstGeom prst="rect">
            <a:avLst/>
          </a:prstGeom>
          <a:blipFill>
            <a:blip r:embed="rId23" cstate="print"/>
            <a:stretch>
              <a:fillRect/>
            </a:stretch>
          </a:blipFill>
        </p:spPr>
        <p:txBody>
          <a:bodyPr wrap="square" lIns="0" tIns="0" rIns="0" bIns="0" rtlCol="0"/>
          <a:lstStyle/>
          <a:p>
            <a:endParaRPr/>
          </a:p>
        </p:txBody>
      </p:sp>
      <p:sp>
        <p:nvSpPr>
          <p:cNvPr id="67" name="object 67"/>
          <p:cNvSpPr/>
          <p:nvPr/>
        </p:nvSpPr>
        <p:spPr>
          <a:xfrm>
            <a:off x="2081779" y="9737281"/>
            <a:ext cx="656074" cy="453807"/>
          </a:xfrm>
          <a:prstGeom prst="rect">
            <a:avLst/>
          </a:prstGeom>
          <a:blipFill>
            <a:blip r:embed="rId24" cstate="print"/>
            <a:stretch>
              <a:fillRect/>
            </a:stretch>
          </a:blipFill>
        </p:spPr>
        <p:txBody>
          <a:bodyPr wrap="square" lIns="0" tIns="0" rIns="0" bIns="0" rtlCol="0"/>
          <a:lstStyle/>
          <a:p>
            <a:endParaRPr/>
          </a:p>
        </p:txBody>
      </p:sp>
      <p:sp>
        <p:nvSpPr>
          <p:cNvPr id="68" name="object 68"/>
          <p:cNvSpPr/>
          <p:nvPr/>
        </p:nvSpPr>
        <p:spPr>
          <a:xfrm>
            <a:off x="1320533" y="9795945"/>
            <a:ext cx="604520" cy="60325"/>
          </a:xfrm>
          <a:custGeom>
            <a:avLst/>
            <a:gdLst/>
            <a:ahLst/>
            <a:cxnLst/>
            <a:rect l="l" t="t" r="r" b="b"/>
            <a:pathLst>
              <a:path w="604519" h="60325">
                <a:moveTo>
                  <a:pt x="527700" y="32118"/>
                </a:moveTo>
                <a:lnTo>
                  <a:pt x="298103" y="32118"/>
                </a:lnTo>
                <a:lnTo>
                  <a:pt x="351235" y="33457"/>
                </a:lnTo>
                <a:lnTo>
                  <a:pt x="404136" y="36233"/>
                </a:lnTo>
                <a:lnTo>
                  <a:pt x="456349" y="40351"/>
                </a:lnTo>
                <a:lnTo>
                  <a:pt x="507419" y="45720"/>
                </a:lnTo>
                <a:lnTo>
                  <a:pt x="556889" y="52244"/>
                </a:lnTo>
                <a:lnTo>
                  <a:pt x="604304" y="59831"/>
                </a:lnTo>
                <a:lnTo>
                  <a:pt x="560134" y="42331"/>
                </a:lnTo>
                <a:lnTo>
                  <a:pt x="527700" y="32118"/>
                </a:lnTo>
                <a:close/>
              </a:path>
              <a:path w="604519" h="60325">
                <a:moveTo>
                  <a:pt x="321332" y="0"/>
                </a:moveTo>
                <a:lnTo>
                  <a:pt x="272414" y="270"/>
                </a:lnTo>
                <a:lnTo>
                  <a:pt x="223920" y="3353"/>
                </a:lnTo>
                <a:lnTo>
                  <a:pt x="176200" y="9207"/>
                </a:lnTo>
                <a:lnTo>
                  <a:pt x="129600" y="17790"/>
                </a:lnTo>
                <a:lnTo>
                  <a:pt x="84468" y="29060"/>
                </a:lnTo>
                <a:lnTo>
                  <a:pt x="41092" y="42997"/>
                </a:lnTo>
                <a:lnTo>
                  <a:pt x="0" y="59488"/>
                </a:lnTo>
                <a:lnTo>
                  <a:pt x="44940" y="50243"/>
                </a:lnTo>
                <a:lnTo>
                  <a:pt x="92386" y="42997"/>
                </a:lnTo>
                <a:lnTo>
                  <a:pt x="141882" y="37655"/>
                </a:lnTo>
                <a:lnTo>
                  <a:pt x="192970" y="34123"/>
                </a:lnTo>
                <a:lnTo>
                  <a:pt x="245196" y="32308"/>
                </a:lnTo>
                <a:lnTo>
                  <a:pt x="527700" y="32118"/>
                </a:lnTo>
                <a:lnTo>
                  <a:pt x="514305" y="27900"/>
                </a:lnTo>
                <a:lnTo>
                  <a:pt x="467162" y="16493"/>
                </a:lnTo>
                <a:lnTo>
                  <a:pt x="419054" y="8069"/>
                </a:lnTo>
                <a:lnTo>
                  <a:pt x="370328" y="2585"/>
                </a:lnTo>
                <a:lnTo>
                  <a:pt x="321332" y="0"/>
                </a:lnTo>
                <a:close/>
              </a:path>
            </a:pathLst>
          </a:custGeom>
          <a:solidFill>
            <a:srgbClr val="2BACE2"/>
          </a:solidFill>
        </p:spPr>
        <p:txBody>
          <a:bodyPr wrap="square" lIns="0" tIns="0" rIns="0" bIns="0" rtlCol="0"/>
          <a:lstStyle/>
          <a:p>
            <a:endParaRPr/>
          </a:p>
        </p:txBody>
      </p:sp>
      <p:sp>
        <p:nvSpPr>
          <p:cNvPr id="69" name="object 69"/>
          <p:cNvSpPr/>
          <p:nvPr/>
        </p:nvSpPr>
        <p:spPr>
          <a:xfrm>
            <a:off x="1278089" y="9930211"/>
            <a:ext cx="689856" cy="184595"/>
          </a:xfrm>
          <a:prstGeom prst="rect">
            <a:avLst/>
          </a:prstGeom>
          <a:blipFill>
            <a:blip r:embed="rId2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9203" y="8721380"/>
            <a:ext cx="3335654" cy="679450"/>
          </a:xfrm>
          <a:prstGeom prst="rect">
            <a:avLst/>
          </a:prstGeom>
        </p:spPr>
        <p:txBody>
          <a:bodyPr vert="horz" wrap="square" lIns="0" tIns="11430" rIns="0" bIns="0" rtlCol="0">
            <a:spAutoFit/>
          </a:bodyPr>
          <a:lstStyle/>
          <a:p>
            <a:pPr marL="12700">
              <a:lnSpc>
                <a:spcPct val="100000"/>
              </a:lnSpc>
              <a:spcBef>
                <a:spcPts val="90"/>
              </a:spcBef>
              <a:tabLst>
                <a:tab pos="2060575" algn="l"/>
              </a:tabLst>
            </a:pPr>
            <a:r>
              <a:rPr sz="4100" spc="-15" dirty="0">
                <a:solidFill>
                  <a:srgbClr val="2B3990"/>
                </a:solidFill>
                <a:latin typeface="Roboto Lt"/>
                <a:cs typeface="Roboto Lt"/>
              </a:rPr>
              <a:t>Jan</a:t>
            </a:r>
            <a:r>
              <a:rPr sz="4100" dirty="0">
                <a:solidFill>
                  <a:srgbClr val="2B3990"/>
                </a:solidFill>
                <a:latin typeface="Roboto Lt"/>
                <a:cs typeface="Roboto Lt"/>
              </a:rPr>
              <a:t>ei</a:t>
            </a:r>
            <a:r>
              <a:rPr sz="4100" spc="-25" dirty="0">
                <a:solidFill>
                  <a:srgbClr val="2B3990"/>
                </a:solidFill>
                <a:latin typeface="Roboto Lt"/>
                <a:cs typeface="Roboto Lt"/>
              </a:rPr>
              <a:t>r</a:t>
            </a:r>
            <a:r>
              <a:rPr sz="4100" dirty="0">
                <a:solidFill>
                  <a:srgbClr val="2B3990"/>
                </a:solidFill>
                <a:latin typeface="Roboto Lt"/>
                <a:cs typeface="Roboto Lt"/>
              </a:rPr>
              <a:t>o</a:t>
            </a:r>
            <a:r>
              <a:rPr lang="pt-BR" sz="4100" b="0" dirty="0">
                <a:solidFill>
                  <a:srgbClr val="2B3990"/>
                </a:solidFill>
                <a:latin typeface="Roboto Lt"/>
                <a:cs typeface="Roboto Lt"/>
              </a:rPr>
              <a:t>	</a:t>
            </a:r>
            <a:r>
              <a:rPr sz="6450" b="1" spc="-22" baseline="-1937" dirty="0">
                <a:solidFill>
                  <a:srgbClr val="2B3990"/>
                </a:solidFill>
                <a:latin typeface="Roboto Bk"/>
                <a:cs typeface="Roboto Bk"/>
              </a:rPr>
              <a:t>2021</a:t>
            </a:r>
            <a:endParaRPr sz="6450" baseline="-1937" dirty="0">
              <a:latin typeface="Roboto Bk"/>
              <a:cs typeface="Roboto Bk"/>
            </a:endParaRPr>
          </a:p>
        </p:txBody>
      </p:sp>
      <p:sp>
        <p:nvSpPr>
          <p:cNvPr id="6" name="object 6"/>
          <p:cNvSpPr/>
          <p:nvPr/>
        </p:nvSpPr>
        <p:spPr>
          <a:xfrm>
            <a:off x="2511879" y="8809346"/>
            <a:ext cx="0" cy="492759"/>
          </a:xfrm>
          <a:custGeom>
            <a:avLst/>
            <a:gdLst/>
            <a:ahLst/>
            <a:cxnLst/>
            <a:rect l="l" t="t" r="r" b="b"/>
            <a:pathLst>
              <a:path h="492759">
                <a:moveTo>
                  <a:pt x="0" y="0"/>
                </a:moveTo>
                <a:lnTo>
                  <a:pt x="0" y="492163"/>
                </a:lnTo>
              </a:path>
            </a:pathLst>
          </a:custGeom>
          <a:ln w="3175">
            <a:solidFill>
              <a:srgbClr val="2B3990"/>
            </a:solidFill>
          </a:ln>
        </p:spPr>
        <p:txBody>
          <a:bodyPr wrap="square" lIns="0" tIns="0" rIns="0" bIns="0" rtlCol="0"/>
          <a:lstStyle/>
          <a:p>
            <a:endParaRPr/>
          </a:p>
        </p:txBody>
      </p:sp>
      <p:sp>
        <p:nvSpPr>
          <p:cNvPr id="7" name="object 7"/>
          <p:cNvSpPr/>
          <p:nvPr/>
        </p:nvSpPr>
        <p:spPr>
          <a:xfrm>
            <a:off x="2511883" y="8809349"/>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8" name="object 8"/>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9" name="object 9"/>
          <p:cNvSpPr/>
          <p:nvPr/>
        </p:nvSpPr>
        <p:spPr>
          <a:xfrm>
            <a:off x="1826883"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0" name="object 10"/>
          <p:cNvSpPr/>
          <p:nvPr/>
        </p:nvSpPr>
        <p:spPr>
          <a:xfrm>
            <a:off x="4166077"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1" name="object 11"/>
          <p:cNvSpPr/>
          <p:nvPr/>
        </p:nvSpPr>
        <p:spPr>
          <a:xfrm>
            <a:off x="6217183"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2" name="object 12"/>
          <p:cNvSpPr/>
          <p:nvPr/>
        </p:nvSpPr>
        <p:spPr>
          <a:xfrm>
            <a:off x="8029202" y="7642480"/>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3" name="object 13"/>
          <p:cNvSpPr/>
          <p:nvPr/>
        </p:nvSpPr>
        <p:spPr>
          <a:xfrm>
            <a:off x="2056293" y="7490189"/>
            <a:ext cx="1938564" cy="1033626"/>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00071" y="7502200"/>
            <a:ext cx="1009975" cy="1010616"/>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72730" y="8001785"/>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237" y="185445"/>
                </a:lnTo>
                <a:lnTo>
                  <a:pt x="432333" y="185445"/>
                </a:lnTo>
                <a:lnTo>
                  <a:pt x="360117" y="183504"/>
                </a:lnTo>
                <a:lnTo>
                  <a:pt x="292149" y="177908"/>
                </a:lnTo>
                <a:lnTo>
                  <a:pt x="229561" y="168997"/>
                </a:lnTo>
                <a:lnTo>
                  <a:pt x="173489" y="157110"/>
                </a:lnTo>
                <a:lnTo>
                  <a:pt x="125068" y="142589"/>
                </a:lnTo>
                <a:lnTo>
                  <a:pt x="85432" y="125774"/>
                </a:lnTo>
                <a:lnTo>
                  <a:pt x="37054" y="86619"/>
                </a:lnTo>
                <a:lnTo>
                  <a:pt x="30581" y="64960"/>
                </a:lnTo>
                <a:lnTo>
                  <a:pt x="34857" y="47352"/>
                </a:lnTo>
                <a:lnTo>
                  <a:pt x="47274" y="30537"/>
                </a:lnTo>
                <a:lnTo>
                  <a:pt x="67212" y="14693"/>
                </a:lnTo>
                <a:lnTo>
                  <a:pt x="94056" y="0"/>
                </a:lnTo>
                <a:close/>
              </a:path>
              <a:path w="864869" h="200659">
                <a:moveTo>
                  <a:pt x="770610" y="0"/>
                </a:moveTo>
                <a:lnTo>
                  <a:pt x="797453" y="14693"/>
                </a:lnTo>
                <a:lnTo>
                  <a:pt x="817392" y="30537"/>
                </a:lnTo>
                <a:lnTo>
                  <a:pt x="829809" y="47352"/>
                </a:lnTo>
                <a:lnTo>
                  <a:pt x="834085" y="64960"/>
                </a:lnTo>
                <a:lnTo>
                  <a:pt x="827612" y="86619"/>
                </a:lnTo>
                <a:lnTo>
                  <a:pt x="779234" y="125774"/>
                </a:lnTo>
                <a:lnTo>
                  <a:pt x="739598" y="142589"/>
                </a:lnTo>
                <a:lnTo>
                  <a:pt x="691177" y="157110"/>
                </a:lnTo>
                <a:lnTo>
                  <a:pt x="635105" y="168997"/>
                </a:lnTo>
                <a:lnTo>
                  <a:pt x="572517" y="177908"/>
                </a:lnTo>
                <a:lnTo>
                  <a:pt x="504548" y="183504"/>
                </a:lnTo>
                <a:lnTo>
                  <a:pt x="432333" y="185445"/>
                </a:lnTo>
                <a:lnTo>
                  <a:pt x="638237" y="185445"/>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20" name="object 20"/>
          <p:cNvSpPr/>
          <p:nvPr/>
        </p:nvSpPr>
        <p:spPr>
          <a:xfrm>
            <a:off x="828642" y="7602421"/>
            <a:ext cx="433705" cy="763905"/>
          </a:xfrm>
          <a:custGeom>
            <a:avLst/>
            <a:gdLst/>
            <a:ahLst/>
            <a:cxnLst/>
            <a:rect l="l" t="t" r="r" b="b"/>
            <a:pathLst>
              <a:path w="433705" h="763904">
                <a:moveTo>
                  <a:pt x="331797" y="703844"/>
                </a:moveTo>
                <a:lnTo>
                  <a:pt x="360235" y="733430"/>
                </a:lnTo>
                <a:lnTo>
                  <a:pt x="385024" y="753696"/>
                </a:lnTo>
                <a:lnTo>
                  <a:pt x="405472" y="763778"/>
                </a:lnTo>
                <a:lnTo>
                  <a:pt x="420887" y="762810"/>
                </a:lnTo>
                <a:lnTo>
                  <a:pt x="430487" y="749756"/>
                </a:lnTo>
                <a:lnTo>
                  <a:pt x="431413" y="741277"/>
                </a:lnTo>
                <a:lnTo>
                  <a:pt x="387250" y="741277"/>
                </a:lnTo>
                <a:lnTo>
                  <a:pt x="371624" y="735566"/>
                </a:lnTo>
                <a:lnTo>
                  <a:pt x="353007" y="722924"/>
                </a:lnTo>
                <a:lnTo>
                  <a:pt x="331797" y="703844"/>
                </a:lnTo>
                <a:close/>
              </a:path>
              <a:path w="433705" h="763904">
                <a:moveTo>
                  <a:pt x="72837" y="30422"/>
                </a:moveTo>
                <a:lnTo>
                  <a:pt x="35395" y="30422"/>
                </a:lnTo>
                <a:lnTo>
                  <a:pt x="56042" y="40525"/>
                </a:lnTo>
                <a:lnTo>
                  <a:pt x="80976" y="60872"/>
                </a:lnTo>
                <a:lnTo>
                  <a:pt x="109465" y="90569"/>
                </a:lnTo>
                <a:lnTo>
                  <a:pt x="140775" y="128722"/>
                </a:lnTo>
                <a:lnTo>
                  <a:pt x="174172" y="174437"/>
                </a:lnTo>
                <a:lnTo>
                  <a:pt x="208922" y="226820"/>
                </a:lnTo>
                <a:lnTo>
                  <a:pt x="244293" y="284977"/>
                </a:lnTo>
                <a:lnTo>
                  <a:pt x="279549" y="348016"/>
                </a:lnTo>
                <a:lnTo>
                  <a:pt x="312629" y="412436"/>
                </a:lnTo>
                <a:lnTo>
                  <a:pt x="341419" y="473905"/>
                </a:lnTo>
                <a:lnTo>
                  <a:pt x="365824" y="531837"/>
                </a:lnTo>
                <a:lnTo>
                  <a:pt x="385423" y="584952"/>
                </a:lnTo>
                <a:lnTo>
                  <a:pt x="399879" y="632145"/>
                </a:lnTo>
                <a:lnTo>
                  <a:pt x="408852" y="672309"/>
                </a:lnTo>
                <a:lnTo>
                  <a:pt x="412003" y="704338"/>
                </a:lnTo>
                <a:lnTo>
                  <a:pt x="408995" y="727127"/>
                </a:lnTo>
                <a:lnTo>
                  <a:pt x="399488" y="739569"/>
                </a:lnTo>
                <a:lnTo>
                  <a:pt x="387250" y="741277"/>
                </a:lnTo>
                <a:lnTo>
                  <a:pt x="431413" y="741277"/>
                </a:lnTo>
                <a:lnTo>
                  <a:pt x="429190" y="691374"/>
                </a:lnTo>
                <a:lnTo>
                  <a:pt x="419041" y="648415"/>
                </a:lnTo>
                <a:lnTo>
                  <a:pt x="403059" y="597857"/>
                </a:lnTo>
                <a:lnTo>
                  <a:pt x="381618" y="540885"/>
                </a:lnTo>
                <a:lnTo>
                  <a:pt x="355092" y="478683"/>
                </a:lnTo>
                <a:lnTo>
                  <a:pt x="323767" y="412263"/>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21" name="object 21"/>
          <p:cNvSpPr/>
          <p:nvPr/>
        </p:nvSpPr>
        <p:spPr>
          <a:xfrm>
            <a:off x="747679" y="7602421"/>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78"/>
                </a:lnTo>
                <a:lnTo>
                  <a:pt x="48096" y="753696"/>
                </a:lnTo>
                <a:lnTo>
                  <a:pt x="63288" y="741277"/>
                </a:lnTo>
                <a:lnTo>
                  <a:pt x="45880" y="741277"/>
                </a:lnTo>
                <a:lnTo>
                  <a:pt x="33642" y="739569"/>
                </a:lnTo>
                <a:lnTo>
                  <a:pt x="24135" y="727127"/>
                </a:lnTo>
                <a:lnTo>
                  <a:pt x="21126" y="704338"/>
                </a:lnTo>
                <a:lnTo>
                  <a:pt x="24278" y="672309"/>
                </a:lnTo>
                <a:lnTo>
                  <a:pt x="33251" y="632145"/>
                </a:lnTo>
                <a:lnTo>
                  <a:pt x="47706" y="584952"/>
                </a:lnTo>
                <a:lnTo>
                  <a:pt x="67305" y="531837"/>
                </a:lnTo>
                <a:lnTo>
                  <a:pt x="91710" y="473905"/>
                </a:lnTo>
                <a:lnTo>
                  <a:pt x="120581" y="412263"/>
                </a:lnTo>
                <a:lnTo>
                  <a:pt x="153581" y="348016"/>
                </a:lnTo>
                <a:lnTo>
                  <a:pt x="188833" y="284977"/>
                </a:lnTo>
                <a:lnTo>
                  <a:pt x="224200" y="226820"/>
                </a:lnTo>
                <a:lnTo>
                  <a:pt x="258949" y="174437"/>
                </a:lnTo>
                <a:lnTo>
                  <a:pt x="292345" y="128722"/>
                </a:lnTo>
                <a:lnTo>
                  <a:pt x="323655" y="90569"/>
                </a:lnTo>
                <a:lnTo>
                  <a:pt x="352145" y="60872"/>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88" y="741277"/>
                </a:lnTo>
                <a:lnTo>
                  <a:pt x="72887" y="733430"/>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22" name="object 22"/>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32996" y="8232977"/>
            <a:ext cx="99430" cy="7502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953495" y="8238821"/>
            <a:ext cx="221842" cy="67012"/>
          </a:xfrm>
          <a:prstGeom prst="rect">
            <a:avLst/>
          </a:prstGeom>
          <a:blipFill>
            <a:blip r:embed="rId10" cstate="print"/>
            <a:stretch>
              <a:fillRect/>
            </a:stretch>
          </a:blipFill>
        </p:spPr>
        <p:txBody>
          <a:bodyPr wrap="square" lIns="0" tIns="0" rIns="0" bIns="0" rtlCol="0"/>
          <a:lstStyle/>
          <a:p>
            <a:endParaRPr/>
          </a:p>
        </p:txBody>
      </p:sp>
      <p:pic>
        <p:nvPicPr>
          <p:cNvPr id="30" name="Imagem 29">
            <a:extLst>
              <a:ext uri="{FF2B5EF4-FFF2-40B4-BE49-F238E27FC236}">
                <a16:creationId xmlns:a16="http://schemas.microsoft.com/office/drawing/2014/main" id="{8C4D96A0-CC85-444F-BE69-D1D89046C4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336" y="9407206"/>
            <a:ext cx="14344650" cy="1095375"/>
          </a:xfrm>
          <a:prstGeom prst="rect">
            <a:avLst/>
          </a:prstGeom>
        </p:spPr>
      </p:pic>
      <p:sp>
        <p:nvSpPr>
          <p:cNvPr id="33" name="Triângulo isósceles 32">
            <a:extLst>
              <a:ext uri="{FF2B5EF4-FFF2-40B4-BE49-F238E27FC236}">
                <a16:creationId xmlns:a16="http://schemas.microsoft.com/office/drawing/2014/main" id="{FF2BDC39-3D41-4E32-8411-6334B73098DC}"/>
              </a:ext>
            </a:extLst>
          </p:cNvPr>
          <p:cNvSpPr/>
          <p:nvPr/>
        </p:nvSpPr>
        <p:spPr>
          <a:xfrm rot="12847888">
            <a:off x="3242755" y="7804646"/>
            <a:ext cx="146304" cy="145340"/>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5" name="Agrupar 24">
            <a:extLst>
              <a:ext uri="{FF2B5EF4-FFF2-40B4-BE49-F238E27FC236}">
                <a16:creationId xmlns:a16="http://schemas.microsoft.com/office/drawing/2014/main" id="{665AA952-FF0C-49A2-9C13-5C30200DDEFD}"/>
              </a:ext>
            </a:extLst>
          </p:cNvPr>
          <p:cNvGrpSpPr/>
          <p:nvPr/>
        </p:nvGrpSpPr>
        <p:grpSpPr>
          <a:xfrm>
            <a:off x="4324699" y="7523239"/>
            <a:ext cx="10466570" cy="1025975"/>
            <a:chOff x="4324699" y="7523239"/>
            <a:chExt cx="10466570" cy="1025975"/>
          </a:xfrm>
        </p:grpSpPr>
        <p:sp>
          <p:nvSpPr>
            <p:cNvPr id="26" name="CaixaDeTexto 25">
              <a:extLst>
                <a:ext uri="{FF2B5EF4-FFF2-40B4-BE49-F238E27FC236}">
                  <a16:creationId xmlns:a16="http://schemas.microsoft.com/office/drawing/2014/main" id="{327D7C95-61AC-4C03-ABAA-FB8AB08126A9}"/>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7" name="CaixaDeTexto 26">
              <a:extLst>
                <a:ext uri="{FF2B5EF4-FFF2-40B4-BE49-F238E27FC236}">
                  <a16:creationId xmlns:a16="http://schemas.microsoft.com/office/drawing/2014/main" id="{01645609-DB92-49BC-A19D-8FD6252374E0}"/>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Inundação no Irã, 601</a:t>
              </a:r>
            </a:p>
            <a:p>
              <a:pPr algn="ctr"/>
              <a:r>
                <a:rPr lang="pt-BR" sz="1300" b="1" dirty="0">
                  <a:solidFill>
                    <a:schemeClr val="bg1"/>
                  </a:solidFill>
                </a:rPr>
                <a:t>(Chamado 692)</a:t>
              </a:r>
            </a:p>
          </p:txBody>
        </p:sp>
        <p:sp>
          <p:nvSpPr>
            <p:cNvPr id="28" name="CaixaDeTexto 27">
              <a:extLst>
                <a:ext uri="{FF2B5EF4-FFF2-40B4-BE49-F238E27FC236}">
                  <a16:creationId xmlns:a16="http://schemas.microsoft.com/office/drawing/2014/main" id="{53B43F92-58D5-4338-B7FB-58AD5D0EDF5D}"/>
                </a:ext>
              </a:extLst>
            </p:cNvPr>
            <p:cNvSpPr txBox="1"/>
            <p:nvPr/>
          </p:nvSpPr>
          <p:spPr>
            <a:xfrm>
              <a:off x="6406221" y="7577278"/>
              <a:ext cx="1615396" cy="492443"/>
            </a:xfrm>
            <a:prstGeom prst="rect">
              <a:avLst/>
            </a:prstGeom>
            <a:noFill/>
          </p:spPr>
          <p:txBody>
            <a:bodyPr wrap="square" rtlCol="0">
              <a:spAutoFit/>
            </a:bodyPr>
            <a:lstStyle/>
            <a:p>
              <a:r>
                <a:rPr lang="pt-BR" sz="1300" b="1" dirty="0">
                  <a:solidFill>
                    <a:schemeClr val="bg1"/>
                  </a:solidFill>
                </a:rPr>
                <a:t>SATÉLITE / SENSOR:</a:t>
              </a:r>
            </a:p>
            <a:p>
              <a:r>
                <a:rPr lang="pt-BR" sz="1300" b="1" dirty="0">
                  <a:solidFill>
                    <a:schemeClr val="bg1"/>
                  </a:solidFill>
                </a:rPr>
                <a:t>CBERS4 / PAN10m</a:t>
              </a:r>
            </a:p>
          </p:txBody>
        </p:sp>
        <p:sp>
          <p:nvSpPr>
            <p:cNvPr id="29" name="CaixaDeTexto 28">
              <a:extLst>
                <a:ext uri="{FF2B5EF4-FFF2-40B4-BE49-F238E27FC236}">
                  <a16:creationId xmlns:a16="http://schemas.microsoft.com/office/drawing/2014/main" id="{5338C501-EF32-4678-BD1C-588D9FF9F126}"/>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03/04/2019</a:t>
              </a:r>
            </a:p>
          </p:txBody>
        </p:sp>
        <p:sp>
          <p:nvSpPr>
            <p:cNvPr id="31" name="CaixaDeTexto 30">
              <a:extLst>
                <a:ext uri="{FF2B5EF4-FFF2-40B4-BE49-F238E27FC236}">
                  <a16:creationId xmlns:a16="http://schemas.microsoft.com/office/drawing/2014/main" id="{FEDFB5E7-353B-4DCD-814F-7A10C1E7AC1C}"/>
                </a:ext>
              </a:extLst>
            </p:cNvPr>
            <p:cNvSpPr txBox="1"/>
            <p:nvPr/>
          </p:nvSpPr>
          <p:spPr>
            <a:xfrm>
              <a:off x="8191541" y="7523239"/>
              <a:ext cx="6599728" cy="931024"/>
            </a:xfrm>
            <a:prstGeom prst="rect">
              <a:avLst/>
            </a:prstGeom>
            <a:noFill/>
          </p:spPr>
          <p:txBody>
            <a:bodyPr wrap="square" rtlCol="0">
              <a:spAutoFit/>
            </a:bodyPr>
            <a:lstStyle/>
            <a:p>
              <a:r>
                <a:rPr lang="pt-BR" sz="1500" b="1" dirty="0">
                  <a:solidFill>
                    <a:schemeClr val="bg1"/>
                  </a:solidFill>
                </a:rPr>
                <a:t>Inundação no Irã (31/03/2019):</a:t>
              </a:r>
            </a:p>
            <a:p>
              <a:endParaRPr lang="pt-BR" sz="500" b="1" dirty="0">
                <a:solidFill>
                  <a:schemeClr val="bg1"/>
                </a:solidFill>
              </a:endParaRPr>
            </a:p>
            <a:p>
              <a:pPr algn="just"/>
              <a:r>
                <a:rPr lang="pt-BR" sz="1150" dirty="0">
                  <a:solidFill>
                    <a:schemeClr val="bg1"/>
                  </a:solidFill>
                </a:rPr>
                <a:t>Fortes chuvas causaram grandes inundações no sudoeste das províncias de </a:t>
              </a:r>
              <a:r>
                <a:rPr lang="pt-BR" sz="1150" dirty="0" err="1">
                  <a:solidFill>
                    <a:schemeClr val="bg1"/>
                  </a:solidFill>
                </a:rPr>
                <a:t>Golestan</a:t>
              </a:r>
              <a:r>
                <a:rPr lang="pt-BR" sz="1150" dirty="0">
                  <a:solidFill>
                    <a:schemeClr val="bg1"/>
                  </a:solidFill>
                </a:rPr>
                <a:t> e </a:t>
              </a:r>
              <a:r>
                <a:rPr lang="pt-BR" sz="1150" dirty="0" err="1">
                  <a:solidFill>
                    <a:schemeClr val="bg1"/>
                  </a:solidFill>
                </a:rPr>
                <a:t>Mazandaran</a:t>
              </a:r>
              <a:r>
                <a:rPr lang="pt-BR" sz="1150" dirty="0">
                  <a:solidFill>
                    <a:schemeClr val="bg1"/>
                  </a:solidFill>
                </a:rPr>
                <a:t>, no Irã. Na imagem podemos ver a enorme pluma de sedimentos que desaguou no mar, com a inundação dos Rios </a:t>
              </a:r>
              <a:r>
                <a:rPr lang="pt-BR" sz="1150" dirty="0" err="1">
                  <a:solidFill>
                    <a:schemeClr val="bg1"/>
                  </a:solidFill>
                </a:rPr>
                <a:t>Karkheh</a:t>
              </a:r>
              <a:r>
                <a:rPr lang="pt-BR" sz="1150" dirty="0">
                  <a:solidFill>
                    <a:schemeClr val="bg1"/>
                  </a:solidFill>
                </a:rPr>
                <a:t>, Dez e </a:t>
              </a:r>
              <a:r>
                <a:rPr lang="pt-BR" sz="1150" dirty="0" err="1">
                  <a:solidFill>
                    <a:schemeClr val="bg1"/>
                  </a:solidFill>
                </a:rPr>
                <a:t>Sefid-rud</a:t>
              </a:r>
              <a:r>
                <a:rPr lang="pt-BR" sz="1150" dirty="0">
                  <a:solidFill>
                    <a:schemeClr val="bg1"/>
                  </a:solidFill>
                </a:rPr>
                <a:t>. A imagem é falsa cor, com as cores avermelhadas representando áreas vegetadas.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6" name="object 6"/>
          <p:cNvSpPr/>
          <p:nvPr/>
        </p:nvSpPr>
        <p:spPr>
          <a:xfrm>
            <a:off x="18268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4166077"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62171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8029202"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10" name="object 10"/>
          <p:cNvSpPr/>
          <p:nvPr/>
        </p:nvSpPr>
        <p:spPr>
          <a:xfrm>
            <a:off x="2056293" y="7490200"/>
            <a:ext cx="1938564" cy="103361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00071" y="7502200"/>
            <a:ext cx="1009975" cy="101061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72730" y="8001783"/>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7"/>
                </a:lnTo>
                <a:lnTo>
                  <a:pt x="229561" y="169003"/>
                </a:lnTo>
                <a:lnTo>
                  <a:pt x="173489" y="157114"/>
                </a:lnTo>
                <a:lnTo>
                  <a:pt x="125068" y="142589"/>
                </a:lnTo>
                <a:lnTo>
                  <a:pt x="85432" y="125771"/>
                </a:lnTo>
                <a:lnTo>
                  <a:pt x="37054" y="86616"/>
                </a:lnTo>
                <a:lnTo>
                  <a:pt x="30581" y="64960"/>
                </a:lnTo>
                <a:lnTo>
                  <a:pt x="34857" y="47354"/>
                </a:lnTo>
                <a:lnTo>
                  <a:pt x="47274" y="30541"/>
                </a:lnTo>
                <a:lnTo>
                  <a:pt x="67212" y="14698"/>
                </a:lnTo>
                <a:lnTo>
                  <a:pt x="94056" y="0"/>
                </a:lnTo>
                <a:close/>
              </a:path>
              <a:path w="864869" h="200659">
                <a:moveTo>
                  <a:pt x="770610" y="0"/>
                </a:moveTo>
                <a:lnTo>
                  <a:pt x="797453" y="14698"/>
                </a:lnTo>
                <a:lnTo>
                  <a:pt x="817392" y="30541"/>
                </a:lnTo>
                <a:lnTo>
                  <a:pt x="829809" y="47354"/>
                </a:lnTo>
                <a:lnTo>
                  <a:pt x="834085" y="64960"/>
                </a:lnTo>
                <a:lnTo>
                  <a:pt x="827612" y="86616"/>
                </a:lnTo>
                <a:lnTo>
                  <a:pt x="779234" y="125771"/>
                </a:lnTo>
                <a:lnTo>
                  <a:pt x="739598" y="142589"/>
                </a:lnTo>
                <a:lnTo>
                  <a:pt x="691177" y="157114"/>
                </a:lnTo>
                <a:lnTo>
                  <a:pt x="635105" y="169003"/>
                </a:lnTo>
                <a:lnTo>
                  <a:pt x="572517" y="177917"/>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7" name="object 17"/>
          <p:cNvSpPr/>
          <p:nvPr/>
        </p:nvSpPr>
        <p:spPr>
          <a:xfrm>
            <a:off x="828642" y="7602420"/>
            <a:ext cx="433705" cy="763905"/>
          </a:xfrm>
          <a:custGeom>
            <a:avLst/>
            <a:gdLst/>
            <a:ahLst/>
            <a:cxnLst/>
            <a:rect l="l" t="t" r="r" b="b"/>
            <a:pathLst>
              <a:path w="433705" h="763904">
                <a:moveTo>
                  <a:pt x="331797" y="703844"/>
                </a:moveTo>
                <a:lnTo>
                  <a:pt x="360235" y="733432"/>
                </a:lnTo>
                <a:lnTo>
                  <a:pt x="385024" y="753701"/>
                </a:lnTo>
                <a:lnTo>
                  <a:pt x="405472" y="763784"/>
                </a:lnTo>
                <a:lnTo>
                  <a:pt x="420887" y="762810"/>
                </a:lnTo>
                <a:lnTo>
                  <a:pt x="430487" y="749756"/>
                </a:lnTo>
                <a:lnTo>
                  <a:pt x="431413" y="741277"/>
                </a:lnTo>
                <a:lnTo>
                  <a:pt x="387250" y="741277"/>
                </a:lnTo>
                <a:lnTo>
                  <a:pt x="371624" y="735566"/>
                </a:lnTo>
                <a:lnTo>
                  <a:pt x="353007" y="722924"/>
                </a:lnTo>
                <a:lnTo>
                  <a:pt x="331797" y="703844"/>
                </a:lnTo>
                <a:close/>
              </a:path>
              <a:path w="433705" h="763904">
                <a:moveTo>
                  <a:pt x="72837" y="30422"/>
                </a:moveTo>
                <a:lnTo>
                  <a:pt x="35395" y="30422"/>
                </a:lnTo>
                <a:lnTo>
                  <a:pt x="56042" y="40527"/>
                </a:lnTo>
                <a:lnTo>
                  <a:pt x="80976" y="60875"/>
                </a:lnTo>
                <a:lnTo>
                  <a:pt x="109465" y="90573"/>
                </a:lnTo>
                <a:lnTo>
                  <a:pt x="140775" y="128727"/>
                </a:lnTo>
                <a:lnTo>
                  <a:pt x="174172" y="174442"/>
                </a:lnTo>
                <a:lnTo>
                  <a:pt x="208922" y="226825"/>
                </a:lnTo>
                <a:lnTo>
                  <a:pt x="244293" y="284981"/>
                </a:lnTo>
                <a:lnTo>
                  <a:pt x="279549" y="348016"/>
                </a:lnTo>
                <a:lnTo>
                  <a:pt x="312629" y="412436"/>
                </a:lnTo>
                <a:lnTo>
                  <a:pt x="341419" y="473905"/>
                </a:lnTo>
                <a:lnTo>
                  <a:pt x="365824" y="531837"/>
                </a:lnTo>
                <a:lnTo>
                  <a:pt x="385423" y="584952"/>
                </a:lnTo>
                <a:lnTo>
                  <a:pt x="399879" y="632145"/>
                </a:lnTo>
                <a:lnTo>
                  <a:pt x="408852" y="672309"/>
                </a:lnTo>
                <a:lnTo>
                  <a:pt x="412003" y="704338"/>
                </a:lnTo>
                <a:lnTo>
                  <a:pt x="408995" y="727127"/>
                </a:lnTo>
                <a:lnTo>
                  <a:pt x="399488" y="739569"/>
                </a:lnTo>
                <a:lnTo>
                  <a:pt x="387250" y="741277"/>
                </a:lnTo>
                <a:lnTo>
                  <a:pt x="431413" y="741277"/>
                </a:lnTo>
                <a:lnTo>
                  <a:pt x="429190" y="691374"/>
                </a:lnTo>
                <a:lnTo>
                  <a:pt x="419041" y="648415"/>
                </a:lnTo>
                <a:lnTo>
                  <a:pt x="403059" y="597857"/>
                </a:lnTo>
                <a:lnTo>
                  <a:pt x="381618" y="540885"/>
                </a:lnTo>
                <a:lnTo>
                  <a:pt x="355092" y="478683"/>
                </a:lnTo>
                <a:lnTo>
                  <a:pt x="323767" y="412263"/>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18" name="object 18"/>
          <p:cNvSpPr/>
          <p:nvPr/>
        </p:nvSpPr>
        <p:spPr>
          <a:xfrm>
            <a:off x="747679" y="7602420"/>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84"/>
                </a:lnTo>
                <a:lnTo>
                  <a:pt x="48096" y="753701"/>
                </a:lnTo>
                <a:lnTo>
                  <a:pt x="63291" y="741277"/>
                </a:lnTo>
                <a:lnTo>
                  <a:pt x="45880" y="741277"/>
                </a:lnTo>
                <a:lnTo>
                  <a:pt x="33642" y="739569"/>
                </a:lnTo>
                <a:lnTo>
                  <a:pt x="24135" y="727127"/>
                </a:lnTo>
                <a:lnTo>
                  <a:pt x="21126" y="704338"/>
                </a:lnTo>
                <a:lnTo>
                  <a:pt x="24278" y="672309"/>
                </a:lnTo>
                <a:lnTo>
                  <a:pt x="33251" y="632145"/>
                </a:lnTo>
                <a:lnTo>
                  <a:pt x="47706" y="584952"/>
                </a:lnTo>
                <a:lnTo>
                  <a:pt x="67305" y="531837"/>
                </a:lnTo>
                <a:lnTo>
                  <a:pt x="91710" y="473905"/>
                </a:lnTo>
                <a:lnTo>
                  <a:pt x="120581" y="412263"/>
                </a:lnTo>
                <a:lnTo>
                  <a:pt x="153581" y="348016"/>
                </a:lnTo>
                <a:lnTo>
                  <a:pt x="188833" y="284981"/>
                </a:lnTo>
                <a:lnTo>
                  <a:pt x="224200" y="226825"/>
                </a:lnTo>
                <a:lnTo>
                  <a:pt x="258949" y="174442"/>
                </a:lnTo>
                <a:lnTo>
                  <a:pt x="292345" y="128727"/>
                </a:lnTo>
                <a:lnTo>
                  <a:pt x="323655" y="90573"/>
                </a:lnTo>
                <a:lnTo>
                  <a:pt x="352145" y="60875"/>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91" y="741277"/>
                </a:lnTo>
                <a:lnTo>
                  <a:pt x="72887" y="733432"/>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9" name="object 19"/>
          <p:cNvSpPr/>
          <p:nvPr/>
        </p:nvSpPr>
        <p:spPr>
          <a:xfrm>
            <a:off x="586409" y="8144053"/>
            <a:ext cx="837920" cy="17973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832996" y="8232978"/>
            <a:ext cx="99430" cy="75021"/>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953495" y="8238824"/>
            <a:ext cx="221842" cy="67021"/>
          </a:xfrm>
          <a:prstGeom prst="rect">
            <a:avLst/>
          </a:prstGeom>
          <a:blipFill>
            <a:blip r:embed="rId10" cstate="print"/>
            <a:stretch>
              <a:fillRect/>
            </a:stretch>
          </a:blipFill>
        </p:spPr>
        <p:txBody>
          <a:bodyPr wrap="square" lIns="0" tIns="0" rIns="0" bIns="0" rtlCol="0"/>
          <a:lstStyle/>
          <a:p>
            <a:endParaRPr/>
          </a:p>
        </p:txBody>
      </p:sp>
      <p:pic>
        <p:nvPicPr>
          <p:cNvPr id="27" name="Imagem 26">
            <a:extLst>
              <a:ext uri="{FF2B5EF4-FFF2-40B4-BE49-F238E27FC236}">
                <a16:creationId xmlns:a16="http://schemas.microsoft.com/office/drawing/2014/main" id="{73849B87-A244-4997-A0FA-9CEE435CE2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171" y="8763731"/>
            <a:ext cx="14392275" cy="1695450"/>
          </a:xfrm>
          <a:prstGeom prst="rect">
            <a:avLst/>
          </a:prstGeom>
        </p:spPr>
      </p:pic>
      <p:sp>
        <p:nvSpPr>
          <p:cNvPr id="28" name="Triângulo isósceles 27">
            <a:extLst>
              <a:ext uri="{FF2B5EF4-FFF2-40B4-BE49-F238E27FC236}">
                <a16:creationId xmlns:a16="http://schemas.microsoft.com/office/drawing/2014/main" id="{5669F0AF-902B-4042-A8ED-57EE2D25851B}"/>
              </a:ext>
            </a:extLst>
          </p:cNvPr>
          <p:cNvSpPr/>
          <p:nvPr/>
        </p:nvSpPr>
        <p:spPr>
          <a:xfrm rot="13082201">
            <a:off x="2641839" y="8142493"/>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2" name="Agrupar 21">
            <a:extLst>
              <a:ext uri="{FF2B5EF4-FFF2-40B4-BE49-F238E27FC236}">
                <a16:creationId xmlns:a16="http://schemas.microsoft.com/office/drawing/2014/main" id="{8CD59B20-C45A-4B1B-9C40-2BC2FF8E4681}"/>
              </a:ext>
            </a:extLst>
          </p:cNvPr>
          <p:cNvGrpSpPr/>
          <p:nvPr/>
        </p:nvGrpSpPr>
        <p:grpSpPr>
          <a:xfrm>
            <a:off x="4324699" y="7523239"/>
            <a:ext cx="10466570" cy="1061829"/>
            <a:chOff x="4324699" y="7523239"/>
            <a:chExt cx="10466570" cy="1061829"/>
          </a:xfrm>
        </p:grpSpPr>
        <p:sp>
          <p:nvSpPr>
            <p:cNvPr id="23" name="CaixaDeTexto 22">
              <a:extLst>
                <a:ext uri="{FF2B5EF4-FFF2-40B4-BE49-F238E27FC236}">
                  <a16:creationId xmlns:a16="http://schemas.microsoft.com/office/drawing/2014/main" id="{02E07636-E4BA-4C8C-9FD0-EE3D8B0ECB61}"/>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4" name="CaixaDeTexto 23">
              <a:extLst>
                <a:ext uri="{FF2B5EF4-FFF2-40B4-BE49-F238E27FC236}">
                  <a16:creationId xmlns:a16="http://schemas.microsoft.com/office/drawing/2014/main" id="{4B679DE2-BDD2-40E3-8593-1279FB36655D}"/>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Inundação no Paraguai, 609 (Chamado 700)</a:t>
              </a:r>
            </a:p>
          </p:txBody>
        </p:sp>
        <p:sp>
          <p:nvSpPr>
            <p:cNvPr id="25" name="CaixaDeTexto 24">
              <a:extLst>
                <a:ext uri="{FF2B5EF4-FFF2-40B4-BE49-F238E27FC236}">
                  <a16:creationId xmlns:a16="http://schemas.microsoft.com/office/drawing/2014/main" id="{2AF67D07-574F-4D42-93F9-16E91FEC1FFB}"/>
                </a:ext>
              </a:extLst>
            </p:cNvPr>
            <p:cNvSpPr txBox="1"/>
            <p:nvPr/>
          </p:nvSpPr>
          <p:spPr>
            <a:xfrm>
              <a:off x="6406221" y="7577278"/>
              <a:ext cx="1615396" cy="492443"/>
            </a:xfrm>
            <a:prstGeom prst="rect">
              <a:avLst/>
            </a:prstGeom>
            <a:noFill/>
          </p:spPr>
          <p:txBody>
            <a:bodyPr wrap="square" rtlCol="0">
              <a:spAutoFit/>
            </a:bodyPr>
            <a:lstStyle/>
            <a:p>
              <a:r>
                <a:rPr lang="pt-BR" sz="1300" b="1" dirty="0">
                  <a:solidFill>
                    <a:schemeClr val="bg1"/>
                  </a:solidFill>
                </a:rPr>
                <a:t>SATÉLITE / SENSOR:</a:t>
              </a:r>
            </a:p>
            <a:p>
              <a:r>
                <a:rPr lang="pt-BR" sz="1300" b="1" dirty="0">
                  <a:solidFill>
                    <a:schemeClr val="bg1"/>
                  </a:solidFill>
                </a:rPr>
                <a:t>CBERS4 / PAN10m</a:t>
              </a:r>
            </a:p>
          </p:txBody>
        </p:sp>
        <p:sp>
          <p:nvSpPr>
            <p:cNvPr id="26" name="CaixaDeTexto 25">
              <a:extLst>
                <a:ext uri="{FF2B5EF4-FFF2-40B4-BE49-F238E27FC236}">
                  <a16:creationId xmlns:a16="http://schemas.microsoft.com/office/drawing/2014/main" id="{ECAC9CC3-9C9F-49A8-A321-CC44C420D597}"/>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18/05/2019</a:t>
              </a:r>
            </a:p>
          </p:txBody>
        </p:sp>
        <p:sp>
          <p:nvSpPr>
            <p:cNvPr id="29" name="CaixaDeTexto 28">
              <a:extLst>
                <a:ext uri="{FF2B5EF4-FFF2-40B4-BE49-F238E27FC236}">
                  <a16:creationId xmlns:a16="http://schemas.microsoft.com/office/drawing/2014/main" id="{3694C67D-F041-4FD5-9B26-B01A776FBF66}"/>
                </a:ext>
              </a:extLst>
            </p:cNvPr>
            <p:cNvSpPr txBox="1"/>
            <p:nvPr/>
          </p:nvSpPr>
          <p:spPr>
            <a:xfrm>
              <a:off x="8191541" y="7523239"/>
              <a:ext cx="6599728" cy="1061829"/>
            </a:xfrm>
            <a:prstGeom prst="rect">
              <a:avLst/>
            </a:prstGeom>
            <a:noFill/>
          </p:spPr>
          <p:txBody>
            <a:bodyPr wrap="square" rtlCol="0">
              <a:spAutoFit/>
            </a:bodyPr>
            <a:lstStyle/>
            <a:p>
              <a:r>
                <a:rPr lang="pt-BR" sz="1500" b="1" dirty="0">
                  <a:solidFill>
                    <a:schemeClr val="bg1"/>
                  </a:solidFill>
                </a:rPr>
                <a:t>Inundação no Paraguai (17/05/2019):</a:t>
              </a:r>
            </a:p>
            <a:p>
              <a:endParaRPr lang="pt-BR" sz="200" b="1" dirty="0">
                <a:solidFill>
                  <a:schemeClr val="bg1"/>
                </a:solidFill>
              </a:endParaRPr>
            </a:p>
            <a:p>
              <a:pPr algn="just"/>
              <a:r>
                <a:rPr lang="pt-BR" sz="1150" dirty="0">
                  <a:solidFill>
                    <a:schemeClr val="bg1"/>
                  </a:solidFill>
                </a:rPr>
                <a:t>Chuvas intensas no Paraguai provocaram inundações na cidade de Pilar afetando mais de 90% da população. A cidade de Assunção também foi afetada, como podemos ver nesse mosaico de imagens (cor verdadeira à esquerda), com os alagamentos (regiões escuras na imagem) de várias regiões próximas da margem do Rio Paraguai.</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0071" y="8723894"/>
            <a:ext cx="3666006" cy="673261"/>
          </a:xfrm>
          <a:prstGeom prst="rect">
            <a:avLst/>
          </a:prstGeom>
        </p:spPr>
        <p:txBody>
          <a:bodyPr vert="horz" wrap="square" lIns="0" tIns="11430" rIns="0" bIns="0" rtlCol="0">
            <a:spAutoFit/>
          </a:bodyPr>
          <a:lstStyle/>
          <a:p>
            <a:pPr marL="12700">
              <a:lnSpc>
                <a:spcPct val="100000"/>
              </a:lnSpc>
              <a:spcBef>
                <a:spcPts val="90"/>
              </a:spcBef>
              <a:tabLst>
                <a:tab pos="2072639" algn="l"/>
              </a:tabLst>
            </a:pPr>
            <a:r>
              <a:rPr sz="4100" spc="-10" dirty="0">
                <a:solidFill>
                  <a:srgbClr val="2B3990"/>
                </a:solidFill>
                <a:latin typeface="Roboto Lt"/>
                <a:cs typeface="Roboto Lt"/>
              </a:rPr>
              <a:t>MARÇO</a:t>
            </a:r>
            <a:r>
              <a:rPr sz="4100" b="0" spc="-10" dirty="0">
                <a:solidFill>
                  <a:srgbClr val="2B3990"/>
                </a:solidFill>
                <a:latin typeface="Roboto Lt"/>
                <a:cs typeface="Roboto Lt"/>
              </a:rPr>
              <a:t>	</a:t>
            </a:r>
            <a:r>
              <a:rPr lang="pt-BR" sz="4100" b="0" spc="-10" dirty="0">
                <a:solidFill>
                  <a:srgbClr val="2B3990"/>
                </a:solidFill>
                <a:latin typeface="Roboto Lt"/>
                <a:cs typeface="Roboto Lt"/>
              </a:rPr>
              <a:t> </a:t>
            </a:r>
            <a:r>
              <a:rPr sz="4300" b="1" spc="-15" dirty="0">
                <a:solidFill>
                  <a:srgbClr val="2B3990"/>
                </a:solidFill>
                <a:latin typeface="Roboto Bk"/>
                <a:cs typeface="Roboto Bk"/>
              </a:rPr>
              <a:t>2021</a:t>
            </a:r>
            <a:endParaRPr sz="4300" dirty="0">
              <a:latin typeface="Roboto Bk"/>
              <a:cs typeface="Roboto Bk"/>
            </a:endParaRPr>
          </a:p>
        </p:txBody>
      </p:sp>
      <p:sp>
        <p:nvSpPr>
          <p:cNvPr id="3" name="object 3"/>
          <p:cNvSpPr/>
          <p:nvPr/>
        </p:nvSpPr>
        <p:spPr>
          <a:xfrm>
            <a:off x="2524464" y="8806444"/>
            <a:ext cx="0" cy="492759"/>
          </a:xfrm>
          <a:custGeom>
            <a:avLst/>
            <a:gdLst/>
            <a:ahLst/>
            <a:cxnLst/>
            <a:rect l="l" t="t" r="r" b="b"/>
            <a:pathLst>
              <a:path h="492759">
                <a:moveTo>
                  <a:pt x="0" y="0"/>
                </a:moveTo>
                <a:lnTo>
                  <a:pt x="0" y="492150"/>
                </a:lnTo>
              </a:path>
            </a:pathLst>
          </a:custGeom>
          <a:ln w="3175">
            <a:solidFill>
              <a:srgbClr val="2B3990"/>
            </a:solidFill>
          </a:ln>
        </p:spPr>
        <p:txBody>
          <a:bodyPr wrap="square" lIns="0" tIns="0" rIns="0" bIns="0" rtlCol="0"/>
          <a:lstStyle/>
          <a:p>
            <a:endParaRPr/>
          </a:p>
        </p:txBody>
      </p:sp>
      <p:sp>
        <p:nvSpPr>
          <p:cNvPr id="4" name="object 4"/>
          <p:cNvSpPr/>
          <p:nvPr/>
        </p:nvSpPr>
        <p:spPr>
          <a:xfrm>
            <a:off x="2524466" y="8806436"/>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5" name="object 5"/>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6" name="object 6"/>
          <p:cNvSpPr/>
          <p:nvPr/>
        </p:nvSpPr>
        <p:spPr>
          <a:xfrm>
            <a:off x="18268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4166077"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2056293" y="7490202"/>
            <a:ext cx="1938564" cy="103361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0071" y="7502200"/>
            <a:ext cx="1009975" cy="101061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33487" y="7843025"/>
            <a:ext cx="31330" cy="4687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72730" y="8001785"/>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7"/>
                </a:lnTo>
                <a:lnTo>
                  <a:pt x="229561" y="169003"/>
                </a:lnTo>
                <a:lnTo>
                  <a:pt x="173489" y="157114"/>
                </a:lnTo>
                <a:lnTo>
                  <a:pt x="125068" y="142589"/>
                </a:lnTo>
                <a:lnTo>
                  <a:pt x="85432" y="125771"/>
                </a:lnTo>
                <a:lnTo>
                  <a:pt x="37054" y="86616"/>
                </a:lnTo>
                <a:lnTo>
                  <a:pt x="30581" y="64960"/>
                </a:lnTo>
                <a:lnTo>
                  <a:pt x="34857" y="47352"/>
                </a:lnTo>
                <a:lnTo>
                  <a:pt x="47274" y="30537"/>
                </a:lnTo>
                <a:lnTo>
                  <a:pt x="67212" y="14693"/>
                </a:lnTo>
                <a:lnTo>
                  <a:pt x="94056" y="0"/>
                </a:lnTo>
                <a:close/>
              </a:path>
              <a:path w="864869" h="200659">
                <a:moveTo>
                  <a:pt x="770610" y="0"/>
                </a:moveTo>
                <a:lnTo>
                  <a:pt x="797453" y="14693"/>
                </a:lnTo>
                <a:lnTo>
                  <a:pt x="817392" y="30537"/>
                </a:lnTo>
                <a:lnTo>
                  <a:pt x="829809" y="47352"/>
                </a:lnTo>
                <a:lnTo>
                  <a:pt x="834085" y="64960"/>
                </a:lnTo>
                <a:lnTo>
                  <a:pt x="827612" y="86616"/>
                </a:lnTo>
                <a:lnTo>
                  <a:pt x="779234" y="125771"/>
                </a:lnTo>
                <a:lnTo>
                  <a:pt x="739598" y="142589"/>
                </a:lnTo>
                <a:lnTo>
                  <a:pt x="691177" y="157114"/>
                </a:lnTo>
                <a:lnTo>
                  <a:pt x="635105" y="169003"/>
                </a:lnTo>
                <a:lnTo>
                  <a:pt x="572517" y="177917"/>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5" name="object 15"/>
          <p:cNvSpPr/>
          <p:nvPr/>
        </p:nvSpPr>
        <p:spPr>
          <a:xfrm>
            <a:off x="828642" y="7602421"/>
            <a:ext cx="433705" cy="763905"/>
          </a:xfrm>
          <a:custGeom>
            <a:avLst/>
            <a:gdLst/>
            <a:ahLst/>
            <a:cxnLst/>
            <a:rect l="l" t="t" r="r" b="b"/>
            <a:pathLst>
              <a:path w="433705" h="763904">
                <a:moveTo>
                  <a:pt x="331797" y="703844"/>
                </a:moveTo>
                <a:lnTo>
                  <a:pt x="360235" y="733430"/>
                </a:lnTo>
                <a:lnTo>
                  <a:pt x="385024" y="753696"/>
                </a:lnTo>
                <a:lnTo>
                  <a:pt x="405472" y="763778"/>
                </a:lnTo>
                <a:lnTo>
                  <a:pt x="420887" y="762810"/>
                </a:lnTo>
                <a:lnTo>
                  <a:pt x="430487" y="749756"/>
                </a:lnTo>
                <a:lnTo>
                  <a:pt x="431413" y="741277"/>
                </a:lnTo>
                <a:lnTo>
                  <a:pt x="387250" y="741277"/>
                </a:lnTo>
                <a:lnTo>
                  <a:pt x="371624" y="735566"/>
                </a:lnTo>
                <a:lnTo>
                  <a:pt x="353007" y="722924"/>
                </a:lnTo>
                <a:lnTo>
                  <a:pt x="331797" y="703844"/>
                </a:lnTo>
                <a:close/>
              </a:path>
              <a:path w="433705" h="763904">
                <a:moveTo>
                  <a:pt x="72837" y="30422"/>
                </a:moveTo>
                <a:lnTo>
                  <a:pt x="35395" y="30422"/>
                </a:lnTo>
                <a:lnTo>
                  <a:pt x="56042" y="40525"/>
                </a:lnTo>
                <a:lnTo>
                  <a:pt x="80976" y="60872"/>
                </a:lnTo>
                <a:lnTo>
                  <a:pt x="109465" y="90569"/>
                </a:lnTo>
                <a:lnTo>
                  <a:pt x="140775" y="128722"/>
                </a:lnTo>
                <a:lnTo>
                  <a:pt x="174172" y="174437"/>
                </a:lnTo>
                <a:lnTo>
                  <a:pt x="208922" y="226820"/>
                </a:lnTo>
                <a:lnTo>
                  <a:pt x="244293" y="284977"/>
                </a:lnTo>
                <a:lnTo>
                  <a:pt x="279549" y="348016"/>
                </a:lnTo>
                <a:lnTo>
                  <a:pt x="312630" y="412436"/>
                </a:lnTo>
                <a:lnTo>
                  <a:pt x="341419" y="473904"/>
                </a:lnTo>
                <a:lnTo>
                  <a:pt x="365824" y="531834"/>
                </a:lnTo>
                <a:lnTo>
                  <a:pt x="385423" y="584948"/>
                </a:lnTo>
                <a:lnTo>
                  <a:pt x="399879" y="632139"/>
                </a:lnTo>
                <a:lnTo>
                  <a:pt x="408852" y="672303"/>
                </a:lnTo>
                <a:lnTo>
                  <a:pt x="412003" y="704333"/>
                </a:lnTo>
                <a:lnTo>
                  <a:pt x="408995" y="727124"/>
                </a:lnTo>
                <a:lnTo>
                  <a:pt x="399488" y="739569"/>
                </a:lnTo>
                <a:lnTo>
                  <a:pt x="387250" y="741277"/>
                </a:lnTo>
                <a:lnTo>
                  <a:pt x="431413" y="741277"/>
                </a:lnTo>
                <a:lnTo>
                  <a:pt x="429190" y="691374"/>
                </a:lnTo>
                <a:lnTo>
                  <a:pt x="419041" y="648415"/>
                </a:lnTo>
                <a:lnTo>
                  <a:pt x="403059" y="597857"/>
                </a:lnTo>
                <a:lnTo>
                  <a:pt x="381618" y="540885"/>
                </a:lnTo>
                <a:lnTo>
                  <a:pt x="355092" y="478683"/>
                </a:lnTo>
                <a:lnTo>
                  <a:pt x="323767" y="412262"/>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16" name="object 16"/>
          <p:cNvSpPr/>
          <p:nvPr/>
        </p:nvSpPr>
        <p:spPr>
          <a:xfrm>
            <a:off x="747679" y="7602421"/>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78"/>
                </a:lnTo>
                <a:lnTo>
                  <a:pt x="48096" y="753696"/>
                </a:lnTo>
                <a:lnTo>
                  <a:pt x="63288" y="741277"/>
                </a:lnTo>
                <a:lnTo>
                  <a:pt x="45880" y="741277"/>
                </a:lnTo>
                <a:lnTo>
                  <a:pt x="33642" y="739569"/>
                </a:lnTo>
                <a:lnTo>
                  <a:pt x="24135" y="727124"/>
                </a:lnTo>
                <a:lnTo>
                  <a:pt x="21126" y="704333"/>
                </a:lnTo>
                <a:lnTo>
                  <a:pt x="24278" y="672303"/>
                </a:lnTo>
                <a:lnTo>
                  <a:pt x="33251" y="632139"/>
                </a:lnTo>
                <a:lnTo>
                  <a:pt x="47706" y="584948"/>
                </a:lnTo>
                <a:lnTo>
                  <a:pt x="67305" y="531834"/>
                </a:lnTo>
                <a:lnTo>
                  <a:pt x="91710" y="473904"/>
                </a:lnTo>
                <a:lnTo>
                  <a:pt x="120581" y="412262"/>
                </a:lnTo>
                <a:lnTo>
                  <a:pt x="153581" y="348016"/>
                </a:lnTo>
                <a:lnTo>
                  <a:pt x="188833" y="284977"/>
                </a:lnTo>
                <a:lnTo>
                  <a:pt x="224200" y="226820"/>
                </a:lnTo>
                <a:lnTo>
                  <a:pt x="258949" y="174437"/>
                </a:lnTo>
                <a:lnTo>
                  <a:pt x="292345" y="128722"/>
                </a:lnTo>
                <a:lnTo>
                  <a:pt x="323655" y="90569"/>
                </a:lnTo>
                <a:lnTo>
                  <a:pt x="352145" y="60872"/>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88" y="741277"/>
                </a:lnTo>
                <a:lnTo>
                  <a:pt x="72887" y="733430"/>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7" name="object 17"/>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832996" y="8232979"/>
            <a:ext cx="99430" cy="75015"/>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953495" y="8238824"/>
            <a:ext cx="221842" cy="67022"/>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62171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23" name="object 23"/>
          <p:cNvSpPr/>
          <p:nvPr/>
        </p:nvSpPr>
        <p:spPr>
          <a:xfrm>
            <a:off x="8029202"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pic>
        <p:nvPicPr>
          <p:cNvPr id="25" name="Imagem 24">
            <a:extLst>
              <a:ext uri="{FF2B5EF4-FFF2-40B4-BE49-F238E27FC236}">
                <a16:creationId xmlns:a16="http://schemas.microsoft.com/office/drawing/2014/main" id="{3C0CFEBA-01E1-4CB7-B01B-0A03A28B37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237" y="9452402"/>
            <a:ext cx="14420850" cy="1047750"/>
          </a:xfrm>
          <a:prstGeom prst="rect">
            <a:avLst/>
          </a:prstGeom>
        </p:spPr>
      </p:pic>
      <p:pic>
        <p:nvPicPr>
          <p:cNvPr id="26" name="Imagem 25">
            <a:extLst>
              <a:ext uri="{FF2B5EF4-FFF2-40B4-BE49-F238E27FC236}">
                <a16:creationId xmlns:a16="http://schemas.microsoft.com/office/drawing/2014/main" id="{FB4AB7BC-A598-4FFC-BDDB-FA644FA68D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885" y="9452402"/>
            <a:ext cx="14420850" cy="1047750"/>
          </a:xfrm>
          <a:prstGeom prst="rect">
            <a:avLst/>
          </a:prstGeom>
        </p:spPr>
      </p:pic>
      <p:sp>
        <p:nvSpPr>
          <p:cNvPr id="27" name="Triângulo isósceles 26">
            <a:extLst>
              <a:ext uri="{FF2B5EF4-FFF2-40B4-BE49-F238E27FC236}">
                <a16:creationId xmlns:a16="http://schemas.microsoft.com/office/drawing/2014/main" id="{387B26A7-F5FB-406D-961F-940820EE1926}"/>
              </a:ext>
            </a:extLst>
          </p:cNvPr>
          <p:cNvSpPr/>
          <p:nvPr/>
        </p:nvSpPr>
        <p:spPr>
          <a:xfrm rot="13753288">
            <a:off x="3700904" y="7797151"/>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8" name="Agrupar 27">
            <a:extLst>
              <a:ext uri="{FF2B5EF4-FFF2-40B4-BE49-F238E27FC236}">
                <a16:creationId xmlns:a16="http://schemas.microsoft.com/office/drawing/2014/main" id="{08FE3F45-F584-4D18-82DC-0CBA46028EE6}"/>
              </a:ext>
            </a:extLst>
          </p:cNvPr>
          <p:cNvGrpSpPr/>
          <p:nvPr/>
        </p:nvGrpSpPr>
        <p:grpSpPr>
          <a:xfrm>
            <a:off x="4324699" y="7465467"/>
            <a:ext cx="10474551" cy="1107996"/>
            <a:chOff x="4324699" y="7465467"/>
            <a:chExt cx="10474551" cy="1107996"/>
          </a:xfrm>
        </p:grpSpPr>
        <p:sp>
          <p:nvSpPr>
            <p:cNvPr id="29" name="CaixaDeTexto 28">
              <a:extLst>
                <a:ext uri="{FF2B5EF4-FFF2-40B4-BE49-F238E27FC236}">
                  <a16:creationId xmlns:a16="http://schemas.microsoft.com/office/drawing/2014/main" id="{4D7FB199-5E7B-40D2-B766-553DE69D970F}"/>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30" name="CaixaDeTexto 29">
              <a:extLst>
                <a:ext uri="{FF2B5EF4-FFF2-40B4-BE49-F238E27FC236}">
                  <a16:creationId xmlns:a16="http://schemas.microsoft.com/office/drawing/2014/main" id="{A3AB6AE5-A496-4A5C-9DB3-EB7B7DC8E3F8}"/>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Tufão </a:t>
              </a:r>
              <a:r>
                <a:rPr lang="pt-BR" sz="1300" b="1" dirty="0" err="1">
                  <a:solidFill>
                    <a:schemeClr val="bg1"/>
                  </a:solidFill>
                </a:rPr>
                <a:t>Hagibis</a:t>
              </a:r>
              <a:r>
                <a:rPr lang="pt-BR" sz="1300" b="1" dirty="0">
                  <a:solidFill>
                    <a:schemeClr val="bg1"/>
                  </a:solidFill>
                </a:rPr>
                <a:t>, Japão, 625 (Chamado 719)</a:t>
              </a:r>
            </a:p>
          </p:txBody>
        </p:sp>
        <p:sp>
          <p:nvSpPr>
            <p:cNvPr id="31" name="CaixaDeTexto 30">
              <a:extLst>
                <a:ext uri="{FF2B5EF4-FFF2-40B4-BE49-F238E27FC236}">
                  <a16:creationId xmlns:a16="http://schemas.microsoft.com/office/drawing/2014/main" id="{B12632B6-3E3F-42C0-9FD9-15A407F0E3FC}"/>
                </a:ext>
              </a:extLst>
            </p:cNvPr>
            <p:cNvSpPr txBox="1"/>
            <p:nvPr/>
          </p:nvSpPr>
          <p:spPr>
            <a:xfrm>
              <a:off x="6349492" y="7564328"/>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MUX</a:t>
              </a:r>
            </a:p>
          </p:txBody>
        </p:sp>
        <p:sp>
          <p:nvSpPr>
            <p:cNvPr id="32" name="CaixaDeTexto 31">
              <a:extLst>
                <a:ext uri="{FF2B5EF4-FFF2-40B4-BE49-F238E27FC236}">
                  <a16:creationId xmlns:a16="http://schemas.microsoft.com/office/drawing/2014/main" id="{48159A0E-7CCF-4187-A02F-D21C25BB62EC}"/>
                </a:ext>
              </a:extLst>
            </p:cNvPr>
            <p:cNvSpPr txBox="1"/>
            <p:nvPr/>
          </p:nvSpPr>
          <p:spPr>
            <a:xfrm>
              <a:off x="6269450" y="805677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13/10/2019</a:t>
              </a:r>
            </a:p>
          </p:txBody>
        </p:sp>
        <p:sp>
          <p:nvSpPr>
            <p:cNvPr id="33" name="CaixaDeTexto 32">
              <a:extLst>
                <a:ext uri="{FF2B5EF4-FFF2-40B4-BE49-F238E27FC236}">
                  <a16:creationId xmlns:a16="http://schemas.microsoft.com/office/drawing/2014/main" id="{D0C4422E-54CC-47FB-A390-0E408DD5D5FB}"/>
                </a:ext>
              </a:extLst>
            </p:cNvPr>
            <p:cNvSpPr txBox="1"/>
            <p:nvPr/>
          </p:nvSpPr>
          <p:spPr>
            <a:xfrm>
              <a:off x="8199522" y="7465467"/>
              <a:ext cx="6599728" cy="1107996"/>
            </a:xfrm>
            <a:prstGeom prst="rect">
              <a:avLst/>
            </a:prstGeom>
            <a:noFill/>
          </p:spPr>
          <p:txBody>
            <a:bodyPr wrap="square" rtlCol="0">
              <a:spAutoFit/>
            </a:bodyPr>
            <a:lstStyle/>
            <a:p>
              <a:r>
                <a:rPr lang="pt-BR" sz="1500" b="1" dirty="0">
                  <a:solidFill>
                    <a:schemeClr val="bg1"/>
                  </a:solidFill>
                </a:rPr>
                <a:t>Tufão </a:t>
              </a:r>
              <a:r>
                <a:rPr lang="pt-BR" sz="1500" b="1" dirty="0" err="1">
                  <a:solidFill>
                    <a:schemeClr val="bg1"/>
                  </a:solidFill>
                </a:rPr>
                <a:t>Hagibis</a:t>
              </a:r>
              <a:r>
                <a:rPr lang="pt-BR" sz="1500" b="1" dirty="0">
                  <a:solidFill>
                    <a:schemeClr val="bg1"/>
                  </a:solidFill>
                </a:rPr>
                <a:t> no Japão (11/10/2019):</a:t>
              </a:r>
            </a:p>
            <a:p>
              <a:endParaRPr lang="pt-BR" sz="500" b="1" dirty="0">
                <a:solidFill>
                  <a:schemeClr val="bg1"/>
                </a:solidFill>
              </a:endParaRPr>
            </a:p>
            <a:p>
              <a:pPr algn="just"/>
              <a:r>
                <a:rPr lang="pt-BR" sz="1150" dirty="0">
                  <a:solidFill>
                    <a:schemeClr val="bg1"/>
                  </a:solidFill>
                </a:rPr>
                <a:t>O Tufão </a:t>
              </a:r>
              <a:r>
                <a:rPr lang="pt-BR" sz="1150" dirty="0" err="1">
                  <a:solidFill>
                    <a:schemeClr val="bg1"/>
                  </a:solidFill>
                </a:rPr>
                <a:t>Hagibis</a:t>
              </a:r>
              <a:r>
                <a:rPr lang="pt-BR" sz="1150" dirty="0">
                  <a:solidFill>
                    <a:schemeClr val="bg1"/>
                  </a:solidFill>
                </a:rPr>
                <a:t> afetou a Ilha principal de Honshu e o Leste do Japão, com ventos de mais de 225 km/h. Houve mais de 250.000 casas sem energia, com 50.000 pessoas transferidas para abrigos. Na imagem podemos ver o alagamento de várias regiões próximas aos principais Rios </a:t>
              </a:r>
              <a:r>
                <a:rPr lang="pt-BR" sz="1150" dirty="0" err="1">
                  <a:solidFill>
                    <a:schemeClr val="bg1"/>
                  </a:solidFill>
                </a:rPr>
                <a:t>Jo</a:t>
              </a:r>
              <a:r>
                <a:rPr lang="pt-BR" sz="1150" dirty="0">
                  <a:solidFill>
                    <a:schemeClr val="bg1"/>
                  </a:solidFill>
                </a:rPr>
                <a:t>, </a:t>
              </a:r>
              <a:r>
                <a:rPr lang="pt-BR" sz="1150" dirty="0" err="1">
                  <a:solidFill>
                    <a:schemeClr val="bg1"/>
                  </a:solidFill>
                </a:rPr>
                <a:t>Naruse</a:t>
              </a:r>
              <a:r>
                <a:rPr lang="pt-BR" sz="1150" dirty="0">
                  <a:solidFill>
                    <a:schemeClr val="bg1"/>
                  </a:solidFill>
                </a:rPr>
                <a:t>, </a:t>
              </a:r>
              <a:r>
                <a:rPr lang="pt-BR" sz="1150" dirty="0" err="1">
                  <a:solidFill>
                    <a:schemeClr val="bg1"/>
                  </a:solidFill>
                </a:rPr>
                <a:t>Natori</a:t>
              </a:r>
              <a:r>
                <a:rPr lang="pt-BR" sz="1150" dirty="0">
                  <a:solidFill>
                    <a:schemeClr val="bg1"/>
                  </a:solidFill>
                </a:rPr>
                <a:t> e </a:t>
              </a:r>
              <a:r>
                <a:rPr lang="pt-BR" sz="1150" dirty="0" err="1">
                  <a:solidFill>
                    <a:schemeClr val="bg1"/>
                  </a:solidFill>
                </a:rPr>
                <a:t>Abukuma</a:t>
              </a:r>
              <a:r>
                <a:rPr lang="pt-BR" sz="1150" dirty="0">
                  <a:solidFill>
                    <a:schemeClr val="bg1"/>
                  </a:solidFill>
                </a:rPr>
                <a:t>, além do deságue volumoso dos sedimentos no mar.</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4857" y="8679586"/>
            <a:ext cx="2945765" cy="679450"/>
          </a:xfrm>
          <a:prstGeom prst="rect">
            <a:avLst/>
          </a:prstGeom>
        </p:spPr>
        <p:txBody>
          <a:bodyPr vert="horz" wrap="square" lIns="0" tIns="11430" rIns="0" bIns="0" rtlCol="0">
            <a:spAutoFit/>
          </a:bodyPr>
          <a:lstStyle/>
          <a:p>
            <a:pPr marL="12700">
              <a:lnSpc>
                <a:spcPct val="100000"/>
              </a:lnSpc>
              <a:spcBef>
                <a:spcPts val="90"/>
              </a:spcBef>
              <a:tabLst>
                <a:tab pos="1670050" algn="l"/>
              </a:tabLst>
            </a:pPr>
            <a:r>
              <a:rPr sz="4100" b="0" spc="-30" dirty="0">
                <a:solidFill>
                  <a:srgbClr val="2B3990"/>
                </a:solidFill>
                <a:latin typeface="Roboto Lt"/>
                <a:cs typeface="Roboto Lt"/>
              </a:rPr>
              <a:t>ABRIL	</a:t>
            </a:r>
            <a:r>
              <a:rPr sz="4300" b="1" spc="-15" dirty="0">
                <a:solidFill>
                  <a:srgbClr val="2B3990"/>
                </a:solidFill>
                <a:latin typeface="Roboto Bk"/>
                <a:cs typeface="Roboto Bk"/>
              </a:rPr>
              <a:t>2021</a:t>
            </a:r>
            <a:endParaRPr sz="4300">
              <a:latin typeface="Roboto Bk"/>
              <a:cs typeface="Roboto Bk"/>
            </a:endParaRPr>
          </a:p>
        </p:txBody>
      </p:sp>
      <p:sp>
        <p:nvSpPr>
          <p:cNvPr id="3" name="object 3"/>
          <p:cNvSpPr/>
          <p:nvPr/>
        </p:nvSpPr>
        <p:spPr>
          <a:xfrm>
            <a:off x="2121796" y="8806444"/>
            <a:ext cx="0" cy="492759"/>
          </a:xfrm>
          <a:custGeom>
            <a:avLst/>
            <a:gdLst/>
            <a:ahLst/>
            <a:cxnLst/>
            <a:rect l="l" t="t" r="r" b="b"/>
            <a:pathLst>
              <a:path h="492759">
                <a:moveTo>
                  <a:pt x="0" y="0"/>
                </a:moveTo>
                <a:lnTo>
                  <a:pt x="0" y="492150"/>
                </a:lnTo>
              </a:path>
            </a:pathLst>
          </a:custGeom>
          <a:ln w="3175">
            <a:solidFill>
              <a:srgbClr val="2B3990"/>
            </a:solidFill>
          </a:ln>
        </p:spPr>
        <p:txBody>
          <a:bodyPr wrap="square" lIns="0" tIns="0" rIns="0" bIns="0" rtlCol="0"/>
          <a:lstStyle/>
          <a:p>
            <a:endParaRPr/>
          </a:p>
        </p:txBody>
      </p:sp>
      <p:sp>
        <p:nvSpPr>
          <p:cNvPr id="4" name="object 4"/>
          <p:cNvSpPr/>
          <p:nvPr/>
        </p:nvSpPr>
        <p:spPr>
          <a:xfrm>
            <a:off x="2121799" y="8806443"/>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5" name="object 5"/>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6" name="object 6"/>
          <p:cNvSpPr/>
          <p:nvPr/>
        </p:nvSpPr>
        <p:spPr>
          <a:xfrm>
            <a:off x="18268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4166077"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2056293" y="7490202"/>
            <a:ext cx="1938564" cy="103361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0071" y="7502200"/>
            <a:ext cx="1009975" cy="101061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33487" y="7843025"/>
            <a:ext cx="31330" cy="4688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21931" y="7669441"/>
            <a:ext cx="417029" cy="61814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72730" y="8001785"/>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7"/>
                </a:lnTo>
                <a:lnTo>
                  <a:pt x="229561" y="169003"/>
                </a:lnTo>
                <a:lnTo>
                  <a:pt x="173489" y="157114"/>
                </a:lnTo>
                <a:lnTo>
                  <a:pt x="125068" y="142589"/>
                </a:lnTo>
                <a:lnTo>
                  <a:pt x="85432" y="125771"/>
                </a:lnTo>
                <a:lnTo>
                  <a:pt x="37054" y="86616"/>
                </a:lnTo>
                <a:lnTo>
                  <a:pt x="30581" y="64960"/>
                </a:lnTo>
                <a:lnTo>
                  <a:pt x="34857" y="47352"/>
                </a:lnTo>
                <a:lnTo>
                  <a:pt x="47274" y="30537"/>
                </a:lnTo>
                <a:lnTo>
                  <a:pt x="67212" y="14693"/>
                </a:lnTo>
                <a:lnTo>
                  <a:pt x="94056" y="0"/>
                </a:lnTo>
                <a:close/>
              </a:path>
              <a:path w="864869" h="200659">
                <a:moveTo>
                  <a:pt x="770610" y="0"/>
                </a:moveTo>
                <a:lnTo>
                  <a:pt x="797453" y="14693"/>
                </a:lnTo>
                <a:lnTo>
                  <a:pt x="817392" y="30537"/>
                </a:lnTo>
                <a:lnTo>
                  <a:pt x="829809" y="47352"/>
                </a:lnTo>
                <a:lnTo>
                  <a:pt x="834085" y="64960"/>
                </a:lnTo>
                <a:lnTo>
                  <a:pt x="827612" y="86616"/>
                </a:lnTo>
                <a:lnTo>
                  <a:pt x="779234" y="125771"/>
                </a:lnTo>
                <a:lnTo>
                  <a:pt x="739598" y="142589"/>
                </a:lnTo>
                <a:lnTo>
                  <a:pt x="691177" y="157114"/>
                </a:lnTo>
                <a:lnTo>
                  <a:pt x="635105" y="169003"/>
                </a:lnTo>
                <a:lnTo>
                  <a:pt x="572517" y="177917"/>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5" name="object 15"/>
          <p:cNvSpPr/>
          <p:nvPr/>
        </p:nvSpPr>
        <p:spPr>
          <a:xfrm>
            <a:off x="828642" y="7602420"/>
            <a:ext cx="433705" cy="763905"/>
          </a:xfrm>
          <a:custGeom>
            <a:avLst/>
            <a:gdLst/>
            <a:ahLst/>
            <a:cxnLst/>
            <a:rect l="l" t="t" r="r" b="b"/>
            <a:pathLst>
              <a:path w="433705" h="763904">
                <a:moveTo>
                  <a:pt x="331797" y="703844"/>
                </a:moveTo>
                <a:lnTo>
                  <a:pt x="360235" y="733430"/>
                </a:lnTo>
                <a:lnTo>
                  <a:pt x="385024" y="753696"/>
                </a:lnTo>
                <a:lnTo>
                  <a:pt x="405472" y="763778"/>
                </a:lnTo>
                <a:lnTo>
                  <a:pt x="420887" y="762810"/>
                </a:lnTo>
                <a:lnTo>
                  <a:pt x="430487" y="749756"/>
                </a:lnTo>
                <a:lnTo>
                  <a:pt x="431413" y="741277"/>
                </a:lnTo>
                <a:lnTo>
                  <a:pt x="387250" y="741277"/>
                </a:lnTo>
                <a:lnTo>
                  <a:pt x="371624" y="735566"/>
                </a:lnTo>
                <a:lnTo>
                  <a:pt x="353007" y="722924"/>
                </a:lnTo>
                <a:lnTo>
                  <a:pt x="331797" y="703844"/>
                </a:lnTo>
                <a:close/>
              </a:path>
              <a:path w="433705" h="763904">
                <a:moveTo>
                  <a:pt x="72837" y="30422"/>
                </a:moveTo>
                <a:lnTo>
                  <a:pt x="35395" y="30422"/>
                </a:lnTo>
                <a:lnTo>
                  <a:pt x="56042" y="40525"/>
                </a:lnTo>
                <a:lnTo>
                  <a:pt x="80976" y="60872"/>
                </a:lnTo>
                <a:lnTo>
                  <a:pt x="109465" y="90569"/>
                </a:lnTo>
                <a:lnTo>
                  <a:pt x="140775" y="128722"/>
                </a:lnTo>
                <a:lnTo>
                  <a:pt x="174172" y="174437"/>
                </a:lnTo>
                <a:lnTo>
                  <a:pt x="208922" y="226820"/>
                </a:lnTo>
                <a:lnTo>
                  <a:pt x="244293" y="284977"/>
                </a:lnTo>
                <a:lnTo>
                  <a:pt x="279549" y="348016"/>
                </a:lnTo>
                <a:lnTo>
                  <a:pt x="312630" y="412436"/>
                </a:lnTo>
                <a:lnTo>
                  <a:pt x="341419" y="473904"/>
                </a:lnTo>
                <a:lnTo>
                  <a:pt x="365824" y="531834"/>
                </a:lnTo>
                <a:lnTo>
                  <a:pt x="385423" y="584948"/>
                </a:lnTo>
                <a:lnTo>
                  <a:pt x="399879" y="632139"/>
                </a:lnTo>
                <a:lnTo>
                  <a:pt x="408852" y="672303"/>
                </a:lnTo>
                <a:lnTo>
                  <a:pt x="412003" y="704333"/>
                </a:lnTo>
                <a:lnTo>
                  <a:pt x="408995" y="727124"/>
                </a:lnTo>
                <a:lnTo>
                  <a:pt x="399488" y="739569"/>
                </a:lnTo>
                <a:lnTo>
                  <a:pt x="387250" y="741277"/>
                </a:lnTo>
                <a:lnTo>
                  <a:pt x="431413" y="741277"/>
                </a:lnTo>
                <a:lnTo>
                  <a:pt x="429190" y="691374"/>
                </a:lnTo>
                <a:lnTo>
                  <a:pt x="419041" y="648415"/>
                </a:lnTo>
                <a:lnTo>
                  <a:pt x="403059" y="597857"/>
                </a:lnTo>
                <a:lnTo>
                  <a:pt x="381618" y="540885"/>
                </a:lnTo>
                <a:lnTo>
                  <a:pt x="355092" y="478683"/>
                </a:lnTo>
                <a:lnTo>
                  <a:pt x="323767" y="412262"/>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16" name="object 16"/>
          <p:cNvSpPr/>
          <p:nvPr/>
        </p:nvSpPr>
        <p:spPr>
          <a:xfrm>
            <a:off x="747679" y="7602420"/>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78"/>
                </a:lnTo>
                <a:lnTo>
                  <a:pt x="48096" y="753696"/>
                </a:lnTo>
                <a:lnTo>
                  <a:pt x="63288" y="741277"/>
                </a:lnTo>
                <a:lnTo>
                  <a:pt x="45880" y="741277"/>
                </a:lnTo>
                <a:lnTo>
                  <a:pt x="33642" y="739569"/>
                </a:lnTo>
                <a:lnTo>
                  <a:pt x="24135" y="727124"/>
                </a:lnTo>
                <a:lnTo>
                  <a:pt x="21126" y="704333"/>
                </a:lnTo>
                <a:lnTo>
                  <a:pt x="24278" y="672303"/>
                </a:lnTo>
                <a:lnTo>
                  <a:pt x="33251" y="632139"/>
                </a:lnTo>
                <a:lnTo>
                  <a:pt x="47706" y="584948"/>
                </a:lnTo>
                <a:lnTo>
                  <a:pt x="67305" y="531834"/>
                </a:lnTo>
                <a:lnTo>
                  <a:pt x="91710" y="473904"/>
                </a:lnTo>
                <a:lnTo>
                  <a:pt x="120581" y="412262"/>
                </a:lnTo>
                <a:lnTo>
                  <a:pt x="153581" y="348016"/>
                </a:lnTo>
                <a:lnTo>
                  <a:pt x="188833" y="284977"/>
                </a:lnTo>
                <a:lnTo>
                  <a:pt x="224200" y="226820"/>
                </a:lnTo>
                <a:lnTo>
                  <a:pt x="258949" y="174437"/>
                </a:lnTo>
                <a:lnTo>
                  <a:pt x="292345" y="128722"/>
                </a:lnTo>
                <a:lnTo>
                  <a:pt x="323655" y="90569"/>
                </a:lnTo>
                <a:lnTo>
                  <a:pt x="352145" y="60872"/>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88" y="741277"/>
                </a:lnTo>
                <a:lnTo>
                  <a:pt x="72887" y="733430"/>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7" name="object 17"/>
          <p:cNvSpPr/>
          <p:nvPr/>
        </p:nvSpPr>
        <p:spPr>
          <a:xfrm>
            <a:off x="586409" y="8144053"/>
            <a:ext cx="837920" cy="17973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832996" y="8232979"/>
            <a:ext cx="99430" cy="7502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953495" y="8238824"/>
            <a:ext cx="221842" cy="67021"/>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6160077" y="763867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25" name="object 25"/>
          <p:cNvSpPr/>
          <p:nvPr/>
        </p:nvSpPr>
        <p:spPr>
          <a:xfrm>
            <a:off x="7972097" y="763867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pic>
        <p:nvPicPr>
          <p:cNvPr id="27" name="Imagem 26">
            <a:extLst>
              <a:ext uri="{FF2B5EF4-FFF2-40B4-BE49-F238E27FC236}">
                <a16:creationId xmlns:a16="http://schemas.microsoft.com/office/drawing/2014/main" id="{F49E9FBF-6A85-4D5F-8B34-8C522879B3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650" y="9417654"/>
            <a:ext cx="14449425" cy="1047750"/>
          </a:xfrm>
          <a:prstGeom prst="rect">
            <a:avLst/>
          </a:prstGeom>
        </p:spPr>
      </p:pic>
      <p:sp>
        <p:nvSpPr>
          <p:cNvPr id="28" name="Triângulo isósceles 27">
            <a:extLst>
              <a:ext uri="{FF2B5EF4-FFF2-40B4-BE49-F238E27FC236}">
                <a16:creationId xmlns:a16="http://schemas.microsoft.com/office/drawing/2014/main" id="{10B79257-711A-460F-AD6D-2231E01009EA}"/>
              </a:ext>
            </a:extLst>
          </p:cNvPr>
          <p:cNvSpPr/>
          <p:nvPr/>
        </p:nvSpPr>
        <p:spPr>
          <a:xfrm rot="13677866">
            <a:off x="3387609" y="7872180"/>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6" name="Agrupar 25">
            <a:extLst>
              <a:ext uri="{FF2B5EF4-FFF2-40B4-BE49-F238E27FC236}">
                <a16:creationId xmlns:a16="http://schemas.microsoft.com/office/drawing/2014/main" id="{0DB6AE46-9C62-4842-9200-FE0ED6E71DE5}"/>
              </a:ext>
            </a:extLst>
          </p:cNvPr>
          <p:cNvGrpSpPr/>
          <p:nvPr/>
        </p:nvGrpSpPr>
        <p:grpSpPr>
          <a:xfrm>
            <a:off x="4324699" y="7523239"/>
            <a:ext cx="10466570" cy="1025804"/>
            <a:chOff x="4324699" y="7523239"/>
            <a:chExt cx="10466570" cy="1025804"/>
          </a:xfrm>
        </p:grpSpPr>
        <p:sp>
          <p:nvSpPr>
            <p:cNvPr id="29" name="CaixaDeTexto 28">
              <a:extLst>
                <a:ext uri="{FF2B5EF4-FFF2-40B4-BE49-F238E27FC236}">
                  <a16:creationId xmlns:a16="http://schemas.microsoft.com/office/drawing/2014/main" id="{D90B03DB-77FD-4966-AD10-0DD4F6ECB646}"/>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30" name="CaixaDeTexto 29">
              <a:extLst>
                <a:ext uri="{FF2B5EF4-FFF2-40B4-BE49-F238E27FC236}">
                  <a16:creationId xmlns:a16="http://schemas.microsoft.com/office/drawing/2014/main" id="{061E5F16-3639-4BF6-99E3-7100B6969BBB}"/>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Ciclone Fani, Índia, 608</a:t>
              </a:r>
            </a:p>
            <a:p>
              <a:pPr algn="ctr"/>
              <a:r>
                <a:rPr lang="pt-BR" sz="1300" b="1" dirty="0">
                  <a:solidFill>
                    <a:schemeClr val="bg1"/>
                  </a:solidFill>
                </a:rPr>
                <a:t>(Chamado 699)</a:t>
              </a:r>
            </a:p>
          </p:txBody>
        </p:sp>
        <p:sp>
          <p:nvSpPr>
            <p:cNvPr id="31" name="CaixaDeTexto 30">
              <a:extLst>
                <a:ext uri="{FF2B5EF4-FFF2-40B4-BE49-F238E27FC236}">
                  <a16:creationId xmlns:a16="http://schemas.microsoft.com/office/drawing/2014/main" id="{A1977C81-E95E-421A-9E98-F0EEB0AB97EF}"/>
                </a:ext>
              </a:extLst>
            </p:cNvPr>
            <p:cNvSpPr txBox="1"/>
            <p:nvPr/>
          </p:nvSpPr>
          <p:spPr>
            <a:xfrm>
              <a:off x="6264586" y="7596802"/>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MUX</a:t>
              </a:r>
            </a:p>
          </p:txBody>
        </p:sp>
        <p:sp>
          <p:nvSpPr>
            <p:cNvPr id="32" name="CaixaDeTexto 31">
              <a:extLst>
                <a:ext uri="{FF2B5EF4-FFF2-40B4-BE49-F238E27FC236}">
                  <a16:creationId xmlns:a16="http://schemas.microsoft.com/office/drawing/2014/main" id="{19C558E8-557A-4D71-8465-868E8F717969}"/>
                </a:ext>
              </a:extLst>
            </p:cNvPr>
            <p:cNvSpPr txBox="1"/>
            <p:nvPr/>
          </p:nvSpPr>
          <p:spPr>
            <a:xfrm>
              <a:off x="6183443" y="8056600"/>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10/05/2019</a:t>
              </a:r>
            </a:p>
          </p:txBody>
        </p:sp>
        <p:sp>
          <p:nvSpPr>
            <p:cNvPr id="33" name="CaixaDeTexto 32">
              <a:extLst>
                <a:ext uri="{FF2B5EF4-FFF2-40B4-BE49-F238E27FC236}">
                  <a16:creationId xmlns:a16="http://schemas.microsoft.com/office/drawing/2014/main" id="{59E795BE-BA6C-45DB-99C2-0B4C04EB6384}"/>
                </a:ext>
              </a:extLst>
            </p:cNvPr>
            <p:cNvSpPr txBox="1"/>
            <p:nvPr/>
          </p:nvSpPr>
          <p:spPr>
            <a:xfrm>
              <a:off x="8191541" y="7523239"/>
              <a:ext cx="6599728" cy="931024"/>
            </a:xfrm>
            <a:prstGeom prst="rect">
              <a:avLst/>
            </a:prstGeom>
            <a:noFill/>
          </p:spPr>
          <p:txBody>
            <a:bodyPr wrap="square" rtlCol="0">
              <a:spAutoFit/>
            </a:bodyPr>
            <a:lstStyle/>
            <a:p>
              <a:r>
                <a:rPr lang="pt-BR" sz="1500" b="1" dirty="0">
                  <a:solidFill>
                    <a:schemeClr val="bg1"/>
                  </a:solidFill>
                </a:rPr>
                <a:t>Ciclone Fani na Índia (03/05/2019):</a:t>
              </a:r>
            </a:p>
            <a:p>
              <a:endParaRPr lang="pt-BR" sz="500" b="1" dirty="0">
                <a:solidFill>
                  <a:schemeClr val="bg1"/>
                </a:solidFill>
              </a:endParaRPr>
            </a:p>
            <a:p>
              <a:pPr algn="just"/>
              <a:r>
                <a:rPr lang="pt-BR" sz="1150" dirty="0">
                  <a:solidFill>
                    <a:schemeClr val="bg1"/>
                  </a:solidFill>
                </a:rPr>
                <a:t>O Ciclone Fani provocou a evacuação de um milhão de pessoas no leste da Índia. As tempestades e inundações fecharam escolas e aeroportos na região. Na imagem falsa cor podemos ver a inundação (em cores azuladas) na região de </a:t>
              </a:r>
              <a:r>
                <a:rPr lang="pt-BR" sz="1150" dirty="0" err="1">
                  <a:solidFill>
                    <a:schemeClr val="bg1"/>
                  </a:solidFill>
                </a:rPr>
                <a:t>Balasore</a:t>
              </a:r>
              <a:r>
                <a:rPr lang="pt-BR" sz="1150" dirty="0">
                  <a:solidFill>
                    <a:schemeClr val="bg1"/>
                  </a:solidFill>
                </a:rPr>
                <a:t> pelo Rio </a:t>
              </a:r>
              <a:r>
                <a:rPr lang="pt-BR" sz="1150" dirty="0" err="1">
                  <a:solidFill>
                    <a:schemeClr val="bg1"/>
                  </a:solidFill>
                </a:rPr>
                <a:t>Budhabalanga</a:t>
              </a:r>
              <a:r>
                <a:rPr lang="pt-BR" sz="1150" dirty="0">
                  <a:solidFill>
                    <a:schemeClr val="bg1"/>
                  </a:solidFill>
                </a:rPr>
                <a:t> e o deságue exacerbado no mar.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4857" y="8679568"/>
            <a:ext cx="2856230" cy="679450"/>
          </a:xfrm>
          <a:prstGeom prst="rect">
            <a:avLst/>
          </a:prstGeom>
        </p:spPr>
        <p:txBody>
          <a:bodyPr vert="horz" wrap="square" lIns="0" tIns="11430" rIns="0" bIns="0" rtlCol="0">
            <a:spAutoFit/>
          </a:bodyPr>
          <a:lstStyle/>
          <a:p>
            <a:pPr marL="12700">
              <a:lnSpc>
                <a:spcPct val="100000"/>
              </a:lnSpc>
              <a:spcBef>
                <a:spcPts val="90"/>
              </a:spcBef>
              <a:tabLst>
                <a:tab pos="1581150" algn="l"/>
              </a:tabLst>
            </a:pPr>
            <a:r>
              <a:rPr sz="4100" b="0" spc="5" dirty="0">
                <a:solidFill>
                  <a:srgbClr val="2B3990"/>
                </a:solidFill>
                <a:latin typeface="Roboto Lt"/>
                <a:cs typeface="Roboto Lt"/>
              </a:rPr>
              <a:t>M</a:t>
            </a:r>
            <a:r>
              <a:rPr sz="4100" b="0" spc="-145" dirty="0">
                <a:solidFill>
                  <a:srgbClr val="2B3990"/>
                </a:solidFill>
                <a:latin typeface="Roboto Lt"/>
                <a:cs typeface="Roboto Lt"/>
              </a:rPr>
              <a:t>A</a:t>
            </a:r>
            <a:r>
              <a:rPr sz="4100" b="0" spc="-190" dirty="0">
                <a:solidFill>
                  <a:srgbClr val="2B3990"/>
                </a:solidFill>
                <a:latin typeface="Roboto Lt"/>
                <a:cs typeface="Roboto Lt"/>
              </a:rPr>
              <a:t>I</a:t>
            </a:r>
            <a:r>
              <a:rPr sz="4100" b="0" dirty="0">
                <a:solidFill>
                  <a:srgbClr val="2B3990"/>
                </a:solidFill>
                <a:latin typeface="Roboto Lt"/>
                <a:cs typeface="Roboto Lt"/>
              </a:rPr>
              <a:t>O	</a:t>
            </a:r>
            <a:r>
              <a:rPr sz="4300" b="1" spc="-15" dirty="0">
                <a:solidFill>
                  <a:srgbClr val="2B3990"/>
                </a:solidFill>
                <a:latin typeface="Roboto Bk"/>
                <a:cs typeface="Roboto Bk"/>
              </a:rPr>
              <a:t>2021</a:t>
            </a:r>
            <a:endParaRPr sz="4300">
              <a:latin typeface="Roboto Bk"/>
              <a:cs typeface="Roboto Bk"/>
            </a:endParaRPr>
          </a:p>
        </p:txBody>
      </p:sp>
      <p:sp>
        <p:nvSpPr>
          <p:cNvPr id="3" name="object 3"/>
          <p:cNvSpPr/>
          <p:nvPr/>
        </p:nvSpPr>
        <p:spPr>
          <a:xfrm>
            <a:off x="1994452" y="8806438"/>
            <a:ext cx="0" cy="492759"/>
          </a:xfrm>
          <a:custGeom>
            <a:avLst/>
            <a:gdLst/>
            <a:ahLst/>
            <a:cxnLst/>
            <a:rect l="l" t="t" r="r" b="b"/>
            <a:pathLst>
              <a:path h="492759">
                <a:moveTo>
                  <a:pt x="0" y="0"/>
                </a:moveTo>
                <a:lnTo>
                  <a:pt x="0" y="492150"/>
                </a:lnTo>
              </a:path>
            </a:pathLst>
          </a:custGeom>
          <a:ln w="3175">
            <a:solidFill>
              <a:srgbClr val="2B3990"/>
            </a:solidFill>
          </a:ln>
        </p:spPr>
        <p:txBody>
          <a:bodyPr wrap="square" lIns="0" tIns="0" rIns="0" bIns="0" rtlCol="0"/>
          <a:lstStyle/>
          <a:p>
            <a:endParaRPr/>
          </a:p>
        </p:txBody>
      </p:sp>
      <p:sp>
        <p:nvSpPr>
          <p:cNvPr id="4" name="object 4"/>
          <p:cNvSpPr/>
          <p:nvPr/>
        </p:nvSpPr>
        <p:spPr>
          <a:xfrm>
            <a:off x="1994452" y="8806438"/>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5" name="object 5"/>
          <p:cNvSpPr/>
          <p:nvPr/>
        </p:nvSpPr>
        <p:spPr>
          <a:xfrm>
            <a:off x="0" y="7402563"/>
            <a:ext cx="15119985" cy="1233805"/>
          </a:xfrm>
          <a:custGeom>
            <a:avLst/>
            <a:gdLst/>
            <a:ahLst/>
            <a:cxnLst/>
            <a:rect l="l" t="t" r="r" b="b"/>
            <a:pathLst>
              <a:path w="15119985" h="1233804">
                <a:moveTo>
                  <a:pt x="15119985" y="0"/>
                </a:moveTo>
                <a:lnTo>
                  <a:pt x="15119985" y="1233182"/>
                </a:lnTo>
                <a:lnTo>
                  <a:pt x="0" y="1233182"/>
                </a:lnTo>
                <a:lnTo>
                  <a:pt x="0" y="0"/>
                </a:lnTo>
                <a:lnTo>
                  <a:pt x="15119985" y="0"/>
                </a:lnTo>
                <a:close/>
              </a:path>
            </a:pathLst>
          </a:custGeom>
          <a:solidFill>
            <a:srgbClr val="414042"/>
          </a:solidFill>
        </p:spPr>
        <p:txBody>
          <a:bodyPr wrap="square" lIns="0" tIns="0" rIns="0" bIns="0" rtlCol="0"/>
          <a:lstStyle/>
          <a:p>
            <a:endParaRPr/>
          </a:p>
        </p:txBody>
      </p:sp>
      <p:sp>
        <p:nvSpPr>
          <p:cNvPr id="6" name="object 6"/>
          <p:cNvSpPr/>
          <p:nvPr/>
        </p:nvSpPr>
        <p:spPr>
          <a:xfrm>
            <a:off x="1826883" y="7642477"/>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7" name="object 7"/>
          <p:cNvSpPr/>
          <p:nvPr/>
        </p:nvSpPr>
        <p:spPr>
          <a:xfrm>
            <a:off x="4166077" y="7642477"/>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8" name="object 8"/>
          <p:cNvSpPr/>
          <p:nvPr/>
        </p:nvSpPr>
        <p:spPr>
          <a:xfrm>
            <a:off x="6217183" y="7642477"/>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9" name="object 9"/>
          <p:cNvSpPr/>
          <p:nvPr/>
        </p:nvSpPr>
        <p:spPr>
          <a:xfrm>
            <a:off x="8029202" y="7642477"/>
            <a:ext cx="0" cy="713105"/>
          </a:xfrm>
          <a:custGeom>
            <a:avLst/>
            <a:gdLst/>
            <a:ahLst/>
            <a:cxnLst/>
            <a:rect l="l" t="t" r="r" b="b"/>
            <a:pathLst>
              <a:path h="713104">
                <a:moveTo>
                  <a:pt x="0" y="0"/>
                </a:moveTo>
                <a:lnTo>
                  <a:pt x="0" y="713066"/>
                </a:lnTo>
              </a:path>
            </a:pathLst>
          </a:custGeom>
          <a:ln w="6350">
            <a:solidFill>
              <a:srgbClr val="FFFFFF"/>
            </a:solidFill>
          </a:ln>
        </p:spPr>
        <p:txBody>
          <a:bodyPr wrap="square" lIns="0" tIns="0" rIns="0" bIns="0" rtlCol="0"/>
          <a:lstStyle/>
          <a:p>
            <a:endParaRPr/>
          </a:p>
        </p:txBody>
      </p:sp>
      <p:sp>
        <p:nvSpPr>
          <p:cNvPr id="10" name="object 10"/>
          <p:cNvSpPr/>
          <p:nvPr/>
        </p:nvSpPr>
        <p:spPr>
          <a:xfrm>
            <a:off x="2056293" y="7490190"/>
            <a:ext cx="1938564" cy="103362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63880" y="7565479"/>
            <a:ext cx="882370" cy="88235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00071" y="7502204"/>
            <a:ext cx="1009975" cy="101061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319618" y="7884490"/>
            <a:ext cx="11810" cy="3625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921931" y="7669441"/>
            <a:ext cx="417029" cy="618147"/>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72730" y="8001785"/>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237" y="185445"/>
                </a:lnTo>
                <a:lnTo>
                  <a:pt x="432333" y="185445"/>
                </a:lnTo>
                <a:lnTo>
                  <a:pt x="360117" y="183504"/>
                </a:lnTo>
                <a:lnTo>
                  <a:pt x="292149" y="177906"/>
                </a:lnTo>
                <a:lnTo>
                  <a:pt x="229561" y="168994"/>
                </a:lnTo>
                <a:lnTo>
                  <a:pt x="173489" y="157106"/>
                </a:lnTo>
                <a:lnTo>
                  <a:pt x="125068" y="142584"/>
                </a:lnTo>
                <a:lnTo>
                  <a:pt x="85432" y="125768"/>
                </a:lnTo>
                <a:lnTo>
                  <a:pt x="37054" y="86616"/>
                </a:lnTo>
                <a:lnTo>
                  <a:pt x="30581" y="64960"/>
                </a:lnTo>
                <a:lnTo>
                  <a:pt x="34857" y="47346"/>
                </a:lnTo>
                <a:lnTo>
                  <a:pt x="47274" y="30532"/>
                </a:lnTo>
                <a:lnTo>
                  <a:pt x="67212" y="14691"/>
                </a:lnTo>
                <a:lnTo>
                  <a:pt x="94056" y="0"/>
                </a:lnTo>
                <a:close/>
              </a:path>
              <a:path w="864869" h="200659">
                <a:moveTo>
                  <a:pt x="770610" y="0"/>
                </a:moveTo>
                <a:lnTo>
                  <a:pt x="797453" y="14691"/>
                </a:lnTo>
                <a:lnTo>
                  <a:pt x="817392" y="30532"/>
                </a:lnTo>
                <a:lnTo>
                  <a:pt x="829809" y="47346"/>
                </a:lnTo>
                <a:lnTo>
                  <a:pt x="834085" y="64960"/>
                </a:lnTo>
                <a:lnTo>
                  <a:pt x="827612" y="86616"/>
                </a:lnTo>
                <a:lnTo>
                  <a:pt x="779234" y="125768"/>
                </a:lnTo>
                <a:lnTo>
                  <a:pt x="739598" y="142584"/>
                </a:lnTo>
                <a:lnTo>
                  <a:pt x="691177" y="157106"/>
                </a:lnTo>
                <a:lnTo>
                  <a:pt x="635105" y="168994"/>
                </a:lnTo>
                <a:lnTo>
                  <a:pt x="572517" y="177906"/>
                </a:lnTo>
                <a:lnTo>
                  <a:pt x="504548" y="183504"/>
                </a:lnTo>
                <a:lnTo>
                  <a:pt x="432333" y="185445"/>
                </a:lnTo>
                <a:lnTo>
                  <a:pt x="638237" y="185445"/>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8" name="object 18"/>
          <p:cNvSpPr/>
          <p:nvPr/>
        </p:nvSpPr>
        <p:spPr>
          <a:xfrm>
            <a:off x="828642" y="7602422"/>
            <a:ext cx="433705" cy="763905"/>
          </a:xfrm>
          <a:custGeom>
            <a:avLst/>
            <a:gdLst/>
            <a:ahLst/>
            <a:cxnLst/>
            <a:rect l="l" t="t" r="r" b="b"/>
            <a:pathLst>
              <a:path w="433705" h="763904">
                <a:moveTo>
                  <a:pt x="331797" y="703844"/>
                </a:moveTo>
                <a:lnTo>
                  <a:pt x="360235" y="733430"/>
                </a:lnTo>
                <a:lnTo>
                  <a:pt x="385024" y="753695"/>
                </a:lnTo>
                <a:lnTo>
                  <a:pt x="405472" y="763773"/>
                </a:lnTo>
                <a:lnTo>
                  <a:pt x="420887" y="762798"/>
                </a:lnTo>
                <a:lnTo>
                  <a:pt x="430487" y="749748"/>
                </a:lnTo>
                <a:lnTo>
                  <a:pt x="431412" y="741277"/>
                </a:lnTo>
                <a:lnTo>
                  <a:pt x="387250" y="741277"/>
                </a:lnTo>
                <a:lnTo>
                  <a:pt x="371624" y="735566"/>
                </a:lnTo>
                <a:lnTo>
                  <a:pt x="353007" y="722924"/>
                </a:lnTo>
                <a:lnTo>
                  <a:pt x="331797" y="703844"/>
                </a:lnTo>
                <a:close/>
              </a:path>
              <a:path w="433705" h="763904">
                <a:moveTo>
                  <a:pt x="72837" y="30422"/>
                </a:moveTo>
                <a:lnTo>
                  <a:pt x="35395" y="30422"/>
                </a:lnTo>
                <a:lnTo>
                  <a:pt x="56042" y="40525"/>
                </a:lnTo>
                <a:lnTo>
                  <a:pt x="80976" y="60872"/>
                </a:lnTo>
                <a:lnTo>
                  <a:pt x="109465" y="90569"/>
                </a:lnTo>
                <a:lnTo>
                  <a:pt x="140775" y="128722"/>
                </a:lnTo>
                <a:lnTo>
                  <a:pt x="174172" y="174437"/>
                </a:lnTo>
                <a:lnTo>
                  <a:pt x="208922" y="226820"/>
                </a:lnTo>
                <a:lnTo>
                  <a:pt x="244293" y="284977"/>
                </a:lnTo>
                <a:lnTo>
                  <a:pt x="279549" y="348016"/>
                </a:lnTo>
                <a:lnTo>
                  <a:pt x="312630" y="412436"/>
                </a:lnTo>
                <a:lnTo>
                  <a:pt x="341419" y="473904"/>
                </a:lnTo>
                <a:lnTo>
                  <a:pt x="365824" y="531834"/>
                </a:lnTo>
                <a:lnTo>
                  <a:pt x="385423" y="584948"/>
                </a:lnTo>
                <a:lnTo>
                  <a:pt x="399879" y="632139"/>
                </a:lnTo>
                <a:lnTo>
                  <a:pt x="408852" y="672303"/>
                </a:lnTo>
                <a:lnTo>
                  <a:pt x="412003" y="704333"/>
                </a:lnTo>
                <a:lnTo>
                  <a:pt x="408995" y="727124"/>
                </a:lnTo>
                <a:lnTo>
                  <a:pt x="399488" y="739569"/>
                </a:lnTo>
                <a:lnTo>
                  <a:pt x="387250" y="741277"/>
                </a:lnTo>
                <a:lnTo>
                  <a:pt x="431412" y="741277"/>
                </a:lnTo>
                <a:lnTo>
                  <a:pt x="429190" y="691370"/>
                </a:lnTo>
                <a:lnTo>
                  <a:pt x="419041" y="648413"/>
                </a:lnTo>
                <a:lnTo>
                  <a:pt x="403059" y="597856"/>
                </a:lnTo>
                <a:lnTo>
                  <a:pt x="381618" y="540884"/>
                </a:lnTo>
                <a:lnTo>
                  <a:pt x="355092" y="478683"/>
                </a:lnTo>
                <a:lnTo>
                  <a:pt x="323767" y="412262"/>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19" name="object 19"/>
          <p:cNvSpPr/>
          <p:nvPr/>
        </p:nvSpPr>
        <p:spPr>
          <a:xfrm>
            <a:off x="747679" y="7602422"/>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4"/>
                </a:lnTo>
                <a:lnTo>
                  <a:pt x="30068" y="597856"/>
                </a:lnTo>
                <a:lnTo>
                  <a:pt x="14087" y="648413"/>
                </a:lnTo>
                <a:lnTo>
                  <a:pt x="3939" y="691370"/>
                </a:lnTo>
                <a:lnTo>
                  <a:pt x="0" y="725544"/>
                </a:lnTo>
                <a:lnTo>
                  <a:pt x="2642" y="749748"/>
                </a:lnTo>
                <a:lnTo>
                  <a:pt x="12242" y="762798"/>
                </a:lnTo>
                <a:lnTo>
                  <a:pt x="27650" y="763773"/>
                </a:lnTo>
                <a:lnTo>
                  <a:pt x="48096" y="753695"/>
                </a:lnTo>
                <a:lnTo>
                  <a:pt x="63287" y="741277"/>
                </a:lnTo>
                <a:lnTo>
                  <a:pt x="45880" y="741277"/>
                </a:lnTo>
                <a:lnTo>
                  <a:pt x="33642" y="739569"/>
                </a:lnTo>
                <a:lnTo>
                  <a:pt x="24135" y="727124"/>
                </a:lnTo>
                <a:lnTo>
                  <a:pt x="21126" y="704333"/>
                </a:lnTo>
                <a:lnTo>
                  <a:pt x="24278" y="672303"/>
                </a:lnTo>
                <a:lnTo>
                  <a:pt x="33251" y="632139"/>
                </a:lnTo>
                <a:lnTo>
                  <a:pt x="47706" y="584948"/>
                </a:lnTo>
                <a:lnTo>
                  <a:pt x="67305" y="531834"/>
                </a:lnTo>
                <a:lnTo>
                  <a:pt x="91710" y="473904"/>
                </a:lnTo>
                <a:lnTo>
                  <a:pt x="120581" y="412262"/>
                </a:lnTo>
                <a:lnTo>
                  <a:pt x="153581" y="348016"/>
                </a:lnTo>
                <a:lnTo>
                  <a:pt x="188833" y="284977"/>
                </a:lnTo>
                <a:lnTo>
                  <a:pt x="224200" y="226820"/>
                </a:lnTo>
                <a:lnTo>
                  <a:pt x="258949" y="174437"/>
                </a:lnTo>
                <a:lnTo>
                  <a:pt x="292345" y="128722"/>
                </a:lnTo>
                <a:lnTo>
                  <a:pt x="323655" y="90569"/>
                </a:lnTo>
                <a:lnTo>
                  <a:pt x="352145" y="60872"/>
                </a:lnTo>
                <a:lnTo>
                  <a:pt x="397731" y="30422"/>
                </a:lnTo>
                <a:lnTo>
                  <a:pt x="432440" y="30422"/>
                </a:lnTo>
                <a:lnTo>
                  <a:pt x="430201" y="13071"/>
                </a:lnTo>
                <a:lnTo>
                  <a:pt x="420865" y="772"/>
                </a:lnTo>
                <a:lnTo>
                  <a:pt x="404684" y="0"/>
                </a:lnTo>
                <a:close/>
              </a:path>
              <a:path w="433705" h="763904">
                <a:moveTo>
                  <a:pt x="101333" y="703844"/>
                </a:moveTo>
                <a:lnTo>
                  <a:pt x="80123" y="722924"/>
                </a:lnTo>
                <a:lnTo>
                  <a:pt x="61506" y="735566"/>
                </a:lnTo>
                <a:lnTo>
                  <a:pt x="45880" y="741277"/>
                </a:lnTo>
                <a:lnTo>
                  <a:pt x="63287" y="741277"/>
                </a:lnTo>
                <a:lnTo>
                  <a:pt x="72887" y="733430"/>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20" name="object 20"/>
          <p:cNvSpPr/>
          <p:nvPr/>
        </p:nvSpPr>
        <p:spPr>
          <a:xfrm>
            <a:off x="586409" y="8144053"/>
            <a:ext cx="837920" cy="17974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32996" y="8232975"/>
            <a:ext cx="99430" cy="75020"/>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953495" y="8238820"/>
            <a:ext cx="221842" cy="67015"/>
          </a:xfrm>
          <a:prstGeom prst="rect">
            <a:avLst/>
          </a:prstGeom>
          <a:blipFill>
            <a:blip r:embed="rId11" cstate="print"/>
            <a:stretch>
              <a:fillRect/>
            </a:stretch>
          </a:blipFill>
        </p:spPr>
        <p:txBody>
          <a:bodyPr wrap="square" lIns="0" tIns="0" rIns="0" bIns="0" rtlCol="0"/>
          <a:lstStyle/>
          <a:p>
            <a:endParaRPr/>
          </a:p>
        </p:txBody>
      </p:sp>
      <p:pic>
        <p:nvPicPr>
          <p:cNvPr id="27" name="Imagem 26">
            <a:extLst>
              <a:ext uri="{FF2B5EF4-FFF2-40B4-BE49-F238E27FC236}">
                <a16:creationId xmlns:a16="http://schemas.microsoft.com/office/drawing/2014/main" id="{C5B6A6CE-739F-4EEF-8C97-AD6E2489D1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650" y="9361275"/>
            <a:ext cx="14449425" cy="1143000"/>
          </a:xfrm>
          <a:prstGeom prst="rect">
            <a:avLst/>
          </a:prstGeom>
        </p:spPr>
      </p:pic>
      <p:sp>
        <p:nvSpPr>
          <p:cNvPr id="28" name="Triângulo isósceles 27">
            <a:extLst>
              <a:ext uri="{FF2B5EF4-FFF2-40B4-BE49-F238E27FC236}">
                <a16:creationId xmlns:a16="http://schemas.microsoft.com/office/drawing/2014/main" id="{078D958E-ECCB-4FC6-984B-D3DAFAC92690}"/>
              </a:ext>
            </a:extLst>
          </p:cNvPr>
          <p:cNvSpPr/>
          <p:nvPr/>
        </p:nvSpPr>
        <p:spPr>
          <a:xfrm rot="13603921">
            <a:off x="3699213" y="8165660"/>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5" name="Agrupar 24">
            <a:extLst>
              <a:ext uri="{FF2B5EF4-FFF2-40B4-BE49-F238E27FC236}">
                <a16:creationId xmlns:a16="http://schemas.microsoft.com/office/drawing/2014/main" id="{B0E235E2-0587-4B8C-87CE-0D1E46153F63}"/>
              </a:ext>
            </a:extLst>
          </p:cNvPr>
          <p:cNvGrpSpPr/>
          <p:nvPr/>
        </p:nvGrpSpPr>
        <p:grpSpPr>
          <a:xfrm>
            <a:off x="4324699" y="7488910"/>
            <a:ext cx="10462846" cy="1107996"/>
            <a:chOff x="4324699" y="7488910"/>
            <a:chExt cx="10462846" cy="1107996"/>
          </a:xfrm>
        </p:grpSpPr>
        <p:sp>
          <p:nvSpPr>
            <p:cNvPr id="26" name="CaixaDeTexto 25">
              <a:extLst>
                <a:ext uri="{FF2B5EF4-FFF2-40B4-BE49-F238E27FC236}">
                  <a16:creationId xmlns:a16="http://schemas.microsoft.com/office/drawing/2014/main" id="{49882754-2F8D-4D51-B536-B4541602EF47}"/>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9" name="CaixaDeTexto 28">
              <a:extLst>
                <a:ext uri="{FF2B5EF4-FFF2-40B4-BE49-F238E27FC236}">
                  <a16:creationId xmlns:a16="http://schemas.microsoft.com/office/drawing/2014/main" id="{0F629ADC-7F51-4952-B5B5-E3FF54604F8E}"/>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Incêndios na Austrália, 631 (Chamado 725)</a:t>
              </a:r>
            </a:p>
          </p:txBody>
        </p:sp>
        <p:sp>
          <p:nvSpPr>
            <p:cNvPr id="30" name="CaixaDeTexto 29">
              <a:extLst>
                <a:ext uri="{FF2B5EF4-FFF2-40B4-BE49-F238E27FC236}">
                  <a16:creationId xmlns:a16="http://schemas.microsoft.com/office/drawing/2014/main" id="{E807D788-E883-40F3-953A-D9E73465698F}"/>
                </a:ext>
              </a:extLst>
            </p:cNvPr>
            <p:cNvSpPr txBox="1"/>
            <p:nvPr/>
          </p:nvSpPr>
          <p:spPr>
            <a:xfrm>
              <a:off x="6318938" y="7596815"/>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MUX</a:t>
              </a:r>
            </a:p>
          </p:txBody>
        </p:sp>
        <p:sp>
          <p:nvSpPr>
            <p:cNvPr id="31" name="CaixaDeTexto 30">
              <a:extLst>
                <a:ext uri="{FF2B5EF4-FFF2-40B4-BE49-F238E27FC236}">
                  <a16:creationId xmlns:a16="http://schemas.microsoft.com/office/drawing/2014/main" id="{E5EDE1E9-27C9-4EFA-9D8F-C451809C2734}"/>
                </a:ext>
              </a:extLst>
            </p:cNvPr>
            <p:cNvSpPr txBox="1"/>
            <p:nvPr/>
          </p:nvSpPr>
          <p:spPr>
            <a:xfrm>
              <a:off x="6250924" y="8056284"/>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16/11/2019</a:t>
              </a:r>
            </a:p>
          </p:txBody>
        </p:sp>
        <p:sp>
          <p:nvSpPr>
            <p:cNvPr id="32" name="CaixaDeTexto 31">
              <a:extLst>
                <a:ext uri="{FF2B5EF4-FFF2-40B4-BE49-F238E27FC236}">
                  <a16:creationId xmlns:a16="http://schemas.microsoft.com/office/drawing/2014/main" id="{59D8C99C-CCAA-4A07-84C0-A602F3415583}"/>
                </a:ext>
              </a:extLst>
            </p:cNvPr>
            <p:cNvSpPr txBox="1"/>
            <p:nvPr/>
          </p:nvSpPr>
          <p:spPr>
            <a:xfrm>
              <a:off x="8187817" y="7488910"/>
              <a:ext cx="6599728" cy="1107996"/>
            </a:xfrm>
            <a:prstGeom prst="rect">
              <a:avLst/>
            </a:prstGeom>
            <a:noFill/>
          </p:spPr>
          <p:txBody>
            <a:bodyPr wrap="square" rtlCol="0">
              <a:spAutoFit/>
            </a:bodyPr>
            <a:lstStyle/>
            <a:p>
              <a:r>
                <a:rPr lang="pt-BR" sz="1500" b="1" dirty="0">
                  <a:solidFill>
                    <a:schemeClr val="bg1"/>
                  </a:solidFill>
                </a:rPr>
                <a:t>Incêndios na Austrália (13/11/2019):</a:t>
              </a:r>
            </a:p>
            <a:p>
              <a:endParaRPr lang="pt-BR" sz="500" b="1" dirty="0">
                <a:solidFill>
                  <a:schemeClr val="bg1"/>
                </a:solidFill>
              </a:endParaRPr>
            </a:p>
            <a:p>
              <a:pPr algn="just"/>
              <a:r>
                <a:rPr lang="pt-BR" sz="1150" dirty="0">
                  <a:solidFill>
                    <a:schemeClr val="bg1"/>
                  </a:solidFill>
                </a:rPr>
                <a:t>Os incêndios na Austrália queimaram mais de um milhão de hectares de florestas, atingiram principalmente a região das cidades de Queensland e Nova Gales do Sul. Mais de 3 mil bombeiros combateram os incêndios florestais. Na imagem em falsa cor podemos ver as áreas queimadas (cores amarronzadas) com as fumaças dos incêndios ativos e as cores avermelhadas representando áreas vegetadas.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634" y="8682961"/>
            <a:ext cx="3199765" cy="679450"/>
          </a:xfrm>
          <a:prstGeom prst="rect">
            <a:avLst/>
          </a:prstGeom>
        </p:spPr>
        <p:txBody>
          <a:bodyPr vert="horz" wrap="square" lIns="0" tIns="11430" rIns="0" bIns="0" rtlCol="0">
            <a:spAutoFit/>
          </a:bodyPr>
          <a:lstStyle/>
          <a:p>
            <a:pPr marL="12700">
              <a:lnSpc>
                <a:spcPct val="100000"/>
              </a:lnSpc>
              <a:spcBef>
                <a:spcPts val="90"/>
              </a:spcBef>
              <a:tabLst>
                <a:tab pos="1924050" algn="l"/>
              </a:tabLst>
            </a:pPr>
            <a:r>
              <a:rPr sz="4100" b="0" spc="-10" dirty="0">
                <a:solidFill>
                  <a:srgbClr val="2B3990"/>
                </a:solidFill>
                <a:latin typeface="Roboto Lt"/>
                <a:cs typeface="Roboto Lt"/>
              </a:rPr>
              <a:t>JUNHO	</a:t>
            </a:r>
            <a:r>
              <a:rPr sz="4300" b="1" spc="-15" dirty="0">
                <a:solidFill>
                  <a:srgbClr val="2B3990"/>
                </a:solidFill>
                <a:latin typeface="Roboto Bk"/>
                <a:cs typeface="Roboto Bk"/>
              </a:rPr>
              <a:t>2021</a:t>
            </a:r>
            <a:endParaRPr sz="4300" dirty="0">
              <a:latin typeface="Roboto Bk"/>
              <a:cs typeface="Roboto Bk"/>
            </a:endParaRPr>
          </a:p>
        </p:txBody>
      </p:sp>
      <p:sp>
        <p:nvSpPr>
          <p:cNvPr id="3" name="object 3"/>
          <p:cNvSpPr/>
          <p:nvPr/>
        </p:nvSpPr>
        <p:spPr>
          <a:xfrm>
            <a:off x="2375804" y="8806444"/>
            <a:ext cx="0" cy="492759"/>
          </a:xfrm>
          <a:custGeom>
            <a:avLst/>
            <a:gdLst/>
            <a:ahLst/>
            <a:cxnLst/>
            <a:rect l="l" t="t" r="r" b="b"/>
            <a:pathLst>
              <a:path h="492759">
                <a:moveTo>
                  <a:pt x="0" y="0"/>
                </a:moveTo>
                <a:lnTo>
                  <a:pt x="0" y="492150"/>
                </a:lnTo>
              </a:path>
            </a:pathLst>
          </a:custGeom>
          <a:ln w="3175">
            <a:solidFill>
              <a:srgbClr val="2B3990"/>
            </a:solidFill>
          </a:ln>
        </p:spPr>
        <p:txBody>
          <a:bodyPr wrap="square" lIns="0" tIns="0" rIns="0" bIns="0" rtlCol="0"/>
          <a:lstStyle/>
          <a:p>
            <a:endParaRPr/>
          </a:p>
        </p:txBody>
      </p:sp>
      <p:sp>
        <p:nvSpPr>
          <p:cNvPr id="4" name="object 4"/>
          <p:cNvSpPr/>
          <p:nvPr/>
        </p:nvSpPr>
        <p:spPr>
          <a:xfrm>
            <a:off x="0" y="7402563"/>
            <a:ext cx="15120619" cy="1233805"/>
          </a:xfrm>
          <a:custGeom>
            <a:avLst/>
            <a:gdLst/>
            <a:ahLst/>
            <a:cxnLst/>
            <a:rect l="l" t="t" r="r" b="b"/>
            <a:pathLst>
              <a:path w="15120619" h="1233804">
                <a:moveTo>
                  <a:pt x="0" y="1233182"/>
                </a:moveTo>
                <a:lnTo>
                  <a:pt x="15120010" y="1233182"/>
                </a:lnTo>
                <a:lnTo>
                  <a:pt x="15120010" y="0"/>
                </a:lnTo>
                <a:lnTo>
                  <a:pt x="0" y="0"/>
                </a:lnTo>
                <a:lnTo>
                  <a:pt x="0" y="1233182"/>
                </a:lnTo>
                <a:close/>
              </a:path>
            </a:pathLst>
          </a:custGeom>
          <a:solidFill>
            <a:srgbClr val="414042"/>
          </a:solidFill>
        </p:spPr>
        <p:txBody>
          <a:bodyPr wrap="square" lIns="0" tIns="0" rIns="0" bIns="0" rtlCol="0"/>
          <a:lstStyle/>
          <a:p>
            <a:endParaRPr/>
          </a:p>
        </p:txBody>
      </p:sp>
      <p:sp>
        <p:nvSpPr>
          <p:cNvPr id="5" name="object 5"/>
          <p:cNvSpPr/>
          <p:nvPr/>
        </p:nvSpPr>
        <p:spPr>
          <a:xfrm>
            <a:off x="18268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6" name="object 6"/>
          <p:cNvSpPr/>
          <p:nvPr/>
        </p:nvSpPr>
        <p:spPr>
          <a:xfrm>
            <a:off x="4166077"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6217183"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8029202" y="7642481"/>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2056293" y="7490200"/>
            <a:ext cx="1938564" cy="103361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63880" y="7565466"/>
            <a:ext cx="882370" cy="88237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0071" y="7502200"/>
            <a:ext cx="1009975" cy="101061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21931" y="7669339"/>
            <a:ext cx="417029" cy="61824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730" y="8001783"/>
            <a:ext cx="864869" cy="200660"/>
          </a:xfrm>
          <a:custGeom>
            <a:avLst/>
            <a:gdLst/>
            <a:ahLst/>
            <a:cxnLst/>
            <a:rect l="l" t="t" r="r" b="b"/>
            <a:pathLst>
              <a:path w="864869" h="200659">
                <a:moveTo>
                  <a:pt x="94056" y="0"/>
                </a:moveTo>
                <a:lnTo>
                  <a:pt x="54542" y="16839"/>
                </a:lnTo>
                <a:lnTo>
                  <a:pt x="24968" y="35475"/>
                </a:lnTo>
                <a:lnTo>
                  <a:pt x="6423" y="55605"/>
                </a:lnTo>
                <a:lnTo>
                  <a:pt x="0" y="76923"/>
                </a:lnTo>
                <a:lnTo>
                  <a:pt x="5658" y="96972"/>
                </a:lnTo>
                <a:lnTo>
                  <a:pt x="48255" y="133724"/>
                </a:lnTo>
                <a:lnTo>
                  <a:pt x="83414" y="149919"/>
                </a:lnTo>
                <a:lnTo>
                  <a:pt x="126626" y="164320"/>
                </a:lnTo>
                <a:lnTo>
                  <a:pt x="177002" y="176673"/>
                </a:lnTo>
                <a:lnTo>
                  <a:pt x="233650" y="186725"/>
                </a:lnTo>
                <a:lnTo>
                  <a:pt x="295682" y="194219"/>
                </a:lnTo>
                <a:lnTo>
                  <a:pt x="362206" y="198902"/>
                </a:lnTo>
                <a:lnTo>
                  <a:pt x="432333" y="200520"/>
                </a:lnTo>
                <a:lnTo>
                  <a:pt x="502463" y="198902"/>
                </a:lnTo>
                <a:lnTo>
                  <a:pt x="568990" y="194219"/>
                </a:lnTo>
                <a:lnTo>
                  <a:pt x="631024" y="186725"/>
                </a:lnTo>
                <a:lnTo>
                  <a:pt x="638165" y="185458"/>
                </a:lnTo>
                <a:lnTo>
                  <a:pt x="432333" y="185458"/>
                </a:lnTo>
                <a:lnTo>
                  <a:pt x="360117" y="183516"/>
                </a:lnTo>
                <a:lnTo>
                  <a:pt x="292149" y="177919"/>
                </a:lnTo>
                <a:lnTo>
                  <a:pt x="229561" y="169006"/>
                </a:lnTo>
                <a:lnTo>
                  <a:pt x="173489" y="157118"/>
                </a:lnTo>
                <a:lnTo>
                  <a:pt x="125068" y="142595"/>
                </a:lnTo>
                <a:lnTo>
                  <a:pt x="85432" y="125777"/>
                </a:lnTo>
                <a:lnTo>
                  <a:pt x="37054" y="86619"/>
                </a:lnTo>
                <a:lnTo>
                  <a:pt x="30581" y="64960"/>
                </a:lnTo>
                <a:lnTo>
                  <a:pt x="34857" y="47354"/>
                </a:lnTo>
                <a:lnTo>
                  <a:pt x="47274" y="30541"/>
                </a:lnTo>
                <a:lnTo>
                  <a:pt x="67212" y="14698"/>
                </a:lnTo>
                <a:lnTo>
                  <a:pt x="94056" y="0"/>
                </a:lnTo>
                <a:close/>
              </a:path>
              <a:path w="864869" h="200659">
                <a:moveTo>
                  <a:pt x="770610" y="0"/>
                </a:moveTo>
                <a:lnTo>
                  <a:pt x="797453" y="14698"/>
                </a:lnTo>
                <a:lnTo>
                  <a:pt x="817392" y="30541"/>
                </a:lnTo>
                <a:lnTo>
                  <a:pt x="829809" y="47354"/>
                </a:lnTo>
                <a:lnTo>
                  <a:pt x="834085" y="64960"/>
                </a:lnTo>
                <a:lnTo>
                  <a:pt x="827612" y="86619"/>
                </a:lnTo>
                <a:lnTo>
                  <a:pt x="779234" y="125777"/>
                </a:lnTo>
                <a:lnTo>
                  <a:pt x="739598" y="142595"/>
                </a:lnTo>
                <a:lnTo>
                  <a:pt x="691177" y="157118"/>
                </a:lnTo>
                <a:lnTo>
                  <a:pt x="635105" y="169006"/>
                </a:lnTo>
                <a:lnTo>
                  <a:pt x="572517" y="177919"/>
                </a:lnTo>
                <a:lnTo>
                  <a:pt x="504548" y="183516"/>
                </a:lnTo>
                <a:lnTo>
                  <a:pt x="432333" y="185458"/>
                </a:lnTo>
                <a:lnTo>
                  <a:pt x="638165" y="185458"/>
                </a:lnTo>
                <a:lnTo>
                  <a:pt x="687674" y="176673"/>
                </a:lnTo>
                <a:lnTo>
                  <a:pt x="738050" y="164320"/>
                </a:lnTo>
                <a:lnTo>
                  <a:pt x="781263" y="149919"/>
                </a:lnTo>
                <a:lnTo>
                  <a:pt x="816423" y="133724"/>
                </a:lnTo>
                <a:lnTo>
                  <a:pt x="859021" y="96972"/>
                </a:lnTo>
                <a:lnTo>
                  <a:pt x="864679" y="76923"/>
                </a:lnTo>
                <a:lnTo>
                  <a:pt x="858253" y="55605"/>
                </a:lnTo>
                <a:lnTo>
                  <a:pt x="839704" y="35475"/>
                </a:lnTo>
                <a:lnTo>
                  <a:pt x="810126" y="16839"/>
                </a:lnTo>
                <a:lnTo>
                  <a:pt x="770610" y="0"/>
                </a:lnTo>
                <a:close/>
              </a:path>
            </a:pathLst>
          </a:custGeom>
          <a:solidFill>
            <a:srgbClr val="FFFFFF"/>
          </a:solidFill>
        </p:spPr>
        <p:txBody>
          <a:bodyPr wrap="square" lIns="0" tIns="0" rIns="0" bIns="0" rtlCol="0"/>
          <a:lstStyle/>
          <a:p>
            <a:endParaRPr/>
          </a:p>
        </p:txBody>
      </p:sp>
      <p:sp>
        <p:nvSpPr>
          <p:cNvPr id="16" name="object 16"/>
          <p:cNvSpPr/>
          <p:nvPr/>
        </p:nvSpPr>
        <p:spPr>
          <a:xfrm>
            <a:off x="828642" y="7602418"/>
            <a:ext cx="433705" cy="763905"/>
          </a:xfrm>
          <a:custGeom>
            <a:avLst/>
            <a:gdLst/>
            <a:ahLst/>
            <a:cxnLst/>
            <a:rect l="l" t="t" r="r" b="b"/>
            <a:pathLst>
              <a:path w="433705" h="763904">
                <a:moveTo>
                  <a:pt x="331797" y="703844"/>
                </a:moveTo>
                <a:lnTo>
                  <a:pt x="360235" y="733432"/>
                </a:lnTo>
                <a:lnTo>
                  <a:pt x="385024" y="753701"/>
                </a:lnTo>
                <a:lnTo>
                  <a:pt x="405472" y="763784"/>
                </a:lnTo>
                <a:lnTo>
                  <a:pt x="420887" y="762810"/>
                </a:lnTo>
                <a:lnTo>
                  <a:pt x="430487" y="749756"/>
                </a:lnTo>
                <a:lnTo>
                  <a:pt x="431412" y="741283"/>
                </a:lnTo>
                <a:lnTo>
                  <a:pt x="387250" y="741283"/>
                </a:lnTo>
                <a:lnTo>
                  <a:pt x="371624" y="735570"/>
                </a:lnTo>
                <a:lnTo>
                  <a:pt x="353007" y="722926"/>
                </a:lnTo>
                <a:lnTo>
                  <a:pt x="331797" y="703844"/>
                </a:lnTo>
                <a:close/>
              </a:path>
              <a:path w="433705" h="763904">
                <a:moveTo>
                  <a:pt x="72837" y="30422"/>
                </a:moveTo>
                <a:lnTo>
                  <a:pt x="35395" y="30422"/>
                </a:lnTo>
                <a:lnTo>
                  <a:pt x="56042" y="40527"/>
                </a:lnTo>
                <a:lnTo>
                  <a:pt x="80976" y="60876"/>
                </a:lnTo>
                <a:lnTo>
                  <a:pt x="109465" y="90574"/>
                </a:lnTo>
                <a:lnTo>
                  <a:pt x="140775" y="128729"/>
                </a:lnTo>
                <a:lnTo>
                  <a:pt x="174172" y="174446"/>
                </a:lnTo>
                <a:lnTo>
                  <a:pt x="208922" y="226831"/>
                </a:lnTo>
                <a:lnTo>
                  <a:pt x="244293" y="284990"/>
                </a:lnTo>
                <a:lnTo>
                  <a:pt x="279549" y="348028"/>
                </a:lnTo>
                <a:lnTo>
                  <a:pt x="312625" y="412436"/>
                </a:lnTo>
                <a:lnTo>
                  <a:pt x="341419" y="473911"/>
                </a:lnTo>
                <a:lnTo>
                  <a:pt x="365824" y="531841"/>
                </a:lnTo>
                <a:lnTo>
                  <a:pt x="385423" y="584954"/>
                </a:lnTo>
                <a:lnTo>
                  <a:pt x="399879" y="632146"/>
                </a:lnTo>
                <a:lnTo>
                  <a:pt x="408852" y="672309"/>
                </a:lnTo>
                <a:lnTo>
                  <a:pt x="412003" y="704338"/>
                </a:lnTo>
                <a:lnTo>
                  <a:pt x="408995" y="727127"/>
                </a:lnTo>
                <a:lnTo>
                  <a:pt x="399488" y="739569"/>
                </a:lnTo>
                <a:lnTo>
                  <a:pt x="387250" y="741283"/>
                </a:lnTo>
                <a:lnTo>
                  <a:pt x="431412" y="741283"/>
                </a:lnTo>
                <a:lnTo>
                  <a:pt x="429190" y="691374"/>
                </a:lnTo>
                <a:lnTo>
                  <a:pt x="419041" y="648415"/>
                </a:lnTo>
                <a:lnTo>
                  <a:pt x="403059" y="597857"/>
                </a:lnTo>
                <a:lnTo>
                  <a:pt x="381618" y="540885"/>
                </a:lnTo>
                <a:lnTo>
                  <a:pt x="355092" y="478683"/>
                </a:lnTo>
                <a:lnTo>
                  <a:pt x="323772" y="412272"/>
                </a:lnTo>
                <a:lnTo>
                  <a:pt x="288286" y="343329"/>
                </a:lnTo>
                <a:lnTo>
                  <a:pt x="250405" y="275462"/>
                </a:lnTo>
                <a:lnTo>
                  <a:pt x="212508" y="212788"/>
                </a:lnTo>
                <a:lnTo>
                  <a:pt x="175373" y="156277"/>
                </a:lnTo>
                <a:lnTo>
                  <a:pt x="139782" y="106894"/>
                </a:lnTo>
                <a:lnTo>
                  <a:pt x="106513" y="65607"/>
                </a:lnTo>
                <a:lnTo>
                  <a:pt x="76346" y="33384"/>
                </a:lnTo>
                <a:lnTo>
                  <a:pt x="72837" y="30422"/>
                </a:lnTo>
                <a:close/>
              </a:path>
              <a:path w="433705" h="763904">
                <a:moveTo>
                  <a:pt x="28436" y="0"/>
                </a:moveTo>
                <a:lnTo>
                  <a:pt x="12252" y="772"/>
                </a:lnTo>
                <a:lnTo>
                  <a:pt x="2916" y="13071"/>
                </a:lnTo>
                <a:lnTo>
                  <a:pt x="0" y="35681"/>
                </a:lnTo>
                <a:lnTo>
                  <a:pt x="3165" y="67545"/>
                </a:lnTo>
                <a:lnTo>
                  <a:pt x="12074" y="107605"/>
                </a:lnTo>
                <a:lnTo>
                  <a:pt x="7917" y="79377"/>
                </a:lnTo>
                <a:lnTo>
                  <a:pt x="7688" y="56876"/>
                </a:lnTo>
                <a:lnTo>
                  <a:pt x="11576" y="40702"/>
                </a:lnTo>
                <a:lnTo>
                  <a:pt x="19770" y="31455"/>
                </a:lnTo>
                <a:lnTo>
                  <a:pt x="35395" y="30422"/>
                </a:lnTo>
                <a:lnTo>
                  <a:pt x="72837" y="30422"/>
                </a:lnTo>
                <a:lnTo>
                  <a:pt x="50060" y="11193"/>
                </a:lnTo>
                <a:lnTo>
                  <a:pt x="28436" y="0"/>
                </a:lnTo>
                <a:close/>
              </a:path>
            </a:pathLst>
          </a:custGeom>
          <a:solidFill>
            <a:srgbClr val="FFFFFF"/>
          </a:solidFill>
        </p:spPr>
        <p:txBody>
          <a:bodyPr wrap="square" lIns="0" tIns="0" rIns="0" bIns="0" rtlCol="0"/>
          <a:lstStyle/>
          <a:p>
            <a:endParaRPr/>
          </a:p>
        </p:txBody>
      </p:sp>
      <p:sp>
        <p:nvSpPr>
          <p:cNvPr id="17" name="object 17"/>
          <p:cNvSpPr/>
          <p:nvPr/>
        </p:nvSpPr>
        <p:spPr>
          <a:xfrm>
            <a:off x="747679" y="7602418"/>
            <a:ext cx="433705" cy="763905"/>
          </a:xfrm>
          <a:custGeom>
            <a:avLst/>
            <a:gdLst/>
            <a:ahLst/>
            <a:cxnLst/>
            <a:rect l="l" t="t" r="r" b="b"/>
            <a:pathLst>
              <a:path w="433705" h="763904">
                <a:moveTo>
                  <a:pt x="404684" y="0"/>
                </a:moveTo>
                <a:lnTo>
                  <a:pt x="356776" y="33384"/>
                </a:lnTo>
                <a:lnTo>
                  <a:pt x="326609" y="65607"/>
                </a:lnTo>
                <a:lnTo>
                  <a:pt x="293339" y="106894"/>
                </a:lnTo>
                <a:lnTo>
                  <a:pt x="257746" y="156277"/>
                </a:lnTo>
                <a:lnTo>
                  <a:pt x="220611" y="212788"/>
                </a:lnTo>
                <a:lnTo>
                  <a:pt x="182712" y="275462"/>
                </a:lnTo>
                <a:lnTo>
                  <a:pt x="144830" y="343329"/>
                </a:lnTo>
                <a:lnTo>
                  <a:pt x="109264" y="412436"/>
                </a:lnTo>
                <a:lnTo>
                  <a:pt x="78031" y="478683"/>
                </a:lnTo>
                <a:lnTo>
                  <a:pt x="51508" y="540885"/>
                </a:lnTo>
                <a:lnTo>
                  <a:pt x="30068" y="597857"/>
                </a:lnTo>
                <a:lnTo>
                  <a:pt x="14087" y="648415"/>
                </a:lnTo>
                <a:lnTo>
                  <a:pt x="3939" y="691374"/>
                </a:lnTo>
                <a:lnTo>
                  <a:pt x="0" y="725550"/>
                </a:lnTo>
                <a:lnTo>
                  <a:pt x="2642" y="749756"/>
                </a:lnTo>
                <a:lnTo>
                  <a:pt x="12242" y="762810"/>
                </a:lnTo>
                <a:lnTo>
                  <a:pt x="27650" y="763784"/>
                </a:lnTo>
                <a:lnTo>
                  <a:pt x="48096" y="753701"/>
                </a:lnTo>
                <a:lnTo>
                  <a:pt x="63285" y="741283"/>
                </a:lnTo>
                <a:lnTo>
                  <a:pt x="45880" y="741283"/>
                </a:lnTo>
                <a:lnTo>
                  <a:pt x="33642" y="739569"/>
                </a:lnTo>
                <a:lnTo>
                  <a:pt x="24135" y="727127"/>
                </a:lnTo>
                <a:lnTo>
                  <a:pt x="21126" y="704338"/>
                </a:lnTo>
                <a:lnTo>
                  <a:pt x="24278" y="672309"/>
                </a:lnTo>
                <a:lnTo>
                  <a:pt x="33251" y="632146"/>
                </a:lnTo>
                <a:lnTo>
                  <a:pt x="47706" y="584954"/>
                </a:lnTo>
                <a:lnTo>
                  <a:pt x="67305" y="531841"/>
                </a:lnTo>
                <a:lnTo>
                  <a:pt x="91710" y="473911"/>
                </a:lnTo>
                <a:lnTo>
                  <a:pt x="120581" y="412272"/>
                </a:lnTo>
                <a:lnTo>
                  <a:pt x="153581" y="348028"/>
                </a:lnTo>
                <a:lnTo>
                  <a:pt x="188833" y="284990"/>
                </a:lnTo>
                <a:lnTo>
                  <a:pt x="224200" y="226831"/>
                </a:lnTo>
                <a:lnTo>
                  <a:pt x="258949" y="174446"/>
                </a:lnTo>
                <a:lnTo>
                  <a:pt x="292345" y="128729"/>
                </a:lnTo>
                <a:lnTo>
                  <a:pt x="323655" y="90574"/>
                </a:lnTo>
                <a:lnTo>
                  <a:pt x="352145" y="60876"/>
                </a:lnTo>
                <a:lnTo>
                  <a:pt x="397731" y="30422"/>
                </a:lnTo>
                <a:lnTo>
                  <a:pt x="432440" y="30422"/>
                </a:lnTo>
                <a:lnTo>
                  <a:pt x="430201" y="13071"/>
                </a:lnTo>
                <a:lnTo>
                  <a:pt x="420865" y="772"/>
                </a:lnTo>
                <a:lnTo>
                  <a:pt x="404684" y="0"/>
                </a:lnTo>
                <a:close/>
              </a:path>
              <a:path w="433705" h="763904">
                <a:moveTo>
                  <a:pt x="101333" y="703844"/>
                </a:moveTo>
                <a:lnTo>
                  <a:pt x="80123" y="722926"/>
                </a:lnTo>
                <a:lnTo>
                  <a:pt x="61506" y="735570"/>
                </a:lnTo>
                <a:lnTo>
                  <a:pt x="45880" y="741283"/>
                </a:lnTo>
                <a:lnTo>
                  <a:pt x="63285" y="741283"/>
                </a:lnTo>
                <a:lnTo>
                  <a:pt x="72887" y="733432"/>
                </a:lnTo>
                <a:lnTo>
                  <a:pt x="101333" y="703844"/>
                </a:lnTo>
                <a:close/>
              </a:path>
              <a:path w="433705" h="763904">
                <a:moveTo>
                  <a:pt x="432440" y="30422"/>
                </a:moveTo>
                <a:lnTo>
                  <a:pt x="397731" y="30422"/>
                </a:lnTo>
                <a:lnTo>
                  <a:pt x="413359" y="31455"/>
                </a:lnTo>
                <a:lnTo>
                  <a:pt x="421554" y="40702"/>
                </a:lnTo>
                <a:lnTo>
                  <a:pt x="425442" y="56876"/>
                </a:lnTo>
                <a:lnTo>
                  <a:pt x="425212" y="79377"/>
                </a:lnTo>
                <a:lnTo>
                  <a:pt x="421055" y="107605"/>
                </a:lnTo>
                <a:lnTo>
                  <a:pt x="429957" y="67545"/>
                </a:lnTo>
                <a:lnTo>
                  <a:pt x="433119" y="35681"/>
                </a:lnTo>
                <a:lnTo>
                  <a:pt x="432440" y="30422"/>
                </a:lnTo>
                <a:close/>
              </a:path>
            </a:pathLst>
          </a:custGeom>
          <a:solidFill>
            <a:srgbClr val="FFFFFF"/>
          </a:solidFill>
        </p:spPr>
        <p:txBody>
          <a:bodyPr wrap="square" lIns="0" tIns="0" rIns="0" bIns="0" rtlCol="0"/>
          <a:lstStyle/>
          <a:p>
            <a:endParaRPr/>
          </a:p>
        </p:txBody>
      </p:sp>
      <p:sp>
        <p:nvSpPr>
          <p:cNvPr id="18" name="object 18"/>
          <p:cNvSpPr/>
          <p:nvPr/>
        </p:nvSpPr>
        <p:spPr>
          <a:xfrm>
            <a:off x="586409" y="8144053"/>
            <a:ext cx="837920" cy="17973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32996" y="8232978"/>
            <a:ext cx="99430" cy="7502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953495" y="8238822"/>
            <a:ext cx="221842" cy="67022"/>
          </a:xfrm>
          <a:prstGeom prst="rect">
            <a:avLst/>
          </a:prstGeom>
          <a:blipFill>
            <a:blip r:embed="rId10" cstate="print"/>
            <a:stretch>
              <a:fillRect/>
            </a:stretch>
          </a:blipFill>
        </p:spPr>
        <p:txBody>
          <a:bodyPr wrap="square" lIns="0" tIns="0" rIns="0" bIns="0" rtlCol="0"/>
          <a:lstStyle/>
          <a:p>
            <a:endParaRPr/>
          </a:p>
        </p:txBody>
      </p:sp>
      <p:pic>
        <p:nvPicPr>
          <p:cNvPr id="24" name="Imagem 23">
            <a:extLst>
              <a:ext uri="{FF2B5EF4-FFF2-40B4-BE49-F238E27FC236}">
                <a16:creationId xmlns:a16="http://schemas.microsoft.com/office/drawing/2014/main" id="{4F39F6E0-8D6D-49EB-9240-FEA4916BF7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2241" y="9376058"/>
            <a:ext cx="14344650" cy="1095375"/>
          </a:xfrm>
          <a:prstGeom prst="rect">
            <a:avLst/>
          </a:prstGeom>
        </p:spPr>
      </p:pic>
      <p:sp>
        <p:nvSpPr>
          <p:cNvPr id="26" name="Triângulo isósceles 25">
            <a:extLst>
              <a:ext uri="{FF2B5EF4-FFF2-40B4-BE49-F238E27FC236}">
                <a16:creationId xmlns:a16="http://schemas.microsoft.com/office/drawing/2014/main" id="{928F4BFE-C759-4220-921C-7881E15F2718}"/>
              </a:ext>
            </a:extLst>
          </p:cNvPr>
          <p:cNvSpPr/>
          <p:nvPr/>
        </p:nvSpPr>
        <p:spPr>
          <a:xfrm rot="13487196">
            <a:off x="3106813" y="7925583"/>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3" name="Agrupar 22">
            <a:extLst>
              <a:ext uri="{FF2B5EF4-FFF2-40B4-BE49-F238E27FC236}">
                <a16:creationId xmlns:a16="http://schemas.microsoft.com/office/drawing/2014/main" id="{4EAE3DB2-67F5-4DCA-8A3F-5DA3615F44B9}"/>
              </a:ext>
            </a:extLst>
          </p:cNvPr>
          <p:cNvGrpSpPr/>
          <p:nvPr/>
        </p:nvGrpSpPr>
        <p:grpSpPr>
          <a:xfrm>
            <a:off x="4324699" y="7490200"/>
            <a:ext cx="10462846" cy="1107996"/>
            <a:chOff x="4324699" y="7490200"/>
            <a:chExt cx="10462846" cy="1107996"/>
          </a:xfrm>
        </p:grpSpPr>
        <p:sp>
          <p:nvSpPr>
            <p:cNvPr id="25" name="CaixaDeTexto 24">
              <a:extLst>
                <a:ext uri="{FF2B5EF4-FFF2-40B4-BE49-F238E27FC236}">
                  <a16:creationId xmlns:a16="http://schemas.microsoft.com/office/drawing/2014/main" id="{DD4E2424-4AF2-4177-8A95-C3FF6081B441}"/>
                </a:ext>
              </a:extLst>
            </p:cNvPr>
            <p:cNvSpPr txBox="1"/>
            <p:nvPr/>
          </p:nvSpPr>
          <p:spPr>
            <a:xfrm>
              <a:off x="4730989" y="76151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7" name="CaixaDeTexto 26">
              <a:extLst>
                <a:ext uri="{FF2B5EF4-FFF2-40B4-BE49-F238E27FC236}">
                  <a16:creationId xmlns:a16="http://schemas.microsoft.com/office/drawing/2014/main" id="{A962B2F3-E25A-4BC9-9C05-A931DC192399}"/>
                </a:ext>
              </a:extLst>
            </p:cNvPr>
            <p:cNvSpPr txBox="1"/>
            <p:nvPr/>
          </p:nvSpPr>
          <p:spPr>
            <a:xfrm>
              <a:off x="4324699" y="7936753"/>
              <a:ext cx="1812013" cy="492443"/>
            </a:xfrm>
            <a:prstGeom prst="rect">
              <a:avLst/>
            </a:prstGeom>
            <a:noFill/>
          </p:spPr>
          <p:txBody>
            <a:bodyPr wrap="square" rtlCol="0">
              <a:spAutoFit/>
            </a:bodyPr>
            <a:lstStyle/>
            <a:p>
              <a:pPr algn="ctr"/>
              <a:r>
                <a:rPr lang="pt-BR" sz="1300" b="1" dirty="0">
                  <a:solidFill>
                    <a:schemeClr val="bg1"/>
                  </a:solidFill>
                </a:rPr>
                <a:t>Inundação no Sudão, 617 (Chamado 710)</a:t>
              </a:r>
            </a:p>
          </p:txBody>
        </p:sp>
        <p:sp>
          <p:nvSpPr>
            <p:cNvPr id="28" name="CaixaDeTexto 27">
              <a:extLst>
                <a:ext uri="{FF2B5EF4-FFF2-40B4-BE49-F238E27FC236}">
                  <a16:creationId xmlns:a16="http://schemas.microsoft.com/office/drawing/2014/main" id="{3089AB66-E243-4BD7-8920-E475B8FD42E0}"/>
                </a:ext>
              </a:extLst>
            </p:cNvPr>
            <p:cNvSpPr txBox="1"/>
            <p:nvPr/>
          </p:nvSpPr>
          <p:spPr>
            <a:xfrm>
              <a:off x="6327262" y="7596815"/>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MUX</a:t>
              </a:r>
            </a:p>
          </p:txBody>
        </p:sp>
        <p:sp>
          <p:nvSpPr>
            <p:cNvPr id="29" name="CaixaDeTexto 28">
              <a:extLst>
                <a:ext uri="{FF2B5EF4-FFF2-40B4-BE49-F238E27FC236}">
                  <a16:creationId xmlns:a16="http://schemas.microsoft.com/office/drawing/2014/main" id="{9EA54CFB-616D-4CF1-B411-A8B11A794F7B}"/>
                </a:ext>
              </a:extLst>
            </p:cNvPr>
            <p:cNvSpPr txBox="1"/>
            <p:nvPr/>
          </p:nvSpPr>
          <p:spPr>
            <a:xfrm>
              <a:off x="6228953" y="8056281"/>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21/07/2019</a:t>
              </a:r>
            </a:p>
          </p:txBody>
        </p:sp>
        <p:sp>
          <p:nvSpPr>
            <p:cNvPr id="30" name="CaixaDeTexto 29">
              <a:extLst>
                <a:ext uri="{FF2B5EF4-FFF2-40B4-BE49-F238E27FC236}">
                  <a16:creationId xmlns:a16="http://schemas.microsoft.com/office/drawing/2014/main" id="{7950BD54-95D2-4D06-88AE-737EC590605F}"/>
                </a:ext>
              </a:extLst>
            </p:cNvPr>
            <p:cNvSpPr txBox="1"/>
            <p:nvPr/>
          </p:nvSpPr>
          <p:spPr>
            <a:xfrm>
              <a:off x="8187817" y="7490200"/>
              <a:ext cx="6599728" cy="1107996"/>
            </a:xfrm>
            <a:prstGeom prst="rect">
              <a:avLst/>
            </a:prstGeom>
            <a:noFill/>
          </p:spPr>
          <p:txBody>
            <a:bodyPr wrap="square" rtlCol="0">
              <a:spAutoFit/>
            </a:bodyPr>
            <a:lstStyle/>
            <a:p>
              <a:r>
                <a:rPr lang="pt-BR" sz="1500" b="1" dirty="0">
                  <a:solidFill>
                    <a:schemeClr val="bg1"/>
                  </a:solidFill>
                </a:rPr>
                <a:t>Inundação no Sudão (26/08/2019):</a:t>
              </a:r>
            </a:p>
            <a:p>
              <a:endParaRPr lang="pt-BR" sz="500" b="1" dirty="0">
                <a:solidFill>
                  <a:schemeClr val="bg1"/>
                </a:solidFill>
              </a:endParaRPr>
            </a:p>
            <a:p>
              <a:pPr algn="just"/>
              <a:r>
                <a:rPr lang="pt-BR" sz="1150" dirty="0">
                  <a:solidFill>
                    <a:schemeClr val="bg1"/>
                  </a:solidFill>
                </a:rPr>
                <a:t>As chuvas fortes que causaram inundações no Sudão afetaram mais de 190 mil pessoas. A cidade de </a:t>
              </a:r>
              <a:r>
                <a:rPr lang="pt-BR" sz="1150" dirty="0" err="1">
                  <a:solidFill>
                    <a:schemeClr val="bg1"/>
                  </a:solidFill>
                </a:rPr>
                <a:t>Kosti</a:t>
              </a:r>
              <a:r>
                <a:rPr lang="pt-BR" sz="1150" dirty="0">
                  <a:solidFill>
                    <a:schemeClr val="bg1"/>
                  </a:solidFill>
                </a:rPr>
                <a:t> (no canto superior direito da imagem), às margens do Rio Nilo Branco, foi bastante afetada, com inúmeras casas destruídas. A imagem é prévia às inundações e evidencia também áreas de agricultura (formas poligonais) e solo árido às margens do rio.</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4845" y="8679552"/>
            <a:ext cx="3212465" cy="679450"/>
          </a:xfrm>
          <a:prstGeom prst="rect">
            <a:avLst/>
          </a:prstGeom>
        </p:spPr>
        <p:txBody>
          <a:bodyPr vert="horz" wrap="square" lIns="0" tIns="11430" rIns="0" bIns="0" rtlCol="0">
            <a:spAutoFit/>
          </a:bodyPr>
          <a:lstStyle/>
          <a:p>
            <a:pPr marL="12700">
              <a:lnSpc>
                <a:spcPct val="100000"/>
              </a:lnSpc>
              <a:spcBef>
                <a:spcPts val="90"/>
              </a:spcBef>
              <a:tabLst>
                <a:tab pos="1936750" algn="l"/>
              </a:tabLst>
            </a:pPr>
            <a:r>
              <a:rPr sz="4100" b="0" spc="25" dirty="0">
                <a:solidFill>
                  <a:srgbClr val="2B3990"/>
                </a:solidFill>
                <a:latin typeface="Roboto Lt"/>
                <a:cs typeface="Roboto Lt"/>
              </a:rPr>
              <a:t>JULHO	</a:t>
            </a:r>
            <a:r>
              <a:rPr sz="4300" b="1" spc="-15" dirty="0">
                <a:solidFill>
                  <a:srgbClr val="2B3990"/>
                </a:solidFill>
                <a:latin typeface="Roboto Bk"/>
                <a:cs typeface="Roboto Bk"/>
              </a:rPr>
              <a:t>2021</a:t>
            </a:r>
            <a:endParaRPr sz="4300">
              <a:latin typeface="Roboto Bk"/>
              <a:cs typeface="Roboto Bk"/>
            </a:endParaRPr>
          </a:p>
        </p:txBody>
      </p:sp>
      <p:sp>
        <p:nvSpPr>
          <p:cNvPr id="3" name="object 3"/>
          <p:cNvSpPr/>
          <p:nvPr/>
        </p:nvSpPr>
        <p:spPr>
          <a:xfrm>
            <a:off x="2388499" y="8806444"/>
            <a:ext cx="0" cy="492759"/>
          </a:xfrm>
          <a:custGeom>
            <a:avLst/>
            <a:gdLst/>
            <a:ahLst/>
            <a:cxnLst/>
            <a:rect l="l" t="t" r="r" b="b"/>
            <a:pathLst>
              <a:path h="492759">
                <a:moveTo>
                  <a:pt x="0" y="0"/>
                </a:moveTo>
                <a:lnTo>
                  <a:pt x="0" y="492150"/>
                </a:lnTo>
              </a:path>
            </a:pathLst>
          </a:custGeom>
          <a:ln w="6350">
            <a:solidFill>
              <a:srgbClr val="2B3990"/>
            </a:solidFill>
          </a:ln>
        </p:spPr>
        <p:txBody>
          <a:bodyPr wrap="square" lIns="0" tIns="0" rIns="0" bIns="0" rtlCol="0"/>
          <a:lstStyle/>
          <a:p>
            <a:endParaRPr/>
          </a:p>
        </p:txBody>
      </p:sp>
      <p:sp>
        <p:nvSpPr>
          <p:cNvPr id="4" name="object 4"/>
          <p:cNvSpPr/>
          <p:nvPr/>
        </p:nvSpPr>
        <p:spPr>
          <a:xfrm>
            <a:off x="0" y="7402563"/>
            <a:ext cx="15120619" cy="1233170"/>
          </a:xfrm>
          <a:custGeom>
            <a:avLst/>
            <a:gdLst/>
            <a:ahLst/>
            <a:cxnLst/>
            <a:rect l="l" t="t" r="r" b="b"/>
            <a:pathLst>
              <a:path w="15120619" h="1233170">
                <a:moveTo>
                  <a:pt x="0" y="1233169"/>
                </a:moveTo>
                <a:lnTo>
                  <a:pt x="15120010" y="1233169"/>
                </a:lnTo>
                <a:lnTo>
                  <a:pt x="15120010" y="0"/>
                </a:lnTo>
                <a:lnTo>
                  <a:pt x="0" y="0"/>
                </a:lnTo>
                <a:lnTo>
                  <a:pt x="0" y="1233169"/>
                </a:lnTo>
                <a:close/>
              </a:path>
            </a:pathLst>
          </a:custGeom>
          <a:solidFill>
            <a:srgbClr val="414042"/>
          </a:solidFill>
        </p:spPr>
        <p:txBody>
          <a:bodyPr wrap="square" lIns="0" tIns="0" rIns="0" bIns="0" rtlCol="0"/>
          <a:lstStyle/>
          <a:p>
            <a:endParaRPr/>
          </a:p>
        </p:txBody>
      </p:sp>
      <p:sp>
        <p:nvSpPr>
          <p:cNvPr id="5" name="object 5"/>
          <p:cNvSpPr/>
          <p:nvPr/>
        </p:nvSpPr>
        <p:spPr>
          <a:xfrm>
            <a:off x="18268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6" name="object 6"/>
          <p:cNvSpPr/>
          <p:nvPr/>
        </p:nvSpPr>
        <p:spPr>
          <a:xfrm>
            <a:off x="4166077"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7" name="object 7"/>
          <p:cNvSpPr/>
          <p:nvPr/>
        </p:nvSpPr>
        <p:spPr>
          <a:xfrm>
            <a:off x="6217183"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8" name="object 8"/>
          <p:cNvSpPr/>
          <p:nvPr/>
        </p:nvSpPr>
        <p:spPr>
          <a:xfrm>
            <a:off x="8029202" y="7642483"/>
            <a:ext cx="0" cy="713105"/>
          </a:xfrm>
          <a:custGeom>
            <a:avLst/>
            <a:gdLst/>
            <a:ahLst/>
            <a:cxnLst/>
            <a:rect l="l" t="t" r="r" b="b"/>
            <a:pathLst>
              <a:path h="713104">
                <a:moveTo>
                  <a:pt x="0" y="0"/>
                </a:moveTo>
                <a:lnTo>
                  <a:pt x="0" y="713054"/>
                </a:lnTo>
              </a:path>
            </a:pathLst>
          </a:custGeom>
          <a:ln w="6350">
            <a:solidFill>
              <a:srgbClr val="FFFFFF"/>
            </a:solidFill>
          </a:ln>
        </p:spPr>
        <p:txBody>
          <a:bodyPr wrap="square" lIns="0" tIns="0" rIns="0" bIns="0" rtlCol="0"/>
          <a:lstStyle/>
          <a:p>
            <a:endParaRPr/>
          </a:p>
        </p:txBody>
      </p:sp>
      <p:sp>
        <p:nvSpPr>
          <p:cNvPr id="9" name="object 9"/>
          <p:cNvSpPr/>
          <p:nvPr/>
        </p:nvSpPr>
        <p:spPr>
          <a:xfrm>
            <a:off x="2056293" y="7490203"/>
            <a:ext cx="1938564" cy="103360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63880" y="7565466"/>
            <a:ext cx="882370" cy="88238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0071" y="7502197"/>
            <a:ext cx="1009975" cy="101061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295" y="7678877"/>
            <a:ext cx="324246" cy="62991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033487" y="7843037"/>
            <a:ext cx="31330" cy="468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21931" y="7669289"/>
            <a:ext cx="417029" cy="61829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730" y="8001779"/>
            <a:ext cx="864869" cy="200660"/>
          </a:xfrm>
          <a:custGeom>
            <a:avLst/>
            <a:gdLst/>
            <a:ahLst/>
            <a:cxnLst/>
            <a:rect l="l" t="t" r="r" b="b"/>
            <a:pathLst>
              <a:path w="864869" h="200659">
                <a:moveTo>
                  <a:pt x="94056" y="0"/>
                </a:moveTo>
                <a:lnTo>
                  <a:pt x="54542" y="16839"/>
                </a:lnTo>
                <a:lnTo>
                  <a:pt x="24968" y="35477"/>
                </a:lnTo>
                <a:lnTo>
                  <a:pt x="6423" y="55610"/>
                </a:lnTo>
                <a:lnTo>
                  <a:pt x="0" y="76936"/>
                </a:lnTo>
                <a:lnTo>
                  <a:pt x="5658" y="96981"/>
                </a:lnTo>
                <a:lnTo>
                  <a:pt x="48255" y="133728"/>
                </a:lnTo>
                <a:lnTo>
                  <a:pt x="83414" y="149921"/>
                </a:lnTo>
                <a:lnTo>
                  <a:pt x="126626" y="164322"/>
                </a:lnTo>
                <a:lnTo>
                  <a:pt x="177002" y="176674"/>
                </a:lnTo>
                <a:lnTo>
                  <a:pt x="233650" y="186725"/>
                </a:lnTo>
                <a:lnTo>
                  <a:pt x="295682" y="194219"/>
                </a:lnTo>
                <a:lnTo>
                  <a:pt x="362206" y="198902"/>
                </a:lnTo>
                <a:lnTo>
                  <a:pt x="432333" y="200520"/>
                </a:lnTo>
                <a:lnTo>
                  <a:pt x="502463" y="198902"/>
                </a:lnTo>
                <a:lnTo>
                  <a:pt x="568990" y="194219"/>
                </a:lnTo>
                <a:lnTo>
                  <a:pt x="631024" y="186725"/>
                </a:lnTo>
                <a:lnTo>
                  <a:pt x="638167" y="185458"/>
                </a:lnTo>
                <a:lnTo>
                  <a:pt x="432333" y="185458"/>
                </a:lnTo>
                <a:lnTo>
                  <a:pt x="360117" y="183516"/>
                </a:lnTo>
                <a:lnTo>
                  <a:pt x="292149" y="177919"/>
                </a:lnTo>
                <a:lnTo>
                  <a:pt x="229561" y="169006"/>
                </a:lnTo>
                <a:lnTo>
                  <a:pt x="173489" y="157118"/>
                </a:lnTo>
                <a:lnTo>
                  <a:pt x="125068" y="142595"/>
                </a:lnTo>
                <a:lnTo>
                  <a:pt x="85432" y="125777"/>
                </a:lnTo>
                <a:lnTo>
                  <a:pt x="37054" y="86619"/>
                </a:lnTo>
                <a:lnTo>
                  <a:pt x="30581" y="64960"/>
                </a:lnTo>
                <a:lnTo>
                  <a:pt x="34857" y="47354"/>
                </a:lnTo>
                <a:lnTo>
                  <a:pt x="47274" y="30541"/>
                </a:lnTo>
                <a:lnTo>
                  <a:pt x="67212" y="14698"/>
                </a:lnTo>
                <a:lnTo>
                  <a:pt x="94056" y="0"/>
                </a:lnTo>
                <a:close/>
              </a:path>
              <a:path w="864869" h="200659">
                <a:moveTo>
                  <a:pt x="770610" y="0"/>
                </a:moveTo>
                <a:lnTo>
                  <a:pt x="797453" y="14698"/>
                </a:lnTo>
                <a:lnTo>
                  <a:pt x="817392" y="30541"/>
                </a:lnTo>
                <a:lnTo>
                  <a:pt x="829809" y="47354"/>
                </a:lnTo>
                <a:lnTo>
                  <a:pt x="834085" y="64960"/>
                </a:lnTo>
                <a:lnTo>
                  <a:pt x="827612" y="86619"/>
                </a:lnTo>
                <a:lnTo>
                  <a:pt x="779234" y="125777"/>
                </a:lnTo>
                <a:lnTo>
                  <a:pt x="739598" y="142595"/>
                </a:lnTo>
                <a:lnTo>
                  <a:pt x="691177" y="157118"/>
                </a:lnTo>
                <a:lnTo>
                  <a:pt x="635105" y="169006"/>
                </a:lnTo>
                <a:lnTo>
                  <a:pt x="572517" y="177919"/>
                </a:lnTo>
                <a:lnTo>
                  <a:pt x="504548" y="183516"/>
                </a:lnTo>
                <a:lnTo>
                  <a:pt x="432333" y="185458"/>
                </a:lnTo>
                <a:lnTo>
                  <a:pt x="638167" y="185458"/>
                </a:lnTo>
                <a:lnTo>
                  <a:pt x="687674" y="176674"/>
                </a:lnTo>
                <a:lnTo>
                  <a:pt x="738050" y="164322"/>
                </a:lnTo>
                <a:lnTo>
                  <a:pt x="781263" y="149921"/>
                </a:lnTo>
                <a:lnTo>
                  <a:pt x="816423" y="133728"/>
                </a:lnTo>
                <a:lnTo>
                  <a:pt x="859021" y="96981"/>
                </a:lnTo>
                <a:lnTo>
                  <a:pt x="864679" y="76936"/>
                </a:lnTo>
                <a:lnTo>
                  <a:pt x="858253" y="55610"/>
                </a:lnTo>
                <a:lnTo>
                  <a:pt x="839704" y="35477"/>
                </a:lnTo>
                <a:lnTo>
                  <a:pt x="810126" y="16839"/>
                </a:lnTo>
                <a:lnTo>
                  <a:pt x="770610" y="0"/>
                </a:lnTo>
                <a:close/>
              </a:path>
            </a:pathLst>
          </a:custGeom>
          <a:solidFill>
            <a:srgbClr val="FFFFFF"/>
          </a:solidFill>
        </p:spPr>
        <p:txBody>
          <a:bodyPr wrap="square" lIns="0" tIns="0" rIns="0" bIns="0" rtlCol="0"/>
          <a:lstStyle/>
          <a:p>
            <a:endParaRPr/>
          </a:p>
        </p:txBody>
      </p:sp>
      <p:sp>
        <p:nvSpPr>
          <p:cNvPr id="16" name="object 16"/>
          <p:cNvSpPr/>
          <p:nvPr/>
        </p:nvSpPr>
        <p:spPr>
          <a:xfrm>
            <a:off x="828642" y="7602419"/>
            <a:ext cx="433705" cy="763905"/>
          </a:xfrm>
          <a:custGeom>
            <a:avLst/>
            <a:gdLst/>
            <a:ahLst/>
            <a:cxnLst/>
            <a:rect l="l" t="t" r="r" b="b"/>
            <a:pathLst>
              <a:path w="433705" h="763904">
                <a:moveTo>
                  <a:pt x="331797" y="703848"/>
                </a:moveTo>
                <a:lnTo>
                  <a:pt x="360235" y="733435"/>
                </a:lnTo>
                <a:lnTo>
                  <a:pt x="385024" y="753705"/>
                </a:lnTo>
                <a:lnTo>
                  <a:pt x="405472" y="763787"/>
                </a:lnTo>
                <a:lnTo>
                  <a:pt x="420887" y="762814"/>
                </a:lnTo>
                <a:lnTo>
                  <a:pt x="430487" y="749760"/>
                </a:lnTo>
                <a:lnTo>
                  <a:pt x="431412" y="741286"/>
                </a:lnTo>
                <a:lnTo>
                  <a:pt x="387250" y="741286"/>
                </a:lnTo>
                <a:lnTo>
                  <a:pt x="371624" y="735574"/>
                </a:lnTo>
                <a:lnTo>
                  <a:pt x="353007" y="722930"/>
                </a:lnTo>
                <a:lnTo>
                  <a:pt x="331797" y="703848"/>
                </a:lnTo>
                <a:close/>
              </a:path>
              <a:path w="433705" h="763904">
                <a:moveTo>
                  <a:pt x="72839" y="30422"/>
                </a:moveTo>
                <a:lnTo>
                  <a:pt x="35395" y="30422"/>
                </a:lnTo>
                <a:lnTo>
                  <a:pt x="56042" y="40524"/>
                </a:lnTo>
                <a:lnTo>
                  <a:pt x="80976" y="60871"/>
                </a:lnTo>
                <a:lnTo>
                  <a:pt x="109465" y="90568"/>
                </a:lnTo>
                <a:lnTo>
                  <a:pt x="140775" y="128723"/>
                </a:lnTo>
                <a:lnTo>
                  <a:pt x="174172" y="174441"/>
                </a:lnTo>
                <a:lnTo>
                  <a:pt x="208922" y="226828"/>
                </a:lnTo>
                <a:lnTo>
                  <a:pt x="244293" y="284989"/>
                </a:lnTo>
                <a:lnTo>
                  <a:pt x="279549" y="348032"/>
                </a:lnTo>
                <a:lnTo>
                  <a:pt x="312625" y="412440"/>
                </a:lnTo>
                <a:lnTo>
                  <a:pt x="341419" y="473914"/>
                </a:lnTo>
                <a:lnTo>
                  <a:pt x="365824" y="531844"/>
                </a:lnTo>
                <a:lnTo>
                  <a:pt x="385423" y="584958"/>
                </a:lnTo>
                <a:lnTo>
                  <a:pt x="399879" y="632149"/>
                </a:lnTo>
                <a:lnTo>
                  <a:pt x="408852" y="672313"/>
                </a:lnTo>
                <a:lnTo>
                  <a:pt x="412003" y="704342"/>
                </a:lnTo>
                <a:lnTo>
                  <a:pt x="408995" y="727130"/>
                </a:lnTo>
                <a:lnTo>
                  <a:pt x="399488" y="739573"/>
                </a:lnTo>
                <a:lnTo>
                  <a:pt x="387250" y="741286"/>
                </a:lnTo>
                <a:lnTo>
                  <a:pt x="431412" y="741286"/>
                </a:lnTo>
                <a:lnTo>
                  <a:pt x="429190" y="691378"/>
                </a:lnTo>
                <a:lnTo>
                  <a:pt x="419041" y="648419"/>
                </a:lnTo>
                <a:lnTo>
                  <a:pt x="403059" y="597861"/>
                </a:lnTo>
                <a:lnTo>
                  <a:pt x="381618" y="540888"/>
                </a:lnTo>
                <a:lnTo>
                  <a:pt x="355092" y="478686"/>
                </a:lnTo>
                <a:lnTo>
                  <a:pt x="323772" y="412275"/>
                </a:lnTo>
                <a:lnTo>
                  <a:pt x="288286" y="343333"/>
                </a:lnTo>
                <a:lnTo>
                  <a:pt x="250405" y="275465"/>
                </a:lnTo>
                <a:lnTo>
                  <a:pt x="212508" y="212790"/>
                </a:lnTo>
                <a:lnTo>
                  <a:pt x="175373" y="156277"/>
                </a:lnTo>
                <a:lnTo>
                  <a:pt x="139782" y="106893"/>
                </a:lnTo>
                <a:lnTo>
                  <a:pt x="106513" y="65605"/>
                </a:lnTo>
                <a:lnTo>
                  <a:pt x="76346" y="33382"/>
                </a:lnTo>
                <a:lnTo>
                  <a:pt x="72839" y="30422"/>
                </a:lnTo>
                <a:close/>
              </a:path>
              <a:path w="433705" h="763904">
                <a:moveTo>
                  <a:pt x="28436" y="0"/>
                </a:moveTo>
                <a:lnTo>
                  <a:pt x="12252" y="776"/>
                </a:lnTo>
                <a:lnTo>
                  <a:pt x="2916" y="13073"/>
                </a:lnTo>
                <a:lnTo>
                  <a:pt x="0" y="35680"/>
                </a:lnTo>
                <a:lnTo>
                  <a:pt x="3165" y="67543"/>
                </a:lnTo>
                <a:lnTo>
                  <a:pt x="12074" y="107608"/>
                </a:lnTo>
                <a:lnTo>
                  <a:pt x="7917" y="79381"/>
                </a:lnTo>
                <a:lnTo>
                  <a:pt x="7688" y="56879"/>
                </a:lnTo>
                <a:lnTo>
                  <a:pt x="11576" y="40705"/>
                </a:lnTo>
                <a:lnTo>
                  <a:pt x="19770" y="31459"/>
                </a:lnTo>
                <a:lnTo>
                  <a:pt x="35395" y="30422"/>
                </a:lnTo>
                <a:lnTo>
                  <a:pt x="72839" y="30422"/>
                </a:lnTo>
                <a:lnTo>
                  <a:pt x="50060" y="11191"/>
                </a:lnTo>
                <a:lnTo>
                  <a:pt x="28436" y="0"/>
                </a:lnTo>
                <a:close/>
              </a:path>
            </a:pathLst>
          </a:custGeom>
          <a:solidFill>
            <a:srgbClr val="FFFFFF"/>
          </a:solidFill>
        </p:spPr>
        <p:txBody>
          <a:bodyPr wrap="square" lIns="0" tIns="0" rIns="0" bIns="0" rtlCol="0"/>
          <a:lstStyle/>
          <a:p>
            <a:endParaRPr/>
          </a:p>
        </p:txBody>
      </p:sp>
      <p:sp>
        <p:nvSpPr>
          <p:cNvPr id="17" name="object 17"/>
          <p:cNvSpPr/>
          <p:nvPr/>
        </p:nvSpPr>
        <p:spPr>
          <a:xfrm>
            <a:off x="747679" y="7602419"/>
            <a:ext cx="433705" cy="763905"/>
          </a:xfrm>
          <a:custGeom>
            <a:avLst/>
            <a:gdLst/>
            <a:ahLst/>
            <a:cxnLst/>
            <a:rect l="l" t="t" r="r" b="b"/>
            <a:pathLst>
              <a:path w="433705" h="763904">
                <a:moveTo>
                  <a:pt x="404684" y="0"/>
                </a:moveTo>
                <a:lnTo>
                  <a:pt x="356776" y="33382"/>
                </a:lnTo>
                <a:lnTo>
                  <a:pt x="326609" y="65605"/>
                </a:lnTo>
                <a:lnTo>
                  <a:pt x="293339" y="106893"/>
                </a:lnTo>
                <a:lnTo>
                  <a:pt x="257746" y="156277"/>
                </a:lnTo>
                <a:lnTo>
                  <a:pt x="220611" y="212790"/>
                </a:lnTo>
                <a:lnTo>
                  <a:pt x="182712" y="275465"/>
                </a:lnTo>
                <a:lnTo>
                  <a:pt x="144830" y="343333"/>
                </a:lnTo>
                <a:lnTo>
                  <a:pt x="109264" y="412440"/>
                </a:lnTo>
                <a:lnTo>
                  <a:pt x="78031" y="478686"/>
                </a:lnTo>
                <a:lnTo>
                  <a:pt x="51508" y="540888"/>
                </a:lnTo>
                <a:lnTo>
                  <a:pt x="30068" y="597861"/>
                </a:lnTo>
                <a:lnTo>
                  <a:pt x="14087" y="648419"/>
                </a:lnTo>
                <a:lnTo>
                  <a:pt x="3939" y="691378"/>
                </a:lnTo>
                <a:lnTo>
                  <a:pt x="0" y="725553"/>
                </a:lnTo>
                <a:lnTo>
                  <a:pt x="2642" y="749760"/>
                </a:lnTo>
                <a:lnTo>
                  <a:pt x="12242" y="762814"/>
                </a:lnTo>
                <a:lnTo>
                  <a:pt x="27650" y="763787"/>
                </a:lnTo>
                <a:lnTo>
                  <a:pt x="48096" y="753705"/>
                </a:lnTo>
                <a:lnTo>
                  <a:pt x="63285" y="741286"/>
                </a:lnTo>
                <a:lnTo>
                  <a:pt x="45880" y="741286"/>
                </a:lnTo>
                <a:lnTo>
                  <a:pt x="33642" y="739573"/>
                </a:lnTo>
                <a:lnTo>
                  <a:pt x="24135" y="727130"/>
                </a:lnTo>
                <a:lnTo>
                  <a:pt x="21126" y="704342"/>
                </a:lnTo>
                <a:lnTo>
                  <a:pt x="24278" y="672313"/>
                </a:lnTo>
                <a:lnTo>
                  <a:pt x="33251" y="632149"/>
                </a:lnTo>
                <a:lnTo>
                  <a:pt x="47706" y="584958"/>
                </a:lnTo>
                <a:lnTo>
                  <a:pt x="67305" y="531844"/>
                </a:lnTo>
                <a:lnTo>
                  <a:pt x="91710" y="473914"/>
                </a:lnTo>
                <a:lnTo>
                  <a:pt x="120581" y="412275"/>
                </a:lnTo>
                <a:lnTo>
                  <a:pt x="153581" y="348032"/>
                </a:lnTo>
                <a:lnTo>
                  <a:pt x="188833" y="284989"/>
                </a:lnTo>
                <a:lnTo>
                  <a:pt x="224200" y="226828"/>
                </a:lnTo>
                <a:lnTo>
                  <a:pt x="258949" y="174441"/>
                </a:lnTo>
                <a:lnTo>
                  <a:pt x="292345" y="128723"/>
                </a:lnTo>
                <a:lnTo>
                  <a:pt x="323655" y="90568"/>
                </a:lnTo>
                <a:lnTo>
                  <a:pt x="352145" y="60871"/>
                </a:lnTo>
                <a:lnTo>
                  <a:pt x="397731" y="30422"/>
                </a:lnTo>
                <a:lnTo>
                  <a:pt x="432440" y="30422"/>
                </a:lnTo>
                <a:lnTo>
                  <a:pt x="430201" y="13073"/>
                </a:lnTo>
                <a:lnTo>
                  <a:pt x="420865" y="776"/>
                </a:lnTo>
                <a:lnTo>
                  <a:pt x="404684" y="0"/>
                </a:lnTo>
                <a:close/>
              </a:path>
              <a:path w="433705" h="763904">
                <a:moveTo>
                  <a:pt x="101333" y="703848"/>
                </a:moveTo>
                <a:lnTo>
                  <a:pt x="80123" y="722930"/>
                </a:lnTo>
                <a:lnTo>
                  <a:pt x="61506" y="735574"/>
                </a:lnTo>
                <a:lnTo>
                  <a:pt x="45880" y="741286"/>
                </a:lnTo>
                <a:lnTo>
                  <a:pt x="63285" y="741286"/>
                </a:lnTo>
                <a:lnTo>
                  <a:pt x="72887" y="733435"/>
                </a:lnTo>
                <a:lnTo>
                  <a:pt x="101333" y="703848"/>
                </a:lnTo>
                <a:close/>
              </a:path>
              <a:path w="433705" h="763904">
                <a:moveTo>
                  <a:pt x="432440" y="30422"/>
                </a:moveTo>
                <a:lnTo>
                  <a:pt x="397731" y="30422"/>
                </a:lnTo>
                <a:lnTo>
                  <a:pt x="413359" y="31459"/>
                </a:lnTo>
                <a:lnTo>
                  <a:pt x="421554" y="40705"/>
                </a:lnTo>
                <a:lnTo>
                  <a:pt x="425442" y="56879"/>
                </a:lnTo>
                <a:lnTo>
                  <a:pt x="425212" y="79381"/>
                </a:lnTo>
                <a:lnTo>
                  <a:pt x="421055" y="107608"/>
                </a:lnTo>
                <a:lnTo>
                  <a:pt x="429957" y="67543"/>
                </a:lnTo>
                <a:lnTo>
                  <a:pt x="433119" y="35680"/>
                </a:lnTo>
                <a:lnTo>
                  <a:pt x="432440" y="30422"/>
                </a:lnTo>
                <a:close/>
              </a:path>
            </a:pathLst>
          </a:custGeom>
          <a:solidFill>
            <a:srgbClr val="FFFFFF"/>
          </a:solidFill>
        </p:spPr>
        <p:txBody>
          <a:bodyPr wrap="square" lIns="0" tIns="0" rIns="0" bIns="0" rtlCol="0"/>
          <a:lstStyle/>
          <a:p>
            <a:endParaRPr/>
          </a:p>
        </p:txBody>
      </p:sp>
      <p:sp>
        <p:nvSpPr>
          <p:cNvPr id="18" name="object 18"/>
          <p:cNvSpPr/>
          <p:nvPr/>
        </p:nvSpPr>
        <p:spPr>
          <a:xfrm>
            <a:off x="586409" y="8144053"/>
            <a:ext cx="837920" cy="17974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32996" y="8232968"/>
            <a:ext cx="99430" cy="7504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953495" y="8238818"/>
            <a:ext cx="221842" cy="67022"/>
          </a:xfrm>
          <a:prstGeom prst="rect">
            <a:avLst/>
          </a:prstGeom>
          <a:blipFill>
            <a:blip r:embed="rId10" cstate="print"/>
            <a:stretch>
              <a:fillRect/>
            </a:stretch>
          </a:blipFill>
        </p:spPr>
        <p:txBody>
          <a:bodyPr wrap="square" lIns="0" tIns="0" rIns="0" bIns="0" rtlCol="0"/>
          <a:lstStyle/>
          <a:p>
            <a:endParaRPr/>
          </a:p>
        </p:txBody>
      </p:sp>
      <p:pic>
        <p:nvPicPr>
          <p:cNvPr id="26" name="Imagem 25">
            <a:extLst>
              <a:ext uri="{FF2B5EF4-FFF2-40B4-BE49-F238E27FC236}">
                <a16:creationId xmlns:a16="http://schemas.microsoft.com/office/drawing/2014/main" id="{0706D7AD-3415-4BB9-8DA9-0DFA38E4FF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1481" y="9393545"/>
            <a:ext cx="14420850" cy="1104900"/>
          </a:xfrm>
          <a:prstGeom prst="rect">
            <a:avLst/>
          </a:prstGeom>
        </p:spPr>
      </p:pic>
      <p:sp>
        <p:nvSpPr>
          <p:cNvPr id="28" name="Triângulo isósceles 27">
            <a:extLst>
              <a:ext uri="{FF2B5EF4-FFF2-40B4-BE49-F238E27FC236}">
                <a16:creationId xmlns:a16="http://schemas.microsoft.com/office/drawing/2014/main" id="{681D9BC2-954F-4303-A325-1DD4C661C848}"/>
              </a:ext>
            </a:extLst>
          </p:cNvPr>
          <p:cNvSpPr/>
          <p:nvPr/>
        </p:nvSpPr>
        <p:spPr>
          <a:xfrm rot="14083803">
            <a:off x="3206367" y="8143872"/>
            <a:ext cx="146304" cy="1524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dirty="0">
              <a:solidFill>
                <a:schemeClr val="tx1"/>
              </a:solidFill>
              <a:highlight>
                <a:srgbClr val="CD505C"/>
              </a:highlight>
            </a:endParaRPr>
          </a:p>
        </p:txBody>
      </p:sp>
      <p:grpSp>
        <p:nvGrpSpPr>
          <p:cNvPr id="23" name="Agrupar 22">
            <a:extLst>
              <a:ext uri="{FF2B5EF4-FFF2-40B4-BE49-F238E27FC236}">
                <a16:creationId xmlns:a16="http://schemas.microsoft.com/office/drawing/2014/main" id="{E961A423-0F10-4231-A338-41BDD9F66438}"/>
              </a:ext>
            </a:extLst>
          </p:cNvPr>
          <p:cNvGrpSpPr/>
          <p:nvPr/>
        </p:nvGrpSpPr>
        <p:grpSpPr>
          <a:xfrm>
            <a:off x="4223323" y="7523239"/>
            <a:ext cx="10567946" cy="1027113"/>
            <a:chOff x="4223323" y="7523239"/>
            <a:chExt cx="10567946" cy="1027113"/>
          </a:xfrm>
        </p:grpSpPr>
        <p:sp>
          <p:nvSpPr>
            <p:cNvPr id="24" name="CaixaDeTexto 23">
              <a:extLst>
                <a:ext uri="{FF2B5EF4-FFF2-40B4-BE49-F238E27FC236}">
                  <a16:creationId xmlns:a16="http://schemas.microsoft.com/office/drawing/2014/main" id="{3B5799F0-2EEC-410C-8115-C65731352913}"/>
                </a:ext>
              </a:extLst>
            </p:cNvPr>
            <p:cNvSpPr txBox="1"/>
            <p:nvPr/>
          </p:nvSpPr>
          <p:spPr>
            <a:xfrm>
              <a:off x="4731687" y="7523239"/>
              <a:ext cx="990596" cy="292388"/>
            </a:xfrm>
            <a:prstGeom prst="rect">
              <a:avLst/>
            </a:prstGeom>
            <a:noFill/>
          </p:spPr>
          <p:txBody>
            <a:bodyPr wrap="square" rtlCol="0">
              <a:spAutoFit/>
            </a:bodyPr>
            <a:lstStyle/>
            <a:p>
              <a:r>
                <a:rPr lang="pt-BR" sz="1300" b="1" dirty="0">
                  <a:solidFill>
                    <a:schemeClr val="bg1"/>
                  </a:solidFill>
                </a:rPr>
                <a:t>ATIVAÇÃO:</a:t>
              </a:r>
            </a:p>
          </p:txBody>
        </p:sp>
        <p:sp>
          <p:nvSpPr>
            <p:cNvPr id="25" name="CaixaDeTexto 24">
              <a:extLst>
                <a:ext uri="{FF2B5EF4-FFF2-40B4-BE49-F238E27FC236}">
                  <a16:creationId xmlns:a16="http://schemas.microsoft.com/office/drawing/2014/main" id="{0F6B909E-3C15-4F79-8284-5A3AEC5CC2C1}"/>
                </a:ext>
              </a:extLst>
            </p:cNvPr>
            <p:cNvSpPr txBox="1"/>
            <p:nvPr/>
          </p:nvSpPr>
          <p:spPr>
            <a:xfrm>
              <a:off x="4223323" y="7793181"/>
              <a:ext cx="2019988" cy="646331"/>
            </a:xfrm>
            <a:prstGeom prst="rect">
              <a:avLst/>
            </a:prstGeom>
            <a:noFill/>
          </p:spPr>
          <p:txBody>
            <a:bodyPr wrap="square" rtlCol="0">
              <a:spAutoFit/>
            </a:bodyPr>
            <a:lstStyle/>
            <a:p>
              <a:pPr algn="ctr"/>
              <a:r>
                <a:rPr lang="pt-BR" sz="1200" b="1" dirty="0">
                  <a:solidFill>
                    <a:schemeClr val="bg1"/>
                  </a:solidFill>
                </a:rPr>
                <a:t>Inundação e Deslizamentos, Madagascar, 643</a:t>
              </a:r>
            </a:p>
            <a:p>
              <a:pPr algn="ctr"/>
              <a:r>
                <a:rPr lang="pt-BR" sz="1200" b="1" dirty="0">
                  <a:solidFill>
                    <a:schemeClr val="bg1"/>
                  </a:solidFill>
                </a:rPr>
                <a:t>(Chamado 741)</a:t>
              </a:r>
            </a:p>
          </p:txBody>
        </p:sp>
        <p:sp>
          <p:nvSpPr>
            <p:cNvPr id="27" name="CaixaDeTexto 26">
              <a:extLst>
                <a:ext uri="{FF2B5EF4-FFF2-40B4-BE49-F238E27FC236}">
                  <a16:creationId xmlns:a16="http://schemas.microsoft.com/office/drawing/2014/main" id="{AC83B32D-8ADE-43CD-A381-50ED4D2236CA}"/>
                </a:ext>
              </a:extLst>
            </p:cNvPr>
            <p:cNvSpPr txBox="1"/>
            <p:nvPr/>
          </p:nvSpPr>
          <p:spPr>
            <a:xfrm>
              <a:off x="6341622" y="7565466"/>
              <a:ext cx="1615396" cy="492443"/>
            </a:xfrm>
            <a:prstGeom prst="rect">
              <a:avLst/>
            </a:prstGeom>
            <a:noFill/>
          </p:spPr>
          <p:txBody>
            <a:bodyPr wrap="square" rtlCol="0">
              <a:spAutoFit/>
            </a:bodyPr>
            <a:lstStyle/>
            <a:p>
              <a:pPr algn="ctr"/>
              <a:r>
                <a:rPr lang="pt-BR" sz="1300" b="1" dirty="0">
                  <a:solidFill>
                    <a:schemeClr val="bg1"/>
                  </a:solidFill>
                </a:rPr>
                <a:t>SATÉLITE / SENSOR:</a:t>
              </a:r>
            </a:p>
            <a:p>
              <a:pPr algn="ctr"/>
              <a:r>
                <a:rPr lang="pt-BR" sz="1300" b="1" dirty="0">
                  <a:solidFill>
                    <a:schemeClr val="bg1"/>
                  </a:solidFill>
                </a:rPr>
                <a:t>CBERS4 / MUX</a:t>
              </a:r>
            </a:p>
          </p:txBody>
        </p:sp>
        <p:sp>
          <p:nvSpPr>
            <p:cNvPr id="29" name="CaixaDeTexto 28">
              <a:extLst>
                <a:ext uri="{FF2B5EF4-FFF2-40B4-BE49-F238E27FC236}">
                  <a16:creationId xmlns:a16="http://schemas.microsoft.com/office/drawing/2014/main" id="{C0EC625D-65A4-4D42-9F76-830ECCF27129}"/>
                </a:ext>
              </a:extLst>
            </p:cNvPr>
            <p:cNvSpPr txBox="1"/>
            <p:nvPr/>
          </p:nvSpPr>
          <p:spPr>
            <a:xfrm>
              <a:off x="6262266" y="8057909"/>
              <a:ext cx="1812013" cy="492443"/>
            </a:xfrm>
            <a:prstGeom prst="rect">
              <a:avLst/>
            </a:prstGeom>
            <a:noFill/>
          </p:spPr>
          <p:txBody>
            <a:bodyPr wrap="square" rtlCol="0">
              <a:spAutoFit/>
            </a:bodyPr>
            <a:lstStyle/>
            <a:p>
              <a:pPr algn="ctr"/>
              <a:r>
                <a:rPr lang="pt-BR" sz="1300" b="1" dirty="0">
                  <a:solidFill>
                    <a:schemeClr val="bg1"/>
                  </a:solidFill>
                </a:rPr>
                <a:t>DATA DE AQUISIÇÃO:</a:t>
              </a:r>
            </a:p>
            <a:p>
              <a:pPr algn="ctr"/>
              <a:r>
                <a:rPr lang="pt-BR" sz="1300" b="1" dirty="0">
                  <a:solidFill>
                    <a:schemeClr val="bg1"/>
                  </a:solidFill>
                </a:rPr>
                <a:t>02/02/2020</a:t>
              </a:r>
            </a:p>
          </p:txBody>
        </p:sp>
        <p:sp>
          <p:nvSpPr>
            <p:cNvPr id="30" name="CaixaDeTexto 29">
              <a:extLst>
                <a:ext uri="{FF2B5EF4-FFF2-40B4-BE49-F238E27FC236}">
                  <a16:creationId xmlns:a16="http://schemas.microsoft.com/office/drawing/2014/main" id="{147A340E-4C9D-4DD1-BA0E-DDC587127F4D}"/>
                </a:ext>
              </a:extLst>
            </p:cNvPr>
            <p:cNvSpPr txBox="1"/>
            <p:nvPr/>
          </p:nvSpPr>
          <p:spPr>
            <a:xfrm>
              <a:off x="8191541" y="7523239"/>
              <a:ext cx="6599728" cy="931024"/>
            </a:xfrm>
            <a:prstGeom prst="rect">
              <a:avLst/>
            </a:prstGeom>
            <a:noFill/>
          </p:spPr>
          <p:txBody>
            <a:bodyPr wrap="square" rtlCol="0">
              <a:spAutoFit/>
            </a:bodyPr>
            <a:lstStyle/>
            <a:p>
              <a:r>
                <a:rPr lang="pt-BR" sz="1500" b="1" dirty="0">
                  <a:solidFill>
                    <a:schemeClr val="bg1"/>
                  </a:solidFill>
                </a:rPr>
                <a:t>Inundação e Deslizamentos em Madagascar (27/01/2020):</a:t>
              </a:r>
            </a:p>
            <a:p>
              <a:endParaRPr lang="pt-BR" sz="500" b="1" dirty="0">
                <a:solidFill>
                  <a:schemeClr val="bg1"/>
                </a:solidFill>
              </a:endParaRPr>
            </a:p>
            <a:p>
              <a:pPr algn="just"/>
              <a:r>
                <a:rPr lang="pt-BR" sz="1150" dirty="0">
                  <a:solidFill>
                    <a:schemeClr val="bg1"/>
                  </a:solidFill>
                </a:rPr>
                <a:t>As chuvas fortes causaram inundações e deslizamentos de terra em várias localidades de Madagascar. Na imagem (cor verdadeira) da região litorânea de </a:t>
              </a:r>
              <a:r>
                <a:rPr lang="pt-BR" sz="1150" dirty="0" err="1">
                  <a:solidFill>
                    <a:schemeClr val="bg1"/>
                  </a:solidFill>
                </a:rPr>
                <a:t>Boeny</a:t>
              </a:r>
              <a:r>
                <a:rPr lang="pt-BR" sz="1150" dirty="0">
                  <a:solidFill>
                    <a:schemeClr val="bg1"/>
                  </a:solidFill>
                </a:rPr>
                <a:t> podemos ver as áreas alagadas às margens do Rio </a:t>
              </a:r>
              <a:r>
                <a:rPr lang="pt-BR" sz="1150" dirty="0" err="1">
                  <a:solidFill>
                    <a:schemeClr val="bg1"/>
                  </a:solidFill>
                </a:rPr>
                <a:t>Ankofia</a:t>
              </a:r>
              <a:r>
                <a:rPr lang="pt-BR" sz="1150" dirty="0">
                  <a:solidFill>
                    <a:schemeClr val="bg1"/>
                  </a:solidFill>
                </a:rPr>
                <a:t> e </a:t>
              </a:r>
              <a:r>
                <a:rPr lang="pt-BR" sz="1150" dirty="0" err="1">
                  <a:solidFill>
                    <a:schemeClr val="bg1"/>
                  </a:solidFill>
                </a:rPr>
                <a:t>Maevarano</a:t>
              </a:r>
              <a:r>
                <a:rPr lang="pt-BR" sz="1150" dirty="0">
                  <a:solidFill>
                    <a:schemeClr val="bg1"/>
                  </a:solidFill>
                </a:rPr>
                <a:t> e a sedimentação fluindo em direção ao mar.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1609</Words>
  <Application>Microsoft Office PowerPoint</Application>
  <PresentationFormat>Personalizar</PresentationFormat>
  <Paragraphs>148</Paragraphs>
  <Slides>15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Calibri</vt:lpstr>
      <vt:lpstr>Myriad Pro</vt:lpstr>
      <vt:lpstr>Myriad Pro Light</vt:lpstr>
      <vt:lpstr>Roboto Bk</vt:lpstr>
      <vt:lpstr>Roboto Lt</vt:lpstr>
      <vt:lpstr>Verdana</vt:lpstr>
      <vt:lpstr>Office Theme</vt:lpstr>
      <vt:lpstr>INTERNATIONAL  CHARTER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Calendário_Carta_previa</dc:title>
  <dc:creator>Helena K Boscolo</dc:creator>
  <cp:lastModifiedBy>HelenaKB</cp:lastModifiedBy>
  <cp:revision>55</cp:revision>
  <dcterms:created xsi:type="dcterms:W3CDTF">2020-07-02T16:23:25Z</dcterms:created>
  <dcterms:modified xsi:type="dcterms:W3CDTF">2020-07-03T18:35:01Z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2020-06-22T00:00:00Z</vt:filetime>
  </property>
  <property fmtid="{D5CDD505-2E9C-101B-9397-08002B2CF9AE}" pid="3" name="Creator">
    <vt:lpwstr>Adobe Illustrator 24.1 (Macintosh)</vt:lpwstr>
  </property>
  <property fmtid="{D5CDD505-2E9C-101B-9397-08002B2CF9AE}" pid="4" name="LastSaved">
    <vt:filetime>2020-07-02T00:00:00Z</vt:filetime>
  </property>
</Properties>
</file>