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Default Extension="doc" ContentType="application/msword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0" r:id="rId2"/>
    <p:sldMasterId id="2147483649" r:id="rId3"/>
  </p:sldMasterIdLst>
  <p:notesMasterIdLst>
    <p:notesMasterId r:id="rId67"/>
  </p:notesMasterIdLst>
  <p:sldIdLst>
    <p:sldId id="437" r:id="rId4"/>
    <p:sldId id="438" r:id="rId5"/>
    <p:sldId id="439" r:id="rId6"/>
    <p:sldId id="440" r:id="rId7"/>
    <p:sldId id="639" r:id="rId8"/>
    <p:sldId id="640" r:id="rId9"/>
    <p:sldId id="604" r:id="rId10"/>
    <p:sldId id="641" r:id="rId11"/>
    <p:sldId id="644" r:id="rId12"/>
    <p:sldId id="536" r:id="rId13"/>
    <p:sldId id="588" r:id="rId14"/>
    <p:sldId id="650" r:id="rId15"/>
    <p:sldId id="594" r:id="rId16"/>
    <p:sldId id="651" r:id="rId17"/>
    <p:sldId id="652" r:id="rId18"/>
    <p:sldId id="595" r:id="rId19"/>
    <p:sldId id="597" r:id="rId20"/>
    <p:sldId id="688" r:id="rId21"/>
    <p:sldId id="681" r:id="rId22"/>
    <p:sldId id="444" r:id="rId23"/>
    <p:sldId id="445" r:id="rId24"/>
    <p:sldId id="615" r:id="rId25"/>
    <p:sldId id="612" r:id="rId26"/>
    <p:sldId id="649" r:id="rId27"/>
    <p:sldId id="548" r:id="rId28"/>
    <p:sldId id="653" r:id="rId29"/>
    <p:sldId id="654" r:id="rId30"/>
    <p:sldId id="655" r:id="rId31"/>
    <p:sldId id="656" r:id="rId32"/>
    <p:sldId id="469" r:id="rId33"/>
    <p:sldId id="553" r:id="rId34"/>
    <p:sldId id="555" r:id="rId35"/>
    <p:sldId id="554" r:id="rId36"/>
    <p:sldId id="470" r:id="rId37"/>
    <p:sldId id="557" r:id="rId38"/>
    <p:sldId id="559" r:id="rId39"/>
    <p:sldId id="549" r:id="rId40"/>
    <p:sldId id="560" r:id="rId41"/>
    <p:sldId id="682" r:id="rId42"/>
    <p:sldId id="683" r:id="rId43"/>
    <p:sldId id="684" r:id="rId44"/>
    <p:sldId id="441" r:id="rId45"/>
    <p:sldId id="442" r:id="rId46"/>
    <p:sldId id="686" r:id="rId47"/>
    <p:sldId id="687" r:id="rId48"/>
    <p:sldId id="689" r:id="rId49"/>
    <p:sldId id="690" r:id="rId50"/>
    <p:sldId id="691" r:id="rId51"/>
    <p:sldId id="692" r:id="rId52"/>
    <p:sldId id="693" r:id="rId53"/>
    <p:sldId id="694" r:id="rId54"/>
    <p:sldId id="570" r:id="rId55"/>
    <p:sldId id="473" r:id="rId56"/>
    <p:sldId id="474" r:id="rId57"/>
    <p:sldId id="475" r:id="rId58"/>
    <p:sldId id="476" r:id="rId59"/>
    <p:sldId id="477" r:id="rId60"/>
    <p:sldId id="571" r:id="rId61"/>
    <p:sldId id="572" r:id="rId62"/>
    <p:sldId id="573" r:id="rId63"/>
    <p:sldId id="574" r:id="rId64"/>
    <p:sldId id="575" r:id="rId65"/>
    <p:sldId id="520" r:id="rId66"/>
  </p:sldIdLst>
  <p:sldSz cx="9144000" cy="6858000" type="screen4x3"/>
  <p:notesSz cx="6858000" cy="9144000"/>
  <p:defaultTextStyle>
    <a:defPPr>
      <a:defRPr lang="pt-P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  <a:srgbClr val="FFFF00"/>
    <a:srgbClr val="4D4D4D"/>
    <a:srgbClr val="CCCCFF"/>
    <a:srgbClr val="FFCCFF"/>
    <a:srgbClr val="000066"/>
    <a:srgbClr val="0000FF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52" autoAdjust="0"/>
  </p:normalViewPr>
  <p:slideViewPr>
    <p:cSldViewPr>
      <p:cViewPr varScale="1">
        <p:scale>
          <a:sx n="61" d="100"/>
          <a:sy n="61" d="100"/>
        </p:scale>
        <p:origin x="-456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662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7.xml"/><Relationship Id="rId2" Type="http://schemas.openxmlformats.org/officeDocument/2006/relationships/slide" Target="slides/slide22.xml"/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62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noProof="0" smtClean="0"/>
              <a:t>Clique para editar os estilos do texto mestre</a:t>
            </a:r>
          </a:p>
          <a:p>
            <a:pPr lvl="1"/>
            <a:r>
              <a:rPr lang="pt-PT" noProof="0" smtClean="0"/>
              <a:t>Segundo nível</a:t>
            </a:r>
          </a:p>
          <a:p>
            <a:pPr lvl="2"/>
            <a:r>
              <a:rPr lang="pt-PT" noProof="0" smtClean="0"/>
              <a:t>Terceiro nível</a:t>
            </a:r>
          </a:p>
          <a:p>
            <a:pPr lvl="3"/>
            <a:r>
              <a:rPr lang="pt-PT" noProof="0" smtClean="0"/>
              <a:t>Quarto nível</a:t>
            </a:r>
          </a:p>
          <a:p>
            <a:pPr lvl="4"/>
            <a:r>
              <a:rPr lang="pt-PT" noProof="0" smtClean="0"/>
              <a:t>Quinto nível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DB6254C-2A31-41BE-8401-BC9D68973717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D481BD-77DE-4F46-86A1-4FDB6457BE06}" type="slidenum">
              <a:rPr lang="pt-PT"/>
              <a:pPr/>
              <a:t>5</a:t>
            </a:fld>
            <a:endParaRPr lang="pt-PT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5ED12B-34D7-4EB5-885A-300F0AAA1A17}" type="slidenum">
              <a:rPr lang="pt-PT"/>
              <a:pPr/>
              <a:t>26</a:t>
            </a:fld>
            <a:endParaRPr lang="pt-PT"/>
          </a:p>
        </p:txBody>
      </p:sp>
      <p:sp>
        <p:nvSpPr>
          <p:cNvPr id="10957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/>
            <a:fld id="{57F91C4D-360D-4453-9199-74CEE799717B}" type="slidenum">
              <a:rPr lang="pt-PT" sz="1200"/>
              <a:pPr algn="r"/>
              <a:t>26</a:t>
            </a:fld>
            <a:endParaRPr lang="pt-PT" sz="1200"/>
          </a:p>
        </p:txBody>
      </p:sp>
      <p:sp>
        <p:nvSpPr>
          <p:cNvPr id="1095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095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32" tIns="45716" rIns="91432" bIns="45716"/>
          <a:lstStyle/>
          <a:p>
            <a:pPr eaLnBrk="1" hangingPunct="1"/>
            <a:endParaRPr lang="pt-BR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FF9558-94DF-4DD6-BDF9-EB3D9F4D33FB}" type="slidenum">
              <a:rPr lang="pt-PT"/>
              <a:pPr/>
              <a:t>30</a:t>
            </a:fld>
            <a:endParaRPr lang="pt-PT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3E76E5-A5D3-47C6-AF36-E1BE2ECEE290}" type="slidenum">
              <a:rPr lang="pt-PT"/>
              <a:pPr/>
              <a:t>31</a:t>
            </a:fld>
            <a:endParaRPr lang="pt-PT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206A57-9C80-4316-8B8C-2668B4A8DFCE}" type="slidenum">
              <a:rPr lang="pt-PT"/>
              <a:pPr/>
              <a:t>32</a:t>
            </a:fld>
            <a:endParaRPr lang="pt-PT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C89BA1-5D0B-4D55-A215-DE32919517EB}" type="slidenum">
              <a:rPr lang="pt-PT"/>
              <a:pPr/>
              <a:t>33</a:t>
            </a:fld>
            <a:endParaRPr lang="pt-PT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43E2E5-3B10-4B91-81FE-141A85CEFEED}" type="slidenum">
              <a:rPr lang="pt-PT"/>
              <a:pPr/>
              <a:t>34</a:t>
            </a:fld>
            <a:endParaRPr lang="pt-PT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45E71F-46B3-4707-A769-5D1151C555FD}" type="slidenum">
              <a:rPr lang="pt-PT"/>
              <a:pPr/>
              <a:t>35</a:t>
            </a:fld>
            <a:endParaRPr lang="pt-PT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7E2E34-159B-4713-85A4-8065CE07498D}" type="slidenum">
              <a:rPr lang="pt-PT"/>
              <a:pPr/>
              <a:t>36</a:t>
            </a:fld>
            <a:endParaRPr lang="pt-PT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3B1D61-B373-49E0-A76D-082F62337456}" type="slidenum">
              <a:rPr lang="pt-PT"/>
              <a:pPr/>
              <a:t>53</a:t>
            </a:fld>
            <a:endParaRPr lang="pt-PT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5EB8CD-51E6-423C-AE2E-35A617005851}" type="slidenum">
              <a:rPr lang="pt-PT"/>
              <a:pPr/>
              <a:t>54</a:t>
            </a:fld>
            <a:endParaRPr lang="pt-PT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53CBC6-F5B6-4DE6-8AB5-251D6D0DCD79}" type="slidenum">
              <a:rPr lang="pt-PT"/>
              <a:pPr/>
              <a:t>6</a:t>
            </a:fld>
            <a:endParaRPr lang="pt-PT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09985B-219E-41EB-8FC6-036A06ED00C7}" type="slidenum">
              <a:rPr lang="pt-PT"/>
              <a:pPr/>
              <a:t>55</a:t>
            </a:fld>
            <a:endParaRPr lang="pt-PT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640794-9B45-482F-8838-8DA3EADD9777}" type="slidenum">
              <a:rPr lang="pt-PT"/>
              <a:pPr/>
              <a:t>56</a:t>
            </a:fld>
            <a:endParaRPr lang="pt-PT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1001F9-F5A2-4F03-BF64-83C1FD8A6E25}" type="slidenum">
              <a:rPr lang="pt-PT"/>
              <a:pPr/>
              <a:t>7</a:t>
            </a:fld>
            <a:endParaRPr lang="pt-PT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7869-F65B-4E83-B8E6-B9FB2435D7F9}" type="slidenum">
              <a:rPr lang="pt-PT"/>
              <a:pPr/>
              <a:t>8</a:t>
            </a:fld>
            <a:endParaRPr lang="pt-PT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5F3A21-7F95-44B7-A094-8AF47C99B0BF}" type="slidenum">
              <a:rPr lang="pt-PT"/>
              <a:pPr/>
              <a:t>9</a:t>
            </a:fld>
            <a:endParaRPr lang="pt-PT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E39573-7222-43F2-B79A-189590AA239E}" type="slidenum">
              <a:rPr lang="pt-PT"/>
              <a:pPr/>
              <a:t>12</a:t>
            </a:fld>
            <a:endParaRPr lang="pt-PT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6205B2-417E-48B8-83BE-BA0FBD81D632}" type="slidenum">
              <a:rPr lang="pt-PT"/>
              <a:pPr/>
              <a:t>22</a:t>
            </a:fld>
            <a:endParaRPr lang="pt-PT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63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9711DF-2219-4BE3-8568-D54E301C2E93}" type="slidenum">
              <a:rPr lang="pt-PT"/>
              <a:pPr/>
              <a:t>23</a:t>
            </a:fld>
            <a:endParaRPr lang="pt-PT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2000" cy="3429000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762A91-5A4C-4F11-9C20-3335923F4E52}" type="slidenum">
              <a:rPr lang="pt-PT"/>
              <a:pPr/>
              <a:t>24</a:t>
            </a:fld>
            <a:endParaRPr lang="pt-PT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 smtClean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18" Type="http://schemas.openxmlformats.org/officeDocument/2006/relationships/image" Target="../media/image7.jpeg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10.wmf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5.jpeg"/><Relationship Id="rId20" Type="http://schemas.openxmlformats.org/officeDocument/2006/relationships/image" Target="../media/image9.wmf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8.jpe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304800" y="304800"/>
            <a:ext cx="8534400" cy="6248400"/>
          </a:xfrm>
          <a:prstGeom prst="rect">
            <a:avLst/>
          </a:prstGeom>
          <a:noFill/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4099" name="Picture 5" descr="npo000001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228600" y="228600"/>
            <a:ext cx="609600" cy="53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51" name="Text Box 27"/>
          <p:cNvSpPr txBox="1">
            <a:spLocks noChangeArrowheads="1"/>
          </p:cNvSpPr>
          <p:nvPr userDrawn="1"/>
        </p:nvSpPr>
        <p:spPr bwMode="auto">
          <a:xfrm>
            <a:off x="533400" y="685800"/>
            <a:ext cx="8077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pt-BR" sz="4000" b="1">
              <a:solidFill>
                <a:srgbClr val="003399"/>
              </a:solidFill>
              <a:latin typeface="ClassGarmnd BT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95" name="Rectangle 35"/>
          <p:cNvSpPr>
            <a:spLocks noChangeArrowheads="1"/>
          </p:cNvSpPr>
          <p:nvPr userDrawn="1"/>
        </p:nvSpPr>
        <p:spPr bwMode="auto">
          <a:xfrm>
            <a:off x="304800" y="304800"/>
            <a:ext cx="8534400" cy="6324600"/>
          </a:xfrm>
          <a:prstGeom prst="rect">
            <a:avLst/>
          </a:prstGeom>
          <a:noFill/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168981" name="Text Box 21"/>
          <p:cNvSpPr txBox="1">
            <a:spLocks noChangeArrowheads="1"/>
          </p:cNvSpPr>
          <p:nvPr userDrawn="1"/>
        </p:nvSpPr>
        <p:spPr bwMode="auto">
          <a:xfrm>
            <a:off x="3124200" y="304800"/>
            <a:ext cx="572452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lnSpc>
                <a:spcPct val="60000"/>
              </a:lnSpc>
              <a:spcBef>
                <a:spcPct val="50000"/>
              </a:spcBef>
              <a:defRPr/>
            </a:pPr>
            <a:r>
              <a:rPr lang="pt-BR" sz="1200"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IJSN – Instituto Jones dos Santos Neves, Vitória 29 de Agosto de 2008</a:t>
            </a:r>
          </a:p>
        </p:txBody>
      </p:sp>
      <p:pic>
        <p:nvPicPr>
          <p:cNvPr id="5124" name="Picture 22" descr="INPElogocomplet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3200400" y="4343400"/>
            <a:ext cx="30035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5" name="Group 23"/>
          <p:cNvGrpSpPr>
            <a:grpSpLocks/>
          </p:cNvGrpSpPr>
          <p:nvPr userDrawn="1"/>
        </p:nvGrpSpPr>
        <p:grpSpPr bwMode="auto">
          <a:xfrm>
            <a:off x="304800" y="5029200"/>
            <a:ext cx="8534400" cy="1600200"/>
            <a:chOff x="0" y="3475"/>
            <a:chExt cx="5760" cy="845"/>
          </a:xfrm>
        </p:grpSpPr>
        <p:pic>
          <p:nvPicPr>
            <p:cNvPr id="5128" name="Picture 24" descr="20040330-ciclone-01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422" y="3475"/>
              <a:ext cx="1338" cy="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25" descr="6-10CasaEntrevMariaBARROCAS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84" y="3475"/>
              <a:ext cx="2132" cy="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2" descr="npo000009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0" y="3521"/>
              <a:ext cx="884" cy="7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131" name="Picture 27" descr="terce_south_america_20080101_prec_months24_prob_public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3560" y="3475"/>
              <a:ext cx="1180" cy="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28" descr="Banheiros Zerão 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2245" y="3475"/>
              <a:ext cx="1497" cy="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8989" name="Picture 29" descr="TMeio1997_2004_M11"/>
            <p:cNvPicPr>
              <a:picLocks noChangeAspect="1" noChangeArrowheads="1"/>
            </p:cNvPicPr>
            <p:nvPr/>
          </p:nvPicPr>
          <p:blipFill>
            <a:blip r:embed="rId19">
              <a:lum bright="-6000" contrast="34000"/>
            </a:blip>
            <a:srcRect/>
            <a:stretch>
              <a:fillRect/>
            </a:stretch>
          </p:blipFill>
          <p:spPr bwMode="auto">
            <a:xfrm>
              <a:off x="1928" y="3521"/>
              <a:ext cx="724" cy="799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44000"/>
                  </a:schemeClr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</p:pic>
        <p:pic>
          <p:nvPicPr>
            <p:cNvPr id="5134" name="Picture 30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2653" y="3475"/>
              <a:ext cx="3107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135" name="Picture 31"/>
            <p:cNvPicPr>
              <a:picLocks noChangeAspect="1" noChangeArrowheads="1"/>
            </p:cNvPicPr>
            <p:nvPr/>
          </p:nvPicPr>
          <p:blipFill>
            <a:blip r:embed="rId21"/>
            <a:srcRect r="2740"/>
            <a:stretch>
              <a:fillRect/>
            </a:stretch>
          </p:blipFill>
          <p:spPr bwMode="auto">
            <a:xfrm>
              <a:off x="0" y="3475"/>
              <a:ext cx="2653" cy="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8992" name="Rectangle 32"/>
          <p:cNvSpPr>
            <a:spLocks noChangeArrowheads="1"/>
          </p:cNvSpPr>
          <p:nvPr userDrawn="1"/>
        </p:nvSpPr>
        <p:spPr bwMode="auto">
          <a:xfrm>
            <a:off x="304800" y="1676400"/>
            <a:ext cx="85344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ctr">
              <a:defRPr/>
            </a:pPr>
            <a:r>
              <a:rPr lang="pt-BR" sz="4400">
                <a:solidFill>
                  <a:schemeClr val="tx2"/>
                </a:solidFill>
                <a:latin typeface="Arial" charset="0"/>
              </a:rPr>
              <a:t>Hipócrates e os Desafios para a Vigilância em Saúde em tempos de Mudanças Climáticas e Ambientais</a:t>
            </a:r>
            <a:endParaRPr lang="en-US" sz="44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68994" name="Rectangle 34"/>
          <p:cNvSpPr>
            <a:spLocks noChangeArrowheads="1"/>
          </p:cNvSpPr>
          <p:nvPr userDrawn="1"/>
        </p:nvSpPr>
        <p:spPr bwMode="auto">
          <a:xfrm>
            <a:off x="1752600" y="3581400"/>
            <a:ext cx="5486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pt-BR" sz="3200">
                <a:latin typeface="Arial" charset="0"/>
              </a:rPr>
              <a:t>Antonio Miguel V. Monteiro, INPE {miguel@dpi.inpe.br}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jpe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0.wmf"/><Relationship Id="rId10" Type="http://schemas.openxmlformats.org/officeDocument/2006/relationships/image" Target="../media/image9.wmf"/><Relationship Id="rId4" Type="http://schemas.openxmlformats.org/officeDocument/2006/relationships/image" Target="../media/image5.jpeg"/><Relationship Id="rId9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jpeg"/><Relationship Id="rId7" Type="http://schemas.openxmlformats.org/officeDocument/2006/relationships/oleObject" Target="../embeddings/Planilha_do_Microsoft_Office_Excel_97-20031.xls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jpeg"/><Relationship Id="rId5" Type="http://schemas.openxmlformats.org/officeDocument/2006/relationships/image" Target="../media/image10.wmf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jpeg"/><Relationship Id="rId7" Type="http://schemas.openxmlformats.org/officeDocument/2006/relationships/hyperlink" Target="http://www.microsofttranslator.com/bv.aspx?from=&amp;to=en&amp;a=http://www.badarkablar.es/wp-content/Imagenes/MegalopolisMexico.jpg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6.jpeg"/><Relationship Id="rId4" Type="http://schemas.openxmlformats.org/officeDocument/2006/relationships/image" Target="../media/image41.jpeg"/><Relationship Id="rId9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cumento_do_Microsoft_Office_Word_97_-_20032.doc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booth.lse.ac.uk/cgi-bin/do.pl?sub=view_booth_and_barth&amp;m.l=2&amp;m.d.l=0&amp;m.p.x=8083&amp;m.p.y=5806&amp;m.p.w=500&amp;m.p.h=309&amp;m.p.l=2&amp;m.t.x=54&amp;m.t.y=31&amp;m.t.w=128&amp;m.t.h=80&amp;b.p.x=13620&amp;b.p.y=6834&amp;b.p.w=500&amp;b.p.h=309&amp;b.p.l=3&amp;b.p.p.l=5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3.jpeg"/><Relationship Id="rId5" Type="http://schemas.openxmlformats.org/officeDocument/2006/relationships/hyperlink" Target="http://booth.lse.ac.uk/static/a/4.html" TargetMode="External"/><Relationship Id="rId4" Type="http://schemas.openxmlformats.org/officeDocument/2006/relationships/image" Target="../media/image7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jpeg"/><Relationship Id="rId18" Type="http://schemas.openxmlformats.org/officeDocument/2006/relationships/image" Target="../media/image8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17" Type="http://schemas.openxmlformats.org/officeDocument/2006/relationships/image" Target="../media/image88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5" Type="http://schemas.openxmlformats.org/officeDocument/2006/relationships/image" Target="../media/image86.wmf"/><Relationship Id="rId10" Type="http://schemas.openxmlformats.org/officeDocument/2006/relationships/image" Target="../media/image81.jpeg"/><Relationship Id="rId19" Type="http://schemas.openxmlformats.org/officeDocument/2006/relationships/image" Target="../media/image90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Relationship Id="rId14" Type="http://schemas.openxmlformats.org/officeDocument/2006/relationships/image" Target="../media/image85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381000" y="2209800"/>
            <a:ext cx="8382000" cy="777875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pt-BR" sz="320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Análise Espacial de Dados Geográficos</a:t>
            </a:r>
            <a:br>
              <a:rPr lang="pt-BR" sz="320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</a:br>
            <a:endParaRPr lang="pt-BR" sz="320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6147" name="Rectangle 7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752600" y="3657600"/>
            <a:ext cx="5486400" cy="14398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pt-BR" sz="2400" smtClean="0">
                <a:latin typeface="ClassGarmnd BT" charset="0"/>
              </a:rPr>
              <a:t>Antonio Miguel V. Monteiro </a:t>
            </a:r>
          </a:p>
          <a:p>
            <a:pPr eaLnBrk="1" hangingPunct="1">
              <a:lnSpc>
                <a:spcPct val="90000"/>
              </a:lnSpc>
            </a:pPr>
            <a:r>
              <a:rPr lang="pt-BR" sz="2400" smtClean="0">
                <a:latin typeface="ClassGarmnd BT" charset="0"/>
              </a:rPr>
              <a:t>Eduardo C. G. Camargo</a:t>
            </a:r>
          </a:p>
          <a:p>
            <a:pPr eaLnBrk="1" hangingPunct="1">
              <a:lnSpc>
                <a:spcPct val="90000"/>
              </a:lnSpc>
            </a:pPr>
            <a:r>
              <a:rPr lang="pt-BR" sz="2000" smtClean="0">
                <a:solidFill>
                  <a:schemeClr val="accent2"/>
                </a:solidFill>
                <a:latin typeface="ClassGarmnd BT" charset="0"/>
              </a:rPr>
              <a:t>{miguel@dpi.inpe.br, eduardo@dpi.inpe.br}</a:t>
            </a:r>
          </a:p>
        </p:txBody>
      </p:sp>
      <p:grpSp>
        <p:nvGrpSpPr>
          <p:cNvPr id="6148" name="Group 16"/>
          <p:cNvGrpSpPr>
            <a:grpSpLocks/>
          </p:cNvGrpSpPr>
          <p:nvPr/>
        </p:nvGrpSpPr>
        <p:grpSpPr bwMode="auto">
          <a:xfrm>
            <a:off x="2590800" y="1600200"/>
            <a:ext cx="6019800" cy="457200"/>
            <a:chOff x="2208" y="1056"/>
            <a:chExt cx="3120" cy="288"/>
          </a:xfrm>
        </p:grpSpPr>
        <p:sp>
          <p:nvSpPr>
            <p:cNvPr id="325649" name="Rectangle 17"/>
            <p:cNvSpPr>
              <a:spLocks noChangeArrowheads="1"/>
            </p:cNvSpPr>
            <p:nvPr/>
          </p:nvSpPr>
          <p:spPr bwMode="auto">
            <a:xfrm>
              <a:off x="2736" y="1056"/>
              <a:ext cx="2592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anchor="b">
              <a:spAutoFit/>
            </a:bodyPr>
            <a:lstStyle/>
            <a:p>
              <a:pPr algn="r">
                <a:defRPr/>
              </a:pPr>
              <a:r>
                <a:rPr lang="pt-BR" sz="1800">
                  <a:solidFill>
                    <a:srgbClr val="00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SER 301 - 3</a:t>
              </a:r>
              <a:r>
                <a:rPr lang="en-US" sz="1800">
                  <a:solidFill>
                    <a:srgbClr val="00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° Período – Aula 1</a:t>
              </a:r>
            </a:p>
          </p:txBody>
        </p:sp>
        <p:sp>
          <p:nvSpPr>
            <p:cNvPr id="6160" name="Rectangle 18"/>
            <p:cNvSpPr>
              <a:spLocks noChangeArrowheads="1"/>
            </p:cNvSpPr>
            <p:nvPr/>
          </p:nvSpPr>
          <p:spPr bwMode="auto">
            <a:xfrm flipV="1">
              <a:off x="2208" y="1296"/>
              <a:ext cx="3082" cy="48"/>
            </a:xfrm>
            <a:prstGeom prst="rect">
              <a:avLst/>
            </a:prstGeom>
            <a:solidFill>
              <a:srgbClr val="003399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/>
              <a:endParaRPr kumimoji="1" lang="en-US">
                <a:latin typeface="Verdana" pitchFamily="34" charset="0"/>
              </a:endParaRPr>
            </a:p>
          </p:txBody>
        </p:sp>
      </p:grpSp>
      <p:pic>
        <p:nvPicPr>
          <p:cNvPr id="6149" name="Picture 20" descr="INPElogocomple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5029200"/>
            <a:ext cx="30035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0" name="Group 21"/>
          <p:cNvGrpSpPr>
            <a:grpSpLocks/>
          </p:cNvGrpSpPr>
          <p:nvPr/>
        </p:nvGrpSpPr>
        <p:grpSpPr bwMode="auto">
          <a:xfrm>
            <a:off x="304800" y="5562600"/>
            <a:ext cx="8534400" cy="1066800"/>
            <a:chOff x="192" y="3504"/>
            <a:chExt cx="5376" cy="672"/>
          </a:xfrm>
        </p:grpSpPr>
        <p:pic>
          <p:nvPicPr>
            <p:cNvPr id="6151" name="Picture 22" descr="6-10CasaEntrevMariaBARROCA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17" y="3504"/>
              <a:ext cx="1990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2" name="Picture 2" descr="npo00000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2" y="3541"/>
              <a:ext cx="825" cy="6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6153" name="Picture 24"/>
            <p:cNvPicPr>
              <a:picLocks noChangeAspect="1" noChangeArrowheads="1"/>
            </p:cNvPicPr>
            <p:nvPr/>
          </p:nvPicPr>
          <p:blipFill>
            <a:blip r:embed="rId5"/>
            <a:srcRect r="2740"/>
            <a:stretch>
              <a:fillRect/>
            </a:stretch>
          </p:blipFill>
          <p:spPr bwMode="auto">
            <a:xfrm>
              <a:off x="192" y="3504"/>
              <a:ext cx="2476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4" name="Picture 25" descr="20040330-ciclone-0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319" y="3504"/>
              <a:ext cx="1249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5" name="Picture 26" descr="terce_south_america_20080101_prec_months24_prob_public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515" y="3504"/>
              <a:ext cx="1101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6" name="Picture 27" descr="Banheiros Zerão 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287" y="3504"/>
              <a:ext cx="1398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5660" name="Picture 28" descr="TMeio1997_2004_M11"/>
            <p:cNvPicPr>
              <a:picLocks noChangeAspect="1" noChangeArrowheads="1"/>
            </p:cNvPicPr>
            <p:nvPr/>
          </p:nvPicPr>
          <p:blipFill>
            <a:blip r:embed="rId9">
              <a:lum bright="-6000" contrast="34000"/>
            </a:blip>
            <a:srcRect/>
            <a:stretch>
              <a:fillRect/>
            </a:stretch>
          </p:blipFill>
          <p:spPr bwMode="auto">
            <a:xfrm>
              <a:off x="1991" y="3541"/>
              <a:ext cx="676" cy="635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44000"/>
                  </a:schemeClr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</p:pic>
        <p:pic>
          <p:nvPicPr>
            <p:cNvPr id="6158" name="Picture 29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668" y="3504"/>
              <a:ext cx="2900" cy="6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5139" name="Text Box 3"/>
          <p:cNvSpPr txBox="1">
            <a:spLocks noChangeArrowheads="1"/>
          </p:cNvSpPr>
          <p:nvPr/>
        </p:nvSpPr>
        <p:spPr bwMode="auto">
          <a:xfrm>
            <a:off x="2895600" y="2057400"/>
            <a:ext cx="5715000" cy="579438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latin typeface="Arial" charset="0"/>
              </a:rPr>
              <a:t>Democratização de Dados ?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971800" y="914400"/>
            <a:ext cx="55991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4000" b="1">
                <a:solidFill>
                  <a:schemeClr val="bg1"/>
                </a:solidFill>
                <a:latin typeface="Arial" charset="0"/>
              </a:rPr>
              <a:t>A Revolução Google ?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5915025" y="228600"/>
            <a:ext cx="3228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Modern No. 20" pitchFamily="18" charset="0"/>
              </a:rPr>
              <a:t>Fonte: Christovam Barcellos, Fiocruz</a:t>
            </a:r>
          </a:p>
        </p:txBody>
      </p:sp>
      <p:sp>
        <p:nvSpPr>
          <p:cNvPr id="475142" name="Text Box 6"/>
          <p:cNvSpPr txBox="1">
            <a:spLocks noChangeArrowheads="1"/>
          </p:cNvSpPr>
          <p:nvPr/>
        </p:nvSpPr>
        <p:spPr bwMode="auto">
          <a:xfrm>
            <a:off x="3352800" y="3429000"/>
            <a:ext cx="4876800" cy="579438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latin typeface="Arial" charset="0"/>
              </a:rPr>
              <a:t>Ampliação do Acesso ?</a:t>
            </a:r>
          </a:p>
        </p:txBody>
      </p:sp>
      <p:sp>
        <p:nvSpPr>
          <p:cNvPr id="475143" name="Text Box 7"/>
          <p:cNvSpPr txBox="1">
            <a:spLocks noChangeArrowheads="1"/>
          </p:cNvSpPr>
          <p:nvPr/>
        </p:nvSpPr>
        <p:spPr bwMode="auto">
          <a:xfrm>
            <a:off x="3048000" y="4953000"/>
            <a:ext cx="5715000" cy="579438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latin typeface="Arial" charset="0"/>
              </a:rPr>
              <a:t>Cartografia de Processos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7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7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7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139" grpId="0" animBg="1"/>
      <p:bldP spid="475142" grpId="0" animBg="1"/>
      <p:bldP spid="4751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914400" y="381000"/>
            <a:ext cx="5029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4000">
                <a:solidFill>
                  <a:srgbClr val="000066"/>
                </a:solidFill>
                <a:latin typeface="ClassGarmnd BT" charset="0"/>
              </a:rPr>
              <a:t>GeoDado: Posicional</a:t>
            </a:r>
            <a:endParaRPr lang="pt-BR" sz="4000">
              <a:solidFill>
                <a:srgbClr val="000066"/>
              </a:solidFill>
              <a:latin typeface="ClassGarmnd BT" charset="0"/>
            </a:endParaRPr>
          </a:p>
        </p:txBody>
      </p:sp>
      <p:sp>
        <p:nvSpPr>
          <p:cNvPr id="562179" name="Text Box 3"/>
          <p:cNvSpPr txBox="1">
            <a:spLocks noChangeArrowheads="1"/>
          </p:cNvSpPr>
          <p:nvPr/>
        </p:nvSpPr>
        <p:spPr bwMode="auto">
          <a:xfrm>
            <a:off x="914400" y="2514600"/>
            <a:ext cx="7391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PT" sz="4000">
                <a:latin typeface="Modern No. 20" pitchFamily="18" charset="0"/>
              </a:rPr>
              <a:t>O que diferencia um </a:t>
            </a:r>
            <a:r>
              <a:rPr lang="pt-PT" sz="4000" i="1">
                <a:latin typeface="Modern No. 20" pitchFamily="18" charset="0"/>
              </a:rPr>
              <a:t>Dado</a:t>
            </a:r>
            <a:r>
              <a:rPr lang="pt-PT" sz="4000">
                <a:latin typeface="Modern No. 20" pitchFamily="18" charset="0"/>
              </a:rPr>
              <a:t> de um </a:t>
            </a:r>
            <a:r>
              <a:rPr lang="pt-PT" sz="4000" i="1">
                <a:latin typeface="Modern No. 20" pitchFamily="18" charset="0"/>
              </a:rPr>
              <a:t>Dado Espacial </a:t>
            </a:r>
            <a:r>
              <a:rPr lang="pt-PT" sz="4000">
                <a:latin typeface="Modern No. 20" pitchFamily="18" charset="0"/>
              </a:rPr>
              <a:t>? </a:t>
            </a:r>
            <a:endParaRPr lang="pt-BR" sz="4000">
              <a:latin typeface="Modern No. 20" pitchFamily="18" charset="0"/>
            </a:endParaRPr>
          </a:p>
        </p:txBody>
      </p:sp>
      <p:sp>
        <p:nvSpPr>
          <p:cNvPr id="562180" name="Text Box 4"/>
          <p:cNvSpPr txBox="1">
            <a:spLocks noChangeArrowheads="1"/>
          </p:cNvSpPr>
          <p:nvPr/>
        </p:nvSpPr>
        <p:spPr bwMode="auto">
          <a:xfrm>
            <a:off x="1143000" y="4876800"/>
            <a:ext cx="7162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PT" sz="4400">
                <a:latin typeface="Arial Narrow" pitchFamily="34" charset="0"/>
              </a:rPr>
              <a:t> LOCALIZAÇÃO !</a:t>
            </a:r>
            <a:endParaRPr lang="pt-BR" sz="4400">
              <a:latin typeface="Arial Narrow" pitchFamily="34" charset="0"/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905000" y="1371600"/>
            <a:ext cx="533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3200">
                <a:solidFill>
                  <a:srgbClr val="000066"/>
                </a:solidFill>
                <a:latin typeface="ClassGarmnd BT" charset="0"/>
                <a:sym typeface="Wingdings" pitchFamily="2" charset="2"/>
              </a:rPr>
              <a:t>Dado Espacial  Geometria</a:t>
            </a:r>
            <a:endParaRPr lang="pt-BR" sz="3200">
              <a:solidFill>
                <a:srgbClr val="000066"/>
              </a:solidFill>
              <a:latin typeface="ClassGarmnd BT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6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179" grpId="0"/>
      <p:bldP spid="56218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6096000" cy="457200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pt-BR" sz="2400" smtClean="0">
                <a:solidFill>
                  <a:srgbClr val="0033CC"/>
                </a:solidFill>
                <a:latin typeface="Candara" pitchFamily="34" charset="0"/>
              </a:rPr>
              <a:t>Processo [1]: Geocodificação</a:t>
            </a:r>
          </a:p>
        </p:txBody>
      </p:sp>
      <p:sp>
        <p:nvSpPr>
          <p:cNvPr id="663555" name="Rectangle 3"/>
          <p:cNvSpPr>
            <a:spLocks noChangeArrowheads="1"/>
          </p:cNvSpPr>
          <p:nvPr/>
        </p:nvSpPr>
        <p:spPr bwMode="auto">
          <a:xfrm>
            <a:off x="1066800" y="1295400"/>
            <a:ext cx="8077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tabLst>
                <a:tab pos="2971800" algn="l"/>
                <a:tab pos="5943600" algn="l"/>
              </a:tabLst>
            </a:pPr>
            <a:r>
              <a:rPr lang="en-US" sz="1600">
                <a:latin typeface="Arial" charset="0"/>
                <a:cs typeface="Times New Roman" pitchFamily="18" charset="0"/>
              </a:rPr>
              <a:t>Homicídios Dolosos, segundo local de residência da vítima</a:t>
            </a:r>
          </a:p>
          <a:p>
            <a:pPr algn="ctr" eaLnBrk="0" hangingPunct="0">
              <a:tabLst>
                <a:tab pos="2971800" algn="l"/>
                <a:tab pos="5943600" algn="l"/>
              </a:tabLst>
            </a:pPr>
            <a:r>
              <a:rPr lang="en-US" sz="1600">
                <a:latin typeface="Arial" charset="0"/>
                <a:cs typeface="Times New Roman" pitchFamily="18" charset="0"/>
              </a:rPr>
              <a:t>Município de São Paulo</a:t>
            </a:r>
          </a:p>
        </p:txBody>
      </p:sp>
      <p:sp>
        <p:nvSpPr>
          <p:cNvPr id="663556" name="Rectangle 4"/>
          <p:cNvSpPr>
            <a:spLocks noChangeArrowheads="1"/>
          </p:cNvSpPr>
          <p:nvPr/>
        </p:nvSpPr>
        <p:spPr bwMode="auto">
          <a:xfrm>
            <a:off x="8153400" y="6629400"/>
            <a:ext cx="9906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Fonte: PRO_AIM</a:t>
            </a:r>
            <a:r>
              <a:rPr lang="en-US" sz="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</a:p>
        </p:txBody>
      </p:sp>
      <p:graphicFrame>
        <p:nvGraphicFramePr>
          <p:cNvPr id="663557" name="Object 5"/>
          <p:cNvGraphicFramePr>
            <a:graphicFrameLocks noChangeAspect="1"/>
          </p:cNvGraphicFramePr>
          <p:nvPr/>
        </p:nvGraphicFramePr>
        <p:xfrm>
          <a:off x="1439863" y="1919288"/>
          <a:ext cx="3476625" cy="2241550"/>
        </p:xfrm>
        <a:graphic>
          <a:graphicData uri="http://schemas.openxmlformats.org/presentationml/2006/ole">
            <p:oleObj spid="_x0000_s1026" name="Figura" r:id="rId4" imgW="5153760" imgH="3318480" progId="Word.Picture.8">
              <p:embed/>
            </p:oleObj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402138" y="4403725"/>
            <a:ext cx="1439862" cy="1987550"/>
            <a:chOff x="2773" y="2745"/>
            <a:chExt cx="907" cy="1252"/>
          </a:xfrm>
        </p:grpSpPr>
        <p:pic>
          <p:nvPicPr>
            <p:cNvPr id="1059" name="Picture 7" descr="pthm2000pro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73" y="2745"/>
              <a:ext cx="907" cy="1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0" name="Rectangle 8"/>
            <p:cNvSpPr>
              <a:spLocks noChangeAspect="1" noChangeArrowheads="1"/>
            </p:cNvSpPr>
            <p:nvPr/>
          </p:nvSpPr>
          <p:spPr bwMode="auto">
            <a:xfrm>
              <a:off x="3360" y="2760"/>
              <a:ext cx="31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pt-BR" sz="1000">
                  <a:latin typeface="Arial" charset="0"/>
                  <a:cs typeface="Times New Roman" pitchFamily="18" charset="0"/>
                </a:rPr>
                <a:t>2000</a:t>
              </a:r>
              <a:r>
                <a:rPr lang="en-US" sz="1000">
                  <a:latin typeface="Arial" charset="0"/>
                </a:rPr>
                <a:t> 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026150" y="4398963"/>
            <a:ext cx="1439863" cy="1998662"/>
            <a:chOff x="3796" y="2742"/>
            <a:chExt cx="907" cy="1259"/>
          </a:xfrm>
        </p:grpSpPr>
        <p:pic>
          <p:nvPicPr>
            <p:cNvPr id="1057" name="Picture 10" descr="pthm2001pro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796" y="2742"/>
              <a:ext cx="907" cy="1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58" name="Rectangle 11"/>
            <p:cNvSpPr>
              <a:spLocks noChangeAspect="1" noChangeArrowheads="1"/>
            </p:cNvSpPr>
            <p:nvPr/>
          </p:nvSpPr>
          <p:spPr bwMode="auto">
            <a:xfrm>
              <a:off x="4368" y="2760"/>
              <a:ext cx="31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pt-BR" sz="1000">
                  <a:latin typeface="Arial" charset="0"/>
                  <a:cs typeface="Times New Roman" pitchFamily="18" charset="0"/>
                </a:rPr>
                <a:t>2001</a:t>
              </a:r>
              <a:r>
                <a:rPr lang="en-US" sz="1000">
                  <a:latin typeface="Arial" charset="0"/>
                </a:rPr>
                <a:t> 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620000" y="4398963"/>
            <a:ext cx="1439863" cy="1998662"/>
            <a:chOff x="4800" y="2742"/>
            <a:chExt cx="907" cy="1259"/>
          </a:xfrm>
        </p:grpSpPr>
        <p:pic>
          <p:nvPicPr>
            <p:cNvPr id="1055" name="Picture 13" descr="pthm2002pro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800" y="2742"/>
              <a:ext cx="907" cy="1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56" name="Rectangle 14"/>
            <p:cNvSpPr>
              <a:spLocks noChangeAspect="1" noChangeArrowheads="1"/>
            </p:cNvSpPr>
            <p:nvPr/>
          </p:nvSpPr>
          <p:spPr bwMode="auto">
            <a:xfrm>
              <a:off x="5328" y="2760"/>
              <a:ext cx="31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pt-BR" sz="1000">
                  <a:latin typeface="Arial" charset="0"/>
                  <a:cs typeface="Times New Roman" pitchFamily="18" charset="0"/>
                </a:rPr>
                <a:t>2002</a:t>
              </a:r>
              <a:endParaRPr lang="en-US" sz="1000">
                <a:latin typeface="Arial" charset="0"/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360988" y="2043113"/>
            <a:ext cx="1462087" cy="1993900"/>
            <a:chOff x="3377" y="1258"/>
            <a:chExt cx="921" cy="1256"/>
          </a:xfrm>
        </p:grpSpPr>
        <p:pic>
          <p:nvPicPr>
            <p:cNvPr id="1053" name="Picture 16" descr="pthm1996pro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377" y="1258"/>
              <a:ext cx="907" cy="1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54" name="Rectangle 17"/>
            <p:cNvSpPr>
              <a:spLocks noChangeAspect="1" noChangeArrowheads="1"/>
            </p:cNvSpPr>
            <p:nvPr/>
          </p:nvSpPr>
          <p:spPr bwMode="auto">
            <a:xfrm>
              <a:off x="3984" y="1272"/>
              <a:ext cx="31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pt-BR" sz="1000">
                  <a:latin typeface="Arial" charset="0"/>
                  <a:cs typeface="Times New Roman" pitchFamily="18" charset="0"/>
                </a:rPr>
                <a:t>1996</a:t>
              </a:r>
              <a:r>
                <a:rPr lang="en-US" sz="1000">
                  <a:latin typeface="Arial" charset="0"/>
                </a:rPr>
                <a:t> </a:t>
              </a:r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7246938" y="2043113"/>
            <a:ext cx="1439862" cy="1993900"/>
            <a:chOff x="4565" y="1258"/>
            <a:chExt cx="907" cy="1256"/>
          </a:xfrm>
        </p:grpSpPr>
        <p:pic>
          <p:nvPicPr>
            <p:cNvPr id="1051" name="Picture 19" descr="pthm1997pro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565" y="1258"/>
              <a:ext cx="907" cy="1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52" name="Rectangle 20"/>
            <p:cNvSpPr>
              <a:spLocks noChangeAspect="1" noChangeArrowheads="1"/>
            </p:cNvSpPr>
            <p:nvPr/>
          </p:nvSpPr>
          <p:spPr bwMode="auto">
            <a:xfrm>
              <a:off x="5136" y="1272"/>
              <a:ext cx="31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pt-BR" sz="1000">
                  <a:latin typeface="Arial" charset="0"/>
                  <a:cs typeface="Times New Roman" pitchFamily="18" charset="0"/>
                </a:rPr>
                <a:t>1997</a:t>
              </a:r>
              <a:r>
                <a:rPr lang="en-US" sz="1000">
                  <a:latin typeface="Arial" charset="0"/>
                </a:rPr>
                <a:t> </a:t>
              </a:r>
            </a:p>
          </p:txBody>
        </p: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1143000" y="4395788"/>
            <a:ext cx="1439863" cy="2005012"/>
            <a:chOff x="720" y="2740"/>
            <a:chExt cx="907" cy="1263"/>
          </a:xfrm>
        </p:grpSpPr>
        <p:pic>
          <p:nvPicPr>
            <p:cNvPr id="1049" name="Picture 22" descr="pthm1998pro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20" y="2740"/>
              <a:ext cx="907" cy="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50" name="Rectangle 23"/>
            <p:cNvSpPr>
              <a:spLocks noChangeAspect="1" noChangeArrowheads="1"/>
            </p:cNvSpPr>
            <p:nvPr/>
          </p:nvSpPr>
          <p:spPr bwMode="auto">
            <a:xfrm>
              <a:off x="1296" y="2760"/>
              <a:ext cx="31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pt-BR" sz="1000">
                  <a:latin typeface="Arial" charset="0"/>
                  <a:cs typeface="Times New Roman" pitchFamily="18" charset="0"/>
                </a:rPr>
                <a:t>1998</a:t>
              </a:r>
              <a:r>
                <a:rPr lang="en-US" sz="1000">
                  <a:latin typeface="Arial" charset="0"/>
                </a:rPr>
                <a:t> </a:t>
              </a: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2778125" y="4400550"/>
            <a:ext cx="1439863" cy="1993900"/>
            <a:chOff x="1750" y="2743"/>
            <a:chExt cx="907" cy="1256"/>
          </a:xfrm>
        </p:grpSpPr>
        <p:pic>
          <p:nvPicPr>
            <p:cNvPr id="1047" name="Picture 25" descr="pthm1999pro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750" y="2743"/>
              <a:ext cx="907" cy="1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8" name="Rectangle 26"/>
            <p:cNvSpPr>
              <a:spLocks noChangeAspect="1" noChangeArrowheads="1"/>
            </p:cNvSpPr>
            <p:nvPr/>
          </p:nvSpPr>
          <p:spPr bwMode="auto">
            <a:xfrm>
              <a:off x="2304" y="2760"/>
              <a:ext cx="31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pt-BR" sz="1000">
                  <a:latin typeface="Arial" charset="0"/>
                  <a:cs typeface="Times New Roman" pitchFamily="18" charset="0"/>
                </a:rPr>
                <a:t>1999</a:t>
              </a:r>
              <a:r>
                <a:rPr lang="en-US" sz="1000">
                  <a:latin typeface="Arial" charset="0"/>
                </a:rPr>
                <a:t> </a:t>
              </a:r>
            </a:p>
          </p:txBody>
        </p:sp>
      </p:grpSp>
      <p:pic>
        <p:nvPicPr>
          <p:cNvPr id="663579" name="Picture 27" descr="address_geocode_main_menu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14600" y="1450975"/>
            <a:ext cx="5181600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3580" name="Rectangle 28"/>
          <p:cNvSpPr>
            <a:spLocks noChangeArrowheads="1"/>
          </p:cNvSpPr>
          <p:nvPr/>
        </p:nvSpPr>
        <p:spPr bwMode="auto">
          <a:xfrm>
            <a:off x="152400" y="6477000"/>
            <a:ext cx="3276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defRPr/>
            </a:pPr>
            <a:r>
              <a:rPr lang="pt-BR" sz="10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Marcelo Nery, DPI/INPE – FAPESP, 2005</a:t>
            </a:r>
          </a:p>
        </p:txBody>
      </p:sp>
      <p:grpSp>
        <p:nvGrpSpPr>
          <p:cNvPr id="9" name="Group 29"/>
          <p:cNvGrpSpPr>
            <a:grpSpLocks/>
          </p:cNvGrpSpPr>
          <p:nvPr/>
        </p:nvGrpSpPr>
        <p:grpSpPr bwMode="auto">
          <a:xfrm>
            <a:off x="5486400" y="2286000"/>
            <a:ext cx="3303588" cy="2895600"/>
            <a:chOff x="912" y="2112"/>
            <a:chExt cx="2081" cy="1824"/>
          </a:xfrm>
        </p:grpSpPr>
        <p:sp>
          <p:nvSpPr>
            <p:cNvPr id="1040" name="Rectangle 30"/>
            <p:cNvSpPr>
              <a:spLocks noChangeArrowheads="1"/>
            </p:cNvSpPr>
            <p:nvPr/>
          </p:nvSpPr>
          <p:spPr bwMode="auto">
            <a:xfrm>
              <a:off x="912" y="2112"/>
              <a:ext cx="384" cy="480"/>
            </a:xfrm>
            <a:prstGeom prst="rect">
              <a:avLst/>
            </a:prstGeom>
            <a:noFill/>
            <a:ln w="2857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41" name="Line 31"/>
            <p:cNvSpPr>
              <a:spLocks noChangeShapeType="1"/>
            </p:cNvSpPr>
            <p:nvPr/>
          </p:nvSpPr>
          <p:spPr bwMode="auto">
            <a:xfrm>
              <a:off x="1296" y="2592"/>
              <a:ext cx="1680" cy="1344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042" name="Line 32"/>
            <p:cNvSpPr>
              <a:spLocks noChangeShapeType="1"/>
            </p:cNvSpPr>
            <p:nvPr/>
          </p:nvSpPr>
          <p:spPr bwMode="auto">
            <a:xfrm>
              <a:off x="1296" y="2112"/>
              <a:ext cx="1680" cy="672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043" name="Line 33"/>
            <p:cNvSpPr>
              <a:spLocks noChangeShapeType="1"/>
            </p:cNvSpPr>
            <p:nvPr/>
          </p:nvSpPr>
          <p:spPr bwMode="auto">
            <a:xfrm>
              <a:off x="912" y="2112"/>
              <a:ext cx="1152" cy="672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044" name="Line 34"/>
            <p:cNvSpPr>
              <a:spLocks noChangeShapeType="1"/>
            </p:cNvSpPr>
            <p:nvPr/>
          </p:nvSpPr>
          <p:spPr bwMode="auto">
            <a:xfrm>
              <a:off x="912" y="2592"/>
              <a:ext cx="1152" cy="1344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pic>
          <p:nvPicPr>
            <p:cNvPr id="1045" name="Picture 35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064" y="2802"/>
              <a:ext cx="929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6" name="Rectangle 36"/>
            <p:cNvSpPr>
              <a:spLocks noChangeArrowheads="1"/>
            </p:cNvSpPr>
            <p:nvPr/>
          </p:nvSpPr>
          <p:spPr bwMode="auto">
            <a:xfrm>
              <a:off x="2064" y="2801"/>
              <a:ext cx="929" cy="1135"/>
            </a:xfrm>
            <a:prstGeom prst="rect">
              <a:avLst/>
            </a:prstGeom>
            <a:noFill/>
            <a:ln w="2857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3555" grpId="0" autoUpdateAnimBg="0"/>
      <p:bldP spid="663556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762000" y="457200"/>
            <a:ext cx="769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4000">
                <a:solidFill>
                  <a:srgbClr val="000066"/>
                </a:solidFill>
                <a:latin typeface="ClassGarmnd BT" charset="0"/>
              </a:rPr>
              <a:t>GeoInformação: Relacional</a:t>
            </a:r>
            <a:endParaRPr lang="pt-BR" sz="4000">
              <a:solidFill>
                <a:srgbClr val="000066"/>
              </a:solidFill>
              <a:latin typeface="ClassGarmnd BT" charset="0"/>
            </a:endParaRPr>
          </a:p>
        </p:txBody>
      </p:sp>
      <p:sp>
        <p:nvSpPr>
          <p:cNvPr id="568323" name="Text Box 3"/>
          <p:cNvSpPr txBox="1">
            <a:spLocks noChangeArrowheads="1"/>
          </p:cNvSpPr>
          <p:nvPr/>
        </p:nvSpPr>
        <p:spPr bwMode="auto">
          <a:xfrm>
            <a:off x="990600" y="3962400"/>
            <a:ext cx="7467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4000">
                <a:effectLst>
                  <a:outerShdw blurRad="38100" dist="38100" dir="2700000" algn="tl">
                    <a:srgbClr val="C0C0C0"/>
                  </a:outerShdw>
                </a:effectLst>
                <a:latin typeface="Modern No. 20" pitchFamily="18" charset="0"/>
              </a:rPr>
              <a:t>Relacionamentos Espaciais observados entre os GeoDados.</a:t>
            </a:r>
            <a:endParaRPr lang="pt-BR" sz="4000">
              <a:effectLst>
                <a:outerShdw blurRad="38100" dist="38100" dir="2700000" algn="tl">
                  <a:srgbClr val="C0C0C0"/>
                </a:outerShdw>
              </a:effectLst>
              <a:latin typeface="Modern No. 20" pitchFamily="18" charset="0"/>
            </a:endParaRPr>
          </a:p>
        </p:txBody>
      </p:sp>
      <p:sp>
        <p:nvSpPr>
          <p:cNvPr id="568324" name="Text Box 4"/>
          <p:cNvSpPr txBox="1">
            <a:spLocks noChangeArrowheads="1"/>
          </p:cNvSpPr>
          <p:nvPr/>
        </p:nvSpPr>
        <p:spPr bwMode="auto">
          <a:xfrm>
            <a:off x="609600" y="2667000"/>
            <a:ext cx="82057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 sz="4400">
                <a:latin typeface="Modern No. 20" pitchFamily="18" charset="0"/>
              </a:rPr>
              <a:t>O Espaço como Categoria Analítica </a:t>
            </a:r>
            <a:endParaRPr lang="pt-BR" sz="4400">
              <a:latin typeface="Modern No. 20" pitchFamily="18" charset="0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524000" y="1524000"/>
            <a:ext cx="6096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3200">
                <a:solidFill>
                  <a:schemeClr val="accent2"/>
                </a:solidFill>
                <a:latin typeface="ClassGarmnd BT" charset="0"/>
                <a:sym typeface="Wingdings" pitchFamily="2" charset="2"/>
              </a:rPr>
              <a:t> </a:t>
            </a:r>
            <a:r>
              <a:rPr lang="pt-PT" sz="3200">
                <a:solidFill>
                  <a:srgbClr val="000066"/>
                </a:solidFill>
                <a:latin typeface="ClassGarmnd BT" charset="0"/>
                <a:sym typeface="Wingdings" pitchFamily="2" charset="2"/>
              </a:rPr>
              <a:t>Geometria  Arranjo Espacial</a:t>
            </a:r>
            <a:endParaRPr lang="pt-BR" sz="3200">
              <a:solidFill>
                <a:srgbClr val="000066"/>
              </a:solidFill>
              <a:latin typeface="ClassGarmnd BT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68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323" grpId="0"/>
      <p:bldP spid="5683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ilme_endemico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5025"/>
            <a:ext cx="9144000" cy="549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0" y="228600"/>
            <a:ext cx="4022725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/>
              <a:t>Período Endêmico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343400" y="0"/>
            <a:ext cx="4572000" cy="641350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pt-BR" sz="3600" smtClean="0">
                <a:solidFill>
                  <a:srgbClr val="0033CC"/>
                </a:solidFill>
                <a:latin typeface="Candara" pitchFamily="34" charset="0"/>
              </a:rPr>
              <a:t>Processo [2]: Análise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6019800" y="6521450"/>
            <a:ext cx="2857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Slides, Izabel Reis – INPE,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ilme_epidemico08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0750"/>
            <a:ext cx="9144000" cy="549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52400" y="228600"/>
            <a:ext cx="3348038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/>
              <a:t>Período Epidêmico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019800" y="6521450"/>
            <a:ext cx="2857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Slides, Izabel Reis – INPE,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371600" y="304800"/>
            <a:ext cx="6934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4000">
                <a:solidFill>
                  <a:srgbClr val="000066"/>
                </a:solidFill>
                <a:latin typeface="ClassGarmnd BT" charset="0"/>
              </a:rPr>
              <a:t>Relacionamentos Espaciais</a:t>
            </a:r>
            <a:endParaRPr lang="pt-BR" sz="4000">
              <a:solidFill>
                <a:srgbClr val="000066"/>
              </a:solidFill>
              <a:latin typeface="ClassGarmnd BT" charset="0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0" y="1066800"/>
            <a:ext cx="4495800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pt-PT" sz="3200">
                <a:latin typeface="Modern No. 20" pitchFamily="18" charset="0"/>
              </a:rPr>
              <a:t>Dependência espacial</a:t>
            </a:r>
          </a:p>
          <a:p>
            <a:pPr lvl="1"/>
            <a:r>
              <a:rPr lang="pt-PT" sz="3200">
                <a:latin typeface="Modern No. 20" pitchFamily="18" charset="0"/>
              </a:rPr>
              <a:t>Concentrações</a:t>
            </a:r>
          </a:p>
          <a:p>
            <a:pPr lvl="1"/>
            <a:r>
              <a:rPr lang="pt-PT" sz="3200">
                <a:latin typeface="Modern No. 20" pitchFamily="18" charset="0"/>
              </a:rPr>
              <a:t>Persistências</a:t>
            </a:r>
          </a:p>
          <a:p>
            <a:pPr lvl="1"/>
            <a:r>
              <a:rPr lang="pt-PT" sz="3200">
                <a:latin typeface="Modern No. 20" pitchFamily="18" charset="0"/>
              </a:rPr>
              <a:t>Áreas de influência</a:t>
            </a:r>
          </a:p>
          <a:p>
            <a:pPr lvl="1"/>
            <a:r>
              <a:rPr lang="pt-PT" sz="3200">
                <a:latin typeface="Modern No. 20" pitchFamily="18" charset="0"/>
              </a:rPr>
              <a:t>Transições (Dinâmica)</a:t>
            </a:r>
          </a:p>
          <a:p>
            <a:pPr lvl="1"/>
            <a:r>
              <a:rPr lang="pt-PT" sz="3200">
                <a:latin typeface="Modern No. 20" pitchFamily="18" charset="0"/>
              </a:rPr>
              <a:t>Redes</a:t>
            </a:r>
            <a:endParaRPr lang="pt-BR" sz="3200">
              <a:latin typeface="Modern No. 20" pitchFamily="18" charset="0"/>
            </a:endParaRPr>
          </a:p>
        </p:txBody>
      </p:sp>
      <p:sp>
        <p:nvSpPr>
          <p:cNvPr id="22532" name="AutoShape 4"/>
          <p:cNvSpPr>
            <a:spLocks/>
          </p:cNvSpPr>
          <p:nvPr/>
        </p:nvSpPr>
        <p:spPr bwMode="auto">
          <a:xfrm rot="3744942">
            <a:off x="3834606" y="813594"/>
            <a:ext cx="433388" cy="5664200"/>
          </a:xfrm>
          <a:prstGeom prst="rightBrace">
            <a:avLst>
              <a:gd name="adj1" fmla="val 108913"/>
              <a:gd name="adj2" fmla="val 50000"/>
            </a:avLst>
          </a:prstGeom>
          <a:noFill/>
          <a:ln w="1905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3124200" y="3962400"/>
            <a:ext cx="5627688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PT" sz="2800" i="1">
                <a:latin typeface="Modern No. 20" pitchFamily="18" charset="0"/>
              </a:rPr>
              <a:t>Estes relacionamentos podem ter uma expressão quantitativa através do estudo e caracterização das suas </a:t>
            </a:r>
            <a:r>
              <a:rPr lang="pt-PT" sz="2800" b="1" i="1">
                <a:latin typeface="Modern No. 20" pitchFamily="18" charset="0"/>
              </a:rPr>
              <a:t>formas</a:t>
            </a:r>
            <a:r>
              <a:rPr lang="pt-PT" sz="2800" i="1">
                <a:latin typeface="Modern No. 20" pitchFamily="18" charset="0"/>
              </a:rPr>
              <a:t>, </a:t>
            </a:r>
            <a:r>
              <a:rPr lang="pt-PT" sz="2800" b="1" i="1">
                <a:latin typeface="Modern No. 20" pitchFamily="18" charset="0"/>
              </a:rPr>
              <a:t>estruturas e funções</a:t>
            </a:r>
            <a:r>
              <a:rPr lang="pt-PT" sz="2800" i="1">
                <a:latin typeface="Modern No. 20" pitchFamily="18" charset="0"/>
              </a:rPr>
              <a:t> a partir de suas </a:t>
            </a:r>
            <a:r>
              <a:rPr lang="pt-PT" sz="2800" b="1" i="1">
                <a:latin typeface="Modern No. 20" pitchFamily="18" charset="0"/>
              </a:rPr>
              <a:t>distribuições no espaço e no tempo</a:t>
            </a:r>
            <a:r>
              <a:rPr lang="pt-PT" sz="2800" i="1">
                <a:latin typeface="Modern No. 20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Group 2"/>
          <p:cNvGrpSpPr>
            <a:grpSpLocks/>
          </p:cNvGrpSpPr>
          <p:nvPr/>
        </p:nvGrpSpPr>
        <p:grpSpPr bwMode="auto">
          <a:xfrm>
            <a:off x="1905000" y="3505200"/>
            <a:ext cx="1447800" cy="1477963"/>
            <a:chOff x="1392" y="2256"/>
            <a:chExt cx="912" cy="931"/>
          </a:xfrm>
        </p:grpSpPr>
        <p:sp>
          <p:nvSpPr>
            <p:cNvPr id="2066" name="AutoShape 3"/>
            <p:cNvSpPr>
              <a:spLocks noChangeArrowheads="1"/>
            </p:cNvSpPr>
            <p:nvPr/>
          </p:nvSpPr>
          <p:spPr bwMode="auto">
            <a:xfrm rot="5400000">
              <a:off x="1406" y="2290"/>
              <a:ext cx="931" cy="864"/>
            </a:xfrm>
            <a:custGeom>
              <a:avLst/>
              <a:gdLst>
                <a:gd name="T0" fmla="*/ 665 w 21600"/>
                <a:gd name="T1" fmla="*/ 0 h 21600"/>
                <a:gd name="T2" fmla="*/ 399 w 21600"/>
                <a:gd name="T3" fmla="*/ 288 h 21600"/>
                <a:gd name="T4" fmla="*/ 0 w 21600"/>
                <a:gd name="T5" fmla="*/ 720 h 21600"/>
                <a:gd name="T6" fmla="*/ 399 w 21600"/>
                <a:gd name="T7" fmla="*/ 864 h 21600"/>
                <a:gd name="T8" fmla="*/ 798 w 21600"/>
                <a:gd name="T9" fmla="*/ 600 h 21600"/>
                <a:gd name="T10" fmla="*/ 931 w 21600"/>
                <a:gd name="T11" fmla="*/ 288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4400 h 21600"/>
                <a:gd name="T20" fmla="*/ 18514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71396" name="Text Box 4"/>
            <p:cNvSpPr txBox="1">
              <a:spLocks noChangeArrowheads="1"/>
            </p:cNvSpPr>
            <p:nvPr/>
          </p:nvSpPr>
          <p:spPr bwMode="auto">
            <a:xfrm>
              <a:off x="1392" y="2784"/>
              <a:ext cx="8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4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Modern No. 20" pitchFamily="18" charset="0"/>
                </a:rPr>
                <a:t>Filtros Espaciais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905000" y="3505200"/>
            <a:ext cx="1682750" cy="1477963"/>
            <a:chOff x="1392" y="2256"/>
            <a:chExt cx="912" cy="931"/>
          </a:xfrm>
        </p:grpSpPr>
        <p:sp>
          <p:nvSpPr>
            <p:cNvPr id="2064" name="AutoShape 6"/>
            <p:cNvSpPr>
              <a:spLocks noChangeArrowheads="1"/>
            </p:cNvSpPr>
            <p:nvPr/>
          </p:nvSpPr>
          <p:spPr bwMode="auto">
            <a:xfrm rot="5400000">
              <a:off x="1406" y="2290"/>
              <a:ext cx="931" cy="864"/>
            </a:xfrm>
            <a:custGeom>
              <a:avLst/>
              <a:gdLst>
                <a:gd name="T0" fmla="*/ 665 w 21600"/>
                <a:gd name="T1" fmla="*/ 0 h 21600"/>
                <a:gd name="T2" fmla="*/ 399 w 21600"/>
                <a:gd name="T3" fmla="*/ 288 h 21600"/>
                <a:gd name="T4" fmla="*/ 0 w 21600"/>
                <a:gd name="T5" fmla="*/ 720 h 21600"/>
                <a:gd name="T6" fmla="*/ 399 w 21600"/>
                <a:gd name="T7" fmla="*/ 864 h 21600"/>
                <a:gd name="T8" fmla="*/ 798 w 21600"/>
                <a:gd name="T9" fmla="*/ 600 h 21600"/>
                <a:gd name="T10" fmla="*/ 931 w 21600"/>
                <a:gd name="T11" fmla="*/ 288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4400 h 21600"/>
                <a:gd name="T20" fmla="*/ 18514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71399" name="Text Box 7"/>
            <p:cNvSpPr txBox="1">
              <a:spLocks noChangeArrowheads="1"/>
            </p:cNvSpPr>
            <p:nvPr/>
          </p:nvSpPr>
          <p:spPr bwMode="auto">
            <a:xfrm>
              <a:off x="1392" y="2784"/>
              <a:ext cx="84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4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Modern No. 20" pitchFamily="18" charset="0"/>
                </a:rPr>
                <a:t>Filtros Geográficos</a:t>
              </a:r>
            </a:p>
          </p:txBody>
        </p:sp>
      </p:grpSp>
      <p:sp>
        <p:nvSpPr>
          <p:cNvPr id="2053" name="Rectangle 8"/>
          <p:cNvSpPr>
            <a:spLocks noChangeArrowheads="1"/>
          </p:cNvSpPr>
          <p:nvPr/>
        </p:nvSpPr>
        <p:spPr bwMode="auto">
          <a:xfrm>
            <a:off x="-3175" y="4064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pt-BR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838200" y="4724400"/>
            <a:ext cx="8458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2055" name="Picture 10" descr="setores_im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4191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1" descr="setores_ima_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2743200"/>
            <a:ext cx="4800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Text Box 12"/>
          <p:cNvSpPr txBox="1">
            <a:spLocks noChangeArrowheads="1"/>
          </p:cNvSpPr>
          <p:nvPr/>
        </p:nvSpPr>
        <p:spPr bwMode="auto">
          <a:xfrm>
            <a:off x="4921250" y="533400"/>
            <a:ext cx="3346450" cy="984250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>
                <a:latin typeface="Modern No. 20" pitchFamily="18" charset="0"/>
              </a:rPr>
              <a:t>GeoDado</a:t>
            </a:r>
          </a:p>
          <a:p>
            <a:pPr algn="ctr"/>
            <a:r>
              <a:rPr lang="pt-BR" sz="2800">
                <a:latin typeface="Modern No. 20" pitchFamily="18" charset="0"/>
              </a:rPr>
              <a:t>Abstraçao </a:t>
            </a:r>
            <a:r>
              <a:rPr lang="pt-BR" sz="2800" i="1">
                <a:latin typeface="Modern No. 20" pitchFamily="18" charset="0"/>
              </a:rPr>
              <a:t>Geométrica</a:t>
            </a:r>
          </a:p>
        </p:txBody>
      </p:sp>
      <p:pic>
        <p:nvPicPr>
          <p:cNvPr id="2058" name="Picture 13"/>
          <p:cNvPicPr>
            <a:picLocks noChangeAspect="1" noChangeArrowheads="1"/>
          </p:cNvPicPr>
          <p:nvPr/>
        </p:nvPicPr>
        <p:blipFill>
          <a:blip r:embed="rId5"/>
          <a:srcRect r="2740"/>
          <a:stretch>
            <a:fillRect/>
          </a:stretch>
        </p:blipFill>
        <p:spPr bwMode="auto">
          <a:xfrm>
            <a:off x="4038600" y="2743200"/>
            <a:ext cx="4876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4" descr="TMeio1997_2004_M11"/>
          <p:cNvPicPr>
            <a:picLocks noChangeAspect="1" noChangeArrowheads="1"/>
          </p:cNvPicPr>
          <p:nvPr/>
        </p:nvPicPr>
        <p:blipFill>
          <a:blip r:embed="rId6">
            <a:lum bright="-36000" contrast="82000"/>
          </a:blip>
          <a:srcRect/>
          <a:stretch>
            <a:fillRect/>
          </a:stretch>
        </p:blipFill>
        <p:spPr bwMode="auto">
          <a:xfrm>
            <a:off x="7010400" y="3276600"/>
            <a:ext cx="1752600" cy="2209800"/>
          </a:xfrm>
          <a:prstGeom prst="rect">
            <a:avLst/>
          </a:prstGeom>
          <a:solidFill>
            <a:schemeClr val="folHlink">
              <a:alpha val="20000"/>
            </a:schemeClr>
          </a:solidFill>
          <a:ln w="38100" cmpd="dbl">
            <a:solidFill>
              <a:schemeClr val="tx1"/>
            </a:solidFill>
            <a:prstDash val="dash"/>
            <a:miter lim="800000"/>
            <a:headEnd/>
            <a:tailEnd/>
          </a:ln>
        </p:spPr>
      </p:pic>
      <p:graphicFrame>
        <p:nvGraphicFramePr>
          <p:cNvPr id="2050" name="Object 15"/>
          <p:cNvGraphicFramePr>
            <a:graphicFrameLocks noChangeAspect="1"/>
          </p:cNvGraphicFramePr>
          <p:nvPr/>
        </p:nvGraphicFramePr>
        <p:xfrm>
          <a:off x="3733800" y="2743200"/>
          <a:ext cx="2954338" cy="1568450"/>
        </p:xfrm>
        <a:graphic>
          <a:graphicData uri="http://schemas.openxmlformats.org/presentationml/2006/ole">
            <p:oleObj spid="_x0000_s2050" name="Gráfico" r:id="rId7" imgW="4667402" imgH="2657551" progId="Excel.Sheet.8">
              <p:embed/>
            </p:oleObj>
          </a:graphicData>
        </a:graphic>
      </p:graphicFrame>
      <p:pic>
        <p:nvPicPr>
          <p:cNvPr id="571408" name="Picture 16" descr="Regaco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95800" y="3368675"/>
            <a:ext cx="4191000" cy="308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1409" name="Text Box 17"/>
          <p:cNvSpPr txBox="1">
            <a:spLocks noChangeArrowheads="1"/>
          </p:cNvSpPr>
          <p:nvPr/>
        </p:nvSpPr>
        <p:spPr bwMode="auto">
          <a:xfrm>
            <a:off x="228600" y="6553200"/>
            <a:ext cx="2419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Collaboration with Fred Ramos</a:t>
            </a:r>
          </a:p>
        </p:txBody>
      </p:sp>
      <p:sp>
        <p:nvSpPr>
          <p:cNvPr id="571410" name="Text Box 18"/>
          <p:cNvSpPr txBox="1">
            <a:spLocks noChangeArrowheads="1"/>
          </p:cNvSpPr>
          <p:nvPr/>
        </p:nvSpPr>
        <p:spPr bwMode="auto">
          <a:xfrm>
            <a:off x="533400" y="5105400"/>
            <a:ext cx="3352800" cy="984250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>
                <a:latin typeface="Modern No. 20" pitchFamily="18" charset="0"/>
              </a:rPr>
              <a:t>GeoInformação</a:t>
            </a:r>
          </a:p>
          <a:p>
            <a:pPr algn="ctr"/>
            <a:r>
              <a:rPr lang="pt-BR" sz="2800">
                <a:latin typeface="Modern No. 20" pitchFamily="18" charset="0"/>
              </a:rPr>
              <a:t>Perspectiva </a:t>
            </a:r>
            <a:r>
              <a:rPr lang="pt-BR" sz="2800" i="1">
                <a:latin typeface="Modern No. 20" pitchFamily="18" charset="0"/>
              </a:rPr>
              <a:t>Espacial</a:t>
            </a:r>
          </a:p>
        </p:txBody>
      </p:sp>
      <p:sp>
        <p:nvSpPr>
          <p:cNvPr id="571411" name="Text Box 19"/>
          <p:cNvSpPr txBox="1">
            <a:spLocks noChangeArrowheads="1"/>
          </p:cNvSpPr>
          <p:nvPr/>
        </p:nvSpPr>
        <p:spPr bwMode="auto">
          <a:xfrm>
            <a:off x="381000" y="5257800"/>
            <a:ext cx="3657600" cy="984250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>
                <a:latin typeface="Modern No. 20" pitchFamily="18" charset="0"/>
              </a:rPr>
              <a:t>Modelagem</a:t>
            </a:r>
          </a:p>
          <a:p>
            <a:pPr algn="ctr"/>
            <a:r>
              <a:rPr lang="pt-BR" sz="2800">
                <a:latin typeface="Modern No. 20" pitchFamily="18" charset="0"/>
              </a:rPr>
              <a:t>Perspectiva </a:t>
            </a:r>
            <a:r>
              <a:rPr lang="pt-BR" sz="2800" i="1">
                <a:latin typeface="Modern No. 20" pitchFamily="18" charset="0"/>
              </a:rPr>
              <a:t>Territorial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1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1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1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1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1410" grpId="0" animBg="1"/>
      <p:bldP spid="5714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778" name="Picture 2" descr="paraisopolis-de-cim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44000" cy="697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5779" name="Freeform 3"/>
          <p:cNvSpPr>
            <a:spLocks/>
          </p:cNvSpPr>
          <p:nvPr/>
        </p:nvSpPr>
        <p:spPr bwMode="auto">
          <a:xfrm>
            <a:off x="3213100" y="1447800"/>
            <a:ext cx="2476500" cy="1435100"/>
          </a:xfrm>
          <a:custGeom>
            <a:avLst/>
            <a:gdLst>
              <a:gd name="T0" fmla="*/ 40 w 1560"/>
              <a:gd name="T1" fmla="*/ 0 h 904"/>
              <a:gd name="T2" fmla="*/ 232 w 1560"/>
              <a:gd name="T3" fmla="*/ 576 h 904"/>
              <a:gd name="T4" fmla="*/ 1432 w 1560"/>
              <a:gd name="T5" fmla="*/ 864 h 904"/>
              <a:gd name="T6" fmla="*/ 1000 w 1560"/>
              <a:gd name="T7" fmla="*/ 336 h 904"/>
              <a:gd name="T8" fmla="*/ 904 w 1560"/>
              <a:gd name="T9" fmla="*/ 240 h 9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60"/>
              <a:gd name="T16" fmla="*/ 0 h 904"/>
              <a:gd name="T17" fmla="*/ 1560 w 1560"/>
              <a:gd name="T18" fmla="*/ 904 h 9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60" h="904">
                <a:moveTo>
                  <a:pt x="40" y="0"/>
                </a:moveTo>
                <a:cubicBezTo>
                  <a:pt x="20" y="216"/>
                  <a:pt x="0" y="432"/>
                  <a:pt x="232" y="576"/>
                </a:cubicBezTo>
                <a:cubicBezTo>
                  <a:pt x="464" y="720"/>
                  <a:pt x="1304" y="904"/>
                  <a:pt x="1432" y="864"/>
                </a:cubicBezTo>
                <a:cubicBezTo>
                  <a:pt x="1560" y="824"/>
                  <a:pt x="1088" y="440"/>
                  <a:pt x="1000" y="336"/>
                </a:cubicBezTo>
                <a:cubicBezTo>
                  <a:pt x="912" y="232"/>
                  <a:pt x="908" y="236"/>
                  <a:pt x="904" y="24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715780" name="Picture 4" descr="paraisopol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120775"/>
            <a:ext cx="8305800" cy="551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5781" name="Text Box 5"/>
          <p:cNvSpPr txBox="1">
            <a:spLocks noChangeArrowheads="1"/>
          </p:cNvSpPr>
          <p:nvPr/>
        </p:nvSpPr>
        <p:spPr bwMode="auto">
          <a:xfrm>
            <a:off x="0" y="0"/>
            <a:ext cx="2819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Paraisopólis - SP</a:t>
            </a:r>
          </a:p>
        </p:txBody>
      </p:sp>
      <p:sp>
        <p:nvSpPr>
          <p:cNvPr id="6" name="CaixaDeTexto 5"/>
          <p:cNvSpPr txBox="1"/>
          <p:nvPr/>
        </p:nvSpPr>
        <p:spPr>
          <a:xfrm rot="5400000">
            <a:off x="7766844" y="2977356"/>
            <a:ext cx="2057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Foto: </a:t>
            </a:r>
            <a:r>
              <a:rPr lang="pt-BR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Tuca</a:t>
            </a:r>
            <a:r>
              <a:rPr lang="pt-B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Vieira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5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5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5779" grpId="0" animBg="1"/>
      <p:bldP spid="71578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ww.monografias.com/trabajos6/geum/Image2154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85450" y="-1049338"/>
            <a:ext cx="4657725" cy="3238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 descr="http://www.monografias.com/trabajos6/geum/Image21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68088" y="-1049338"/>
            <a:ext cx="2667000" cy="404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AutoShape 9" descr="data:image/jpg;base64,/9j/4AAQSkZJRgABAQAAAQABAAD/2wCEAAkGBhMRERMUExQWExUWGCAaGRgYGB8eHhscHB4gHiAdGiEgICYhIyEkHBogIS8gIycpLC0sICAxNTAqNSYrLCoBCQoKDgwOGg8PGiwkHyQwLDIsLzUuKTUvNDU1NSoqLS4sKiovMTUwLCwsLCwsMiwuLC0sLCwsLCwsNSwsLCwpLP/AABEIAIgAtAMBIgACEQEDEQH/xAAbAAADAAMBAQAAAAAAAAAAAAAEBQYAAgMBB//EAEAQAAIBAgQFAwIEBAIIBwEAAAECEQMhAAQSMQUGEyJBMlFhcYEUI1KRB0KhsTNiJIKTosHR4fAVJUNyg5LxFv/EABkBAAMBAQEAAAAAAAAAAAAAAAMEBQIAAf/EADARAAEEAAQCCgIDAQEBAAAAAAEAAgMRBBIhMUFREyJhcYGRobHB8NHhIzLxBUIU/9oADAMBAAIRAxEAPwD5hyqq9YaygGhvWoInSYF1YTO1vvg7MKjOpXpRCggoovNx6f6jHLkajqzIAVGPSqEBtrIb2vINxg3MU5dWU0jIU/M/ANhfwBE/fCkr6kq+CVkNPsrrzVlaalNFOit3HYCf0xOtRteI/phpwqvlvylOXpAlASXCkH90ABPthbzRnalQjWsQWiyLvH6FHtsZxV5bIUDlqfV7gKYMP1QBItcDSun9QxPmeWxtDrvsWhJGTT9jxHDutb1ODUnPbRoCLWSkbicZl+D04b/R8uJ91R/oBYRHv5x1yvDaCT09S32UuyT5uw9WwnxB84ynQqQ5pin2iWlm2JAkRHn3xNMj+Dj6pKWzL0MLrHC/9STM8MpniFRBQpMovohF/lHxHnbD+hw6lTQgZbKrJY91Bah28uFIA8ACPtvhYxA4rUmwvJ1ID6FMA1LSTtOGfFej1KZNSCRNMdUX/wDcKZ6ZhhfVeLYaa2SZzWAn+t6WiB8jIs1HLz4++ynxkFIX8mmn/wACnz5BA/v8Y4fgkBf8qn6hfpIPuBpt9MNKdInp7i+4g+fjAFRoaqJJ7/OCNndWW0k17+aYtlafQcaKAbW4g5OmzRJ2e1/YRbEjwVEVnDrTvtqy6VNj7FlA/fFLmaz9OooPYarEjq6byblY3wu5PAL1vSwjypN5BG19xONsc+ONzjqnY8Q4gXwRGfqZbpPAy6G3d0VU73/laP6xiRztIPUUoabrABKhV95mwEwd4Ixa5rI5Vq9UouqoJY02cRNpJU0g0Xn1k3G+J7jtNVqpFOkp0g2Me9xMSfgYYwkmU0bs66p50bGUIzYOtnny7ks5gyNFBT6cXJn81KlvHpUfvfFGrquUphaWWAKJrdsuhP8ALBBDu5km50rPkDbCPmevrp0yUCsSZqCiaZewFzqIPvAAxecc4jTHCUUo4OijYB0CwUkSQyX8RONYhzwIw0E2dezyT0c0THESNGv3T3U7neEU3yr1PyNQEQAiais6tMxdQQSLavE7Y15C4StSlVJ0GKizNNGMQT5BIBH9Y8xjlmeFUmywdGpK51NJrAsEVbKbAAnfTpBJ28458mUa/Tq9FkUOQpLsFggFhDNsQsmQZiR5x7I1zYSATfbotPgbO4MifXLb1pacC4XqzNUaKTBXezhRsWAkHxNoF5iBi/o8PTRo/CUHOmCEy9CB2mSKjFTHzOoT8Tj57wHWtWrFVKbHVdmF4J2kHz98Vp4FQrhnIDZhqZY1NTqocAXDltIXTLTsBCwcd0RkeTnqhyP5CFJ0kTWiRvUugRprzPYo/nbg1OhVK01VU0grDI2r3Mq7WJ9zNsI+GZcOSCUQWlmWYv4Av9YBwz5l4UaJANVHBXV2VQ4PcREi0/GOPLmWR2h6gpi072EwTYHYGYj9sNghjL3rv+USbKX1fiKPskWZUBjsfn3vjzG+ejWYOoSYPuJN/vjMHBvVKHQp1ypxBaNYM0j8txadypAFvc4aZnOdSpT01FiEGktJJkSLrvhRyzSZq0KtNj03/wAT0xpMn6+3zhjT4TXbQw0BTp2cL58iRfCcwbns8kF7I/7OOv3gmfM/CjS06hAlgOxV2i0gmd/OKjhtBjSpA0lXsXvp6i8RF5AXY3j7YmOaqNRNPUZGktGioan6Zkl2jcQSL4qOFU/y6f5aT0wRMAG1phJGJWJfcTSavyU+ZpjAbuikrJR7YdZM3Q+bePpheegi/mPTBYWHT1XBGxP0F4HnDIZRyxmhkzBs1RqjE+0aQI+hE448KaA4FQHtE6dSfvO//wC4RY5rTbr8CPwVmRrImtkjIvjRS85M1eKVVWmahkmIU7KBPd24qF4fXprpFCooiwD0lnzMC2Jx0/8AMqvdo3OoGP5QfYxvvGHtehTZdVRVqEg6Yy9aqpAsO5WA+DEXk46Rj35cu1Dn+U1hSyRnRvBPZ8qZPFQdMzC+SR9xt4IInzgNX1dU3jUCPM+0+31vgxg7CmWrNMmJpAACdgAgJuPPxBvhezXrAXhwTaJuBt9TthsNF0lZGRh3U+flNxwwNSqNpBbqsB2U9pudRUmR4Xz7jEzw6lUJqdGolM6jJZZkWjZD5m2HlXT06l4YVXEdB2tqNtYXR/XCzlvMlTV0yDPhPn4YYZbJKGHNrW1hcG5GW3j2I6rww0ZruzEqt2FNaYM29atq/pewMYQZ7iC1KiQdUjTJaRv/AJ0Jtq999sVPMLE0KulQW0iJVhuRJIYaJ+STiE6rdRCASZ7Yt/NFo+cMYWV8gs1fcnsJEyZhlduNN17zBw7ohZrLVYswZQtQaY/9yAH6DDvM5p2yoptmqVRCEHTSnD20wAzIotAm94NzgTnRsyUp9daiDU0aixBPmJJH7Yos5xZWyyIMxqnp9rU2N+23qYza0A7eMFfPYa57RZPCqHofhPuhlcSWdYDU8dO8hK6me6WUel01st2ZE2MwWiSzDZW1Wvab46fw3bMoGaiXCa1DGm6gzBsQ/aFMzr0kzpGzHAnGKemiCakkKQq9OosKZnSzKJgzN/Pthh/DSspRxaRUVmDA7QRKFSJN/S0r9MDkke6Elwvv2RMXGyFjZIQNRrvvsePsg+B5OnUq1jXqKDqJPUbpsW1Xkim8md4gXt7Ys63OyLSbLimatNVCCIdWCgeSoJAHuoj9jiK4RWC1K56wpS7AzSNSQHJiNLCJIMn2xU5rjWSGWKGo34kL6qdLpEk3gQqlQywDAE73wriIC9wkIJGlUNu3gnMKY5YmxyAnsugPS1G848QV2hKa0l0AadCAkyTJIUf0jE/kCO6TBiwi5k+/j64M45mS7SxZjp3aS1pi7b4zgBckhbEgGTpURq/Uw7b+ZtHnFQF2TreqHIyPDzBsYAA+7lI8yb4zG/EGmoxHv7g+fcAA/WMZhhT3akppywWFbtZVPTa7CR6T2wQbn38YZV8rWFSmHESEM6ANIMbiAbe+FfL9Z0qjp0xVbQw0lNVitzA9h5w0zGYao6MaK20iTSPiLmLnCkoOe+FIZf8A+S2+1Oeb6lMsoGYWuwLSEVl0ggQWneQPnbD/AIRUYJRJSsVKgDUUC3FoMg33E4juOaBASnSpeqdHVE7bh/abR74r+F/iBRRimXZdCmJ7thFlBJMeBiXiQBG2tvL2QJoS/MCANOde+6bHNsrgCmgXyGp02JJO+pnBEe22OtDJhTU0hDtsFiPsSP2tgalxBgY6NU3t0qLuIPuSJBmZGwx2oVLNJ2HmB+2JEjHAKXNmEbWlvjzSfMV0TiVTUCoJALIYIlRe0WHke2HNTOu+noZcZikZBr1CpCXvsHJA9W8+LYW5Suq8ZYyQAfG47AJvYiT84pOPZ+gXGqtmfTE0qHUXz5CETc+Zwy2UxyMAbfVHOvStfFUsHAJBTf7efpSlcrSJKCpXgbjrPUYb7Lq2t7eMKc0kNXGpWHVFxHdexWRMXwyoJXYqGUoATHUqBA0zBBk2gXtbbxhZUhWrhiCweO0yJJHkGCI/mvhlll5N32aJZ4cLzjX74JmvFglKohdwOpU7Q1KDLXkNUViJt6fpOEvLppk1equoA7SR5g+D74dUWmlUhKrS73XL6xub6oIB+RcYScsVU1VdRtIImpouCLXqJ77G2DUHMIAKbYXkN6tUO3VUfEqoNJwKazAgA02tqESpZbRG5GInMZI9RYgCLjTI8kz03dL/ACRHkYs+LZ5dNRKNKs9XYHQdJuJ7wTIibyfriI4l1DXTq03pyBIBMlBuwnyVn7jBMGMvZ37o2DhkDHMdVE3dr3mrR0qRWlQpEs89MoTaIDafHkeMVnE3SllabDK0lJFMannulVJK6lEgMSpkncGYxKc25bJKqHKNmH7mDdaBaARpEA/viw4rmUp5FSldmqqtHUnX6gckpK6TVYgK3d2qn7bFlDXBhAO/b66p420ubzHEke1IHM8KOYyr1WrrSCK2mieqU7QZKn0At4ix+ME/wwvQcloJqglbQLC8e59/jAua4xnXyUNQbpCm51qCp0kgAyL6RMCdwZnG/wDDUMaNSHZR1VBkCNpAXUpEwJIBkDxgErHGF2d1ajtrs0S//SMhhDQNtq1/dJRwziNCnVrfiEL02Z9gpkhzvqKiIv5vi4yHCc1Wpl3rrlMmSBTXQqu9Fh2dygwdBC+ZEjbExyVmFSvmH01HhmB6aFoGozHayz+2+K3PZxm6poHO1GDQ1N1ASAJOw1A6e4R7iBeMDxEkrXZY9NtTt4Dge1O4HrsysAsb3+wV84564Z0KgUVKdUMoY9MQFMm0HawMRa+A+U80UYssCCCe0FiAwMAmw1AkXIBiDbBfOucqu/5lJ6Mqva4cTBaD3Ae5ws4BlGdoSqELAfzlbzAFvaZxUjaBEBJ4r2dzzJmdV+Y+Emz5mo31Pt7n2t+1sZjM8Ic3n5mZvjMODbRT3bpny3m+nV1Cs1DsYa1XUYKxpiR6tp8YbV6dWo9MpUaqAFAYMEgggBQJHpFtUYS8EyZqVAqwCVNyrN4O4RWP3iB5wfTywFRdZCHUoI0+JAlTex8HAJSPFYybOB8E25to1xoNb8QBLaevWWpe06Y2MRP2xS8uUlApPVULT0DU2rxHgAkgzHj3wl5zytNNDJrUsWlWZWAgD0QJ8ydRODeH8L7aZ01l1KG1g03ERuFZJExABI8YmH+WENJq/vP8reNhjMhBNVtd6nlonvE+I0VqgUM2KQ0iVNJ3JOoiZlSBsIiMEso7u37FlHn3wBkeHvqlHlP1PlXD2nY0qZXReYLTI2i+O2gnUKfUqwP0MBHuO1j+4A+cLYmJgDImHYb6eug9bUXFROFE+XDwQIU/+L1YRnN4VWKk9i7EXP0xZDgRqhXanXRvEZiqpABm+8E/HjEXmc2tPilVm6x7o/LUFpKqBH9vvh6ebcwVAy1AVaYBE1iFfVJUhgKo8QLgYTxEU5ax8YoUNbVr/kl7jlby46KbpVKbEANVNzIqgkbn06aYP1398LnXuqkHtD+BFpt4sPrGGuUyr0SDURiCe3sVfJJmGb3H2A84DuRmo7QaikqSt+6diJP2xRe8ZiR2cq9ApJjIkc03SJqcNqmgz6F06n0s2ZamSdXhNYER8Xwg4QCC/wCYFOokSgqewNpXzi0yPEaaZZkbphy9RhrZwbPA9KkR95+DiQ4LX0tVOpVGozrAIIkbaqbfOwE/OPMPI8h1jbZWJGAxxZtiPuwTritKgtBqzUjqgfmpXRWJmO1SxZZHjSbTiWq0zVZXpLVZYiahWowggWsAR5A/vOC809Wq7ItemQT6EUFoHduKaKY+IMR7HA+Xy4p1aau4VzBBdAGExBEkn6En9sVMnRR052Y78T4UUKGMMAfVHlwrnw9kPzYtULT6isASxBOX6V/IBG9vHj2xUcSWr+AQF1ZSKICvk0RT6Y/O1mwjeL/E4B/iTl9KUZzdTNS7+vYWFx3GZ98H8ZZEyGum1JXindNCt/LMAUFY/wC0t8+V4prjYW0LPyqs8TZJXOdrVVv+Pwp/Mfhuk8NUp1woUaHDI5NiAFHpgQZe0rZojDf+HFHMujigKDMKiSKrVQReAe2AVneZP0GF1PgOarUDXUPUphWZ2IAWEMHcy224Ai48YL5I5ibL026axFYMWCA+pSiLPUVmlyOxpUb2i707jM3o46c4b2dPhIzYdjG7k33fvRecrUn15o9MMwY71+moOszPeurbeSbDFnmOGIMuzVci1JxTLHNJVkIYtUDGoWIFrz7jbEDwHilRDVBy/X1FpA1kAlrj8tgN5FyfjFRna9fMZf8ADjpqTEU+rT7YMhQmjXKgRBYkRe+JOIjd0zSdACLNn4PuFTweaSItzfkeR99FDc0BNXZmHrwqgs7awWju0tqNpNhFpjHPl6nVJGlmSWUyJn1RaCAbkWJGOvMnB61BtFU30ho+CTHj3xvy1lFOrtp1GOkDUWAWTvaLk2AJve2Ks8jSCWmx97AlmwCN4a4k99flTGbQhjP/AHfGY24gBrMRf62ubX/64zG2k0k31mKacsZmslYHLkh9DCQFPbpOre0R53w5zgWo1M1A1RiqAFkg6Y7boQAPYkT74QcCrUlqTWV2TSw7CAwYixE23/ocNmziMydMUaQt2d5M2FiSZJge1/GF5mm7A8f2uP8AQUdbRXM/Dujoin0iSwMVGaYjedvrih5f4Ap6VR62Yy6MgJdZphbb6w0gXA28jCDmCox0iolSmwmQ2o3j/MqiR8Tis4Xo6VPpQ9TQAqCsFJMDaW7TuZ+PpifI97IwAdTx+7IMsjzMLvU0SL9dNkRxXO1MrV6dPOs4K6z1lqVGF2VtJEQo0i2wM/Iwv4iyBJdXC6wF001e999VRYjSbgGMG5vmOhScLnaCisSGH5ms6STA1AMILT2kwLGBM4bUsqrrULUmqkHuhlqaZ7TpFNWIGnx8nC7nPiDHSt8dNfKl2IwsXStyHMNb/wB19kgo5fVxisurRdvUzDwtwd59sUPEMlRphgaxoMBYKEqBmaIc9RSzEuY3GwEjfCSkw/8AFq8HUZN4kWC3sCca8zcxrk6iUhTaNEgUyFEMzTIemWkmdjFxjsPBJiJ2sjsnKDWnjqfwk4ZHNNHbxryS7l/+Uhnq91y5jY7AajA9x5m2BaiDXVkEHqW/fb5+MM+H037AMrUyl5ZtGnWfqQJgHC52OqrvZ9z9f2waQkyuJ++SBJbZDSKbg/VpVHC0mGtx3Aap/wBoCZ94gYmuG8F6+oenS399P1/f4xQ16kUWMAfmPvVRDv8ApLamHyB8b4D5Woq5qakRo26ikgXG0FTfBInPjaXusDhp+1SMs3RsNjTb9ofPtQp0XpAFa1MqNSrdjJkghrWP/d8J6bNUcAl2kae+SRbYS32E2x9E5gWu1CppymZegQIC100aZHpRU6gEiwkx5MDEmH6TKvT/AAoO9OrUqA3sW9Ewf+GDQyExHjfaD97lULw8BzBZ0vf07Er5oyVSmtIPqjuVAzTpA8KPAn2EThjnuAPToioTSI7fS6kiQIMC5F4+oOF3NBXShFVKnqBCVNcHxA0iB9zcY+gce4blxk1NHKU1qk0grKSpJYrPcTABEj6HHGXo2sa67ceFV42USTF9HOTHVGrvQ+CinzxFFxqrA2ChXIQKZ6i6ZuHhZt48YJ5VyDtl2q97oavSKaWZJdDLFQpliO0FSrAkXItgzN5k5fLVFGReklUAM9cM4LCdBBIABu8aSQdXmBjt/D/NrSy9ciolOqzIVDEBRoMhyseJ92n9PnBJJnRx20cuXxaZexs0gc0fdEX/AAszDUxWVFZiI1QwTSfY6h8eIw647xBlFV2y/YGBLjMKrkzuNAkEnb3G4xMcm0KFRqvXo6xJOoUGqEgk+mBABOxOO/HOcBSr1aJotoRgFRypWFClAyaRCldJ0hgR9owrHgXYnEudGLcKJG3kb+FPhxIjkp7NNrv2A+VJcw5zqVKjRUIYdoqOWKibDURLACReN8MOTGZZ/L7WZAHbWF1EkCWUWBvG/wB4OBuPcbTMAlUo05UDSlKCu+zEm5iZnY495akeqkroWVdVQMUB3uNJBNxBMx7EEjD0jTkLXijyRsQA94yDM1S+cs0EX/vc4zHmd9Xt7fTGYZGynOFHZPuTCPxS6i4HTcEooJjSf2EbtaBOHXFM0yvTVHKgoraQq0tU/pUABp2DidWJTg9NTVQPrgg+gAtOkxAMCJ3PtOHGT4UjaTc7ag5VbzfT3XHscLSin2T6LLwzo7ceK1zHCK2W/wAWk66pC6gRcYu2ziHJxUqME6SyoIYxK20lBJnxqxIcbrUSidGlXpmTJrMrFgR4IvPycXHLOcaoMvTZWUMqgstNhAAmQwWbgb/TCWOneXNnkbqDdbbeaWMMjtIqPl6dvchOBcdoJR0UM5VpAuTp/wAMybWC0qgINv5hJ8WxwzRUtSAesGDgg9YtBBAB7KM2vAPzh1xbl0rVUUsxRAgSMwpdpk+nVSJCxsoMTMY8OSAHZVrHyRS1UwNolZg+bWi+Btx8Jm6atDe4Hr1dUfFsEUUYY6ibv7wQVOp/5rWBWJJupJ8LHtgvmHhdKq6M2Ur5iBGpSwCiWP6rkNePkXwGisOK1tOr+aABJ2G2ogR/rYYcc4P1ij1MvXqELp7aYJABJvFUC+oxcm2FsM8sxLXNdl6vOvkJCCJpAfJo3s3vzGiQ5DiWWqFdL1Xhr6kJudtM1TeBtY2NsK3bvrBVOnqb7ebSPB+JwdkMsgKwaiwd3IMXNgBAGwvPg/cEAf6REk9QRA7d/N5n6YY0zkr3EBnSEMqtPtr1+W83mBUq0iAisy+sb6tRFh9DfG/LlJ2NUdNHM3jSY29xjpVZCrqaBe7EHqspnURHoK38LvY3xz5ToMWqqiXubsRawtCP5ODTzSyQ06qFVpXrxRBG4BuQiztqPhcuLNSSvVFRWVBaNKlQYEeko2/+bz5wtzBolwaDKsLI6gvqA8SX+w1b+Bim47Vphaoaq/UH/p9aLgiRdREb3H98SzUVeqtQFqekSZqK51JBBmFifCxuI84NDOXNB2rsVSDo3RE0cw0IJ86tA8YzFYheuzPBMammDaYxd8z8P/0G1IJHTg7RJUmTqvv597Ykua+LNXVA1erVAZjFRVUCYuNJNz8/bH0Di6suWU1VZaTNRlg9wNSwQTSWLxJ1bYxjZXukjeQLvYbeS5rXMPU0bxF35EJBls5RGTenTqVlrtSIcawikwdXqcoymYChQ17HA/J9ELTcVMrrh+1/w9Srqf8AlSUq04G24bf4vpxrJ0Wp66K1mUAzrKkvpnU6Fb6Fgd0e9xGPeT+BrUoip0qjaqhURmuldVnVHT2BNmBsYweGRgt0oofPhScxjWxZTC7fmdfMlMuRWJ6oZNJkmEDHyZsKbQBteNsNquWC5hqi5KvSYEt+MFQUwrETq/MphVBuJaPpcYVfw/Zx1V0M6jeFBIMmxOpJtc7nB3H+GVKwqn8PnZLSDB6e/wCnrsL/AAhMmRhKJubEyEOAFc/i9e7VJxNbG8BwFu0sH35BTHO2Z6rMTmalVlgFajq57SwJBRFSLyCDsT8YE5Z5cfMAhGnUhYKtyYMQwkKt4J1HaYnA/FcuKQZalKqrRJJMAA/5WX/jgjhDU3olFpZh3OkwoQggMdXcKZf6H3MnYYZdfR6HjyHwqrwIZsjCNPFSnEaemoQYt7GR+4x7j3iDIW7QyiNiQfJ8gDxHjGYebdKQ89YrtwtwKiFlLCNgSJt7i+Hi1qRKlEIggQ35hsfcwQPjCnl6lTbMUhVDNTNmCkgkaTtAJ3jxhjxTp0qmmmGQQJ1OxlveNKx4G1sClcM2XW0u6MOG6dcxZ4so/LZbky5Yz92Av8icO+G5MGijua6KUEsabaBt5gGLjYjCLm2vSfTouQxkmr1LaR/kWPrODeA5SvNJ6dVdgAhoO6iRFxpZSQLzB2sMTn/yRhxNH7yRXYdoeWt6oHL9o2tn6VAhKc5kMSWOp1iSIAkNP0nxh0GemWFKkGkw0AMdM+qApO5/64WcQvUnMJSrVFFnTLVFsCSBY0oIPmCbi+C8hmNQYrWCWHl3Jv6RKWiYmYwjidWNsd55/e4IeKgDw0sJdV3qD+PlLs7XReJV+qzIgJuliLLEecUGXo6kBo5isUi2ohvMk+oG/wA+PnE/XDNxWsBvqb+UHZR4O/74d1qTCA2WSraS8UQbk+GvaB5G4xsOOVobV0N8tbdv5SGHbHn/AJCQK4KX5czSOb6FKkbT7m5uP2wJ1jrrwFM1N5Pv7YLzWbQCn0qNNHgglCigmbSQZgE7Ee2FtCszGodpcEjf7SMNUHOLwKvgulhykvGoO3NP8p1Dl6rIpgVnBjWR+wqKB7kwThBwPKNUNQHTE2moFvYWkg+cMVzy06VQM8HqPA/NJPz2MF3t3Dad9sJuC5bqlyUepBMFdR3I9sajDyw8uCc6GOONr3XR35+FpnzGGWlV/OzECIotSbRIIsXLEEeQbg2wp4RmgCIjtYw3SBIBIE3ax/t4xQVstRSmoauxIiMs9HTB7rM7sohZmT7qANsI+INSSsAEGkqs6GpkfNlZgTG41A/TBmPOXKW+Kd6Jz48rHk/divOdc+j6AtWs5UtIq6Tp2usKPuJPjFNxbgZTLLUl6BBQnp5o1ySSBC0/GmxldtsSHND0CKfRQUyC09mm1o/9Rpj2w/4jw6glGm1SnWog6dT6WIXYHWCRMkSIIgeDjRc97GkE9vEoxw7YJOiJLa21FDS+d+SU52sqa/y+tNMg1KmpH1kzrgmZT0/O9pjFH/DvjmZp0oSFpCtLO9QDU7KQqEMLqXiYIMwSQN+VXK5RuH1DTAquQWFQqNaxq9SCqXXydZGmImTBGnIOfy9Om/WqVZ1TpTq6VQjubscC8jfTBvJ2xiV4ljLXM2029atMyw5nWzrHv39Fx5d4iuWFQ5l69BmJ/wAPYm+rwRv5ET4nD/jHDaSUqlf8J1lJ1BqtdyX1GQzLo9TTMTacTHKqHVXKVtADXOimwIkgE9U2J+PmcM//AOYqGs+tFqrJJMatfn00iX8zAECMCla1rwduelX2DUe67BwMp5e+rG1+m2nqpHjlRXqMy0Rl0gdimQIHzBvvh1yvQAy9QtVroodDCzTVixtJ1QSNJiQcC84ZalTqslNBThRY03pkEibq7ltv+WOHAnYQV0OSDqWqRpi3u8zewt9/DLnZmZhp98VzoWPcGC6rn/im+JJDx3beRGPMbcSPfFjHkD5OPMON2Ux46xR3LNJWzNEO2lSbmJjtMWkTePIw94/l0oVAi5nqyoZi6EGZIgwX9t5xO8Aps2YohbEsIJvBjeMPszwoqx67wxus6iSJI3JEfS8e+Fph/JZPDZYD6brsj+aaKAJFNUOo2UN7bXpr/c/TFHypxmi/4ek9ImFglqXaYWbsGJI/1YE4nuaauX0r03Zm1HVOZ6g2jwoP3w14LzBUNKnTp9Bm0qoVyRMAEyRTDf73x9UHRh8NOHOtartQpsM4u1dZGtm1X518mCCHp0CRtTo0yPMGWosQb/TbE5TR80B1K9WuaZ1KXZaZ32JYEEQPAHj7MMll6oJeoCGk9tLMV9EE3EEMPsIjbBXCKTUS35lF5Ef4pJ3m5NWZvt9MTXkRDK12au73/aJ0skEZeHDNzBs+Slc/pTildm0+sn0ajsDMaW2I9vAv5xSCtWdT+GGunJGtsu6HVctAQRu28zM+whIuc6PF6rhgSCwjum6x/LTcn9sNOMUaWcYVKiVSQujso12EAkyCKSCb3t4w66RzomxkWKH2v2sYLDNlYJH6ju/YSqo1Bej0wy6miFFSmb/p6hcH6AC53wgyxBNUlQx1iCZJF/FsO+XsslKopSrBJClqiMygztaY+fjCOjTA60kzrt3RedyIlvgDG2gBxaLrRAnyuOYUCqHh1JzQqaEYjrNJXLtUiN/ET8WxGDMVFHZqUl2BJAvAW0EeN/vh+chRqUahYIr62u9Wt72sqBCN9z5jxhLwhKUsHqQASR2FgTK+CG/sMMYdzGW4a89ESLDtGW9b7/wqeq1NqOqtlaNKkUE1O9mUG4MLFyx8fqxL5xaH4gLQ0Oj6VDKjCNUA2czIImT++HWeau4dSpGWIH53SZe2RDemLtAsPOE78EQuPzSwj1W9xsGj3+MdEwMsuO/KyP13KpDMQKLQBw4+/Fb85cv/AIZaXezay1mVRsB+lmnfzjbLZnMVTTRilVZB0wL6dpIWf+eA+ZuEJRWnoZm1FgZVF2iPRUf+sYquJBFy6/h3FSoGRhpyoVrRPeEDfbzhluILIw3Ql1i6/GyJ0Aa9xkBcRWp+UZxP8LWyrzpy9ZKT/l0qen0FlILeQxgkMCbGCAbceQ+XlzGV1BaRPU0kvVemSSbJ2qwZWjwAw+YnAmf4fVqUVdqzqVolnUrWiLFrdMACCoa7A2J9WKH+GWYPSenSdGZaoep2khSTCEdsLIEaRt73xOkzMgJjN0Remy6ed8dFp8AbpIuT8uUNfV1QpYmfw5rSRM6ewyLXbUv0OKg8NztQ1EzKinlhq01Upoj2P5Z2bSTaYAiT8jEhycjB67q9TRqIqaRWWRczrpBoi47gYF4w44nSz9UOwoBFM1EdKPe2kyIYKHkgzLQTfyYxrEvLnAW0bb/F/tbw2EAJeas8+HdrupDmugi1KgSsauk6TqOpiVse7SoMGR9scuB5vSkDUHJ7FQDVLCJDGwuFEQSQTcedeJ5FvzGqltY8GQ2qRM9pP/2jD/knhoBR6dREqdM+sypMAEQV9QLAx3CfaLsPeGRmzabnkayTr8AvnmfaX2C/AEeTjMdOKIoeApAFrm9iYmw8fGMxQGoUN56xW3Dc61Kojo0FSCL/ABGGvGOYGzThqzzFgAVssm3knfzOMxmNuiYetWvPihJzzZUyBRDlqzVWLXDU0SBETIAvOHHLXH8ropIVQOEC6jUUQRub6R/XGYzCjMMx0eR1nddiszzRJ1RHHuamoFFomiwMkksrXkbRUMffHTIZ/L5hQVdqcQ3dmaCT8Huk38HGYzAv/kjDA5ujhx596HPBG2JrQOaWZjmClR4pWqakqJqI/wASxkDyrbA+xxV5fmanWpqyV6NIQRpOZ0kEE7hgxv8AXGYzG5f+fE+BrjuPuyzC3otRyUJy/wAeTqAZlyVTbpmn7wZkgQQN77440Myra26wlX7dTgHTPi++1hjMZjb8Oy8w0XrmDWtFS8PzSihWH4ltWslR+KRV8RtWViI8QRGJLg1RCWFV6hMtalWpKf5Zk1DEGABB8YzGYxFhwy9UZ39AnPGOYU/DvTp1Ki9qqA1VDAkGCQ5/3RibymYR6q9au8ns1SGAEiNRJuokyvxjMZgkcDY2EN4ldG0AUPdFc3cPp0xTKZqjmZ1AinA0gRuNr3xQcV4uEoo6VK+tWWC+ZosDt6hTql7AQIAjycZjMcIw5oDtfvIJmQG9Slud52zNSlp6gTt0sy1DqKkg3ljMRGDOWeH5apQAqHLMOqSTUzS0XECIIILFWHlWEb7jGYzHrWiMfxjL3L3EEktpK+A5/LUzU62lvjQHWZvEVE8edoG22KnivOmaFIhK0d1mGaoRGq0U1HUUafBdo8k4zGY1JhoiGvc0E9uq0zEvD8p2SHLc0VXdvxOYLoaZJU1CwJ2A0g6WMT2tCn9SmGB3D86nRypetoWno6sZqXqnqKGULrkL03bume0gaAWnMZjzI2qaAAsSuJkJULxpG6nfW6pj16iZAt5Mj6GDjzGYzBUuv//Z"/>
          <p:cNvSpPr>
            <a:spLocks noChangeAspect="1" noChangeArrowheads="1"/>
          </p:cNvSpPr>
          <p:nvPr/>
        </p:nvSpPr>
        <p:spPr bwMode="auto">
          <a:xfrm>
            <a:off x="155575" y="-617538"/>
            <a:ext cx="1714500" cy="129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 sz="1800">
              <a:latin typeface="Calibri" pitchFamily="34" charset="0"/>
            </a:endParaRPr>
          </a:p>
        </p:txBody>
      </p:sp>
      <p:sp>
        <p:nvSpPr>
          <p:cNvPr id="64517" name="AutoShape 11" descr="data:image/jpg;base64,/9j/4AAQSkZJRgABAQAAAQABAAD/2wCEAAkGBhMRERMUExQWExUWGCAaGRgYGB8eHhscHB4gHiAdGiEgICYhIyEkHBogIS8gIycpLC0sICAxNTAqNSYrLCoBCQoKDgwOGg8PGiwkHyQwLDIsLzUuKTUvNDU1NSoqLS4sKiovMTUwLCwsLCwsMiwuLC0sLCwsLCwsNSwsLCwpLP/AABEIAIgAtAMBIgACEQEDEQH/xAAbAAADAAMBAQAAAAAAAAAAAAAEBQYAAgMBB//EAEAQAAIBAgQFAwIEBAIIBwEAAAECEQMhAAQSMQUGEyJBMlFhcYEUI1KRB0KhsTNiJIKTosHR4fAVJUNyg5LxFv/EABkBAAMBAQEAAAAAAAAAAAAAAAMEBQIAAf/EADARAAEEAAQCCgIDAQEBAAAAAAEAAgMRBBIhMUFREyJhcYGRobHB8NHhIzLxBUIU/9oADAMBAAIRAxEAPwD5hyqq9YaygGhvWoInSYF1YTO1vvg7MKjOpXpRCggoovNx6f6jHLkajqzIAVGPSqEBtrIb2vINxg3MU5dWU0jIU/M/ANhfwBE/fCkr6kq+CVkNPsrrzVlaalNFOit3HYCf0xOtRteI/phpwqvlvylOXpAlASXCkH90ABPthbzRnalQjWsQWiyLvH6FHtsZxV5bIUDlqfV7gKYMP1QBItcDSun9QxPmeWxtDrvsWhJGTT9jxHDutb1ODUnPbRoCLWSkbicZl+D04b/R8uJ91R/oBYRHv5x1yvDaCT09S32UuyT5uw9WwnxB84ynQqQ5pin2iWlm2JAkRHn3xNMj+Dj6pKWzL0MLrHC/9STM8MpniFRBQpMovohF/lHxHnbD+hw6lTQgZbKrJY91Bah28uFIA8ACPtvhYxA4rUmwvJ1ID6FMA1LSTtOGfFej1KZNSCRNMdUX/wDcKZ6ZhhfVeLYaa2SZzWAn+t6WiB8jIs1HLz4++ynxkFIX8mmn/wACnz5BA/v8Y4fgkBf8qn6hfpIPuBpt9MNKdInp7i+4g+fjAFRoaqJJ7/OCNndWW0k17+aYtlafQcaKAbW4g5OmzRJ2e1/YRbEjwVEVnDrTvtqy6VNj7FlA/fFLmaz9OooPYarEjq6byblY3wu5PAL1vSwjypN5BG19xONsc+ONzjqnY8Q4gXwRGfqZbpPAy6G3d0VU73/laP6xiRztIPUUoabrABKhV95mwEwd4Ixa5rI5Vq9UouqoJY02cRNpJU0g0Xn1k3G+J7jtNVqpFOkp0g2Me9xMSfgYYwkmU0bs66p50bGUIzYOtnny7ks5gyNFBT6cXJn81KlvHpUfvfFGrquUphaWWAKJrdsuhP8ALBBDu5km50rPkDbCPmevrp0yUCsSZqCiaZewFzqIPvAAxecc4jTHCUUo4OijYB0CwUkSQyX8RONYhzwIw0E2dezyT0c0THESNGv3T3U7neEU3yr1PyNQEQAiais6tMxdQQSLavE7Y15C4StSlVJ0GKizNNGMQT5BIBH9Y8xjlmeFUmywdGpK51NJrAsEVbKbAAnfTpBJ28458mUa/Tq9FkUOQpLsFggFhDNsQsmQZiR5x7I1zYSATfbotPgbO4MifXLb1pacC4XqzNUaKTBXezhRsWAkHxNoF5iBi/o8PTRo/CUHOmCEy9CB2mSKjFTHzOoT8Tj57wHWtWrFVKbHVdmF4J2kHz98Vp4FQrhnIDZhqZY1NTqocAXDltIXTLTsBCwcd0RkeTnqhyP5CFJ0kTWiRvUugRprzPYo/nbg1OhVK01VU0grDI2r3Mq7WJ9zNsI+GZcOSCUQWlmWYv4Av9YBwz5l4UaJANVHBXV2VQ4PcREi0/GOPLmWR2h6gpi072EwTYHYGYj9sNghjL3rv+USbKX1fiKPskWZUBjsfn3vjzG+ejWYOoSYPuJN/vjMHBvVKHQp1ypxBaNYM0j8txadypAFvc4aZnOdSpT01FiEGktJJkSLrvhRyzSZq0KtNj03/wAT0xpMn6+3zhjT4TXbQw0BTp2cL58iRfCcwbns8kF7I/7OOv3gmfM/CjS06hAlgOxV2i0gmd/OKjhtBjSpA0lXsXvp6i8RF5AXY3j7YmOaqNRNPUZGktGioan6Zkl2jcQSL4qOFU/y6f5aT0wRMAG1phJGJWJfcTSavyU+ZpjAbuikrJR7YdZM3Q+bePpheegi/mPTBYWHT1XBGxP0F4HnDIZRyxmhkzBs1RqjE+0aQI+hE448KaA4FQHtE6dSfvO//wC4RY5rTbr8CPwVmRrImtkjIvjRS85M1eKVVWmahkmIU7KBPd24qF4fXprpFCooiwD0lnzMC2Jx0/8AMqvdo3OoGP5QfYxvvGHtehTZdVRVqEg6Yy9aqpAsO5WA+DEXk46Rj35cu1Dn+U1hSyRnRvBPZ8qZPFQdMzC+SR9xt4IInzgNX1dU3jUCPM+0+31vgxg7CmWrNMmJpAACdgAgJuPPxBvhezXrAXhwTaJuBt9TthsNF0lZGRh3U+flNxwwNSqNpBbqsB2U9pudRUmR4Xz7jEzw6lUJqdGolM6jJZZkWjZD5m2HlXT06l4YVXEdB2tqNtYXR/XCzlvMlTV0yDPhPn4YYZbJKGHNrW1hcG5GW3j2I6rww0ZruzEqt2FNaYM29atq/pewMYQZ7iC1KiQdUjTJaRv/AJ0Jtq999sVPMLE0KulQW0iJVhuRJIYaJ+STiE6rdRCASZ7Yt/NFo+cMYWV8gs1fcnsJEyZhlduNN17zBw7ohZrLVYswZQtQaY/9yAH6DDvM5p2yoptmqVRCEHTSnD20wAzIotAm94NzgTnRsyUp9daiDU0aixBPmJJH7Yos5xZWyyIMxqnp9rU2N+23qYza0A7eMFfPYa57RZPCqHofhPuhlcSWdYDU8dO8hK6me6WUel01st2ZE2MwWiSzDZW1Wvab46fw3bMoGaiXCa1DGm6gzBsQ/aFMzr0kzpGzHAnGKemiCakkKQq9OosKZnSzKJgzN/Pthh/DSspRxaRUVmDA7QRKFSJN/S0r9MDkke6Elwvv2RMXGyFjZIQNRrvvsePsg+B5OnUq1jXqKDqJPUbpsW1Xkim8md4gXt7Ys63OyLSbLimatNVCCIdWCgeSoJAHuoj9jiK4RWC1K56wpS7AzSNSQHJiNLCJIMn2xU5rjWSGWKGo34kL6qdLpEk3gQqlQywDAE73wriIC9wkIJGlUNu3gnMKY5YmxyAnsugPS1G848QV2hKa0l0AadCAkyTJIUf0jE/kCO6TBiwi5k+/j64M45mS7SxZjp3aS1pi7b4zgBckhbEgGTpURq/Uw7b+ZtHnFQF2TreqHIyPDzBsYAA+7lI8yb4zG/EGmoxHv7g+fcAA/WMZhhT3akppywWFbtZVPTa7CR6T2wQbn38YZV8rWFSmHESEM6ANIMbiAbe+FfL9Z0qjp0xVbQw0lNVitzA9h5w0zGYao6MaK20iTSPiLmLnCkoOe+FIZf8A+S2+1Oeb6lMsoGYWuwLSEVl0ggQWneQPnbD/AIRUYJRJSsVKgDUUC3FoMg33E4juOaBASnSpeqdHVE7bh/abR74r+F/iBRRimXZdCmJ7thFlBJMeBiXiQBG2tvL2QJoS/MCANOde+6bHNsrgCmgXyGp02JJO+pnBEe22OtDJhTU0hDtsFiPsSP2tgalxBgY6NU3t0qLuIPuSJBmZGwx2oVLNJ2HmB+2JEjHAKXNmEbWlvjzSfMV0TiVTUCoJALIYIlRe0WHke2HNTOu+noZcZikZBr1CpCXvsHJA9W8+LYW5Suq8ZYyQAfG47AJvYiT84pOPZ+gXGqtmfTE0qHUXz5CETc+Zwy2UxyMAbfVHOvStfFUsHAJBTf7efpSlcrSJKCpXgbjrPUYb7Lq2t7eMKc0kNXGpWHVFxHdexWRMXwyoJXYqGUoATHUqBA0zBBk2gXtbbxhZUhWrhiCweO0yJJHkGCI/mvhlll5N32aJZ4cLzjX74JmvFglKohdwOpU7Q1KDLXkNUViJt6fpOEvLppk1equoA7SR5g+D74dUWmlUhKrS73XL6xub6oIB+RcYScsVU1VdRtIImpouCLXqJ77G2DUHMIAKbYXkN6tUO3VUfEqoNJwKazAgA02tqESpZbRG5GInMZI9RYgCLjTI8kz03dL/ACRHkYs+LZ5dNRKNKs9XYHQdJuJ7wTIibyfriI4l1DXTq03pyBIBMlBuwnyVn7jBMGMvZ37o2DhkDHMdVE3dr3mrR0qRWlQpEs89MoTaIDafHkeMVnE3SllabDK0lJFMannulVJK6lEgMSpkncGYxKc25bJKqHKNmH7mDdaBaARpEA/viw4rmUp5FSldmqqtHUnX6gckpK6TVYgK3d2qn7bFlDXBhAO/b66p420ubzHEke1IHM8KOYyr1WrrSCK2mieqU7QZKn0At4ix+ME/wwvQcloJqglbQLC8e59/jAua4xnXyUNQbpCm51qCp0kgAyL6RMCdwZnG/wDDUMaNSHZR1VBkCNpAXUpEwJIBkDxgErHGF2d1ajtrs0S//SMhhDQNtq1/dJRwziNCnVrfiEL02Z9gpkhzvqKiIv5vi4yHCc1Wpl3rrlMmSBTXQqu9Fh2dygwdBC+ZEjbExyVmFSvmH01HhmB6aFoGozHayz+2+K3PZxm6poHO1GDQ1N1ASAJOw1A6e4R7iBeMDxEkrXZY9NtTt4Dge1O4HrsysAsb3+wV84564Z0KgUVKdUMoY9MQFMm0HawMRa+A+U80UYssCCCe0FiAwMAmw1AkXIBiDbBfOucqu/5lJ6Mqva4cTBaD3Ae5ws4BlGdoSqELAfzlbzAFvaZxUjaBEBJ4r2dzzJmdV+Y+Emz5mo31Pt7n2t+1sZjM8Ic3n5mZvjMODbRT3bpny3m+nV1Cs1DsYa1XUYKxpiR6tp8YbV6dWo9MpUaqAFAYMEgggBQJHpFtUYS8EyZqVAqwCVNyrN4O4RWP3iB5wfTywFRdZCHUoI0+JAlTex8HAJSPFYybOB8E25to1xoNb8QBLaevWWpe06Y2MRP2xS8uUlApPVULT0DU2rxHgAkgzHj3wl5zytNNDJrUsWlWZWAgD0QJ8ydRODeH8L7aZ01l1KG1g03ERuFZJExABI8YmH+WENJq/vP8reNhjMhBNVtd6nlonvE+I0VqgUM2KQ0iVNJ3JOoiZlSBsIiMEso7u37FlHn3wBkeHvqlHlP1PlXD2nY0qZXReYLTI2i+O2gnUKfUqwP0MBHuO1j+4A+cLYmJgDImHYb6eug9bUXFROFE+XDwQIU/+L1YRnN4VWKk9i7EXP0xZDgRqhXanXRvEZiqpABm+8E/HjEXmc2tPilVm6x7o/LUFpKqBH9vvh6ebcwVAy1AVaYBE1iFfVJUhgKo8QLgYTxEU5ax8YoUNbVr/kl7jlby46KbpVKbEANVNzIqgkbn06aYP1398LnXuqkHtD+BFpt4sPrGGuUyr0SDURiCe3sVfJJmGb3H2A84DuRmo7QaikqSt+6diJP2xRe8ZiR2cq9ApJjIkc03SJqcNqmgz6F06n0s2ZamSdXhNYER8Xwg4QCC/wCYFOokSgqewNpXzi0yPEaaZZkbphy9RhrZwbPA9KkR95+DiQ4LX0tVOpVGozrAIIkbaqbfOwE/OPMPI8h1jbZWJGAxxZtiPuwTritKgtBqzUjqgfmpXRWJmO1SxZZHjSbTiWq0zVZXpLVZYiahWowggWsAR5A/vOC809Wq7ItemQT6EUFoHduKaKY+IMR7HA+Xy4p1aau4VzBBdAGExBEkn6En9sVMnRR052Y78T4UUKGMMAfVHlwrnw9kPzYtULT6isASxBOX6V/IBG9vHj2xUcSWr+AQF1ZSKICvk0RT6Y/O1mwjeL/E4B/iTl9KUZzdTNS7+vYWFx3GZ98H8ZZEyGum1JXindNCt/LMAUFY/wC0t8+V4prjYW0LPyqs8TZJXOdrVVv+Pwp/Mfhuk8NUp1woUaHDI5NiAFHpgQZe0rZojDf+HFHMujigKDMKiSKrVQReAe2AVneZP0GF1PgOarUDXUPUphWZ2IAWEMHcy224Ai48YL5I5ibL026axFYMWCA+pSiLPUVmlyOxpUb2i707jM3o46c4b2dPhIzYdjG7k33fvRecrUn15o9MMwY71+moOszPeurbeSbDFnmOGIMuzVci1JxTLHNJVkIYtUDGoWIFrz7jbEDwHilRDVBy/X1FpA1kAlrj8tgN5FyfjFRna9fMZf8ADjpqTEU+rT7YMhQmjXKgRBYkRe+JOIjd0zSdACLNn4PuFTweaSItzfkeR99FDc0BNXZmHrwqgs7awWju0tqNpNhFpjHPl6nVJGlmSWUyJn1RaCAbkWJGOvMnB61BtFU30ho+CTHj3xvy1lFOrtp1GOkDUWAWTvaLk2AJve2Ks8jSCWmx97AlmwCN4a4k99flTGbQhjP/AHfGY24gBrMRf62ubX/64zG2k0k31mKacsZmslYHLkh9DCQFPbpOre0R53w5zgWo1M1A1RiqAFkg6Y7boQAPYkT74QcCrUlqTWV2TSw7CAwYixE23/ocNmziMydMUaQt2d5M2FiSZJge1/GF5mm7A8f2uP8AQUdbRXM/Dujoin0iSwMVGaYjedvrih5f4Ap6VR62Yy6MgJdZphbb6w0gXA28jCDmCox0iolSmwmQ2o3j/MqiR8Tis4Xo6VPpQ9TQAqCsFJMDaW7TuZ+PpifI97IwAdTx+7IMsjzMLvU0SL9dNkRxXO1MrV6dPOs4K6z1lqVGF2VtJEQo0i2wM/Iwv4iyBJdXC6wF001e999VRYjSbgGMG5vmOhScLnaCisSGH5ms6STA1AMILT2kwLGBM4bUsqrrULUmqkHuhlqaZ7TpFNWIGnx8nC7nPiDHSt8dNfKl2IwsXStyHMNb/wB19kgo5fVxisurRdvUzDwtwd59sUPEMlRphgaxoMBYKEqBmaIc9RSzEuY3GwEjfCSkw/8AFq8HUZN4kWC3sCca8zcxrk6iUhTaNEgUyFEMzTIemWkmdjFxjsPBJiJ2sjsnKDWnjqfwk4ZHNNHbxryS7l/+Uhnq91y5jY7AajA9x5m2BaiDXVkEHqW/fb5+MM+H037AMrUyl5ZtGnWfqQJgHC52OqrvZ9z9f2waQkyuJ++SBJbZDSKbg/VpVHC0mGtx3Aap/wBoCZ94gYmuG8F6+oenS399P1/f4xQ16kUWMAfmPvVRDv8ApLamHyB8b4D5Woq5qakRo26ikgXG0FTfBInPjaXusDhp+1SMs3RsNjTb9ofPtQp0XpAFa1MqNSrdjJkghrWP/d8J6bNUcAl2kae+SRbYS32E2x9E5gWu1CppymZegQIC100aZHpRU6gEiwkx5MDEmH6TKvT/AAoO9OrUqA3sW9Ewf+GDQyExHjfaD97lULw8BzBZ0vf07Er5oyVSmtIPqjuVAzTpA8KPAn2EThjnuAPToioTSI7fS6kiQIMC5F4+oOF3NBXShFVKnqBCVNcHxA0iB9zcY+gce4blxk1NHKU1qk0grKSpJYrPcTABEj6HHGXo2sa67ceFV42USTF9HOTHVGrvQ+CinzxFFxqrA2ChXIQKZ6i6ZuHhZt48YJ5VyDtl2q97oavSKaWZJdDLFQpliO0FSrAkXItgzN5k5fLVFGReklUAM9cM4LCdBBIABu8aSQdXmBjt/D/NrSy9ciolOqzIVDEBRoMhyseJ92n9PnBJJnRx20cuXxaZexs0gc0fdEX/AAszDUxWVFZiI1QwTSfY6h8eIw647xBlFV2y/YGBLjMKrkzuNAkEnb3G4xMcm0KFRqvXo6xJOoUGqEgk+mBABOxOO/HOcBSr1aJotoRgFRypWFClAyaRCldJ0hgR9owrHgXYnEudGLcKJG3kb+FPhxIjkp7NNrv2A+VJcw5zqVKjRUIYdoqOWKibDURLACReN8MOTGZZ/L7WZAHbWF1EkCWUWBvG/wB4OBuPcbTMAlUo05UDSlKCu+zEm5iZnY495akeqkroWVdVQMUB3uNJBNxBMx7EEjD0jTkLXijyRsQA94yDM1S+cs0EX/vc4zHmd9Xt7fTGYZGynOFHZPuTCPxS6i4HTcEooJjSf2EbtaBOHXFM0yvTVHKgoraQq0tU/pUABp2DidWJTg9NTVQPrgg+gAtOkxAMCJ3PtOHGT4UjaTc7ag5VbzfT3XHscLSin2T6LLwzo7ceK1zHCK2W/wAWk66pC6gRcYu2ziHJxUqME6SyoIYxK20lBJnxqxIcbrUSidGlXpmTJrMrFgR4IvPycXHLOcaoMvTZWUMqgstNhAAmQwWbgb/TCWOneXNnkbqDdbbeaWMMjtIqPl6dvchOBcdoJR0UM5VpAuTp/wAMybWC0qgINv5hJ8WxwzRUtSAesGDgg9YtBBAB7KM2vAPzh1xbl0rVUUsxRAgSMwpdpk+nVSJCxsoMTMY8OSAHZVrHyRS1UwNolZg+bWi+Btx8Jm6atDe4Hr1dUfFsEUUYY6ibv7wQVOp/5rWBWJJupJ8LHtgvmHhdKq6M2Ur5iBGpSwCiWP6rkNePkXwGisOK1tOr+aABJ2G2ogR/rYYcc4P1ij1MvXqELp7aYJABJvFUC+oxcm2FsM8sxLXNdl6vOvkJCCJpAfJo3s3vzGiQ5DiWWqFdL1Xhr6kJudtM1TeBtY2NsK3bvrBVOnqb7ebSPB+JwdkMsgKwaiwd3IMXNgBAGwvPg/cEAf6REk9QRA7d/N5n6YY0zkr3EBnSEMqtPtr1+W83mBUq0iAisy+sb6tRFh9DfG/LlJ2NUdNHM3jSY29xjpVZCrqaBe7EHqspnURHoK38LvY3xz5ToMWqqiXubsRawtCP5ODTzSyQ06qFVpXrxRBG4BuQiztqPhcuLNSSvVFRWVBaNKlQYEeko2/+bz5wtzBolwaDKsLI6gvqA8SX+w1b+Bim47Vphaoaq/UH/p9aLgiRdREb3H98SzUVeqtQFqekSZqK51JBBmFifCxuI84NDOXNB2rsVSDo3RE0cw0IJ86tA8YzFYheuzPBMammDaYxd8z8P/0G1IJHTg7RJUmTqvv597Ykua+LNXVA1erVAZjFRVUCYuNJNz8/bH0Di6suWU1VZaTNRlg9wNSwQTSWLxJ1bYxjZXukjeQLvYbeS5rXMPU0bxF35EJBls5RGTenTqVlrtSIcawikwdXqcoymYChQ17HA/J9ELTcVMrrh+1/w9Srqf8AlSUq04G24bf4vpxrJ0Wp66K1mUAzrKkvpnU6Fb6Fgd0e9xGPeT+BrUoip0qjaqhURmuldVnVHT2BNmBsYweGRgt0oofPhScxjWxZTC7fmdfMlMuRWJ6oZNJkmEDHyZsKbQBteNsNquWC5hqi5KvSYEt+MFQUwrETq/MphVBuJaPpcYVfw/Zx1V0M6jeFBIMmxOpJtc7nB3H+GVKwqn8PnZLSDB6e/wCnrsL/AAhMmRhKJubEyEOAFc/i9e7VJxNbG8BwFu0sH35BTHO2Z6rMTmalVlgFajq57SwJBRFSLyCDsT8YE5Z5cfMAhGnUhYKtyYMQwkKt4J1HaYnA/FcuKQZalKqrRJJMAA/5WX/jgjhDU3olFpZh3OkwoQggMdXcKZf6H3MnYYZdfR6HjyHwqrwIZsjCNPFSnEaemoQYt7GR+4x7j3iDIW7QyiNiQfJ8gDxHjGYebdKQ89YrtwtwKiFlLCNgSJt7i+Hi1qRKlEIggQ35hsfcwQPjCnl6lTbMUhVDNTNmCkgkaTtAJ3jxhjxTp0qmmmGQQJ1OxlveNKx4G1sClcM2XW0u6MOG6dcxZ4so/LZbky5Yz92Av8icO+G5MGijua6KUEsabaBt5gGLjYjCLm2vSfTouQxkmr1LaR/kWPrODeA5SvNJ6dVdgAhoO6iRFxpZSQLzB2sMTn/yRhxNH7yRXYdoeWt6oHL9o2tn6VAhKc5kMSWOp1iSIAkNP0nxh0GemWFKkGkw0AMdM+qApO5/64WcQvUnMJSrVFFnTLVFsCSBY0oIPmCbi+C8hmNQYrWCWHl3Jv6RKWiYmYwjidWNsd55/e4IeKgDw0sJdV3qD+PlLs7XReJV+qzIgJuliLLEecUGXo6kBo5isUi2ohvMk+oG/wA+PnE/XDNxWsBvqb+UHZR4O/74d1qTCA2WSraS8UQbk+GvaB5G4xsOOVobV0N8tbdv5SGHbHn/AJCQK4KX5czSOb6FKkbT7m5uP2wJ1jrrwFM1N5Pv7YLzWbQCn0qNNHgglCigmbSQZgE7Ee2FtCszGodpcEjf7SMNUHOLwKvgulhykvGoO3NP8p1Dl6rIpgVnBjWR+wqKB7kwThBwPKNUNQHTE2moFvYWkg+cMVzy06VQM8HqPA/NJPz2MF3t3Dad9sJuC5bqlyUepBMFdR3I9sajDyw8uCc6GOONr3XR35+FpnzGGWlV/OzECIotSbRIIsXLEEeQbg2wp4RmgCIjtYw3SBIBIE3ax/t4xQVstRSmoauxIiMs9HTB7rM7sohZmT7qANsI+INSSsAEGkqs6GpkfNlZgTG41A/TBmPOXKW+Kd6Jz48rHk/divOdc+j6AtWs5UtIq6Tp2usKPuJPjFNxbgZTLLUl6BBQnp5o1ySSBC0/GmxldtsSHND0CKfRQUyC09mm1o/9Rpj2w/4jw6glGm1SnWog6dT6WIXYHWCRMkSIIgeDjRc97GkE9vEoxw7YJOiJLa21FDS+d+SU52sqa/y+tNMg1KmpH1kzrgmZT0/O9pjFH/DvjmZp0oSFpCtLO9QDU7KQqEMLqXiYIMwSQN+VXK5RuH1DTAquQWFQqNaxq9SCqXXydZGmImTBGnIOfy9Om/WqVZ1TpTq6VQjubscC8jfTBvJ2xiV4ljLXM2029atMyw5nWzrHv39Fx5d4iuWFQ5l69BmJ/wAPYm+rwRv5ET4nD/jHDaSUqlf8J1lJ1BqtdyX1GQzLo9TTMTacTHKqHVXKVtADXOimwIkgE9U2J+PmcM//AOYqGs+tFqrJJMatfn00iX8zAECMCla1rwduelX2DUe67BwMp5e+rG1+m2nqpHjlRXqMy0Rl0gdimQIHzBvvh1yvQAy9QtVroodDCzTVixtJ1QSNJiQcC84ZalTqslNBThRY03pkEibq7ltv+WOHAnYQV0OSDqWqRpi3u8zewt9/DLnZmZhp98VzoWPcGC6rn/im+JJDx3beRGPMbcSPfFjHkD5OPMON2Ux46xR3LNJWzNEO2lSbmJjtMWkTePIw94/l0oVAi5nqyoZi6EGZIgwX9t5xO8Aps2YohbEsIJvBjeMPszwoqx67wxus6iSJI3JEfS8e+Fph/JZPDZYD6brsj+aaKAJFNUOo2UN7bXpr/c/TFHypxmi/4ek9ImFglqXaYWbsGJI/1YE4nuaauX0r03Zm1HVOZ6g2jwoP3w14LzBUNKnTp9Bm0qoVyRMAEyRTDf73x9UHRh8NOHOtartQpsM4u1dZGtm1X518mCCHp0CRtTo0yPMGWosQb/TbE5TR80B1K9WuaZ1KXZaZ32JYEEQPAHj7MMll6oJeoCGk9tLMV9EE3EEMPsIjbBXCKTUS35lF5Ef4pJ3m5NWZvt9MTXkRDK12au73/aJ0skEZeHDNzBs+Slc/pTildm0+sn0ajsDMaW2I9vAv5xSCtWdT+GGunJGtsu6HVctAQRu28zM+whIuc6PF6rhgSCwjum6x/LTcn9sNOMUaWcYVKiVSQujso12EAkyCKSCb3t4w66RzomxkWKH2v2sYLDNlYJH6ju/YSqo1Bej0wy6miFFSmb/p6hcH6AC53wgyxBNUlQx1iCZJF/FsO+XsslKopSrBJClqiMygztaY+fjCOjTA60kzrt3RedyIlvgDG2gBxaLrRAnyuOYUCqHh1JzQqaEYjrNJXLtUiN/ET8WxGDMVFHZqUl2BJAvAW0EeN/vh+chRqUahYIr62u9Wt72sqBCN9z5jxhLwhKUsHqQASR2FgTK+CG/sMMYdzGW4a89ESLDtGW9b7/wqeq1NqOqtlaNKkUE1O9mUG4MLFyx8fqxL5xaH4gLQ0Oj6VDKjCNUA2czIImT++HWeau4dSpGWIH53SZe2RDemLtAsPOE78EQuPzSwj1W9xsGj3+MdEwMsuO/KyP13KpDMQKLQBw4+/Fb85cv/AIZaXezay1mVRsB+lmnfzjbLZnMVTTRilVZB0wL6dpIWf+eA+ZuEJRWnoZm1FgZVF2iPRUf+sYquJBFy6/h3FSoGRhpyoVrRPeEDfbzhluILIw3Ql1i6/GyJ0Aa9xkBcRWp+UZxP8LWyrzpy9ZKT/l0qen0FlILeQxgkMCbGCAbceQ+XlzGV1BaRPU0kvVemSSbJ2qwZWjwAw+YnAmf4fVqUVdqzqVolnUrWiLFrdMACCoa7A2J9WKH+GWYPSenSdGZaoep2khSTCEdsLIEaRt73xOkzMgJjN0Remy6ed8dFp8AbpIuT8uUNfV1QpYmfw5rSRM6ewyLXbUv0OKg8NztQ1EzKinlhq01Upoj2P5Z2bSTaYAiT8jEhycjB67q9TRqIqaRWWRczrpBoi47gYF4w44nSz9UOwoBFM1EdKPe2kyIYKHkgzLQTfyYxrEvLnAW0bb/F/tbw2EAJeas8+HdrupDmugi1KgSsauk6TqOpiVse7SoMGR9scuB5vSkDUHJ7FQDVLCJDGwuFEQSQTcedeJ5FvzGqltY8GQ2qRM9pP/2jD/knhoBR6dREqdM+sypMAEQV9QLAx3CfaLsPeGRmzabnkayTr8AvnmfaX2C/AEeTjMdOKIoeApAFrm9iYmw8fGMxQGoUN56xW3Dc61Kojo0FSCL/ABGGvGOYGzThqzzFgAVssm3knfzOMxmNuiYetWvPihJzzZUyBRDlqzVWLXDU0SBETIAvOHHLXH8ropIVQOEC6jUUQRub6R/XGYzCjMMx0eR1nddiszzRJ1RHHuamoFFomiwMkksrXkbRUMffHTIZ/L5hQVdqcQ3dmaCT8Huk38HGYzAv/kjDA5ujhx596HPBG2JrQOaWZjmClR4pWqakqJqI/wASxkDyrbA+xxV5fmanWpqyV6NIQRpOZ0kEE7hgxv8AXGYzG5f+fE+BrjuPuyzC3otRyUJy/wAeTqAZlyVTbpmn7wZkgQQN77440Myra26wlX7dTgHTPi++1hjMZjb8Oy8w0XrmDWtFS8PzSihWH4ltWslR+KRV8RtWViI8QRGJLg1RCWFV6hMtalWpKf5Zk1DEGABB8YzGYxFhwy9UZ39AnPGOYU/DvTp1Ki9qqA1VDAkGCQ5/3RibymYR6q9au8ns1SGAEiNRJuokyvxjMZgkcDY2EN4ldG0AUPdFc3cPp0xTKZqjmZ1AinA0gRuNr3xQcV4uEoo6VK+tWWC+ZosDt6hTql7AQIAjycZjMcIw5oDtfvIJmQG9Slud52zNSlp6gTt0sy1DqKkg3ljMRGDOWeH5apQAqHLMOqSTUzS0XECIIILFWHlWEb7jGYzHrWiMfxjL3L3EEktpK+A5/LUzU62lvjQHWZvEVE8edoG22KnivOmaFIhK0d1mGaoRGq0U1HUUafBdo8k4zGY1JhoiGvc0E9uq0zEvD8p2SHLc0VXdvxOYLoaZJU1CwJ2A0g6WMT2tCn9SmGB3D86nRypetoWno6sZqXqnqKGULrkL03bume0gaAWnMZjzI2qaAAsSuJkJULxpG6nfW6pj16iZAt5Mj6GDjzGYzBUuv//Z"/>
          <p:cNvSpPr>
            <a:spLocks noChangeAspect="1" noChangeArrowheads="1"/>
          </p:cNvSpPr>
          <p:nvPr/>
        </p:nvSpPr>
        <p:spPr bwMode="auto">
          <a:xfrm>
            <a:off x="155575" y="-617538"/>
            <a:ext cx="1714500" cy="129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 sz="1800">
              <a:latin typeface="Calibri" pitchFamily="34" charset="0"/>
            </a:endParaRPr>
          </a:p>
        </p:txBody>
      </p:sp>
      <p:pic>
        <p:nvPicPr>
          <p:cNvPr id="64518" name="Picture 13" descr="http://www.diariodasaude.com.br/news/thumbs/thumb-favel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4419600"/>
            <a:ext cx="33528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15" descr="http://www.bbc.co.uk/worldservice/assets/images/2009/04/24/090424105711_genoma_226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381000"/>
            <a:ext cx="281940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17" descr="http://www.badarkablar.es/wp-content/Imagenes/PuebloUrrotz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8400" y="2438400"/>
            <a:ext cx="24130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Picture 19" descr="México D.F.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66800" y="3962400"/>
            <a:ext cx="3505200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21" descr="http://www.eln.gov.br/opencms/export/sites/eletronorte/aEmpresa/regionais/amazonas/imagens_amazonas/amazonas_indios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19600" y="381000"/>
            <a:ext cx="27813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71" name="TextBox 10"/>
          <p:cNvSpPr txBox="1">
            <a:spLocks noChangeArrowheads="1"/>
          </p:cNvSpPr>
          <p:nvPr/>
        </p:nvSpPr>
        <p:spPr bwMode="auto">
          <a:xfrm>
            <a:off x="457200" y="2667000"/>
            <a:ext cx="5791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800" i="1">
                <a:latin typeface="Calibri" pitchFamily="34" charset="0"/>
              </a:rPr>
              <a:t>Todos vivemos com vários </a:t>
            </a:r>
            <a:r>
              <a:rPr lang="pt-BR" sz="28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mapas</a:t>
            </a:r>
            <a:r>
              <a:rPr lang="pt-BR" sz="2800" i="1">
                <a:latin typeface="Calibri" pitchFamily="34" charset="0"/>
              </a:rPr>
              <a:t>,</a:t>
            </a:r>
          </a:p>
          <a:p>
            <a:pPr>
              <a:defRPr/>
            </a:pPr>
            <a:r>
              <a:rPr lang="pt-BR" sz="2800" i="1">
                <a:latin typeface="Calibri" pitchFamily="34" charset="0"/>
              </a:rPr>
              <a:t>Dos quais dificilmente podemos nos desprender</a:t>
            </a:r>
          </a:p>
        </p:txBody>
      </p:sp>
      <p:cxnSp>
        <p:nvCxnSpPr>
          <p:cNvPr id="13" name="Elbow Connector 12"/>
          <p:cNvCxnSpPr>
            <a:stCxn id="53255" idx="3"/>
            <a:endCxn id="53258" idx="1"/>
          </p:cNvCxnSpPr>
          <p:nvPr/>
        </p:nvCxnSpPr>
        <p:spPr>
          <a:xfrm flipV="1">
            <a:off x="3657600" y="1423988"/>
            <a:ext cx="762000" cy="1746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 rot="16200000" flipH="1">
            <a:off x="7010400" y="1447800"/>
            <a:ext cx="1219200" cy="762000"/>
          </a:xfrm>
          <a:prstGeom prst="bentConnector3">
            <a:avLst>
              <a:gd name="adj1" fmla="val -122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>
            <a:off x="3733800" y="2209800"/>
            <a:ext cx="2438400" cy="533400"/>
          </a:xfrm>
          <a:prstGeom prst="bentConnector3">
            <a:avLst>
              <a:gd name="adj1" fmla="val 17988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/>
          <p:nvPr/>
        </p:nvCxnSpPr>
        <p:spPr>
          <a:xfrm rot="10800000" flipV="1">
            <a:off x="4038600" y="3733800"/>
            <a:ext cx="2209800" cy="2286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>
            <a:stCxn id="53256" idx="3"/>
          </p:cNvCxnSpPr>
          <p:nvPr/>
        </p:nvCxnSpPr>
        <p:spPr>
          <a:xfrm flipH="1">
            <a:off x="8305800" y="3343275"/>
            <a:ext cx="355600" cy="1152525"/>
          </a:xfrm>
          <a:prstGeom prst="bentConnector4">
            <a:avLst>
              <a:gd name="adj1" fmla="val -64286"/>
              <a:gd name="adj2" fmla="val 8925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/>
          <p:cNvCxnSpPr>
            <a:stCxn id="53255" idx="1"/>
          </p:cNvCxnSpPr>
          <p:nvPr/>
        </p:nvCxnSpPr>
        <p:spPr>
          <a:xfrm rot="10800000" flipH="1" flipV="1">
            <a:off x="838200" y="1441450"/>
            <a:ext cx="228600" cy="3359150"/>
          </a:xfrm>
          <a:prstGeom prst="bentConnector4">
            <a:avLst>
              <a:gd name="adj1" fmla="val -182927"/>
              <a:gd name="adj2" fmla="val 9167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530" name="Picture 4" descr="sao_paulo_cidade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53000" y="441960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/>
          </p:cNvSpPr>
          <p:nvPr/>
        </p:nvSpPr>
        <p:spPr bwMode="auto">
          <a:xfrm>
            <a:off x="0" y="63246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defRPr/>
            </a:pPr>
            <a:r>
              <a:rPr lang="pt-BR" sz="1400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Slides de Luisa Iñiguez Rojas.</a:t>
            </a:r>
            <a:r>
              <a:rPr lang="pt-BR" sz="2000" i="1">
                <a:solidFill>
                  <a:srgbClr val="898989"/>
                </a:solidFill>
                <a:latin typeface="Arial" charset="0"/>
              </a:rPr>
              <a:t> </a:t>
            </a:r>
          </a:p>
          <a:p>
            <a:pPr>
              <a:lnSpc>
                <a:spcPct val="70000"/>
              </a:lnSpc>
              <a:defRPr/>
            </a:pPr>
            <a:r>
              <a:rPr lang="pt-BR" sz="1200">
                <a:latin typeface="Arial" charset="0"/>
              </a:rPr>
              <a:t>Centro de Estudios de Salud y Bienestar Humanos. Universidad de La Habana. Cuba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81000"/>
            <a:ext cx="8305800" cy="519113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pt-BR" sz="320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Professores</a:t>
            </a:r>
            <a:r>
              <a:rPr lang="en-US" sz="320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 Assistentes e Colaboradores</a:t>
            </a:r>
            <a:endParaRPr lang="pt-BR" sz="320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  <a:cs typeface="Times New Roman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00200"/>
            <a:ext cx="4038600" cy="30480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pt-BR" sz="2800" smtClean="0">
                <a:latin typeface="Garamond" pitchFamily="18" charset="0"/>
                <a:cs typeface="Times New Roman" pitchFamily="18" charset="0"/>
              </a:rPr>
              <a:t>Carlos Felgueiras, Dr. </a:t>
            </a:r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pt-BR" sz="2800" smtClean="0">
                <a:latin typeface="Garamond" pitchFamily="18" charset="0"/>
                <a:cs typeface="Times New Roman" pitchFamily="18" charset="0"/>
              </a:rPr>
              <a:t>Jussara Ortiz, Dra.</a:t>
            </a:r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pt-BR" sz="2800" smtClean="0">
                <a:latin typeface="Garamond" pitchFamily="18" charset="0"/>
                <a:cs typeface="Times New Roman" pitchFamily="18" charset="0"/>
              </a:rPr>
              <a:t>Flavia Feitosa, Dra.</a:t>
            </a:r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pt-BR" sz="2800" smtClean="0">
                <a:latin typeface="Garamond" pitchFamily="18" charset="0"/>
                <a:cs typeface="Times New Roman" pitchFamily="18" charset="0"/>
              </a:rPr>
              <a:t>Pedro Ribeiro, Dr.</a:t>
            </a:r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pt-BR" sz="2800" smtClean="0">
                <a:latin typeface="Garamond" pitchFamily="18" charset="0"/>
                <a:cs typeface="Times New Roman" pitchFamily="18" charset="0"/>
              </a:rPr>
              <a:t>Liliam Castro., Dra.</a:t>
            </a:r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pt-BR" sz="2800" smtClean="0">
              <a:latin typeface="Garamond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106838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>
                <a:solidFill>
                  <a:schemeClr val="accent2"/>
                </a:solidFill>
                <a:latin typeface="ClassGarmnd BT" charset="0"/>
              </a:rPr>
              <a:t>Distribuição Espacial, Área Geográfica e Mapeamento:</a:t>
            </a:r>
          </a:p>
          <a:p>
            <a:pPr algn="ctr"/>
            <a:r>
              <a:rPr lang="fr-FR" sz="3600">
                <a:solidFill>
                  <a:schemeClr val="accent2"/>
                </a:solidFill>
                <a:latin typeface="ClassGarmnd BT" charset="0"/>
              </a:rPr>
              <a:t>Três Conceitos ??  </a:t>
            </a:r>
          </a:p>
        </p:txBody>
      </p:sp>
      <p:sp>
        <p:nvSpPr>
          <p:cNvPr id="332803" name="Text Box 3"/>
          <p:cNvSpPr txBox="1">
            <a:spLocks noChangeArrowheads="1"/>
          </p:cNvSpPr>
          <p:nvPr/>
        </p:nvSpPr>
        <p:spPr bwMode="auto">
          <a:xfrm>
            <a:off x="2362200" y="1981200"/>
            <a:ext cx="4316413" cy="3140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40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Espaço</a:t>
            </a:r>
          </a:p>
          <a:p>
            <a:pPr algn="ctr" eaLnBrk="0" hangingPunct="0">
              <a:defRPr/>
            </a:pPr>
            <a:endParaRPr lang="en-US" sz="400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algn="ctr" eaLnBrk="0" hangingPunct="0">
              <a:defRPr/>
            </a:pPr>
            <a:r>
              <a:rPr lang="en-US" sz="40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Espaço Geográfico</a:t>
            </a:r>
          </a:p>
          <a:p>
            <a:pPr algn="ctr" eaLnBrk="0" hangingPunct="0">
              <a:defRPr/>
            </a:pPr>
            <a:endParaRPr lang="en-US" sz="400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algn="ctr" eaLnBrk="0" hangingPunct="0">
              <a:defRPr/>
            </a:pPr>
            <a:r>
              <a:rPr lang="en-US" sz="40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Mapas</a:t>
            </a:r>
            <a:endParaRPr lang="pt-BR" sz="400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ChangeArrowheads="1"/>
          </p:cNvSpPr>
          <p:nvPr/>
        </p:nvSpPr>
        <p:spPr bwMode="auto">
          <a:xfrm>
            <a:off x="0" y="381000"/>
            <a:ext cx="9525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lnSpc>
                <a:spcPct val="90000"/>
              </a:lnSpc>
              <a:defRPr/>
            </a:pPr>
            <a:endParaRPr kumimoji="1" lang="fr-FR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333827" name="Rectangle 3"/>
          <p:cNvSpPr>
            <a:spLocks noChangeArrowheads="1"/>
          </p:cNvSpPr>
          <p:nvPr/>
        </p:nvSpPr>
        <p:spPr bwMode="auto">
          <a:xfrm>
            <a:off x="0" y="228600"/>
            <a:ext cx="8001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lnSpc>
                <a:spcPct val="90000"/>
              </a:lnSpc>
              <a:defRPr/>
            </a:pPr>
            <a:endParaRPr kumimoji="1" lang="fr-FR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609600" y="1066800"/>
            <a:ext cx="8089900" cy="4762500"/>
            <a:chOff x="624" y="1056"/>
            <a:chExt cx="5096" cy="3000"/>
          </a:xfrm>
        </p:grpSpPr>
        <p:sp>
          <p:nvSpPr>
            <p:cNvPr id="26629" name="AutoShape 5"/>
            <p:cNvSpPr>
              <a:spLocks noChangeArrowheads="1"/>
            </p:cNvSpPr>
            <p:nvPr/>
          </p:nvSpPr>
          <p:spPr bwMode="auto">
            <a:xfrm>
              <a:off x="2304" y="1152"/>
              <a:ext cx="1248" cy="384"/>
            </a:xfrm>
            <a:prstGeom prst="leftRightArrow">
              <a:avLst>
                <a:gd name="adj1" fmla="val 62500"/>
                <a:gd name="adj2" fmla="val 65105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630" name="AutoShape 6"/>
            <p:cNvSpPr>
              <a:spLocks noChangeArrowheads="1"/>
            </p:cNvSpPr>
            <p:nvPr/>
          </p:nvSpPr>
          <p:spPr bwMode="auto">
            <a:xfrm>
              <a:off x="2352" y="1920"/>
              <a:ext cx="1248" cy="384"/>
            </a:xfrm>
            <a:prstGeom prst="leftRightArrow">
              <a:avLst>
                <a:gd name="adj1" fmla="val 62500"/>
                <a:gd name="adj2" fmla="val 65105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3831" name="Text Box 7"/>
            <p:cNvSpPr txBox="1">
              <a:spLocks noChangeArrowheads="1"/>
            </p:cNvSpPr>
            <p:nvPr/>
          </p:nvSpPr>
          <p:spPr bwMode="auto">
            <a:xfrm>
              <a:off x="624" y="1968"/>
              <a:ext cx="1579" cy="5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Dado Espacial/</a:t>
              </a:r>
            </a:p>
            <a:p>
              <a:pPr algn="ctr"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Geodado</a:t>
              </a:r>
              <a:endParaRPr lang="pt-BR" sz="28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333832" name="Text Box 8"/>
            <p:cNvSpPr txBox="1">
              <a:spLocks noChangeArrowheads="1"/>
            </p:cNvSpPr>
            <p:nvPr/>
          </p:nvSpPr>
          <p:spPr bwMode="auto">
            <a:xfrm>
              <a:off x="3744" y="1920"/>
              <a:ext cx="1650" cy="5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Espaço </a:t>
              </a:r>
            </a:p>
            <a:p>
              <a:pPr algn="ctr"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(Representado)</a:t>
              </a:r>
              <a:endParaRPr lang="pt-BR" sz="28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333833" name="Text Box 9"/>
            <p:cNvSpPr txBox="1">
              <a:spLocks noChangeArrowheads="1"/>
            </p:cNvSpPr>
            <p:nvPr/>
          </p:nvSpPr>
          <p:spPr bwMode="auto">
            <a:xfrm>
              <a:off x="869" y="1056"/>
              <a:ext cx="1151" cy="5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800" u="sng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Processo/</a:t>
              </a: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 </a:t>
              </a:r>
            </a:p>
            <a:p>
              <a:pPr algn="ctr"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Fenômeno</a:t>
              </a:r>
              <a:endParaRPr lang="pt-BR" sz="28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333834" name="Text Box 10"/>
            <p:cNvSpPr txBox="1">
              <a:spLocks noChangeArrowheads="1"/>
            </p:cNvSpPr>
            <p:nvPr/>
          </p:nvSpPr>
          <p:spPr bwMode="auto">
            <a:xfrm>
              <a:off x="3648" y="1200"/>
              <a:ext cx="1939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Espaço Geográfico</a:t>
              </a:r>
              <a:endParaRPr lang="pt-BR" sz="28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6635" name="AutoShape 11"/>
            <p:cNvSpPr>
              <a:spLocks noChangeArrowheads="1"/>
            </p:cNvSpPr>
            <p:nvPr/>
          </p:nvSpPr>
          <p:spPr bwMode="auto">
            <a:xfrm>
              <a:off x="2880" y="2304"/>
              <a:ext cx="306" cy="765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3836" name="Text Box 12"/>
            <p:cNvSpPr txBox="1">
              <a:spLocks noChangeArrowheads="1"/>
            </p:cNvSpPr>
            <p:nvPr/>
          </p:nvSpPr>
          <p:spPr bwMode="auto">
            <a:xfrm>
              <a:off x="930" y="3039"/>
              <a:ext cx="4173" cy="10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Mapas</a:t>
              </a: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  <a:p>
              <a:pPr algn="ctr" eaLnBrk="0" hangingPunct="0">
                <a:defRPr/>
              </a:pP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Representações ‘Computacionais’</a:t>
              </a:r>
            </a:p>
            <a:p>
              <a:pPr algn="ctr" eaLnBrk="0" hangingPunct="0">
                <a:defRPr/>
              </a:pP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De </a:t>
              </a:r>
              <a:r>
                <a:rPr lang="en-US" i="1" u="sng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ALGUMAS</a:t>
              </a: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  Dimensões do Espaço Geográfico</a:t>
              </a:r>
            </a:p>
            <a:p>
              <a:pPr algn="ctr" eaLnBrk="0" hangingPunct="0">
                <a:defRPr/>
              </a:pP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São </a:t>
              </a:r>
              <a:r>
                <a:rPr lang="en-US" b="1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Territórios Digitais</a:t>
              </a:r>
              <a:endParaRPr lang="pt-BR" b="1" i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6637" name="AutoShape 13"/>
            <p:cNvSpPr>
              <a:spLocks noChangeArrowheads="1"/>
            </p:cNvSpPr>
            <p:nvPr/>
          </p:nvSpPr>
          <p:spPr bwMode="auto">
            <a:xfrm>
              <a:off x="2832" y="1536"/>
              <a:ext cx="306" cy="384"/>
            </a:xfrm>
            <a:prstGeom prst="upDownArrow">
              <a:avLst>
                <a:gd name="adj1" fmla="val 50000"/>
                <a:gd name="adj2" fmla="val 25098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3838" name="Text Box 14"/>
            <p:cNvSpPr txBox="1">
              <a:spLocks noChangeArrowheads="1"/>
            </p:cNvSpPr>
            <p:nvPr/>
          </p:nvSpPr>
          <p:spPr bwMode="auto">
            <a:xfrm>
              <a:off x="3103" y="1589"/>
              <a:ext cx="2617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lassGarmnd BT" charset="0"/>
                </a:rPr>
                <a:t>Redução de Dimensionalidade</a:t>
              </a:r>
              <a:endParaRPr lang="pt-BR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endParaRPr>
            </a:p>
          </p:txBody>
        </p:sp>
      </p:grp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381000" y="381000"/>
            <a:ext cx="8382000" cy="5943600"/>
            <a:chOff x="1008" y="912"/>
            <a:chExt cx="3856" cy="3039"/>
          </a:xfrm>
        </p:grpSpPr>
        <p:sp>
          <p:nvSpPr>
            <p:cNvPr id="605187" name="AutoShape 3"/>
            <p:cNvSpPr>
              <a:spLocks noChangeArrowheads="1"/>
            </p:cNvSpPr>
            <p:nvPr/>
          </p:nvSpPr>
          <p:spPr bwMode="auto">
            <a:xfrm>
              <a:off x="1008" y="912"/>
              <a:ext cx="3856" cy="3039"/>
            </a:xfrm>
            <a:prstGeom prst="triangle">
              <a:avLst>
                <a:gd name="adj" fmla="val 50000"/>
              </a:avLst>
            </a:prstGeom>
            <a:solidFill>
              <a:srgbClr val="EAEAEA"/>
            </a:solidFill>
            <a:ln w="63500">
              <a:solidFill>
                <a:schemeClr val="bg1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653" name="AutoShape 4"/>
            <p:cNvSpPr>
              <a:spLocks noChangeArrowheads="1"/>
            </p:cNvSpPr>
            <p:nvPr/>
          </p:nvSpPr>
          <p:spPr bwMode="auto">
            <a:xfrm>
              <a:off x="1223" y="2499"/>
              <a:ext cx="1653" cy="1352"/>
            </a:xfrm>
            <a:prstGeom prst="triangle">
              <a:avLst>
                <a:gd name="adj" fmla="val 50000"/>
              </a:avLst>
            </a:prstGeom>
            <a:solidFill>
              <a:srgbClr val="CC9900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7A5C00"/>
              </a:prst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654" name="AutoShape 5"/>
            <p:cNvSpPr>
              <a:spLocks noChangeArrowheads="1"/>
            </p:cNvSpPr>
            <p:nvPr/>
          </p:nvSpPr>
          <p:spPr bwMode="auto">
            <a:xfrm>
              <a:off x="3025" y="2499"/>
              <a:ext cx="1653" cy="1352"/>
            </a:xfrm>
            <a:prstGeom prst="triangle">
              <a:avLst>
                <a:gd name="adj" fmla="val 50000"/>
              </a:avLst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997A00"/>
              </a:prst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655" name="AutoShape 6"/>
            <p:cNvSpPr>
              <a:spLocks noChangeArrowheads="1"/>
            </p:cNvSpPr>
            <p:nvPr/>
          </p:nvSpPr>
          <p:spPr bwMode="auto">
            <a:xfrm flipV="1">
              <a:off x="2125" y="2499"/>
              <a:ext cx="1652" cy="1352"/>
            </a:xfrm>
            <a:prstGeom prst="triangle">
              <a:avLst>
                <a:gd name="adj" fmla="val 50000"/>
              </a:avLst>
            </a:prstGeom>
            <a:solidFill>
              <a:srgbClr val="996600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5C3D00"/>
              </a:prst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656" name="AutoShape 7"/>
            <p:cNvSpPr>
              <a:spLocks noChangeArrowheads="1"/>
            </p:cNvSpPr>
            <p:nvPr/>
          </p:nvSpPr>
          <p:spPr bwMode="auto">
            <a:xfrm>
              <a:off x="2114" y="1079"/>
              <a:ext cx="1652" cy="1352"/>
            </a:xfrm>
            <a:prstGeom prst="triangle">
              <a:avLst>
                <a:gd name="adj" fmla="val 50000"/>
              </a:avLst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3D1F00"/>
              </a:prst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05192" name="Text Box 8"/>
            <p:cNvSpPr txBox="1">
              <a:spLocks noChangeArrowheads="1"/>
            </p:cNvSpPr>
            <p:nvPr/>
          </p:nvSpPr>
          <p:spPr bwMode="auto">
            <a:xfrm>
              <a:off x="1382" y="3513"/>
              <a:ext cx="1348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r>
                <a:rPr lang="pt-BR" sz="2000" b="1">
                  <a:solidFill>
                    <a:schemeClr val="bg1"/>
                  </a:solidFill>
                  <a:latin typeface="Trebuchet MS" pitchFamily="34" charset="0"/>
                </a:rPr>
                <a:t>MEDIR</a:t>
              </a:r>
            </a:p>
          </p:txBody>
        </p:sp>
        <p:sp>
          <p:nvSpPr>
            <p:cNvPr id="605193" name="Text Box 9"/>
            <p:cNvSpPr txBox="1">
              <a:spLocks noChangeArrowheads="1"/>
            </p:cNvSpPr>
            <p:nvPr/>
          </p:nvSpPr>
          <p:spPr bwMode="auto">
            <a:xfrm>
              <a:off x="3219" y="3438"/>
              <a:ext cx="1271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r>
                <a:rPr lang="pt-BR" sz="2000" b="1">
                  <a:solidFill>
                    <a:schemeClr val="bg1"/>
                  </a:solidFill>
                  <a:latin typeface="Trebuchet MS" pitchFamily="34" charset="0"/>
                </a:rPr>
                <a:t>MODELAR</a:t>
              </a:r>
            </a:p>
          </p:txBody>
        </p:sp>
        <p:sp>
          <p:nvSpPr>
            <p:cNvPr id="605194" name="Text Box 10"/>
            <p:cNvSpPr txBox="1">
              <a:spLocks noChangeArrowheads="1"/>
            </p:cNvSpPr>
            <p:nvPr/>
          </p:nvSpPr>
          <p:spPr bwMode="auto">
            <a:xfrm>
              <a:off x="2496" y="1536"/>
              <a:ext cx="960" cy="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pt-BR" sz="2600" b="1">
                  <a:solidFill>
                    <a:schemeClr val="bg1"/>
                  </a:solidFill>
                  <a:latin typeface="Trebuchet MS" pitchFamily="34" charset="0"/>
                </a:rPr>
                <a:t/>
              </a:r>
              <a:br>
                <a:rPr lang="pt-BR" sz="2600" b="1">
                  <a:solidFill>
                    <a:schemeClr val="bg1"/>
                  </a:solidFill>
                  <a:latin typeface="Trebuchet MS" pitchFamily="34" charset="0"/>
                </a:rPr>
              </a:br>
              <a:r>
                <a:rPr lang="pt-BR" sz="2200" b="1">
                  <a:solidFill>
                    <a:schemeClr val="bg1"/>
                  </a:solidFill>
                  <a:latin typeface="Trebuchet MS" pitchFamily="34" charset="0"/>
                </a:rPr>
                <a:t>DECIDIR</a:t>
              </a:r>
              <a:endParaRPr lang="pt-BR" sz="220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605195" name="Text Box 11"/>
            <p:cNvSpPr txBox="1">
              <a:spLocks noChangeArrowheads="1"/>
            </p:cNvSpPr>
            <p:nvPr/>
          </p:nvSpPr>
          <p:spPr bwMode="auto">
            <a:xfrm>
              <a:off x="2256" y="2784"/>
              <a:ext cx="134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defRPr/>
              </a:pPr>
              <a:r>
                <a:rPr lang="pt-BR" sz="3200" b="1">
                  <a:solidFill>
                    <a:schemeClr val="bg1"/>
                  </a:solidFill>
                  <a:latin typeface="Trebuchet MS" pitchFamily="34" charset="0"/>
                </a:rPr>
                <a:t>TERRITÓRIO</a:t>
              </a:r>
            </a:p>
          </p:txBody>
        </p:sp>
      </p:grpSp>
      <p:sp>
        <p:nvSpPr>
          <p:cNvPr id="605196" name="Text Box 12"/>
          <p:cNvSpPr txBox="1">
            <a:spLocks noChangeArrowheads="1"/>
          </p:cNvSpPr>
          <p:nvPr/>
        </p:nvSpPr>
        <p:spPr bwMode="auto">
          <a:xfrm>
            <a:off x="5638800" y="6324600"/>
            <a:ext cx="3198813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Fonte:Adaptado de  Dirce Koga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3400" y="1905000"/>
            <a:ext cx="8305800" cy="3700463"/>
            <a:chOff x="336" y="1200"/>
            <a:chExt cx="5232" cy="2331"/>
          </a:xfrm>
        </p:grpSpPr>
        <p:pic>
          <p:nvPicPr>
            <p:cNvPr id="30732" name="Picture 3" descr="npo0000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6" y="1200"/>
              <a:ext cx="2352" cy="23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30733" name="Picture 7" descr="npo00001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12" y="1885"/>
              <a:ext cx="2256" cy="12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599045" name="AutoShape 5"/>
          <p:cNvSpPr>
            <a:spLocks noChangeArrowheads="1"/>
          </p:cNvSpPr>
          <p:nvPr/>
        </p:nvSpPr>
        <p:spPr bwMode="auto">
          <a:xfrm>
            <a:off x="4343400" y="2611438"/>
            <a:ext cx="1295400" cy="381000"/>
          </a:xfrm>
          <a:prstGeom prst="curvedDownArrow">
            <a:avLst>
              <a:gd name="adj1" fmla="val 68000"/>
              <a:gd name="adj2" fmla="val 136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4343400" y="2001838"/>
            <a:ext cx="106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99047" name="Rectangle 7"/>
          <p:cNvSpPr>
            <a:spLocks noChangeArrowheads="1"/>
          </p:cNvSpPr>
          <p:nvPr/>
        </p:nvSpPr>
        <p:spPr bwMode="auto">
          <a:xfrm>
            <a:off x="914400" y="5715000"/>
            <a:ext cx="7239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Como colocar sua “caixinha” no Mundo sem necessariamente colocar o Mundo em sua “caixinha” ??</a:t>
            </a:r>
          </a:p>
        </p:txBody>
      </p:sp>
      <p:sp>
        <p:nvSpPr>
          <p:cNvPr id="599048" name="AutoShape 8"/>
          <p:cNvSpPr>
            <a:spLocks noChangeArrowheads="1"/>
          </p:cNvSpPr>
          <p:nvPr/>
        </p:nvSpPr>
        <p:spPr bwMode="auto">
          <a:xfrm rot="10511791">
            <a:off x="4494213" y="5094288"/>
            <a:ext cx="1752600" cy="457200"/>
          </a:xfrm>
          <a:prstGeom prst="curvedDownArrow">
            <a:avLst>
              <a:gd name="adj1" fmla="val 76667"/>
              <a:gd name="adj2" fmla="val 153333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85800" y="1752600"/>
            <a:ext cx="7391400" cy="4114800"/>
            <a:chOff x="432" y="1104"/>
            <a:chExt cx="4656" cy="2592"/>
          </a:xfrm>
        </p:grpSpPr>
        <p:sp>
          <p:nvSpPr>
            <p:cNvPr id="30730" name="Line 10"/>
            <p:cNvSpPr>
              <a:spLocks noChangeShapeType="1"/>
            </p:cNvSpPr>
            <p:nvPr/>
          </p:nvSpPr>
          <p:spPr bwMode="auto">
            <a:xfrm>
              <a:off x="432" y="1104"/>
              <a:ext cx="4656" cy="244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0731" name="Line 11"/>
            <p:cNvSpPr>
              <a:spLocks noChangeShapeType="1"/>
            </p:cNvSpPr>
            <p:nvPr/>
          </p:nvSpPr>
          <p:spPr bwMode="auto">
            <a:xfrm flipV="1">
              <a:off x="480" y="1104"/>
              <a:ext cx="4464" cy="25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99052" name="Rectangle 12"/>
          <p:cNvSpPr>
            <a:spLocks noChangeArrowheads="1"/>
          </p:cNvSpPr>
          <p:nvPr/>
        </p:nvSpPr>
        <p:spPr bwMode="auto">
          <a:xfrm>
            <a:off x="685800" y="381000"/>
            <a:ext cx="8077200" cy="823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4800">
                <a:solidFill>
                  <a:srgbClr val="0033CC"/>
                </a:solidFill>
                <a:latin typeface="Candara" pitchFamily="34" charset="0"/>
              </a:rPr>
              <a:t>Idéia-Força: Territórios Digitais</a:t>
            </a:r>
          </a:p>
        </p:txBody>
      </p:sp>
      <p:sp>
        <p:nvSpPr>
          <p:cNvPr id="599053" name="Text Box 13"/>
          <p:cNvSpPr txBox="1">
            <a:spLocks noChangeArrowheads="1"/>
          </p:cNvSpPr>
          <p:nvPr/>
        </p:nvSpPr>
        <p:spPr bwMode="auto">
          <a:xfrm>
            <a:off x="457200" y="1066800"/>
            <a:ext cx="83820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t-BR" sz="26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Representações Computacionais dos Territórios Reais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9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9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045" grpId="0" animBg="1"/>
      <p:bldP spid="599047" grpId="0"/>
      <p:bldP spid="599048" grpId="0" animBg="1"/>
      <p:bldP spid="599052" grpId="0"/>
      <p:bldP spid="5990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457200"/>
            <a:ext cx="9144000" cy="1371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4400">
                <a:solidFill>
                  <a:srgbClr val="0033CC"/>
                </a:solidFill>
                <a:latin typeface="Candara" pitchFamily="34" charset="0"/>
              </a:rPr>
              <a:t>Nosso Desafio</a:t>
            </a:r>
            <a:r>
              <a:rPr lang="pt-BR" sz="2800">
                <a:solidFill>
                  <a:srgbClr val="0033CC"/>
                </a:solidFill>
                <a:latin typeface="Candara" pitchFamily="34" charset="0"/>
              </a:rPr>
              <a:t> </a:t>
            </a:r>
          </a:p>
          <a:p>
            <a:pPr algn="ctr"/>
            <a:r>
              <a:rPr lang="pt-BR" sz="4000">
                <a:solidFill>
                  <a:srgbClr val="0033CC"/>
                </a:solidFill>
                <a:latin typeface="Candara" pitchFamily="34" charset="0"/>
              </a:rPr>
              <a:t>Inovar os Instrumentos para ...</a:t>
            </a:r>
          </a:p>
        </p:txBody>
      </p:sp>
      <p:sp>
        <p:nvSpPr>
          <p:cNvPr id="661507" name="Rectangle 3"/>
          <p:cNvSpPr>
            <a:spLocks noChangeArrowheads="1"/>
          </p:cNvSpPr>
          <p:nvPr/>
        </p:nvSpPr>
        <p:spPr bwMode="auto">
          <a:xfrm>
            <a:off x="381000" y="1676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6000" i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</a:endParaRPr>
          </a:p>
        </p:txBody>
      </p:sp>
      <p:sp>
        <p:nvSpPr>
          <p:cNvPr id="661508" name="Rectangle 4"/>
          <p:cNvSpPr>
            <a:spLocks noChangeArrowheads="1"/>
          </p:cNvSpPr>
          <p:nvPr/>
        </p:nvSpPr>
        <p:spPr bwMode="auto">
          <a:xfrm>
            <a:off x="228600" y="2743200"/>
            <a:ext cx="8534400" cy="1828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  <a:defRPr/>
            </a:pPr>
            <a:r>
              <a:rPr kumimoji="1" lang="pt-BR" sz="4000">
                <a:latin typeface="ClassGarmnd BT" charset="0"/>
              </a:rPr>
              <a:t>   Revelar os </a:t>
            </a:r>
            <a:r>
              <a:rPr kumimoji="1" lang="pt-BR" sz="4000" i="1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Territórios Invisíveis</a:t>
            </a:r>
            <a:r>
              <a:rPr kumimoji="1" lang="pt-BR" sz="4000">
                <a:latin typeface="ClassGarmnd BT" charset="0"/>
              </a:rPr>
              <a:t> ao simples olhar. Reincorporar os </a:t>
            </a:r>
            <a:r>
              <a:rPr kumimoji="1" lang="pt-BR" sz="4000" i="1" u="sng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processos</a:t>
            </a:r>
            <a:r>
              <a:rPr kumimoji="1" lang="pt-BR" sz="4000">
                <a:latin typeface="ClassGarmnd BT" charset="0"/>
              </a:rPr>
              <a:t> às </a:t>
            </a:r>
            <a:r>
              <a:rPr kumimoji="1" lang="pt-BR" sz="4000" i="1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cartografias do lugar</a:t>
            </a:r>
            <a:r>
              <a:rPr kumimoji="1" lang="pt-BR" sz="4000">
                <a:latin typeface="ClassGarmnd BT" charset="0"/>
              </a:rPr>
              <a:t>.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914400" y="228600"/>
            <a:ext cx="8229600" cy="823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solidFill>
                  <a:srgbClr val="0033CC"/>
                </a:solidFill>
                <a:latin typeface="Candara" pitchFamily="34" charset="0"/>
              </a:rPr>
              <a:t>Análise Espacial</a:t>
            </a:r>
            <a:endParaRPr lang="pt-BR" sz="480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457200" y="1066800"/>
            <a:ext cx="82296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>
                <a:latin typeface="ClassGarmnd BT" charset="0"/>
              </a:rPr>
              <a:t>MULTIDIMENSIONALIDADE DO</a:t>
            </a:r>
            <a:r>
              <a:rPr lang="en-US">
                <a:latin typeface="ClassGarmnd BT" charset="0"/>
              </a:rPr>
              <a:t>S</a:t>
            </a:r>
            <a:r>
              <a:rPr lang="pt-BR">
                <a:latin typeface="ClassGarmnd BT" charset="0"/>
              </a:rPr>
              <a:t> PROCESSO</a:t>
            </a:r>
            <a:r>
              <a:rPr lang="en-US">
                <a:latin typeface="ClassGarmnd BT" charset="0"/>
              </a:rPr>
              <a:t>S QUE OCORREM NO TERRITÓRIO</a:t>
            </a:r>
            <a:endParaRPr lang="pt-BR">
              <a:latin typeface="ClassGarmnd BT" charset="0"/>
            </a:endParaRPr>
          </a:p>
        </p:txBody>
      </p:sp>
      <p:grpSp>
        <p:nvGrpSpPr>
          <p:cNvPr id="35844" name="Group 4"/>
          <p:cNvGrpSpPr>
            <a:grpSpLocks/>
          </p:cNvGrpSpPr>
          <p:nvPr/>
        </p:nvGrpSpPr>
        <p:grpSpPr bwMode="auto">
          <a:xfrm>
            <a:off x="1762125" y="2257425"/>
            <a:ext cx="5095875" cy="4156075"/>
            <a:chOff x="1048" y="909"/>
            <a:chExt cx="2888" cy="3300"/>
          </a:xfrm>
        </p:grpSpPr>
        <p:grpSp>
          <p:nvGrpSpPr>
            <p:cNvPr id="35845" name="Group 5"/>
            <p:cNvGrpSpPr>
              <a:grpSpLocks/>
            </p:cNvGrpSpPr>
            <p:nvPr/>
          </p:nvGrpSpPr>
          <p:grpSpPr bwMode="auto">
            <a:xfrm>
              <a:off x="1048" y="909"/>
              <a:ext cx="2888" cy="3171"/>
              <a:chOff x="1048" y="909"/>
              <a:chExt cx="2888" cy="3171"/>
            </a:xfrm>
          </p:grpSpPr>
          <p:grpSp>
            <p:nvGrpSpPr>
              <p:cNvPr id="35847" name="Group 6"/>
              <p:cNvGrpSpPr>
                <a:grpSpLocks/>
              </p:cNvGrpSpPr>
              <p:nvPr/>
            </p:nvGrpSpPr>
            <p:grpSpPr bwMode="auto">
              <a:xfrm>
                <a:off x="2407" y="909"/>
                <a:ext cx="1529" cy="2976"/>
                <a:chOff x="4" y="1340"/>
                <a:chExt cx="5756" cy="2648"/>
              </a:xfrm>
            </p:grpSpPr>
            <p:sp>
              <p:nvSpPr>
                <p:cNvPr id="3585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" y="3694"/>
                  <a:ext cx="5756" cy="294"/>
                </a:xfrm>
                <a:prstGeom prst="rect">
                  <a:avLst/>
                </a:prstGeom>
                <a:noFill/>
                <a:ln w="19050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pPr eaLnBrk="0" hangingPunct="0"/>
                  <a:r>
                    <a:rPr lang="pt-BR" sz="2000">
                      <a:latin typeface="Arial" charset="0"/>
                    </a:rPr>
                    <a:t>FILOSÓFICA</a:t>
                  </a:r>
                </a:p>
              </p:txBody>
            </p:sp>
            <p:grpSp>
              <p:nvGrpSpPr>
                <p:cNvPr id="35851" name="Group 8"/>
                <p:cNvGrpSpPr>
                  <a:grpSpLocks/>
                </p:cNvGrpSpPr>
                <p:nvPr/>
              </p:nvGrpSpPr>
              <p:grpSpPr bwMode="auto">
                <a:xfrm>
                  <a:off x="4" y="1340"/>
                  <a:ext cx="5756" cy="2307"/>
                  <a:chOff x="4" y="1340"/>
                  <a:chExt cx="5756" cy="2307"/>
                </a:xfrm>
              </p:grpSpPr>
              <p:sp>
                <p:nvSpPr>
                  <p:cNvPr id="35852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2688"/>
                    <a:ext cx="5756" cy="294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2000">
                        <a:latin typeface="Arial" charset="0"/>
                      </a:rPr>
                      <a:t>AMBIENTAL</a:t>
                    </a:r>
                  </a:p>
                </p:txBody>
              </p:sp>
              <p:sp>
                <p:nvSpPr>
                  <p:cNvPr id="35853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3023"/>
                    <a:ext cx="5756" cy="294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2000">
                        <a:latin typeface="Arial" charset="0"/>
                      </a:rPr>
                      <a:t>GENÉTICA</a:t>
                    </a:r>
                  </a:p>
                </p:txBody>
              </p:sp>
              <p:sp>
                <p:nvSpPr>
                  <p:cNvPr id="35854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2013"/>
                    <a:ext cx="5756" cy="294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2000">
                        <a:latin typeface="Arial" charset="0"/>
                      </a:rPr>
                      <a:t>TÉCNICA </a:t>
                    </a:r>
                  </a:p>
                </p:txBody>
              </p:sp>
              <p:sp>
                <p:nvSpPr>
                  <p:cNvPr id="35855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1676"/>
                    <a:ext cx="5756" cy="294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2000">
                        <a:latin typeface="Arial" charset="0"/>
                      </a:rPr>
                      <a:t>ECONÔMICA</a:t>
                    </a:r>
                  </a:p>
                </p:txBody>
              </p:sp>
              <p:sp>
                <p:nvSpPr>
                  <p:cNvPr id="35856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2351"/>
                    <a:ext cx="5756" cy="293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2000">
                        <a:latin typeface="Arial" charset="0"/>
                      </a:rPr>
                      <a:t>GEOGRÁFICA</a:t>
                    </a:r>
                  </a:p>
                </p:txBody>
              </p:sp>
              <p:sp>
                <p:nvSpPr>
                  <p:cNvPr id="35857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3374"/>
                    <a:ext cx="5756" cy="273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1800">
                        <a:latin typeface="Arial" charset="0"/>
                      </a:rPr>
                      <a:t>HISTÓRIC</a:t>
                    </a:r>
                    <a:r>
                      <a:rPr lang="en-US" sz="1800">
                        <a:latin typeface="Arial" charset="0"/>
                      </a:rPr>
                      <a:t>O</a:t>
                    </a:r>
                    <a:r>
                      <a:rPr lang="pt-BR" sz="1800">
                        <a:latin typeface="Arial" charset="0"/>
                      </a:rPr>
                      <a:t>/POLÍTICA</a:t>
                    </a:r>
                  </a:p>
                </p:txBody>
              </p:sp>
              <p:sp>
                <p:nvSpPr>
                  <p:cNvPr id="35858" name="Text 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1340"/>
                    <a:ext cx="5756" cy="294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2000">
                        <a:latin typeface="Arial" charset="0"/>
                      </a:rPr>
                      <a:t>SOCIOLÓGICA</a:t>
                    </a:r>
                  </a:p>
                </p:txBody>
              </p:sp>
            </p:grpSp>
          </p:grpSp>
          <p:sp>
            <p:nvSpPr>
              <p:cNvPr id="35848" name="Text Box 16"/>
              <p:cNvSpPr txBox="1">
                <a:spLocks noChangeArrowheads="1"/>
              </p:cNvSpPr>
              <p:nvPr/>
            </p:nvSpPr>
            <p:spPr bwMode="auto">
              <a:xfrm>
                <a:off x="1048" y="2409"/>
                <a:ext cx="898" cy="314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pt-BR" sz="1800">
                    <a:latin typeface="Helvetica" pitchFamily="34" charset="0"/>
                  </a:rPr>
                  <a:t>DIMENSÕES</a:t>
                </a:r>
              </a:p>
            </p:txBody>
          </p:sp>
          <p:sp>
            <p:nvSpPr>
              <p:cNvPr id="35849" name="AutoShape 17"/>
              <p:cNvSpPr>
                <a:spLocks/>
              </p:cNvSpPr>
              <p:nvPr/>
            </p:nvSpPr>
            <p:spPr bwMode="auto">
              <a:xfrm>
                <a:off x="2064" y="960"/>
                <a:ext cx="336" cy="3120"/>
              </a:xfrm>
              <a:prstGeom prst="leftBrace">
                <a:avLst>
                  <a:gd name="adj1" fmla="val 75017"/>
                  <a:gd name="adj2" fmla="val 50273"/>
                </a:avLst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>
                  <a:latin typeface="Tahoma" pitchFamily="34" charset="0"/>
                </a:endParaRPr>
              </a:p>
            </p:txBody>
          </p:sp>
        </p:grpSp>
        <p:sp>
          <p:nvSpPr>
            <p:cNvPr id="35846" name="Text Box 18"/>
            <p:cNvSpPr txBox="1">
              <a:spLocks noChangeArrowheads="1"/>
            </p:cNvSpPr>
            <p:nvPr/>
          </p:nvSpPr>
          <p:spPr bwMode="auto">
            <a:xfrm>
              <a:off x="2451" y="3903"/>
              <a:ext cx="223" cy="306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pt-BR" sz="1800">
                  <a:latin typeface="Helvetica" pitchFamily="34" charset="0"/>
                </a:rPr>
                <a:t>...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152400"/>
            <a:ext cx="5827713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rgbClr val="003399"/>
                </a:solidFill>
                <a:latin typeface="Batang" pitchFamily="18" charset="-127"/>
              </a:rPr>
              <a:t>Índices e Indicadores</a:t>
            </a:r>
            <a:endParaRPr lang="pt-BR" sz="3600">
              <a:solidFill>
                <a:srgbClr val="003399"/>
              </a:solidFill>
              <a:latin typeface="Batang" pitchFamily="18" charset="-127"/>
            </a:endParaRPr>
          </a:p>
        </p:txBody>
      </p:sp>
      <p:pic>
        <p:nvPicPr>
          <p:cNvPr id="36867" name="Imagem 14" descr="http://www.porem.com.br/humor/charges/indicador_de_desempreg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996950"/>
            <a:ext cx="632460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066800" y="198120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3962400" y="2438400"/>
            <a:ext cx="4953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</a:pPr>
            <a:r>
              <a:rPr lang="pt-BR" sz="2800">
                <a:solidFill>
                  <a:srgbClr val="000099"/>
                </a:solidFill>
                <a:latin typeface="Lucida Sans" pitchFamily="34" charset="0"/>
              </a:rPr>
              <a:t>Vera Telles </a:t>
            </a:r>
            <a:r>
              <a:rPr lang="pt-BR" sz="2000">
                <a:solidFill>
                  <a:srgbClr val="000099"/>
                </a:solidFill>
                <a:latin typeface="Lucida Sans" pitchFamily="34" charset="0"/>
                <a:hlinkClick r:id="" action="ppaction://noaction"/>
              </a:rPr>
              <a:t>[1]</a:t>
            </a:r>
            <a:endParaRPr lang="en-US" sz="2000">
              <a:solidFill>
                <a:srgbClr val="000099"/>
              </a:solidFill>
              <a:latin typeface="Lucida Sans" pitchFamily="34" charset="0"/>
            </a:endParaRPr>
          </a:p>
        </p:txBody>
      </p:sp>
      <p:sp>
        <p:nvSpPr>
          <p:cNvPr id="669700" name="Text Box 4"/>
          <p:cNvSpPr txBox="1">
            <a:spLocks noChangeArrowheads="1"/>
          </p:cNvSpPr>
          <p:nvPr/>
        </p:nvSpPr>
        <p:spPr bwMode="auto">
          <a:xfrm>
            <a:off x="228600" y="3048000"/>
            <a:ext cx="7337425" cy="6699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sz="120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hlinkClick r:id="" action="ppaction://noaction"/>
              </a:rPr>
              <a:t>[1]</a:t>
            </a:r>
            <a:r>
              <a:rPr lang="pt-BR" sz="120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 </a:t>
            </a:r>
            <a:r>
              <a:rPr lang="pt-BR" sz="1400" b="1">
                <a:latin typeface="RotisSansSerif" pitchFamily="34" charset="0"/>
              </a:rPr>
              <a:t>Medindo coisas, produzindo fatos, construindo realidades sociais.</a:t>
            </a:r>
            <a:r>
              <a:rPr lang="pt-BR" sz="1200">
                <a:latin typeface="RotisSansSerif" pitchFamily="34" charset="0"/>
              </a:rPr>
              <a:t> Seminário Internacional sobre Indicadores Sociais para Inclusão Social ,15 e 16 de maio de 2003, PUC-SP . Mesa: Indicadores sociais entre a objetividade e a subjetividade (16/05/2003)</a:t>
            </a:r>
            <a:r>
              <a:rPr lang="en-US" sz="1200">
                <a:latin typeface="RotisSansSerif" pitchFamily="34" charset="0"/>
              </a:rPr>
              <a:t> </a:t>
            </a:r>
          </a:p>
        </p:txBody>
      </p:sp>
      <p:sp>
        <p:nvSpPr>
          <p:cNvPr id="669702" name="Text Box 6"/>
          <p:cNvSpPr txBox="1">
            <a:spLocks noChangeArrowheads="1"/>
          </p:cNvSpPr>
          <p:nvPr/>
        </p:nvSpPr>
        <p:spPr bwMode="auto">
          <a:xfrm>
            <a:off x="152400" y="228600"/>
            <a:ext cx="87788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sz="3600">
                <a:latin typeface="Candara" pitchFamily="34" charset="0"/>
              </a:rPr>
              <a:t>Mas isso significa dizer que, a rigor, os indicadores não medem a realidade, algo que estaria lá pronto para ser descrito: </a:t>
            </a:r>
            <a:r>
              <a:rPr lang="pt-BR" sz="3600" b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participam da construção social da realidade.</a:t>
            </a:r>
          </a:p>
        </p:txBody>
      </p:sp>
      <p:sp>
        <p:nvSpPr>
          <p:cNvPr id="669703" name="Text Box 7"/>
          <p:cNvSpPr txBox="1">
            <a:spLocks noChangeArrowheads="1"/>
          </p:cNvSpPr>
          <p:nvPr/>
        </p:nvSpPr>
        <p:spPr bwMode="auto">
          <a:xfrm>
            <a:off x="3733800" y="6096000"/>
            <a:ext cx="5257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fr-FR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t>DESROSIÈRE, Alain</a:t>
            </a:r>
            <a:r>
              <a:rPr lang="fr-FR" sz="1200"/>
              <a:t>. </a:t>
            </a:r>
            <a:r>
              <a:rPr lang="fr-FR" sz="1400" i="1">
                <a:effectLst>
                  <a:outerShdw blurRad="38100" dist="38100" dir="2700000" algn="tl">
                    <a:srgbClr val="C0C0C0"/>
                  </a:outerShdw>
                </a:effectLst>
              </a:rPr>
              <a:t>La politique des grands nombre. Histoire de la raison statistique</a:t>
            </a:r>
            <a:r>
              <a:rPr lang="fr-FR" sz="1200"/>
              <a:t>. </a:t>
            </a:r>
            <a:r>
              <a:rPr lang="en-US" sz="1200"/>
              <a:t>Paris : La Découverte, 2000 (2a edicao). </a:t>
            </a:r>
          </a:p>
        </p:txBody>
      </p:sp>
      <p:pic>
        <p:nvPicPr>
          <p:cNvPr id="37895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810000"/>
            <a:ext cx="2971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Text Box 2"/>
          <p:cNvSpPr txBox="1">
            <a:spLocks noChangeArrowheads="1"/>
          </p:cNvSpPr>
          <p:nvPr/>
        </p:nvSpPr>
        <p:spPr bwMode="auto">
          <a:xfrm>
            <a:off x="0" y="1600200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2800">
                <a:solidFill>
                  <a:srgbClr val="0033CC"/>
                </a:solidFill>
                <a:latin typeface="Candara" pitchFamily="34" charset="0"/>
              </a:rPr>
              <a:t>Qual</a:t>
            </a:r>
            <a:r>
              <a:rPr lang="pt-PT" sz="1800">
                <a:solidFill>
                  <a:srgbClr val="0033CC"/>
                </a:solidFill>
                <a:latin typeface="Candara" pitchFamily="34" charset="0"/>
              </a:rPr>
              <a:t>(is</a:t>
            </a:r>
            <a:r>
              <a:rPr lang="pt-PT" sz="2000">
                <a:solidFill>
                  <a:srgbClr val="0033CC"/>
                </a:solidFill>
                <a:latin typeface="Candara" pitchFamily="34" charset="0"/>
              </a:rPr>
              <a:t>)</a:t>
            </a:r>
            <a:r>
              <a:rPr lang="pt-PT" sz="2800">
                <a:solidFill>
                  <a:srgbClr val="0033CC"/>
                </a:solidFill>
                <a:latin typeface="Candara" pitchFamily="34" charset="0"/>
              </a:rPr>
              <a:t> a</a:t>
            </a:r>
            <a:r>
              <a:rPr lang="pt-PT" sz="1800">
                <a:solidFill>
                  <a:srgbClr val="0033CC"/>
                </a:solidFill>
                <a:latin typeface="Candara" pitchFamily="34" charset="0"/>
              </a:rPr>
              <a:t>(s)</a:t>
            </a:r>
            <a:r>
              <a:rPr lang="pt-PT" sz="2800">
                <a:solidFill>
                  <a:srgbClr val="0033CC"/>
                </a:solidFill>
                <a:latin typeface="Candara" pitchFamily="34" charset="0"/>
              </a:rPr>
              <a:t> Natureza </a:t>
            </a:r>
            <a:r>
              <a:rPr lang="pt-PT" sz="1800">
                <a:solidFill>
                  <a:srgbClr val="0033CC"/>
                </a:solidFill>
                <a:latin typeface="Candara" pitchFamily="34" charset="0"/>
              </a:rPr>
              <a:t>(s)</a:t>
            </a:r>
            <a:r>
              <a:rPr lang="pt-PT" sz="2800">
                <a:solidFill>
                  <a:srgbClr val="0033CC"/>
                </a:solidFill>
                <a:latin typeface="Candara" pitchFamily="34" charset="0"/>
              </a:rPr>
              <a:t> do </a:t>
            </a:r>
            <a:r>
              <a:rPr lang="pt-PT" sz="2800" b="1" i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Espaço</a:t>
            </a:r>
            <a:r>
              <a:rPr lang="pt-PT" sz="2800" i="1">
                <a:solidFill>
                  <a:srgbClr val="0033CC"/>
                </a:solidFill>
                <a:latin typeface="Candara" pitchFamily="34" charset="0"/>
              </a:rPr>
              <a:t> </a:t>
            </a:r>
            <a:r>
              <a:rPr lang="pt-PT" sz="2800">
                <a:solidFill>
                  <a:srgbClr val="0033CC"/>
                </a:solidFill>
                <a:latin typeface="Candara" pitchFamily="34" charset="0"/>
              </a:rPr>
              <a:t>e como melhor Representa-lo no contexto do</a:t>
            </a:r>
            <a:r>
              <a:rPr lang="pt-PT" sz="2000">
                <a:solidFill>
                  <a:srgbClr val="0033CC"/>
                </a:solidFill>
              </a:rPr>
              <a:t>(s)</a:t>
            </a:r>
            <a:r>
              <a:rPr lang="pt-PT" sz="2800">
                <a:solidFill>
                  <a:srgbClr val="0033CC"/>
                </a:solidFill>
                <a:latin typeface="Candara" pitchFamily="34" charset="0"/>
              </a:rPr>
              <a:t> Processo</a:t>
            </a:r>
            <a:r>
              <a:rPr lang="pt-PT" sz="2000">
                <a:solidFill>
                  <a:srgbClr val="0033CC"/>
                </a:solidFill>
              </a:rPr>
              <a:t>(s)</a:t>
            </a:r>
            <a:r>
              <a:rPr lang="pt-PT">
                <a:solidFill>
                  <a:srgbClr val="0033CC"/>
                </a:solidFill>
              </a:rPr>
              <a:t> </a:t>
            </a:r>
            <a:r>
              <a:rPr lang="pt-PT">
                <a:solidFill>
                  <a:srgbClr val="0033CC"/>
                </a:solidFill>
                <a:latin typeface="Candara" pitchFamily="34" charset="0"/>
              </a:rPr>
              <a:t>em</a:t>
            </a:r>
            <a:r>
              <a:rPr lang="pt-PT" sz="2800">
                <a:solidFill>
                  <a:srgbClr val="0033CC"/>
                </a:solidFill>
                <a:latin typeface="Candara" pitchFamily="34" charset="0"/>
              </a:rPr>
              <a:t> Observação?</a:t>
            </a:r>
            <a:endParaRPr lang="pt-BR" sz="280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609600" y="228600"/>
            <a:ext cx="8153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PT" sz="3200">
                <a:solidFill>
                  <a:schemeClr val="accent2"/>
                </a:solidFill>
                <a:latin typeface="Microsoft Sans Serif" pitchFamily="34" charset="0"/>
              </a:rPr>
              <a:t>Nossa Vocação: </a:t>
            </a:r>
          </a:p>
          <a:p>
            <a:pPr algn="ctr"/>
            <a:r>
              <a:rPr lang="pt-PT" sz="3200">
                <a:solidFill>
                  <a:schemeClr val="accent2"/>
                </a:solidFill>
                <a:latin typeface="Microsoft Sans Serif" pitchFamily="34" charset="0"/>
              </a:rPr>
              <a:t>O  </a:t>
            </a:r>
            <a:r>
              <a:rPr lang="pt-PT" sz="3200" i="1">
                <a:solidFill>
                  <a:schemeClr val="accent2"/>
                </a:solidFill>
                <a:latin typeface="Microsoft Sans Serif" pitchFamily="34" charset="0"/>
              </a:rPr>
              <a:t>Espaço</a:t>
            </a:r>
            <a:r>
              <a:rPr lang="pt-PT" sz="3200">
                <a:solidFill>
                  <a:schemeClr val="accent2"/>
                </a:solidFill>
                <a:latin typeface="Microsoft Sans Serif" pitchFamily="34" charset="0"/>
              </a:rPr>
              <a:t> como Categoria Analítica </a:t>
            </a:r>
            <a:endParaRPr lang="pt-BR" sz="3200">
              <a:solidFill>
                <a:schemeClr val="accent2"/>
              </a:solidFill>
              <a:latin typeface="Microsoft Sans Serif" pitchFamily="34" charset="0"/>
            </a:endParaRPr>
          </a:p>
        </p:txBody>
      </p:sp>
      <p:sp>
        <p:nvSpPr>
          <p:cNvPr id="670724" name="Text Box 4"/>
          <p:cNvSpPr txBox="1">
            <a:spLocks noChangeArrowheads="1"/>
          </p:cNvSpPr>
          <p:nvPr/>
        </p:nvSpPr>
        <p:spPr bwMode="auto">
          <a:xfrm>
            <a:off x="304800" y="2743200"/>
            <a:ext cx="8686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4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dern No. 20" pitchFamily="18" charset="0"/>
              </a:rPr>
              <a:t>Com a Ajuda de Alguns Guias...</a:t>
            </a:r>
            <a:endParaRPr lang="pt-BR" sz="400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dern No. 20" pitchFamily="18" charset="0"/>
            </a:endParaRPr>
          </a:p>
        </p:txBody>
      </p:sp>
      <p:grpSp>
        <p:nvGrpSpPr>
          <p:cNvPr id="38917" name="Group 5"/>
          <p:cNvGrpSpPr>
            <a:grpSpLocks/>
          </p:cNvGrpSpPr>
          <p:nvPr/>
        </p:nvGrpSpPr>
        <p:grpSpPr bwMode="auto">
          <a:xfrm>
            <a:off x="381000" y="4343400"/>
            <a:ext cx="7889875" cy="336550"/>
            <a:chOff x="192" y="2688"/>
            <a:chExt cx="4970" cy="212"/>
          </a:xfrm>
        </p:grpSpPr>
        <p:sp>
          <p:nvSpPr>
            <p:cNvPr id="38927" name="Text Box 6"/>
            <p:cNvSpPr txBox="1">
              <a:spLocks noChangeArrowheads="1"/>
            </p:cNvSpPr>
            <p:nvPr/>
          </p:nvSpPr>
          <p:spPr bwMode="auto">
            <a:xfrm>
              <a:off x="192" y="2688"/>
              <a:ext cx="165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33CC"/>
                  </a:solidFill>
                  <a:latin typeface="Candara" pitchFamily="34" charset="0"/>
                </a:rPr>
                <a:t>Fisica/Matemática/Geografia</a:t>
              </a:r>
            </a:p>
          </p:txBody>
        </p:sp>
        <p:sp>
          <p:nvSpPr>
            <p:cNvPr id="38928" name="Text Box 7"/>
            <p:cNvSpPr txBox="1">
              <a:spLocks noChangeArrowheads="1"/>
            </p:cNvSpPr>
            <p:nvPr/>
          </p:nvSpPr>
          <p:spPr bwMode="auto">
            <a:xfrm>
              <a:off x="2400" y="2688"/>
              <a:ext cx="1234" cy="21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33CC"/>
                  </a:solidFill>
                  <a:latin typeface="Candara" pitchFamily="34" charset="0"/>
                </a:rPr>
                <a:t>Sociologia/Geografia</a:t>
              </a:r>
            </a:p>
          </p:txBody>
        </p:sp>
        <p:sp>
          <p:nvSpPr>
            <p:cNvPr id="38929" name="Text Box 8"/>
            <p:cNvSpPr txBox="1">
              <a:spLocks noChangeArrowheads="1"/>
            </p:cNvSpPr>
            <p:nvPr/>
          </p:nvSpPr>
          <p:spPr bwMode="auto">
            <a:xfrm>
              <a:off x="4512" y="2688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33CC"/>
                  </a:solidFill>
                  <a:latin typeface="Candara" pitchFamily="34" charset="0"/>
                </a:rPr>
                <a:t>Literatura</a:t>
              </a:r>
            </a:p>
          </p:txBody>
        </p:sp>
      </p:grpSp>
      <p:grpSp>
        <p:nvGrpSpPr>
          <p:cNvPr id="38918" name="Group 9"/>
          <p:cNvGrpSpPr>
            <a:grpSpLocks/>
          </p:cNvGrpSpPr>
          <p:nvPr/>
        </p:nvGrpSpPr>
        <p:grpSpPr bwMode="auto">
          <a:xfrm>
            <a:off x="457200" y="4800600"/>
            <a:ext cx="8304213" cy="1600200"/>
            <a:chOff x="288" y="2928"/>
            <a:chExt cx="5231" cy="1008"/>
          </a:xfrm>
        </p:grpSpPr>
        <p:pic>
          <p:nvPicPr>
            <p:cNvPr id="38919" name="Picture 10" descr="250px-Zygmunt_Bauman_by_Kubik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56" y="2928"/>
              <a:ext cx="757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8920" name="Group 11"/>
            <p:cNvGrpSpPr>
              <a:grpSpLocks/>
            </p:cNvGrpSpPr>
            <p:nvPr/>
          </p:nvGrpSpPr>
          <p:grpSpPr bwMode="auto">
            <a:xfrm>
              <a:off x="288" y="2928"/>
              <a:ext cx="1629" cy="1008"/>
              <a:chOff x="288" y="2928"/>
              <a:chExt cx="1629" cy="1056"/>
            </a:xfrm>
          </p:grpSpPr>
          <p:pic>
            <p:nvPicPr>
              <p:cNvPr id="38925" name="Picture 12" descr="mario_schenberg_2_largest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8" y="2928"/>
                <a:ext cx="792" cy="10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926" name="Picture 1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104" y="2928"/>
                <a:ext cx="813" cy="10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8921" name="Group 14"/>
            <p:cNvGrpSpPr>
              <a:grpSpLocks/>
            </p:cNvGrpSpPr>
            <p:nvPr/>
          </p:nvGrpSpPr>
          <p:grpSpPr bwMode="auto">
            <a:xfrm>
              <a:off x="3984" y="2928"/>
              <a:ext cx="1535" cy="1008"/>
              <a:chOff x="3984" y="2976"/>
              <a:chExt cx="1535" cy="960"/>
            </a:xfrm>
          </p:grpSpPr>
          <p:pic>
            <p:nvPicPr>
              <p:cNvPr id="38923" name="Picture 15" descr="italo calvino_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984" y="2976"/>
                <a:ext cx="723" cy="9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924" name="Picture 16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704" y="2976"/>
                <a:ext cx="815" cy="9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8922" name="Picture 17" descr="MiltonSantos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24" y="2928"/>
              <a:ext cx="690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838200" y="1524000"/>
          <a:ext cx="7467600" cy="4267200"/>
        </p:xfrm>
        <a:graphic>
          <a:graphicData uri="http://schemas.openxmlformats.org/presentationml/2006/ole">
            <p:oleObj spid="_x0000_s3074" name="Documento" r:id="rId3" imgW="3749760" imgH="2251440" progId="Word.Document.8">
              <p:embed/>
            </p:oleObj>
          </a:graphicData>
        </a:graphic>
      </p:graphicFrame>
      <p:sp>
        <p:nvSpPr>
          <p:cNvPr id="671747" name="Text Box 3"/>
          <p:cNvSpPr txBox="1">
            <a:spLocks noChangeArrowheads="1"/>
          </p:cNvSpPr>
          <p:nvPr/>
        </p:nvSpPr>
        <p:spPr bwMode="auto">
          <a:xfrm>
            <a:off x="914400" y="381000"/>
            <a:ext cx="8686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REPRESENTAÇÃO</a:t>
            </a:r>
            <a:r>
              <a:rPr lang="pt-BR"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 </a:t>
            </a:r>
            <a:r>
              <a:rPr lang="pt-BR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COMPUTACIONAL</a:t>
            </a: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990600" y="914400"/>
            <a:ext cx="784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447800" y="1066800"/>
            <a:ext cx="7151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>
                <a:latin typeface="Arial" charset="0"/>
              </a:rPr>
              <a:t>Categorias representacionais mais comuns em SIG</a:t>
            </a:r>
          </a:p>
        </p:txBody>
      </p:sp>
      <p:sp>
        <p:nvSpPr>
          <p:cNvPr id="671750" name="Text Box 6"/>
          <p:cNvSpPr txBox="1">
            <a:spLocks noChangeArrowheads="1"/>
          </p:cNvSpPr>
          <p:nvPr/>
        </p:nvSpPr>
        <p:spPr bwMode="auto">
          <a:xfrm>
            <a:off x="609600" y="5791200"/>
            <a:ext cx="78644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Possibilidade de transição entre categorias representacionais rompendo com a imobilidade inicial dos dados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533400"/>
            <a:ext cx="6557963" cy="579438"/>
          </a:xfrm>
          <a:solidFill>
            <a:srgbClr val="FFFFFF"/>
          </a:solidFill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pt-BR" sz="400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Colaboradores de sempre...</a:t>
            </a:r>
            <a:r>
              <a:rPr lang="en-US" sz="400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 </a:t>
            </a:r>
            <a:endParaRPr lang="pt-BR" sz="400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  <a:cs typeface="Times New Roman" pitchFamily="18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4191000" cy="4343400"/>
          </a:xfrm>
          <a:solidFill>
            <a:srgbClr val="FFFFFF"/>
          </a:solidFill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pt-BR" sz="2800" smtClean="0">
                <a:latin typeface="Garamond" pitchFamily="18" charset="0"/>
                <a:cs typeface="Times New Roman" pitchFamily="18" charset="0"/>
              </a:rPr>
              <a:t>Dra. Marília Sá Carvalho</a:t>
            </a:r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pt-BR" sz="2800" smtClean="0">
                <a:latin typeface="Garamond" pitchFamily="18" charset="0"/>
                <a:cs typeface="Times New Roman" pitchFamily="18" charset="0"/>
              </a:rPr>
              <a:t>Prof. Dr. Renato Assunção</a:t>
            </a:r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pt-BR" sz="2800" smtClean="0">
                <a:latin typeface="Garamond" pitchFamily="18" charset="0"/>
                <a:cs typeface="Times New Roman" pitchFamily="18" charset="0"/>
              </a:rPr>
              <a:t>Fred Ramos, MsC.</a:t>
            </a:r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pt-BR" sz="2800" smtClean="0">
                <a:latin typeface="Garamond" pitchFamily="18" charset="0"/>
                <a:cs typeface="Times New Roman" pitchFamily="18" charset="0"/>
              </a:rPr>
              <a:t>Dra. Dirce Koga</a:t>
            </a:r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pt-BR" sz="2800" smtClean="0">
                <a:latin typeface="Garamond" pitchFamily="18" charset="0"/>
                <a:cs typeface="Times New Roman" pitchFamily="18" charset="0"/>
              </a:rPr>
              <a:t>Dra. Aldaíza Sposati</a:t>
            </a:r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pt-BR" sz="2800" smtClean="0">
                <a:latin typeface="Garamond" pitchFamily="18" charset="0"/>
                <a:cs typeface="Times New Roman" pitchFamily="18" charset="0"/>
              </a:rPr>
              <a:t>Prof. Dr. Paulo Ribeiro</a:t>
            </a:r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pt-BR" sz="2800" smtClean="0">
                <a:latin typeface="Garamond" pitchFamily="18" charset="0"/>
                <a:cs typeface="Times New Roman" pitchFamily="18" charset="0"/>
              </a:rPr>
              <a:t>Dr. Christovam Barcellos</a:t>
            </a:r>
          </a:p>
          <a:p>
            <a:pPr algn="just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pt-BR" sz="2800" smtClean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4191000" y="2667000"/>
            <a:ext cx="4572000" cy="1828800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ct val="90000"/>
              </a:lnSpc>
              <a:spcBef>
                <a:spcPct val="50000"/>
              </a:spcBef>
            </a:pPr>
            <a:r>
              <a:rPr lang="pt-BR" sz="2800">
                <a:latin typeface="Garamond" pitchFamily="18" charset="0"/>
                <a:cs typeface="Times New Roman" pitchFamily="18" charset="0"/>
              </a:rPr>
              <a:t>nossos alunos e ex-alunos...</a:t>
            </a:r>
          </a:p>
          <a:p>
            <a:pPr marL="342900" indent="-342900" algn="just">
              <a:lnSpc>
                <a:spcPct val="90000"/>
              </a:lnSpc>
              <a:spcBef>
                <a:spcPct val="50000"/>
              </a:spcBef>
            </a:pPr>
            <a:r>
              <a:rPr lang="pt-BR" sz="2800">
                <a:latin typeface="Garamond" pitchFamily="18" charset="0"/>
                <a:cs typeface="Times New Roman" pitchFamily="18" charset="0"/>
              </a:rPr>
              <a:t>E TODO o time da TerraLib/TerraView, Spring e da DPI!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533400"/>
            <a:ext cx="6781800" cy="641350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3600" smtClean="0">
                <a:solidFill>
                  <a:schemeClr val="accent2"/>
                </a:solidFill>
                <a:latin typeface="ClassGarmnd BT" charset="0"/>
              </a:rPr>
              <a:t>Uma Necessidade</a:t>
            </a:r>
          </a:p>
        </p:txBody>
      </p:sp>
      <p:sp>
        <p:nvSpPr>
          <p:cNvPr id="381955" name="Rectangle 3"/>
          <p:cNvSpPr>
            <a:spLocks noChangeArrowheads="1"/>
          </p:cNvSpPr>
          <p:nvPr/>
        </p:nvSpPr>
        <p:spPr bwMode="auto">
          <a:xfrm>
            <a:off x="609600" y="1905000"/>
            <a:ext cx="7772400" cy="434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  <a:defRPr/>
            </a:pPr>
            <a:r>
              <a:rPr kumimoji="1" lang="pt-BR" sz="3600">
                <a:latin typeface="ClassGarmnd BT" charset="0"/>
              </a:rPr>
              <a:t>   Para que a Cartografia, enquanto meio, possa ser auxiliar à construção de uma Cartografia de Processos ela precisa para além de representar o </a:t>
            </a:r>
            <a:r>
              <a:rPr kumimoji="1" lang="pt-BR" sz="3600" i="1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Lugar das Pessoas</a:t>
            </a:r>
            <a:r>
              <a:rPr kumimoji="1" lang="pt-BR" sz="3600">
                <a:latin typeface="ClassGarmnd BT" charset="0"/>
              </a:rPr>
              <a:t>  inserir no seu contexto de representação as </a:t>
            </a:r>
            <a:r>
              <a:rPr kumimoji="1" lang="pt-BR" sz="3600" i="1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Pessoas do Lugar.</a:t>
            </a:r>
            <a:endParaRPr kumimoji="1" lang="en-US" sz="3600" i="1"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1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1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95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2"/>
          <p:cNvSpPr>
            <a:spLocks noChangeArrowheads="1"/>
          </p:cNvSpPr>
          <p:nvPr/>
        </p:nvSpPr>
        <p:spPr bwMode="auto">
          <a:xfrm>
            <a:off x="228600" y="2667000"/>
            <a:ext cx="8610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pt-BR" sz="400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Porque precisamos permitir o </a:t>
            </a:r>
            <a:r>
              <a:rPr lang="pt-BR" sz="4000" i="1" u="sng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Acesso </a:t>
            </a:r>
            <a:r>
              <a:rPr lang="pt-BR" sz="400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à discussão sobre as Cidades que vivemos ...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762000" y="762000"/>
            <a:ext cx="800100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400">
                <a:solidFill>
                  <a:schemeClr val="accent2"/>
                </a:solidFill>
                <a:latin typeface="ClassGarmnd BT" charset="0"/>
              </a:rPr>
              <a:t>Porque isso é Fundamental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381000" y="2057400"/>
            <a:ext cx="8458200" cy="3200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</a:pPr>
            <a:r>
              <a:rPr kumimoji="1" lang="pt-BR" sz="3600">
                <a:latin typeface="ClassGarmnd BT" charset="0"/>
              </a:rPr>
              <a:t>   Restabelecer o direito de cartografar, como uma possibilidade de controle social independente das políticas públicas e intervenções que reorganizam e (re)configuram o espaço das cidades que vivemos.</a:t>
            </a:r>
            <a:endParaRPr kumimoji="1" lang="en-US" sz="3600">
              <a:latin typeface="ClassGarmnd BT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228600" y="1676400"/>
            <a:ext cx="8686800" cy="3429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</a:pPr>
            <a:r>
              <a:rPr kumimoji="1" lang="pt-BR" sz="3600">
                <a:latin typeface="ClassGarmnd BT" charset="0"/>
              </a:rPr>
              <a:t>...a partir da possibilidade de construção, pelos grupos sociais organizados, associações de bairros, ONGs, governos locais, academia, enfim os atores da vida social nas cidades, de suas próprias cartografias.</a:t>
            </a:r>
          </a:p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</a:pPr>
            <a:endParaRPr kumimoji="1" lang="pt-BR" sz="3600">
              <a:latin typeface="ClassGarmnd BT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57200"/>
            <a:ext cx="3348038" cy="701675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4000" smtClean="0">
                <a:solidFill>
                  <a:schemeClr val="accent2"/>
                </a:solidFill>
                <a:latin typeface="ClassGarmnd BT" charset="0"/>
              </a:rPr>
              <a:t>Duas Teses</a:t>
            </a:r>
          </a:p>
        </p:txBody>
      </p:sp>
      <p:sp>
        <p:nvSpPr>
          <p:cNvPr id="384003" name="Rectangle 3"/>
          <p:cNvSpPr>
            <a:spLocks noChangeArrowheads="1"/>
          </p:cNvSpPr>
          <p:nvPr/>
        </p:nvSpPr>
        <p:spPr bwMode="auto">
          <a:xfrm>
            <a:off x="685800" y="1371600"/>
            <a:ext cx="7924800" cy="230505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</a:pPr>
            <a:r>
              <a:rPr kumimoji="1" lang="pt-BR" sz="3600">
                <a:latin typeface="ClassGarmnd BT" charset="0"/>
              </a:rPr>
              <a:t>  [1] É necessário acomodar um novo conceito de Escala para esta ‘nova’ cartografia</a:t>
            </a:r>
            <a:endParaRPr kumimoji="1" lang="en-US" sz="3600">
              <a:latin typeface="ClassGarmnd BT" charset="0"/>
            </a:endParaRPr>
          </a:p>
        </p:txBody>
      </p:sp>
      <p:sp>
        <p:nvSpPr>
          <p:cNvPr id="384004" name="Rectangle 4"/>
          <p:cNvSpPr>
            <a:spLocks noChangeArrowheads="1"/>
          </p:cNvSpPr>
          <p:nvPr/>
        </p:nvSpPr>
        <p:spPr bwMode="auto">
          <a:xfrm>
            <a:off x="685800" y="3962400"/>
            <a:ext cx="7924800" cy="230505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</a:pPr>
            <a:r>
              <a:rPr kumimoji="1" lang="pt-BR" sz="3600">
                <a:latin typeface="ClassGarmnd BT" charset="0"/>
              </a:rPr>
              <a:t>  [2] ‘O Mapa não é o território’, ainda mais, o </a:t>
            </a:r>
            <a:r>
              <a:rPr kumimoji="1" lang="pt-BR" sz="3600" b="1" u="sng">
                <a:latin typeface="ClassGarmnd BT" charset="0"/>
              </a:rPr>
              <a:t>Mapa não existe</a:t>
            </a:r>
            <a:r>
              <a:rPr kumimoji="1" lang="pt-BR" sz="3600">
                <a:latin typeface="ClassGarmnd BT" charset="0"/>
              </a:rPr>
              <a:t>! Ele se constitui para um </a:t>
            </a:r>
            <a:r>
              <a:rPr kumimoji="1" lang="pt-BR" sz="3600" i="1">
                <a:latin typeface="ClassGarmnd BT" charset="0"/>
              </a:rPr>
              <a:t>Tempo</a:t>
            </a:r>
            <a:r>
              <a:rPr kumimoji="1" lang="pt-BR" sz="3600">
                <a:latin typeface="ClassGarmnd BT" charset="0"/>
              </a:rPr>
              <a:t> e </a:t>
            </a:r>
            <a:r>
              <a:rPr kumimoji="1" lang="pt-BR" sz="3600" i="1">
                <a:latin typeface="ClassGarmnd BT" charset="0"/>
              </a:rPr>
              <a:t>Propósito</a:t>
            </a:r>
            <a:r>
              <a:rPr kumimoji="1" lang="pt-BR" sz="3600">
                <a:latin typeface="ClassGarmnd BT" charset="0"/>
              </a:rPr>
              <a:t> definidos</a:t>
            </a:r>
            <a:endParaRPr kumimoji="1" lang="en-US" sz="3600">
              <a:latin typeface="ClassGarmnd BT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4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4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4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4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003" grpId="0" animBg="1" autoUpdateAnimBg="0"/>
      <p:bldP spid="384004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533400" y="990600"/>
            <a:ext cx="8029575" cy="190500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</a:pPr>
            <a:r>
              <a:rPr kumimoji="1" lang="pt-BR" sz="3600">
                <a:latin typeface="ClassGarmnd BT" charset="0"/>
              </a:rPr>
              <a:t>   O nosso desafio é inovar os instrumentos para ...</a:t>
            </a:r>
          </a:p>
        </p:txBody>
      </p:sp>
      <p:sp>
        <p:nvSpPr>
          <p:cNvPr id="506883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4000" i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506884" name="Rectangle 4"/>
          <p:cNvSpPr>
            <a:spLocks noChangeArrowheads="1"/>
          </p:cNvSpPr>
          <p:nvPr/>
        </p:nvSpPr>
        <p:spPr bwMode="auto">
          <a:xfrm>
            <a:off x="0" y="836613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5400" i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</a:endParaRPr>
          </a:p>
        </p:txBody>
      </p:sp>
      <p:sp>
        <p:nvSpPr>
          <p:cNvPr id="506885" name="Rectangle 5"/>
          <p:cNvSpPr>
            <a:spLocks noChangeArrowheads="1"/>
          </p:cNvSpPr>
          <p:nvPr/>
        </p:nvSpPr>
        <p:spPr bwMode="auto">
          <a:xfrm>
            <a:off x="685800" y="3657600"/>
            <a:ext cx="7924800" cy="1828800"/>
          </a:xfrm>
          <a:prstGeom prst="rect">
            <a:avLst/>
          </a:prstGeom>
          <a:solidFill>
            <a:srgbClr val="CCCCFF">
              <a:alpha val="33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  <a:defRPr/>
            </a:pPr>
            <a:r>
              <a:rPr kumimoji="1" lang="pt-BR" sz="3600">
                <a:latin typeface="ClassGarmnd BT" charset="0"/>
              </a:rPr>
              <a:t>   revelar os </a:t>
            </a:r>
            <a:r>
              <a:rPr kumimoji="1" lang="pt-BR" sz="3600" i="1">
                <a:effectLst>
                  <a:outerShdw blurRad="38100" dist="38100" dir="2700000" algn="tl">
                    <a:srgbClr val="FFFFFF"/>
                  </a:outerShdw>
                </a:effectLst>
                <a:latin typeface="ClassGarmnd BT" charset="0"/>
              </a:rPr>
              <a:t>Territórios Invisíveis</a:t>
            </a:r>
            <a:r>
              <a:rPr kumimoji="1" lang="pt-BR" sz="3600">
                <a:latin typeface="ClassGarmnd BT" charset="0"/>
              </a:rPr>
              <a:t> ao simples olhar. Reincorporar os </a:t>
            </a:r>
            <a:r>
              <a:rPr kumimoji="1" lang="pt-BR" sz="3600" i="1" u="sng">
                <a:effectLst>
                  <a:outerShdw blurRad="38100" dist="38100" dir="2700000" algn="tl">
                    <a:srgbClr val="FFFFFF"/>
                  </a:outerShdw>
                </a:effectLst>
                <a:latin typeface="ClassGarmnd BT" charset="0"/>
              </a:rPr>
              <a:t>processos</a:t>
            </a:r>
            <a:r>
              <a:rPr kumimoji="1" lang="pt-BR" sz="3600">
                <a:latin typeface="ClassGarmnd BT" charset="0"/>
              </a:rPr>
              <a:t> às </a:t>
            </a:r>
            <a:r>
              <a:rPr kumimoji="1" lang="pt-BR" sz="3600" i="1">
                <a:effectLst>
                  <a:outerShdw blurRad="38100" dist="38100" dir="2700000" algn="tl">
                    <a:srgbClr val="FFFFFF"/>
                  </a:outerShdw>
                </a:effectLst>
                <a:latin typeface="ClassGarmnd BT" charset="0"/>
              </a:rPr>
              <a:t>cartografias do lugar</a:t>
            </a:r>
            <a:r>
              <a:rPr kumimoji="1" lang="pt-BR" sz="3600">
                <a:latin typeface="ClassGarmnd BT" charset="0"/>
              </a:rPr>
              <a:t> !!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304800" y="1371600"/>
            <a:ext cx="8305800" cy="160020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</a:pPr>
            <a:r>
              <a:rPr kumimoji="1" lang="pt-BR" sz="4800">
                <a:solidFill>
                  <a:srgbClr val="000066"/>
                </a:solidFill>
                <a:latin typeface="ClassGarmnd BT" charset="0"/>
              </a:rPr>
              <a:t>   Caminho: 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</a:pPr>
            <a:r>
              <a:rPr kumimoji="1" lang="pt-BR" sz="3600">
                <a:solidFill>
                  <a:srgbClr val="000066"/>
                </a:solidFill>
                <a:latin typeface="ClassGarmnd BT" charset="0"/>
              </a:rPr>
              <a:t>Experimentos com </a:t>
            </a:r>
            <a:r>
              <a:rPr kumimoji="1" lang="pt-BR" sz="3600" i="1">
                <a:solidFill>
                  <a:srgbClr val="000066"/>
                </a:solidFill>
                <a:latin typeface="ClassGarmnd BT" charset="0"/>
              </a:rPr>
              <a:t>Territórios Digitais</a:t>
            </a:r>
          </a:p>
        </p:txBody>
      </p:sp>
      <p:sp>
        <p:nvSpPr>
          <p:cNvPr id="510979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4000" i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71684" name="Rectangle 5"/>
          <p:cNvSpPr>
            <a:spLocks noChangeArrowheads="1"/>
          </p:cNvSpPr>
          <p:nvPr/>
        </p:nvSpPr>
        <p:spPr bwMode="auto">
          <a:xfrm>
            <a:off x="457200" y="3886200"/>
            <a:ext cx="8305800" cy="205740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</a:pPr>
            <a:r>
              <a:rPr kumimoji="1" lang="pt-BR" sz="4800">
                <a:solidFill>
                  <a:srgbClr val="000066"/>
                </a:solidFill>
                <a:latin typeface="ClassGarmnd BT" charset="0"/>
              </a:rPr>
              <a:t>   Métodos: 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</a:pPr>
            <a:r>
              <a:rPr kumimoji="1" lang="pt-BR" sz="3600">
                <a:solidFill>
                  <a:srgbClr val="000066"/>
                </a:solidFill>
                <a:latin typeface="ClassGarmnd BT" charset="0"/>
              </a:rPr>
              <a:t>Análise Espacial de Dados Geográficos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</a:pPr>
            <a:r>
              <a:rPr kumimoji="1" lang="pt-BR" sz="3600">
                <a:solidFill>
                  <a:srgbClr val="000066"/>
                </a:solidFill>
                <a:latin typeface="ClassGarmnd BT" charset="0"/>
              </a:rPr>
              <a:t>Modelagem</a:t>
            </a:r>
            <a:endParaRPr kumimoji="1" lang="pt-BR" sz="3600" i="1">
              <a:solidFill>
                <a:srgbClr val="000066"/>
              </a:solidFill>
              <a:latin typeface="ClassGarmnd BT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685800"/>
            <a:ext cx="8763000" cy="641350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3600" smtClean="0">
                <a:solidFill>
                  <a:schemeClr val="accent2"/>
                </a:solidFill>
                <a:latin typeface="ClassGarmnd BT" charset="0"/>
              </a:rPr>
              <a:t>Análise Espacial de Dados Geográficos</a:t>
            </a:r>
          </a:p>
        </p:txBody>
      </p:sp>
      <p:sp>
        <p:nvSpPr>
          <p:cNvPr id="491523" name="Rectangle 3"/>
          <p:cNvSpPr>
            <a:spLocks noChangeArrowheads="1"/>
          </p:cNvSpPr>
          <p:nvPr/>
        </p:nvSpPr>
        <p:spPr bwMode="auto">
          <a:xfrm>
            <a:off x="533400" y="1600200"/>
            <a:ext cx="7848600" cy="411480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</a:pPr>
            <a:r>
              <a:rPr kumimoji="1" lang="en-US" sz="4000">
                <a:solidFill>
                  <a:srgbClr val="000066"/>
                </a:solidFill>
                <a:latin typeface="ClassGarmnd BT" charset="0"/>
              </a:rPr>
              <a:t>Essencialmente, 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</a:pPr>
            <a:r>
              <a:rPr kumimoji="1" lang="en-US" sz="4000">
                <a:solidFill>
                  <a:srgbClr val="000066"/>
                </a:solidFill>
                <a:latin typeface="ClassGarmnd BT" charset="0"/>
              </a:rPr>
              <a:t>tomar o </a:t>
            </a:r>
            <a:r>
              <a:rPr kumimoji="1" lang="en-US" sz="4000" i="1">
                <a:solidFill>
                  <a:srgbClr val="000066"/>
                </a:solidFill>
                <a:latin typeface="ClassGarmnd BT" charset="0"/>
              </a:rPr>
              <a:t>‘lugar’</a:t>
            </a:r>
            <a:r>
              <a:rPr kumimoji="1" lang="en-US" sz="4000">
                <a:solidFill>
                  <a:srgbClr val="000066"/>
                </a:solidFill>
                <a:latin typeface="ClassGarmnd BT" charset="0"/>
              </a:rPr>
              <a:t> de ocorrência de uma medida, ou observação, ou coleta, ou ..., o ONDE, como uma variável  a ser considerada nas técnicas de análise empregadas.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23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609600"/>
            <a:ext cx="8458200" cy="641350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3600" smtClean="0">
                <a:solidFill>
                  <a:schemeClr val="accent2"/>
                </a:solidFill>
                <a:latin typeface="ClassGarmnd BT" charset="0"/>
              </a:rPr>
              <a:t>Análise Espacial de Dados Geográficos</a:t>
            </a:r>
          </a:p>
        </p:txBody>
      </p:sp>
      <p:sp>
        <p:nvSpPr>
          <p:cNvPr id="513027" name="Rectangle 3"/>
          <p:cNvSpPr>
            <a:spLocks noChangeArrowheads="1"/>
          </p:cNvSpPr>
          <p:nvPr/>
        </p:nvSpPr>
        <p:spPr bwMode="auto">
          <a:xfrm>
            <a:off x="457200" y="1524000"/>
            <a:ext cx="8153400" cy="434340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</a:pPr>
            <a:r>
              <a:rPr kumimoji="1" lang="en-US" sz="4000">
                <a:solidFill>
                  <a:srgbClr val="000066"/>
                </a:solidFill>
                <a:latin typeface="ClassGarmnd BT" charset="0"/>
              </a:rPr>
              <a:t>Avançando, 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</a:pPr>
            <a:r>
              <a:rPr kumimoji="1" lang="en-US" sz="4000">
                <a:solidFill>
                  <a:srgbClr val="000066"/>
                </a:solidFill>
                <a:latin typeface="ClassGarmnd BT" charset="0"/>
              </a:rPr>
              <a:t>tomar também o QUANDO, e temos então o que buscamos: 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</a:pPr>
            <a:r>
              <a:rPr kumimoji="1" lang="en-US" sz="4000">
                <a:solidFill>
                  <a:srgbClr val="000066"/>
                </a:solidFill>
                <a:latin typeface="ClassGarmnd BT" charset="0"/>
              </a:rPr>
              <a:t>Revelar Padrões Espaço-Temporais característicos dos processos que se desenvolvem no espaço que observamos!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27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Content Placeholder 2"/>
          <p:cNvSpPr>
            <a:spLocks/>
          </p:cNvSpPr>
          <p:nvPr/>
        </p:nvSpPr>
        <p:spPr bwMode="auto">
          <a:xfrm>
            <a:off x="228600" y="381000"/>
            <a:ext cx="8686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pt-BR" sz="3600" i="1">
                <a:solidFill>
                  <a:schemeClr val="accent2"/>
                </a:solidFill>
                <a:latin typeface="ClassGarmnd BT" charset="0"/>
              </a:rPr>
              <a:t>!La Geografia Médica comienza cuando el mapa acaba! </a:t>
            </a:r>
          </a:p>
          <a:p>
            <a:pPr marL="342900" indent="-342900" algn="ctr">
              <a:spcBef>
                <a:spcPct val="20000"/>
              </a:spcBef>
            </a:pPr>
            <a:r>
              <a:rPr lang="pt-BR" sz="2800" i="1">
                <a:solidFill>
                  <a:schemeClr val="accent2"/>
                </a:solidFill>
                <a:latin typeface="ClassGarmnd BT" charset="0"/>
              </a:rPr>
              <a:t>(Carlos Saenz de la Calzada, 1956)</a:t>
            </a:r>
          </a:p>
          <a:p>
            <a:pPr marL="342900" indent="-342900" algn="ctr">
              <a:spcBef>
                <a:spcPct val="20000"/>
              </a:spcBef>
            </a:pPr>
            <a:endParaRPr lang="pt-BR" sz="2800" i="1">
              <a:solidFill>
                <a:schemeClr val="accent2"/>
              </a:solidFill>
              <a:latin typeface="ClassGarmnd BT" charset="0"/>
            </a:endParaRPr>
          </a:p>
        </p:txBody>
      </p:sp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53975" y="2209800"/>
            <a:ext cx="9090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i="1"/>
              <a:t>La Geografía Médica en México a través de la Historia</a:t>
            </a:r>
            <a:r>
              <a:rPr lang="pt-BR" sz="1400"/>
              <a:t>. México: Ediciones Juan Palomo (2ª edición), 1971, 200 p. láminas</a:t>
            </a:r>
            <a:r>
              <a:rPr lang="pt-BR" sz="1400" i="1"/>
              <a:t>;</a:t>
            </a:r>
            <a:r>
              <a:rPr lang="pt-BR" sz="1400"/>
              <a:t> </a:t>
            </a:r>
          </a:p>
        </p:txBody>
      </p:sp>
      <p:sp>
        <p:nvSpPr>
          <p:cNvPr id="74756" name="Text Box 7"/>
          <p:cNvSpPr txBox="1">
            <a:spLocks noChangeArrowheads="1"/>
          </p:cNvSpPr>
          <p:nvPr/>
        </p:nvSpPr>
        <p:spPr bwMode="auto">
          <a:xfrm>
            <a:off x="838200" y="3810000"/>
            <a:ext cx="75438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600" i="1">
                <a:solidFill>
                  <a:schemeClr val="accent2"/>
                </a:solidFill>
                <a:latin typeface="ClassGarmnd BT" charset="0"/>
              </a:rPr>
              <a:t>Mas.. O mapa não existe !!</a:t>
            </a:r>
          </a:p>
          <a:p>
            <a:pPr algn="ctr"/>
            <a:r>
              <a:rPr lang="pt-BR" sz="3600" i="1">
                <a:solidFill>
                  <a:schemeClr val="accent2"/>
                </a:solidFill>
                <a:latin typeface="ClassGarmnd BT" charset="0"/>
              </a:rPr>
              <a:t>A Análise Espacial de Dados Geográficos é então meio e fim!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319963" cy="579438"/>
          </a:xfrm>
          <a:solidFill>
            <a:srgbClr val="FFFFFF"/>
          </a:solidFill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pt-BR" sz="400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Por uma Nova Cartografia</a:t>
            </a:r>
            <a:r>
              <a:rPr lang="en-US" sz="400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 </a:t>
            </a:r>
            <a:endParaRPr lang="pt-BR" sz="400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  <a:cs typeface="Times New Roman" pitchFamily="18" charset="0"/>
            </a:endParaRP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514600"/>
            <a:ext cx="8229600" cy="2209800"/>
          </a:xfrm>
          <a:solidFill>
            <a:srgbClr val="FFFFFF"/>
          </a:solidFill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pt-BR" sz="400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  <a:cs typeface="Times New Roman" pitchFamily="18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pt-BR" sz="400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  <a:cs typeface="Times New Roman" pitchFamily="18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pt-BR" sz="400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  <a:cs typeface="Times New Roman" pitchFamily="18" charset="0"/>
            </a:endParaRPr>
          </a:p>
        </p:txBody>
      </p:sp>
      <p:sp>
        <p:nvSpPr>
          <p:cNvPr id="328708" name="Rectangle 4"/>
          <p:cNvSpPr>
            <a:spLocks noChangeArrowheads="1"/>
          </p:cNvSpPr>
          <p:nvPr/>
        </p:nvSpPr>
        <p:spPr bwMode="auto">
          <a:xfrm>
            <a:off x="457200" y="2438400"/>
            <a:ext cx="8229600" cy="2057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Análise Espacial: </a:t>
            </a:r>
          </a:p>
          <a:p>
            <a:pPr algn="ctr">
              <a:defRPr/>
            </a:pPr>
            <a:r>
              <a:rPr lang="en-US" sz="32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Em Busca de uma Cartografia de Processos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990600" y="152400"/>
            <a:ext cx="7273925" cy="1179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10000"/>
              </a:lnSpc>
              <a:buFontTx/>
              <a:buNone/>
            </a:pPr>
            <a:r>
              <a:rPr lang="pt-PT" sz="2400" smtClean="0"/>
              <a:t>Teoria miasmática: O lugar como determinante</a:t>
            </a:r>
            <a:r>
              <a:rPr lang="pt-PT" sz="2400" smtClean="0">
                <a:solidFill>
                  <a:srgbClr val="3366FF"/>
                </a:solidFill>
              </a:rPr>
              <a:t>.</a:t>
            </a:r>
            <a:r>
              <a:rPr lang="pt-PT" sz="2400" smtClean="0"/>
              <a:t> 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pt-PT" sz="2400" smtClean="0"/>
              <a:t>Distribuir, localizar e associar.</a:t>
            </a:r>
          </a:p>
          <a:p>
            <a:pPr eaLnBrk="1" hangingPunct="1">
              <a:lnSpc>
                <a:spcPct val="110000"/>
              </a:lnSpc>
            </a:pPr>
            <a:endParaRPr lang="pt-PT" sz="2400" smtClean="0">
              <a:solidFill>
                <a:srgbClr val="3366FF"/>
              </a:solidFill>
            </a:endParaRPr>
          </a:p>
        </p:txBody>
      </p:sp>
      <p:pic>
        <p:nvPicPr>
          <p:cNvPr id="75779" name="Picture 4" descr="vento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bright="12000" contrast="-22000"/>
          </a:blip>
          <a:srcRect/>
          <a:stretch>
            <a:fillRect/>
          </a:stretch>
        </p:blipFill>
        <p:spPr bwMode="auto">
          <a:xfrm>
            <a:off x="381000" y="1219200"/>
            <a:ext cx="8135938" cy="4106863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75780" name="Text Box 5"/>
          <p:cNvSpPr txBox="1">
            <a:spLocks noChangeArrowheads="1"/>
          </p:cNvSpPr>
          <p:nvPr/>
        </p:nvSpPr>
        <p:spPr bwMode="auto">
          <a:xfrm>
            <a:off x="381000" y="5257800"/>
            <a:ext cx="44640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>
                <a:latin typeface="Verdana" pitchFamily="34" charset="0"/>
              </a:rPr>
              <a:t>Malária em Nápoles, Vento e Mangue</a:t>
            </a:r>
          </a:p>
          <a:p>
            <a:r>
              <a:rPr lang="pt-BR" sz="1600">
                <a:latin typeface="Verdana" pitchFamily="34" charset="0"/>
              </a:rPr>
              <a:t>Lancisi, 1711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08500" y="5300663"/>
            <a:ext cx="4635500" cy="1187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pt-BR">
                <a:latin typeface="Calibri" pitchFamily="34" charset="0"/>
              </a:rPr>
              <a:t>Associou a ocorrência da malária mas não identificou o processo de produção da doença. (</a:t>
            </a:r>
            <a:r>
              <a:rPr lang="pt-BR" i="1" u="sng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Localização</a:t>
            </a:r>
            <a:r>
              <a:rPr lang="pt-BR">
                <a:latin typeface="Calibri" pitchFamily="34" charset="0"/>
              </a:rPr>
              <a:t>)</a:t>
            </a:r>
          </a:p>
        </p:txBody>
      </p:sp>
      <p:sp>
        <p:nvSpPr>
          <p:cNvPr id="3" name="Subtitle 2"/>
          <p:cNvSpPr>
            <a:spLocks/>
          </p:cNvSpPr>
          <p:nvPr/>
        </p:nvSpPr>
        <p:spPr bwMode="auto">
          <a:xfrm>
            <a:off x="0" y="61722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70000"/>
              </a:lnSpc>
              <a:defRPr/>
            </a:pPr>
            <a:r>
              <a:rPr lang="pt-BR" sz="1600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Slides de Luisa Iñiguez Rojas.</a:t>
            </a:r>
            <a:r>
              <a:rPr lang="pt-BR" i="1">
                <a:solidFill>
                  <a:srgbClr val="898989"/>
                </a:solidFill>
                <a:latin typeface="Arial" charset="0"/>
              </a:rPr>
              <a:t> </a:t>
            </a:r>
          </a:p>
          <a:p>
            <a:pPr algn="ctr">
              <a:lnSpc>
                <a:spcPct val="70000"/>
              </a:lnSpc>
              <a:defRPr/>
            </a:pPr>
            <a:r>
              <a:rPr lang="pt-BR" sz="1400">
                <a:latin typeface="Arial" charset="0"/>
              </a:rPr>
              <a:t>Centro de Estudios de Salud y Bienestar Humanos. Universidad de La Habana. Cuba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www.zevross.com/images/seama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836613"/>
            <a:ext cx="475138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pt-BR">
                <a:latin typeface="Calibri" pitchFamily="34" charset="0"/>
              </a:rPr>
              <a:t>Associou a ocorrência da </a:t>
            </a:r>
            <a:r>
              <a:rPr lang="pt-BR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febre amarela</a:t>
            </a:r>
            <a:r>
              <a:rPr lang="pt-BR">
                <a:latin typeface="Calibri" pitchFamily="34" charset="0"/>
              </a:rPr>
              <a:t> , mas não identificou o processo de produção da doença (</a:t>
            </a:r>
            <a:r>
              <a:rPr lang="pt-BR" i="1" u="sng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Localização</a:t>
            </a:r>
            <a:r>
              <a:rPr lang="pt-BR">
                <a:latin typeface="Calibri" pitchFamily="34" charset="0"/>
              </a:rPr>
              <a:t>)</a:t>
            </a:r>
          </a:p>
        </p:txBody>
      </p:sp>
      <p:sp>
        <p:nvSpPr>
          <p:cNvPr id="76804" name="Text Box 5"/>
          <p:cNvSpPr txBox="1">
            <a:spLocks noChangeArrowheads="1"/>
          </p:cNvSpPr>
          <p:nvPr/>
        </p:nvSpPr>
        <p:spPr bwMode="auto">
          <a:xfrm>
            <a:off x="0" y="3886200"/>
            <a:ext cx="4800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400" u="sng">
                <a:latin typeface="Calibri" pitchFamily="34" charset="0"/>
              </a:rPr>
              <a:t>An account of the epidemic</a:t>
            </a:r>
            <a:r>
              <a:rPr lang="pt-BR" sz="1400">
                <a:latin typeface="Calibri" pitchFamily="34" charset="0"/>
              </a:rPr>
              <a:t> yellow fever, as it appeared in the city of New-York in the year 1795 Dr. Valentine Seaman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1889125" y="490538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>
              <a:latin typeface="Tahoma" pitchFamily="34" charset="0"/>
            </a:endParaRPr>
          </a:p>
        </p:txBody>
      </p:sp>
      <p:sp>
        <p:nvSpPr>
          <p:cNvPr id="77827" name="Text Box 4"/>
          <p:cNvSpPr txBox="1">
            <a:spLocks noChangeArrowheads="1"/>
          </p:cNvSpPr>
          <p:nvPr/>
        </p:nvSpPr>
        <p:spPr bwMode="auto">
          <a:xfrm>
            <a:off x="304800" y="1905000"/>
            <a:ext cx="8686800" cy="931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30000"/>
              </a:lnSpc>
              <a:spcBef>
                <a:spcPct val="20000"/>
              </a:spcBef>
              <a:buClr>
                <a:srgbClr val="CC99FF"/>
              </a:buClr>
              <a:buSzPct val="80000"/>
              <a:buFont typeface="Monotype Sorts" pitchFamily="2" charset="2"/>
              <a:buNone/>
            </a:pPr>
            <a:endParaRPr kumimoji="1" lang="pt-BR">
              <a:latin typeface="Comic Sans MS" pitchFamily="66" charset="0"/>
            </a:endParaRPr>
          </a:p>
          <a:p>
            <a:pPr eaLnBrk="0" hangingPunct="0"/>
            <a:endParaRPr lang="pt-BR">
              <a:latin typeface="Comic Sans MS" pitchFamily="66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95288" y="609600"/>
            <a:ext cx="8520112" cy="5811838"/>
            <a:chOff x="249" y="384"/>
            <a:chExt cx="5367" cy="3661"/>
          </a:xfrm>
        </p:grpSpPr>
        <p:sp>
          <p:nvSpPr>
            <p:cNvPr id="77833" name="Rectangle 3"/>
            <p:cNvSpPr>
              <a:spLocks noChangeArrowheads="1"/>
            </p:cNvSpPr>
            <p:nvPr/>
          </p:nvSpPr>
          <p:spPr bwMode="auto">
            <a:xfrm>
              <a:off x="432" y="384"/>
              <a:ext cx="5184" cy="4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>
                  <a:solidFill>
                    <a:schemeClr val="accent2"/>
                  </a:solidFill>
                  <a:latin typeface="ClassGarmnd BT" charset="0"/>
                </a:rPr>
                <a:t>Análise Espacial: Uma “História” Antiga</a:t>
              </a:r>
            </a:p>
          </p:txBody>
        </p:sp>
        <p:sp>
          <p:nvSpPr>
            <p:cNvPr id="329733" name="Rectangle 5"/>
            <p:cNvSpPr>
              <a:spLocks noChangeArrowheads="1"/>
            </p:cNvSpPr>
            <p:nvPr/>
          </p:nvSpPr>
          <p:spPr bwMode="auto">
            <a:xfrm>
              <a:off x="249" y="1117"/>
              <a:ext cx="5280" cy="29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32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James Lind</a:t>
              </a: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, </a:t>
              </a: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Médico</a:t>
              </a: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, </a:t>
              </a: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Cirurgião Naval (Escocês) em</a:t>
              </a:r>
            </a:p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320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1768</a:t>
              </a:r>
              <a:r>
                <a:rPr lang="en-US"/>
                <a:t> </a:t>
              </a:r>
            </a:p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Escreve</a:t>
              </a:r>
            </a:p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/>
                <a:t> </a:t>
              </a:r>
              <a:r>
                <a:rPr lang="pt-BR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“An Essay on Diseases Incidental to Europeans in Hot</a:t>
              </a:r>
              <a:r>
                <a:rPr lang="en-US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pt-BR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Climate</a:t>
              </a:r>
              <a:r>
                <a:rPr lang="pt-BR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s”</a:t>
              </a: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Onde, talvêz pela primeira vêz, se busca explicações para a </a:t>
              </a:r>
              <a:r>
                <a:rPr lang="en-US" sz="2800" b="1" u="sng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‘</a:t>
              </a:r>
              <a:r>
                <a:rPr lang="en-US" sz="2800" b="1" i="1" u="sng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distribuição</a:t>
              </a:r>
              <a:r>
                <a:rPr lang="en-US" sz="2800" b="1" u="sng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800" b="1" i="1" u="sng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espacial’</a:t>
              </a: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de doenças, e o conceito de RISCO associado a uma ‘</a:t>
              </a:r>
              <a:r>
                <a:rPr lang="en-US" sz="2800" b="1" i="1" u="sng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área geográfica’</a:t>
              </a: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específica é utilizado!</a:t>
              </a:r>
              <a:r>
                <a:rPr lang="pt-BR"/>
                <a:t> </a:t>
              </a:r>
              <a:endParaRPr lang="en-US"/>
            </a:p>
            <a:p>
              <a:pPr algn="r" eaLnBrk="0" hangingPunct="0">
                <a:spcBef>
                  <a:spcPct val="50000"/>
                </a:spcBef>
                <a:defRPr/>
              </a:pPr>
              <a:endParaRPr lang="en-US" sz="14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329734" name="Rectangle 6"/>
          <p:cNvSpPr>
            <a:spLocks noChangeArrowheads="1"/>
          </p:cNvSpPr>
          <p:nvPr/>
        </p:nvSpPr>
        <p:spPr bwMode="auto">
          <a:xfrm>
            <a:off x="5791200" y="1219200"/>
            <a:ext cx="21304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Fonte: Carvalho,M.S.;1997</a:t>
            </a:r>
            <a:endParaRPr lang="pt-BR" sz="14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066800" y="533400"/>
            <a:ext cx="6858000" cy="5894388"/>
            <a:chOff x="672" y="336"/>
            <a:chExt cx="4320" cy="3713"/>
          </a:xfrm>
        </p:grpSpPr>
        <p:pic>
          <p:nvPicPr>
            <p:cNvPr id="77831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72" y="1104"/>
              <a:ext cx="1737" cy="2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32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24" y="336"/>
              <a:ext cx="1968" cy="3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268288"/>
            <a:ext cx="7924800" cy="1373187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just" eaLnBrk="1" hangingPunct="1"/>
            <a:r>
              <a:rPr lang="fr-FR" sz="2800" smtClean="0">
                <a:solidFill>
                  <a:schemeClr val="accent2"/>
                </a:solidFill>
                <a:latin typeface="ClassGarmnd BT" charset="0"/>
              </a:rPr>
              <a:t>Distribuição Espacial: ‘Mapeamento’ de Riscos</a:t>
            </a:r>
            <a:br>
              <a:rPr lang="fr-FR" sz="2800" smtClean="0">
                <a:solidFill>
                  <a:schemeClr val="accent2"/>
                </a:solidFill>
                <a:latin typeface="ClassGarmnd BT" charset="0"/>
              </a:rPr>
            </a:br>
            <a:r>
              <a:rPr lang="fr-FR" sz="2800" smtClean="0">
                <a:solidFill>
                  <a:schemeClr val="accent2"/>
                </a:solidFill>
                <a:latin typeface="ClassGarmnd BT" charset="0"/>
              </a:rPr>
              <a:t>A epidemia de cólera em Londres, século XIX, Doutor John Snow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228600" y="1676400"/>
            <a:ext cx="3124200" cy="51816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30000"/>
              </a:lnSpc>
              <a:buFontTx/>
              <a:buNone/>
              <a:defRPr/>
            </a:pPr>
            <a:endParaRPr lang="en-US" sz="360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lnSpc>
                <a:spcPct val="30000"/>
              </a:lnSpc>
              <a:buFontTx/>
              <a:buNone/>
              <a:defRPr/>
            </a:pPr>
            <a:r>
              <a:rPr lang="en-US" sz="360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1854</a:t>
            </a:r>
            <a:endParaRPr lang="pt-BR" sz="2400" b="1" smtClean="0"/>
          </a:p>
          <a:p>
            <a:pPr marL="0" indent="0" algn="ctr" eaLnBrk="1" hangingPunct="1">
              <a:buFont typeface="Wingdings" pitchFamily="2" charset="2"/>
              <a:buChar char="ü"/>
              <a:defRPr/>
            </a:pPr>
            <a:r>
              <a:rPr lang="pt-BR" sz="24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Eventos de saúde </a:t>
            </a:r>
            <a:endParaRPr lang="en-US" sz="2400" b="1" u="sng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pt-BR" sz="24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pt-BR" sz="2400" b="1" u="sng" baseline="15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r>
              <a:rPr lang="pt-BR" sz="24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lang="pt-BR" sz="2400" b="1" smtClean="0"/>
              <a:t> </a:t>
            </a:r>
            <a:endParaRPr lang="en-US" sz="2400" b="1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pt-BR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pt-BR" sz="2000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mortes por cólera</a:t>
            </a:r>
            <a:r>
              <a:rPr lang="pt-BR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) que se concentram em algumas áreas da cidade</a:t>
            </a:r>
            <a:r>
              <a:rPr lang="en-US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en-US" sz="2000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cluster</a:t>
            </a:r>
            <a:endParaRPr lang="pt-BR" sz="2000" i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buFont typeface="Wingdings" pitchFamily="2" charset="2"/>
              <a:buChar char="ü"/>
              <a:defRPr/>
            </a:pPr>
            <a:r>
              <a:rPr lang="pt-BR" sz="2400" b="1" smtClean="0"/>
              <a:t> </a:t>
            </a:r>
            <a:r>
              <a:rPr lang="pt-BR" sz="24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Condições ambientais (x)</a:t>
            </a:r>
            <a:r>
              <a:rPr lang="pt-BR" sz="2400" b="1" smtClean="0"/>
              <a:t> </a:t>
            </a:r>
            <a:endParaRPr lang="en-US" sz="2400" b="1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pt-BR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pt-BR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bombas de água). Possíveis fontes de risco</a:t>
            </a:r>
            <a:endParaRPr lang="en-US" sz="20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buFont typeface="Wingdings" pitchFamily="2" charset="2"/>
              <a:buChar char="ü"/>
              <a:defRPr/>
            </a:pPr>
            <a:r>
              <a:rPr lang="pt-BR" sz="2400" b="1" smtClean="0"/>
              <a:t>Ruas  </a:t>
            </a:r>
            <a:endParaRPr lang="en-US" sz="2400" b="1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pt-BR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situação geral na cidade</a:t>
            </a:r>
            <a:r>
              <a:rPr lang="en-US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- contexto</a:t>
            </a:r>
            <a:endParaRPr lang="fr-FR" sz="20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8852" name="Picture 4" descr="snow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33800" y="1447800"/>
            <a:ext cx="5410200" cy="5410200"/>
          </a:xfrm>
          <a:noFill/>
          <a:ln>
            <a:miter lim="800000"/>
            <a:headEnd/>
            <a:tailEnd/>
          </a:ln>
        </p:spPr>
      </p:pic>
      <p:sp>
        <p:nvSpPr>
          <p:cNvPr id="330757" name="Rectangle 5"/>
          <p:cNvSpPr>
            <a:spLocks noChangeArrowheads="1"/>
          </p:cNvSpPr>
          <p:nvPr/>
        </p:nvSpPr>
        <p:spPr bwMode="auto">
          <a:xfrm>
            <a:off x="6858000" y="1371600"/>
            <a:ext cx="19685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Fonte: Barcellos,C.;2001</a:t>
            </a:r>
            <a:endParaRPr lang="pt-BR" sz="14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8854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839200" y="6500813"/>
            <a:ext cx="304800" cy="357187"/>
          </a:xfrm>
          <a:prstGeom prst="actionButtonForwardNex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www.zevross.com/images/choler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21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23" descr="pump_hand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26413" y="5029200"/>
            <a:ext cx="1017587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32588" y="836613"/>
            <a:ext cx="24114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800">
                <a:latin typeface="Calibri" pitchFamily="34" charset="0"/>
              </a:rPr>
              <a:t>Não se conhecia  a etiologia da doença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732588" y="3068638"/>
            <a:ext cx="24114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Identificou o processo de ocorrência</a:t>
            </a:r>
            <a:r>
              <a:rPr lang="pt-BR" sz="28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</a:p>
          <a:p>
            <a:pPr>
              <a:defRPr/>
            </a:pPr>
            <a:r>
              <a:rPr lang="pt-BR" sz="28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</a:t>
            </a:r>
            <a:r>
              <a:rPr lang="pt-BR" sz="2800" i="1" u="sng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Relação</a:t>
            </a:r>
            <a:r>
              <a:rPr lang="pt-BR" sz="28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>
            <a:spLocks noChangeArrowheads="1"/>
          </p:cNvSpPr>
          <p:nvPr/>
        </p:nvSpPr>
        <p:spPr bwMode="auto">
          <a:xfrm>
            <a:off x="3657600" y="6400800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>
                <a:latin typeface="Calibri" pitchFamily="34" charset="0"/>
              </a:rPr>
              <a:t>http://www.ph.ucla.edu/epi/snow/Snowpart2_files/frame.htm</a:t>
            </a:r>
          </a:p>
        </p:txBody>
      </p:sp>
      <p:pic>
        <p:nvPicPr>
          <p:cNvPr id="109648" name="Picture 80" descr="mapiniti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8" y="1300163"/>
            <a:ext cx="582453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82600" y="1393825"/>
            <a:ext cx="5108575" cy="4548188"/>
            <a:chOff x="992" y="878"/>
            <a:chExt cx="3218" cy="2865"/>
          </a:xfrm>
        </p:grpSpPr>
        <p:sp>
          <p:nvSpPr>
            <p:cNvPr id="80911" name="Oval 79"/>
            <p:cNvSpPr>
              <a:spLocks noChangeArrowheads="1"/>
            </p:cNvSpPr>
            <p:nvPr/>
          </p:nvSpPr>
          <p:spPr bwMode="auto">
            <a:xfrm>
              <a:off x="2704" y="273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2" name="Oval 78"/>
            <p:cNvSpPr>
              <a:spLocks noChangeArrowheads="1"/>
            </p:cNvSpPr>
            <p:nvPr/>
          </p:nvSpPr>
          <p:spPr bwMode="auto">
            <a:xfrm>
              <a:off x="2704" y="28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3" name="Oval 77"/>
            <p:cNvSpPr>
              <a:spLocks noChangeArrowheads="1"/>
            </p:cNvSpPr>
            <p:nvPr/>
          </p:nvSpPr>
          <p:spPr bwMode="auto">
            <a:xfrm>
              <a:off x="2704" y="299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4" name="Oval 76"/>
            <p:cNvSpPr>
              <a:spLocks noChangeArrowheads="1"/>
            </p:cNvSpPr>
            <p:nvPr/>
          </p:nvSpPr>
          <p:spPr bwMode="auto">
            <a:xfrm>
              <a:off x="2425" y="349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5" name="Oval 75"/>
            <p:cNvSpPr>
              <a:spLocks noChangeArrowheads="1"/>
            </p:cNvSpPr>
            <p:nvPr/>
          </p:nvSpPr>
          <p:spPr bwMode="auto">
            <a:xfrm>
              <a:off x="2425" y="362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6" name="Oval 74"/>
            <p:cNvSpPr>
              <a:spLocks noChangeArrowheads="1"/>
            </p:cNvSpPr>
            <p:nvPr/>
          </p:nvSpPr>
          <p:spPr bwMode="auto">
            <a:xfrm>
              <a:off x="2828" y="273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7" name="Oval 73"/>
            <p:cNvSpPr>
              <a:spLocks noChangeArrowheads="1"/>
            </p:cNvSpPr>
            <p:nvPr/>
          </p:nvSpPr>
          <p:spPr bwMode="auto">
            <a:xfrm>
              <a:off x="2828" y="28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8" name="Oval 72"/>
            <p:cNvSpPr>
              <a:spLocks noChangeArrowheads="1"/>
            </p:cNvSpPr>
            <p:nvPr/>
          </p:nvSpPr>
          <p:spPr bwMode="auto">
            <a:xfrm>
              <a:off x="2828" y="299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9" name="Oval 71"/>
            <p:cNvSpPr>
              <a:spLocks noChangeArrowheads="1"/>
            </p:cNvSpPr>
            <p:nvPr/>
          </p:nvSpPr>
          <p:spPr bwMode="auto">
            <a:xfrm>
              <a:off x="2828" y="312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0" name="Oval 70"/>
            <p:cNvSpPr>
              <a:spLocks noChangeArrowheads="1"/>
            </p:cNvSpPr>
            <p:nvPr/>
          </p:nvSpPr>
          <p:spPr bwMode="auto">
            <a:xfrm>
              <a:off x="2424" y="273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1" name="Oval 69"/>
            <p:cNvSpPr>
              <a:spLocks noChangeArrowheads="1"/>
            </p:cNvSpPr>
            <p:nvPr/>
          </p:nvSpPr>
          <p:spPr bwMode="auto">
            <a:xfrm>
              <a:off x="2424" y="28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2" name="Oval 68"/>
            <p:cNvSpPr>
              <a:spLocks noChangeArrowheads="1"/>
            </p:cNvSpPr>
            <p:nvPr/>
          </p:nvSpPr>
          <p:spPr bwMode="auto">
            <a:xfrm>
              <a:off x="2424" y="299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3" name="Oval 67"/>
            <p:cNvSpPr>
              <a:spLocks noChangeArrowheads="1"/>
            </p:cNvSpPr>
            <p:nvPr/>
          </p:nvSpPr>
          <p:spPr bwMode="auto">
            <a:xfrm>
              <a:off x="2424" y="312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4" name="Oval 66"/>
            <p:cNvSpPr>
              <a:spLocks noChangeArrowheads="1"/>
            </p:cNvSpPr>
            <p:nvPr/>
          </p:nvSpPr>
          <p:spPr bwMode="auto">
            <a:xfrm>
              <a:off x="2424" y="325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5" name="Oval 65"/>
            <p:cNvSpPr>
              <a:spLocks noChangeArrowheads="1"/>
            </p:cNvSpPr>
            <p:nvPr/>
          </p:nvSpPr>
          <p:spPr bwMode="auto">
            <a:xfrm>
              <a:off x="2423" y="338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6" name="Oval 64"/>
            <p:cNvSpPr>
              <a:spLocks noChangeArrowheads="1"/>
            </p:cNvSpPr>
            <p:nvPr/>
          </p:nvSpPr>
          <p:spPr bwMode="auto">
            <a:xfrm>
              <a:off x="2290" y="273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7" name="Oval 63"/>
            <p:cNvSpPr>
              <a:spLocks noChangeArrowheads="1"/>
            </p:cNvSpPr>
            <p:nvPr/>
          </p:nvSpPr>
          <p:spPr bwMode="auto">
            <a:xfrm>
              <a:off x="2290" y="286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8" name="Oval 62"/>
            <p:cNvSpPr>
              <a:spLocks noChangeArrowheads="1"/>
            </p:cNvSpPr>
            <p:nvPr/>
          </p:nvSpPr>
          <p:spPr bwMode="auto">
            <a:xfrm>
              <a:off x="2290" y="299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9" name="Oval 61"/>
            <p:cNvSpPr>
              <a:spLocks noChangeArrowheads="1"/>
            </p:cNvSpPr>
            <p:nvPr/>
          </p:nvSpPr>
          <p:spPr bwMode="auto">
            <a:xfrm>
              <a:off x="2290" y="312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0" name="Oval 60"/>
            <p:cNvSpPr>
              <a:spLocks noChangeArrowheads="1"/>
            </p:cNvSpPr>
            <p:nvPr/>
          </p:nvSpPr>
          <p:spPr bwMode="auto">
            <a:xfrm>
              <a:off x="3473" y="2836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1" name="Oval 59"/>
            <p:cNvSpPr>
              <a:spLocks noChangeArrowheads="1"/>
            </p:cNvSpPr>
            <p:nvPr/>
          </p:nvSpPr>
          <p:spPr bwMode="auto">
            <a:xfrm>
              <a:off x="3435" y="2188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2" name="Oval 58"/>
            <p:cNvSpPr>
              <a:spLocks noChangeArrowheads="1"/>
            </p:cNvSpPr>
            <p:nvPr/>
          </p:nvSpPr>
          <p:spPr bwMode="auto">
            <a:xfrm>
              <a:off x="3143" y="192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3" name="Oval 57"/>
            <p:cNvSpPr>
              <a:spLocks noChangeArrowheads="1"/>
            </p:cNvSpPr>
            <p:nvPr/>
          </p:nvSpPr>
          <p:spPr bwMode="auto">
            <a:xfrm>
              <a:off x="3143" y="205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4" name="Oval 56"/>
            <p:cNvSpPr>
              <a:spLocks noChangeArrowheads="1"/>
            </p:cNvSpPr>
            <p:nvPr/>
          </p:nvSpPr>
          <p:spPr bwMode="auto">
            <a:xfrm>
              <a:off x="3142" y="218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5" name="Oval 55"/>
            <p:cNvSpPr>
              <a:spLocks noChangeArrowheads="1"/>
            </p:cNvSpPr>
            <p:nvPr/>
          </p:nvSpPr>
          <p:spPr bwMode="auto">
            <a:xfrm>
              <a:off x="1707" y="273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6" name="Oval 54"/>
            <p:cNvSpPr>
              <a:spLocks noChangeArrowheads="1"/>
            </p:cNvSpPr>
            <p:nvPr/>
          </p:nvSpPr>
          <p:spPr bwMode="auto">
            <a:xfrm>
              <a:off x="1707" y="286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7" name="Oval 53"/>
            <p:cNvSpPr>
              <a:spLocks noChangeArrowheads="1"/>
            </p:cNvSpPr>
            <p:nvPr/>
          </p:nvSpPr>
          <p:spPr bwMode="auto">
            <a:xfrm>
              <a:off x="1707" y="299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8" name="Oval 52"/>
            <p:cNvSpPr>
              <a:spLocks noChangeArrowheads="1"/>
            </p:cNvSpPr>
            <p:nvPr/>
          </p:nvSpPr>
          <p:spPr bwMode="auto">
            <a:xfrm>
              <a:off x="2172" y="2728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9" name="Oval 51"/>
            <p:cNvSpPr>
              <a:spLocks noChangeArrowheads="1"/>
            </p:cNvSpPr>
            <p:nvPr/>
          </p:nvSpPr>
          <p:spPr bwMode="auto">
            <a:xfrm>
              <a:off x="4100" y="284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0" name="Oval 50"/>
            <p:cNvSpPr>
              <a:spLocks noChangeArrowheads="1"/>
            </p:cNvSpPr>
            <p:nvPr/>
          </p:nvSpPr>
          <p:spPr bwMode="auto">
            <a:xfrm>
              <a:off x="4100" y="297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1" name="Oval 49"/>
            <p:cNvSpPr>
              <a:spLocks noChangeArrowheads="1"/>
            </p:cNvSpPr>
            <p:nvPr/>
          </p:nvSpPr>
          <p:spPr bwMode="auto">
            <a:xfrm>
              <a:off x="3908" y="284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2" name="Oval 48"/>
            <p:cNvSpPr>
              <a:spLocks noChangeArrowheads="1"/>
            </p:cNvSpPr>
            <p:nvPr/>
          </p:nvSpPr>
          <p:spPr bwMode="auto">
            <a:xfrm>
              <a:off x="3750" y="2846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3" name="Oval 47"/>
            <p:cNvSpPr>
              <a:spLocks noChangeArrowheads="1"/>
            </p:cNvSpPr>
            <p:nvPr/>
          </p:nvSpPr>
          <p:spPr bwMode="auto">
            <a:xfrm>
              <a:off x="3749" y="2976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4" name="Oval 46"/>
            <p:cNvSpPr>
              <a:spLocks noChangeArrowheads="1"/>
            </p:cNvSpPr>
            <p:nvPr/>
          </p:nvSpPr>
          <p:spPr bwMode="auto">
            <a:xfrm>
              <a:off x="3614" y="284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5" name="Oval 45"/>
            <p:cNvSpPr>
              <a:spLocks noChangeArrowheads="1"/>
            </p:cNvSpPr>
            <p:nvPr/>
          </p:nvSpPr>
          <p:spPr bwMode="auto">
            <a:xfrm>
              <a:off x="2727" y="192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6" name="Oval 44"/>
            <p:cNvSpPr>
              <a:spLocks noChangeArrowheads="1"/>
            </p:cNvSpPr>
            <p:nvPr/>
          </p:nvSpPr>
          <p:spPr bwMode="auto">
            <a:xfrm>
              <a:off x="2727" y="205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7" name="Oval 43"/>
            <p:cNvSpPr>
              <a:spLocks noChangeArrowheads="1"/>
            </p:cNvSpPr>
            <p:nvPr/>
          </p:nvSpPr>
          <p:spPr bwMode="auto">
            <a:xfrm>
              <a:off x="2727" y="218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8" name="Oval 42"/>
            <p:cNvSpPr>
              <a:spLocks noChangeArrowheads="1"/>
            </p:cNvSpPr>
            <p:nvPr/>
          </p:nvSpPr>
          <p:spPr bwMode="auto">
            <a:xfrm>
              <a:off x="992" y="272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9" name="Oval 41"/>
            <p:cNvSpPr>
              <a:spLocks noChangeArrowheads="1"/>
            </p:cNvSpPr>
            <p:nvPr/>
          </p:nvSpPr>
          <p:spPr bwMode="auto">
            <a:xfrm>
              <a:off x="992" y="285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0" name="Oval 40"/>
            <p:cNvSpPr>
              <a:spLocks noChangeArrowheads="1"/>
            </p:cNvSpPr>
            <p:nvPr/>
          </p:nvSpPr>
          <p:spPr bwMode="auto">
            <a:xfrm>
              <a:off x="992" y="298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1" name="Oval 39"/>
            <p:cNvSpPr>
              <a:spLocks noChangeArrowheads="1"/>
            </p:cNvSpPr>
            <p:nvPr/>
          </p:nvSpPr>
          <p:spPr bwMode="auto">
            <a:xfrm>
              <a:off x="992" y="311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2" name="Oval 38"/>
            <p:cNvSpPr>
              <a:spLocks noChangeArrowheads="1"/>
            </p:cNvSpPr>
            <p:nvPr/>
          </p:nvSpPr>
          <p:spPr bwMode="auto">
            <a:xfrm>
              <a:off x="1909" y="120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3" name="Oval 37"/>
            <p:cNvSpPr>
              <a:spLocks noChangeArrowheads="1"/>
            </p:cNvSpPr>
            <p:nvPr/>
          </p:nvSpPr>
          <p:spPr bwMode="auto">
            <a:xfrm>
              <a:off x="2033" y="121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4" name="Oval 36"/>
            <p:cNvSpPr>
              <a:spLocks noChangeArrowheads="1"/>
            </p:cNvSpPr>
            <p:nvPr/>
          </p:nvSpPr>
          <p:spPr bwMode="auto">
            <a:xfrm>
              <a:off x="2019" y="1388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5" name="Oval 35"/>
            <p:cNvSpPr>
              <a:spLocks noChangeArrowheads="1"/>
            </p:cNvSpPr>
            <p:nvPr/>
          </p:nvSpPr>
          <p:spPr bwMode="auto">
            <a:xfrm>
              <a:off x="1274" y="2224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6" name="Oval 34"/>
            <p:cNvSpPr>
              <a:spLocks noChangeArrowheads="1"/>
            </p:cNvSpPr>
            <p:nvPr/>
          </p:nvSpPr>
          <p:spPr bwMode="auto">
            <a:xfrm>
              <a:off x="2875" y="2186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7" name="Oval 33"/>
            <p:cNvSpPr>
              <a:spLocks noChangeArrowheads="1"/>
            </p:cNvSpPr>
            <p:nvPr/>
          </p:nvSpPr>
          <p:spPr bwMode="auto">
            <a:xfrm>
              <a:off x="1129" y="272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8" name="Oval 32"/>
            <p:cNvSpPr>
              <a:spLocks noChangeArrowheads="1"/>
            </p:cNvSpPr>
            <p:nvPr/>
          </p:nvSpPr>
          <p:spPr bwMode="auto">
            <a:xfrm>
              <a:off x="1129" y="285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9" name="Oval 31"/>
            <p:cNvSpPr>
              <a:spLocks noChangeArrowheads="1"/>
            </p:cNvSpPr>
            <p:nvPr/>
          </p:nvSpPr>
          <p:spPr bwMode="auto">
            <a:xfrm>
              <a:off x="2060" y="878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0" name="Oval 30"/>
            <p:cNvSpPr>
              <a:spLocks noChangeArrowheads="1"/>
            </p:cNvSpPr>
            <p:nvPr/>
          </p:nvSpPr>
          <p:spPr bwMode="auto">
            <a:xfrm>
              <a:off x="4017" y="191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1" name="Oval 29"/>
            <p:cNvSpPr>
              <a:spLocks noChangeArrowheads="1"/>
            </p:cNvSpPr>
            <p:nvPr/>
          </p:nvSpPr>
          <p:spPr bwMode="auto">
            <a:xfrm>
              <a:off x="4017" y="204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2" name="Oval 28"/>
            <p:cNvSpPr>
              <a:spLocks noChangeArrowheads="1"/>
            </p:cNvSpPr>
            <p:nvPr/>
          </p:nvSpPr>
          <p:spPr bwMode="auto">
            <a:xfrm>
              <a:off x="4017" y="217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3" name="Oval 27"/>
            <p:cNvSpPr>
              <a:spLocks noChangeArrowheads="1"/>
            </p:cNvSpPr>
            <p:nvPr/>
          </p:nvSpPr>
          <p:spPr bwMode="auto">
            <a:xfrm>
              <a:off x="1275" y="272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4" name="Oval 26"/>
            <p:cNvSpPr>
              <a:spLocks noChangeArrowheads="1"/>
            </p:cNvSpPr>
            <p:nvPr/>
          </p:nvSpPr>
          <p:spPr bwMode="auto">
            <a:xfrm>
              <a:off x="1208" y="15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5" name="Oval 25"/>
            <p:cNvSpPr>
              <a:spLocks noChangeArrowheads="1"/>
            </p:cNvSpPr>
            <p:nvPr/>
          </p:nvSpPr>
          <p:spPr bwMode="auto">
            <a:xfrm>
              <a:off x="1088" y="15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6" name="Oval 24"/>
            <p:cNvSpPr>
              <a:spLocks noChangeArrowheads="1"/>
            </p:cNvSpPr>
            <p:nvPr/>
          </p:nvSpPr>
          <p:spPr bwMode="auto">
            <a:xfrm>
              <a:off x="1087" y="169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7" name="Oval 23"/>
            <p:cNvSpPr>
              <a:spLocks noChangeArrowheads="1"/>
            </p:cNvSpPr>
            <p:nvPr/>
          </p:nvSpPr>
          <p:spPr bwMode="auto">
            <a:xfrm>
              <a:off x="1077" y="182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8" name="Oval 22"/>
            <p:cNvSpPr>
              <a:spLocks noChangeArrowheads="1"/>
            </p:cNvSpPr>
            <p:nvPr/>
          </p:nvSpPr>
          <p:spPr bwMode="auto">
            <a:xfrm>
              <a:off x="2018" y="197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9" name="Oval 21"/>
            <p:cNvSpPr>
              <a:spLocks noChangeArrowheads="1"/>
            </p:cNvSpPr>
            <p:nvPr/>
          </p:nvSpPr>
          <p:spPr bwMode="auto">
            <a:xfrm>
              <a:off x="2562" y="2056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0" name="Oval 20"/>
            <p:cNvSpPr>
              <a:spLocks noChangeArrowheads="1"/>
            </p:cNvSpPr>
            <p:nvPr/>
          </p:nvSpPr>
          <p:spPr bwMode="auto">
            <a:xfrm>
              <a:off x="2562" y="2186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1" name="Oval 19"/>
            <p:cNvSpPr>
              <a:spLocks noChangeArrowheads="1"/>
            </p:cNvSpPr>
            <p:nvPr/>
          </p:nvSpPr>
          <p:spPr bwMode="auto">
            <a:xfrm>
              <a:off x="1443" y="272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2" name="Oval 18"/>
            <p:cNvSpPr>
              <a:spLocks noChangeArrowheads="1"/>
            </p:cNvSpPr>
            <p:nvPr/>
          </p:nvSpPr>
          <p:spPr bwMode="auto">
            <a:xfrm>
              <a:off x="1443" y="285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3" name="Oval 17"/>
            <p:cNvSpPr>
              <a:spLocks noChangeArrowheads="1"/>
            </p:cNvSpPr>
            <p:nvPr/>
          </p:nvSpPr>
          <p:spPr bwMode="auto">
            <a:xfrm>
              <a:off x="1443" y="298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4" name="Oval 16"/>
            <p:cNvSpPr>
              <a:spLocks noChangeArrowheads="1"/>
            </p:cNvSpPr>
            <p:nvPr/>
          </p:nvSpPr>
          <p:spPr bwMode="auto">
            <a:xfrm>
              <a:off x="1193" y="19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5" name="Oval 15"/>
            <p:cNvSpPr>
              <a:spLocks noChangeArrowheads="1"/>
            </p:cNvSpPr>
            <p:nvPr/>
          </p:nvSpPr>
          <p:spPr bwMode="auto">
            <a:xfrm>
              <a:off x="1073" y="19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6" name="Oval 14"/>
            <p:cNvSpPr>
              <a:spLocks noChangeArrowheads="1"/>
            </p:cNvSpPr>
            <p:nvPr/>
          </p:nvSpPr>
          <p:spPr bwMode="auto">
            <a:xfrm>
              <a:off x="3358" y="29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7" name="Oval 13"/>
            <p:cNvSpPr>
              <a:spLocks noChangeArrowheads="1"/>
            </p:cNvSpPr>
            <p:nvPr/>
          </p:nvSpPr>
          <p:spPr bwMode="auto">
            <a:xfrm>
              <a:off x="2568" y="273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8" name="Oval 12"/>
            <p:cNvSpPr>
              <a:spLocks noChangeArrowheads="1"/>
            </p:cNvSpPr>
            <p:nvPr/>
          </p:nvSpPr>
          <p:spPr bwMode="auto">
            <a:xfrm>
              <a:off x="2568" y="285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9" name="Oval 11"/>
            <p:cNvSpPr>
              <a:spLocks noChangeArrowheads="1"/>
            </p:cNvSpPr>
            <p:nvPr/>
          </p:nvSpPr>
          <p:spPr bwMode="auto">
            <a:xfrm>
              <a:off x="2568" y="298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80" name="Oval 10"/>
            <p:cNvSpPr>
              <a:spLocks noChangeArrowheads="1"/>
            </p:cNvSpPr>
            <p:nvPr/>
          </p:nvSpPr>
          <p:spPr bwMode="auto">
            <a:xfrm>
              <a:off x="2568" y="311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81" name="Oval 9"/>
            <p:cNvSpPr>
              <a:spLocks noChangeArrowheads="1"/>
            </p:cNvSpPr>
            <p:nvPr/>
          </p:nvSpPr>
          <p:spPr bwMode="auto">
            <a:xfrm>
              <a:off x="2568" y="324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82" name="Oval 8"/>
            <p:cNvSpPr>
              <a:spLocks noChangeArrowheads="1"/>
            </p:cNvSpPr>
            <p:nvPr/>
          </p:nvSpPr>
          <p:spPr bwMode="auto">
            <a:xfrm>
              <a:off x="2567" y="337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83" name="Oval 7"/>
            <p:cNvSpPr>
              <a:spLocks noChangeArrowheads="1"/>
            </p:cNvSpPr>
            <p:nvPr/>
          </p:nvSpPr>
          <p:spPr bwMode="auto">
            <a:xfrm>
              <a:off x="2956" y="286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</p:grpSp>
      <p:sp>
        <p:nvSpPr>
          <p:cNvPr id="80901" name="Rectangle 83"/>
          <p:cNvSpPr>
            <a:spLocks noChangeArrowheads="1"/>
          </p:cNvSpPr>
          <p:nvPr/>
        </p:nvSpPr>
        <p:spPr bwMode="auto">
          <a:xfrm>
            <a:off x="108540550" y="0"/>
            <a:ext cx="8405813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>
                <a:latin typeface="Calibri" pitchFamily="34" charset="0"/>
              </a:rPr>
              <a:t>"…I found that nearly all the deaths had taken place within a short distance of the pump."</a:t>
            </a:r>
            <a:endParaRPr lang="en-US" sz="1800">
              <a:latin typeface="Calibri" pitchFamily="34" charset="0"/>
            </a:endParaRPr>
          </a:p>
        </p:txBody>
      </p:sp>
      <p:sp>
        <p:nvSpPr>
          <p:cNvPr id="80902" name="Rectangle 84"/>
          <p:cNvSpPr>
            <a:spLocks noChangeArrowheads="1"/>
          </p:cNvSpPr>
          <p:nvPr/>
        </p:nvSpPr>
        <p:spPr bwMode="auto">
          <a:xfrm>
            <a:off x="108540550" y="0"/>
            <a:ext cx="2954338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2000">
              <a:solidFill>
                <a:srgbClr val="003300"/>
              </a:solidFill>
              <a:latin typeface="Calibri" pitchFamily="34" charset="0"/>
            </a:endParaRPr>
          </a:p>
          <a:p>
            <a:pPr algn="ctr" eaLnBrk="0" hangingPunct="0"/>
            <a:r>
              <a:rPr lang="en-US" sz="2000">
                <a:solidFill>
                  <a:srgbClr val="003300"/>
                </a:solidFill>
                <a:latin typeface="Calibri" pitchFamily="34" charset="0"/>
              </a:rPr>
              <a:t>10 deaths lived closer to another pump</a:t>
            </a:r>
            <a:endParaRPr lang="en-US" sz="1800">
              <a:latin typeface="Calibri" pitchFamily="34" charset="0"/>
            </a:endParaRPr>
          </a:p>
        </p:txBody>
      </p:sp>
      <p:sp>
        <p:nvSpPr>
          <p:cNvPr id="80903" name="Rectangle 85"/>
          <p:cNvSpPr>
            <a:spLocks noChangeArrowheads="1"/>
          </p:cNvSpPr>
          <p:nvPr/>
        </p:nvSpPr>
        <p:spPr bwMode="auto">
          <a:xfrm>
            <a:off x="108540550" y="0"/>
            <a:ext cx="307657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2000">
              <a:solidFill>
                <a:srgbClr val="003300"/>
              </a:solidFill>
              <a:latin typeface="Calibri" pitchFamily="34" charset="0"/>
            </a:endParaRPr>
          </a:p>
          <a:p>
            <a:pPr algn="ctr" eaLnBrk="0" hangingPunct="0"/>
            <a:r>
              <a:rPr lang="en-US" sz="2000">
                <a:solidFill>
                  <a:srgbClr val="003300"/>
                </a:solidFill>
                <a:latin typeface="Calibri" pitchFamily="34" charset="0"/>
              </a:rPr>
              <a:t>3 deaths were children attending school near the Broad Street pump</a:t>
            </a:r>
            <a:endParaRPr lang="en-US" sz="1800">
              <a:latin typeface="Calibri" pitchFamily="34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90500" y="1565275"/>
            <a:ext cx="1406525" cy="477838"/>
            <a:chOff x="456" y="986"/>
            <a:chExt cx="886" cy="301"/>
          </a:xfrm>
        </p:grpSpPr>
        <p:sp>
          <p:nvSpPr>
            <p:cNvPr id="80908" name="Rectangle 5"/>
            <p:cNvSpPr>
              <a:spLocks noChangeArrowheads="1"/>
            </p:cNvSpPr>
            <p:nvPr/>
          </p:nvSpPr>
          <p:spPr bwMode="auto">
            <a:xfrm>
              <a:off x="456" y="986"/>
              <a:ext cx="886" cy="3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09" name="Oval 4"/>
            <p:cNvSpPr>
              <a:spLocks noChangeArrowheads="1"/>
            </p:cNvSpPr>
            <p:nvPr/>
          </p:nvSpPr>
          <p:spPr bwMode="auto">
            <a:xfrm>
              <a:off x="513" y="1080"/>
              <a:ext cx="114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0" name="Text Box 3"/>
            <p:cNvSpPr txBox="1">
              <a:spLocks noChangeArrowheads="1"/>
            </p:cNvSpPr>
            <p:nvPr/>
          </p:nvSpPr>
          <p:spPr bwMode="auto">
            <a:xfrm>
              <a:off x="658" y="992"/>
              <a:ext cx="5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Calibri" pitchFamily="34" charset="0"/>
                </a:rPr>
                <a:t>death</a:t>
              </a:r>
              <a:endParaRPr lang="en-US" sz="1800">
                <a:latin typeface="Calibri" pitchFamily="34" charset="0"/>
              </a:endParaRPr>
            </a:p>
          </p:txBody>
        </p:sp>
      </p:grpSp>
      <p:sp>
        <p:nvSpPr>
          <p:cNvPr id="109569" name="Oval 1"/>
          <p:cNvSpPr>
            <a:spLocks noChangeArrowheads="1"/>
          </p:cNvSpPr>
          <p:nvPr/>
        </p:nvSpPr>
        <p:spPr bwMode="auto">
          <a:xfrm>
            <a:off x="7548563" y="876300"/>
            <a:ext cx="577850" cy="31591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80906" name="Rectangle 86"/>
          <p:cNvSpPr>
            <a:spLocks noChangeArrowheads="1"/>
          </p:cNvSpPr>
          <p:nvPr/>
        </p:nvSpPr>
        <p:spPr bwMode="auto">
          <a:xfrm>
            <a:off x="108540550" y="0"/>
            <a:ext cx="319722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2000">
              <a:solidFill>
                <a:srgbClr val="003300"/>
              </a:solidFill>
              <a:latin typeface="Calibri" pitchFamily="34" charset="0"/>
            </a:endParaRPr>
          </a:p>
          <a:p>
            <a:pPr algn="ctr" eaLnBrk="0" hangingPunct="0"/>
            <a:r>
              <a:rPr lang="en-US" sz="2000">
                <a:solidFill>
                  <a:srgbClr val="003300"/>
                </a:solidFill>
                <a:latin typeface="Calibri" pitchFamily="34" charset="0"/>
              </a:rPr>
              <a:t>5 deaths always sent to pump in Broad Street</a:t>
            </a:r>
            <a:endParaRPr lang="en-US" sz="1800">
              <a:latin typeface="Calibri" pitchFamily="34" charset="0"/>
            </a:endParaRPr>
          </a:p>
        </p:txBody>
      </p:sp>
      <p:sp>
        <p:nvSpPr>
          <p:cNvPr id="714839" name="Rectangle 86"/>
          <p:cNvSpPr>
            <a:spLocks noChangeArrowheads="1"/>
          </p:cNvSpPr>
          <p:nvPr/>
        </p:nvSpPr>
        <p:spPr bwMode="auto">
          <a:xfrm>
            <a:off x="2133600" y="304800"/>
            <a:ext cx="4572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"…I found that nearly all the deaths had taken place within a short distance of the pump."</a:t>
            </a:r>
            <a:endParaRPr lang="pt-BR" sz="200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9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95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now2_14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69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9144000" cy="564173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 bwMode="auto">
          <a:xfrm>
            <a:off x="457200" y="3733800"/>
            <a:ext cx="8305800" cy="914400"/>
          </a:xfrm>
          <a:prstGeom prst="rect">
            <a:avLst/>
          </a:prstGeom>
          <a:solidFill>
            <a:srgbClr val="FFFF00">
              <a:alpha val="30196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tângulo 3"/>
          <p:cNvSpPr/>
          <p:nvPr/>
        </p:nvSpPr>
        <p:spPr bwMode="auto">
          <a:xfrm>
            <a:off x="3276600" y="4800600"/>
            <a:ext cx="2057400" cy="381000"/>
          </a:xfrm>
          <a:prstGeom prst="rect">
            <a:avLst/>
          </a:prstGeom>
          <a:solidFill>
            <a:schemeClr val="accent2">
              <a:lumMod val="60000"/>
              <a:lumOff val="40000"/>
              <a:alpha val="30196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53279" y="-1153279"/>
            <a:ext cx="6858000" cy="9164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915"/>
            <a:ext cx="9144000" cy="6809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-1"/>
            <a:ext cx="85344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907" name="Text Box 3"/>
          <p:cNvSpPr txBox="1">
            <a:spLocks noChangeArrowheads="1"/>
          </p:cNvSpPr>
          <p:nvPr/>
        </p:nvSpPr>
        <p:spPr bwMode="auto">
          <a:xfrm>
            <a:off x="5365750" y="6216650"/>
            <a:ext cx="3778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800" b="1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O Mapa de Henry de Mainz, 1110</a:t>
            </a: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 </a:t>
            </a:r>
            <a:b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</a:b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(Orientação com Leste ao topo)</a:t>
            </a:r>
            <a:endParaRPr lang="pt-BR" sz="1800" b="1">
              <a:effectLst>
                <a:outerShdw blurRad="38100" dist="38100" dir="2700000" algn="tl">
                  <a:srgbClr val="C0C0C0"/>
                </a:outerShdw>
              </a:effectLst>
              <a:latin typeface="Humnst777 BT" pitchFamily="34" charset="0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4763"/>
            <a:ext cx="9144000" cy="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714375"/>
            <a:ext cx="9144000" cy="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0" y="271463"/>
            <a:ext cx="9144000" cy="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33303" y="-828503"/>
            <a:ext cx="6877394" cy="853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6248399" cy="144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4" name="Picture 4" descr="http://booth.lse.ac.uk/cgi-bin/mrsid2jpeg.pl?image=/images/maps/booth1898.sid&amp;x=16301&amp;y=6844&amp;level=3&amp;width=500&amp;height=309">
            <a:hlinkClick r:id="rId3" tooltip="Charles Booth Poverty Maps On Lin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371600"/>
            <a:ext cx="6612015" cy="4086225"/>
          </a:xfrm>
          <a:prstGeom prst="rect">
            <a:avLst/>
          </a:prstGeom>
          <a:solidFill>
            <a:srgbClr val="002060"/>
          </a:solidFill>
          <a:ln w="6350">
            <a:solidFill>
              <a:schemeClr val="tx1"/>
            </a:solidFill>
          </a:ln>
        </p:spPr>
      </p:pic>
      <p:pic>
        <p:nvPicPr>
          <p:cNvPr id="81929" name="Picture 9" descr="C:\Users\Miguel\Desktop\Booth_poverty_map_colour_key.jpg">
            <a:hlinkClick r:id="rId5" tooltip="Informações s sobre a Legenda e Construção dos Mapas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3200" y="5156070"/>
            <a:ext cx="6400800" cy="17019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762000" y="609600"/>
            <a:ext cx="665797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600">
                <a:solidFill>
                  <a:schemeClr val="accent2"/>
                </a:solidFill>
                <a:latin typeface="ClassGarmnd BT" charset="0"/>
              </a:rPr>
              <a:t>Aposta Metodológica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381000" y="5715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pt-BR" sz="1200">
              <a:solidFill>
                <a:schemeClr val="bg1"/>
              </a:solidFill>
              <a:latin typeface="Arial" charset="0"/>
            </a:endParaRPr>
          </a:p>
          <a:p>
            <a:pPr eaLnBrk="0" hangingPunct="0"/>
            <a:endParaRPr lang="pt-BR" sz="120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81924" name="Group 4"/>
          <p:cNvGrpSpPr>
            <a:grpSpLocks/>
          </p:cNvGrpSpPr>
          <p:nvPr/>
        </p:nvGrpSpPr>
        <p:grpSpPr bwMode="auto">
          <a:xfrm>
            <a:off x="457200" y="1447800"/>
            <a:ext cx="8137525" cy="4719638"/>
            <a:chOff x="816" y="996"/>
            <a:chExt cx="3886" cy="3289"/>
          </a:xfrm>
        </p:grpSpPr>
        <p:sp>
          <p:nvSpPr>
            <p:cNvPr id="532485" name="Text Box 5"/>
            <p:cNvSpPr txBox="1">
              <a:spLocks noChangeArrowheads="1"/>
            </p:cNvSpPr>
            <p:nvPr/>
          </p:nvSpPr>
          <p:spPr bwMode="auto">
            <a:xfrm>
              <a:off x="816" y="2134"/>
              <a:ext cx="1872" cy="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r>
                <a:rPr lang="en-US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UNIVERSO DE</a:t>
              </a:r>
              <a:r>
                <a:rPr lang="pt-BR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 </a:t>
              </a:r>
            </a:p>
            <a:p>
              <a:pPr algn="ctr" eaLnBrk="0" hangingPunct="0">
                <a:defRPr/>
              </a:pPr>
              <a:r>
                <a:rPr lang="en-US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PROBLEMAS</a:t>
              </a:r>
              <a:r>
                <a:rPr lang="pt-BR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 </a:t>
              </a:r>
              <a:r>
                <a:rPr lang="en-US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NO</a:t>
              </a:r>
              <a:r>
                <a:rPr lang="pt-BR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 </a:t>
              </a:r>
              <a:r>
                <a:rPr lang="en-US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DOMÍNIO DO ESPAÇO GEOGRÁFICO</a:t>
              </a:r>
              <a:endParaRPr lang="pt-B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endParaRPr>
            </a:p>
          </p:txBody>
        </p:sp>
        <p:sp>
          <p:nvSpPr>
            <p:cNvPr id="532486" name="Text Box 6"/>
            <p:cNvSpPr txBox="1">
              <a:spLocks noChangeArrowheads="1"/>
            </p:cNvSpPr>
            <p:nvPr/>
          </p:nvSpPr>
          <p:spPr bwMode="auto">
            <a:xfrm>
              <a:off x="3202" y="2306"/>
              <a:ext cx="1271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r>
                <a:rPr lang="pt-BR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ANÁLISE ESPACIAL</a:t>
              </a:r>
              <a:endParaRPr lang="pt-B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81927" name="Rectangle 7"/>
            <p:cNvSpPr>
              <a:spLocks noChangeArrowheads="1"/>
            </p:cNvSpPr>
            <p:nvPr/>
          </p:nvSpPr>
          <p:spPr bwMode="auto">
            <a:xfrm>
              <a:off x="864" y="1920"/>
              <a:ext cx="1817" cy="1155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1928" name="AutoShape 8"/>
            <p:cNvSpPr>
              <a:spLocks noChangeArrowheads="1"/>
            </p:cNvSpPr>
            <p:nvPr/>
          </p:nvSpPr>
          <p:spPr bwMode="auto">
            <a:xfrm>
              <a:off x="2112" y="3072"/>
              <a:ext cx="2109" cy="514"/>
            </a:xfrm>
            <a:prstGeom prst="curvedUpArrow">
              <a:avLst>
                <a:gd name="adj1" fmla="val 82062"/>
                <a:gd name="adj2" fmla="val 164125"/>
                <a:gd name="adj3" fmla="val 3333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1929" name="AutoShape 9"/>
            <p:cNvSpPr>
              <a:spLocks noChangeArrowheads="1"/>
            </p:cNvSpPr>
            <p:nvPr/>
          </p:nvSpPr>
          <p:spPr bwMode="auto">
            <a:xfrm rot="5400000">
              <a:off x="2496" y="528"/>
              <a:ext cx="576" cy="2208"/>
            </a:xfrm>
            <a:prstGeom prst="curvedRightArrow">
              <a:avLst>
                <a:gd name="adj1" fmla="val 76667"/>
                <a:gd name="adj2" fmla="val 153333"/>
                <a:gd name="adj3" fmla="val 3333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 eaLnBrk="0" hangingPunct="0"/>
              <a:endParaRPr lang="pt-BR" sz="1800">
                <a:latin typeface="Helvetica" pitchFamily="34" charset="0"/>
              </a:endParaRPr>
            </a:p>
            <a:p>
              <a:pPr algn="ctr" eaLnBrk="0" hangingPunct="0"/>
              <a:endParaRPr lang="pt-BR" sz="1800">
                <a:latin typeface="Helvetica" pitchFamily="34" charset="0"/>
              </a:endParaRPr>
            </a:p>
          </p:txBody>
        </p:sp>
        <p:sp>
          <p:nvSpPr>
            <p:cNvPr id="81930" name="Oval 10"/>
            <p:cNvSpPr>
              <a:spLocks noChangeArrowheads="1"/>
            </p:cNvSpPr>
            <p:nvPr/>
          </p:nvSpPr>
          <p:spPr bwMode="auto">
            <a:xfrm>
              <a:off x="2928" y="1920"/>
              <a:ext cx="1774" cy="1123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32491" name="Text Box 11"/>
            <p:cNvSpPr txBox="1">
              <a:spLocks noChangeArrowheads="1"/>
            </p:cNvSpPr>
            <p:nvPr/>
          </p:nvSpPr>
          <p:spPr bwMode="auto">
            <a:xfrm>
              <a:off x="1344" y="996"/>
              <a:ext cx="3074" cy="27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r>
                <a:rPr lang="pt-BR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Novas </a:t>
              </a:r>
              <a:r>
                <a:rPr lang="en-US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I</a:t>
              </a:r>
              <a:r>
                <a:rPr lang="pt-BR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nformações / Revisão de </a:t>
              </a:r>
              <a:r>
                <a:rPr lang="en-US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C</a:t>
              </a:r>
              <a:r>
                <a:rPr lang="pt-BR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onceitos</a:t>
              </a:r>
            </a:p>
          </p:txBody>
        </p:sp>
        <p:sp>
          <p:nvSpPr>
            <p:cNvPr id="532492" name="Text Box 12"/>
            <p:cNvSpPr txBox="1">
              <a:spLocks noChangeArrowheads="1"/>
            </p:cNvSpPr>
            <p:nvPr/>
          </p:nvSpPr>
          <p:spPr bwMode="auto">
            <a:xfrm>
              <a:off x="2485" y="3627"/>
              <a:ext cx="1260" cy="65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r>
                <a:rPr lang="pt-BR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Modelo de Dados/</a:t>
              </a:r>
            </a:p>
            <a:p>
              <a:pPr algn="ctr" eaLnBrk="0" hangingPunct="0">
                <a:defRPr/>
              </a:pPr>
              <a:r>
                <a:rPr lang="pt-BR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Modelo do Fenômeno</a:t>
              </a:r>
              <a:r>
                <a:rPr lang="en-US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/</a:t>
              </a:r>
            </a:p>
            <a:p>
              <a:pPr algn="ctr" eaLnBrk="0" hangingPunct="0">
                <a:defRPr/>
              </a:pPr>
              <a:r>
                <a:rPr lang="en-US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Representação</a:t>
              </a:r>
              <a:endParaRPr lang="pt-BR" sz="1800" b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28600"/>
            <a:ext cx="8458200" cy="457200"/>
          </a:xfrm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just" eaLnBrk="1" hangingPunct="1">
              <a:defRPr/>
            </a:pPr>
            <a:r>
              <a:rPr lang="en-US" sz="240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Retomar as Teses: O Conceito de Escala e de Mapa</a:t>
            </a:r>
          </a:p>
        </p:txBody>
      </p:sp>
      <p:grpSp>
        <p:nvGrpSpPr>
          <p:cNvPr id="82947" name="Group 3"/>
          <p:cNvGrpSpPr>
            <a:grpSpLocks/>
          </p:cNvGrpSpPr>
          <p:nvPr/>
        </p:nvGrpSpPr>
        <p:grpSpPr bwMode="auto">
          <a:xfrm>
            <a:off x="609600" y="692150"/>
            <a:ext cx="8016875" cy="5794375"/>
            <a:chOff x="0" y="436"/>
            <a:chExt cx="5716" cy="3897"/>
          </a:xfrm>
        </p:grpSpPr>
        <p:pic>
          <p:nvPicPr>
            <p:cNvPr id="82948" name="Picture 4" descr="mosrec2-0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76" y="781"/>
              <a:ext cx="1910" cy="2713"/>
            </a:xfrm>
            <a:prstGeom prst="rect">
              <a:avLst/>
            </a:prstGeom>
            <a:noFill/>
            <a:ln w="28575">
              <a:solidFill>
                <a:srgbClr val="9933FF"/>
              </a:solidFill>
              <a:miter lim="800000"/>
              <a:headEnd/>
              <a:tailEnd/>
            </a:ln>
          </p:spPr>
        </p:pic>
        <p:pic>
          <p:nvPicPr>
            <p:cNvPr id="82949" name="Picture 5" descr="capoeira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92" y="3623"/>
              <a:ext cx="864" cy="486"/>
            </a:xfrm>
            <a:prstGeom prst="rect">
              <a:avLst/>
            </a:prstGeom>
            <a:noFill/>
            <a:ln w="38100" cmpd="dbl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82950" name="Line 6"/>
            <p:cNvSpPr>
              <a:spLocks noChangeShapeType="1"/>
            </p:cNvSpPr>
            <p:nvPr/>
          </p:nvSpPr>
          <p:spPr bwMode="auto">
            <a:xfrm>
              <a:off x="2400" y="2331"/>
              <a:ext cx="528" cy="137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 type="oval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951" name="Line 7"/>
            <p:cNvSpPr>
              <a:spLocks noChangeShapeType="1"/>
            </p:cNvSpPr>
            <p:nvPr/>
          </p:nvSpPr>
          <p:spPr bwMode="auto">
            <a:xfrm flipH="1" flipV="1">
              <a:off x="912" y="2029"/>
              <a:ext cx="1584" cy="259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 type="oval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952" name="Line 8"/>
            <p:cNvSpPr>
              <a:spLocks noChangeShapeType="1"/>
            </p:cNvSpPr>
            <p:nvPr/>
          </p:nvSpPr>
          <p:spPr bwMode="auto">
            <a:xfrm flipH="1">
              <a:off x="912" y="2460"/>
              <a:ext cx="1680" cy="603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 type="oval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82953" name="Picture 9" descr="arroz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" y="2934"/>
              <a:ext cx="739" cy="442"/>
            </a:xfrm>
            <a:prstGeom prst="rect">
              <a:avLst/>
            </a:prstGeom>
            <a:noFill/>
            <a:ln w="38100" cmpd="dbl">
              <a:solidFill>
                <a:schemeClr val="folHlink"/>
              </a:solidFill>
              <a:miter lim="800000"/>
              <a:headEnd/>
              <a:tailEnd/>
            </a:ln>
          </p:spPr>
        </p:pic>
        <p:pic>
          <p:nvPicPr>
            <p:cNvPr id="82954" name="Picture 10" descr="casa2-9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" y="2374"/>
              <a:ext cx="768" cy="465"/>
            </a:xfrm>
            <a:prstGeom prst="rect">
              <a:avLst/>
            </a:prstGeom>
            <a:noFill/>
            <a:ln w="38100" cmpd="dbl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82955" name="Line 11"/>
            <p:cNvSpPr>
              <a:spLocks noChangeShapeType="1"/>
            </p:cNvSpPr>
            <p:nvPr/>
          </p:nvSpPr>
          <p:spPr bwMode="auto">
            <a:xfrm flipH="1">
              <a:off x="864" y="2460"/>
              <a:ext cx="1728" cy="129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 type="oval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82956" name="Picture 12" descr="pupunh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680" y="3623"/>
              <a:ext cx="808" cy="440"/>
            </a:xfrm>
            <a:prstGeom prst="rect">
              <a:avLst/>
            </a:prstGeom>
            <a:noFill/>
            <a:ln w="38100" cmpd="dbl">
              <a:solidFill>
                <a:schemeClr val="folHlink"/>
              </a:solidFill>
              <a:miter lim="800000"/>
              <a:headEnd/>
              <a:tailEnd/>
            </a:ln>
          </p:spPr>
        </p:pic>
        <p:pic>
          <p:nvPicPr>
            <p:cNvPr id="82957" name="Picture 13" descr="derrub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1771"/>
              <a:ext cx="824" cy="471"/>
            </a:xfrm>
            <a:prstGeom prst="rect">
              <a:avLst/>
            </a:prstGeom>
            <a:noFill/>
            <a:ln w="38100" cmpd="dbl">
              <a:solidFill>
                <a:schemeClr val="folHlink"/>
              </a:solidFill>
              <a:miter lim="800000"/>
              <a:headEnd/>
              <a:tailEnd/>
            </a:ln>
          </p:spPr>
        </p:pic>
        <p:pic>
          <p:nvPicPr>
            <p:cNvPr id="82958" name="Picture 14" descr="casaprim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056" y="3236"/>
              <a:ext cx="498" cy="775"/>
            </a:xfrm>
            <a:prstGeom prst="rect">
              <a:avLst/>
            </a:prstGeom>
            <a:noFill/>
            <a:ln w="38100" cmpd="dbl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82959" name="Line 15"/>
            <p:cNvSpPr>
              <a:spLocks noChangeShapeType="1"/>
            </p:cNvSpPr>
            <p:nvPr/>
          </p:nvSpPr>
          <p:spPr bwMode="auto">
            <a:xfrm flipH="1">
              <a:off x="1296" y="2460"/>
              <a:ext cx="1296" cy="7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 type="oval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960" name="Line 16"/>
            <p:cNvSpPr>
              <a:spLocks noChangeShapeType="1"/>
            </p:cNvSpPr>
            <p:nvPr/>
          </p:nvSpPr>
          <p:spPr bwMode="auto">
            <a:xfrm flipH="1">
              <a:off x="1920" y="2460"/>
              <a:ext cx="672" cy="112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 type="oval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82961" name="Group 17"/>
            <p:cNvGrpSpPr>
              <a:grpSpLocks/>
            </p:cNvGrpSpPr>
            <p:nvPr/>
          </p:nvGrpSpPr>
          <p:grpSpPr bwMode="auto">
            <a:xfrm>
              <a:off x="3024" y="2331"/>
              <a:ext cx="2544" cy="1895"/>
              <a:chOff x="3120" y="2208"/>
              <a:chExt cx="2544" cy="2111"/>
            </a:xfrm>
          </p:grpSpPr>
          <p:sp>
            <p:nvSpPr>
              <p:cNvPr id="82993" name="Line 18"/>
              <p:cNvSpPr>
                <a:spLocks noChangeShapeType="1"/>
              </p:cNvSpPr>
              <p:nvPr/>
            </p:nvSpPr>
            <p:spPr bwMode="auto">
              <a:xfrm>
                <a:off x="3120" y="2832"/>
                <a:ext cx="672" cy="864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 type="diamond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pic>
            <p:nvPicPr>
              <p:cNvPr id="82994" name="Picture 19" descr="trator2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3888" y="3744"/>
                <a:ext cx="768" cy="512"/>
              </a:xfrm>
              <a:prstGeom prst="rect">
                <a:avLst/>
              </a:prstGeom>
              <a:noFill/>
              <a:ln w="38100" cmpd="dbl">
                <a:solidFill>
                  <a:srgbClr val="FF9900"/>
                </a:solidFill>
                <a:miter lim="800000"/>
                <a:headEnd/>
                <a:tailEnd/>
              </a:ln>
            </p:spPr>
          </p:pic>
          <p:pic>
            <p:nvPicPr>
              <p:cNvPr id="82995" name="Picture 20" descr="resf-OP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4944" y="3072"/>
                <a:ext cx="720" cy="584"/>
              </a:xfrm>
              <a:prstGeom prst="rect">
                <a:avLst/>
              </a:prstGeom>
              <a:noFill/>
              <a:ln w="38100" cmpd="dbl">
                <a:solidFill>
                  <a:srgbClr val="FF9900"/>
                </a:solidFill>
                <a:miter lim="800000"/>
                <a:headEnd/>
                <a:tailEnd/>
              </a:ln>
            </p:spPr>
          </p:pic>
          <p:sp>
            <p:nvSpPr>
              <p:cNvPr id="82996" name="Line 21"/>
              <p:cNvSpPr>
                <a:spLocks noChangeShapeType="1"/>
              </p:cNvSpPr>
              <p:nvPr/>
            </p:nvSpPr>
            <p:spPr bwMode="auto">
              <a:xfrm>
                <a:off x="3120" y="2832"/>
                <a:ext cx="912" cy="480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 type="diamond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pic>
            <p:nvPicPr>
              <p:cNvPr id="82997" name="Picture 22" descr="curral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4080" y="2832"/>
                <a:ext cx="533" cy="816"/>
              </a:xfrm>
              <a:prstGeom prst="rect">
                <a:avLst/>
              </a:prstGeom>
              <a:noFill/>
              <a:ln w="38100" cmpd="dbl">
                <a:solidFill>
                  <a:srgbClr val="FF9900"/>
                </a:solidFill>
                <a:miter lim="800000"/>
                <a:headEnd/>
                <a:tailEnd/>
              </a:ln>
            </p:spPr>
          </p:pic>
          <p:pic>
            <p:nvPicPr>
              <p:cNvPr id="82998" name="Picture 23" descr="casa-OP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4704" y="2208"/>
                <a:ext cx="960" cy="699"/>
              </a:xfrm>
              <a:prstGeom prst="rect">
                <a:avLst/>
              </a:prstGeom>
              <a:noFill/>
              <a:ln w="38100" cmpd="dbl">
                <a:solidFill>
                  <a:srgbClr val="FF9900"/>
                </a:solidFill>
                <a:miter lim="800000"/>
                <a:headEnd/>
                <a:tailEnd/>
              </a:ln>
            </p:spPr>
          </p:pic>
          <p:sp>
            <p:nvSpPr>
              <p:cNvPr id="82999" name="Line 24"/>
              <p:cNvSpPr>
                <a:spLocks noChangeShapeType="1"/>
              </p:cNvSpPr>
              <p:nvPr/>
            </p:nvSpPr>
            <p:spPr bwMode="auto">
              <a:xfrm flipV="1">
                <a:off x="3120" y="2592"/>
                <a:ext cx="1536" cy="240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 type="diamond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3000" name="Line 25"/>
              <p:cNvSpPr>
                <a:spLocks noChangeShapeType="1"/>
              </p:cNvSpPr>
              <p:nvPr/>
            </p:nvSpPr>
            <p:spPr bwMode="auto">
              <a:xfrm>
                <a:off x="4704" y="3408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90170" name="Text Box 26"/>
              <p:cNvSpPr txBox="1">
                <a:spLocks noChangeArrowheads="1"/>
              </p:cNvSpPr>
              <p:nvPr/>
            </p:nvSpPr>
            <p:spPr bwMode="auto">
              <a:xfrm>
                <a:off x="4800" y="3696"/>
                <a:ext cx="864" cy="623"/>
              </a:xfrm>
              <a:prstGeom prst="rect">
                <a:avLst/>
              </a:prstGeom>
              <a:noFill/>
              <a:ln w="9525">
                <a:solidFill>
                  <a:srgbClr val="FF9900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200" b="1" i="1">
                    <a:solidFill>
                      <a:srgbClr val="FF9900"/>
                    </a:solidFill>
                    <a:latin typeface="Arial" charset="0"/>
                  </a:rPr>
                  <a:t>Assentamentos</a:t>
                </a:r>
              </a:p>
              <a:p>
                <a:pPr algn="ctr" eaLnBrk="0" hangingPunct="0">
                  <a:defRPr/>
                </a:pPr>
                <a:r>
                  <a:rPr lang="pt-BR" sz="1200" b="1" i="1">
                    <a:solidFill>
                      <a:srgbClr val="FF9900"/>
                    </a:solidFill>
                    <a:latin typeface="Arial" charset="0"/>
                  </a:rPr>
                  <a:t>Antigos</a:t>
                </a:r>
              </a:p>
              <a:p>
                <a:pPr algn="ctr" eaLnBrk="0" hangingPunct="0">
                  <a:defRPr/>
                </a:pPr>
                <a:r>
                  <a:rPr lang="pt-BR" sz="1200" b="1" i="1">
                    <a:solidFill>
                      <a:srgbClr val="FF9900"/>
                    </a:solidFill>
                    <a:latin typeface="Arial" charset="0"/>
                  </a:rPr>
                  <a:t>&gt; 2</a:t>
                </a:r>
                <a:r>
                  <a:rPr lang="en-US" sz="1200" b="1" i="1">
                    <a:solidFill>
                      <a:srgbClr val="FF9900"/>
                    </a:solidFill>
                    <a:latin typeface="Arial" charset="0"/>
                  </a:rPr>
                  <a:t>5 </a:t>
                </a:r>
                <a:r>
                  <a:rPr lang="pt-BR" sz="1200" b="1" i="1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anos</a:t>
                </a:r>
                <a:endParaRPr lang="pt-BR" b="1" i="1">
                  <a:solidFill>
                    <a:srgbClr val="FF99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82962" name="Group 27"/>
            <p:cNvGrpSpPr>
              <a:grpSpLocks/>
            </p:cNvGrpSpPr>
            <p:nvPr/>
          </p:nvGrpSpPr>
          <p:grpSpPr bwMode="auto">
            <a:xfrm>
              <a:off x="2784" y="436"/>
              <a:ext cx="2932" cy="2246"/>
              <a:chOff x="2784" y="0"/>
              <a:chExt cx="2932" cy="2503"/>
            </a:xfrm>
          </p:grpSpPr>
          <p:sp>
            <p:nvSpPr>
              <p:cNvPr id="82980" name="Line 28"/>
              <p:cNvSpPr>
                <a:spLocks noChangeShapeType="1"/>
              </p:cNvSpPr>
              <p:nvPr/>
            </p:nvSpPr>
            <p:spPr bwMode="auto">
              <a:xfrm flipV="1">
                <a:off x="2784" y="1728"/>
                <a:ext cx="1008" cy="19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oval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981" name="Line 29"/>
              <p:cNvSpPr>
                <a:spLocks noChangeShapeType="1"/>
              </p:cNvSpPr>
              <p:nvPr/>
            </p:nvSpPr>
            <p:spPr bwMode="auto">
              <a:xfrm flipV="1">
                <a:off x="4512" y="1728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pic>
            <p:nvPicPr>
              <p:cNvPr id="82982" name="Picture 30" descr="giocondo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3888" y="912"/>
                <a:ext cx="712" cy="467"/>
              </a:xfrm>
              <a:prstGeom prst="rect">
                <a:avLst/>
              </a:prstGeom>
              <a:noFill/>
              <a:ln w="38100" cmpd="dbl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sp>
            <p:nvSpPr>
              <p:cNvPr id="82983" name="Line 31"/>
              <p:cNvSpPr>
                <a:spLocks noChangeShapeType="1"/>
              </p:cNvSpPr>
              <p:nvPr/>
            </p:nvSpPr>
            <p:spPr bwMode="auto">
              <a:xfrm flipV="1">
                <a:off x="3264" y="1152"/>
                <a:ext cx="57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oval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pic>
            <p:nvPicPr>
              <p:cNvPr id="82984" name="Picture 32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888" y="240"/>
                <a:ext cx="864" cy="553"/>
              </a:xfrm>
              <a:prstGeom prst="rect">
                <a:avLst/>
              </a:prstGeom>
              <a:noFill/>
              <a:ln w="38100" cmpd="dbl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sp>
            <p:nvSpPr>
              <p:cNvPr id="82985" name="Line 33"/>
              <p:cNvSpPr>
                <a:spLocks noChangeShapeType="1"/>
              </p:cNvSpPr>
              <p:nvPr/>
            </p:nvSpPr>
            <p:spPr bwMode="auto">
              <a:xfrm flipV="1">
                <a:off x="2928" y="720"/>
                <a:ext cx="912" cy="7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oval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986" name="Line 34"/>
              <p:cNvSpPr>
                <a:spLocks noChangeShapeType="1"/>
              </p:cNvSpPr>
              <p:nvPr/>
            </p:nvSpPr>
            <p:spPr bwMode="auto">
              <a:xfrm>
                <a:off x="2928" y="1536"/>
                <a:ext cx="720" cy="19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diamond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90179" name="Text Box 35"/>
              <p:cNvSpPr txBox="1">
                <a:spLocks noChangeArrowheads="1"/>
              </p:cNvSpPr>
              <p:nvPr/>
            </p:nvSpPr>
            <p:spPr bwMode="auto">
              <a:xfrm>
                <a:off x="3792" y="2162"/>
                <a:ext cx="938" cy="3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pt-BR" sz="1200" b="1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Assentamentos</a:t>
                </a:r>
              </a:p>
              <a:p>
                <a:pPr eaLnBrk="0" hangingPunct="0">
                  <a:defRPr/>
                </a:pPr>
                <a:r>
                  <a:rPr lang="pt-BR" sz="1200" b="1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de 10-2</a:t>
                </a:r>
                <a:r>
                  <a:rPr lang="en-US" sz="1200" b="1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5</a:t>
                </a:r>
                <a:r>
                  <a:rPr lang="pt-BR" sz="1200" b="1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 anos</a:t>
                </a:r>
                <a:endParaRPr lang="pt-BR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390180" name="Text Box 36"/>
              <p:cNvSpPr txBox="1">
                <a:spLocks noChangeArrowheads="1"/>
              </p:cNvSpPr>
              <p:nvPr/>
            </p:nvSpPr>
            <p:spPr bwMode="auto">
              <a:xfrm>
                <a:off x="4868" y="0"/>
                <a:ext cx="848" cy="3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200" b="1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Agregação de</a:t>
                </a:r>
              </a:p>
              <a:p>
                <a:pPr algn="ctr" eaLnBrk="0" hangingPunct="0">
                  <a:defRPr/>
                </a:pPr>
                <a:r>
                  <a:rPr lang="pt-BR" sz="1200" b="1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Lotes</a:t>
                </a:r>
              </a:p>
            </p:txBody>
          </p:sp>
          <p:pic>
            <p:nvPicPr>
              <p:cNvPr id="82989" name="Picture 37" descr="cafe3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4767" y="1392"/>
                <a:ext cx="897" cy="608"/>
              </a:xfrm>
              <a:prstGeom prst="rect">
                <a:avLst/>
              </a:prstGeom>
              <a:noFill/>
              <a:ln w="38100" cmpd="dbl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pic>
            <p:nvPicPr>
              <p:cNvPr id="82990" name="Picture 38" descr="capo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3840" y="1536"/>
                <a:ext cx="624" cy="475"/>
              </a:xfrm>
              <a:prstGeom prst="rect">
                <a:avLst/>
              </a:prstGeom>
              <a:noFill/>
              <a:ln w="38100" cmpd="dbl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pic>
            <p:nvPicPr>
              <p:cNvPr id="82991" name="Picture 39" descr="urucum"/>
              <p:cNvPicPr>
                <a:picLocks noChangeAspect="1" noChangeArrowheads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4927" y="336"/>
                <a:ext cx="654" cy="960"/>
              </a:xfrm>
              <a:prstGeom prst="rect">
                <a:avLst/>
              </a:prstGeom>
              <a:noFill/>
              <a:ln w="38100" cmpd="dbl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sp>
            <p:nvSpPr>
              <p:cNvPr id="82992" name="Line 40"/>
              <p:cNvSpPr>
                <a:spLocks noChangeShapeType="1"/>
              </p:cNvSpPr>
              <p:nvPr/>
            </p:nvSpPr>
            <p:spPr bwMode="auto">
              <a:xfrm flipV="1">
                <a:off x="4512" y="1056"/>
                <a:ext cx="336" cy="57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82963" name="Text Box 41"/>
            <p:cNvSpPr txBox="1">
              <a:spLocks noChangeArrowheads="1"/>
            </p:cNvSpPr>
            <p:nvPr/>
          </p:nvSpPr>
          <p:spPr bwMode="auto">
            <a:xfrm>
              <a:off x="0" y="4128"/>
              <a:ext cx="1670" cy="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Arial" charset="0"/>
                </a:rPr>
                <a:t>Fonte: Isabel Escada, 2003</a:t>
              </a:r>
            </a:p>
          </p:txBody>
        </p:sp>
        <p:grpSp>
          <p:nvGrpSpPr>
            <p:cNvPr id="82964" name="Group 42"/>
            <p:cNvGrpSpPr>
              <a:grpSpLocks/>
            </p:cNvGrpSpPr>
            <p:nvPr/>
          </p:nvGrpSpPr>
          <p:grpSpPr bwMode="auto">
            <a:xfrm>
              <a:off x="0" y="527"/>
              <a:ext cx="2078" cy="784"/>
              <a:chOff x="-567" y="1117"/>
              <a:chExt cx="1869" cy="784"/>
            </a:xfrm>
          </p:grpSpPr>
          <p:sp>
            <p:nvSpPr>
              <p:cNvPr id="82965" name="Text Box 43"/>
              <p:cNvSpPr txBox="1">
                <a:spLocks noChangeArrowheads="1"/>
              </p:cNvSpPr>
              <p:nvPr/>
            </p:nvSpPr>
            <p:spPr bwMode="auto">
              <a:xfrm>
                <a:off x="576" y="1210"/>
                <a:ext cx="563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t-BR" sz="1200" b="1" i="1">
                    <a:solidFill>
                      <a:schemeClr val="accent1"/>
                    </a:solidFill>
                    <a:latin typeface="Arial" charset="0"/>
                  </a:rPr>
                  <a:t>Fazendas</a:t>
                </a:r>
                <a:endParaRPr lang="pt-BR">
                  <a:latin typeface="Arial" charset="0"/>
                </a:endParaRPr>
              </a:p>
            </p:txBody>
          </p:sp>
          <p:grpSp>
            <p:nvGrpSpPr>
              <p:cNvPr id="82966" name="Group 221"/>
              <p:cNvGrpSpPr>
                <a:grpSpLocks/>
              </p:cNvGrpSpPr>
              <p:nvPr/>
            </p:nvGrpSpPr>
            <p:grpSpPr bwMode="auto">
              <a:xfrm>
                <a:off x="-567" y="1117"/>
                <a:ext cx="1869" cy="784"/>
                <a:chOff x="749" y="3393"/>
                <a:chExt cx="1869" cy="784"/>
              </a:xfrm>
            </p:grpSpPr>
            <p:grpSp>
              <p:nvGrpSpPr>
                <p:cNvPr id="82967" name="Group 45"/>
                <p:cNvGrpSpPr>
                  <a:grpSpLocks/>
                </p:cNvGrpSpPr>
                <p:nvPr/>
              </p:nvGrpSpPr>
              <p:grpSpPr bwMode="auto">
                <a:xfrm>
                  <a:off x="1749" y="4013"/>
                  <a:ext cx="869" cy="164"/>
                  <a:chOff x="1856" y="2576"/>
                  <a:chExt cx="1003" cy="164"/>
                </a:xfrm>
              </p:grpSpPr>
              <p:grpSp>
                <p:nvGrpSpPr>
                  <p:cNvPr id="82973" name="Group 4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976" y="2650"/>
                    <a:ext cx="610" cy="40"/>
                    <a:chOff x="2160" y="1956"/>
                    <a:chExt cx="960" cy="72"/>
                  </a:xfrm>
                </p:grpSpPr>
                <p:sp>
                  <p:nvSpPr>
                    <p:cNvPr id="82977" name="Rectangl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60" y="1956"/>
                      <a:ext cx="960" cy="72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2978" name="Rectangl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60" y="1956"/>
                      <a:ext cx="486" cy="72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2979" name="Rectangl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60" y="1956"/>
                      <a:ext cx="486" cy="27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  <p:sp>
                <p:nvSpPr>
                  <p:cNvPr id="82974" name="Text Box 50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1856" y="2576"/>
                    <a:ext cx="179" cy="15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900"/>
                      <a:t>0</a:t>
                    </a:r>
                  </a:p>
                </p:txBody>
              </p:sp>
              <p:sp>
                <p:nvSpPr>
                  <p:cNvPr id="82975" name="Text Box 51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2540" y="2583"/>
                    <a:ext cx="178" cy="1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900"/>
                      <a:t>4</a:t>
                    </a:r>
                  </a:p>
                </p:txBody>
              </p:sp>
              <p:sp>
                <p:nvSpPr>
                  <p:cNvPr id="82976" name="Text Box 52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2596" y="2587"/>
                    <a:ext cx="263" cy="15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900"/>
                      <a:t>Km</a:t>
                    </a:r>
                  </a:p>
                </p:txBody>
              </p:sp>
            </p:grpSp>
            <p:sp>
              <p:nvSpPr>
                <p:cNvPr id="82968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1451" y="3393"/>
                  <a:ext cx="493" cy="3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400">
                      <a:latin typeface="Impact" pitchFamily="34" charset="0"/>
                    </a:rPr>
                    <a:t>Medium</a:t>
                  </a:r>
                </a:p>
              </p:txBody>
            </p:sp>
            <p:sp>
              <p:nvSpPr>
                <p:cNvPr id="82969" name="Freeform 54"/>
                <p:cNvSpPr>
                  <a:spLocks/>
                </p:cNvSpPr>
                <p:nvPr/>
              </p:nvSpPr>
              <p:spPr bwMode="auto">
                <a:xfrm>
                  <a:off x="847" y="3630"/>
                  <a:ext cx="68" cy="53"/>
                </a:xfrm>
                <a:custGeom>
                  <a:avLst/>
                  <a:gdLst>
                    <a:gd name="T0" fmla="*/ 0 w 100"/>
                    <a:gd name="T1" fmla="*/ 4 h 68"/>
                    <a:gd name="T2" fmla="*/ 68 w 100"/>
                    <a:gd name="T3" fmla="*/ 0 h 68"/>
                    <a:gd name="T4" fmla="*/ 100 w 100"/>
                    <a:gd name="T5" fmla="*/ 60 h 68"/>
                    <a:gd name="T6" fmla="*/ 16 w 100"/>
                    <a:gd name="T7" fmla="*/ 68 h 68"/>
                    <a:gd name="T8" fmla="*/ 0 w 100"/>
                    <a:gd name="T9" fmla="*/ 4 h 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0"/>
                    <a:gd name="T16" fmla="*/ 0 h 68"/>
                    <a:gd name="T17" fmla="*/ 100 w 100"/>
                    <a:gd name="T18" fmla="*/ 68 h 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0" h="68">
                      <a:moveTo>
                        <a:pt x="0" y="4"/>
                      </a:moveTo>
                      <a:lnTo>
                        <a:pt x="68" y="0"/>
                      </a:lnTo>
                      <a:lnTo>
                        <a:pt x="100" y="60"/>
                      </a:lnTo>
                      <a:lnTo>
                        <a:pt x="16" y="68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pic>
              <p:nvPicPr>
                <p:cNvPr id="82970" name="Object 214" descr="npo0000a2"/>
                <p:cNvPicPr>
                  <a:picLocks noChangeAspect="1" noChangeArrowheads="1"/>
                </p:cNvPicPr>
                <p:nvPr/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749" y="3535"/>
                  <a:ext cx="1645" cy="4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2971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1016" y="3393"/>
                  <a:ext cx="417" cy="2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BR" sz="1400">
                      <a:latin typeface="Impact" pitchFamily="34" charset="0"/>
                    </a:rPr>
                    <a:t>Small</a:t>
                  </a:r>
                  <a:endParaRPr lang="en-US" sz="1400">
                    <a:latin typeface="Impact" pitchFamily="34" charset="0"/>
                  </a:endParaRPr>
                </a:p>
              </p:txBody>
            </p:sp>
            <p:sp>
              <p:nvSpPr>
                <p:cNvPr id="82972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2105" y="3393"/>
                  <a:ext cx="416" cy="2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BR" sz="1400">
                      <a:latin typeface="Impact" pitchFamily="34" charset="0"/>
                    </a:rPr>
                    <a:t>Large</a:t>
                  </a:r>
                  <a:endParaRPr lang="en-US" sz="1400">
                    <a:latin typeface="Impact" pitchFamily="34" charset="0"/>
                  </a:endParaRPr>
                </a:p>
              </p:txBody>
            </p:sp>
          </p:grp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ChangeArrowheads="1"/>
          </p:cNvSpPr>
          <p:nvPr/>
        </p:nvSpPr>
        <p:spPr bwMode="auto">
          <a:xfrm>
            <a:off x="914400" y="457200"/>
            <a:ext cx="8001000" cy="1066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O Espaço é Funcionalmente Heterogêneo.</a:t>
            </a:r>
          </a:p>
          <a:p>
            <a:pPr marL="0" lvl="1" algn="just">
              <a:defRPr/>
            </a:pPr>
            <a:endParaRPr lang="pt-BR" sz="320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</a:endParaRP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533400" y="1447800"/>
            <a:ext cx="8077200" cy="4752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</a:pPr>
            <a:r>
              <a:rPr kumimoji="1" lang="pt-BR" sz="3600">
                <a:solidFill>
                  <a:srgbClr val="000066"/>
                </a:solidFill>
                <a:latin typeface="ClassGarmnd BT" charset="0"/>
              </a:rPr>
              <a:t>A Atual ‘Cartografia’ não dá conta desta premissa e assim:</a:t>
            </a:r>
            <a:endParaRPr kumimoji="1" lang="pt-BR" sz="4000">
              <a:latin typeface="ClassGarmnd BT" charset="0"/>
            </a:endParaRPr>
          </a:p>
          <a:p>
            <a:pPr marL="1143000" lvl="2" indent="-2286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</a:pPr>
            <a:endParaRPr kumimoji="1" lang="pt-BR" sz="2800">
              <a:latin typeface="ClassGarmnd BT" charset="0"/>
            </a:endParaRPr>
          </a:p>
          <a:p>
            <a:pPr marL="1143000" lvl="2" indent="-2286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</a:pPr>
            <a:r>
              <a:rPr kumimoji="1" lang="pt-BR" sz="2800">
                <a:solidFill>
                  <a:srgbClr val="0000FF"/>
                </a:solidFill>
                <a:latin typeface="ClassGarmnd BT" charset="0"/>
              </a:rPr>
              <a:t>impõe um modelo “cartográfico-cartesiano” para o espaço representado </a:t>
            </a:r>
          </a:p>
          <a:p>
            <a:pPr marL="1143000" lvl="2" indent="-2286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</a:pPr>
            <a:endParaRPr kumimoji="1" lang="pt-BR" sz="2800">
              <a:solidFill>
                <a:srgbClr val="0000FF"/>
              </a:solidFill>
              <a:latin typeface="ClassGarmnd BT" charset="0"/>
            </a:endParaRPr>
          </a:p>
          <a:p>
            <a:pPr marL="1143000" lvl="2" indent="-2286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</a:pPr>
            <a:r>
              <a:rPr kumimoji="1" lang="pt-BR" sz="2800">
                <a:solidFill>
                  <a:srgbClr val="0000FF"/>
                </a:solidFill>
                <a:latin typeface="ClassGarmnd BT" charset="0"/>
              </a:rPr>
              <a:t>Restringe nossa capacidade de construção de novos entendimentos</a:t>
            </a:r>
            <a:r>
              <a:rPr kumimoji="1" lang="pt-BR" sz="3200">
                <a:solidFill>
                  <a:srgbClr val="0000FF"/>
                </a:solidFill>
                <a:latin typeface="ClassGarmnd BT" charset="0"/>
              </a:rPr>
              <a:t> </a:t>
            </a:r>
          </a:p>
          <a:p>
            <a:pPr marL="1143000" lvl="2" indent="-2286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</a:pPr>
            <a:endParaRPr kumimoji="1" lang="pt-BR" sz="3200">
              <a:solidFill>
                <a:srgbClr val="0000FF"/>
              </a:solidFill>
              <a:latin typeface="ClassGarmnd BT" charset="0"/>
            </a:endParaRPr>
          </a:p>
          <a:p>
            <a:pPr marL="1143000" lvl="2" indent="-2286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</a:pPr>
            <a:r>
              <a:rPr kumimoji="1" lang="pt-BR" sz="2800">
                <a:solidFill>
                  <a:srgbClr val="0000FF"/>
                </a:solidFill>
                <a:latin typeface="ClassGarmnd BT" charset="0"/>
              </a:rPr>
              <a:t>Portanto Restringe novas “cartografias”</a:t>
            </a:r>
          </a:p>
          <a:p>
            <a:pPr marL="742950" lvl="1" indent="-28575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buFont typeface="Wingdings" pitchFamily="2" charset="2"/>
              <a:buNone/>
            </a:pPr>
            <a:endParaRPr kumimoji="1" lang="pt-BR" sz="2800">
              <a:solidFill>
                <a:srgbClr val="0000FF"/>
              </a:solidFill>
              <a:latin typeface="ClassGarmnd B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2"/>
          <p:cNvGrpSpPr>
            <a:grpSpLocks/>
          </p:cNvGrpSpPr>
          <p:nvPr/>
        </p:nvGrpSpPr>
        <p:grpSpPr bwMode="auto">
          <a:xfrm>
            <a:off x="304800" y="1295400"/>
            <a:ext cx="8534400" cy="5181600"/>
            <a:chOff x="528" y="288"/>
            <a:chExt cx="5114" cy="3916"/>
          </a:xfrm>
        </p:grpSpPr>
        <p:pic>
          <p:nvPicPr>
            <p:cNvPr id="84999" name="Picture 3" descr="Crentes"/>
            <p:cNvPicPr>
              <a:picLocks noChangeAspect="1" noChangeArrowheads="1"/>
            </p:cNvPicPr>
            <p:nvPr/>
          </p:nvPicPr>
          <p:blipFill>
            <a:blip r:embed="rId3"/>
            <a:srcRect r="3473"/>
            <a:stretch>
              <a:fillRect/>
            </a:stretch>
          </p:blipFill>
          <p:spPr bwMode="auto">
            <a:xfrm>
              <a:off x="576" y="288"/>
              <a:ext cx="2547" cy="22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85000" name="Picture 4" descr="024004-007_VCrente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96" y="288"/>
              <a:ext cx="1946" cy="307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5001" name="Rectangle 5"/>
            <p:cNvSpPr>
              <a:spLocks noChangeArrowheads="1"/>
            </p:cNvSpPr>
            <p:nvPr/>
          </p:nvSpPr>
          <p:spPr bwMode="auto">
            <a:xfrm>
              <a:off x="2304" y="2720"/>
              <a:ext cx="440" cy="59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8000" tIns="180000" rIns="108000" bIns="108000" anchor="ctr">
              <a:spAutoFit/>
            </a:bodyPr>
            <a:lstStyle/>
            <a:p>
              <a:endParaRPr lang="pt-BR"/>
            </a:p>
          </p:txBody>
        </p:sp>
        <p:pic>
          <p:nvPicPr>
            <p:cNvPr id="85002" name="Picture 6" descr="Clipboard0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28" y="2544"/>
              <a:ext cx="3247" cy="16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85003" name="Text Box 7"/>
            <p:cNvSpPr txBox="1">
              <a:spLocks noChangeArrowheads="1"/>
            </p:cNvSpPr>
            <p:nvPr/>
          </p:nvSpPr>
          <p:spPr bwMode="auto">
            <a:xfrm>
              <a:off x="3792" y="3504"/>
              <a:ext cx="1632" cy="57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/>
              <a:r>
                <a:rPr lang="pt-BR" sz="3200" b="1">
                  <a:solidFill>
                    <a:srgbClr val="007600"/>
                  </a:solidFill>
                  <a:latin typeface="ZapfHumnst BT" pitchFamily="34" charset="0"/>
                </a:rPr>
                <a:t>Vila dos Crentes</a:t>
              </a:r>
              <a:endParaRPr lang="pt-BR" sz="2800">
                <a:latin typeface="ZapfHumnst BT" pitchFamily="34" charset="0"/>
              </a:endParaRPr>
            </a:p>
          </p:txBody>
        </p:sp>
        <p:sp>
          <p:nvSpPr>
            <p:cNvPr id="85004" name="Text Box 8"/>
            <p:cNvSpPr txBox="1">
              <a:spLocks noChangeArrowheads="1"/>
            </p:cNvSpPr>
            <p:nvPr/>
          </p:nvSpPr>
          <p:spPr bwMode="auto">
            <a:xfrm>
              <a:off x="672" y="2256"/>
              <a:ext cx="912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med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200" b="1">
                  <a:solidFill>
                    <a:srgbClr val="FFFF00"/>
                  </a:solidFill>
                  <a:latin typeface="Humnst777 BT" pitchFamily="34" charset="0"/>
                </a:rPr>
                <a:t>CCD/CBERS</a:t>
              </a:r>
            </a:p>
          </p:txBody>
        </p:sp>
        <p:sp>
          <p:nvSpPr>
            <p:cNvPr id="85005" name="Text Box 9"/>
            <p:cNvSpPr txBox="1">
              <a:spLocks noChangeArrowheads="1"/>
            </p:cNvSpPr>
            <p:nvPr/>
          </p:nvSpPr>
          <p:spPr bwMode="auto">
            <a:xfrm>
              <a:off x="2592" y="3840"/>
              <a:ext cx="1152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med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200" b="1">
                  <a:solidFill>
                    <a:srgbClr val="FFFF00"/>
                  </a:solidFill>
                  <a:latin typeface="Humnst777 BT" pitchFamily="34" charset="0"/>
                </a:rPr>
                <a:t>Fotografia oblíqua</a:t>
              </a:r>
            </a:p>
          </p:txBody>
        </p:sp>
        <p:sp>
          <p:nvSpPr>
            <p:cNvPr id="85006" name="Text Box 10"/>
            <p:cNvSpPr txBox="1">
              <a:spLocks noChangeArrowheads="1"/>
            </p:cNvSpPr>
            <p:nvPr/>
          </p:nvSpPr>
          <p:spPr bwMode="auto">
            <a:xfrm>
              <a:off x="4464" y="384"/>
              <a:ext cx="1152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med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200" b="1">
                  <a:solidFill>
                    <a:srgbClr val="FFFF00"/>
                  </a:solidFill>
                  <a:latin typeface="Humnst777 BT" pitchFamily="34" charset="0"/>
                </a:rPr>
                <a:t>VIDEOGRAFIA</a:t>
              </a:r>
            </a:p>
          </p:txBody>
        </p:sp>
      </p:grpSp>
      <p:sp>
        <p:nvSpPr>
          <p:cNvPr id="39425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152400"/>
            <a:ext cx="8534400" cy="519113"/>
          </a:xfrm>
          <a:solidFill>
            <a:schemeClr val="bg1"/>
          </a:solidFill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just" eaLnBrk="1" hangingPunct="1">
              <a:defRPr/>
            </a:pPr>
            <a:r>
              <a:rPr lang="pt-BR" sz="280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A Complexidade do Território: As Escalas Espaciais</a:t>
            </a:r>
            <a:endParaRPr lang="en-US" sz="280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</a:endParaRPr>
          </a:p>
        </p:txBody>
      </p:sp>
      <p:sp>
        <p:nvSpPr>
          <p:cNvPr id="84996" name="Rectangle 12"/>
          <p:cNvSpPr>
            <a:spLocks noChangeArrowheads="1"/>
          </p:cNvSpPr>
          <p:nvPr/>
        </p:nvSpPr>
        <p:spPr bwMode="auto">
          <a:xfrm>
            <a:off x="2260600" y="2628900"/>
            <a:ext cx="712788" cy="576263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cxnSp>
        <p:nvCxnSpPr>
          <p:cNvPr id="84997" name="AutoShape 13"/>
          <p:cNvCxnSpPr>
            <a:cxnSpLocks noChangeShapeType="1"/>
            <a:stCxn id="84996" idx="3"/>
          </p:cNvCxnSpPr>
          <p:nvPr/>
        </p:nvCxnSpPr>
        <p:spPr bwMode="auto">
          <a:xfrm flipV="1">
            <a:off x="2987675" y="1882775"/>
            <a:ext cx="1130300" cy="1035050"/>
          </a:xfrm>
          <a:prstGeom prst="curvedConnector3">
            <a:avLst>
              <a:gd name="adj1" fmla="val 49296"/>
            </a:avLst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</p:spPr>
      </p:cxnSp>
      <p:sp>
        <p:nvSpPr>
          <p:cNvPr id="394254" name="Text Box 14"/>
          <p:cNvSpPr txBox="1">
            <a:spLocks noChangeArrowheads="1"/>
          </p:cNvSpPr>
          <p:nvPr/>
        </p:nvSpPr>
        <p:spPr bwMode="auto">
          <a:xfrm>
            <a:off x="4859338" y="6553200"/>
            <a:ext cx="4284662" cy="304800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sm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pt-BR" sz="140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Campo – GEOMA – Grupo Pop.e Ass.Humanos.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304800"/>
            <a:ext cx="7848600" cy="519113"/>
          </a:xfrm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just" eaLnBrk="1" hangingPunct="1">
              <a:defRPr/>
            </a:pPr>
            <a:r>
              <a:rPr lang="pt-BR" sz="280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A Complexidade do Território: As Redes</a:t>
            </a:r>
            <a:endParaRPr lang="en-US" sz="280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2260600" y="2628900"/>
            <a:ext cx="712788" cy="576263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cxnSp>
        <p:nvCxnSpPr>
          <p:cNvPr id="86020" name="AutoShape 4"/>
          <p:cNvCxnSpPr>
            <a:cxnSpLocks noChangeShapeType="1"/>
            <a:stCxn id="86019" idx="3"/>
          </p:cNvCxnSpPr>
          <p:nvPr/>
        </p:nvCxnSpPr>
        <p:spPr bwMode="auto">
          <a:xfrm flipV="1">
            <a:off x="2987675" y="1882775"/>
            <a:ext cx="1130300" cy="1035050"/>
          </a:xfrm>
          <a:prstGeom prst="curvedConnector3">
            <a:avLst>
              <a:gd name="adj1" fmla="val 49296"/>
            </a:avLst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</p:spPr>
      </p:cxnSp>
      <p:pic>
        <p:nvPicPr>
          <p:cNvPr id="86021" name="Picture 5" descr="DSC0137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6000" contrast="68000"/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noFill/>
          <a:ln>
            <a:miter lim="800000"/>
            <a:headEnd/>
            <a:tailEnd/>
          </a:ln>
        </p:spPr>
      </p:pic>
      <p:sp>
        <p:nvSpPr>
          <p:cNvPr id="396294" name="Text Box 6"/>
          <p:cNvSpPr txBox="1">
            <a:spLocks noChangeArrowheads="1"/>
          </p:cNvSpPr>
          <p:nvPr/>
        </p:nvSpPr>
        <p:spPr bwMode="auto">
          <a:xfrm>
            <a:off x="0" y="838200"/>
            <a:ext cx="3348038" cy="336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Mapa – Vila Central / CPT</a:t>
            </a:r>
          </a:p>
        </p:txBody>
      </p:sp>
      <p:sp>
        <p:nvSpPr>
          <p:cNvPr id="396295" name="Text Box 7"/>
          <p:cNvSpPr txBox="1">
            <a:spLocks noChangeArrowheads="1"/>
          </p:cNvSpPr>
          <p:nvPr/>
        </p:nvSpPr>
        <p:spPr bwMode="auto">
          <a:xfrm>
            <a:off x="0" y="6521450"/>
            <a:ext cx="4284663" cy="304800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140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Campo – GEOMA – Grupo Pop.e Ass.Humanos.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381000"/>
            <a:ext cx="7467600" cy="1373188"/>
          </a:xfrm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 algn="just" eaLnBrk="1" hangingPunct="1">
              <a:spcBef>
                <a:spcPct val="0"/>
              </a:spcBef>
              <a:buFontTx/>
              <a:buNone/>
              <a:defRPr/>
            </a:pPr>
            <a:r>
              <a:rPr lang="pt-BR" sz="280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Movimento Migratório</a:t>
            </a:r>
          </a:p>
          <a:p>
            <a:pPr marL="0" lvl="1" indent="0" algn="just" eaLnBrk="1" hangingPunct="1">
              <a:spcBef>
                <a:spcPct val="0"/>
              </a:spcBef>
              <a:buFontTx/>
              <a:buNone/>
              <a:defRPr/>
            </a:pPr>
            <a:r>
              <a:rPr lang="pt-BR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Mobilidade Local  e Sazonal</a:t>
            </a:r>
          </a:p>
          <a:p>
            <a:pPr marL="0" lvl="2" indent="0" algn="just" eaLnBrk="1" hangingPunct="1">
              <a:spcBef>
                <a:spcPct val="0"/>
              </a:spcBef>
              <a:buFontTx/>
              <a:buNone/>
              <a:defRPr/>
            </a:pPr>
            <a:r>
              <a:rPr lang="pt-BR" sz="280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  </a:t>
            </a:r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524000"/>
            <a:ext cx="8382000" cy="47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1295400" y="6172200"/>
            <a:ext cx="2133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latin typeface="Humnst777 BT" pitchFamily="34" charset="0"/>
              </a:rPr>
              <a:t>Inverno (estação chuvas)</a:t>
            </a:r>
            <a:endParaRPr lang="pt-PT" sz="1200">
              <a:latin typeface="Humnst777 BT" pitchFamily="34" charset="0"/>
            </a:endParaRP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5940425" y="6165850"/>
            <a:ext cx="2133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latin typeface="Humnst777 BT" pitchFamily="34" charset="0"/>
              </a:rPr>
              <a:t>Verão (estação seca)</a:t>
            </a:r>
            <a:endParaRPr lang="pt-PT" sz="1200">
              <a:latin typeface="Humnst777 BT" pitchFamily="34" charset="0"/>
            </a:endParaRPr>
          </a:p>
        </p:txBody>
      </p:sp>
      <p:sp>
        <p:nvSpPr>
          <p:cNvPr id="398342" name="Text Box 6"/>
          <p:cNvSpPr txBox="1">
            <a:spLocks noChangeArrowheads="1"/>
          </p:cNvSpPr>
          <p:nvPr/>
        </p:nvSpPr>
        <p:spPr bwMode="auto">
          <a:xfrm>
            <a:off x="4572000" y="6553200"/>
            <a:ext cx="4284663" cy="304800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sm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pt-BR" sz="140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Amaral et al, Geografia, 2007.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914400"/>
            <a:ext cx="8077200" cy="2438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3200" b="1" smtClean="0">
                <a:latin typeface="Garamond" pitchFamily="18" charset="0"/>
              </a:rPr>
              <a:t>Estratégias de Integração</a:t>
            </a:r>
            <a:br>
              <a:rPr lang="pt-BR" sz="3200" b="1" smtClean="0">
                <a:latin typeface="Garamond" pitchFamily="18" charset="0"/>
              </a:rPr>
            </a:br>
            <a:r>
              <a:rPr lang="pt-BR" sz="2400" smtClean="0">
                <a:latin typeface="Garamond" pitchFamily="18" charset="0"/>
              </a:rPr>
              <a:t>Agregação de dados (do ponto para o polígono)</a:t>
            </a:r>
            <a:br>
              <a:rPr lang="pt-BR" sz="2400" smtClean="0">
                <a:latin typeface="Garamond" pitchFamily="18" charset="0"/>
              </a:rPr>
            </a:br>
            <a:r>
              <a:rPr lang="pt-BR" sz="2400" smtClean="0">
                <a:latin typeface="Garamond" pitchFamily="18" charset="0"/>
              </a:rPr>
              <a:t>	1- Contagem de pontos (casos) em polígonos</a:t>
            </a:r>
            <a:br>
              <a:rPr lang="pt-BR" sz="2400" smtClean="0">
                <a:latin typeface="Garamond" pitchFamily="18" charset="0"/>
              </a:rPr>
            </a:br>
            <a:r>
              <a:rPr lang="pt-BR" sz="2400" smtClean="0">
                <a:latin typeface="Garamond" pitchFamily="18" charset="0"/>
              </a:rPr>
              <a:t>	2- Cálculo de indicadores </a:t>
            </a:r>
            <a:r>
              <a:rPr lang="en-US" sz="2400" smtClean="0">
                <a:latin typeface="Garamond" pitchFamily="18" charset="0"/>
              </a:rPr>
              <a:t>( ex.: </a:t>
            </a:r>
            <a:r>
              <a:rPr lang="pt-BR" sz="2400" smtClean="0">
                <a:latin typeface="Garamond" pitchFamily="18" charset="0"/>
              </a:rPr>
              <a:t>epidemiológicos e sócio-ambientais</a:t>
            </a:r>
            <a:r>
              <a:rPr lang="en-US" sz="2400" smtClean="0">
                <a:latin typeface="Garamond" pitchFamily="18" charset="0"/>
              </a:rPr>
              <a:t>)</a:t>
            </a:r>
            <a:r>
              <a:rPr lang="pt-BR" sz="2400" smtClean="0">
                <a:latin typeface="Garamond" pitchFamily="18" charset="0"/>
              </a:rPr>
              <a:t/>
            </a:r>
            <a:br>
              <a:rPr lang="pt-BR" sz="2400" smtClean="0">
                <a:latin typeface="Garamond" pitchFamily="18" charset="0"/>
              </a:rPr>
            </a:br>
            <a:r>
              <a:rPr lang="pt-BR" sz="2400" smtClean="0">
                <a:latin typeface="Garamond" pitchFamily="18" charset="0"/>
              </a:rPr>
              <a:t>	3- Correlação entre indicadores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381000" y="6172200"/>
            <a:ext cx="3854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000">
                <a:latin typeface="Tahoma" pitchFamily="34" charset="0"/>
              </a:rPr>
              <a:t>Problema: Instabilidade de taxas</a:t>
            </a:r>
          </a:p>
        </p:txBody>
      </p:sp>
      <p:grpSp>
        <p:nvGrpSpPr>
          <p:cNvPr id="88068" name="Group 4"/>
          <p:cNvGrpSpPr>
            <a:grpSpLocks/>
          </p:cNvGrpSpPr>
          <p:nvPr/>
        </p:nvGrpSpPr>
        <p:grpSpPr bwMode="auto">
          <a:xfrm>
            <a:off x="609600" y="3429000"/>
            <a:ext cx="8153400" cy="2743200"/>
            <a:chOff x="2352" y="2112"/>
            <a:chExt cx="2688" cy="879"/>
          </a:xfrm>
        </p:grpSpPr>
        <p:grpSp>
          <p:nvGrpSpPr>
            <p:cNvPr id="88071" name="Group 5"/>
            <p:cNvGrpSpPr>
              <a:grpSpLocks/>
            </p:cNvGrpSpPr>
            <p:nvPr/>
          </p:nvGrpSpPr>
          <p:grpSpPr bwMode="auto">
            <a:xfrm>
              <a:off x="2352" y="2496"/>
              <a:ext cx="2688" cy="495"/>
              <a:chOff x="-927" y="-1042"/>
              <a:chExt cx="7832" cy="6017"/>
            </a:xfrm>
          </p:grpSpPr>
          <p:sp>
            <p:nvSpPr>
              <p:cNvPr id="88085" name="Freeform 6"/>
              <p:cNvSpPr>
                <a:spLocks/>
              </p:cNvSpPr>
              <p:nvPr/>
            </p:nvSpPr>
            <p:spPr bwMode="auto">
              <a:xfrm>
                <a:off x="4453" y="2448"/>
                <a:ext cx="118" cy="198"/>
              </a:xfrm>
              <a:custGeom>
                <a:avLst/>
                <a:gdLst>
                  <a:gd name="T0" fmla="*/ 281 w 590"/>
                  <a:gd name="T1" fmla="*/ 0 h 990"/>
                  <a:gd name="T2" fmla="*/ 526 w 590"/>
                  <a:gd name="T3" fmla="*/ 152 h 990"/>
                  <a:gd name="T4" fmla="*/ 277 w 590"/>
                  <a:gd name="T5" fmla="*/ 585 h 990"/>
                  <a:gd name="T6" fmla="*/ 590 w 590"/>
                  <a:gd name="T7" fmla="*/ 770 h 990"/>
                  <a:gd name="T8" fmla="*/ 588 w 590"/>
                  <a:gd name="T9" fmla="*/ 774 h 990"/>
                  <a:gd name="T10" fmla="*/ 532 w 590"/>
                  <a:gd name="T11" fmla="*/ 888 h 990"/>
                  <a:gd name="T12" fmla="*/ 455 w 590"/>
                  <a:gd name="T13" fmla="*/ 946 h 990"/>
                  <a:gd name="T14" fmla="*/ 353 w 590"/>
                  <a:gd name="T15" fmla="*/ 979 h 990"/>
                  <a:gd name="T16" fmla="*/ 240 w 590"/>
                  <a:gd name="T17" fmla="*/ 990 h 990"/>
                  <a:gd name="T18" fmla="*/ 158 w 590"/>
                  <a:gd name="T19" fmla="*/ 979 h 990"/>
                  <a:gd name="T20" fmla="*/ 73 w 590"/>
                  <a:gd name="T21" fmla="*/ 954 h 990"/>
                  <a:gd name="T22" fmla="*/ 40 w 590"/>
                  <a:gd name="T23" fmla="*/ 932 h 990"/>
                  <a:gd name="T24" fmla="*/ 15 w 590"/>
                  <a:gd name="T25" fmla="*/ 900 h 990"/>
                  <a:gd name="T26" fmla="*/ 11 w 590"/>
                  <a:gd name="T27" fmla="*/ 894 h 990"/>
                  <a:gd name="T28" fmla="*/ 3 w 590"/>
                  <a:gd name="T29" fmla="*/ 855 h 990"/>
                  <a:gd name="T30" fmla="*/ 0 w 590"/>
                  <a:gd name="T31" fmla="*/ 799 h 990"/>
                  <a:gd name="T32" fmla="*/ 23 w 590"/>
                  <a:gd name="T33" fmla="*/ 490 h 990"/>
                  <a:gd name="T34" fmla="*/ 45 w 590"/>
                  <a:gd name="T35" fmla="*/ 475 h 990"/>
                  <a:gd name="T36" fmla="*/ 98 w 590"/>
                  <a:gd name="T37" fmla="*/ 427 h 990"/>
                  <a:gd name="T38" fmla="*/ 158 w 590"/>
                  <a:gd name="T39" fmla="*/ 382 h 990"/>
                  <a:gd name="T40" fmla="*/ 208 w 590"/>
                  <a:gd name="T41" fmla="*/ 315 h 990"/>
                  <a:gd name="T42" fmla="*/ 240 w 590"/>
                  <a:gd name="T43" fmla="*/ 245 h 990"/>
                  <a:gd name="T44" fmla="*/ 270 w 590"/>
                  <a:gd name="T45" fmla="*/ 170 h 990"/>
                  <a:gd name="T46" fmla="*/ 285 w 590"/>
                  <a:gd name="T47" fmla="*/ 92 h 990"/>
                  <a:gd name="T48" fmla="*/ 283 w 590"/>
                  <a:gd name="T49" fmla="*/ 25 h 990"/>
                  <a:gd name="T50" fmla="*/ 281 w 590"/>
                  <a:gd name="T51" fmla="*/ 0 h 99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0"/>
                  <a:gd name="T79" fmla="*/ 0 h 990"/>
                  <a:gd name="T80" fmla="*/ 590 w 590"/>
                  <a:gd name="T81" fmla="*/ 990 h 99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0" h="990">
                    <a:moveTo>
                      <a:pt x="281" y="0"/>
                    </a:moveTo>
                    <a:lnTo>
                      <a:pt x="526" y="152"/>
                    </a:lnTo>
                    <a:lnTo>
                      <a:pt x="277" y="585"/>
                    </a:lnTo>
                    <a:lnTo>
                      <a:pt x="590" y="770"/>
                    </a:lnTo>
                    <a:lnTo>
                      <a:pt x="588" y="774"/>
                    </a:lnTo>
                    <a:lnTo>
                      <a:pt x="532" y="888"/>
                    </a:lnTo>
                    <a:lnTo>
                      <a:pt x="455" y="946"/>
                    </a:lnTo>
                    <a:lnTo>
                      <a:pt x="353" y="979"/>
                    </a:lnTo>
                    <a:lnTo>
                      <a:pt x="240" y="990"/>
                    </a:lnTo>
                    <a:lnTo>
                      <a:pt x="158" y="979"/>
                    </a:lnTo>
                    <a:lnTo>
                      <a:pt x="73" y="954"/>
                    </a:lnTo>
                    <a:lnTo>
                      <a:pt x="40" y="932"/>
                    </a:lnTo>
                    <a:lnTo>
                      <a:pt x="15" y="900"/>
                    </a:lnTo>
                    <a:lnTo>
                      <a:pt x="11" y="894"/>
                    </a:lnTo>
                    <a:lnTo>
                      <a:pt x="3" y="855"/>
                    </a:lnTo>
                    <a:lnTo>
                      <a:pt x="0" y="799"/>
                    </a:lnTo>
                    <a:lnTo>
                      <a:pt x="23" y="490"/>
                    </a:lnTo>
                    <a:lnTo>
                      <a:pt x="45" y="475"/>
                    </a:lnTo>
                    <a:lnTo>
                      <a:pt x="98" y="427"/>
                    </a:lnTo>
                    <a:lnTo>
                      <a:pt x="158" y="382"/>
                    </a:lnTo>
                    <a:lnTo>
                      <a:pt x="208" y="315"/>
                    </a:lnTo>
                    <a:lnTo>
                      <a:pt x="240" y="245"/>
                    </a:lnTo>
                    <a:lnTo>
                      <a:pt x="270" y="170"/>
                    </a:lnTo>
                    <a:lnTo>
                      <a:pt x="285" y="92"/>
                    </a:lnTo>
                    <a:lnTo>
                      <a:pt x="283" y="25"/>
                    </a:lnTo>
                    <a:lnTo>
                      <a:pt x="28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86" name="Freeform 7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>
                  <a:gd name="T0" fmla="*/ 4641 w 5237"/>
                  <a:gd name="T1" fmla="*/ 2600 h 6447"/>
                  <a:gd name="T2" fmla="*/ 4817 w 5237"/>
                  <a:gd name="T3" fmla="*/ 2682 h 6447"/>
                  <a:gd name="T4" fmla="*/ 4977 w 5237"/>
                  <a:gd name="T5" fmla="*/ 2652 h 6447"/>
                  <a:gd name="T6" fmla="*/ 5025 w 5237"/>
                  <a:gd name="T7" fmla="*/ 2572 h 6447"/>
                  <a:gd name="T8" fmla="*/ 4317 w 5237"/>
                  <a:gd name="T9" fmla="*/ 1595 h 6447"/>
                  <a:gd name="T10" fmla="*/ 4120 w 5237"/>
                  <a:gd name="T11" fmla="*/ 1662 h 6447"/>
                  <a:gd name="T12" fmla="*/ 4085 w 5237"/>
                  <a:gd name="T13" fmla="*/ 1784 h 6447"/>
                  <a:gd name="T14" fmla="*/ 4637 w 5237"/>
                  <a:gd name="T15" fmla="*/ 2597 h 6447"/>
                  <a:gd name="T16" fmla="*/ 1361 w 5237"/>
                  <a:gd name="T17" fmla="*/ 535 h 6447"/>
                  <a:gd name="T18" fmla="*/ 1468 w 5237"/>
                  <a:gd name="T19" fmla="*/ 442 h 6447"/>
                  <a:gd name="T20" fmla="*/ 2126 w 5237"/>
                  <a:gd name="T21" fmla="*/ 547 h 6447"/>
                  <a:gd name="T22" fmla="*/ 2344 w 5237"/>
                  <a:gd name="T23" fmla="*/ 454 h 6447"/>
                  <a:gd name="T24" fmla="*/ 2489 w 5237"/>
                  <a:gd name="T25" fmla="*/ 187 h 6447"/>
                  <a:gd name="T26" fmla="*/ 3182 w 5237"/>
                  <a:gd name="T27" fmla="*/ 0 h 6447"/>
                  <a:gd name="T28" fmla="*/ 3229 w 5237"/>
                  <a:gd name="T29" fmla="*/ 93 h 6447"/>
                  <a:gd name="T30" fmla="*/ 5150 w 5237"/>
                  <a:gd name="T31" fmla="*/ 2635 h 6447"/>
                  <a:gd name="T32" fmla="*/ 5040 w 5237"/>
                  <a:gd name="T33" fmla="*/ 4617 h 6447"/>
                  <a:gd name="T34" fmla="*/ 4971 w 5237"/>
                  <a:gd name="T35" fmla="*/ 4865 h 6447"/>
                  <a:gd name="T36" fmla="*/ 4482 w 5237"/>
                  <a:gd name="T37" fmla="*/ 5387 h 6447"/>
                  <a:gd name="T38" fmla="*/ 4301 w 5237"/>
                  <a:gd name="T39" fmla="*/ 5652 h 6447"/>
                  <a:gd name="T40" fmla="*/ 3934 w 5237"/>
                  <a:gd name="T41" fmla="*/ 6415 h 6447"/>
                  <a:gd name="T42" fmla="*/ 3417 w 5237"/>
                  <a:gd name="T43" fmla="*/ 6229 h 6447"/>
                  <a:gd name="T44" fmla="*/ 3454 w 5237"/>
                  <a:gd name="T45" fmla="*/ 5757 h 6447"/>
                  <a:gd name="T46" fmla="*/ 3339 w 5237"/>
                  <a:gd name="T47" fmla="*/ 5652 h 6447"/>
                  <a:gd name="T48" fmla="*/ 3099 w 5237"/>
                  <a:gd name="T49" fmla="*/ 5589 h 6447"/>
                  <a:gd name="T50" fmla="*/ 3047 w 5237"/>
                  <a:gd name="T51" fmla="*/ 5670 h 6447"/>
                  <a:gd name="T52" fmla="*/ 2899 w 5237"/>
                  <a:gd name="T53" fmla="*/ 5695 h 6447"/>
                  <a:gd name="T54" fmla="*/ 2809 w 5237"/>
                  <a:gd name="T55" fmla="*/ 6110 h 6447"/>
                  <a:gd name="T56" fmla="*/ 2684 w 5237"/>
                  <a:gd name="T57" fmla="*/ 6117 h 6447"/>
                  <a:gd name="T58" fmla="*/ 1711 w 5237"/>
                  <a:gd name="T59" fmla="*/ 6004 h 6447"/>
                  <a:gd name="T60" fmla="*/ 1169 w 5237"/>
                  <a:gd name="T61" fmla="*/ 6102 h 6447"/>
                  <a:gd name="T62" fmla="*/ 708 w 5237"/>
                  <a:gd name="T63" fmla="*/ 6362 h 6447"/>
                  <a:gd name="T64" fmla="*/ 0 w 5237"/>
                  <a:gd name="T65" fmla="*/ 5282 h 6447"/>
                  <a:gd name="T66" fmla="*/ 366 w 5237"/>
                  <a:gd name="T67" fmla="*/ 5185 h 6447"/>
                  <a:gd name="T68" fmla="*/ 668 w 5237"/>
                  <a:gd name="T69" fmla="*/ 5117 h 6447"/>
                  <a:gd name="T70" fmla="*/ 1048 w 5237"/>
                  <a:gd name="T71" fmla="*/ 4877 h 6447"/>
                  <a:gd name="T72" fmla="*/ 1424 w 5237"/>
                  <a:gd name="T73" fmla="*/ 4657 h 6447"/>
                  <a:gd name="T74" fmla="*/ 1876 w 5237"/>
                  <a:gd name="T75" fmla="*/ 4010 h 6447"/>
                  <a:gd name="T76" fmla="*/ 1978 w 5237"/>
                  <a:gd name="T77" fmla="*/ 3805 h 6447"/>
                  <a:gd name="T78" fmla="*/ 2011 w 5237"/>
                  <a:gd name="T79" fmla="*/ 3567 h 6447"/>
                  <a:gd name="T80" fmla="*/ 1924 w 5237"/>
                  <a:gd name="T81" fmla="*/ 2977 h 6447"/>
                  <a:gd name="T82" fmla="*/ 648 w 5237"/>
                  <a:gd name="T83" fmla="*/ 1811 h 6447"/>
                  <a:gd name="T84" fmla="*/ 943 w 5237"/>
                  <a:gd name="T85" fmla="*/ 1585 h 6447"/>
                  <a:gd name="T86" fmla="*/ 1090 w 5237"/>
                  <a:gd name="T87" fmla="*/ 1155 h 6447"/>
                  <a:gd name="T88" fmla="*/ 963 w 5237"/>
                  <a:gd name="T89" fmla="*/ 994 h 64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237"/>
                  <a:gd name="T136" fmla="*/ 0 h 6447"/>
                  <a:gd name="T137" fmla="*/ 5237 w 5237"/>
                  <a:gd name="T138" fmla="*/ 6447 h 644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237" h="6447">
                    <a:moveTo>
                      <a:pt x="938" y="819"/>
                    </a:moveTo>
                    <a:lnTo>
                      <a:pt x="4637" y="2597"/>
                    </a:lnTo>
                    <a:lnTo>
                      <a:pt x="4641" y="2600"/>
                    </a:lnTo>
                    <a:lnTo>
                      <a:pt x="4695" y="2647"/>
                    </a:lnTo>
                    <a:lnTo>
                      <a:pt x="4745" y="2662"/>
                    </a:lnTo>
                    <a:lnTo>
                      <a:pt x="4817" y="2682"/>
                    </a:lnTo>
                    <a:lnTo>
                      <a:pt x="4859" y="2680"/>
                    </a:lnTo>
                    <a:lnTo>
                      <a:pt x="4930" y="2680"/>
                    </a:lnTo>
                    <a:lnTo>
                      <a:pt x="4977" y="2652"/>
                    </a:lnTo>
                    <a:lnTo>
                      <a:pt x="4987" y="2637"/>
                    </a:lnTo>
                    <a:lnTo>
                      <a:pt x="5015" y="2600"/>
                    </a:lnTo>
                    <a:lnTo>
                      <a:pt x="5025" y="2572"/>
                    </a:lnTo>
                    <a:lnTo>
                      <a:pt x="5012" y="2519"/>
                    </a:lnTo>
                    <a:lnTo>
                      <a:pt x="4357" y="1624"/>
                    </a:lnTo>
                    <a:lnTo>
                      <a:pt x="4317" y="1595"/>
                    </a:lnTo>
                    <a:lnTo>
                      <a:pt x="4284" y="1579"/>
                    </a:lnTo>
                    <a:lnTo>
                      <a:pt x="4234" y="1589"/>
                    </a:lnTo>
                    <a:lnTo>
                      <a:pt x="4120" y="1662"/>
                    </a:lnTo>
                    <a:lnTo>
                      <a:pt x="4091" y="1699"/>
                    </a:lnTo>
                    <a:lnTo>
                      <a:pt x="4081" y="1742"/>
                    </a:lnTo>
                    <a:lnTo>
                      <a:pt x="4085" y="1784"/>
                    </a:lnTo>
                    <a:lnTo>
                      <a:pt x="4099" y="1815"/>
                    </a:lnTo>
                    <a:lnTo>
                      <a:pt x="4602" y="2564"/>
                    </a:lnTo>
                    <a:lnTo>
                      <a:pt x="4637" y="2597"/>
                    </a:lnTo>
                    <a:lnTo>
                      <a:pt x="938" y="819"/>
                    </a:ln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87" name="Freeform 8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>
                  <a:gd name="T0" fmla="*/ 1219 w 5237"/>
                  <a:gd name="T1" fmla="*/ 887 h 6447"/>
                  <a:gd name="T2" fmla="*/ 1383 w 5237"/>
                  <a:gd name="T3" fmla="*/ 487 h 6447"/>
                  <a:gd name="T4" fmla="*/ 1468 w 5237"/>
                  <a:gd name="T5" fmla="*/ 442 h 6447"/>
                  <a:gd name="T6" fmla="*/ 2059 w 5237"/>
                  <a:gd name="T7" fmla="*/ 545 h 6447"/>
                  <a:gd name="T8" fmla="*/ 2221 w 5237"/>
                  <a:gd name="T9" fmla="*/ 550 h 6447"/>
                  <a:gd name="T10" fmla="*/ 2344 w 5237"/>
                  <a:gd name="T11" fmla="*/ 454 h 6447"/>
                  <a:gd name="T12" fmla="*/ 2437 w 5237"/>
                  <a:gd name="T13" fmla="*/ 234 h 6447"/>
                  <a:gd name="T14" fmla="*/ 2524 w 5237"/>
                  <a:gd name="T15" fmla="*/ 162 h 6447"/>
                  <a:gd name="T16" fmla="*/ 3182 w 5237"/>
                  <a:gd name="T17" fmla="*/ 0 h 6447"/>
                  <a:gd name="T18" fmla="*/ 3199 w 5237"/>
                  <a:gd name="T19" fmla="*/ 49 h 6447"/>
                  <a:gd name="T20" fmla="*/ 4209 w 5237"/>
                  <a:gd name="T21" fmla="*/ 1375 h 6447"/>
                  <a:gd name="T22" fmla="*/ 5150 w 5237"/>
                  <a:gd name="T23" fmla="*/ 2635 h 6447"/>
                  <a:gd name="T24" fmla="*/ 5154 w 5237"/>
                  <a:gd name="T25" fmla="*/ 3597 h 6447"/>
                  <a:gd name="T26" fmla="*/ 5015 w 5237"/>
                  <a:gd name="T27" fmla="*/ 4724 h 6447"/>
                  <a:gd name="T28" fmla="*/ 4971 w 5237"/>
                  <a:gd name="T29" fmla="*/ 4865 h 6447"/>
                  <a:gd name="T30" fmla="*/ 4547 w 5237"/>
                  <a:gd name="T31" fmla="*/ 5330 h 6447"/>
                  <a:gd name="T32" fmla="*/ 4427 w 5237"/>
                  <a:gd name="T33" fmla="*/ 5462 h 6447"/>
                  <a:gd name="T34" fmla="*/ 4301 w 5237"/>
                  <a:gd name="T35" fmla="*/ 5652 h 6447"/>
                  <a:gd name="T36" fmla="*/ 4017 w 5237"/>
                  <a:gd name="T37" fmla="*/ 6447 h 6447"/>
                  <a:gd name="T38" fmla="*/ 3749 w 5237"/>
                  <a:gd name="T39" fmla="*/ 6320 h 6447"/>
                  <a:gd name="T40" fmla="*/ 3417 w 5237"/>
                  <a:gd name="T41" fmla="*/ 6229 h 6447"/>
                  <a:gd name="T42" fmla="*/ 3471 w 5237"/>
                  <a:gd name="T43" fmla="*/ 5780 h 6447"/>
                  <a:gd name="T44" fmla="*/ 3412 w 5237"/>
                  <a:gd name="T45" fmla="*/ 5732 h 6447"/>
                  <a:gd name="T46" fmla="*/ 3339 w 5237"/>
                  <a:gd name="T47" fmla="*/ 5652 h 6447"/>
                  <a:gd name="T48" fmla="*/ 3307 w 5237"/>
                  <a:gd name="T49" fmla="*/ 5617 h 6447"/>
                  <a:gd name="T50" fmla="*/ 3074 w 5237"/>
                  <a:gd name="T51" fmla="*/ 5589 h 6447"/>
                  <a:gd name="T52" fmla="*/ 3047 w 5237"/>
                  <a:gd name="T53" fmla="*/ 5670 h 6447"/>
                  <a:gd name="T54" fmla="*/ 2941 w 5237"/>
                  <a:gd name="T55" fmla="*/ 5677 h 6447"/>
                  <a:gd name="T56" fmla="*/ 2879 w 5237"/>
                  <a:gd name="T57" fmla="*/ 5745 h 6447"/>
                  <a:gd name="T58" fmla="*/ 2809 w 5237"/>
                  <a:gd name="T59" fmla="*/ 6110 h 6447"/>
                  <a:gd name="T60" fmla="*/ 2749 w 5237"/>
                  <a:gd name="T61" fmla="*/ 6127 h 6447"/>
                  <a:gd name="T62" fmla="*/ 1997 w 5237"/>
                  <a:gd name="T63" fmla="*/ 6004 h 6447"/>
                  <a:gd name="T64" fmla="*/ 1711 w 5237"/>
                  <a:gd name="T65" fmla="*/ 6004 h 6447"/>
                  <a:gd name="T66" fmla="*/ 1378 w 5237"/>
                  <a:gd name="T67" fmla="*/ 6060 h 6447"/>
                  <a:gd name="T68" fmla="*/ 1001 w 5237"/>
                  <a:gd name="T69" fmla="*/ 6182 h 6447"/>
                  <a:gd name="T70" fmla="*/ 708 w 5237"/>
                  <a:gd name="T71" fmla="*/ 6362 h 6447"/>
                  <a:gd name="T72" fmla="*/ 631 w 5237"/>
                  <a:gd name="T73" fmla="*/ 6434 h 6447"/>
                  <a:gd name="T74" fmla="*/ 56 w 5237"/>
                  <a:gd name="T75" fmla="*/ 5252 h 6447"/>
                  <a:gd name="T76" fmla="*/ 366 w 5237"/>
                  <a:gd name="T77" fmla="*/ 5185 h 6447"/>
                  <a:gd name="T78" fmla="*/ 606 w 5237"/>
                  <a:gd name="T79" fmla="*/ 5147 h 6447"/>
                  <a:gd name="T80" fmla="*/ 771 w 5237"/>
                  <a:gd name="T81" fmla="*/ 5057 h 6447"/>
                  <a:gd name="T82" fmla="*/ 1048 w 5237"/>
                  <a:gd name="T83" fmla="*/ 4877 h 6447"/>
                  <a:gd name="T84" fmla="*/ 1296 w 5237"/>
                  <a:gd name="T85" fmla="*/ 4774 h 6447"/>
                  <a:gd name="T86" fmla="*/ 1791 w 5237"/>
                  <a:gd name="T87" fmla="*/ 4199 h 6447"/>
                  <a:gd name="T88" fmla="*/ 1876 w 5237"/>
                  <a:gd name="T89" fmla="*/ 4010 h 6447"/>
                  <a:gd name="T90" fmla="*/ 1959 w 5237"/>
                  <a:gd name="T91" fmla="*/ 3877 h 6447"/>
                  <a:gd name="T92" fmla="*/ 2003 w 5237"/>
                  <a:gd name="T93" fmla="*/ 3727 h 6447"/>
                  <a:gd name="T94" fmla="*/ 2011 w 5237"/>
                  <a:gd name="T95" fmla="*/ 3567 h 6447"/>
                  <a:gd name="T96" fmla="*/ 1939 w 5237"/>
                  <a:gd name="T97" fmla="*/ 3017 h 6447"/>
                  <a:gd name="T98" fmla="*/ 1434 w 5237"/>
                  <a:gd name="T99" fmla="*/ 2419 h 6447"/>
                  <a:gd name="T100" fmla="*/ 648 w 5237"/>
                  <a:gd name="T101" fmla="*/ 1811 h 6447"/>
                  <a:gd name="T102" fmla="*/ 616 w 5237"/>
                  <a:gd name="T103" fmla="*/ 1635 h 6447"/>
                  <a:gd name="T104" fmla="*/ 916 w 5237"/>
                  <a:gd name="T105" fmla="*/ 1377 h 6447"/>
                  <a:gd name="T106" fmla="*/ 1090 w 5237"/>
                  <a:gd name="T107" fmla="*/ 1155 h 6447"/>
                  <a:gd name="T108" fmla="*/ 1148 w 5237"/>
                  <a:gd name="T109" fmla="*/ 1002 h 6447"/>
                  <a:gd name="T110" fmla="*/ 938 w 5237"/>
                  <a:gd name="T111" fmla="*/ 819 h 644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237"/>
                  <a:gd name="T169" fmla="*/ 0 h 6447"/>
                  <a:gd name="T170" fmla="*/ 5237 w 5237"/>
                  <a:gd name="T171" fmla="*/ 6447 h 644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237" h="6447">
                    <a:moveTo>
                      <a:pt x="938" y="819"/>
                    </a:move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88" name="Freeform 9"/>
              <p:cNvSpPr>
                <a:spLocks/>
              </p:cNvSpPr>
              <p:nvPr/>
            </p:nvSpPr>
            <p:spPr bwMode="auto">
              <a:xfrm>
                <a:off x="4498" y="2371"/>
                <a:ext cx="92" cy="107"/>
              </a:xfrm>
              <a:custGeom>
                <a:avLst/>
                <a:gdLst>
                  <a:gd name="T0" fmla="*/ 0 w 458"/>
                  <a:gd name="T1" fmla="*/ 0 h 536"/>
                  <a:gd name="T2" fmla="*/ 458 w 458"/>
                  <a:gd name="T3" fmla="*/ 353 h 536"/>
                  <a:gd name="T4" fmla="*/ 301 w 458"/>
                  <a:gd name="T5" fmla="*/ 536 h 536"/>
                  <a:gd name="T6" fmla="*/ 56 w 458"/>
                  <a:gd name="T7" fmla="*/ 384 h 536"/>
                  <a:gd name="T8" fmla="*/ 52 w 458"/>
                  <a:gd name="T9" fmla="*/ 338 h 536"/>
                  <a:gd name="T10" fmla="*/ 2 w 458"/>
                  <a:gd name="T11" fmla="*/ 11 h 536"/>
                  <a:gd name="T12" fmla="*/ 0 w 458"/>
                  <a:gd name="T13" fmla="*/ 0 h 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8"/>
                  <a:gd name="T22" fmla="*/ 0 h 536"/>
                  <a:gd name="T23" fmla="*/ 458 w 458"/>
                  <a:gd name="T24" fmla="*/ 536 h 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8" h="536">
                    <a:moveTo>
                      <a:pt x="0" y="0"/>
                    </a:moveTo>
                    <a:lnTo>
                      <a:pt x="458" y="353"/>
                    </a:lnTo>
                    <a:lnTo>
                      <a:pt x="301" y="536"/>
                    </a:lnTo>
                    <a:lnTo>
                      <a:pt x="56" y="384"/>
                    </a:lnTo>
                    <a:lnTo>
                      <a:pt x="52" y="33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89" name="Freeform 10"/>
              <p:cNvSpPr>
                <a:spLocks/>
              </p:cNvSpPr>
              <p:nvPr/>
            </p:nvSpPr>
            <p:spPr bwMode="auto">
              <a:xfrm>
                <a:off x="4509" y="2441"/>
                <a:ext cx="147" cy="161"/>
              </a:xfrm>
              <a:custGeom>
                <a:avLst/>
                <a:gdLst>
                  <a:gd name="T0" fmla="*/ 249 w 734"/>
                  <a:gd name="T1" fmla="*/ 183 h 801"/>
                  <a:gd name="T2" fmla="*/ 406 w 734"/>
                  <a:gd name="T3" fmla="*/ 0 h 801"/>
                  <a:gd name="T4" fmla="*/ 734 w 734"/>
                  <a:gd name="T5" fmla="*/ 255 h 801"/>
                  <a:gd name="T6" fmla="*/ 313 w 734"/>
                  <a:gd name="T7" fmla="*/ 801 h 801"/>
                  <a:gd name="T8" fmla="*/ 0 w 734"/>
                  <a:gd name="T9" fmla="*/ 616 h 801"/>
                  <a:gd name="T10" fmla="*/ 249 w 734"/>
                  <a:gd name="T11" fmla="*/ 183 h 8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4"/>
                  <a:gd name="T19" fmla="*/ 0 h 801"/>
                  <a:gd name="T20" fmla="*/ 734 w 734"/>
                  <a:gd name="T21" fmla="*/ 801 h 8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4" h="801">
                    <a:moveTo>
                      <a:pt x="249" y="183"/>
                    </a:moveTo>
                    <a:lnTo>
                      <a:pt x="406" y="0"/>
                    </a:lnTo>
                    <a:lnTo>
                      <a:pt x="734" y="255"/>
                    </a:lnTo>
                    <a:lnTo>
                      <a:pt x="313" y="801"/>
                    </a:lnTo>
                    <a:lnTo>
                      <a:pt x="0" y="616"/>
                    </a:lnTo>
                    <a:lnTo>
                      <a:pt x="249" y="1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0" name="Freeform 11"/>
              <p:cNvSpPr>
                <a:spLocks/>
              </p:cNvSpPr>
              <p:nvPr/>
            </p:nvSpPr>
            <p:spPr bwMode="auto">
              <a:xfrm>
                <a:off x="4542" y="2501"/>
                <a:ext cx="2363" cy="1565"/>
              </a:xfrm>
              <a:custGeom>
                <a:avLst/>
                <a:gdLst>
                  <a:gd name="T0" fmla="*/ 10004 w 11818"/>
                  <a:gd name="T1" fmla="*/ 367 h 7829"/>
                  <a:gd name="T2" fmla="*/ 10382 w 11818"/>
                  <a:gd name="T3" fmla="*/ 277 h 7829"/>
                  <a:gd name="T4" fmla="*/ 11015 w 11818"/>
                  <a:gd name="T5" fmla="*/ 104 h 7829"/>
                  <a:gd name="T6" fmla="*/ 11427 w 11818"/>
                  <a:gd name="T7" fmla="*/ 2 h 7829"/>
                  <a:gd name="T8" fmla="*/ 11550 w 11818"/>
                  <a:gd name="T9" fmla="*/ 277 h 7829"/>
                  <a:gd name="T10" fmla="*/ 11691 w 11818"/>
                  <a:gd name="T11" fmla="*/ 807 h 7829"/>
                  <a:gd name="T12" fmla="*/ 11818 w 11818"/>
                  <a:gd name="T13" fmla="*/ 1839 h 7829"/>
                  <a:gd name="T14" fmla="*/ 11687 w 11818"/>
                  <a:gd name="T15" fmla="*/ 2499 h 7829"/>
                  <a:gd name="T16" fmla="*/ 11415 w 11818"/>
                  <a:gd name="T17" fmla="*/ 2619 h 7829"/>
                  <a:gd name="T18" fmla="*/ 11210 w 11818"/>
                  <a:gd name="T19" fmla="*/ 2767 h 7829"/>
                  <a:gd name="T20" fmla="*/ 10784 w 11818"/>
                  <a:gd name="T21" fmla="*/ 3314 h 7829"/>
                  <a:gd name="T22" fmla="*/ 10705 w 11818"/>
                  <a:gd name="T23" fmla="*/ 3942 h 7829"/>
                  <a:gd name="T24" fmla="*/ 10599 w 11818"/>
                  <a:gd name="T25" fmla="*/ 4179 h 7829"/>
                  <a:gd name="T26" fmla="*/ 10205 w 11818"/>
                  <a:gd name="T27" fmla="*/ 4445 h 7829"/>
                  <a:gd name="T28" fmla="*/ 9952 w 11818"/>
                  <a:gd name="T29" fmla="*/ 4617 h 7829"/>
                  <a:gd name="T30" fmla="*/ 9530 w 11818"/>
                  <a:gd name="T31" fmla="*/ 4785 h 7829"/>
                  <a:gd name="T32" fmla="*/ 9265 w 11818"/>
                  <a:gd name="T33" fmla="*/ 5042 h 7829"/>
                  <a:gd name="T34" fmla="*/ 7924 w 11818"/>
                  <a:gd name="T35" fmla="*/ 5545 h 7829"/>
                  <a:gd name="T36" fmla="*/ 3756 w 11818"/>
                  <a:gd name="T37" fmla="*/ 7487 h 7829"/>
                  <a:gd name="T38" fmla="*/ 2440 w 11818"/>
                  <a:gd name="T39" fmla="*/ 7439 h 7829"/>
                  <a:gd name="T40" fmla="*/ 1855 w 11818"/>
                  <a:gd name="T41" fmla="*/ 7777 h 7829"/>
                  <a:gd name="T42" fmla="*/ 1430 w 11818"/>
                  <a:gd name="T43" fmla="*/ 7790 h 7829"/>
                  <a:gd name="T44" fmla="*/ 967 w 11818"/>
                  <a:gd name="T45" fmla="*/ 7457 h 7829"/>
                  <a:gd name="T46" fmla="*/ 31 w 11818"/>
                  <a:gd name="T47" fmla="*/ 7084 h 7829"/>
                  <a:gd name="T48" fmla="*/ 162 w 11818"/>
                  <a:gd name="T49" fmla="*/ 6717 h 7829"/>
                  <a:gd name="T50" fmla="*/ 394 w 11818"/>
                  <a:gd name="T51" fmla="*/ 6364 h 7829"/>
                  <a:gd name="T52" fmla="*/ 685 w 11818"/>
                  <a:gd name="T53" fmla="*/ 6180 h 7829"/>
                  <a:gd name="T54" fmla="*/ 1087 w 11818"/>
                  <a:gd name="T55" fmla="*/ 6020 h 7829"/>
                  <a:gd name="T56" fmla="*/ 1395 w 11818"/>
                  <a:gd name="T57" fmla="*/ 5987 h 7829"/>
                  <a:gd name="T58" fmla="*/ 2035 w 11818"/>
                  <a:gd name="T59" fmla="*/ 5957 h 7829"/>
                  <a:gd name="T60" fmla="*/ 2258 w 11818"/>
                  <a:gd name="T61" fmla="*/ 5862 h 7829"/>
                  <a:gd name="T62" fmla="*/ 2920 w 11818"/>
                  <a:gd name="T63" fmla="*/ 4694 h 7829"/>
                  <a:gd name="T64" fmla="*/ 3385 w 11818"/>
                  <a:gd name="T65" fmla="*/ 3302 h 7829"/>
                  <a:gd name="T66" fmla="*/ 3563 w 11818"/>
                  <a:gd name="T67" fmla="*/ 3002 h 7829"/>
                  <a:gd name="T68" fmla="*/ 4055 w 11818"/>
                  <a:gd name="T69" fmla="*/ 2490 h 7829"/>
                  <a:gd name="T70" fmla="*/ 4151 w 11818"/>
                  <a:gd name="T71" fmla="*/ 2264 h 7829"/>
                  <a:gd name="T72" fmla="*/ 4373 w 11818"/>
                  <a:gd name="T73" fmla="*/ 260 h 7829"/>
                  <a:gd name="T74" fmla="*/ 4715 w 11818"/>
                  <a:gd name="T75" fmla="*/ 497 h 7829"/>
                  <a:gd name="T76" fmla="*/ 6523 w 11818"/>
                  <a:gd name="T77" fmla="*/ 1747 h 7829"/>
                  <a:gd name="T78" fmla="*/ 6806 w 11818"/>
                  <a:gd name="T79" fmla="*/ 1731 h 7829"/>
                  <a:gd name="T80" fmla="*/ 7341 w 11818"/>
                  <a:gd name="T81" fmla="*/ 1597 h 7829"/>
                  <a:gd name="T82" fmla="*/ 7967 w 11818"/>
                  <a:gd name="T83" fmla="*/ 1372 h 7829"/>
                  <a:gd name="T84" fmla="*/ 8785 w 11818"/>
                  <a:gd name="T85" fmla="*/ 1017 h 7829"/>
                  <a:gd name="T86" fmla="*/ 8979 w 11818"/>
                  <a:gd name="T87" fmla="*/ 994 h 7829"/>
                  <a:gd name="T88" fmla="*/ 9149 w 11818"/>
                  <a:gd name="T89" fmla="*/ 830 h 782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818"/>
                  <a:gd name="T136" fmla="*/ 0 h 7829"/>
                  <a:gd name="T137" fmla="*/ 11818 w 11818"/>
                  <a:gd name="T138" fmla="*/ 7829 h 782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818" h="7829">
                    <a:moveTo>
                      <a:pt x="9186" y="754"/>
                    </a:moveTo>
                    <a:lnTo>
                      <a:pt x="9603" y="537"/>
                    </a:lnTo>
                    <a:lnTo>
                      <a:pt x="10004" y="367"/>
                    </a:lnTo>
                    <a:lnTo>
                      <a:pt x="10207" y="312"/>
                    </a:lnTo>
                    <a:lnTo>
                      <a:pt x="10300" y="302"/>
                    </a:lnTo>
                    <a:lnTo>
                      <a:pt x="10382" y="277"/>
                    </a:lnTo>
                    <a:lnTo>
                      <a:pt x="10564" y="210"/>
                    </a:lnTo>
                    <a:lnTo>
                      <a:pt x="10738" y="181"/>
                    </a:lnTo>
                    <a:lnTo>
                      <a:pt x="11015" y="104"/>
                    </a:lnTo>
                    <a:lnTo>
                      <a:pt x="11143" y="84"/>
                    </a:lnTo>
                    <a:lnTo>
                      <a:pt x="11292" y="50"/>
                    </a:lnTo>
                    <a:lnTo>
                      <a:pt x="11427" y="2"/>
                    </a:lnTo>
                    <a:lnTo>
                      <a:pt x="11427" y="0"/>
                    </a:lnTo>
                    <a:lnTo>
                      <a:pt x="11480" y="117"/>
                    </a:lnTo>
                    <a:lnTo>
                      <a:pt x="11550" y="277"/>
                    </a:lnTo>
                    <a:lnTo>
                      <a:pt x="11612" y="434"/>
                    </a:lnTo>
                    <a:lnTo>
                      <a:pt x="11660" y="610"/>
                    </a:lnTo>
                    <a:lnTo>
                      <a:pt x="11691" y="807"/>
                    </a:lnTo>
                    <a:lnTo>
                      <a:pt x="11745" y="1206"/>
                    </a:lnTo>
                    <a:lnTo>
                      <a:pt x="11782" y="1457"/>
                    </a:lnTo>
                    <a:lnTo>
                      <a:pt x="11818" y="1839"/>
                    </a:lnTo>
                    <a:lnTo>
                      <a:pt x="11778" y="2258"/>
                    </a:lnTo>
                    <a:lnTo>
                      <a:pt x="11749" y="2389"/>
                    </a:lnTo>
                    <a:lnTo>
                      <a:pt x="11687" y="2499"/>
                    </a:lnTo>
                    <a:lnTo>
                      <a:pt x="11600" y="2559"/>
                    </a:lnTo>
                    <a:lnTo>
                      <a:pt x="11525" y="2597"/>
                    </a:lnTo>
                    <a:lnTo>
                      <a:pt x="11415" y="2619"/>
                    </a:lnTo>
                    <a:lnTo>
                      <a:pt x="11334" y="2654"/>
                    </a:lnTo>
                    <a:lnTo>
                      <a:pt x="11263" y="2707"/>
                    </a:lnTo>
                    <a:lnTo>
                      <a:pt x="11210" y="2767"/>
                    </a:lnTo>
                    <a:lnTo>
                      <a:pt x="11050" y="2974"/>
                    </a:lnTo>
                    <a:lnTo>
                      <a:pt x="10880" y="3190"/>
                    </a:lnTo>
                    <a:lnTo>
                      <a:pt x="10784" y="3314"/>
                    </a:lnTo>
                    <a:lnTo>
                      <a:pt x="10759" y="3402"/>
                    </a:lnTo>
                    <a:lnTo>
                      <a:pt x="10738" y="3499"/>
                    </a:lnTo>
                    <a:lnTo>
                      <a:pt x="10705" y="3942"/>
                    </a:lnTo>
                    <a:lnTo>
                      <a:pt x="10697" y="4042"/>
                    </a:lnTo>
                    <a:lnTo>
                      <a:pt x="10660" y="4115"/>
                    </a:lnTo>
                    <a:lnTo>
                      <a:pt x="10599" y="4179"/>
                    </a:lnTo>
                    <a:lnTo>
                      <a:pt x="10373" y="4320"/>
                    </a:lnTo>
                    <a:lnTo>
                      <a:pt x="10282" y="4382"/>
                    </a:lnTo>
                    <a:lnTo>
                      <a:pt x="10205" y="4445"/>
                    </a:lnTo>
                    <a:lnTo>
                      <a:pt x="10145" y="4520"/>
                    </a:lnTo>
                    <a:lnTo>
                      <a:pt x="10060" y="4584"/>
                    </a:lnTo>
                    <a:lnTo>
                      <a:pt x="9952" y="4617"/>
                    </a:lnTo>
                    <a:lnTo>
                      <a:pt x="9867" y="4625"/>
                    </a:lnTo>
                    <a:lnTo>
                      <a:pt x="9599" y="4744"/>
                    </a:lnTo>
                    <a:lnTo>
                      <a:pt x="9530" y="4785"/>
                    </a:lnTo>
                    <a:lnTo>
                      <a:pt x="9449" y="4837"/>
                    </a:lnTo>
                    <a:lnTo>
                      <a:pt x="9356" y="4932"/>
                    </a:lnTo>
                    <a:lnTo>
                      <a:pt x="9265" y="5042"/>
                    </a:lnTo>
                    <a:lnTo>
                      <a:pt x="9215" y="5094"/>
                    </a:lnTo>
                    <a:lnTo>
                      <a:pt x="9111" y="5152"/>
                    </a:lnTo>
                    <a:lnTo>
                      <a:pt x="7924" y="5545"/>
                    </a:lnTo>
                    <a:lnTo>
                      <a:pt x="4250" y="7312"/>
                    </a:lnTo>
                    <a:lnTo>
                      <a:pt x="3941" y="7447"/>
                    </a:lnTo>
                    <a:lnTo>
                      <a:pt x="3756" y="7487"/>
                    </a:lnTo>
                    <a:lnTo>
                      <a:pt x="3443" y="7522"/>
                    </a:lnTo>
                    <a:lnTo>
                      <a:pt x="2590" y="7439"/>
                    </a:lnTo>
                    <a:lnTo>
                      <a:pt x="2440" y="7439"/>
                    </a:lnTo>
                    <a:lnTo>
                      <a:pt x="2343" y="7454"/>
                    </a:lnTo>
                    <a:lnTo>
                      <a:pt x="1995" y="7730"/>
                    </a:lnTo>
                    <a:lnTo>
                      <a:pt x="1855" y="7777"/>
                    </a:lnTo>
                    <a:lnTo>
                      <a:pt x="1615" y="7819"/>
                    </a:lnTo>
                    <a:lnTo>
                      <a:pt x="1507" y="7829"/>
                    </a:lnTo>
                    <a:lnTo>
                      <a:pt x="1430" y="7790"/>
                    </a:lnTo>
                    <a:lnTo>
                      <a:pt x="1268" y="7642"/>
                    </a:lnTo>
                    <a:lnTo>
                      <a:pt x="1120" y="7518"/>
                    </a:lnTo>
                    <a:lnTo>
                      <a:pt x="967" y="7457"/>
                    </a:lnTo>
                    <a:lnTo>
                      <a:pt x="207" y="7339"/>
                    </a:lnTo>
                    <a:lnTo>
                      <a:pt x="0" y="7298"/>
                    </a:lnTo>
                    <a:lnTo>
                      <a:pt x="31" y="7084"/>
                    </a:lnTo>
                    <a:lnTo>
                      <a:pt x="54" y="6957"/>
                    </a:lnTo>
                    <a:lnTo>
                      <a:pt x="97" y="6832"/>
                    </a:lnTo>
                    <a:lnTo>
                      <a:pt x="162" y="6717"/>
                    </a:lnTo>
                    <a:lnTo>
                      <a:pt x="220" y="6622"/>
                    </a:lnTo>
                    <a:lnTo>
                      <a:pt x="332" y="6422"/>
                    </a:lnTo>
                    <a:lnTo>
                      <a:pt x="394" y="6364"/>
                    </a:lnTo>
                    <a:lnTo>
                      <a:pt x="450" y="6339"/>
                    </a:lnTo>
                    <a:lnTo>
                      <a:pt x="647" y="6217"/>
                    </a:lnTo>
                    <a:lnTo>
                      <a:pt x="685" y="6180"/>
                    </a:lnTo>
                    <a:lnTo>
                      <a:pt x="727" y="6127"/>
                    </a:lnTo>
                    <a:lnTo>
                      <a:pt x="795" y="6099"/>
                    </a:lnTo>
                    <a:lnTo>
                      <a:pt x="1087" y="6020"/>
                    </a:lnTo>
                    <a:lnTo>
                      <a:pt x="1195" y="6007"/>
                    </a:lnTo>
                    <a:lnTo>
                      <a:pt x="1297" y="5992"/>
                    </a:lnTo>
                    <a:lnTo>
                      <a:pt x="1395" y="5987"/>
                    </a:lnTo>
                    <a:lnTo>
                      <a:pt x="1832" y="5980"/>
                    </a:lnTo>
                    <a:lnTo>
                      <a:pt x="1932" y="5964"/>
                    </a:lnTo>
                    <a:lnTo>
                      <a:pt x="2035" y="5957"/>
                    </a:lnTo>
                    <a:lnTo>
                      <a:pt x="2130" y="5929"/>
                    </a:lnTo>
                    <a:lnTo>
                      <a:pt x="2200" y="5904"/>
                    </a:lnTo>
                    <a:lnTo>
                      <a:pt x="2258" y="5862"/>
                    </a:lnTo>
                    <a:lnTo>
                      <a:pt x="2302" y="5785"/>
                    </a:lnTo>
                    <a:lnTo>
                      <a:pt x="2868" y="4787"/>
                    </a:lnTo>
                    <a:lnTo>
                      <a:pt x="2920" y="4694"/>
                    </a:lnTo>
                    <a:lnTo>
                      <a:pt x="2957" y="4559"/>
                    </a:lnTo>
                    <a:lnTo>
                      <a:pt x="3153" y="3987"/>
                    </a:lnTo>
                    <a:lnTo>
                      <a:pt x="3385" y="3302"/>
                    </a:lnTo>
                    <a:lnTo>
                      <a:pt x="3437" y="3192"/>
                    </a:lnTo>
                    <a:lnTo>
                      <a:pt x="3495" y="3090"/>
                    </a:lnTo>
                    <a:lnTo>
                      <a:pt x="3563" y="3002"/>
                    </a:lnTo>
                    <a:lnTo>
                      <a:pt x="3618" y="2927"/>
                    </a:lnTo>
                    <a:lnTo>
                      <a:pt x="3683" y="2870"/>
                    </a:lnTo>
                    <a:lnTo>
                      <a:pt x="4055" y="2490"/>
                    </a:lnTo>
                    <a:lnTo>
                      <a:pt x="4107" y="2405"/>
                    </a:lnTo>
                    <a:lnTo>
                      <a:pt x="4136" y="2339"/>
                    </a:lnTo>
                    <a:lnTo>
                      <a:pt x="4151" y="2264"/>
                    </a:lnTo>
                    <a:lnTo>
                      <a:pt x="4176" y="2157"/>
                    </a:lnTo>
                    <a:lnTo>
                      <a:pt x="4290" y="1137"/>
                    </a:lnTo>
                    <a:lnTo>
                      <a:pt x="4373" y="260"/>
                    </a:lnTo>
                    <a:lnTo>
                      <a:pt x="4373" y="262"/>
                    </a:lnTo>
                    <a:lnTo>
                      <a:pt x="4462" y="318"/>
                    </a:lnTo>
                    <a:lnTo>
                      <a:pt x="4715" y="497"/>
                    </a:lnTo>
                    <a:lnTo>
                      <a:pt x="5636" y="1152"/>
                    </a:lnTo>
                    <a:lnTo>
                      <a:pt x="6419" y="1694"/>
                    </a:lnTo>
                    <a:lnTo>
                      <a:pt x="6523" y="1747"/>
                    </a:lnTo>
                    <a:lnTo>
                      <a:pt x="6629" y="1760"/>
                    </a:lnTo>
                    <a:lnTo>
                      <a:pt x="6731" y="1752"/>
                    </a:lnTo>
                    <a:lnTo>
                      <a:pt x="6806" y="1731"/>
                    </a:lnTo>
                    <a:lnTo>
                      <a:pt x="6976" y="1685"/>
                    </a:lnTo>
                    <a:lnTo>
                      <a:pt x="7141" y="1640"/>
                    </a:lnTo>
                    <a:lnTo>
                      <a:pt x="7341" y="1597"/>
                    </a:lnTo>
                    <a:lnTo>
                      <a:pt x="7611" y="1552"/>
                    </a:lnTo>
                    <a:lnTo>
                      <a:pt x="7822" y="1462"/>
                    </a:lnTo>
                    <a:lnTo>
                      <a:pt x="7967" y="1372"/>
                    </a:lnTo>
                    <a:lnTo>
                      <a:pt x="8364" y="1175"/>
                    </a:lnTo>
                    <a:lnTo>
                      <a:pt x="8721" y="1034"/>
                    </a:lnTo>
                    <a:lnTo>
                      <a:pt x="8785" y="1017"/>
                    </a:lnTo>
                    <a:lnTo>
                      <a:pt x="8862" y="1011"/>
                    </a:lnTo>
                    <a:lnTo>
                      <a:pt x="8920" y="1011"/>
                    </a:lnTo>
                    <a:lnTo>
                      <a:pt x="8979" y="994"/>
                    </a:lnTo>
                    <a:lnTo>
                      <a:pt x="9042" y="955"/>
                    </a:lnTo>
                    <a:lnTo>
                      <a:pt x="9107" y="882"/>
                    </a:lnTo>
                    <a:lnTo>
                      <a:pt x="9149" y="830"/>
                    </a:lnTo>
                    <a:lnTo>
                      <a:pt x="9186" y="75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1" name="Freeform 12"/>
              <p:cNvSpPr>
                <a:spLocks/>
              </p:cNvSpPr>
              <p:nvPr/>
            </p:nvSpPr>
            <p:spPr bwMode="auto">
              <a:xfrm>
                <a:off x="3998" y="-1042"/>
                <a:ext cx="2456" cy="1885"/>
              </a:xfrm>
              <a:custGeom>
                <a:avLst/>
                <a:gdLst>
                  <a:gd name="T0" fmla="*/ 4703 w 12283"/>
                  <a:gd name="T1" fmla="*/ 118 h 9423"/>
                  <a:gd name="T2" fmla="*/ 4496 w 12283"/>
                  <a:gd name="T3" fmla="*/ 2923 h 9423"/>
                  <a:gd name="T4" fmla="*/ 5967 w 12283"/>
                  <a:gd name="T5" fmla="*/ 2660 h 9423"/>
                  <a:gd name="T6" fmla="*/ 6544 w 12283"/>
                  <a:gd name="T7" fmla="*/ 2409 h 9423"/>
                  <a:gd name="T8" fmla="*/ 7245 w 12283"/>
                  <a:gd name="T9" fmla="*/ 2098 h 9423"/>
                  <a:gd name="T10" fmla="*/ 9352 w 12283"/>
                  <a:gd name="T11" fmla="*/ 1467 h 9423"/>
                  <a:gd name="T12" fmla="*/ 8105 w 12283"/>
                  <a:gd name="T13" fmla="*/ 3123 h 9423"/>
                  <a:gd name="T14" fmla="*/ 9381 w 12283"/>
                  <a:gd name="T15" fmla="*/ 2801 h 9423"/>
                  <a:gd name="T16" fmla="*/ 9593 w 12283"/>
                  <a:gd name="T17" fmla="*/ 2870 h 9423"/>
                  <a:gd name="T18" fmla="*/ 9688 w 12283"/>
                  <a:gd name="T19" fmla="*/ 2895 h 9423"/>
                  <a:gd name="T20" fmla="*/ 9881 w 12283"/>
                  <a:gd name="T21" fmla="*/ 2895 h 9423"/>
                  <a:gd name="T22" fmla="*/ 10375 w 12283"/>
                  <a:gd name="T23" fmla="*/ 3245 h 9423"/>
                  <a:gd name="T24" fmla="*/ 10418 w 12283"/>
                  <a:gd name="T25" fmla="*/ 3355 h 9423"/>
                  <a:gd name="T26" fmla="*/ 10550 w 12283"/>
                  <a:gd name="T27" fmla="*/ 3420 h 9423"/>
                  <a:gd name="T28" fmla="*/ 10851 w 12283"/>
                  <a:gd name="T29" fmla="*/ 3380 h 9423"/>
                  <a:gd name="T30" fmla="*/ 11818 w 12283"/>
                  <a:gd name="T31" fmla="*/ 3500 h 9423"/>
                  <a:gd name="T32" fmla="*/ 12216 w 12283"/>
                  <a:gd name="T33" fmla="*/ 3530 h 9423"/>
                  <a:gd name="T34" fmla="*/ 12083 w 12283"/>
                  <a:gd name="T35" fmla="*/ 3758 h 9423"/>
                  <a:gd name="T36" fmla="*/ 11931 w 12283"/>
                  <a:gd name="T37" fmla="*/ 3932 h 9423"/>
                  <a:gd name="T38" fmla="*/ 11648 w 12283"/>
                  <a:gd name="T39" fmla="*/ 4188 h 9423"/>
                  <a:gd name="T40" fmla="*/ 10848 w 12283"/>
                  <a:gd name="T41" fmla="*/ 4770 h 9423"/>
                  <a:gd name="T42" fmla="*/ 8553 w 12283"/>
                  <a:gd name="T43" fmla="*/ 5718 h 9423"/>
                  <a:gd name="T44" fmla="*/ 6072 w 12283"/>
                  <a:gd name="T45" fmla="*/ 7113 h 9423"/>
                  <a:gd name="T46" fmla="*/ 5716 w 12283"/>
                  <a:gd name="T47" fmla="*/ 7285 h 9423"/>
                  <a:gd name="T48" fmla="*/ 5427 w 12283"/>
                  <a:gd name="T49" fmla="*/ 7441 h 9423"/>
                  <a:gd name="T50" fmla="*/ 5232 w 12283"/>
                  <a:gd name="T51" fmla="*/ 7571 h 9423"/>
                  <a:gd name="T52" fmla="*/ 5037 w 12283"/>
                  <a:gd name="T53" fmla="*/ 7675 h 9423"/>
                  <a:gd name="T54" fmla="*/ 4644 w 12283"/>
                  <a:gd name="T55" fmla="*/ 7898 h 9423"/>
                  <a:gd name="T56" fmla="*/ 4298 w 12283"/>
                  <a:gd name="T57" fmla="*/ 8128 h 9423"/>
                  <a:gd name="T58" fmla="*/ 3931 w 12283"/>
                  <a:gd name="T59" fmla="*/ 8395 h 9423"/>
                  <a:gd name="T60" fmla="*/ 3791 w 12283"/>
                  <a:gd name="T61" fmla="*/ 8553 h 9423"/>
                  <a:gd name="T62" fmla="*/ 3696 w 12283"/>
                  <a:gd name="T63" fmla="*/ 8813 h 9423"/>
                  <a:gd name="T64" fmla="*/ 3674 w 12283"/>
                  <a:gd name="T65" fmla="*/ 8918 h 9423"/>
                  <a:gd name="T66" fmla="*/ 3518 w 12283"/>
                  <a:gd name="T67" fmla="*/ 9005 h 9423"/>
                  <a:gd name="T68" fmla="*/ 3391 w 12283"/>
                  <a:gd name="T69" fmla="*/ 9098 h 9423"/>
                  <a:gd name="T70" fmla="*/ 3266 w 12283"/>
                  <a:gd name="T71" fmla="*/ 9258 h 9423"/>
                  <a:gd name="T72" fmla="*/ 2981 w 12283"/>
                  <a:gd name="T73" fmla="*/ 9362 h 9423"/>
                  <a:gd name="T74" fmla="*/ 2839 w 12283"/>
                  <a:gd name="T75" fmla="*/ 9385 h 9423"/>
                  <a:gd name="T76" fmla="*/ 2806 w 12283"/>
                  <a:gd name="T77" fmla="*/ 8763 h 9423"/>
                  <a:gd name="T78" fmla="*/ 2781 w 12283"/>
                  <a:gd name="T79" fmla="*/ 8178 h 9423"/>
                  <a:gd name="T80" fmla="*/ 2829 w 12283"/>
                  <a:gd name="T81" fmla="*/ 7963 h 9423"/>
                  <a:gd name="T82" fmla="*/ 2873 w 12283"/>
                  <a:gd name="T83" fmla="*/ 7851 h 9423"/>
                  <a:gd name="T84" fmla="*/ 2926 w 12283"/>
                  <a:gd name="T85" fmla="*/ 7785 h 9423"/>
                  <a:gd name="T86" fmla="*/ 693 w 12283"/>
                  <a:gd name="T87" fmla="*/ 7818 h 9423"/>
                  <a:gd name="T88" fmla="*/ 471 w 12283"/>
                  <a:gd name="T89" fmla="*/ 7878 h 9423"/>
                  <a:gd name="T90" fmla="*/ 0 w 12283"/>
                  <a:gd name="T91" fmla="*/ 8080 h 9423"/>
                  <a:gd name="T92" fmla="*/ 390 w 12283"/>
                  <a:gd name="T93" fmla="*/ 7596 h 9423"/>
                  <a:gd name="T94" fmla="*/ 700 w 12283"/>
                  <a:gd name="T95" fmla="*/ 7096 h 9423"/>
                  <a:gd name="T96" fmla="*/ 1065 w 12283"/>
                  <a:gd name="T97" fmla="*/ 6458 h 9423"/>
                  <a:gd name="T98" fmla="*/ 1728 w 12283"/>
                  <a:gd name="T99" fmla="*/ 2135 h 9423"/>
                  <a:gd name="T100" fmla="*/ 1733 w 12283"/>
                  <a:gd name="T101" fmla="*/ 1953 h 9423"/>
                  <a:gd name="T102" fmla="*/ 1063 w 12283"/>
                  <a:gd name="T103" fmla="*/ 1145 h 9423"/>
                  <a:gd name="T104" fmla="*/ 4701 w 12283"/>
                  <a:gd name="T105" fmla="*/ 0 h 942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2283"/>
                  <a:gd name="T160" fmla="*/ 0 h 9423"/>
                  <a:gd name="T161" fmla="*/ 12283 w 12283"/>
                  <a:gd name="T162" fmla="*/ 9423 h 942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2283" h="9423">
                    <a:moveTo>
                      <a:pt x="4701" y="0"/>
                    </a:moveTo>
                    <a:lnTo>
                      <a:pt x="4703" y="118"/>
                    </a:lnTo>
                    <a:lnTo>
                      <a:pt x="4481" y="2903"/>
                    </a:lnTo>
                    <a:lnTo>
                      <a:pt x="4496" y="2923"/>
                    </a:lnTo>
                    <a:lnTo>
                      <a:pt x="5707" y="2720"/>
                    </a:lnTo>
                    <a:lnTo>
                      <a:pt x="5967" y="2660"/>
                    </a:lnTo>
                    <a:lnTo>
                      <a:pt x="6542" y="2411"/>
                    </a:lnTo>
                    <a:lnTo>
                      <a:pt x="6544" y="2409"/>
                    </a:lnTo>
                    <a:lnTo>
                      <a:pt x="7242" y="2100"/>
                    </a:lnTo>
                    <a:lnTo>
                      <a:pt x="7245" y="2098"/>
                    </a:lnTo>
                    <a:lnTo>
                      <a:pt x="8635" y="1463"/>
                    </a:lnTo>
                    <a:lnTo>
                      <a:pt x="9352" y="1467"/>
                    </a:lnTo>
                    <a:lnTo>
                      <a:pt x="9360" y="2231"/>
                    </a:lnTo>
                    <a:lnTo>
                      <a:pt x="8105" y="3123"/>
                    </a:lnTo>
                    <a:lnTo>
                      <a:pt x="8318" y="3430"/>
                    </a:lnTo>
                    <a:lnTo>
                      <a:pt x="9381" y="2801"/>
                    </a:lnTo>
                    <a:lnTo>
                      <a:pt x="9431" y="2763"/>
                    </a:lnTo>
                    <a:lnTo>
                      <a:pt x="9593" y="2870"/>
                    </a:lnTo>
                    <a:lnTo>
                      <a:pt x="9618" y="2886"/>
                    </a:lnTo>
                    <a:lnTo>
                      <a:pt x="9688" y="2895"/>
                    </a:lnTo>
                    <a:lnTo>
                      <a:pt x="9765" y="2901"/>
                    </a:lnTo>
                    <a:lnTo>
                      <a:pt x="9881" y="2895"/>
                    </a:lnTo>
                    <a:lnTo>
                      <a:pt x="10251" y="2828"/>
                    </a:lnTo>
                    <a:lnTo>
                      <a:pt x="10375" y="3245"/>
                    </a:lnTo>
                    <a:lnTo>
                      <a:pt x="10385" y="3308"/>
                    </a:lnTo>
                    <a:lnTo>
                      <a:pt x="10418" y="3355"/>
                    </a:lnTo>
                    <a:lnTo>
                      <a:pt x="10471" y="3390"/>
                    </a:lnTo>
                    <a:lnTo>
                      <a:pt x="10550" y="3420"/>
                    </a:lnTo>
                    <a:lnTo>
                      <a:pt x="10626" y="3420"/>
                    </a:lnTo>
                    <a:lnTo>
                      <a:pt x="10851" y="3380"/>
                    </a:lnTo>
                    <a:lnTo>
                      <a:pt x="11305" y="3301"/>
                    </a:lnTo>
                    <a:lnTo>
                      <a:pt x="11818" y="3500"/>
                    </a:lnTo>
                    <a:lnTo>
                      <a:pt x="12283" y="3386"/>
                    </a:lnTo>
                    <a:lnTo>
                      <a:pt x="12216" y="3530"/>
                    </a:lnTo>
                    <a:lnTo>
                      <a:pt x="12156" y="3643"/>
                    </a:lnTo>
                    <a:lnTo>
                      <a:pt x="12083" y="3758"/>
                    </a:lnTo>
                    <a:lnTo>
                      <a:pt x="11996" y="3870"/>
                    </a:lnTo>
                    <a:lnTo>
                      <a:pt x="11931" y="3932"/>
                    </a:lnTo>
                    <a:lnTo>
                      <a:pt x="11838" y="4017"/>
                    </a:lnTo>
                    <a:lnTo>
                      <a:pt x="11648" y="4188"/>
                    </a:lnTo>
                    <a:lnTo>
                      <a:pt x="11488" y="4320"/>
                    </a:lnTo>
                    <a:lnTo>
                      <a:pt x="10848" y="4770"/>
                    </a:lnTo>
                    <a:lnTo>
                      <a:pt x="10471" y="4886"/>
                    </a:lnTo>
                    <a:lnTo>
                      <a:pt x="8553" y="5718"/>
                    </a:lnTo>
                    <a:lnTo>
                      <a:pt x="7320" y="6443"/>
                    </a:lnTo>
                    <a:lnTo>
                      <a:pt x="6072" y="7113"/>
                    </a:lnTo>
                    <a:lnTo>
                      <a:pt x="5882" y="7202"/>
                    </a:lnTo>
                    <a:lnTo>
                      <a:pt x="5716" y="7285"/>
                    </a:lnTo>
                    <a:lnTo>
                      <a:pt x="5569" y="7358"/>
                    </a:lnTo>
                    <a:lnTo>
                      <a:pt x="5427" y="7441"/>
                    </a:lnTo>
                    <a:lnTo>
                      <a:pt x="5324" y="7513"/>
                    </a:lnTo>
                    <a:lnTo>
                      <a:pt x="5232" y="7571"/>
                    </a:lnTo>
                    <a:lnTo>
                      <a:pt x="5149" y="7611"/>
                    </a:lnTo>
                    <a:lnTo>
                      <a:pt x="5037" y="7675"/>
                    </a:lnTo>
                    <a:lnTo>
                      <a:pt x="5031" y="7678"/>
                    </a:lnTo>
                    <a:lnTo>
                      <a:pt x="4644" y="7898"/>
                    </a:lnTo>
                    <a:lnTo>
                      <a:pt x="4526" y="7978"/>
                    </a:lnTo>
                    <a:lnTo>
                      <a:pt x="4298" y="8128"/>
                    </a:lnTo>
                    <a:lnTo>
                      <a:pt x="4076" y="8283"/>
                    </a:lnTo>
                    <a:lnTo>
                      <a:pt x="3931" y="8395"/>
                    </a:lnTo>
                    <a:lnTo>
                      <a:pt x="3841" y="8474"/>
                    </a:lnTo>
                    <a:lnTo>
                      <a:pt x="3791" y="8553"/>
                    </a:lnTo>
                    <a:lnTo>
                      <a:pt x="3688" y="8779"/>
                    </a:lnTo>
                    <a:lnTo>
                      <a:pt x="3696" y="8813"/>
                    </a:lnTo>
                    <a:lnTo>
                      <a:pt x="3696" y="8873"/>
                    </a:lnTo>
                    <a:lnTo>
                      <a:pt x="3674" y="8918"/>
                    </a:lnTo>
                    <a:lnTo>
                      <a:pt x="3563" y="8988"/>
                    </a:lnTo>
                    <a:lnTo>
                      <a:pt x="3518" y="9005"/>
                    </a:lnTo>
                    <a:lnTo>
                      <a:pt x="3436" y="9061"/>
                    </a:lnTo>
                    <a:lnTo>
                      <a:pt x="3391" y="9098"/>
                    </a:lnTo>
                    <a:lnTo>
                      <a:pt x="3319" y="9208"/>
                    </a:lnTo>
                    <a:lnTo>
                      <a:pt x="3266" y="9258"/>
                    </a:lnTo>
                    <a:lnTo>
                      <a:pt x="3061" y="9328"/>
                    </a:lnTo>
                    <a:lnTo>
                      <a:pt x="2981" y="9362"/>
                    </a:lnTo>
                    <a:lnTo>
                      <a:pt x="2908" y="9373"/>
                    </a:lnTo>
                    <a:lnTo>
                      <a:pt x="2839" y="9385"/>
                    </a:lnTo>
                    <a:lnTo>
                      <a:pt x="2733" y="9423"/>
                    </a:lnTo>
                    <a:lnTo>
                      <a:pt x="2806" y="8763"/>
                    </a:lnTo>
                    <a:lnTo>
                      <a:pt x="2868" y="8252"/>
                    </a:lnTo>
                    <a:lnTo>
                      <a:pt x="2781" y="8178"/>
                    </a:lnTo>
                    <a:lnTo>
                      <a:pt x="2818" y="8053"/>
                    </a:lnTo>
                    <a:lnTo>
                      <a:pt x="2829" y="7963"/>
                    </a:lnTo>
                    <a:lnTo>
                      <a:pt x="2846" y="7910"/>
                    </a:lnTo>
                    <a:lnTo>
                      <a:pt x="2873" y="7851"/>
                    </a:lnTo>
                    <a:lnTo>
                      <a:pt x="2893" y="7816"/>
                    </a:lnTo>
                    <a:lnTo>
                      <a:pt x="2926" y="7785"/>
                    </a:lnTo>
                    <a:lnTo>
                      <a:pt x="2953" y="7468"/>
                    </a:lnTo>
                    <a:lnTo>
                      <a:pt x="693" y="7818"/>
                    </a:lnTo>
                    <a:lnTo>
                      <a:pt x="691" y="7808"/>
                    </a:lnTo>
                    <a:lnTo>
                      <a:pt x="471" y="7878"/>
                    </a:lnTo>
                    <a:lnTo>
                      <a:pt x="297" y="7949"/>
                    </a:lnTo>
                    <a:lnTo>
                      <a:pt x="0" y="8080"/>
                    </a:lnTo>
                    <a:lnTo>
                      <a:pt x="235" y="7803"/>
                    </a:lnTo>
                    <a:lnTo>
                      <a:pt x="390" y="7596"/>
                    </a:lnTo>
                    <a:lnTo>
                      <a:pt x="608" y="7263"/>
                    </a:lnTo>
                    <a:lnTo>
                      <a:pt x="700" y="7096"/>
                    </a:lnTo>
                    <a:lnTo>
                      <a:pt x="1038" y="6501"/>
                    </a:lnTo>
                    <a:lnTo>
                      <a:pt x="1065" y="6458"/>
                    </a:lnTo>
                    <a:lnTo>
                      <a:pt x="1465" y="4216"/>
                    </a:lnTo>
                    <a:lnTo>
                      <a:pt x="1728" y="2135"/>
                    </a:lnTo>
                    <a:lnTo>
                      <a:pt x="1733" y="2046"/>
                    </a:lnTo>
                    <a:lnTo>
                      <a:pt x="1733" y="1953"/>
                    </a:lnTo>
                    <a:lnTo>
                      <a:pt x="1465" y="1610"/>
                    </a:lnTo>
                    <a:lnTo>
                      <a:pt x="1063" y="1145"/>
                    </a:lnTo>
                    <a:lnTo>
                      <a:pt x="4074" y="188"/>
                    </a:lnTo>
                    <a:lnTo>
                      <a:pt x="470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2" name="Freeform 13"/>
              <p:cNvSpPr>
                <a:spLocks/>
              </p:cNvSpPr>
              <p:nvPr/>
            </p:nvSpPr>
            <p:spPr bwMode="auto">
              <a:xfrm>
                <a:off x="4417" y="1570"/>
                <a:ext cx="628" cy="616"/>
              </a:xfrm>
              <a:custGeom>
                <a:avLst/>
                <a:gdLst>
                  <a:gd name="T0" fmla="*/ 953 w 3136"/>
                  <a:gd name="T1" fmla="*/ 97 h 3080"/>
                  <a:gd name="T2" fmla="*/ 1216 w 3136"/>
                  <a:gd name="T3" fmla="*/ 203 h 3080"/>
                  <a:gd name="T4" fmla="*/ 1405 w 3136"/>
                  <a:gd name="T5" fmla="*/ 404 h 3080"/>
                  <a:gd name="T6" fmla="*/ 1123 w 3136"/>
                  <a:gd name="T7" fmla="*/ 697 h 3080"/>
                  <a:gd name="T8" fmla="*/ 818 w 3136"/>
                  <a:gd name="T9" fmla="*/ 1078 h 3080"/>
                  <a:gd name="T10" fmla="*/ 627 w 3136"/>
                  <a:gd name="T11" fmla="*/ 1448 h 3080"/>
                  <a:gd name="T12" fmla="*/ 555 w 3136"/>
                  <a:gd name="T13" fmla="*/ 1848 h 3080"/>
                  <a:gd name="T14" fmla="*/ 640 w 3136"/>
                  <a:gd name="T15" fmla="*/ 1927 h 3080"/>
                  <a:gd name="T16" fmla="*/ 695 w 3136"/>
                  <a:gd name="T17" fmla="*/ 2052 h 3080"/>
                  <a:gd name="T18" fmla="*/ 758 w 3136"/>
                  <a:gd name="T19" fmla="*/ 2153 h 3080"/>
                  <a:gd name="T20" fmla="*/ 851 w 3136"/>
                  <a:gd name="T21" fmla="*/ 2165 h 3080"/>
                  <a:gd name="T22" fmla="*/ 990 w 3136"/>
                  <a:gd name="T23" fmla="*/ 2153 h 3080"/>
                  <a:gd name="T24" fmla="*/ 1103 w 3136"/>
                  <a:gd name="T25" fmla="*/ 2172 h 3080"/>
                  <a:gd name="T26" fmla="*/ 1800 w 3136"/>
                  <a:gd name="T27" fmla="*/ 2475 h 3080"/>
                  <a:gd name="T28" fmla="*/ 1941 w 3136"/>
                  <a:gd name="T29" fmla="*/ 2518 h 3080"/>
                  <a:gd name="T30" fmla="*/ 2036 w 3136"/>
                  <a:gd name="T31" fmla="*/ 2433 h 3080"/>
                  <a:gd name="T32" fmla="*/ 2634 w 3136"/>
                  <a:gd name="T33" fmla="*/ 1500 h 3080"/>
                  <a:gd name="T34" fmla="*/ 2908 w 3136"/>
                  <a:gd name="T35" fmla="*/ 1637 h 3080"/>
                  <a:gd name="T36" fmla="*/ 3078 w 3136"/>
                  <a:gd name="T37" fmla="*/ 1902 h 3080"/>
                  <a:gd name="T38" fmla="*/ 3134 w 3136"/>
                  <a:gd name="T39" fmla="*/ 2058 h 3080"/>
                  <a:gd name="T40" fmla="*/ 3084 w 3136"/>
                  <a:gd name="T41" fmla="*/ 2110 h 3080"/>
                  <a:gd name="T42" fmla="*/ 2939 w 3136"/>
                  <a:gd name="T43" fmla="*/ 2193 h 3080"/>
                  <a:gd name="T44" fmla="*/ 2281 w 3136"/>
                  <a:gd name="T45" fmla="*/ 2355 h 3080"/>
                  <a:gd name="T46" fmla="*/ 2194 w 3136"/>
                  <a:gd name="T47" fmla="*/ 2427 h 3080"/>
                  <a:gd name="T48" fmla="*/ 2101 w 3136"/>
                  <a:gd name="T49" fmla="*/ 2647 h 3080"/>
                  <a:gd name="T50" fmla="*/ 1978 w 3136"/>
                  <a:gd name="T51" fmla="*/ 2743 h 3080"/>
                  <a:gd name="T52" fmla="*/ 1816 w 3136"/>
                  <a:gd name="T53" fmla="*/ 2738 h 3080"/>
                  <a:gd name="T54" fmla="*/ 1225 w 3136"/>
                  <a:gd name="T55" fmla="*/ 2635 h 3080"/>
                  <a:gd name="T56" fmla="*/ 1140 w 3136"/>
                  <a:gd name="T57" fmla="*/ 2680 h 3080"/>
                  <a:gd name="T58" fmla="*/ 976 w 3136"/>
                  <a:gd name="T59" fmla="*/ 3080 h 3080"/>
                  <a:gd name="T60" fmla="*/ 255 w 3136"/>
                  <a:gd name="T61" fmla="*/ 2915 h 3080"/>
                  <a:gd name="T62" fmla="*/ 110 w 3136"/>
                  <a:gd name="T63" fmla="*/ 2435 h 3080"/>
                  <a:gd name="T64" fmla="*/ 50 w 3136"/>
                  <a:gd name="T65" fmla="*/ 2137 h 3080"/>
                  <a:gd name="T66" fmla="*/ 27 w 3136"/>
                  <a:gd name="T67" fmla="*/ 1600 h 3080"/>
                  <a:gd name="T68" fmla="*/ 143 w 3136"/>
                  <a:gd name="T69" fmla="*/ 622 h 308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136"/>
                  <a:gd name="T106" fmla="*/ 0 h 3080"/>
                  <a:gd name="T107" fmla="*/ 3136 w 3136"/>
                  <a:gd name="T108" fmla="*/ 3080 h 308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136" h="3080">
                    <a:moveTo>
                      <a:pt x="225" y="0"/>
                    </a:moveTo>
                    <a:lnTo>
                      <a:pt x="953" y="97"/>
                    </a:lnTo>
                    <a:lnTo>
                      <a:pt x="1123" y="157"/>
                    </a:lnTo>
                    <a:lnTo>
                      <a:pt x="1216" y="203"/>
                    </a:lnTo>
                    <a:lnTo>
                      <a:pt x="1308" y="292"/>
                    </a:lnTo>
                    <a:lnTo>
                      <a:pt x="1405" y="404"/>
                    </a:lnTo>
                    <a:lnTo>
                      <a:pt x="1256" y="562"/>
                    </a:lnTo>
                    <a:lnTo>
                      <a:pt x="1123" y="697"/>
                    </a:lnTo>
                    <a:lnTo>
                      <a:pt x="945" y="890"/>
                    </a:lnTo>
                    <a:lnTo>
                      <a:pt x="818" y="1078"/>
                    </a:lnTo>
                    <a:lnTo>
                      <a:pt x="708" y="1255"/>
                    </a:lnTo>
                    <a:lnTo>
                      <a:pt x="627" y="1448"/>
                    </a:lnTo>
                    <a:lnTo>
                      <a:pt x="436" y="1753"/>
                    </a:lnTo>
                    <a:lnTo>
                      <a:pt x="555" y="1848"/>
                    </a:lnTo>
                    <a:lnTo>
                      <a:pt x="602" y="1885"/>
                    </a:lnTo>
                    <a:lnTo>
                      <a:pt x="640" y="1927"/>
                    </a:lnTo>
                    <a:lnTo>
                      <a:pt x="670" y="1987"/>
                    </a:lnTo>
                    <a:lnTo>
                      <a:pt x="695" y="2052"/>
                    </a:lnTo>
                    <a:lnTo>
                      <a:pt x="712" y="2103"/>
                    </a:lnTo>
                    <a:lnTo>
                      <a:pt x="758" y="2153"/>
                    </a:lnTo>
                    <a:lnTo>
                      <a:pt x="805" y="2168"/>
                    </a:lnTo>
                    <a:lnTo>
                      <a:pt x="851" y="2165"/>
                    </a:lnTo>
                    <a:lnTo>
                      <a:pt x="930" y="2160"/>
                    </a:lnTo>
                    <a:lnTo>
                      <a:pt x="990" y="2153"/>
                    </a:lnTo>
                    <a:lnTo>
                      <a:pt x="1055" y="2155"/>
                    </a:lnTo>
                    <a:lnTo>
                      <a:pt x="1103" y="2172"/>
                    </a:lnTo>
                    <a:lnTo>
                      <a:pt x="1138" y="2172"/>
                    </a:lnTo>
                    <a:lnTo>
                      <a:pt x="1800" y="2475"/>
                    </a:lnTo>
                    <a:lnTo>
                      <a:pt x="1873" y="2506"/>
                    </a:lnTo>
                    <a:lnTo>
                      <a:pt x="1941" y="2518"/>
                    </a:lnTo>
                    <a:lnTo>
                      <a:pt x="2008" y="2473"/>
                    </a:lnTo>
                    <a:lnTo>
                      <a:pt x="2036" y="2433"/>
                    </a:lnTo>
                    <a:lnTo>
                      <a:pt x="2516" y="1452"/>
                    </a:lnTo>
                    <a:lnTo>
                      <a:pt x="2634" y="1500"/>
                    </a:lnTo>
                    <a:lnTo>
                      <a:pt x="2791" y="1547"/>
                    </a:lnTo>
                    <a:lnTo>
                      <a:pt x="2908" y="1637"/>
                    </a:lnTo>
                    <a:lnTo>
                      <a:pt x="3011" y="1778"/>
                    </a:lnTo>
                    <a:lnTo>
                      <a:pt x="3078" y="1902"/>
                    </a:lnTo>
                    <a:lnTo>
                      <a:pt x="3130" y="2015"/>
                    </a:lnTo>
                    <a:lnTo>
                      <a:pt x="3134" y="2058"/>
                    </a:lnTo>
                    <a:lnTo>
                      <a:pt x="3136" y="2083"/>
                    </a:lnTo>
                    <a:lnTo>
                      <a:pt x="3084" y="2110"/>
                    </a:lnTo>
                    <a:lnTo>
                      <a:pt x="2956" y="2172"/>
                    </a:lnTo>
                    <a:lnTo>
                      <a:pt x="2939" y="2193"/>
                    </a:lnTo>
                    <a:lnTo>
                      <a:pt x="2358" y="2330"/>
                    </a:lnTo>
                    <a:lnTo>
                      <a:pt x="2281" y="2355"/>
                    </a:lnTo>
                    <a:lnTo>
                      <a:pt x="2246" y="2380"/>
                    </a:lnTo>
                    <a:lnTo>
                      <a:pt x="2194" y="2427"/>
                    </a:lnTo>
                    <a:lnTo>
                      <a:pt x="2136" y="2585"/>
                    </a:lnTo>
                    <a:lnTo>
                      <a:pt x="2101" y="2647"/>
                    </a:lnTo>
                    <a:lnTo>
                      <a:pt x="2048" y="2705"/>
                    </a:lnTo>
                    <a:lnTo>
                      <a:pt x="1978" y="2743"/>
                    </a:lnTo>
                    <a:lnTo>
                      <a:pt x="1883" y="2740"/>
                    </a:lnTo>
                    <a:lnTo>
                      <a:pt x="1816" y="2738"/>
                    </a:lnTo>
                    <a:lnTo>
                      <a:pt x="1285" y="2637"/>
                    </a:lnTo>
                    <a:lnTo>
                      <a:pt x="1225" y="2635"/>
                    </a:lnTo>
                    <a:lnTo>
                      <a:pt x="1168" y="2650"/>
                    </a:lnTo>
                    <a:lnTo>
                      <a:pt x="1140" y="2680"/>
                    </a:lnTo>
                    <a:lnTo>
                      <a:pt x="1118" y="2728"/>
                    </a:lnTo>
                    <a:lnTo>
                      <a:pt x="976" y="3080"/>
                    </a:lnTo>
                    <a:lnTo>
                      <a:pt x="695" y="3012"/>
                    </a:lnTo>
                    <a:lnTo>
                      <a:pt x="255" y="2915"/>
                    </a:lnTo>
                    <a:lnTo>
                      <a:pt x="255" y="2910"/>
                    </a:lnTo>
                    <a:lnTo>
                      <a:pt x="110" y="2435"/>
                    </a:lnTo>
                    <a:lnTo>
                      <a:pt x="63" y="2300"/>
                    </a:lnTo>
                    <a:lnTo>
                      <a:pt x="50" y="2137"/>
                    </a:lnTo>
                    <a:lnTo>
                      <a:pt x="0" y="1852"/>
                    </a:lnTo>
                    <a:lnTo>
                      <a:pt x="27" y="1600"/>
                    </a:lnTo>
                    <a:lnTo>
                      <a:pt x="27" y="1597"/>
                    </a:lnTo>
                    <a:lnTo>
                      <a:pt x="143" y="622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3" name="Freeform 14"/>
              <p:cNvSpPr>
                <a:spLocks/>
              </p:cNvSpPr>
              <p:nvPr/>
            </p:nvSpPr>
            <p:spPr bwMode="auto">
              <a:xfrm>
                <a:off x="4645" y="1777"/>
                <a:ext cx="276" cy="297"/>
              </a:xfrm>
              <a:custGeom>
                <a:avLst/>
                <a:gdLst>
                  <a:gd name="T0" fmla="*/ 782 w 1378"/>
                  <a:gd name="T1" fmla="*/ 0 h 1485"/>
                  <a:gd name="T2" fmla="*/ 1015 w 1378"/>
                  <a:gd name="T3" fmla="*/ 197 h 1485"/>
                  <a:gd name="T4" fmla="*/ 1170 w 1378"/>
                  <a:gd name="T5" fmla="*/ 302 h 1485"/>
                  <a:gd name="T6" fmla="*/ 1315 w 1378"/>
                  <a:gd name="T7" fmla="*/ 394 h 1485"/>
                  <a:gd name="T8" fmla="*/ 1378 w 1378"/>
                  <a:gd name="T9" fmla="*/ 419 h 1485"/>
                  <a:gd name="T10" fmla="*/ 898 w 1378"/>
                  <a:gd name="T11" fmla="*/ 1400 h 1485"/>
                  <a:gd name="T12" fmla="*/ 870 w 1378"/>
                  <a:gd name="T13" fmla="*/ 1440 h 1485"/>
                  <a:gd name="T14" fmla="*/ 803 w 1378"/>
                  <a:gd name="T15" fmla="*/ 1485 h 1485"/>
                  <a:gd name="T16" fmla="*/ 735 w 1378"/>
                  <a:gd name="T17" fmla="*/ 1473 h 1485"/>
                  <a:gd name="T18" fmla="*/ 662 w 1378"/>
                  <a:gd name="T19" fmla="*/ 1442 h 1485"/>
                  <a:gd name="T20" fmla="*/ 0 w 1378"/>
                  <a:gd name="T21" fmla="*/ 1139 h 1485"/>
                  <a:gd name="T22" fmla="*/ 5 w 1378"/>
                  <a:gd name="T23" fmla="*/ 1139 h 1485"/>
                  <a:gd name="T24" fmla="*/ 35 w 1378"/>
                  <a:gd name="T25" fmla="*/ 1082 h 1485"/>
                  <a:gd name="T26" fmla="*/ 80 w 1378"/>
                  <a:gd name="T27" fmla="*/ 1019 h 1485"/>
                  <a:gd name="T28" fmla="*/ 120 w 1378"/>
                  <a:gd name="T29" fmla="*/ 969 h 1485"/>
                  <a:gd name="T30" fmla="*/ 433 w 1378"/>
                  <a:gd name="T31" fmla="*/ 612 h 1485"/>
                  <a:gd name="T32" fmla="*/ 330 w 1378"/>
                  <a:gd name="T33" fmla="*/ 502 h 1485"/>
                  <a:gd name="T34" fmla="*/ 782 w 1378"/>
                  <a:gd name="T35" fmla="*/ 0 h 14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78"/>
                  <a:gd name="T55" fmla="*/ 0 h 1485"/>
                  <a:gd name="T56" fmla="*/ 1378 w 1378"/>
                  <a:gd name="T57" fmla="*/ 1485 h 14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78" h="1485">
                    <a:moveTo>
                      <a:pt x="782" y="0"/>
                    </a:moveTo>
                    <a:lnTo>
                      <a:pt x="1015" y="197"/>
                    </a:lnTo>
                    <a:lnTo>
                      <a:pt x="1170" y="302"/>
                    </a:lnTo>
                    <a:lnTo>
                      <a:pt x="1315" y="394"/>
                    </a:lnTo>
                    <a:lnTo>
                      <a:pt x="1378" y="419"/>
                    </a:lnTo>
                    <a:lnTo>
                      <a:pt x="898" y="1400"/>
                    </a:lnTo>
                    <a:lnTo>
                      <a:pt x="870" y="1440"/>
                    </a:lnTo>
                    <a:lnTo>
                      <a:pt x="803" y="1485"/>
                    </a:lnTo>
                    <a:lnTo>
                      <a:pt x="735" y="1473"/>
                    </a:lnTo>
                    <a:lnTo>
                      <a:pt x="662" y="1442"/>
                    </a:lnTo>
                    <a:lnTo>
                      <a:pt x="0" y="1139"/>
                    </a:lnTo>
                    <a:lnTo>
                      <a:pt x="5" y="1139"/>
                    </a:lnTo>
                    <a:lnTo>
                      <a:pt x="35" y="1082"/>
                    </a:lnTo>
                    <a:lnTo>
                      <a:pt x="80" y="1019"/>
                    </a:lnTo>
                    <a:lnTo>
                      <a:pt x="120" y="969"/>
                    </a:lnTo>
                    <a:lnTo>
                      <a:pt x="433" y="612"/>
                    </a:lnTo>
                    <a:lnTo>
                      <a:pt x="330" y="502"/>
                    </a:lnTo>
                    <a:lnTo>
                      <a:pt x="7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4" name="Freeform 15"/>
              <p:cNvSpPr>
                <a:spLocks/>
              </p:cNvSpPr>
              <p:nvPr/>
            </p:nvSpPr>
            <p:spPr bwMode="auto">
              <a:xfrm>
                <a:off x="4322" y="711"/>
                <a:ext cx="237" cy="258"/>
              </a:xfrm>
              <a:custGeom>
                <a:avLst/>
                <a:gdLst>
                  <a:gd name="T0" fmla="*/ 1183 w 1183"/>
                  <a:gd name="T1" fmla="*/ 0 h 1290"/>
                  <a:gd name="T2" fmla="*/ 1110 w 1183"/>
                  <a:gd name="T3" fmla="*/ 660 h 1290"/>
                  <a:gd name="T4" fmla="*/ 1110 w 1183"/>
                  <a:gd name="T5" fmla="*/ 665 h 1290"/>
                  <a:gd name="T6" fmla="*/ 1048 w 1183"/>
                  <a:gd name="T7" fmla="*/ 1275 h 1290"/>
                  <a:gd name="T8" fmla="*/ 1046 w 1183"/>
                  <a:gd name="T9" fmla="*/ 1290 h 1290"/>
                  <a:gd name="T10" fmla="*/ 0 w 1183"/>
                  <a:gd name="T11" fmla="*/ 736 h 1290"/>
                  <a:gd name="T12" fmla="*/ 4 w 1183"/>
                  <a:gd name="T13" fmla="*/ 732 h 1290"/>
                  <a:gd name="T14" fmla="*/ 593 w 1183"/>
                  <a:gd name="T15" fmla="*/ 277 h 1290"/>
                  <a:gd name="T16" fmla="*/ 650 w 1183"/>
                  <a:gd name="T17" fmla="*/ 223 h 1290"/>
                  <a:gd name="T18" fmla="*/ 691 w 1183"/>
                  <a:gd name="T19" fmla="*/ 182 h 1290"/>
                  <a:gd name="T20" fmla="*/ 735 w 1183"/>
                  <a:gd name="T21" fmla="*/ 128 h 1290"/>
                  <a:gd name="T22" fmla="*/ 783 w 1183"/>
                  <a:gd name="T23" fmla="*/ 97 h 1290"/>
                  <a:gd name="T24" fmla="*/ 845 w 1183"/>
                  <a:gd name="T25" fmla="*/ 90 h 1290"/>
                  <a:gd name="T26" fmla="*/ 932 w 1183"/>
                  <a:gd name="T27" fmla="*/ 99 h 1290"/>
                  <a:gd name="T28" fmla="*/ 963 w 1183"/>
                  <a:gd name="T29" fmla="*/ 110 h 1290"/>
                  <a:gd name="T30" fmla="*/ 1183 w 1183"/>
                  <a:gd name="T31" fmla="*/ 0 h 12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83"/>
                  <a:gd name="T49" fmla="*/ 0 h 1290"/>
                  <a:gd name="T50" fmla="*/ 1183 w 1183"/>
                  <a:gd name="T51" fmla="*/ 1290 h 12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83" h="1290">
                    <a:moveTo>
                      <a:pt x="1183" y="0"/>
                    </a:moveTo>
                    <a:lnTo>
                      <a:pt x="1110" y="660"/>
                    </a:lnTo>
                    <a:lnTo>
                      <a:pt x="1110" y="665"/>
                    </a:lnTo>
                    <a:lnTo>
                      <a:pt x="1048" y="1275"/>
                    </a:lnTo>
                    <a:lnTo>
                      <a:pt x="1046" y="1290"/>
                    </a:lnTo>
                    <a:lnTo>
                      <a:pt x="0" y="736"/>
                    </a:lnTo>
                    <a:lnTo>
                      <a:pt x="4" y="732"/>
                    </a:lnTo>
                    <a:lnTo>
                      <a:pt x="593" y="277"/>
                    </a:lnTo>
                    <a:lnTo>
                      <a:pt x="650" y="223"/>
                    </a:lnTo>
                    <a:lnTo>
                      <a:pt x="691" y="182"/>
                    </a:lnTo>
                    <a:lnTo>
                      <a:pt x="735" y="128"/>
                    </a:lnTo>
                    <a:lnTo>
                      <a:pt x="783" y="97"/>
                    </a:lnTo>
                    <a:lnTo>
                      <a:pt x="845" y="90"/>
                    </a:lnTo>
                    <a:lnTo>
                      <a:pt x="932" y="99"/>
                    </a:lnTo>
                    <a:lnTo>
                      <a:pt x="963" y="110"/>
                    </a:lnTo>
                    <a:lnTo>
                      <a:pt x="118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5" name="Freeform 16"/>
              <p:cNvSpPr>
                <a:spLocks/>
              </p:cNvSpPr>
              <p:nvPr/>
            </p:nvSpPr>
            <p:spPr bwMode="auto">
              <a:xfrm>
                <a:off x="4005" y="594"/>
                <a:ext cx="566" cy="402"/>
              </a:xfrm>
              <a:custGeom>
                <a:avLst/>
                <a:gdLst>
                  <a:gd name="T0" fmla="*/ 2744 w 2831"/>
                  <a:gd name="T1" fmla="*/ 0 h 2010"/>
                  <a:gd name="T2" fmla="*/ 2831 w 2831"/>
                  <a:gd name="T3" fmla="*/ 74 h 2010"/>
                  <a:gd name="T4" fmla="*/ 2769 w 2831"/>
                  <a:gd name="T5" fmla="*/ 585 h 2010"/>
                  <a:gd name="T6" fmla="*/ 2549 w 2831"/>
                  <a:gd name="T7" fmla="*/ 695 h 2010"/>
                  <a:gd name="T8" fmla="*/ 2518 w 2831"/>
                  <a:gd name="T9" fmla="*/ 684 h 2010"/>
                  <a:gd name="T10" fmla="*/ 2431 w 2831"/>
                  <a:gd name="T11" fmla="*/ 675 h 2010"/>
                  <a:gd name="T12" fmla="*/ 2369 w 2831"/>
                  <a:gd name="T13" fmla="*/ 682 h 2010"/>
                  <a:gd name="T14" fmla="*/ 2321 w 2831"/>
                  <a:gd name="T15" fmla="*/ 713 h 2010"/>
                  <a:gd name="T16" fmla="*/ 2277 w 2831"/>
                  <a:gd name="T17" fmla="*/ 767 h 2010"/>
                  <a:gd name="T18" fmla="*/ 2236 w 2831"/>
                  <a:gd name="T19" fmla="*/ 808 h 2010"/>
                  <a:gd name="T20" fmla="*/ 2179 w 2831"/>
                  <a:gd name="T21" fmla="*/ 862 h 2010"/>
                  <a:gd name="T22" fmla="*/ 1590 w 2831"/>
                  <a:gd name="T23" fmla="*/ 1317 h 2010"/>
                  <a:gd name="T24" fmla="*/ 1586 w 2831"/>
                  <a:gd name="T25" fmla="*/ 1321 h 2010"/>
                  <a:gd name="T26" fmla="*/ 726 w 2831"/>
                  <a:gd name="T27" fmla="*/ 2010 h 2010"/>
                  <a:gd name="T28" fmla="*/ 633 w 2831"/>
                  <a:gd name="T29" fmla="*/ 1945 h 2010"/>
                  <a:gd name="T30" fmla="*/ 521 w 2831"/>
                  <a:gd name="T31" fmla="*/ 1863 h 2010"/>
                  <a:gd name="T32" fmla="*/ 0 w 2831"/>
                  <a:gd name="T33" fmla="*/ 1480 h 2010"/>
                  <a:gd name="T34" fmla="*/ 494 w 2831"/>
                  <a:gd name="T35" fmla="*/ 1211 h 2010"/>
                  <a:gd name="T36" fmla="*/ 641 w 2831"/>
                  <a:gd name="T37" fmla="*/ 1135 h 2010"/>
                  <a:gd name="T38" fmla="*/ 2744 w 2831"/>
                  <a:gd name="T39" fmla="*/ 0 h 201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831"/>
                  <a:gd name="T61" fmla="*/ 0 h 2010"/>
                  <a:gd name="T62" fmla="*/ 2831 w 2831"/>
                  <a:gd name="T63" fmla="*/ 2010 h 201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831" h="2010">
                    <a:moveTo>
                      <a:pt x="2744" y="0"/>
                    </a:moveTo>
                    <a:lnTo>
                      <a:pt x="2831" y="74"/>
                    </a:lnTo>
                    <a:lnTo>
                      <a:pt x="2769" y="585"/>
                    </a:lnTo>
                    <a:lnTo>
                      <a:pt x="2549" y="695"/>
                    </a:lnTo>
                    <a:lnTo>
                      <a:pt x="2518" y="684"/>
                    </a:lnTo>
                    <a:lnTo>
                      <a:pt x="2431" y="675"/>
                    </a:lnTo>
                    <a:lnTo>
                      <a:pt x="2369" y="682"/>
                    </a:lnTo>
                    <a:lnTo>
                      <a:pt x="2321" y="713"/>
                    </a:lnTo>
                    <a:lnTo>
                      <a:pt x="2277" y="767"/>
                    </a:lnTo>
                    <a:lnTo>
                      <a:pt x="2236" y="808"/>
                    </a:lnTo>
                    <a:lnTo>
                      <a:pt x="2179" y="862"/>
                    </a:lnTo>
                    <a:lnTo>
                      <a:pt x="1590" y="1317"/>
                    </a:lnTo>
                    <a:lnTo>
                      <a:pt x="1586" y="1321"/>
                    </a:lnTo>
                    <a:lnTo>
                      <a:pt x="726" y="2010"/>
                    </a:lnTo>
                    <a:lnTo>
                      <a:pt x="633" y="1945"/>
                    </a:lnTo>
                    <a:lnTo>
                      <a:pt x="521" y="1863"/>
                    </a:lnTo>
                    <a:lnTo>
                      <a:pt x="0" y="1480"/>
                    </a:lnTo>
                    <a:lnTo>
                      <a:pt x="494" y="1211"/>
                    </a:lnTo>
                    <a:lnTo>
                      <a:pt x="641" y="1135"/>
                    </a:lnTo>
                    <a:lnTo>
                      <a:pt x="274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6" name="Freeform 17"/>
              <p:cNvSpPr>
                <a:spLocks/>
              </p:cNvSpPr>
              <p:nvPr/>
            </p:nvSpPr>
            <p:spPr bwMode="auto">
              <a:xfrm>
                <a:off x="4150" y="858"/>
                <a:ext cx="382" cy="351"/>
              </a:xfrm>
              <a:custGeom>
                <a:avLst/>
                <a:gdLst>
                  <a:gd name="T0" fmla="*/ 860 w 1906"/>
                  <a:gd name="T1" fmla="*/ 0 h 1754"/>
                  <a:gd name="T2" fmla="*/ 1906 w 1906"/>
                  <a:gd name="T3" fmla="*/ 554 h 1754"/>
                  <a:gd name="T4" fmla="*/ 1818 w 1906"/>
                  <a:gd name="T5" fmla="*/ 1269 h 1754"/>
                  <a:gd name="T6" fmla="*/ 1520 w 1906"/>
                  <a:gd name="T7" fmla="*/ 1737 h 1754"/>
                  <a:gd name="T8" fmla="*/ 1455 w 1906"/>
                  <a:gd name="T9" fmla="*/ 1754 h 1754"/>
                  <a:gd name="T10" fmla="*/ 1458 w 1906"/>
                  <a:gd name="T11" fmla="*/ 1734 h 1754"/>
                  <a:gd name="T12" fmla="*/ 0 w 1906"/>
                  <a:gd name="T13" fmla="*/ 689 h 1754"/>
                  <a:gd name="T14" fmla="*/ 860 w 1906"/>
                  <a:gd name="T15" fmla="*/ 0 h 17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06"/>
                  <a:gd name="T25" fmla="*/ 0 h 1754"/>
                  <a:gd name="T26" fmla="*/ 1906 w 1906"/>
                  <a:gd name="T27" fmla="*/ 1754 h 17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06" h="1754">
                    <a:moveTo>
                      <a:pt x="860" y="0"/>
                    </a:moveTo>
                    <a:lnTo>
                      <a:pt x="1906" y="554"/>
                    </a:lnTo>
                    <a:lnTo>
                      <a:pt x="1818" y="1269"/>
                    </a:lnTo>
                    <a:lnTo>
                      <a:pt x="1520" y="1737"/>
                    </a:lnTo>
                    <a:lnTo>
                      <a:pt x="1455" y="1754"/>
                    </a:lnTo>
                    <a:lnTo>
                      <a:pt x="1458" y="1734"/>
                    </a:lnTo>
                    <a:lnTo>
                      <a:pt x="0" y="689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7" name="Freeform 18"/>
              <p:cNvSpPr>
                <a:spLocks/>
              </p:cNvSpPr>
              <p:nvPr/>
            </p:nvSpPr>
            <p:spPr bwMode="auto">
              <a:xfrm>
                <a:off x="3989" y="967"/>
                <a:ext cx="472" cy="412"/>
              </a:xfrm>
              <a:custGeom>
                <a:avLst/>
                <a:gdLst>
                  <a:gd name="T0" fmla="*/ 600 w 2356"/>
                  <a:gd name="T1" fmla="*/ 0 h 2064"/>
                  <a:gd name="T2" fmla="*/ 712 w 2356"/>
                  <a:gd name="T3" fmla="*/ 82 h 2064"/>
                  <a:gd name="T4" fmla="*/ 805 w 2356"/>
                  <a:gd name="T5" fmla="*/ 147 h 2064"/>
                  <a:gd name="T6" fmla="*/ 2263 w 2356"/>
                  <a:gd name="T7" fmla="*/ 1192 h 2064"/>
                  <a:gd name="T8" fmla="*/ 2260 w 2356"/>
                  <a:gd name="T9" fmla="*/ 1212 h 2064"/>
                  <a:gd name="T10" fmla="*/ 2235 w 2356"/>
                  <a:gd name="T11" fmla="*/ 1472 h 2064"/>
                  <a:gd name="T12" fmla="*/ 2186 w 2356"/>
                  <a:gd name="T13" fmla="*/ 1655 h 2064"/>
                  <a:gd name="T14" fmla="*/ 2186 w 2356"/>
                  <a:gd name="T15" fmla="*/ 1717 h 2064"/>
                  <a:gd name="T16" fmla="*/ 2190 w 2356"/>
                  <a:gd name="T17" fmla="*/ 1765 h 2064"/>
                  <a:gd name="T18" fmla="*/ 2208 w 2356"/>
                  <a:gd name="T19" fmla="*/ 1819 h 2064"/>
                  <a:gd name="T20" fmla="*/ 2230 w 2356"/>
                  <a:gd name="T21" fmla="*/ 1857 h 2064"/>
                  <a:gd name="T22" fmla="*/ 2267 w 2356"/>
                  <a:gd name="T23" fmla="*/ 1907 h 2064"/>
                  <a:gd name="T24" fmla="*/ 2310 w 2356"/>
                  <a:gd name="T25" fmla="*/ 1952 h 2064"/>
                  <a:gd name="T26" fmla="*/ 2327 w 2356"/>
                  <a:gd name="T27" fmla="*/ 1997 h 2064"/>
                  <a:gd name="T28" fmla="*/ 2352 w 2356"/>
                  <a:gd name="T29" fmla="*/ 2060 h 2064"/>
                  <a:gd name="T30" fmla="*/ 2356 w 2356"/>
                  <a:gd name="T31" fmla="*/ 2064 h 2064"/>
                  <a:gd name="T32" fmla="*/ 567 w 2356"/>
                  <a:gd name="T33" fmla="*/ 1797 h 2064"/>
                  <a:gd name="T34" fmla="*/ 430 w 2356"/>
                  <a:gd name="T35" fmla="*/ 1450 h 2064"/>
                  <a:gd name="T36" fmla="*/ 422 w 2356"/>
                  <a:gd name="T37" fmla="*/ 1440 h 2064"/>
                  <a:gd name="T38" fmla="*/ 0 w 2356"/>
                  <a:gd name="T39" fmla="*/ 627 h 2064"/>
                  <a:gd name="T40" fmla="*/ 600 w 2356"/>
                  <a:gd name="T41" fmla="*/ 0 h 206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356"/>
                  <a:gd name="T64" fmla="*/ 0 h 2064"/>
                  <a:gd name="T65" fmla="*/ 2356 w 2356"/>
                  <a:gd name="T66" fmla="*/ 2064 h 206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356" h="2064">
                    <a:moveTo>
                      <a:pt x="600" y="0"/>
                    </a:moveTo>
                    <a:lnTo>
                      <a:pt x="712" y="82"/>
                    </a:lnTo>
                    <a:lnTo>
                      <a:pt x="805" y="147"/>
                    </a:lnTo>
                    <a:lnTo>
                      <a:pt x="2263" y="1192"/>
                    </a:lnTo>
                    <a:lnTo>
                      <a:pt x="2260" y="1212"/>
                    </a:lnTo>
                    <a:lnTo>
                      <a:pt x="2235" y="1472"/>
                    </a:lnTo>
                    <a:lnTo>
                      <a:pt x="2186" y="1655"/>
                    </a:lnTo>
                    <a:lnTo>
                      <a:pt x="2186" y="1717"/>
                    </a:lnTo>
                    <a:lnTo>
                      <a:pt x="2190" y="1765"/>
                    </a:lnTo>
                    <a:lnTo>
                      <a:pt x="2208" y="1819"/>
                    </a:lnTo>
                    <a:lnTo>
                      <a:pt x="2230" y="1857"/>
                    </a:lnTo>
                    <a:lnTo>
                      <a:pt x="2267" y="1907"/>
                    </a:lnTo>
                    <a:lnTo>
                      <a:pt x="2310" y="1952"/>
                    </a:lnTo>
                    <a:lnTo>
                      <a:pt x="2327" y="1997"/>
                    </a:lnTo>
                    <a:lnTo>
                      <a:pt x="2352" y="2060"/>
                    </a:lnTo>
                    <a:lnTo>
                      <a:pt x="2356" y="2064"/>
                    </a:lnTo>
                    <a:lnTo>
                      <a:pt x="567" y="1797"/>
                    </a:lnTo>
                    <a:lnTo>
                      <a:pt x="430" y="1450"/>
                    </a:lnTo>
                    <a:lnTo>
                      <a:pt x="422" y="1440"/>
                    </a:lnTo>
                    <a:lnTo>
                      <a:pt x="0" y="627"/>
                    </a:lnTo>
                    <a:lnTo>
                      <a:pt x="6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8" name="Freeform 19"/>
              <p:cNvSpPr>
                <a:spLocks/>
              </p:cNvSpPr>
              <p:nvPr/>
            </p:nvSpPr>
            <p:spPr bwMode="auto">
              <a:xfrm>
                <a:off x="4180" y="2286"/>
                <a:ext cx="194" cy="173"/>
              </a:xfrm>
              <a:custGeom>
                <a:avLst/>
                <a:gdLst>
                  <a:gd name="T0" fmla="*/ 287 w 967"/>
                  <a:gd name="T1" fmla="*/ 30 h 866"/>
                  <a:gd name="T2" fmla="*/ 967 w 967"/>
                  <a:gd name="T3" fmla="*/ 0 h 866"/>
                  <a:gd name="T4" fmla="*/ 824 w 967"/>
                  <a:gd name="T5" fmla="*/ 866 h 866"/>
                  <a:gd name="T6" fmla="*/ 0 w 967"/>
                  <a:gd name="T7" fmla="*/ 847 h 866"/>
                  <a:gd name="T8" fmla="*/ 0 w 967"/>
                  <a:gd name="T9" fmla="*/ 845 h 866"/>
                  <a:gd name="T10" fmla="*/ 20 w 967"/>
                  <a:gd name="T11" fmla="*/ 617 h 866"/>
                  <a:gd name="T12" fmla="*/ 40 w 967"/>
                  <a:gd name="T13" fmla="*/ 545 h 866"/>
                  <a:gd name="T14" fmla="*/ 70 w 967"/>
                  <a:gd name="T15" fmla="*/ 488 h 866"/>
                  <a:gd name="T16" fmla="*/ 160 w 967"/>
                  <a:gd name="T17" fmla="*/ 385 h 866"/>
                  <a:gd name="T18" fmla="*/ 225 w 967"/>
                  <a:gd name="T19" fmla="*/ 315 h 866"/>
                  <a:gd name="T20" fmla="*/ 268 w 967"/>
                  <a:gd name="T21" fmla="*/ 258 h 866"/>
                  <a:gd name="T22" fmla="*/ 303 w 967"/>
                  <a:gd name="T23" fmla="*/ 173 h 866"/>
                  <a:gd name="T24" fmla="*/ 307 w 967"/>
                  <a:gd name="T25" fmla="*/ 105 h 866"/>
                  <a:gd name="T26" fmla="*/ 290 w 967"/>
                  <a:gd name="T27" fmla="*/ 34 h 866"/>
                  <a:gd name="T28" fmla="*/ 287 w 967"/>
                  <a:gd name="T29" fmla="*/ 30 h 86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67"/>
                  <a:gd name="T46" fmla="*/ 0 h 866"/>
                  <a:gd name="T47" fmla="*/ 967 w 967"/>
                  <a:gd name="T48" fmla="*/ 866 h 86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67" h="866">
                    <a:moveTo>
                      <a:pt x="287" y="30"/>
                    </a:moveTo>
                    <a:lnTo>
                      <a:pt x="967" y="0"/>
                    </a:lnTo>
                    <a:lnTo>
                      <a:pt x="824" y="866"/>
                    </a:lnTo>
                    <a:lnTo>
                      <a:pt x="0" y="847"/>
                    </a:lnTo>
                    <a:lnTo>
                      <a:pt x="0" y="845"/>
                    </a:lnTo>
                    <a:lnTo>
                      <a:pt x="20" y="617"/>
                    </a:lnTo>
                    <a:lnTo>
                      <a:pt x="40" y="545"/>
                    </a:lnTo>
                    <a:lnTo>
                      <a:pt x="70" y="488"/>
                    </a:lnTo>
                    <a:lnTo>
                      <a:pt x="160" y="385"/>
                    </a:lnTo>
                    <a:lnTo>
                      <a:pt x="225" y="315"/>
                    </a:lnTo>
                    <a:lnTo>
                      <a:pt x="268" y="258"/>
                    </a:lnTo>
                    <a:lnTo>
                      <a:pt x="303" y="173"/>
                    </a:lnTo>
                    <a:lnTo>
                      <a:pt x="307" y="105"/>
                    </a:lnTo>
                    <a:lnTo>
                      <a:pt x="290" y="34"/>
                    </a:lnTo>
                    <a:lnTo>
                      <a:pt x="287" y="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9" name="Freeform 20"/>
              <p:cNvSpPr>
                <a:spLocks/>
              </p:cNvSpPr>
              <p:nvPr/>
            </p:nvSpPr>
            <p:spPr bwMode="auto">
              <a:xfrm>
                <a:off x="4046" y="1502"/>
                <a:ext cx="71" cy="148"/>
              </a:xfrm>
              <a:custGeom>
                <a:avLst/>
                <a:gdLst>
                  <a:gd name="T0" fmla="*/ 72 w 352"/>
                  <a:gd name="T1" fmla="*/ 0 h 740"/>
                  <a:gd name="T2" fmla="*/ 352 w 352"/>
                  <a:gd name="T3" fmla="*/ 35 h 740"/>
                  <a:gd name="T4" fmla="*/ 262 w 352"/>
                  <a:gd name="T5" fmla="*/ 740 h 740"/>
                  <a:gd name="T6" fmla="*/ 0 w 352"/>
                  <a:gd name="T7" fmla="*/ 707 h 740"/>
                  <a:gd name="T8" fmla="*/ 72 w 352"/>
                  <a:gd name="T9" fmla="*/ 0 h 7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2"/>
                  <a:gd name="T16" fmla="*/ 0 h 740"/>
                  <a:gd name="T17" fmla="*/ 352 w 352"/>
                  <a:gd name="T18" fmla="*/ 740 h 7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2" h="740">
                    <a:moveTo>
                      <a:pt x="72" y="0"/>
                    </a:moveTo>
                    <a:lnTo>
                      <a:pt x="352" y="35"/>
                    </a:lnTo>
                    <a:lnTo>
                      <a:pt x="262" y="740"/>
                    </a:lnTo>
                    <a:lnTo>
                      <a:pt x="0" y="707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0" name="Freeform 21"/>
              <p:cNvSpPr>
                <a:spLocks/>
              </p:cNvSpPr>
              <p:nvPr/>
            </p:nvSpPr>
            <p:spPr bwMode="auto">
              <a:xfrm>
                <a:off x="4110" y="1403"/>
                <a:ext cx="352" cy="135"/>
              </a:xfrm>
              <a:custGeom>
                <a:avLst/>
                <a:gdLst>
                  <a:gd name="T0" fmla="*/ 0 w 1761"/>
                  <a:gd name="T1" fmla="*/ 0 h 675"/>
                  <a:gd name="T2" fmla="*/ 88 w 1761"/>
                  <a:gd name="T3" fmla="*/ 11 h 675"/>
                  <a:gd name="T4" fmla="*/ 388 w 1761"/>
                  <a:gd name="T5" fmla="*/ 56 h 675"/>
                  <a:gd name="T6" fmla="*/ 430 w 1761"/>
                  <a:gd name="T7" fmla="*/ 90 h 675"/>
                  <a:gd name="T8" fmla="*/ 663 w 1761"/>
                  <a:gd name="T9" fmla="*/ 125 h 675"/>
                  <a:gd name="T10" fmla="*/ 1761 w 1761"/>
                  <a:gd name="T11" fmla="*/ 248 h 675"/>
                  <a:gd name="T12" fmla="*/ 1711 w 1761"/>
                  <a:gd name="T13" fmla="*/ 675 h 675"/>
                  <a:gd name="T14" fmla="*/ 268 w 1761"/>
                  <a:gd name="T15" fmla="*/ 415 h 675"/>
                  <a:gd name="T16" fmla="*/ 141 w 1761"/>
                  <a:gd name="T17" fmla="*/ 175 h 675"/>
                  <a:gd name="T18" fmla="*/ 88 w 1761"/>
                  <a:gd name="T19" fmla="*/ 193 h 675"/>
                  <a:gd name="T20" fmla="*/ 0 w 1761"/>
                  <a:gd name="T21" fmla="*/ 0 h 67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61"/>
                  <a:gd name="T34" fmla="*/ 0 h 675"/>
                  <a:gd name="T35" fmla="*/ 1761 w 1761"/>
                  <a:gd name="T36" fmla="*/ 675 h 67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61" h="675">
                    <a:moveTo>
                      <a:pt x="0" y="0"/>
                    </a:moveTo>
                    <a:lnTo>
                      <a:pt x="88" y="11"/>
                    </a:lnTo>
                    <a:lnTo>
                      <a:pt x="388" y="56"/>
                    </a:lnTo>
                    <a:lnTo>
                      <a:pt x="430" y="90"/>
                    </a:lnTo>
                    <a:lnTo>
                      <a:pt x="663" y="125"/>
                    </a:lnTo>
                    <a:lnTo>
                      <a:pt x="1761" y="248"/>
                    </a:lnTo>
                    <a:lnTo>
                      <a:pt x="1711" y="675"/>
                    </a:lnTo>
                    <a:lnTo>
                      <a:pt x="268" y="415"/>
                    </a:lnTo>
                    <a:lnTo>
                      <a:pt x="141" y="175"/>
                    </a:lnTo>
                    <a:lnTo>
                      <a:pt x="88" y="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1" name="Freeform 22"/>
              <p:cNvSpPr>
                <a:spLocks/>
              </p:cNvSpPr>
              <p:nvPr/>
            </p:nvSpPr>
            <p:spPr bwMode="auto">
              <a:xfrm>
                <a:off x="4099" y="1509"/>
                <a:ext cx="363" cy="185"/>
              </a:xfrm>
              <a:custGeom>
                <a:avLst/>
                <a:gdLst>
                  <a:gd name="T0" fmla="*/ 90 w 1818"/>
                  <a:gd name="T1" fmla="*/ 0 h 927"/>
                  <a:gd name="T2" fmla="*/ 140 w 1818"/>
                  <a:gd name="T3" fmla="*/ 8 h 927"/>
                  <a:gd name="T4" fmla="*/ 1761 w 1818"/>
                  <a:gd name="T5" fmla="*/ 298 h 927"/>
                  <a:gd name="T6" fmla="*/ 1818 w 1818"/>
                  <a:gd name="T7" fmla="*/ 305 h 927"/>
                  <a:gd name="T8" fmla="*/ 1736 w 1818"/>
                  <a:gd name="T9" fmla="*/ 927 h 927"/>
                  <a:gd name="T10" fmla="*/ 132 w 1818"/>
                  <a:gd name="T11" fmla="*/ 722 h 927"/>
                  <a:gd name="T12" fmla="*/ 0 w 1818"/>
                  <a:gd name="T13" fmla="*/ 705 h 927"/>
                  <a:gd name="T14" fmla="*/ 90 w 1818"/>
                  <a:gd name="T15" fmla="*/ 0 h 92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18"/>
                  <a:gd name="T25" fmla="*/ 0 h 927"/>
                  <a:gd name="T26" fmla="*/ 1818 w 1818"/>
                  <a:gd name="T27" fmla="*/ 927 h 92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18" h="927">
                    <a:moveTo>
                      <a:pt x="90" y="0"/>
                    </a:moveTo>
                    <a:lnTo>
                      <a:pt x="140" y="8"/>
                    </a:lnTo>
                    <a:lnTo>
                      <a:pt x="1761" y="298"/>
                    </a:lnTo>
                    <a:lnTo>
                      <a:pt x="1818" y="305"/>
                    </a:lnTo>
                    <a:lnTo>
                      <a:pt x="1736" y="927"/>
                    </a:lnTo>
                    <a:lnTo>
                      <a:pt x="132" y="722"/>
                    </a:lnTo>
                    <a:lnTo>
                      <a:pt x="0" y="70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2" name="Freeform 23"/>
              <p:cNvSpPr>
                <a:spLocks/>
              </p:cNvSpPr>
              <p:nvPr/>
            </p:nvSpPr>
            <p:spPr bwMode="auto">
              <a:xfrm>
                <a:off x="3987" y="1637"/>
                <a:ext cx="459" cy="432"/>
              </a:xfrm>
              <a:custGeom>
                <a:avLst/>
                <a:gdLst>
                  <a:gd name="T0" fmla="*/ 0 w 2296"/>
                  <a:gd name="T1" fmla="*/ 0 h 2162"/>
                  <a:gd name="T2" fmla="*/ 298 w 2296"/>
                  <a:gd name="T3" fmla="*/ 34 h 2162"/>
                  <a:gd name="T4" fmla="*/ 560 w 2296"/>
                  <a:gd name="T5" fmla="*/ 67 h 2162"/>
                  <a:gd name="T6" fmla="*/ 692 w 2296"/>
                  <a:gd name="T7" fmla="*/ 84 h 2162"/>
                  <a:gd name="T8" fmla="*/ 2296 w 2296"/>
                  <a:gd name="T9" fmla="*/ 289 h 2162"/>
                  <a:gd name="T10" fmla="*/ 2180 w 2296"/>
                  <a:gd name="T11" fmla="*/ 1264 h 2162"/>
                  <a:gd name="T12" fmla="*/ 991 w 2296"/>
                  <a:gd name="T13" fmla="*/ 2160 h 2162"/>
                  <a:gd name="T14" fmla="*/ 988 w 2296"/>
                  <a:gd name="T15" fmla="*/ 2162 h 2162"/>
                  <a:gd name="T16" fmla="*/ 673 w 2296"/>
                  <a:gd name="T17" fmla="*/ 1652 h 2162"/>
                  <a:gd name="T18" fmla="*/ 570 w 2296"/>
                  <a:gd name="T19" fmla="*/ 1557 h 2162"/>
                  <a:gd name="T20" fmla="*/ 478 w 2296"/>
                  <a:gd name="T21" fmla="*/ 1492 h 2162"/>
                  <a:gd name="T22" fmla="*/ 400 w 2296"/>
                  <a:gd name="T23" fmla="*/ 1407 h 2162"/>
                  <a:gd name="T24" fmla="*/ 337 w 2296"/>
                  <a:gd name="T25" fmla="*/ 1292 h 2162"/>
                  <a:gd name="T26" fmla="*/ 306 w 2296"/>
                  <a:gd name="T27" fmla="*/ 1204 h 2162"/>
                  <a:gd name="T28" fmla="*/ 157 w 2296"/>
                  <a:gd name="T29" fmla="*/ 822 h 2162"/>
                  <a:gd name="T30" fmla="*/ 20 w 2296"/>
                  <a:gd name="T31" fmla="*/ 389 h 2162"/>
                  <a:gd name="T32" fmla="*/ 0 w 2296"/>
                  <a:gd name="T33" fmla="*/ 214 h 2162"/>
                  <a:gd name="T34" fmla="*/ 0 w 2296"/>
                  <a:gd name="T35" fmla="*/ 0 h 21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296"/>
                  <a:gd name="T55" fmla="*/ 0 h 2162"/>
                  <a:gd name="T56" fmla="*/ 2296 w 2296"/>
                  <a:gd name="T57" fmla="*/ 2162 h 21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296" h="2162">
                    <a:moveTo>
                      <a:pt x="0" y="0"/>
                    </a:moveTo>
                    <a:lnTo>
                      <a:pt x="298" y="34"/>
                    </a:lnTo>
                    <a:lnTo>
                      <a:pt x="560" y="67"/>
                    </a:lnTo>
                    <a:lnTo>
                      <a:pt x="692" y="84"/>
                    </a:lnTo>
                    <a:lnTo>
                      <a:pt x="2296" y="289"/>
                    </a:lnTo>
                    <a:lnTo>
                      <a:pt x="2180" y="1264"/>
                    </a:lnTo>
                    <a:lnTo>
                      <a:pt x="991" y="2160"/>
                    </a:lnTo>
                    <a:lnTo>
                      <a:pt x="988" y="2162"/>
                    </a:lnTo>
                    <a:lnTo>
                      <a:pt x="673" y="1652"/>
                    </a:lnTo>
                    <a:lnTo>
                      <a:pt x="570" y="1557"/>
                    </a:lnTo>
                    <a:lnTo>
                      <a:pt x="478" y="1492"/>
                    </a:lnTo>
                    <a:lnTo>
                      <a:pt x="400" y="1407"/>
                    </a:lnTo>
                    <a:lnTo>
                      <a:pt x="337" y="1292"/>
                    </a:lnTo>
                    <a:lnTo>
                      <a:pt x="306" y="1204"/>
                    </a:lnTo>
                    <a:lnTo>
                      <a:pt x="157" y="822"/>
                    </a:lnTo>
                    <a:lnTo>
                      <a:pt x="20" y="389"/>
                    </a:lnTo>
                    <a:lnTo>
                      <a:pt x="0" y="2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3" name="Freeform 24"/>
              <p:cNvSpPr>
                <a:spLocks/>
              </p:cNvSpPr>
              <p:nvPr/>
            </p:nvSpPr>
            <p:spPr bwMode="auto">
              <a:xfrm>
                <a:off x="4505" y="1651"/>
                <a:ext cx="296" cy="353"/>
              </a:xfrm>
              <a:custGeom>
                <a:avLst/>
                <a:gdLst>
                  <a:gd name="T0" fmla="*/ 969 w 1484"/>
                  <a:gd name="T1" fmla="*/ 0 h 1768"/>
                  <a:gd name="T2" fmla="*/ 1087 w 1484"/>
                  <a:gd name="T3" fmla="*/ 143 h 1768"/>
                  <a:gd name="T4" fmla="*/ 1237 w 1484"/>
                  <a:gd name="T5" fmla="*/ 344 h 1768"/>
                  <a:gd name="T6" fmla="*/ 1364 w 1484"/>
                  <a:gd name="T7" fmla="*/ 494 h 1768"/>
                  <a:gd name="T8" fmla="*/ 1484 w 1484"/>
                  <a:gd name="T9" fmla="*/ 629 h 1768"/>
                  <a:gd name="T10" fmla="*/ 1032 w 1484"/>
                  <a:gd name="T11" fmla="*/ 1131 h 1768"/>
                  <a:gd name="T12" fmla="*/ 1135 w 1484"/>
                  <a:gd name="T13" fmla="*/ 1241 h 1768"/>
                  <a:gd name="T14" fmla="*/ 822 w 1484"/>
                  <a:gd name="T15" fmla="*/ 1598 h 1768"/>
                  <a:gd name="T16" fmla="*/ 782 w 1484"/>
                  <a:gd name="T17" fmla="*/ 1648 h 1768"/>
                  <a:gd name="T18" fmla="*/ 737 w 1484"/>
                  <a:gd name="T19" fmla="*/ 1711 h 1768"/>
                  <a:gd name="T20" fmla="*/ 707 w 1484"/>
                  <a:gd name="T21" fmla="*/ 1768 h 1768"/>
                  <a:gd name="T22" fmla="*/ 702 w 1484"/>
                  <a:gd name="T23" fmla="*/ 1768 h 1768"/>
                  <a:gd name="T24" fmla="*/ 667 w 1484"/>
                  <a:gd name="T25" fmla="*/ 1768 h 1768"/>
                  <a:gd name="T26" fmla="*/ 619 w 1484"/>
                  <a:gd name="T27" fmla="*/ 1751 h 1768"/>
                  <a:gd name="T28" fmla="*/ 554 w 1484"/>
                  <a:gd name="T29" fmla="*/ 1749 h 1768"/>
                  <a:gd name="T30" fmla="*/ 494 w 1484"/>
                  <a:gd name="T31" fmla="*/ 1756 h 1768"/>
                  <a:gd name="T32" fmla="*/ 415 w 1484"/>
                  <a:gd name="T33" fmla="*/ 1761 h 1768"/>
                  <a:gd name="T34" fmla="*/ 369 w 1484"/>
                  <a:gd name="T35" fmla="*/ 1764 h 1768"/>
                  <a:gd name="T36" fmla="*/ 322 w 1484"/>
                  <a:gd name="T37" fmla="*/ 1749 h 1768"/>
                  <a:gd name="T38" fmla="*/ 276 w 1484"/>
                  <a:gd name="T39" fmla="*/ 1699 h 1768"/>
                  <a:gd name="T40" fmla="*/ 259 w 1484"/>
                  <a:gd name="T41" fmla="*/ 1648 h 1768"/>
                  <a:gd name="T42" fmla="*/ 234 w 1484"/>
                  <a:gd name="T43" fmla="*/ 1583 h 1768"/>
                  <a:gd name="T44" fmla="*/ 204 w 1484"/>
                  <a:gd name="T45" fmla="*/ 1523 h 1768"/>
                  <a:gd name="T46" fmla="*/ 166 w 1484"/>
                  <a:gd name="T47" fmla="*/ 1481 h 1768"/>
                  <a:gd name="T48" fmla="*/ 119 w 1484"/>
                  <a:gd name="T49" fmla="*/ 1444 h 1768"/>
                  <a:gd name="T50" fmla="*/ 0 w 1484"/>
                  <a:gd name="T51" fmla="*/ 1349 h 1768"/>
                  <a:gd name="T52" fmla="*/ 191 w 1484"/>
                  <a:gd name="T53" fmla="*/ 1044 h 1768"/>
                  <a:gd name="T54" fmla="*/ 272 w 1484"/>
                  <a:gd name="T55" fmla="*/ 851 h 1768"/>
                  <a:gd name="T56" fmla="*/ 382 w 1484"/>
                  <a:gd name="T57" fmla="*/ 674 h 1768"/>
                  <a:gd name="T58" fmla="*/ 509 w 1484"/>
                  <a:gd name="T59" fmla="*/ 486 h 1768"/>
                  <a:gd name="T60" fmla="*/ 687 w 1484"/>
                  <a:gd name="T61" fmla="*/ 293 h 1768"/>
                  <a:gd name="T62" fmla="*/ 820 w 1484"/>
                  <a:gd name="T63" fmla="*/ 158 h 1768"/>
                  <a:gd name="T64" fmla="*/ 969 w 1484"/>
                  <a:gd name="T65" fmla="*/ 0 h 176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84"/>
                  <a:gd name="T100" fmla="*/ 0 h 1768"/>
                  <a:gd name="T101" fmla="*/ 1484 w 1484"/>
                  <a:gd name="T102" fmla="*/ 1768 h 176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84" h="1768">
                    <a:moveTo>
                      <a:pt x="969" y="0"/>
                    </a:moveTo>
                    <a:lnTo>
                      <a:pt x="1087" y="143"/>
                    </a:lnTo>
                    <a:lnTo>
                      <a:pt x="1237" y="344"/>
                    </a:lnTo>
                    <a:lnTo>
                      <a:pt x="1364" y="494"/>
                    </a:lnTo>
                    <a:lnTo>
                      <a:pt x="1484" y="629"/>
                    </a:lnTo>
                    <a:lnTo>
                      <a:pt x="1032" y="1131"/>
                    </a:lnTo>
                    <a:lnTo>
                      <a:pt x="1135" y="1241"/>
                    </a:lnTo>
                    <a:lnTo>
                      <a:pt x="822" y="1598"/>
                    </a:lnTo>
                    <a:lnTo>
                      <a:pt x="782" y="1648"/>
                    </a:lnTo>
                    <a:lnTo>
                      <a:pt x="737" y="1711"/>
                    </a:lnTo>
                    <a:lnTo>
                      <a:pt x="707" y="1768"/>
                    </a:lnTo>
                    <a:lnTo>
                      <a:pt x="702" y="1768"/>
                    </a:lnTo>
                    <a:lnTo>
                      <a:pt x="667" y="1768"/>
                    </a:lnTo>
                    <a:lnTo>
                      <a:pt x="619" y="1751"/>
                    </a:lnTo>
                    <a:lnTo>
                      <a:pt x="554" y="1749"/>
                    </a:lnTo>
                    <a:lnTo>
                      <a:pt x="494" y="1756"/>
                    </a:lnTo>
                    <a:lnTo>
                      <a:pt x="415" y="1761"/>
                    </a:lnTo>
                    <a:lnTo>
                      <a:pt x="369" y="1764"/>
                    </a:lnTo>
                    <a:lnTo>
                      <a:pt x="322" y="1749"/>
                    </a:lnTo>
                    <a:lnTo>
                      <a:pt x="276" y="1699"/>
                    </a:lnTo>
                    <a:lnTo>
                      <a:pt x="259" y="1648"/>
                    </a:lnTo>
                    <a:lnTo>
                      <a:pt x="234" y="1583"/>
                    </a:lnTo>
                    <a:lnTo>
                      <a:pt x="204" y="1523"/>
                    </a:lnTo>
                    <a:lnTo>
                      <a:pt x="166" y="1481"/>
                    </a:lnTo>
                    <a:lnTo>
                      <a:pt x="119" y="1444"/>
                    </a:lnTo>
                    <a:lnTo>
                      <a:pt x="0" y="1349"/>
                    </a:lnTo>
                    <a:lnTo>
                      <a:pt x="191" y="1044"/>
                    </a:lnTo>
                    <a:lnTo>
                      <a:pt x="272" y="851"/>
                    </a:lnTo>
                    <a:lnTo>
                      <a:pt x="382" y="674"/>
                    </a:lnTo>
                    <a:lnTo>
                      <a:pt x="509" y="486"/>
                    </a:lnTo>
                    <a:lnTo>
                      <a:pt x="687" y="293"/>
                    </a:lnTo>
                    <a:lnTo>
                      <a:pt x="820" y="158"/>
                    </a:lnTo>
                    <a:lnTo>
                      <a:pt x="9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4" name="Freeform 25"/>
              <p:cNvSpPr>
                <a:spLocks/>
              </p:cNvSpPr>
              <p:nvPr/>
            </p:nvSpPr>
            <p:spPr bwMode="auto">
              <a:xfrm>
                <a:off x="3456" y="2045"/>
                <a:ext cx="302" cy="340"/>
              </a:xfrm>
              <a:custGeom>
                <a:avLst/>
                <a:gdLst>
                  <a:gd name="T0" fmla="*/ 50 w 1513"/>
                  <a:gd name="T1" fmla="*/ 28 h 1700"/>
                  <a:gd name="T2" fmla="*/ 52 w 1513"/>
                  <a:gd name="T3" fmla="*/ 28 h 1700"/>
                  <a:gd name="T4" fmla="*/ 1061 w 1513"/>
                  <a:gd name="T5" fmla="*/ 0 h 1700"/>
                  <a:gd name="T6" fmla="*/ 1125 w 1513"/>
                  <a:gd name="T7" fmla="*/ 15 h 1700"/>
                  <a:gd name="T8" fmla="*/ 1179 w 1513"/>
                  <a:gd name="T9" fmla="*/ 28 h 1700"/>
                  <a:gd name="T10" fmla="*/ 1225 w 1513"/>
                  <a:gd name="T11" fmla="*/ 58 h 1700"/>
                  <a:gd name="T12" fmla="*/ 1278 w 1513"/>
                  <a:gd name="T13" fmla="*/ 93 h 1700"/>
                  <a:gd name="T14" fmla="*/ 1335 w 1513"/>
                  <a:gd name="T15" fmla="*/ 150 h 1700"/>
                  <a:gd name="T16" fmla="*/ 1389 w 1513"/>
                  <a:gd name="T17" fmla="*/ 216 h 1700"/>
                  <a:gd name="T18" fmla="*/ 1433 w 1513"/>
                  <a:gd name="T19" fmla="*/ 297 h 1700"/>
                  <a:gd name="T20" fmla="*/ 1463 w 1513"/>
                  <a:gd name="T21" fmla="*/ 376 h 1700"/>
                  <a:gd name="T22" fmla="*/ 1493 w 1513"/>
                  <a:gd name="T23" fmla="*/ 480 h 1700"/>
                  <a:gd name="T24" fmla="*/ 1509 w 1513"/>
                  <a:gd name="T25" fmla="*/ 568 h 1700"/>
                  <a:gd name="T26" fmla="*/ 1513 w 1513"/>
                  <a:gd name="T27" fmla="*/ 683 h 1700"/>
                  <a:gd name="T28" fmla="*/ 1496 w 1513"/>
                  <a:gd name="T29" fmla="*/ 795 h 1700"/>
                  <a:gd name="T30" fmla="*/ 1476 w 1513"/>
                  <a:gd name="T31" fmla="*/ 876 h 1700"/>
                  <a:gd name="T32" fmla="*/ 1438 w 1513"/>
                  <a:gd name="T33" fmla="*/ 980 h 1700"/>
                  <a:gd name="T34" fmla="*/ 1399 w 1513"/>
                  <a:gd name="T35" fmla="*/ 1081 h 1700"/>
                  <a:gd name="T36" fmla="*/ 1326 w 1513"/>
                  <a:gd name="T37" fmla="*/ 1212 h 1700"/>
                  <a:gd name="T38" fmla="*/ 1246 w 1513"/>
                  <a:gd name="T39" fmla="*/ 1326 h 1700"/>
                  <a:gd name="T40" fmla="*/ 1150 w 1513"/>
                  <a:gd name="T41" fmla="*/ 1428 h 1700"/>
                  <a:gd name="T42" fmla="*/ 1023 w 1513"/>
                  <a:gd name="T43" fmla="*/ 1533 h 1700"/>
                  <a:gd name="T44" fmla="*/ 936 w 1513"/>
                  <a:gd name="T45" fmla="*/ 1627 h 1700"/>
                  <a:gd name="T46" fmla="*/ 848 w 1513"/>
                  <a:gd name="T47" fmla="*/ 1700 h 1700"/>
                  <a:gd name="T48" fmla="*/ 123 w 1513"/>
                  <a:gd name="T49" fmla="*/ 1523 h 1700"/>
                  <a:gd name="T50" fmla="*/ 90 w 1513"/>
                  <a:gd name="T51" fmla="*/ 1223 h 1700"/>
                  <a:gd name="T52" fmla="*/ 63 w 1513"/>
                  <a:gd name="T53" fmla="*/ 1068 h 1700"/>
                  <a:gd name="T54" fmla="*/ 17 w 1513"/>
                  <a:gd name="T55" fmla="*/ 858 h 1700"/>
                  <a:gd name="T56" fmla="*/ 0 w 1513"/>
                  <a:gd name="T57" fmla="*/ 600 h 1700"/>
                  <a:gd name="T58" fmla="*/ 8 w 1513"/>
                  <a:gd name="T59" fmla="*/ 363 h 1700"/>
                  <a:gd name="T60" fmla="*/ 50 w 1513"/>
                  <a:gd name="T61" fmla="*/ 28 h 17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13"/>
                  <a:gd name="T94" fmla="*/ 0 h 1700"/>
                  <a:gd name="T95" fmla="*/ 1513 w 1513"/>
                  <a:gd name="T96" fmla="*/ 1700 h 17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13" h="1700">
                    <a:moveTo>
                      <a:pt x="50" y="28"/>
                    </a:moveTo>
                    <a:lnTo>
                      <a:pt x="52" y="28"/>
                    </a:lnTo>
                    <a:lnTo>
                      <a:pt x="1061" y="0"/>
                    </a:lnTo>
                    <a:lnTo>
                      <a:pt x="1125" y="15"/>
                    </a:lnTo>
                    <a:lnTo>
                      <a:pt x="1179" y="28"/>
                    </a:lnTo>
                    <a:lnTo>
                      <a:pt x="1225" y="58"/>
                    </a:lnTo>
                    <a:lnTo>
                      <a:pt x="1278" y="93"/>
                    </a:lnTo>
                    <a:lnTo>
                      <a:pt x="1335" y="150"/>
                    </a:lnTo>
                    <a:lnTo>
                      <a:pt x="1389" y="216"/>
                    </a:lnTo>
                    <a:lnTo>
                      <a:pt x="1433" y="297"/>
                    </a:lnTo>
                    <a:lnTo>
                      <a:pt x="1463" y="376"/>
                    </a:lnTo>
                    <a:lnTo>
                      <a:pt x="1493" y="480"/>
                    </a:lnTo>
                    <a:lnTo>
                      <a:pt x="1509" y="568"/>
                    </a:lnTo>
                    <a:lnTo>
                      <a:pt x="1513" y="683"/>
                    </a:lnTo>
                    <a:lnTo>
                      <a:pt x="1496" y="795"/>
                    </a:lnTo>
                    <a:lnTo>
                      <a:pt x="1476" y="876"/>
                    </a:lnTo>
                    <a:lnTo>
                      <a:pt x="1438" y="980"/>
                    </a:lnTo>
                    <a:lnTo>
                      <a:pt x="1399" y="1081"/>
                    </a:lnTo>
                    <a:lnTo>
                      <a:pt x="1326" y="1212"/>
                    </a:lnTo>
                    <a:lnTo>
                      <a:pt x="1246" y="1326"/>
                    </a:lnTo>
                    <a:lnTo>
                      <a:pt x="1150" y="1428"/>
                    </a:lnTo>
                    <a:lnTo>
                      <a:pt x="1023" y="1533"/>
                    </a:lnTo>
                    <a:lnTo>
                      <a:pt x="936" y="1627"/>
                    </a:lnTo>
                    <a:lnTo>
                      <a:pt x="848" y="1700"/>
                    </a:lnTo>
                    <a:lnTo>
                      <a:pt x="123" y="1523"/>
                    </a:lnTo>
                    <a:lnTo>
                      <a:pt x="90" y="1223"/>
                    </a:lnTo>
                    <a:lnTo>
                      <a:pt x="63" y="1068"/>
                    </a:lnTo>
                    <a:lnTo>
                      <a:pt x="17" y="858"/>
                    </a:lnTo>
                    <a:lnTo>
                      <a:pt x="0" y="600"/>
                    </a:lnTo>
                    <a:lnTo>
                      <a:pt x="8" y="363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5" name="Freeform 26"/>
              <p:cNvSpPr>
                <a:spLocks/>
              </p:cNvSpPr>
              <p:nvPr/>
            </p:nvSpPr>
            <p:spPr bwMode="auto">
              <a:xfrm>
                <a:off x="4468" y="2153"/>
                <a:ext cx="134" cy="98"/>
              </a:xfrm>
              <a:custGeom>
                <a:avLst/>
                <a:gdLst>
                  <a:gd name="T0" fmla="*/ 0 w 668"/>
                  <a:gd name="T1" fmla="*/ 0 h 492"/>
                  <a:gd name="T2" fmla="*/ 440 w 668"/>
                  <a:gd name="T3" fmla="*/ 97 h 492"/>
                  <a:gd name="T4" fmla="*/ 465 w 668"/>
                  <a:gd name="T5" fmla="*/ 272 h 492"/>
                  <a:gd name="T6" fmla="*/ 650 w 668"/>
                  <a:gd name="T7" fmla="*/ 280 h 492"/>
                  <a:gd name="T8" fmla="*/ 668 w 668"/>
                  <a:gd name="T9" fmla="*/ 433 h 492"/>
                  <a:gd name="T10" fmla="*/ 592 w 668"/>
                  <a:gd name="T11" fmla="*/ 433 h 492"/>
                  <a:gd name="T12" fmla="*/ 48 w 668"/>
                  <a:gd name="T13" fmla="*/ 492 h 492"/>
                  <a:gd name="T14" fmla="*/ 0 w 668"/>
                  <a:gd name="T15" fmla="*/ 0 h 4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8"/>
                  <a:gd name="T25" fmla="*/ 0 h 492"/>
                  <a:gd name="T26" fmla="*/ 668 w 668"/>
                  <a:gd name="T27" fmla="*/ 492 h 4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8" h="492">
                    <a:moveTo>
                      <a:pt x="0" y="0"/>
                    </a:moveTo>
                    <a:lnTo>
                      <a:pt x="440" y="97"/>
                    </a:lnTo>
                    <a:lnTo>
                      <a:pt x="465" y="272"/>
                    </a:lnTo>
                    <a:lnTo>
                      <a:pt x="650" y="280"/>
                    </a:lnTo>
                    <a:lnTo>
                      <a:pt x="668" y="433"/>
                    </a:lnTo>
                    <a:lnTo>
                      <a:pt x="592" y="433"/>
                    </a:lnTo>
                    <a:lnTo>
                      <a:pt x="48" y="4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6" name="Freeform 27"/>
              <p:cNvSpPr>
                <a:spLocks/>
              </p:cNvSpPr>
              <p:nvPr/>
            </p:nvSpPr>
            <p:spPr bwMode="auto">
              <a:xfrm>
                <a:off x="4152" y="2164"/>
                <a:ext cx="239" cy="128"/>
              </a:xfrm>
              <a:custGeom>
                <a:avLst/>
                <a:gdLst>
                  <a:gd name="T0" fmla="*/ 96 w 1196"/>
                  <a:gd name="T1" fmla="*/ 125 h 640"/>
                  <a:gd name="T2" fmla="*/ 351 w 1196"/>
                  <a:gd name="T3" fmla="*/ 200 h 640"/>
                  <a:gd name="T4" fmla="*/ 411 w 1196"/>
                  <a:gd name="T5" fmla="*/ 192 h 640"/>
                  <a:gd name="T6" fmla="*/ 486 w 1196"/>
                  <a:gd name="T7" fmla="*/ 185 h 640"/>
                  <a:gd name="T8" fmla="*/ 536 w 1196"/>
                  <a:gd name="T9" fmla="*/ 148 h 640"/>
                  <a:gd name="T10" fmla="*/ 604 w 1196"/>
                  <a:gd name="T11" fmla="*/ 105 h 640"/>
                  <a:gd name="T12" fmla="*/ 683 w 1196"/>
                  <a:gd name="T13" fmla="*/ 67 h 640"/>
                  <a:gd name="T14" fmla="*/ 739 w 1196"/>
                  <a:gd name="T15" fmla="*/ 63 h 640"/>
                  <a:gd name="T16" fmla="*/ 1196 w 1196"/>
                  <a:gd name="T17" fmla="*/ 0 h 640"/>
                  <a:gd name="T18" fmla="*/ 1108 w 1196"/>
                  <a:gd name="T19" fmla="*/ 610 h 640"/>
                  <a:gd name="T20" fmla="*/ 428 w 1196"/>
                  <a:gd name="T21" fmla="*/ 640 h 640"/>
                  <a:gd name="T22" fmla="*/ 363 w 1196"/>
                  <a:gd name="T23" fmla="*/ 522 h 640"/>
                  <a:gd name="T24" fmla="*/ 291 w 1196"/>
                  <a:gd name="T25" fmla="*/ 447 h 640"/>
                  <a:gd name="T26" fmla="*/ 0 w 1196"/>
                  <a:gd name="T27" fmla="*/ 258 h 640"/>
                  <a:gd name="T28" fmla="*/ 96 w 1196"/>
                  <a:gd name="T29" fmla="*/ 125 h 6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96"/>
                  <a:gd name="T46" fmla="*/ 0 h 640"/>
                  <a:gd name="T47" fmla="*/ 1196 w 1196"/>
                  <a:gd name="T48" fmla="*/ 640 h 6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96" h="640">
                    <a:moveTo>
                      <a:pt x="96" y="125"/>
                    </a:moveTo>
                    <a:lnTo>
                      <a:pt x="351" y="200"/>
                    </a:lnTo>
                    <a:lnTo>
                      <a:pt x="411" y="192"/>
                    </a:lnTo>
                    <a:lnTo>
                      <a:pt x="486" y="185"/>
                    </a:lnTo>
                    <a:lnTo>
                      <a:pt x="536" y="148"/>
                    </a:lnTo>
                    <a:lnTo>
                      <a:pt x="604" y="105"/>
                    </a:lnTo>
                    <a:lnTo>
                      <a:pt x="683" y="67"/>
                    </a:lnTo>
                    <a:lnTo>
                      <a:pt x="739" y="63"/>
                    </a:lnTo>
                    <a:lnTo>
                      <a:pt x="1196" y="0"/>
                    </a:lnTo>
                    <a:lnTo>
                      <a:pt x="1108" y="610"/>
                    </a:lnTo>
                    <a:lnTo>
                      <a:pt x="428" y="640"/>
                    </a:lnTo>
                    <a:lnTo>
                      <a:pt x="363" y="522"/>
                    </a:lnTo>
                    <a:lnTo>
                      <a:pt x="291" y="447"/>
                    </a:lnTo>
                    <a:lnTo>
                      <a:pt x="0" y="258"/>
                    </a:lnTo>
                    <a:lnTo>
                      <a:pt x="96" y="12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7" name="Freeform 28"/>
              <p:cNvSpPr>
                <a:spLocks/>
              </p:cNvSpPr>
              <p:nvPr/>
            </p:nvSpPr>
            <p:spPr bwMode="auto">
              <a:xfrm>
                <a:off x="3890" y="2216"/>
                <a:ext cx="335" cy="189"/>
              </a:xfrm>
              <a:custGeom>
                <a:avLst/>
                <a:gdLst>
                  <a:gd name="T0" fmla="*/ 1312 w 1675"/>
                  <a:gd name="T1" fmla="*/ 0 h 947"/>
                  <a:gd name="T2" fmla="*/ 1603 w 1675"/>
                  <a:gd name="T3" fmla="*/ 189 h 947"/>
                  <a:gd name="T4" fmla="*/ 1675 w 1675"/>
                  <a:gd name="T5" fmla="*/ 264 h 947"/>
                  <a:gd name="T6" fmla="*/ 1135 w 1675"/>
                  <a:gd name="T7" fmla="*/ 660 h 947"/>
                  <a:gd name="T8" fmla="*/ 810 w 1675"/>
                  <a:gd name="T9" fmla="*/ 947 h 947"/>
                  <a:gd name="T10" fmla="*/ 0 w 1675"/>
                  <a:gd name="T11" fmla="*/ 720 h 947"/>
                  <a:gd name="T12" fmla="*/ 617 w 1675"/>
                  <a:gd name="T13" fmla="*/ 498 h 947"/>
                  <a:gd name="T14" fmla="*/ 687 w 1675"/>
                  <a:gd name="T15" fmla="*/ 459 h 947"/>
                  <a:gd name="T16" fmla="*/ 772 w 1675"/>
                  <a:gd name="T17" fmla="*/ 417 h 947"/>
                  <a:gd name="T18" fmla="*/ 1142 w 1675"/>
                  <a:gd name="T19" fmla="*/ 197 h 947"/>
                  <a:gd name="T20" fmla="*/ 1181 w 1675"/>
                  <a:gd name="T21" fmla="*/ 174 h 947"/>
                  <a:gd name="T22" fmla="*/ 1220 w 1675"/>
                  <a:gd name="T23" fmla="*/ 129 h 947"/>
                  <a:gd name="T24" fmla="*/ 1260 w 1675"/>
                  <a:gd name="T25" fmla="*/ 77 h 947"/>
                  <a:gd name="T26" fmla="*/ 1308 w 1675"/>
                  <a:gd name="T27" fmla="*/ 7 h 947"/>
                  <a:gd name="T28" fmla="*/ 1312 w 1675"/>
                  <a:gd name="T29" fmla="*/ 0 h 94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675"/>
                  <a:gd name="T46" fmla="*/ 0 h 947"/>
                  <a:gd name="T47" fmla="*/ 1675 w 1675"/>
                  <a:gd name="T48" fmla="*/ 947 h 94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675" h="947">
                    <a:moveTo>
                      <a:pt x="1312" y="0"/>
                    </a:moveTo>
                    <a:lnTo>
                      <a:pt x="1603" y="189"/>
                    </a:lnTo>
                    <a:lnTo>
                      <a:pt x="1675" y="264"/>
                    </a:lnTo>
                    <a:lnTo>
                      <a:pt x="1135" y="660"/>
                    </a:lnTo>
                    <a:lnTo>
                      <a:pt x="810" y="947"/>
                    </a:lnTo>
                    <a:lnTo>
                      <a:pt x="0" y="720"/>
                    </a:lnTo>
                    <a:lnTo>
                      <a:pt x="617" y="498"/>
                    </a:lnTo>
                    <a:lnTo>
                      <a:pt x="687" y="459"/>
                    </a:lnTo>
                    <a:lnTo>
                      <a:pt x="772" y="417"/>
                    </a:lnTo>
                    <a:lnTo>
                      <a:pt x="1142" y="197"/>
                    </a:lnTo>
                    <a:lnTo>
                      <a:pt x="1181" y="174"/>
                    </a:lnTo>
                    <a:lnTo>
                      <a:pt x="1220" y="129"/>
                    </a:lnTo>
                    <a:lnTo>
                      <a:pt x="1260" y="77"/>
                    </a:lnTo>
                    <a:lnTo>
                      <a:pt x="1308" y="7"/>
                    </a:lnTo>
                    <a:lnTo>
                      <a:pt x="131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8" name="Freeform 29"/>
              <p:cNvSpPr>
                <a:spLocks/>
              </p:cNvSpPr>
              <p:nvPr/>
            </p:nvSpPr>
            <p:spPr bwMode="auto">
              <a:xfrm>
                <a:off x="4478" y="2240"/>
                <a:ext cx="109" cy="96"/>
              </a:xfrm>
              <a:custGeom>
                <a:avLst/>
                <a:gdLst>
                  <a:gd name="T0" fmla="*/ 0 w 544"/>
                  <a:gd name="T1" fmla="*/ 59 h 480"/>
                  <a:gd name="T2" fmla="*/ 544 w 544"/>
                  <a:gd name="T3" fmla="*/ 0 h 480"/>
                  <a:gd name="T4" fmla="*/ 544 w 544"/>
                  <a:gd name="T5" fmla="*/ 185 h 480"/>
                  <a:gd name="T6" fmla="*/ 370 w 544"/>
                  <a:gd name="T7" fmla="*/ 222 h 480"/>
                  <a:gd name="T8" fmla="*/ 397 w 544"/>
                  <a:gd name="T9" fmla="*/ 430 h 480"/>
                  <a:gd name="T10" fmla="*/ 70 w 544"/>
                  <a:gd name="T11" fmla="*/ 480 h 480"/>
                  <a:gd name="T12" fmla="*/ 0 w 544"/>
                  <a:gd name="T13" fmla="*/ 65 h 480"/>
                  <a:gd name="T14" fmla="*/ 0 w 544"/>
                  <a:gd name="T15" fmla="*/ 59 h 48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4"/>
                  <a:gd name="T25" fmla="*/ 0 h 480"/>
                  <a:gd name="T26" fmla="*/ 544 w 544"/>
                  <a:gd name="T27" fmla="*/ 480 h 48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4" h="480">
                    <a:moveTo>
                      <a:pt x="0" y="59"/>
                    </a:moveTo>
                    <a:lnTo>
                      <a:pt x="544" y="0"/>
                    </a:lnTo>
                    <a:lnTo>
                      <a:pt x="544" y="185"/>
                    </a:lnTo>
                    <a:lnTo>
                      <a:pt x="370" y="222"/>
                    </a:lnTo>
                    <a:lnTo>
                      <a:pt x="397" y="430"/>
                    </a:lnTo>
                    <a:lnTo>
                      <a:pt x="70" y="480"/>
                    </a:lnTo>
                    <a:lnTo>
                      <a:pt x="0" y="6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9" name="Freeform 30"/>
              <p:cNvSpPr>
                <a:spLocks/>
              </p:cNvSpPr>
              <p:nvPr/>
            </p:nvSpPr>
            <p:spPr bwMode="auto">
              <a:xfrm>
                <a:off x="3890" y="2268"/>
                <a:ext cx="352" cy="248"/>
              </a:xfrm>
              <a:custGeom>
                <a:avLst/>
                <a:gdLst>
                  <a:gd name="T0" fmla="*/ 1675 w 1760"/>
                  <a:gd name="T1" fmla="*/ 0 h 1238"/>
                  <a:gd name="T2" fmla="*/ 1740 w 1760"/>
                  <a:gd name="T3" fmla="*/ 118 h 1238"/>
                  <a:gd name="T4" fmla="*/ 1743 w 1760"/>
                  <a:gd name="T5" fmla="*/ 122 h 1238"/>
                  <a:gd name="T6" fmla="*/ 1760 w 1760"/>
                  <a:gd name="T7" fmla="*/ 193 h 1238"/>
                  <a:gd name="T8" fmla="*/ 1756 w 1760"/>
                  <a:gd name="T9" fmla="*/ 261 h 1238"/>
                  <a:gd name="T10" fmla="*/ 1721 w 1760"/>
                  <a:gd name="T11" fmla="*/ 346 h 1238"/>
                  <a:gd name="T12" fmla="*/ 1678 w 1760"/>
                  <a:gd name="T13" fmla="*/ 403 h 1238"/>
                  <a:gd name="T14" fmla="*/ 1613 w 1760"/>
                  <a:gd name="T15" fmla="*/ 473 h 1238"/>
                  <a:gd name="T16" fmla="*/ 1523 w 1760"/>
                  <a:gd name="T17" fmla="*/ 576 h 1238"/>
                  <a:gd name="T18" fmla="*/ 1493 w 1760"/>
                  <a:gd name="T19" fmla="*/ 633 h 1238"/>
                  <a:gd name="T20" fmla="*/ 1473 w 1760"/>
                  <a:gd name="T21" fmla="*/ 705 h 1238"/>
                  <a:gd name="T22" fmla="*/ 1453 w 1760"/>
                  <a:gd name="T23" fmla="*/ 933 h 1238"/>
                  <a:gd name="T24" fmla="*/ 1453 w 1760"/>
                  <a:gd name="T25" fmla="*/ 935 h 1238"/>
                  <a:gd name="T26" fmla="*/ 1391 w 1760"/>
                  <a:gd name="T27" fmla="*/ 1126 h 1238"/>
                  <a:gd name="T28" fmla="*/ 1385 w 1760"/>
                  <a:gd name="T29" fmla="*/ 1133 h 1238"/>
                  <a:gd name="T30" fmla="*/ 1308 w 1760"/>
                  <a:gd name="T31" fmla="*/ 1238 h 1238"/>
                  <a:gd name="T32" fmla="*/ 1127 w 1760"/>
                  <a:gd name="T33" fmla="*/ 1138 h 1238"/>
                  <a:gd name="T34" fmla="*/ 645 w 1760"/>
                  <a:gd name="T35" fmla="*/ 805 h 1238"/>
                  <a:gd name="T36" fmla="*/ 503 w 1760"/>
                  <a:gd name="T37" fmla="*/ 927 h 1238"/>
                  <a:gd name="T38" fmla="*/ 258 w 1760"/>
                  <a:gd name="T39" fmla="*/ 1113 h 1238"/>
                  <a:gd name="T40" fmla="*/ 0 w 1760"/>
                  <a:gd name="T41" fmla="*/ 456 h 1238"/>
                  <a:gd name="T42" fmla="*/ 810 w 1760"/>
                  <a:gd name="T43" fmla="*/ 683 h 1238"/>
                  <a:gd name="T44" fmla="*/ 1135 w 1760"/>
                  <a:gd name="T45" fmla="*/ 396 h 1238"/>
                  <a:gd name="T46" fmla="*/ 1675 w 1760"/>
                  <a:gd name="T47" fmla="*/ 0 h 12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60"/>
                  <a:gd name="T73" fmla="*/ 0 h 1238"/>
                  <a:gd name="T74" fmla="*/ 1760 w 1760"/>
                  <a:gd name="T75" fmla="*/ 1238 h 12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60" h="1238">
                    <a:moveTo>
                      <a:pt x="1675" y="0"/>
                    </a:moveTo>
                    <a:lnTo>
                      <a:pt x="1740" y="118"/>
                    </a:lnTo>
                    <a:lnTo>
                      <a:pt x="1743" y="122"/>
                    </a:lnTo>
                    <a:lnTo>
                      <a:pt x="1760" y="193"/>
                    </a:lnTo>
                    <a:lnTo>
                      <a:pt x="1756" y="261"/>
                    </a:lnTo>
                    <a:lnTo>
                      <a:pt x="1721" y="346"/>
                    </a:lnTo>
                    <a:lnTo>
                      <a:pt x="1678" y="403"/>
                    </a:lnTo>
                    <a:lnTo>
                      <a:pt x="1613" y="473"/>
                    </a:lnTo>
                    <a:lnTo>
                      <a:pt x="1523" y="576"/>
                    </a:lnTo>
                    <a:lnTo>
                      <a:pt x="1493" y="633"/>
                    </a:lnTo>
                    <a:lnTo>
                      <a:pt x="1473" y="705"/>
                    </a:lnTo>
                    <a:lnTo>
                      <a:pt x="1453" y="933"/>
                    </a:lnTo>
                    <a:lnTo>
                      <a:pt x="1453" y="935"/>
                    </a:lnTo>
                    <a:lnTo>
                      <a:pt x="1391" y="1126"/>
                    </a:lnTo>
                    <a:lnTo>
                      <a:pt x="1385" y="1133"/>
                    </a:lnTo>
                    <a:lnTo>
                      <a:pt x="1308" y="1238"/>
                    </a:lnTo>
                    <a:lnTo>
                      <a:pt x="1127" y="1138"/>
                    </a:lnTo>
                    <a:lnTo>
                      <a:pt x="645" y="805"/>
                    </a:lnTo>
                    <a:lnTo>
                      <a:pt x="503" y="927"/>
                    </a:lnTo>
                    <a:lnTo>
                      <a:pt x="258" y="1113"/>
                    </a:lnTo>
                    <a:lnTo>
                      <a:pt x="0" y="456"/>
                    </a:lnTo>
                    <a:lnTo>
                      <a:pt x="810" y="683"/>
                    </a:lnTo>
                    <a:lnTo>
                      <a:pt x="1135" y="396"/>
                    </a:lnTo>
                    <a:lnTo>
                      <a:pt x="16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0" name="Freeform 31"/>
              <p:cNvSpPr>
                <a:spLocks/>
              </p:cNvSpPr>
              <p:nvPr/>
            </p:nvSpPr>
            <p:spPr bwMode="auto">
              <a:xfrm>
                <a:off x="3429" y="1940"/>
                <a:ext cx="1342" cy="1555"/>
              </a:xfrm>
              <a:custGeom>
                <a:avLst/>
                <a:gdLst>
                  <a:gd name="T0" fmla="*/ 4944 w 6712"/>
                  <a:gd name="T1" fmla="*/ 0 h 7771"/>
                  <a:gd name="T2" fmla="*/ 5054 w 6712"/>
                  <a:gd name="T3" fmla="*/ 583 h 7771"/>
                  <a:gd name="T4" fmla="*/ 5247 w 6712"/>
                  <a:gd name="T5" fmla="*/ 1555 h 7771"/>
                  <a:gd name="T6" fmla="*/ 5320 w 6712"/>
                  <a:gd name="T7" fmla="*/ 1978 h 7771"/>
                  <a:gd name="T8" fmla="*/ 5401 w 6712"/>
                  <a:gd name="T9" fmla="*/ 2490 h 7771"/>
                  <a:gd name="T10" fmla="*/ 5409 w 6712"/>
                  <a:gd name="T11" fmla="*/ 2628 h 7771"/>
                  <a:gd name="T12" fmla="*/ 5332 w 6712"/>
                  <a:gd name="T13" fmla="*/ 2851 h 7771"/>
                  <a:gd name="T14" fmla="*/ 5169 w 6712"/>
                  <a:gd name="T15" fmla="*/ 3011 h 7771"/>
                  <a:gd name="T16" fmla="*/ 5127 w 6712"/>
                  <a:gd name="T17" fmla="*/ 3391 h 7771"/>
                  <a:gd name="T18" fmla="*/ 5164 w 6712"/>
                  <a:gd name="T19" fmla="*/ 3468 h 7771"/>
                  <a:gd name="T20" fmla="*/ 5364 w 6712"/>
                  <a:gd name="T21" fmla="*/ 3526 h 7771"/>
                  <a:gd name="T22" fmla="*/ 5656 w 6712"/>
                  <a:gd name="T23" fmla="*/ 3424 h 7771"/>
                  <a:gd name="T24" fmla="*/ 6135 w 6712"/>
                  <a:gd name="T25" fmla="*/ 2760 h 7771"/>
                  <a:gd name="T26" fmla="*/ 6648 w 6712"/>
                  <a:gd name="T27" fmla="*/ 3411 h 7771"/>
                  <a:gd name="T28" fmla="*/ 6704 w 6712"/>
                  <a:gd name="T29" fmla="*/ 4068 h 7771"/>
                  <a:gd name="T30" fmla="*/ 6613 w 6712"/>
                  <a:gd name="T31" fmla="*/ 4295 h 7771"/>
                  <a:gd name="T32" fmla="*/ 6492 w 6712"/>
                  <a:gd name="T33" fmla="*/ 4540 h 7771"/>
                  <a:gd name="T34" fmla="*/ 5872 w 6712"/>
                  <a:gd name="T35" fmla="*/ 5178 h 7771"/>
                  <a:gd name="T36" fmla="*/ 5472 w 6712"/>
                  <a:gd name="T37" fmla="*/ 5398 h 7771"/>
                  <a:gd name="T38" fmla="*/ 5199 w 6712"/>
                  <a:gd name="T39" fmla="*/ 5508 h 7771"/>
                  <a:gd name="T40" fmla="*/ 4757 w 6712"/>
                  <a:gd name="T41" fmla="*/ 5593 h 7771"/>
                  <a:gd name="T42" fmla="*/ 5279 w 6712"/>
                  <a:gd name="T43" fmla="*/ 6835 h 7771"/>
                  <a:gd name="T44" fmla="*/ 3939 w 6712"/>
                  <a:gd name="T45" fmla="*/ 7001 h 7771"/>
                  <a:gd name="T46" fmla="*/ 3651 w 6712"/>
                  <a:gd name="T47" fmla="*/ 6848 h 7771"/>
                  <a:gd name="T48" fmla="*/ 3398 w 6712"/>
                  <a:gd name="T49" fmla="*/ 6663 h 7771"/>
                  <a:gd name="T50" fmla="*/ 2626 w 6712"/>
                  <a:gd name="T51" fmla="*/ 6451 h 7771"/>
                  <a:gd name="T52" fmla="*/ 2339 w 6712"/>
                  <a:gd name="T53" fmla="*/ 6360 h 7771"/>
                  <a:gd name="T54" fmla="*/ 2184 w 6712"/>
                  <a:gd name="T55" fmla="*/ 6258 h 7771"/>
                  <a:gd name="T56" fmla="*/ 1243 w 6712"/>
                  <a:gd name="T57" fmla="*/ 5086 h 7771"/>
                  <a:gd name="T58" fmla="*/ 976 w 6712"/>
                  <a:gd name="T59" fmla="*/ 4930 h 7771"/>
                  <a:gd name="T60" fmla="*/ 440 w 6712"/>
                  <a:gd name="T61" fmla="*/ 4837 h 7771"/>
                  <a:gd name="T62" fmla="*/ 305 w 6712"/>
                  <a:gd name="T63" fmla="*/ 4675 h 7771"/>
                  <a:gd name="T64" fmla="*/ 250 w 6712"/>
                  <a:gd name="T65" fmla="*/ 4455 h 7771"/>
                  <a:gd name="T66" fmla="*/ 75 w 6712"/>
                  <a:gd name="T67" fmla="*/ 3841 h 7771"/>
                  <a:gd name="T68" fmla="*/ 23 w 6712"/>
                  <a:gd name="T69" fmla="*/ 3448 h 7771"/>
                  <a:gd name="T70" fmla="*/ 11 w 6712"/>
                  <a:gd name="T71" fmla="*/ 3243 h 7771"/>
                  <a:gd name="T72" fmla="*/ 658 w 6712"/>
                  <a:gd name="T73" fmla="*/ 3534 h 7771"/>
                  <a:gd name="T74" fmla="*/ 1186 w 6712"/>
                  <a:gd name="T75" fmla="*/ 3863 h 7771"/>
                  <a:gd name="T76" fmla="*/ 1561 w 6712"/>
                  <a:gd name="T77" fmla="*/ 4115 h 7771"/>
                  <a:gd name="T78" fmla="*/ 1756 w 6712"/>
                  <a:gd name="T79" fmla="*/ 4213 h 7771"/>
                  <a:gd name="T80" fmla="*/ 2258 w 6712"/>
                  <a:gd name="T81" fmla="*/ 4453 h 7771"/>
                  <a:gd name="T82" fmla="*/ 3016 w 6712"/>
                  <a:gd name="T83" fmla="*/ 4608 h 7771"/>
                  <a:gd name="T84" fmla="*/ 3379 w 6712"/>
                  <a:gd name="T85" fmla="*/ 4743 h 7771"/>
                  <a:gd name="T86" fmla="*/ 3529 w 6712"/>
                  <a:gd name="T87" fmla="*/ 4803 h 7771"/>
                  <a:gd name="T88" fmla="*/ 5067 w 6712"/>
                  <a:gd name="T89" fmla="*/ 4800 h 7771"/>
                  <a:gd name="T90" fmla="*/ 4990 w 6712"/>
                  <a:gd name="T91" fmla="*/ 4656 h 7771"/>
                  <a:gd name="T92" fmla="*/ 4739 w 6712"/>
                  <a:gd name="T93" fmla="*/ 4551 h 7771"/>
                  <a:gd name="T94" fmla="*/ 4369 w 6712"/>
                  <a:gd name="T95" fmla="*/ 4401 h 7771"/>
                  <a:gd name="T96" fmla="*/ 4367 w 6712"/>
                  <a:gd name="T97" fmla="*/ 3883 h 7771"/>
                  <a:gd name="T98" fmla="*/ 4726 w 6712"/>
                  <a:gd name="T99" fmla="*/ 1728 h 777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712"/>
                  <a:gd name="T151" fmla="*/ 0 h 7771"/>
                  <a:gd name="T152" fmla="*/ 6712 w 6712"/>
                  <a:gd name="T153" fmla="*/ 7771 h 777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712" h="7771">
                    <a:moveTo>
                      <a:pt x="4934" y="78"/>
                    </a:moveTo>
                    <a:lnTo>
                      <a:pt x="4944" y="5"/>
                    </a:lnTo>
                    <a:lnTo>
                      <a:pt x="4944" y="0"/>
                    </a:lnTo>
                    <a:lnTo>
                      <a:pt x="4994" y="285"/>
                    </a:lnTo>
                    <a:lnTo>
                      <a:pt x="5007" y="448"/>
                    </a:lnTo>
                    <a:lnTo>
                      <a:pt x="5054" y="583"/>
                    </a:lnTo>
                    <a:lnTo>
                      <a:pt x="5199" y="1058"/>
                    </a:lnTo>
                    <a:lnTo>
                      <a:pt x="5199" y="1063"/>
                    </a:lnTo>
                    <a:lnTo>
                      <a:pt x="5247" y="1555"/>
                    </a:lnTo>
                    <a:lnTo>
                      <a:pt x="5247" y="1561"/>
                    </a:lnTo>
                    <a:lnTo>
                      <a:pt x="5317" y="1976"/>
                    </a:lnTo>
                    <a:lnTo>
                      <a:pt x="5320" y="1978"/>
                    </a:lnTo>
                    <a:lnTo>
                      <a:pt x="5349" y="2152"/>
                    </a:lnTo>
                    <a:lnTo>
                      <a:pt x="5351" y="2163"/>
                    </a:lnTo>
                    <a:lnTo>
                      <a:pt x="5401" y="2490"/>
                    </a:lnTo>
                    <a:lnTo>
                      <a:pt x="5405" y="2536"/>
                    </a:lnTo>
                    <a:lnTo>
                      <a:pt x="5407" y="2561"/>
                    </a:lnTo>
                    <a:lnTo>
                      <a:pt x="5409" y="2628"/>
                    </a:lnTo>
                    <a:lnTo>
                      <a:pt x="5394" y="2706"/>
                    </a:lnTo>
                    <a:lnTo>
                      <a:pt x="5364" y="2781"/>
                    </a:lnTo>
                    <a:lnTo>
                      <a:pt x="5332" y="2851"/>
                    </a:lnTo>
                    <a:lnTo>
                      <a:pt x="5282" y="2918"/>
                    </a:lnTo>
                    <a:lnTo>
                      <a:pt x="5222" y="2963"/>
                    </a:lnTo>
                    <a:lnTo>
                      <a:pt x="5169" y="3011"/>
                    </a:lnTo>
                    <a:lnTo>
                      <a:pt x="5147" y="3026"/>
                    </a:lnTo>
                    <a:lnTo>
                      <a:pt x="5124" y="3335"/>
                    </a:lnTo>
                    <a:lnTo>
                      <a:pt x="5127" y="3391"/>
                    </a:lnTo>
                    <a:lnTo>
                      <a:pt x="5135" y="3430"/>
                    </a:lnTo>
                    <a:lnTo>
                      <a:pt x="5139" y="3436"/>
                    </a:lnTo>
                    <a:lnTo>
                      <a:pt x="5164" y="3468"/>
                    </a:lnTo>
                    <a:lnTo>
                      <a:pt x="5197" y="3490"/>
                    </a:lnTo>
                    <a:lnTo>
                      <a:pt x="5282" y="3515"/>
                    </a:lnTo>
                    <a:lnTo>
                      <a:pt x="5364" y="3526"/>
                    </a:lnTo>
                    <a:lnTo>
                      <a:pt x="5477" y="3515"/>
                    </a:lnTo>
                    <a:lnTo>
                      <a:pt x="5579" y="3482"/>
                    </a:lnTo>
                    <a:lnTo>
                      <a:pt x="5656" y="3424"/>
                    </a:lnTo>
                    <a:lnTo>
                      <a:pt x="5712" y="3310"/>
                    </a:lnTo>
                    <a:lnTo>
                      <a:pt x="5714" y="3306"/>
                    </a:lnTo>
                    <a:lnTo>
                      <a:pt x="6135" y="2760"/>
                    </a:lnTo>
                    <a:lnTo>
                      <a:pt x="6625" y="3318"/>
                    </a:lnTo>
                    <a:lnTo>
                      <a:pt x="6640" y="3358"/>
                    </a:lnTo>
                    <a:lnTo>
                      <a:pt x="6648" y="3411"/>
                    </a:lnTo>
                    <a:lnTo>
                      <a:pt x="6712" y="3908"/>
                    </a:lnTo>
                    <a:lnTo>
                      <a:pt x="6710" y="3983"/>
                    </a:lnTo>
                    <a:lnTo>
                      <a:pt x="6704" y="4068"/>
                    </a:lnTo>
                    <a:lnTo>
                      <a:pt x="6679" y="4146"/>
                    </a:lnTo>
                    <a:lnTo>
                      <a:pt x="6660" y="4218"/>
                    </a:lnTo>
                    <a:lnTo>
                      <a:pt x="6613" y="4295"/>
                    </a:lnTo>
                    <a:lnTo>
                      <a:pt x="6577" y="4351"/>
                    </a:lnTo>
                    <a:lnTo>
                      <a:pt x="6547" y="4463"/>
                    </a:lnTo>
                    <a:lnTo>
                      <a:pt x="6492" y="4540"/>
                    </a:lnTo>
                    <a:lnTo>
                      <a:pt x="6125" y="4998"/>
                    </a:lnTo>
                    <a:lnTo>
                      <a:pt x="5997" y="5115"/>
                    </a:lnTo>
                    <a:lnTo>
                      <a:pt x="5872" y="5178"/>
                    </a:lnTo>
                    <a:lnTo>
                      <a:pt x="5749" y="5218"/>
                    </a:lnTo>
                    <a:lnTo>
                      <a:pt x="5619" y="5296"/>
                    </a:lnTo>
                    <a:lnTo>
                      <a:pt x="5472" y="5398"/>
                    </a:lnTo>
                    <a:lnTo>
                      <a:pt x="5369" y="5458"/>
                    </a:lnTo>
                    <a:lnTo>
                      <a:pt x="5307" y="5488"/>
                    </a:lnTo>
                    <a:lnTo>
                      <a:pt x="5199" y="5508"/>
                    </a:lnTo>
                    <a:lnTo>
                      <a:pt x="5067" y="5526"/>
                    </a:lnTo>
                    <a:lnTo>
                      <a:pt x="4899" y="5555"/>
                    </a:lnTo>
                    <a:lnTo>
                      <a:pt x="4757" y="5593"/>
                    </a:lnTo>
                    <a:lnTo>
                      <a:pt x="4701" y="5623"/>
                    </a:lnTo>
                    <a:lnTo>
                      <a:pt x="5332" y="6775"/>
                    </a:lnTo>
                    <a:lnTo>
                      <a:pt x="5279" y="6835"/>
                    </a:lnTo>
                    <a:lnTo>
                      <a:pt x="5174" y="6945"/>
                    </a:lnTo>
                    <a:lnTo>
                      <a:pt x="4606" y="7771"/>
                    </a:lnTo>
                    <a:lnTo>
                      <a:pt x="3939" y="7001"/>
                    </a:lnTo>
                    <a:lnTo>
                      <a:pt x="3873" y="6966"/>
                    </a:lnTo>
                    <a:lnTo>
                      <a:pt x="3728" y="6893"/>
                    </a:lnTo>
                    <a:lnTo>
                      <a:pt x="3651" y="6848"/>
                    </a:lnTo>
                    <a:lnTo>
                      <a:pt x="3558" y="6777"/>
                    </a:lnTo>
                    <a:lnTo>
                      <a:pt x="3494" y="6725"/>
                    </a:lnTo>
                    <a:lnTo>
                      <a:pt x="3398" y="6663"/>
                    </a:lnTo>
                    <a:lnTo>
                      <a:pt x="2816" y="6501"/>
                    </a:lnTo>
                    <a:lnTo>
                      <a:pt x="2723" y="6478"/>
                    </a:lnTo>
                    <a:lnTo>
                      <a:pt x="2626" y="6451"/>
                    </a:lnTo>
                    <a:lnTo>
                      <a:pt x="2528" y="6428"/>
                    </a:lnTo>
                    <a:lnTo>
                      <a:pt x="2446" y="6403"/>
                    </a:lnTo>
                    <a:lnTo>
                      <a:pt x="2339" y="6360"/>
                    </a:lnTo>
                    <a:lnTo>
                      <a:pt x="2279" y="6335"/>
                    </a:lnTo>
                    <a:lnTo>
                      <a:pt x="2228" y="6293"/>
                    </a:lnTo>
                    <a:lnTo>
                      <a:pt x="2184" y="6258"/>
                    </a:lnTo>
                    <a:lnTo>
                      <a:pt x="1443" y="5323"/>
                    </a:lnTo>
                    <a:lnTo>
                      <a:pt x="1335" y="5178"/>
                    </a:lnTo>
                    <a:lnTo>
                      <a:pt x="1243" y="5086"/>
                    </a:lnTo>
                    <a:lnTo>
                      <a:pt x="1153" y="5020"/>
                    </a:lnTo>
                    <a:lnTo>
                      <a:pt x="1063" y="4968"/>
                    </a:lnTo>
                    <a:lnTo>
                      <a:pt x="976" y="4930"/>
                    </a:lnTo>
                    <a:lnTo>
                      <a:pt x="665" y="4860"/>
                    </a:lnTo>
                    <a:lnTo>
                      <a:pt x="525" y="4856"/>
                    </a:lnTo>
                    <a:lnTo>
                      <a:pt x="440" y="4837"/>
                    </a:lnTo>
                    <a:lnTo>
                      <a:pt x="388" y="4783"/>
                    </a:lnTo>
                    <a:lnTo>
                      <a:pt x="335" y="4723"/>
                    </a:lnTo>
                    <a:lnTo>
                      <a:pt x="305" y="4675"/>
                    </a:lnTo>
                    <a:lnTo>
                      <a:pt x="280" y="4605"/>
                    </a:lnTo>
                    <a:lnTo>
                      <a:pt x="268" y="4532"/>
                    </a:lnTo>
                    <a:lnTo>
                      <a:pt x="250" y="4455"/>
                    </a:lnTo>
                    <a:lnTo>
                      <a:pt x="123" y="4036"/>
                    </a:lnTo>
                    <a:lnTo>
                      <a:pt x="90" y="3933"/>
                    </a:lnTo>
                    <a:lnTo>
                      <a:pt x="75" y="3841"/>
                    </a:lnTo>
                    <a:lnTo>
                      <a:pt x="42" y="3675"/>
                    </a:lnTo>
                    <a:lnTo>
                      <a:pt x="33" y="3555"/>
                    </a:lnTo>
                    <a:lnTo>
                      <a:pt x="23" y="3448"/>
                    </a:lnTo>
                    <a:lnTo>
                      <a:pt x="25" y="3348"/>
                    </a:lnTo>
                    <a:lnTo>
                      <a:pt x="28" y="3281"/>
                    </a:lnTo>
                    <a:lnTo>
                      <a:pt x="11" y="3243"/>
                    </a:lnTo>
                    <a:lnTo>
                      <a:pt x="0" y="3210"/>
                    </a:lnTo>
                    <a:lnTo>
                      <a:pt x="500" y="3455"/>
                    </a:lnTo>
                    <a:lnTo>
                      <a:pt x="658" y="3534"/>
                    </a:lnTo>
                    <a:lnTo>
                      <a:pt x="768" y="3592"/>
                    </a:lnTo>
                    <a:lnTo>
                      <a:pt x="1175" y="3851"/>
                    </a:lnTo>
                    <a:lnTo>
                      <a:pt x="1186" y="3863"/>
                    </a:lnTo>
                    <a:lnTo>
                      <a:pt x="1370" y="4001"/>
                    </a:lnTo>
                    <a:lnTo>
                      <a:pt x="1478" y="4063"/>
                    </a:lnTo>
                    <a:lnTo>
                      <a:pt x="1561" y="4115"/>
                    </a:lnTo>
                    <a:lnTo>
                      <a:pt x="1656" y="4165"/>
                    </a:lnTo>
                    <a:lnTo>
                      <a:pt x="1754" y="4213"/>
                    </a:lnTo>
                    <a:lnTo>
                      <a:pt x="1756" y="4213"/>
                    </a:lnTo>
                    <a:lnTo>
                      <a:pt x="1926" y="4281"/>
                    </a:lnTo>
                    <a:lnTo>
                      <a:pt x="2024" y="4333"/>
                    </a:lnTo>
                    <a:lnTo>
                      <a:pt x="2258" y="4453"/>
                    </a:lnTo>
                    <a:lnTo>
                      <a:pt x="2666" y="4532"/>
                    </a:lnTo>
                    <a:lnTo>
                      <a:pt x="2844" y="4559"/>
                    </a:lnTo>
                    <a:lnTo>
                      <a:pt x="3016" y="4608"/>
                    </a:lnTo>
                    <a:lnTo>
                      <a:pt x="3166" y="4669"/>
                    </a:lnTo>
                    <a:lnTo>
                      <a:pt x="3276" y="4713"/>
                    </a:lnTo>
                    <a:lnTo>
                      <a:pt x="3379" y="4743"/>
                    </a:lnTo>
                    <a:lnTo>
                      <a:pt x="3381" y="4746"/>
                    </a:lnTo>
                    <a:lnTo>
                      <a:pt x="3421" y="4756"/>
                    </a:lnTo>
                    <a:lnTo>
                      <a:pt x="3529" y="4803"/>
                    </a:lnTo>
                    <a:lnTo>
                      <a:pt x="3626" y="4831"/>
                    </a:lnTo>
                    <a:lnTo>
                      <a:pt x="5064" y="4978"/>
                    </a:lnTo>
                    <a:lnTo>
                      <a:pt x="5067" y="4800"/>
                    </a:lnTo>
                    <a:lnTo>
                      <a:pt x="5067" y="4740"/>
                    </a:lnTo>
                    <a:lnTo>
                      <a:pt x="5044" y="4700"/>
                    </a:lnTo>
                    <a:lnTo>
                      <a:pt x="4990" y="4656"/>
                    </a:lnTo>
                    <a:lnTo>
                      <a:pt x="4934" y="4625"/>
                    </a:lnTo>
                    <a:lnTo>
                      <a:pt x="4836" y="4576"/>
                    </a:lnTo>
                    <a:lnTo>
                      <a:pt x="4739" y="4551"/>
                    </a:lnTo>
                    <a:lnTo>
                      <a:pt x="4517" y="4468"/>
                    </a:lnTo>
                    <a:lnTo>
                      <a:pt x="4429" y="4433"/>
                    </a:lnTo>
                    <a:lnTo>
                      <a:pt x="4369" y="4401"/>
                    </a:lnTo>
                    <a:lnTo>
                      <a:pt x="4357" y="4345"/>
                    </a:lnTo>
                    <a:lnTo>
                      <a:pt x="4361" y="4288"/>
                    </a:lnTo>
                    <a:lnTo>
                      <a:pt x="4367" y="3883"/>
                    </a:lnTo>
                    <a:lnTo>
                      <a:pt x="4481" y="3308"/>
                    </a:lnTo>
                    <a:lnTo>
                      <a:pt x="4583" y="2594"/>
                    </a:lnTo>
                    <a:lnTo>
                      <a:pt x="4726" y="1728"/>
                    </a:lnTo>
                    <a:lnTo>
                      <a:pt x="4814" y="1118"/>
                    </a:lnTo>
                    <a:lnTo>
                      <a:pt x="4934" y="7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1" name="Freeform 32"/>
              <p:cNvSpPr>
                <a:spLocks/>
              </p:cNvSpPr>
              <p:nvPr/>
            </p:nvSpPr>
            <p:spPr bwMode="auto">
              <a:xfrm>
                <a:off x="3646" y="2360"/>
                <a:ext cx="295" cy="240"/>
              </a:xfrm>
              <a:custGeom>
                <a:avLst/>
                <a:gdLst>
                  <a:gd name="T0" fmla="*/ 214 w 1478"/>
                  <a:gd name="T1" fmla="*/ 305 h 1204"/>
                  <a:gd name="T2" fmla="*/ 384 w 1478"/>
                  <a:gd name="T3" fmla="*/ 262 h 1204"/>
                  <a:gd name="T4" fmla="*/ 699 w 1478"/>
                  <a:gd name="T5" fmla="*/ 162 h 1204"/>
                  <a:gd name="T6" fmla="*/ 1218 w 1478"/>
                  <a:gd name="T7" fmla="*/ 0 h 1204"/>
                  <a:gd name="T8" fmla="*/ 1220 w 1478"/>
                  <a:gd name="T9" fmla="*/ 0 h 1204"/>
                  <a:gd name="T10" fmla="*/ 1478 w 1478"/>
                  <a:gd name="T11" fmla="*/ 657 h 1204"/>
                  <a:gd name="T12" fmla="*/ 753 w 1478"/>
                  <a:gd name="T13" fmla="*/ 1204 h 1204"/>
                  <a:gd name="T14" fmla="*/ 542 w 1478"/>
                  <a:gd name="T15" fmla="*/ 984 h 1204"/>
                  <a:gd name="T16" fmla="*/ 438 w 1478"/>
                  <a:gd name="T17" fmla="*/ 892 h 1204"/>
                  <a:gd name="T18" fmla="*/ 347 w 1478"/>
                  <a:gd name="T19" fmla="*/ 780 h 1204"/>
                  <a:gd name="T20" fmla="*/ 290 w 1478"/>
                  <a:gd name="T21" fmla="*/ 660 h 1204"/>
                  <a:gd name="T22" fmla="*/ 164 w 1478"/>
                  <a:gd name="T23" fmla="*/ 490 h 1204"/>
                  <a:gd name="T24" fmla="*/ 107 w 1478"/>
                  <a:gd name="T25" fmla="*/ 417 h 1204"/>
                  <a:gd name="T26" fmla="*/ 0 w 1478"/>
                  <a:gd name="T27" fmla="*/ 305 h 1204"/>
                  <a:gd name="T28" fmla="*/ 210 w 1478"/>
                  <a:gd name="T29" fmla="*/ 305 h 1204"/>
                  <a:gd name="T30" fmla="*/ 212 w 1478"/>
                  <a:gd name="T31" fmla="*/ 305 h 1204"/>
                  <a:gd name="T32" fmla="*/ 214 w 1478"/>
                  <a:gd name="T33" fmla="*/ 305 h 12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78"/>
                  <a:gd name="T52" fmla="*/ 0 h 1204"/>
                  <a:gd name="T53" fmla="*/ 1478 w 1478"/>
                  <a:gd name="T54" fmla="*/ 1204 h 120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78" h="1204">
                    <a:moveTo>
                      <a:pt x="214" y="305"/>
                    </a:moveTo>
                    <a:lnTo>
                      <a:pt x="384" y="262"/>
                    </a:lnTo>
                    <a:lnTo>
                      <a:pt x="699" y="162"/>
                    </a:lnTo>
                    <a:lnTo>
                      <a:pt x="1218" y="0"/>
                    </a:lnTo>
                    <a:lnTo>
                      <a:pt x="1220" y="0"/>
                    </a:lnTo>
                    <a:lnTo>
                      <a:pt x="1478" y="657"/>
                    </a:lnTo>
                    <a:lnTo>
                      <a:pt x="753" y="1204"/>
                    </a:lnTo>
                    <a:lnTo>
                      <a:pt x="542" y="984"/>
                    </a:lnTo>
                    <a:lnTo>
                      <a:pt x="438" y="892"/>
                    </a:lnTo>
                    <a:lnTo>
                      <a:pt x="347" y="780"/>
                    </a:lnTo>
                    <a:lnTo>
                      <a:pt x="290" y="660"/>
                    </a:lnTo>
                    <a:lnTo>
                      <a:pt x="164" y="490"/>
                    </a:lnTo>
                    <a:lnTo>
                      <a:pt x="107" y="417"/>
                    </a:lnTo>
                    <a:lnTo>
                      <a:pt x="0" y="305"/>
                    </a:lnTo>
                    <a:lnTo>
                      <a:pt x="210" y="305"/>
                    </a:lnTo>
                    <a:lnTo>
                      <a:pt x="212" y="305"/>
                    </a:lnTo>
                    <a:lnTo>
                      <a:pt x="214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2" name="Freeform 33"/>
              <p:cNvSpPr>
                <a:spLocks/>
              </p:cNvSpPr>
              <p:nvPr/>
            </p:nvSpPr>
            <p:spPr bwMode="auto">
              <a:xfrm>
                <a:off x="3990" y="2429"/>
                <a:ext cx="161" cy="253"/>
              </a:xfrm>
              <a:custGeom>
                <a:avLst/>
                <a:gdLst>
                  <a:gd name="T0" fmla="*/ 0 w 805"/>
                  <a:gd name="T1" fmla="*/ 122 h 1265"/>
                  <a:gd name="T2" fmla="*/ 142 w 805"/>
                  <a:gd name="T3" fmla="*/ 0 h 1265"/>
                  <a:gd name="T4" fmla="*/ 624 w 805"/>
                  <a:gd name="T5" fmla="*/ 333 h 1265"/>
                  <a:gd name="T6" fmla="*/ 805 w 805"/>
                  <a:gd name="T7" fmla="*/ 433 h 1265"/>
                  <a:gd name="T8" fmla="*/ 622 w 805"/>
                  <a:gd name="T9" fmla="*/ 633 h 1265"/>
                  <a:gd name="T10" fmla="*/ 145 w 805"/>
                  <a:gd name="T11" fmla="*/ 1265 h 1265"/>
                  <a:gd name="T12" fmla="*/ 35 w 805"/>
                  <a:gd name="T13" fmla="*/ 1003 h 1265"/>
                  <a:gd name="T14" fmla="*/ 504 w 805"/>
                  <a:gd name="T15" fmla="*/ 421 h 1265"/>
                  <a:gd name="T16" fmla="*/ 342 w 805"/>
                  <a:gd name="T17" fmla="*/ 293 h 1265"/>
                  <a:gd name="T18" fmla="*/ 232 w 805"/>
                  <a:gd name="T19" fmla="*/ 228 h 1265"/>
                  <a:gd name="T20" fmla="*/ 139 w 805"/>
                  <a:gd name="T21" fmla="*/ 191 h 1265"/>
                  <a:gd name="T22" fmla="*/ 0 w 805"/>
                  <a:gd name="T23" fmla="*/ 122 h 12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5"/>
                  <a:gd name="T37" fmla="*/ 0 h 1265"/>
                  <a:gd name="T38" fmla="*/ 805 w 805"/>
                  <a:gd name="T39" fmla="*/ 1265 h 126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5" h="1265">
                    <a:moveTo>
                      <a:pt x="0" y="122"/>
                    </a:moveTo>
                    <a:lnTo>
                      <a:pt x="142" y="0"/>
                    </a:lnTo>
                    <a:lnTo>
                      <a:pt x="624" y="333"/>
                    </a:lnTo>
                    <a:lnTo>
                      <a:pt x="805" y="433"/>
                    </a:lnTo>
                    <a:lnTo>
                      <a:pt x="622" y="633"/>
                    </a:lnTo>
                    <a:lnTo>
                      <a:pt x="145" y="1265"/>
                    </a:lnTo>
                    <a:lnTo>
                      <a:pt x="35" y="1003"/>
                    </a:lnTo>
                    <a:lnTo>
                      <a:pt x="504" y="421"/>
                    </a:lnTo>
                    <a:lnTo>
                      <a:pt x="342" y="293"/>
                    </a:lnTo>
                    <a:lnTo>
                      <a:pt x="232" y="228"/>
                    </a:lnTo>
                    <a:lnTo>
                      <a:pt x="139" y="191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3" name="Freeform 34"/>
              <p:cNvSpPr>
                <a:spLocks/>
              </p:cNvSpPr>
              <p:nvPr/>
            </p:nvSpPr>
            <p:spPr bwMode="auto">
              <a:xfrm>
                <a:off x="3941" y="2454"/>
                <a:ext cx="150" cy="176"/>
              </a:xfrm>
              <a:custGeom>
                <a:avLst/>
                <a:gdLst>
                  <a:gd name="T0" fmla="*/ 0 w 749"/>
                  <a:gd name="T1" fmla="*/ 186 h 881"/>
                  <a:gd name="T2" fmla="*/ 245 w 749"/>
                  <a:gd name="T3" fmla="*/ 0 h 881"/>
                  <a:gd name="T4" fmla="*/ 384 w 749"/>
                  <a:gd name="T5" fmla="*/ 69 h 881"/>
                  <a:gd name="T6" fmla="*/ 477 w 749"/>
                  <a:gd name="T7" fmla="*/ 106 h 881"/>
                  <a:gd name="T8" fmla="*/ 587 w 749"/>
                  <a:gd name="T9" fmla="*/ 171 h 881"/>
                  <a:gd name="T10" fmla="*/ 749 w 749"/>
                  <a:gd name="T11" fmla="*/ 299 h 881"/>
                  <a:gd name="T12" fmla="*/ 280 w 749"/>
                  <a:gd name="T13" fmla="*/ 881 h 881"/>
                  <a:gd name="T14" fmla="*/ 277 w 749"/>
                  <a:gd name="T15" fmla="*/ 871 h 881"/>
                  <a:gd name="T16" fmla="*/ 195 w 749"/>
                  <a:gd name="T17" fmla="*/ 679 h 881"/>
                  <a:gd name="T18" fmla="*/ 192 w 749"/>
                  <a:gd name="T19" fmla="*/ 671 h 881"/>
                  <a:gd name="T20" fmla="*/ 0 w 749"/>
                  <a:gd name="T21" fmla="*/ 186 h 88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49"/>
                  <a:gd name="T34" fmla="*/ 0 h 881"/>
                  <a:gd name="T35" fmla="*/ 749 w 749"/>
                  <a:gd name="T36" fmla="*/ 881 h 88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49" h="881">
                    <a:moveTo>
                      <a:pt x="0" y="186"/>
                    </a:moveTo>
                    <a:lnTo>
                      <a:pt x="245" y="0"/>
                    </a:lnTo>
                    <a:lnTo>
                      <a:pt x="384" y="69"/>
                    </a:lnTo>
                    <a:lnTo>
                      <a:pt x="477" y="106"/>
                    </a:lnTo>
                    <a:lnTo>
                      <a:pt x="587" y="171"/>
                    </a:lnTo>
                    <a:lnTo>
                      <a:pt x="749" y="299"/>
                    </a:lnTo>
                    <a:lnTo>
                      <a:pt x="280" y="881"/>
                    </a:lnTo>
                    <a:lnTo>
                      <a:pt x="277" y="871"/>
                    </a:lnTo>
                    <a:lnTo>
                      <a:pt x="195" y="679"/>
                    </a:lnTo>
                    <a:lnTo>
                      <a:pt x="192" y="671"/>
                    </a:lnTo>
                    <a:lnTo>
                      <a:pt x="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4" name="Freeform 35"/>
              <p:cNvSpPr>
                <a:spLocks/>
              </p:cNvSpPr>
              <p:nvPr/>
            </p:nvSpPr>
            <p:spPr bwMode="auto">
              <a:xfrm>
                <a:off x="4167" y="2455"/>
                <a:ext cx="178" cy="147"/>
              </a:xfrm>
              <a:custGeom>
                <a:avLst/>
                <a:gdLst>
                  <a:gd name="T0" fmla="*/ 68 w 892"/>
                  <a:gd name="T1" fmla="*/ 0 h 733"/>
                  <a:gd name="T2" fmla="*/ 892 w 892"/>
                  <a:gd name="T3" fmla="*/ 19 h 733"/>
                  <a:gd name="T4" fmla="*/ 790 w 892"/>
                  <a:gd name="T5" fmla="*/ 733 h 733"/>
                  <a:gd name="T6" fmla="*/ 613 w 892"/>
                  <a:gd name="T7" fmla="*/ 716 h 733"/>
                  <a:gd name="T8" fmla="*/ 520 w 892"/>
                  <a:gd name="T9" fmla="*/ 693 h 733"/>
                  <a:gd name="T10" fmla="*/ 427 w 892"/>
                  <a:gd name="T11" fmla="*/ 720 h 733"/>
                  <a:gd name="T12" fmla="*/ 0 w 892"/>
                  <a:gd name="T13" fmla="*/ 198 h 733"/>
                  <a:gd name="T14" fmla="*/ 6 w 892"/>
                  <a:gd name="T15" fmla="*/ 191 h 733"/>
                  <a:gd name="T16" fmla="*/ 68 w 892"/>
                  <a:gd name="T17" fmla="*/ 0 h 7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92"/>
                  <a:gd name="T28" fmla="*/ 0 h 733"/>
                  <a:gd name="T29" fmla="*/ 892 w 892"/>
                  <a:gd name="T30" fmla="*/ 733 h 7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92" h="733">
                    <a:moveTo>
                      <a:pt x="68" y="0"/>
                    </a:moveTo>
                    <a:lnTo>
                      <a:pt x="892" y="19"/>
                    </a:lnTo>
                    <a:lnTo>
                      <a:pt x="790" y="733"/>
                    </a:lnTo>
                    <a:lnTo>
                      <a:pt x="613" y="716"/>
                    </a:lnTo>
                    <a:lnTo>
                      <a:pt x="520" y="693"/>
                    </a:lnTo>
                    <a:lnTo>
                      <a:pt x="427" y="720"/>
                    </a:lnTo>
                    <a:lnTo>
                      <a:pt x="0" y="198"/>
                    </a:lnTo>
                    <a:lnTo>
                      <a:pt x="6" y="19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5" name="Freeform 36"/>
              <p:cNvSpPr>
                <a:spLocks/>
              </p:cNvSpPr>
              <p:nvPr/>
            </p:nvSpPr>
            <p:spPr bwMode="auto">
              <a:xfrm>
                <a:off x="3666" y="2491"/>
                <a:ext cx="314" cy="292"/>
              </a:xfrm>
              <a:custGeom>
                <a:avLst/>
                <a:gdLst>
                  <a:gd name="T0" fmla="*/ 1378 w 1570"/>
                  <a:gd name="T1" fmla="*/ 0 h 1460"/>
                  <a:gd name="T2" fmla="*/ 1570 w 1570"/>
                  <a:gd name="T3" fmla="*/ 485 h 1460"/>
                  <a:gd name="T4" fmla="*/ 894 w 1570"/>
                  <a:gd name="T5" fmla="*/ 1127 h 1460"/>
                  <a:gd name="T6" fmla="*/ 568 w 1570"/>
                  <a:gd name="T7" fmla="*/ 1460 h 1460"/>
                  <a:gd name="T8" fmla="*/ 470 w 1570"/>
                  <a:gd name="T9" fmla="*/ 1412 h 1460"/>
                  <a:gd name="T10" fmla="*/ 375 w 1570"/>
                  <a:gd name="T11" fmla="*/ 1362 h 1460"/>
                  <a:gd name="T12" fmla="*/ 292 w 1570"/>
                  <a:gd name="T13" fmla="*/ 1310 h 1460"/>
                  <a:gd name="T14" fmla="*/ 184 w 1570"/>
                  <a:gd name="T15" fmla="*/ 1248 h 1460"/>
                  <a:gd name="T16" fmla="*/ 0 w 1570"/>
                  <a:gd name="T17" fmla="*/ 1110 h 1460"/>
                  <a:gd name="T18" fmla="*/ 30 w 1570"/>
                  <a:gd name="T19" fmla="*/ 1100 h 1460"/>
                  <a:gd name="T20" fmla="*/ 653 w 1570"/>
                  <a:gd name="T21" fmla="*/ 547 h 1460"/>
                  <a:gd name="T22" fmla="*/ 1378 w 1570"/>
                  <a:gd name="T23" fmla="*/ 0 h 14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70"/>
                  <a:gd name="T37" fmla="*/ 0 h 1460"/>
                  <a:gd name="T38" fmla="*/ 1570 w 1570"/>
                  <a:gd name="T39" fmla="*/ 1460 h 146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70" h="1460">
                    <a:moveTo>
                      <a:pt x="1378" y="0"/>
                    </a:moveTo>
                    <a:lnTo>
                      <a:pt x="1570" y="485"/>
                    </a:lnTo>
                    <a:lnTo>
                      <a:pt x="894" y="1127"/>
                    </a:lnTo>
                    <a:lnTo>
                      <a:pt x="568" y="1460"/>
                    </a:lnTo>
                    <a:lnTo>
                      <a:pt x="470" y="1412"/>
                    </a:lnTo>
                    <a:lnTo>
                      <a:pt x="375" y="1362"/>
                    </a:lnTo>
                    <a:lnTo>
                      <a:pt x="292" y="1310"/>
                    </a:lnTo>
                    <a:lnTo>
                      <a:pt x="184" y="1248"/>
                    </a:lnTo>
                    <a:lnTo>
                      <a:pt x="0" y="1110"/>
                    </a:lnTo>
                    <a:lnTo>
                      <a:pt x="30" y="1100"/>
                    </a:lnTo>
                    <a:lnTo>
                      <a:pt x="653" y="547"/>
                    </a:lnTo>
                    <a:lnTo>
                      <a:pt x="13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6" name="Freeform 37"/>
              <p:cNvSpPr>
                <a:spLocks/>
              </p:cNvSpPr>
              <p:nvPr/>
            </p:nvSpPr>
            <p:spPr bwMode="auto">
              <a:xfrm>
                <a:off x="4019" y="2495"/>
                <a:ext cx="423" cy="441"/>
              </a:xfrm>
              <a:custGeom>
                <a:avLst/>
                <a:gdLst>
                  <a:gd name="T0" fmla="*/ 660 w 2113"/>
                  <a:gd name="T1" fmla="*/ 105 h 2205"/>
                  <a:gd name="T2" fmla="*/ 737 w 2113"/>
                  <a:gd name="T3" fmla="*/ 0 h 2205"/>
                  <a:gd name="T4" fmla="*/ 1164 w 2113"/>
                  <a:gd name="T5" fmla="*/ 522 h 2205"/>
                  <a:gd name="T6" fmla="*/ 1257 w 2113"/>
                  <a:gd name="T7" fmla="*/ 495 h 2205"/>
                  <a:gd name="T8" fmla="*/ 1350 w 2113"/>
                  <a:gd name="T9" fmla="*/ 518 h 2205"/>
                  <a:gd name="T10" fmla="*/ 1527 w 2113"/>
                  <a:gd name="T11" fmla="*/ 535 h 2205"/>
                  <a:gd name="T12" fmla="*/ 1413 w 2113"/>
                  <a:gd name="T13" fmla="*/ 1110 h 2205"/>
                  <a:gd name="T14" fmla="*/ 1407 w 2113"/>
                  <a:gd name="T15" fmla="*/ 1515 h 2205"/>
                  <a:gd name="T16" fmla="*/ 1403 w 2113"/>
                  <a:gd name="T17" fmla="*/ 1572 h 2205"/>
                  <a:gd name="T18" fmla="*/ 1415 w 2113"/>
                  <a:gd name="T19" fmla="*/ 1628 h 2205"/>
                  <a:gd name="T20" fmla="*/ 1475 w 2113"/>
                  <a:gd name="T21" fmla="*/ 1660 h 2205"/>
                  <a:gd name="T22" fmla="*/ 1563 w 2113"/>
                  <a:gd name="T23" fmla="*/ 1695 h 2205"/>
                  <a:gd name="T24" fmla="*/ 1785 w 2113"/>
                  <a:gd name="T25" fmla="*/ 1778 h 2205"/>
                  <a:gd name="T26" fmla="*/ 1882 w 2113"/>
                  <a:gd name="T27" fmla="*/ 1803 h 2205"/>
                  <a:gd name="T28" fmla="*/ 1980 w 2113"/>
                  <a:gd name="T29" fmla="*/ 1852 h 2205"/>
                  <a:gd name="T30" fmla="*/ 2036 w 2113"/>
                  <a:gd name="T31" fmla="*/ 1883 h 2205"/>
                  <a:gd name="T32" fmla="*/ 2090 w 2113"/>
                  <a:gd name="T33" fmla="*/ 1927 h 2205"/>
                  <a:gd name="T34" fmla="*/ 2113 w 2113"/>
                  <a:gd name="T35" fmla="*/ 1967 h 2205"/>
                  <a:gd name="T36" fmla="*/ 2113 w 2113"/>
                  <a:gd name="T37" fmla="*/ 2027 h 2205"/>
                  <a:gd name="T38" fmla="*/ 2110 w 2113"/>
                  <a:gd name="T39" fmla="*/ 2205 h 2205"/>
                  <a:gd name="T40" fmla="*/ 672 w 2113"/>
                  <a:gd name="T41" fmla="*/ 2058 h 2205"/>
                  <a:gd name="T42" fmla="*/ 575 w 2113"/>
                  <a:gd name="T43" fmla="*/ 2030 h 2205"/>
                  <a:gd name="T44" fmla="*/ 467 w 2113"/>
                  <a:gd name="T45" fmla="*/ 1983 h 2205"/>
                  <a:gd name="T46" fmla="*/ 427 w 2113"/>
                  <a:gd name="T47" fmla="*/ 1973 h 2205"/>
                  <a:gd name="T48" fmla="*/ 425 w 2113"/>
                  <a:gd name="T49" fmla="*/ 1970 h 2205"/>
                  <a:gd name="T50" fmla="*/ 58 w 2113"/>
                  <a:gd name="T51" fmla="*/ 1100 h 2205"/>
                  <a:gd name="T52" fmla="*/ 62 w 2113"/>
                  <a:gd name="T53" fmla="*/ 1097 h 2205"/>
                  <a:gd name="T54" fmla="*/ 58 w 2113"/>
                  <a:gd name="T55" fmla="*/ 1097 h 2205"/>
                  <a:gd name="T56" fmla="*/ 0 w 2113"/>
                  <a:gd name="T57" fmla="*/ 937 h 2205"/>
                  <a:gd name="T58" fmla="*/ 477 w 2113"/>
                  <a:gd name="T59" fmla="*/ 305 h 2205"/>
                  <a:gd name="T60" fmla="*/ 660 w 2113"/>
                  <a:gd name="T61" fmla="*/ 105 h 2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113"/>
                  <a:gd name="T94" fmla="*/ 0 h 2205"/>
                  <a:gd name="T95" fmla="*/ 2113 w 2113"/>
                  <a:gd name="T96" fmla="*/ 2205 h 22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113" h="2205">
                    <a:moveTo>
                      <a:pt x="660" y="105"/>
                    </a:moveTo>
                    <a:lnTo>
                      <a:pt x="737" y="0"/>
                    </a:lnTo>
                    <a:lnTo>
                      <a:pt x="1164" y="522"/>
                    </a:lnTo>
                    <a:lnTo>
                      <a:pt x="1257" y="495"/>
                    </a:lnTo>
                    <a:lnTo>
                      <a:pt x="1350" y="518"/>
                    </a:lnTo>
                    <a:lnTo>
                      <a:pt x="1527" y="535"/>
                    </a:lnTo>
                    <a:lnTo>
                      <a:pt x="1413" y="1110"/>
                    </a:lnTo>
                    <a:lnTo>
                      <a:pt x="1407" y="1515"/>
                    </a:lnTo>
                    <a:lnTo>
                      <a:pt x="1403" y="1572"/>
                    </a:lnTo>
                    <a:lnTo>
                      <a:pt x="1415" y="1628"/>
                    </a:lnTo>
                    <a:lnTo>
                      <a:pt x="1475" y="1660"/>
                    </a:lnTo>
                    <a:lnTo>
                      <a:pt x="1563" y="1695"/>
                    </a:lnTo>
                    <a:lnTo>
                      <a:pt x="1785" y="1778"/>
                    </a:lnTo>
                    <a:lnTo>
                      <a:pt x="1882" y="1803"/>
                    </a:lnTo>
                    <a:lnTo>
                      <a:pt x="1980" y="1852"/>
                    </a:lnTo>
                    <a:lnTo>
                      <a:pt x="2036" y="1883"/>
                    </a:lnTo>
                    <a:lnTo>
                      <a:pt x="2090" y="1927"/>
                    </a:lnTo>
                    <a:lnTo>
                      <a:pt x="2113" y="1967"/>
                    </a:lnTo>
                    <a:lnTo>
                      <a:pt x="2113" y="2027"/>
                    </a:lnTo>
                    <a:lnTo>
                      <a:pt x="2110" y="2205"/>
                    </a:lnTo>
                    <a:lnTo>
                      <a:pt x="672" y="2058"/>
                    </a:lnTo>
                    <a:lnTo>
                      <a:pt x="575" y="2030"/>
                    </a:lnTo>
                    <a:lnTo>
                      <a:pt x="467" y="1983"/>
                    </a:lnTo>
                    <a:lnTo>
                      <a:pt x="427" y="1973"/>
                    </a:lnTo>
                    <a:lnTo>
                      <a:pt x="425" y="1970"/>
                    </a:lnTo>
                    <a:lnTo>
                      <a:pt x="58" y="1100"/>
                    </a:lnTo>
                    <a:lnTo>
                      <a:pt x="62" y="1097"/>
                    </a:lnTo>
                    <a:lnTo>
                      <a:pt x="58" y="1097"/>
                    </a:lnTo>
                    <a:lnTo>
                      <a:pt x="0" y="937"/>
                    </a:lnTo>
                    <a:lnTo>
                      <a:pt x="477" y="305"/>
                    </a:lnTo>
                    <a:lnTo>
                      <a:pt x="660" y="1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7" name="Freeform 38"/>
              <p:cNvSpPr>
                <a:spLocks/>
              </p:cNvSpPr>
              <p:nvPr/>
            </p:nvSpPr>
            <p:spPr bwMode="auto">
              <a:xfrm>
                <a:off x="3779" y="2588"/>
                <a:ext cx="325" cy="301"/>
              </a:xfrm>
              <a:custGeom>
                <a:avLst/>
                <a:gdLst>
                  <a:gd name="T0" fmla="*/ 1002 w 1625"/>
                  <a:gd name="T1" fmla="*/ 0 h 1505"/>
                  <a:gd name="T2" fmla="*/ 1005 w 1625"/>
                  <a:gd name="T3" fmla="*/ 8 h 1505"/>
                  <a:gd name="T4" fmla="*/ 1087 w 1625"/>
                  <a:gd name="T5" fmla="*/ 200 h 1505"/>
                  <a:gd name="T6" fmla="*/ 1090 w 1625"/>
                  <a:gd name="T7" fmla="*/ 210 h 1505"/>
                  <a:gd name="T8" fmla="*/ 1200 w 1625"/>
                  <a:gd name="T9" fmla="*/ 472 h 1505"/>
                  <a:gd name="T10" fmla="*/ 1258 w 1625"/>
                  <a:gd name="T11" fmla="*/ 632 h 1505"/>
                  <a:gd name="T12" fmla="*/ 1262 w 1625"/>
                  <a:gd name="T13" fmla="*/ 632 h 1505"/>
                  <a:gd name="T14" fmla="*/ 1258 w 1625"/>
                  <a:gd name="T15" fmla="*/ 635 h 1505"/>
                  <a:gd name="T16" fmla="*/ 1625 w 1625"/>
                  <a:gd name="T17" fmla="*/ 1505 h 1505"/>
                  <a:gd name="T18" fmla="*/ 1522 w 1625"/>
                  <a:gd name="T19" fmla="*/ 1475 h 1505"/>
                  <a:gd name="T20" fmla="*/ 1412 w 1625"/>
                  <a:gd name="T21" fmla="*/ 1431 h 1505"/>
                  <a:gd name="T22" fmla="*/ 1262 w 1625"/>
                  <a:gd name="T23" fmla="*/ 1370 h 1505"/>
                  <a:gd name="T24" fmla="*/ 1090 w 1625"/>
                  <a:gd name="T25" fmla="*/ 1321 h 1505"/>
                  <a:gd name="T26" fmla="*/ 912 w 1625"/>
                  <a:gd name="T27" fmla="*/ 1294 h 1505"/>
                  <a:gd name="T28" fmla="*/ 504 w 1625"/>
                  <a:gd name="T29" fmla="*/ 1215 h 1505"/>
                  <a:gd name="T30" fmla="*/ 270 w 1625"/>
                  <a:gd name="T31" fmla="*/ 1095 h 1505"/>
                  <a:gd name="T32" fmla="*/ 172 w 1625"/>
                  <a:gd name="T33" fmla="*/ 1043 h 1505"/>
                  <a:gd name="T34" fmla="*/ 2 w 1625"/>
                  <a:gd name="T35" fmla="*/ 975 h 1505"/>
                  <a:gd name="T36" fmla="*/ 0 w 1625"/>
                  <a:gd name="T37" fmla="*/ 975 h 1505"/>
                  <a:gd name="T38" fmla="*/ 326 w 1625"/>
                  <a:gd name="T39" fmla="*/ 642 h 1505"/>
                  <a:gd name="T40" fmla="*/ 1002 w 1625"/>
                  <a:gd name="T41" fmla="*/ 0 h 150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25"/>
                  <a:gd name="T64" fmla="*/ 0 h 1505"/>
                  <a:gd name="T65" fmla="*/ 1625 w 1625"/>
                  <a:gd name="T66" fmla="*/ 1505 h 150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25" h="1505">
                    <a:moveTo>
                      <a:pt x="1002" y="0"/>
                    </a:moveTo>
                    <a:lnTo>
                      <a:pt x="1005" y="8"/>
                    </a:lnTo>
                    <a:lnTo>
                      <a:pt x="1087" y="200"/>
                    </a:lnTo>
                    <a:lnTo>
                      <a:pt x="1090" y="210"/>
                    </a:lnTo>
                    <a:lnTo>
                      <a:pt x="1200" y="472"/>
                    </a:lnTo>
                    <a:lnTo>
                      <a:pt x="1258" y="632"/>
                    </a:lnTo>
                    <a:lnTo>
                      <a:pt x="1262" y="632"/>
                    </a:lnTo>
                    <a:lnTo>
                      <a:pt x="1258" y="635"/>
                    </a:lnTo>
                    <a:lnTo>
                      <a:pt x="1625" y="1505"/>
                    </a:lnTo>
                    <a:lnTo>
                      <a:pt x="1522" y="1475"/>
                    </a:lnTo>
                    <a:lnTo>
                      <a:pt x="1412" y="1431"/>
                    </a:lnTo>
                    <a:lnTo>
                      <a:pt x="1262" y="1370"/>
                    </a:lnTo>
                    <a:lnTo>
                      <a:pt x="1090" y="1321"/>
                    </a:lnTo>
                    <a:lnTo>
                      <a:pt x="912" y="1294"/>
                    </a:lnTo>
                    <a:lnTo>
                      <a:pt x="504" y="1215"/>
                    </a:lnTo>
                    <a:lnTo>
                      <a:pt x="270" y="1095"/>
                    </a:lnTo>
                    <a:lnTo>
                      <a:pt x="172" y="1043"/>
                    </a:lnTo>
                    <a:lnTo>
                      <a:pt x="2" y="975"/>
                    </a:lnTo>
                    <a:lnTo>
                      <a:pt x="0" y="975"/>
                    </a:lnTo>
                    <a:lnTo>
                      <a:pt x="326" y="642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8" name="Freeform 39"/>
              <p:cNvSpPr>
                <a:spLocks/>
              </p:cNvSpPr>
              <p:nvPr/>
            </p:nvSpPr>
            <p:spPr bwMode="auto">
              <a:xfrm>
                <a:off x="2892" y="2908"/>
                <a:ext cx="2280" cy="2067"/>
              </a:xfrm>
              <a:custGeom>
                <a:avLst/>
                <a:gdLst>
                  <a:gd name="T0" fmla="*/ 8206 w 11403"/>
                  <a:gd name="T1" fmla="*/ 1781 h 10336"/>
                  <a:gd name="T2" fmla="*/ 8949 w 11403"/>
                  <a:gd name="T3" fmla="*/ 1538 h 10336"/>
                  <a:gd name="T4" fmla="*/ 10070 w 11403"/>
                  <a:gd name="T5" fmla="*/ 1621 h 10336"/>
                  <a:gd name="T6" fmla="*/ 10200 w 11403"/>
                  <a:gd name="T7" fmla="*/ 1581 h 10336"/>
                  <a:gd name="T8" fmla="*/ 10362 w 11403"/>
                  <a:gd name="T9" fmla="*/ 1181 h 10336"/>
                  <a:gd name="T10" fmla="*/ 10485 w 11403"/>
                  <a:gd name="T11" fmla="*/ 1093 h 10336"/>
                  <a:gd name="T12" fmla="*/ 10732 w 11403"/>
                  <a:gd name="T13" fmla="*/ 1216 h 10336"/>
                  <a:gd name="T14" fmla="*/ 10855 w 11403"/>
                  <a:gd name="T15" fmla="*/ 1330 h 10336"/>
                  <a:gd name="T16" fmla="*/ 11320 w 11403"/>
                  <a:gd name="T17" fmla="*/ 1919 h 10336"/>
                  <a:gd name="T18" fmla="*/ 11118 w 11403"/>
                  <a:gd name="T19" fmla="*/ 2751 h 10336"/>
                  <a:gd name="T20" fmla="*/ 10380 w 11403"/>
                  <a:gd name="T21" fmla="*/ 3893 h 10336"/>
                  <a:gd name="T22" fmla="*/ 9645 w 11403"/>
                  <a:gd name="T23" fmla="*/ 3951 h 10336"/>
                  <a:gd name="T24" fmla="*/ 9045 w 11403"/>
                  <a:gd name="T25" fmla="*/ 4063 h 10336"/>
                  <a:gd name="T26" fmla="*/ 8700 w 11403"/>
                  <a:gd name="T27" fmla="*/ 4303 h 10336"/>
                  <a:gd name="T28" fmla="*/ 8412 w 11403"/>
                  <a:gd name="T29" fmla="*/ 4681 h 10336"/>
                  <a:gd name="T30" fmla="*/ 8250 w 11403"/>
                  <a:gd name="T31" fmla="*/ 5262 h 10336"/>
                  <a:gd name="T32" fmla="*/ 6666 w 11403"/>
                  <a:gd name="T33" fmla="*/ 5015 h 10336"/>
                  <a:gd name="T34" fmla="*/ 6112 w 11403"/>
                  <a:gd name="T35" fmla="*/ 5113 h 10336"/>
                  <a:gd name="T36" fmla="*/ 5684 w 11403"/>
                  <a:gd name="T37" fmla="*/ 5576 h 10336"/>
                  <a:gd name="T38" fmla="*/ 5193 w 11403"/>
                  <a:gd name="T39" fmla="*/ 6301 h 10336"/>
                  <a:gd name="T40" fmla="*/ 4198 w 11403"/>
                  <a:gd name="T41" fmla="*/ 7191 h 10336"/>
                  <a:gd name="T42" fmla="*/ 4226 w 11403"/>
                  <a:gd name="T43" fmla="*/ 7356 h 10336"/>
                  <a:gd name="T44" fmla="*/ 3746 w 11403"/>
                  <a:gd name="T45" fmla="*/ 8148 h 10336"/>
                  <a:gd name="T46" fmla="*/ 3561 w 11403"/>
                  <a:gd name="T47" fmla="*/ 8679 h 10336"/>
                  <a:gd name="T48" fmla="*/ 3435 w 11403"/>
                  <a:gd name="T49" fmla="*/ 8961 h 10336"/>
                  <a:gd name="T50" fmla="*/ 2218 w 11403"/>
                  <a:gd name="T51" fmla="*/ 9906 h 10336"/>
                  <a:gd name="T52" fmla="*/ 0 w 11403"/>
                  <a:gd name="T53" fmla="*/ 9688 h 10336"/>
                  <a:gd name="T54" fmla="*/ 740 w 11403"/>
                  <a:gd name="T55" fmla="*/ 9179 h 10336"/>
                  <a:gd name="T56" fmla="*/ 1083 w 11403"/>
                  <a:gd name="T57" fmla="*/ 8814 h 10336"/>
                  <a:gd name="T58" fmla="*/ 1290 w 11403"/>
                  <a:gd name="T59" fmla="*/ 8464 h 10336"/>
                  <a:gd name="T60" fmla="*/ 1413 w 11403"/>
                  <a:gd name="T61" fmla="*/ 8069 h 10336"/>
                  <a:gd name="T62" fmla="*/ 1407 w 11403"/>
                  <a:gd name="T63" fmla="*/ 7776 h 10336"/>
                  <a:gd name="T64" fmla="*/ 745 w 11403"/>
                  <a:gd name="T65" fmla="*/ 6258 h 10336"/>
                  <a:gd name="T66" fmla="*/ 2133 w 11403"/>
                  <a:gd name="T67" fmla="*/ 4491 h 10336"/>
                  <a:gd name="T68" fmla="*/ 2343 w 11403"/>
                  <a:gd name="T69" fmla="*/ 4256 h 10336"/>
                  <a:gd name="T70" fmla="*/ 2468 w 11403"/>
                  <a:gd name="T71" fmla="*/ 3899 h 10336"/>
                  <a:gd name="T72" fmla="*/ 2820 w 11403"/>
                  <a:gd name="T73" fmla="*/ 3353 h 10336"/>
                  <a:gd name="T74" fmla="*/ 3032 w 11403"/>
                  <a:gd name="T75" fmla="*/ 3038 h 10336"/>
                  <a:gd name="T76" fmla="*/ 3188 w 11403"/>
                  <a:gd name="T77" fmla="*/ 2643 h 10336"/>
                  <a:gd name="T78" fmla="*/ 3295 w 11403"/>
                  <a:gd name="T79" fmla="*/ 2261 h 10336"/>
                  <a:gd name="T80" fmla="*/ 3410 w 11403"/>
                  <a:gd name="T81" fmla="*/ 1106 h 10336"/>
                  <a:gd name="T82" fmla="*/ 3265 w 11403"/>
                  <a:gd name="T83" fmla="*/ 753 h 10336"/>
                  <a:gd name="T84" fmla="*/ 3163 w 11403"/>
                  <a:gd name="T85" fmla="*/ 129 h 10336"/>
                  <a:gd name="T86" fmla="*/ 3210 w 11403"/>
                  <a:gd name="T87" fmla="*/ 19 h 10336"/>
                  <a:gd name="T88" fmla="*/ 3838 w 11403"/>
                  <a:gd name="T89" fmla="*/ 183 h 10336"/>
                  <a:gd name="T90" fmla="*/ 4869 w 11403"/>
                  <a:gd name="T91" fmla="*/ 1421 h 10336"/>
                  <a:gd name="T92" fmla="*/ 5131 w 11403"/>
                  <a:gd name="T93" fmla="*/ 1566 h 10336"/>
                  <a:gd name="T94" fmla="*/ 5501 w 11403"/>
                  <a:gd name="T95" fmla="*/ 1664 h 10336"/>
                  <a:gd name="T96" fmla="*/ 6336 w 11403"/>
                  <a:gd name="T97" fmla="*/ 2011 h 10336"/>
                  <a:gd name="T98" fmla="*/ 7291 w 11403"/>
                  <a:gd name="T99" fmla="*/ 2934 h 103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403"/>
                  <a:gd name="T151" fmla="*/ 0 h 10336"/>
                  <a:gd name="T152" fmla="*/ 11403 w 11403"/>
                  <a:gd name="T153" fmla="*/ 10336 h 103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403" h="10336">
                    <a:moveTo>
                      <a:pt x="8017" y="1938"/>
                    </a:moveTo>
                    <a:lnTo>
                      <a:pt x="8017" y="1936"/>
                    </a:lnTo>
                    <a:lnTo>
                      <a:pt x="8094" y="1866"/>
                    </a:lnTo>
                    <a:lnTo>
                      <a:pt x="8206" y="1781"/>
                    </a:lnTo>
                    <a:lnTo>
                      <a:pt x="8387" y="1686"/>
                    </a:lnTo>
                    <a:lnTo>
                      <a:pt x="8555" y="1606"/>
                    </a:lnTo>
                    <a:lnTo>
                      <a:pt x="8764" y="1564"/>
                    </a:lnTo>
                    <a:lnTo>
                      <a:pt x="8949" y="1538"/>
                    </a:lnTo>
                    <a:lnTo>
                      <a:pt x="9097" y="1508"/>
                    </a:lnTo>
                    <a:lnTo>
                      <a:pt x="9260" y="1504"/>
                    </a:lnTo>
                    <a:lnTo>
                      <a:pt x="9383" y="1508"/>
                    </a:lnTo>
                    <a:lnTo>
                      <a:pt x="10070" y="1621"/>
                    </a:lnTo>
                    <a:lnTo>
                      <a:pt x="10135" y="1631"/>
                    </a:lnTo>
                    <a:lnTo>
                      <a:pt x="10172" y="1626"/>
                    </a:lnTo>
                    <a:lnTo>
                      <a:pt x="10195" y="1614"/>
                    </a:lnTo>
                    <a:lnTo>
                      <a:pt x="10200" y="1581"/>
                    </a:lnTo>
                    <a:lnTo>
                      <a:pt x="10265" y="1249"/>
                    </a:lnTo>
                    <a:lnTo>
                      <a:pt x="10285" y="1199"/>
                    </a:lnTo>
                    <a:lnTo>
                      <a:pt x="10327" y="1181"/>
                    </a:lnTo>
                    <a:lnTo>
                      <a:pt x="10362" y="1181"/>
                    </a:lnTo>
                    <a:lnTo>
                      <a:pt x="10433" y="1174"/>
                    </a:lnTo>
                    <a:lnTo>
                      <a:pt x="10440" y="1118"/>
                    </a:lnTo>
                    <a:lnTo>
                      <a:pt x="10460" y="1093"/>
                    </a:lnTo>
                    <a:lnTo>
                      <a:pt x="10485" y="1093"/>
                    </a:lnTo>
                    <a:lnTo>
                      <a:pt x="10693" y="1121"/>
                    </a:lnTo>
                    <a:lnTo>
                      <a:pt x="10722" y="1131"/>
                    </a:lnTo>
                    <a:lnTo>
                      <a:pt x="10725" y="1156"/>
                    </a:lnTo>
                    <a:lnTo>
                      <a:pt x="10732" y="1216"/>
                    </a:lnTo>
                    <a:lnTo>
                      <a:pt x="10798" y="1236"/>
                    </a:lnTo>
                    <a:lnTo>
                      <a:pt x="10840" y="1261"/>
                    </a:lnTo>
                    <a:lnTo>
                      <a:pt x="10857" y="1284"/>
                    </a:lnTo>
                    <a:lnTo>
                      <a:pt x="10855" y="1330"/>
                    </a:lnTo>
                    <a:lnTo>
                      <a:pt x="10803" y="1733"/>
                    </a:lnTo>
                    <a:lnTo>
                      <a:pt x="11080" y="1799"/>
                    </a:lnTo>
                    <a:lnTo>
                      <a:pt x="11135" y="1824"/>
                    </a:lnTo>
                    <a:lnTo>
                      <a:pt x="11320" y="1919"/>
                    </a:lnTo>
                    <a:lnTo>
                      <a:pt x="11403" y="1951"/>
                    </a:lnTo>
                    <a:lnTo>
                      <a:pt x="11207" y="2523"/>
                    </a:lnTo>
                    <a:lnTo>
                      <a:pt x="11170" y="2658"/>
                    </a:lnTo>
                    <a:lnTo>
                      <a:pt x="11118" y="2751"/>
                    </a:lnTo>
                    <a:lnTo>
                      <a:pt x="10552" y="3749"/>
                    </a:lnTo>
                    <a:lnTo>
                      <a:pt x="10508" y="3826"/>
                    </a:lnTo>
                    <a:lnTo>
                      <a:pt x="10450" y="3868"/>
                    </a:lnTo>
                    <a:lnTo>
                      <a:pt x="10380" y="3893"/>
                    </a:lnTo>
                    <a:lnTo>
                      <a:pt x="10285" y="3921"/>
                    </a:lnTo>
                    <a:lnTo>
                      <a:pt x="10182" y="3928"/>
                    </a:lnTo>
                    <a:lnTo>
                      <a:pt x="10082" y="3944"/>
                    </a:lnTo>
                    <a:lnTo>
                      <a:pt x="9645" y="3951"/>
                    </a:lnTo>
                    <a:lnTo>
                      <a:pt x="9547" y="3956"/>
                    </a:lnTo>
                    <a:lnTo>
                      <a:pt x="9445" y="3971"/>
                    </a:lnTo>
                    <a:lnTo>
                      <a:pt x="9337" y="3984"/>
                    </a:lnTo>
                    <a:lnTo>
                      <a:pt x="9045" y="4063"/>
                    </a:lnTo>
                    <a:lnTo>
                      <a:pt x="8977" y="4091"/>
                    </a:lnTo>
                    <a:lnTo>
                      <a:pt x="8935" y="4144"/>
                    </a:lnTo>
                    <a:lnTo>
                      <a:pt x="8897" y="4181"/>
                    </a:lnTo>
                    <a:lnTo>
                      <a:pt x="8700" y="4303"/>
                    </a:lnTo>
                    <a:lnTo>
                      <a:pt x="8644" y="4328"/>
                    </a:lnTo>
                    <a:lnTo>
                      <a:pt x="8582" y="4386"/>
                    </a:lnTo>
                    <a:lnTo>
                      <a:pt x="8470" y="4586"/>
                    </a:lnTo>
                    <a:lnTo>
                      <a:pt x="8412" y="4681"/>
                    </a:lnTo>
                    <a:lnTo>
                      <a:pt x="8347" y="4796"/>
                    </a:lnTo>
                    <a:lnTo>
                      <a:pt x="8304" y="4921"/>
                    </a:lnTo>
                    <a:lnTo>
                      <a:pt x="8281" y="5048"/>
                    </a:lnTo>
                    <a:lnTo>
                      <a:pt x="8250" y="5262"/>
                    </a:lnTo>
                    <a:lnTo>
                      <a:pt x="8057" y="5218"/>
                    </a:lnTo>
                    <a:lnTo>
                      <a:pt x="7299" y="5108"/>
                    </a:lnTo>
                    <a:lnTo>
                      <a:pt x="6799" y="5036"/>
                    </a:lnTo>
                    <a:lnTo>
                      <a:pt x="6666" y="5015"/>
                    </a:lnTo>
                    <a:lnTo>
                      <a:pt x="6662" y="5015"/>
                    </a:lnTo>
                    <a:lnTo>
                      <a:pt x="6286" y="5056"/>
                    </a:lnTo>
                    <a:lnTo>
                      <a:pt x="6191" y="5081"/>
                    </a:lnTo>
                    <a:lnTo>
                      <a:pt x="6112" y="5113"/>
                    </a:lnTo>
                    <a:lnTo>
                      <a:pt x="6044" y="5176"/>
                    </a:lnTo>
                    <a:lnTo>
                      <a:pt x="5929" y="5279"/>
                    </a:lnTo>
                    <a:lnTo>
                      <a:pt x="5821" y="5424"/>
                    </a:lnTo>
                    <a:lnTo>
                      <a:pt x="5684" y="5576"/>
                    </a:lnTo>
                    <a:lnTo>
                      <a:pt x="5543" y="5718"/>
                    </a:lnTo>
                    <a:lnTo>
                      <a:pt x="5458" y="5828"/>
                    </a:lnTo>
                    <a:lnTo>
                      <a:pt x="5298" y="6031"/>
                    </a:lnTo>
                    <a:lnTo>
                      <a:pt x="5193" y="6301"/>
                    </a:lnTo>
                    <a:lnTo>
                      <a:pt x="4981" y="6476"/>
                    </a:lnTo>
                    <a:lnTo>
                      <a:pt x="4721" y="6641"/>
                    </a:lnTo>
                    <a:lnTo>
                      <a:pt x="4244" y="7119"/>
                    </a:lnTo>
                    <a:lnTo>
                      <a:pt x="4198" y="7191"/>
                    </a:lnTo>
                    <a:lnTo>
                      <a:pt x="4180" y="7216"/>
                    </a:lnTo>
                    <a:lnTo>
                      <a:pt x="4184" y="7273"/>
                    </a:lnTo>
                    <a:lnTo>
                      <a:pt x="4206" y="7308"/>
                    </a:lnTo>
                    <a:lnTo>
                      <a:pt x="4226" y="7356"/>
                    </a:lnTo>
                    <a:lnTo>
                      <a:pt x="4226" y="7428"/>
                    </a:lnTo>
                    <a:lnTo>
                      <a:pt x="4196" y="7499"/>
                    </a:lnTo>
                    <a:lnTo>
                      <a:pt x="4146" y="7553"/>
                    </a:lnTo>
                    <a:lnTo>
                      <a:pt x="3746" y="8148"/>
                    </a:lnTo>
                    <a:lnTo>
                      <a:pt x="3609" y="8441"/>
                    </a:lnTo>
                    <a:lnTo>
                      <a:pt x="3576" y="8511"/>
                    </a:lnTo>
                    <a:lnTo>
                      <a:pt x="3563" y="8601"/>
                    </a:lnTo>
                    <a:lnTo>
                      <a:pt x="3561" y="8679"/>
                    </a:lnTo>
                    <a:lnTo>
                      <a:pt x="3553" y="8746"/>
                    </a:lnTo>
                    <a:lnTo>
                      <a:pt x="3530" y="8823"/>
                    </a:lnTo>
                    <a:lnTo>
                      <a:pt x="3511" y="8871"/>
                    </a:lnTo>
                    <a:lnTo>
                      <a:pt x="3435" y="8961"/>
                    </a:lnTo>
                    <a:lnTo>
                      <a:pt x="3391" y="9016"/>
                    </a:lnTo>
                    <a:lnTo>
                      <a:pt x="3341" y="9069"/>
                    </a:lnTo>
                    <a:lnTo>
                      <a:pt x="3328" y="9084"/>
                    </a:lnTo>
                    <a:lnTo>
                      <a:pt x="2218" y="9906"/>
                    </a:lnTo>
                    <a:lnTo>
                      <a:pt x="1409" y="10286"/>
                    </a:lnTo>
                    <a:lnTo>
                      <a:pt x="1299" y="10336"/>
                    </a:lnTo>
                    <a:lnTo>
                      <a:pt x="2" y="9692"/>
                    </a:lnTo>
                    <a:lnTo>
                      <a:pt x="0" y="9688"/>
                    </a:lnTo>
                    <a:lnTo>
                      <a:pt x="187" y="9621"/>
                    </a:lnTo>
                    <a:lnTo>
                      <a:pt x="253" y="9582"/>
                    </a:lnTo>
                    <a:lnTo>
                      <a:pt x="415" y="9472"/>
                    </a:lnTo>
                    <a:lnTo>
                      <a:pt x="740" y="9179"/>
                    </a:lnTo>
                    <a:lnTo>
                      <a:pt x="825" y="9098"/>
                    </a:lnTo>
                    <a:lnTo>
                      <a:pt x="919" y="9001"/>
                    </a:lnTo>
                    <a:lnTo>
                      <a:pt x="1010" y="8908"/>
                    </a:lnTo>
                    <a:lnTo>
                      <a:pt x="1083" y="8814"/>
                    </a:lnTo>
                    <a:lnTo>
                      <a:pt x="1147" y="8729"/>
                    </a:lnTo>
                    <a:lnTo>
                      <a:pt x="1205" y="8626"/>
                    </a:lnTo>
                    <a:lnTo>
                      <a:pt x="1243" y="8557"/>
                    </a:lnTo>
                    <a:lnTo>
                      <a:pt x="1290" y="8464"/>
                    </a:lnTo>
                    <a:lnTo>
                      <a:pt x="1338" y="8318"/>
                    </a:lnTo>
                    <a:lnTo>
                      <a:pt x="1370" y="8241"/>
                    </a:lnTo>
                    <a:lnTo>
                      <a:pt x="1392" y="8146"/>
                    </a:lnTo>
                    <a:lnTo>
                      <a:pt x="1413" y="8069"/>
                    </a:lnTo>
                    <a:lnTo>
                      <a:pt x="1420" y="7996"/>
                    </a:lnTo>
                    <a:lnTo>
                      <a:pt x="1425" y="7911"/>
                    </a:lnTo>
                    <a:lnTo>
                      <a:pt x="1422" y="7833"/>
                    </a:lnTo>
                    <a:lnTo>
                      <a:pt x="1407" y="7776"/>
                    </a:lnTo>
                    <a:lnTo>
                      <a:pt x="1382" y="7739"/>
                    </a:lnTo>
                    <a:lnTo>
                      <a:pt x="930" y="6883"/>
                    </a:lnTo>
                    <a:lnTo>
                      <a:pt x="742" y="6306"/>
                    </a:lnTo>
                    <a:lnTo>
                      <a:pt x="745" y="6258"/>
                    </a:lnTo>
                    <a:lnTo>
                      <a:pt x="1355" y="5393"/>
                    </a:lnTo>
                    <a:lnTo>
                      <a:pt x="1604" y="5038"/>
                    </a:lnTo>
                    <a:lnTo>
                      <a:pt x="1793" y="4803"/>
                    </a:lnTo>
                    <a:lnTo>
                      <a:pt x="2133" y="4491"/>
                    </a:lnTo>
                    <a:lnTo>
                      <a:pt x="2198" y="4436"/>
                    </a:lnTo>
                    <a:lnTo>
                      <a:pt x="2260" y="4381"/>
                    </a:lnTo>
                    <a:lnTo>
                      <a:pt x="2316" y="4326"/>
                    </a:lnTo>
                    <a:lnTo>
                      <a:pt x="2343" y="4256"/>
                    </a:lnTo>
                    <a:lnTo>
                      <a:pt x="2380" y="4158"/>
                    </a:lnTo>
                    <a:lnTo>
                      <a:pt x="2397" y="4069"/>
                    </a:lnTo>
                    <a:lnTo>
                      <a:pt x="2438" y="3988"/>
                    </a:lnTo>
                    <a:lnTo>
                      <a:pt x="2468" y="3899"/>
                    </a:lnTo>
                    <a:lnTo>
                      <a:pt x="2503" y="3814"/>
                    </a:lnTo>
                    <a:lnTo>
                      <a:pt x="2555" y="3714"/>
                    </a:lnTo>
                    <a:lnTo>
                      <a:pt x="2613" y="3629"/>
                    </a:lnTo>
                    <a:lnTo>
                      <a:pt x="2820" y="3353"/>
                    </a:lnTo>
                    <a:lnTo>
                      <a:pt x="2885" y="3276"/>
                    </a:lnTo>
                    <a:lnTo>
                      <a:pt x="2938" y="3204"/>
                    </a:lnTo>
                    <a:lnTo>
                      <a:pt x="2973" y="3123"/>
                    </a:lnTo>
                    <a:lnTo>
                      <a:pt x="3032" y="3038"/>
                    </a:lnTo>
                    <a:lnTo>
                      <a:pt x="3065" y="2948"/>
                    </a:lnTo>
                    <a:lnTo>
                      <a:pt x="3128" y="2826"/>
                    </a:lnTo>
                    <a:lnTo>
                      <a:pt x="3158" y="2733"/>
                    </a:lnTo>
                    <a:lnTo>
                      <a:pt x="3188" y="2643"/>
                    </a:lnTo>
                    <a:lnTo>
                      <a:pt x="3221" y="2548"/>
                    </a:lnTo>
                    <a:lnTo>
                      <a:pt x="3256" y="2448"/>
                    </a:lnTo>
                    <a:lnTo>
                      <a:pt x="3275" y="2368"/>
                    </a:lnTo>
                    <a:lnTo>
                      <a:pt x="3295" y="2261"/>
                    </a:lnTo>
                    <a:lnTo>
                      <a:pt x="3313" y="2133"/>
                    </a:lnTo>
                    <a:lnTo>
                      <a:pt x="3345" y="1552"/>
                    </a:lnTo>
                    <a:lnTo>
                      <a:pt x="3406" y="1191"/>
                    </a:lnTo>
                    <a:lnTo>
                      <a:pt x="3410" y="1106"/>
                    </a:lnTo>
                    <a:lnTo>
                      <a:pt x="3388" y="1036"/>
                    </a:lnTo>
                    <a:lnTo>
                      <a:pt x="3343" y="942"/>
                    </a:lnTo>
                    <a:lnTo>
                      <a:pt x="3295" y="857"/>
                    </a:lnTo>
                    <a:lnTo>
                      <a:pt x="3265" y="753"/>
                    </a:lnTo>
                    <a:lnTo>
                      <a:pt x="3235" y="649"/>
                    </a:lnTo>
                    <a:lnTo>
                      <a:pt x="3215" y="529"/>
                    </a:lnTo>
                    <a:lnTo>
                      <a:pt x="3198" y="446"/>
                    </a:lnTo>
                    <a:lnTo>
                      <a:pt x="3163" y="129"/>
                    </a:lnTo>
                    <a:lnTo>
                      <a:pt x="3146" y="61"/>
                    </a:lnTo>
                    <a:lnTo>
                      <a:pt x="3125" y="4"/>
                    </a:lnTo>
                    <a:lnTo>
                      <a:pt x="3125" y="0"/>
                    </a:lnTo>
                    <a:lnTo>
                      <a:pt x="3210" y="19"/>
                    </a:lnTo>
                    <a:lnTo>
                      <a:pt x="3350" y="23"/>
                    </a:lnTo>
                    <a:lnTo>
                      <a:pt x="3661" y="93"/>
                    </a:lnTo>
                    <a:lnTo>
                      <a:pt x="3748" y="131"/>
                    </a:lnTo>
                    <a:lnTo>
                      <a:pt x="3838" y="183"/>
                    </a:lnTo>
                    <a:lnTo>
                      <a:pt x="3928" y="249"/>
                    </a:lnTo>
                    <a:lnTo>
                      <a:pt x="4020" y="341"/>
                    </a:lnTo>
                    <a:lnTo>
                      <a:pt x="4128" y="486"/>
                    </a:lnTo>
                    <a:lnTo>
                      <a:pt x="4869" y="1421"/>
                    </a:lnTo>
                    <a:lnTo>
                      <a:pt x="4913" y="1456"/>
                    </a:lnTo>
                    <a:lnTo>
                      <a:pt x="4964" y="1498"/>
                    </a:lnTo>
                    <a:lnTo>
                      <a:pt x="5024" y="1523"/>
                    </a:lnTo>
                    <a:lnTo>
                      <a:pt x="5131" y="1566"/>
                    </a:lnTo>
                    <a:lnTo>
                      <a:pt x="5213" y="1591"/>
                    </a:lnTo>
                    <a:lnTo>
                      <a:pt x="5311" y="1614"/>
                    </a:lnTo>
                    <a:lnTo>
                      <a:pt x="5408" y="1641"/>
                    </a:lnTo>
                    <a:lnTo>
                      <a:pt x="5501" y="1664"/>
                    </a:lnTo>
                    <a:lnTo>
                      <a:pt x="6083" y="1826"/>
                    </a:lnTo>
                    <a:lnTo>
                      <a:pt x="6179" y="1888"/>
                    </a:lnTo>
                    <a:lnTo>
                      <a:pt x="6243" y="1940"/>
                    </a:lnTo>
                    <a:lnTo>
                      <a:pt x="6336" y="2011"/>
                    </a:lnTo>
                    <a:lnTo>
                      <a:pt x="6413" y="2056"/>
                    </a:lnTo>
                    <a:lnTo>
                      <a:pt x="6558" y="2129"/>
                    </a:lnTo>
                    <a:lnTo>
                      <a:pt x="6624" y="2164"/>
                    </a:lnTo>
                    <a:lnTo>
                      <a:pt x="7291" y="2934"/>
                    </a:lnTo>
                    <a:lnTo>
                      <a:pt x="7859" y="2108"/>
                    </a:lnTo>
                    <a:lnTo>
                      <a:pt x="7964" y="1998"/>
                    </a:lnTo>
                    <a:lnTo>
                      <a:pt x="8017" y="19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9" name="Freeform 40"/>
              <p:cNvSpPr>
                <a:spLocks/>
              </p:cNvSpPr>
              <p:nvPr/>
            </p:nvSpPr>
            <p:spPr bwMode="auto">
              <a:xfrm>
                <a:off x="4171" y="1956"/>
                <a:ext cx="244" cy="248"/>
              </a:xfrm>
              <a:custGeom>
                <a:avLst/>
                <a:gdLst>
                  <a:gd name="T0" fmla="*/ 1220 w 1220"/>
                  <a:gd name="T1" fmla="*/ 0 h 1240"/>
                  <a:gd name="T2" fmla="*/ 1100 w 1220"/>
                  <a:gd name="T3" fmla="*/ 1040 h 1240"/>
                  <a:gd name="T4" fmla="*/ 643 w 1220"/>
                  <a:gd name="T5" fmla="*/ 1103 h 1240"/>
                  <a:gd name="T6" fmla="*/ 587 w 1220"/>
                  <a:gd name="T7" fmla="*/ 1107 h 1240"/>
                  <a:gd name="T8" fmla="*/ 508 w 1220"/>
                  <a:gd name="T9" fmla="*/ 1145 h 1240"/>
                  <a:gd name="T10" fmla="*/ 440 w 1220"/>
                  <a:gd name="T11" fmla="*/ 1188 h 1240"/>
                  <a:gd name="T12" fmla="*/ 390 w 1220"/>
                  <a:gd name="T13" fmla="*/ 1225 h 1240"/>
                  <a:gd name="T14" fmla="*/ 315 w 1220"/>
                  <a:gd name="T15" fmla="*/ 1232 h 1240"/>
                  <a:gd name="T16" fmla="*/ 255 w 1220"/>
                  <a:gd name="T17" fmla="*/ 1240 h 1240"/>
                  <a:gd name="T18" fmla="*/ 0 w 1220"/>
                  <a:gd name="T19" fmla="*/ 1165 h 1240"/>
                  <a:gd name="T20" fmla="*/ 49 w 1220"/>
                  <a:gd name="T21" fmla="*/ 1005 h 1240"/>
                  <a:gd name="T22" fmla="*/ 72 w 1220"/>
                  <a:gd name="T23" fmla="*/ 930 h 1240"/>
                  <a:gd name="T24" fmla="*/ 103 w 1220"/>
                  <a:gd name="T25" fmla="*/ 870 h 1240"/>
                  <a:gd name="T26" fmla="*/ 147 w 1220"/>
                  <a:gd name="T27" fmla="*/ 820 h 1240"/>
                  <a:gd name="T28" fmla="*/ 207 w 1220"/>
                  <a:gd name="T29" fmla="*/ 775 h 1240"/>
                  <a:gd name="T30" fmla="*/ 530 w 1220"/>
                  <a:gd name="T31" fmla="*/ 555 h 1240"/>
                  <a:gd name="T32" fmla="*/ 607 w 1220"/>
                  <a:gd name="T33" fmla="*/ 500 h 1240"/>
                  <a:gd name="T34" fmla="*/ 676 w 1220"/>
                  <a:gd name="T35" fmla="*/ 439 h 1240"/>
                  <a:gd name="T36" fmla="*/ 718 w 1220"/>
                  <a:gd name="T37" fmla="*/ 408 h 1240"/>
                  <a:gd name="T38" fmla="*/ 757 w 1220"/>
                  <a:gd name="T39" fmla="*/ 362 h 1240"/>
                  <a:gd name="T40" fmla="*/ 782 w 1220"/>
                  <a:gd name="T41" fmla="*/ 335 h 1240"/>
                  <a:gd name="T42" fmla="*/ 923 w 1220"/>
                  <a:gd name="T43" fmla="*/ 138 h 1240"/>
                  <a:gd name="T44" fmla="*/ 983 w 1220"/>
                  <a:gd name="T45" fmla="*/ 93 h 1240"/>
                  <a:gd name="T46" fmla="*/ 1043 w 1220"/>
                  <a:gd name="T47" fmla="*/ 55 h 1240"/>
                  <a:gd name="T48" fmla="*/ 1220 w 1220"/>
                  <a:gd name="T49" fmla="*/ 0 h 124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20"/>
                  <a:gd name="T76" fmla="*/ 0 h 1240"/>
                  <a:gd name="T77" fmla="*/ 1220 w 1220"/>
                  <a:gd name="T78" fmla="*/ 1240 h 124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20" h="1240">
                    <a:moveTo>
                      <a:pt x="1220" y="0"/>
                    </a:moveTo>
                    <a:lnTo>
                      <a:pt x="1100" y="1040"/>
                    </a:lnTo>
                    <a:lnTo>
                      <a:pt x="643" y="1103"/>
                    </a:lnTo>
                    <a:lnTo>
                      <a:pt x="587" y="1107"/>
                    </a:lnTo>
                    <a:lnTo>
                      <a:pt x="508" y="1145"/>
                    </a:lnTo>
                    <a:lnTo>
                      <a:pt x="440" y="1188"/>
                    </a:lnTo>
                    <a:lnTo>
                      <a:pt x="390" y="1225"/>
                    </a:lnTo>
                    <a:lnTo>
                      <a:pt x="315" y="1232"/>
                    </a:lnTo>
                    <a:lnTo>
                      <a:pt x="255" y="1240"/>
                    </a:lnTo>
                    <a:lnTo>
                      <a:pt x="0" y="1165"/>
                    </a:lnTo>
                    <a:lnTo>
                      <a:pt x="49" y="1005"/>
                    </a:lnTo>
                    <a:lnTo>
                      <a:pt x="72" y="930"/>
                    </a:lnTo>
                    <a:lnTo>
                      <a:pt x="103" y="870"/>
                    </a:lnTo>
                    <a:lnTo>
                      <a:pt x="147" y="820"/>
                    </a:lnTo>
                    <a:lnTo>
                      <a:pt x="207" y="775"/>
                    </a:lnTo>
                    <a:lnTo>
                      <a:pt x="530" y="555"/>
                    </a:lnTo>
                    <a:lnTo>
                      <a:pt x="607" y="500"/>
                    </a:lnTo>
                    <a:lnTo>
                      <a:pt x="676" y="439"/>
                    </a:lnTo>
                    <a:lnTo>
                      <a:pt x="718" y="408"/>
                    </a:lnTo>
                    <a:lnTo>
                      <a:pt x="757" y="362"/>
                    </a:lnTo>
                    <a:lnTo>
                      <a:pt x="782" y="335"/>
                    </a:lnTo>
                    <a:lnTo>
                      <a:pt x="923" y="138"/>
                    </a:lnTo>
                    <a:lnTo>
                      <a:pt x="983" y="93"/>
                    </a:lnTo>
                    <a:lnTo>
                      <a:pt x="1043" y="55"/>
                    </a:lnTo>
                    <a:lnTo>
                      <a:pt x="122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0" name="Freeform 41"/>
              <p:cNvSpPr>
                <a:spLocks/>
              </p:cNvSpPr>
              <p:nvPr/>
            </p:nvSpPr>
            <p:spPr bwMode="auto">
              <a:xfrm>
                <a:off x="3370" y="1562"/>
                <a:ext cx="814" cy="974"/>
              </a:xfrm>
              <a:custGeom>
                <a:avLst/>
                <a:gdLst>
                  <a:gd name="T0" fmla="*/ 383 w 4074"/>
                  <a:gd name="T1" fmla="*/ 13 h 4866"/>
                  <a:gd name="T2" fmla="*/ 2834 w 4074"/>
                  <a:gd name="T3" fmla="*/ 340 h 4866"/>
                  <a:gd name="T4" fmla="*/ 3086 w 4074"/>
                  <a:gd name="T5" fmla="*/ 371 h 4866"/>
                  <a:gd name="T6" fmla="*/ 3106 w 4074"/>
                  <a:gd name="T7" fmla="*/ 760 h 4866"/>
                  <a:gd name="T8" fmla="*/ 3392 w 4074"/>
                  <a:gd name="T9" fmla="*/ 1575 h 4866"/>
                  <a:gd name="T10" fmla="*/ 3486 w 4074"/>
                  <a:gd name="T11" fmla="*/ 1778 h 4866"/>
                  <a:gd name="T12" fmla="*/ 3656 w 4074"/>
                  <a:gd name="T13" fmla="*/ 1928 h 4866"/>
                  <a:gd name="T14" fmla="*/ 4074 w 4074"/>
                  <a:gd name="T15" fmla="*/ 2533 h 4866"/>
                  <a:gd name="T16" fmla="*/ 2155 w 4074"/>
                  <a:gd name="T17" fmla="*/ 3965 h 4866"/>
                  <a:gd name="T18" fmla="*/ 1593 w 4074"/>
                  <a:gd name="T19" fmla="*/ 4291 h 4866"/>
                  <a:gd name="T20" fmla="*/ 1381 w 4074"/>
                  <a:gd name="T21" fmla="*/ 4291 h 4866"/>
                  <a:gd name="T22" fmla="*/ 1223 w 4074"/>
                  <a:gd name="T23" fmla="*/ 4308 h 4866"/>
                  <a:gd name="T24" fmla="*/ 1057 w 4074"/>
                  <a:gd name="T25" fmla="*/ 4366 h 4866"/>
                  <a:gd name="T26" fmla="*/ 538 w 4074"/>
                  <a:gd name="T27" fmla="*/ 4866 h 4866"/>
                  <a:gd name="T28" fmla="*/ 731 w 4074"/>
                  <a:gd name="T29" fmla="*/ 4550 h 4866"/>
                  <a:gd name="T30" fmla="*/ 972 w 4074"/>
                  <a:gd name="T31" fmla="*/ 4313 h 4866"/>
                  <a:gd name="T32" fmla="*/ 1278 w 4074"/>
                  <a:gd name="T33" fmla="*/ 4115 h 4866"/>
                  <a:gd name="T34" fmla="*/ 1453 w 4074"/>
                  <a:gd name="T35" fmla="*/ 3948 h 4866"/>
                  <a:gd name="T36" fmla="*/ 1676 w 4074"/>
                  <a:gd name="T37" fmla="*/ 3741 h 4866"/>
                  <a:gd name="T38" fmla="*/ 1829 w 4074"/>
                  <a:gd name="T39" fmla="*/ 3496 h 4866"/>
                  <a:gd name="T40" fmla="*/ 1906 w 4074"/>
                  <a:gd name="T41" fmla="*/ 3291 h 4866"/>
                  <a:gd name="T42" fmla="*/ 1943 w 4074"/>
                  <a:gd name="T43" fmla="*/ 3098 h 4866"/>
                  <a:gd name="T44" fmla="*/ 1923 w 4074"/>
                  <a:gd name="T45" fmla="*/ 2895 h 4866"/>
                  <a:gd name="T46" fmla="*/ 1863 w 4074"/>
                  <a:gd name="T47" fmla="*/ 2712 h 4866"/>
                  <a:gd name="T48" fmla="*/ 1765 w 4074"/>
                  <a:gd name="T49" fmla="*/ 2565 h 4866"/>
                  <a:gd name="T50" fmla="*/ 1655 w 4074"/>
                  <a:gd name="T51" fmla="*/ 2473 h 4866"/>
                  <a:gd name="T52" fmla="*/ 1555 w 4074"/>
                  <a:gd name="T53" fmla="*/ 2430 h 4866"/>
                  <a:gd name="T54" fmla="*/ 482 w 4074"/>
                  <a:gd name="T55" fmla="*/ 2443 h 4866"/>
                  <a:gd name="T56" fmla="*/ 0 w 4074"/>
                  <a:gd name="T57" fmla="*/ 2511 h 4866"/>
                  <a:gd name="T58" fmla="*/ 103 w 4074"/>
                  <a:gd name="T59" fmla="*/ 2033 h 4866"/>
                  <a:gd name="T60" fmla="*/ 345 w 4074"/>
                  <a:gd name="T61" fmla="*/ 643 h 4866"/>
                  <a:gd name="T62" fmla="*/ 358 w 4074"/>
                  <a:gd name="T63" fmla="*/ 421 h 4866"/>
                  <a:gd name="T64" fmla="*/ 287 w 4074"/>
                  <a:gd name="T65" fmla="*/ 0 h 48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074"/>
                  <a:gd name="T100" fmla="*/ 0 h 4866"/>
                  <a:gd name="T101" fmla="*/ 4074 w 4074"/>
                  <a:gd name="T102" fmla="*/ 4866 h 48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074" h="4866">
                    <a:moveTo>
                      <a:pt x="287" y="0"/>
                    </a:moveTo>
                    <a:lnTo>
                      <a:pt x="383" y="13"/>
                    </a:lnTo>
                    <a:lnTo>
                      <a:pt x="1388" y="148"/>
                    </a:lnTo>
                    <a:lnTo>
                      <a:pt x="2834" y="340"/>
                    </a:lnTo>
                    <a:lnTo>
                      <a:pt x="2983" y="357"/>
                    </a:lnTo>
                    <a:lnTo>
                      <a:pt x="3086" y="371"/>
                    </a:lnTo>
                    <a:lnTo>
                      <a:pt x="3086" y="585"/>
                    </a:lnTo>
                    <a:lnTo>
                      <a:pt x="3106" y="760"/>
                    </a:lnTo>
                    <a:lnTo>
                      <a:pt x="3243" y="1193"/>
                    </a:lnTo>
                    <a:lnTo>
                      <a:pt x="3392" y="1575"/>
                    </a:lnTo>
                    <a:lnTo>
                      <a:pt x="3423" y="1663"/>
                    </a:lnTo>
                    <a:lnTo>
                      <a:pt x="3486" y="1778"/>
                    </a:lnTo>
                    <a:lnTo>
                      <a:pt x="3564" y="1863"/>
                    </a:lnTo>
                    <a:lnTo>
                      <a:pt x="3656" y="1928"/>
                    </a:lnTo>
                    <a:lnTo>
                      <a:pt x="3759" y="2023"/>
                    </a:lnTo>
                    <a:lnTo>
                      <a:pt x="4074" y="2533"/>
                    </a:lnTo>
                    <a:lnTo>
                      <a:pt x="3751" y="2781"/>
                    </a:lnTo>
                    <a:lnTo>
                      <a:pt x="2155" y="3965"/>
                    </a:lnTo>
                    <a:lnTo>
                      <a:pt x="1595" y="4291"/>
                    </a:lnTo>
                    <a:lnTo>
                      <a:pt x="1593" y="4291"/>
                    </a:lnTo>
                    <a:lnTo>
                      <a:pt x="1591" y="4291"/>
                    </a:lnTo>
                    <a:lnTo>
                      <a:pt x="1381" y="4291"/>
                    </a:lnTo>
                    <a:lnTo>
                      <a:pt x="1333" y="4291"/>
                    </a:lnTo>
                    <a:lnTo>
                      <a:pt x="1223" y="4308"/>
                    </a:lnTo>
                    <a:lnTo>
                      <a:pt x="1140" y="4320"/>
                    </a:lnTo>
                    <a:lnTo>
                      <a:pt x="1057" y="4366"/>
                    </a:lnTo>
                    <a:lnTo>
                      <a:pt x="983" y="4423"/>
                    </a:lnTo>
                    <a:lnTo>
                      <a:pt x="538" y="4866"/>
                    </a:lnTo>
                    <a:lnTo>
                      <a:pt x="570" y="4793"/>
                    </a:lnTo>
                    <a:lnTo>
                      <a:pt x="731" y="4550"/>
                    </a:lnTo>
                    <a:lnTo>
                      <a:pt x="878" y="4399"/>
                    </a:lnTo>
                    <a:lnTo>
                      <a:pt x="972" y="4313"/>
                    </a:lnTo>
                    <a:lnTo>
                      <a:pt x="1275" y="4118"/>
                    </a:lnTo>
                    <a:lnTo>
                      <a:pt x="1278" y="4115"/>
                    </a:lnTo>
                    <a:lnTo>
                      <a:pt x="1366" y="4042"/>
                    </a:lnTo>
                    <a:lnTo>
                      <a:pt x="1453" y="3948"/>
                    </a:lnTo>
                    <a:lnTo>
                      <a:pt x="1580" y="3843"/>
                    </a:lnTo>
                    <a:lnTo>
                      <a:pt x="1676" y="3741"/>
                    </a:lnTo>
                    <a:lnTo>
                      <a:pt x="1756" y="3627"/>
                    </a:lnTo>
                    <a:lnTo>
                      <a:pt x="1829" y="3496"/>
                    </a:lnTo>
                    <a:lnTo>
                      <a:pt x="1868" y="3395"/>
                    </a:lnTo>
                    <a:lnTo>
                      <a:pt x="1906" y="3291"/>
                    </a:lnTo>
                    <a:lnTo>
                      <a:pt x="1926" y="3210"/>
                    </a:lnTo>
                    <a:lnTo>
                      <a:pt x="1943" y="3098"/>
                    </a:lnTo>
                    <a:lnTo>
                      <a:pt x="1939" y="2983"/>
                    </a:lnTo>
                    <a:lnTo>
                      <a:pt x="1923" y="2895"/>
                    </a:lnTo>
                    <a:lnTo>
                      <a:pt x="1893" y="2791"/>
                    </a:lnTo>
                    <a:lnTo>
                      <a:pt x="1863" y="2712"/>
                    </a:lnTo>
                    <a:lnTo>
                      <a:pt x="1819" y="2631"/>
                    </a:lnTo>
                    <a:lnTo>
                      <a:pt x="1765" y="2565"/>
                    </a:lnTo>
                    <a:lnTo>
                      <a:pt x="1708" y="2508"/>
                    </a:lnTo>
                    <a:lnTo>
                      <a:pt x="1655" y="2473"/>
                    </a:lnTo>
                    <a:lnTo>
                      <a:pt x="1609" y="2443"/>
                    </a:lnTo>
                    <a:lnTo>
                      <a:pt x="1555" y="2430"/>
                    </a:lnTo>
                    <a:lnTo>
                      <a:pt x="1491" y="2415"/>
                    </a:lnTo>
                    <a:lnTo>
                      <a:pt x="482" y="2443"/>
                    </a:lnTo>
                    <a:lnTo>
                      <a:pt x="480" y="2443"/>
                    </a:lnTo>
                    <a:lnTo>
                      <a:pt x="0" y="2511"/>
                    </a:lnTo>
                    <a:lnTo>
                      <a:pt x="103" y="2038"/>
                    </a:lnTo>
                    <a:lnTo>
                      <a:pt x="103" y="2033"/>
                    </a:lnTo>
                    <a:lnTo>
                      <a:pt x="330" y="776"/>
                    </a:lnTo>
                    <a:lnTo>
                      <a:pt x="345" y="643"/>
                    </a:lnTo>
                    <a:lnTo>
                      <a:pt x="360" y="528"/>
                    </a:lnTo>
                    <a:lnTo>
                      <a:pt x="358" y="421"/>
                    </a:lnTo>
                    <a:lnTo>
                      <a:pt x="355" y="340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1" name="Freeform 42"/>
              <p:cNvSpPr>
                <a:spLocks/>
              </p:cNvSpPr>
              <p:nvPr/>
            </p:nvSpPr>
            <p:spPr bwMode="auto">
              <a:xfrm>
                <a:off x="3689" y="1889"/>
                <a:ext cx="734" cy="532"/>
              </a:xfrm>
              <a:custGeom>
                <a:avLst/>
                <a:gdLst>
                  <a:gd name="T0" fmla="*/ 3671 w 3671"/>
                  <a:gd name="T1" fmla="*/ 0 h 2656"/>
                  <a:gd name="T2" fmla="*/ 3671 w 3671"/>
                  <a:gd name="T3" fmla="*/ 3 h 2656"/>
                  <a:gd name="T4" fmla="*/ 3644 w 3671"/>
                  <a:gd name="T5" fmla="*/ 255 h 2656"/>
                  <a:gd name="T6" fmla="*/ 3644 w 3671"/>
                  <a:gd name="T7" fmla="*/ 260 h 2656"/>
                  <a:gd name="T8" fmla="*/ 3634 w 3671"/>
                  <a:gd name="T9" fmla="*/ 333 h 2656"/>
                  <a:gd name="T10" fmla="*/ 3457 w 3671"/>
                  <a:gd name="T11" fmla="*/ 388 h 2656"/>
                  <a:gd name="T12" fmla="*/ 3397 w 3671"/>
                  <a:gd name="T13" fmla="*/ 426 h 2656"/>
                  <a:gd name="T14" fmla="*/ 3337 w 3671"/>
                  <a:gd name="T15" fmla="*/ 471 h 2656"/>
                  <a:gd name="T16" fmla="*/ 3196 w 3671"/>
                  <a:gd name="T17" fmla="*/ 668 h 2656"/>
                  <a:gd name="T18" fmla="*/ 3171 w 3671"/>
                  <a:gd name="T19" fmla="*/ 695 h 2656"/>
                  <a:gd name="T20" fmla="*/ 3132 w 3671"/>
                  <a:gd name="T21" fmla="*/ 741 h 2656"/>
                  <a:gd name="T22" fmla="*/ 3090 w 3671"/>
                  <a:gd name="T23" fmla="*/ 772 h 2656"/>
                  <a:gd name="T24" fmla="*/ 3021 w 3671"/>
                  <a:gd name="T25" fmla="*/ 833 h 2656"/>
                  <a:gd name="T26" fmla="*/ 2944 w 3671"/>
                  <a:gd name="T27" fmla="*/ 888 h 2656"/>
                  <a:gd name="T28" fmla="*/ 2621 w 3671"/>
                  <a:gd name="T29" fmla="*/ 1108 h 2656"/>
                  <a:gd name="T30" fmla="*/ 2561 w 3671"/>
                  <a:gd name="T31" fmla="*/ 1153 h 2656"/>
                  <a:gd name="T32" fmla="*/ 2517 w 3671"/>
                  <a:gd name="T33" fmla="*/ 1203 h 2656"/>
                  <a:gd name="T34" fmla="*/ 2486 w 3671"/>
                  <a:gd name="T35" fmla="*/ 1263 h 2656"/>
                  <a:gd name="T36" fmla="*/ 2463 w 3671"/>
                  <a:gd name="T37" fmla="*/ 1338 h 2656"/>
                  <a:gd name="T38" fmla="*/ 2414 w 3671"/>
                  <a:gd name="T39" fmla="*/ 1498 h 2656"/>
                  <a:gd name="T40" fmla="*/ 2318 w 3671"/>
                  <a:gd name="T41" fmla="*/ 1631 h 2656"/>
                  <a:gd name="T42" fmla="*/ 2314 w 3671"/>
                  <a:gd name="T43" fmla="*/ 1638 h 2656"/>
                  <a:gd name="T44" fmla="*/ 2266 w 3671"/>
                  <a:gd name="T45" fmla="*/ 1708 h 2656"/>
                  <a:gd name="T46" fmla="*/ 2226 w 3671"/>
                  <a:gd name="T47" fmla="*/ 1760 h 2656"/>
                  <a:gd name="T48" fmla="*/ 2187 w 3671"/>
                  <a:gd name="T49" fmla="*/ 1805 h 2656"/>
                  <a:gd name="T50" fmla="*/ 2148 w 3671"/>
                  <a:gd name="T51" fmla="*/ 1828 h 2656"/>
                  <a:gd name="T52" fmla="*/ 1778 w 3671"/>
                  <a:gd name="T53" fmla="*/ 2048 h 2656"/>
                  <a:gd name="T54" fmla="*/ 1693 w 3671"/>
                  <a:gd name="T55" fmla="*/ 2090 h 2656"/>
                  <a:gd name="T56" fmla="*/ 1623 w 3671"/>
                  <a:gd name="T57" fmla="*/ 2129 h 2656"/>
                  <a:gd name="T58" fmla="*/ 1006 w 3671"/>
                  <a:gd name="T59" fmla="*/ 2351 h 2656"/>
                  <a:gd name="T60" fmla="*/ 1004 w 3671"/>
                  <a:gd name="T61" fmla="*/ 2351 h 2656"/>
                  <a:gd name="T62" fmla="*/ 485 w 3671"/>
                  <a:gd name="T63" fmla="*/ 2513 h 2656"/>
                  <a:gd name="T64" fmla="*/ 170 w 3671"/>
                  <a:gd name="T65" fmla="*/ 2613 h 2656"/>
                  <a:gd name="T66" fmla="*/ 0 w 3671"/>
                  <a:gd name="T67" fmla="*/ 2656 h 2656"/>
                  <a:gd name="T68" fmla="*/ 560 w 3671"/>
                  <a:gd name="T69" fmla="*/ 2330 h 2656"/>
                  <a:gd name="T70" fmla="*/ 2156 w 3671"/>
                  <a:gd name="T71" fmla="*/ 1146 h 2656"/>
                  <a:gd name="T72" fmla="*/ 2479 w 3671"/>
                  <a:gd name="T73" fmla="*/ 898 h 2656"/>
                  <a:gd name="T74" fmla="*/ 2482 w 3671"/>
                  <a:gd name="T75" fmla="*/ 896 h 2656"/>
                  <a:gd name="T76" fmla="*/ 3671 w 3671"/>
                  <a:gd name="T77" fmla="*/ 0 h 265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671"/>
                  <a:gd name="T118" fmla="*/ 0 h 2656"/>
                  <a:gd name="T119" fmla="*/ 3671 w 3671"/>
                  <a:gd name="T120" fmla="*/ 2656 h 265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671" h="2656">
                    <a:moveTo>
                      <a:pt x="3671" y="0"/>
                    </a:moveTo>
                    <a:lnTo>
                      <a:pt x="3671" y="3"/>
                    </a:lnTo>
                    <a:lnTo>
                      <a:pt x="3644" y="255"/>
                    </a:lnTo>
                    <a:lnTo>
                      <a:pt x="3644" y="260"/>
                    </a:lnTo>
                    <a:lnTo>
                      <a:pt x="3634" y="333"/>
                    </a:lnTo>
                    <a:lnTo>
                      <a:pt x="3457" y="388"/>
                    </a:lnTo>
                    <a:lnTo>
                      <a:pt x="3397" y="426"/>
                    </a:lnTo>
                    <a:lnTo>
                      <a:pt x="3337" y="471"/>
                    </a:lnTo>
                    <a:lnTo>
                      <a:pt x="3196" y="668"/>
                    </a:lnTo>
                    <a:lnTo>
                      <a:pt x="3171" y="695"/>
                    </a:lnTo>
                    <a:lnTo>
                      <a:pt x="3132" y="741"/>
                    </a:lnTo>
                    <a:lnTo>
                      <a:pt x="3090" y="772"/>
                    </a:lnTo>
                    <a:lnTo>
                      <a:pt x="3021" y="833"/>
                    </a:lnTo>
                    <a:lnTo>
                      <a:pt x="2944" y="888"/>
                    </a:lnTo>
                    <a:lnTo>
                      <a:pt x="2621" y="1108"/>
                    </a:lnTo>
                    <a:lnTo>
                      <a:pt x="2561" y="1153"/>
                    </a:lnTo>
                    <a:lnTo>
                      <a:pt x="2517" y="1203"/>
                    </a:lnTo>
                    <a:lnTo>
                      <a:pt x="2486" y="1263"/>
                    </a:lnTo>
                    <a:lnTo>
                      <a:pt x="2463" y="1338"/>
                    </a:lnTo>
                    <a:lnTo>
                      <a:pt x="2414" y="1498"/>
                    </a:lnTo>
                    <a:lnTo>
                      <a:pt x="2318" y="1631"/>
                    </a:lnTo>
                    <a:lnTo>
                      <a:pt x="2314" y="1638"/>
                    </a:lnTo>
                    <a:lnTo>
                      <a:pt x="2266" y="1708"/>
                    </a:lnTo>
                    <a:lnTo>
                      <a:pt x="2226" y="1760"/>
                    </a:lnTo>
                    <a:lnTo>
                      <a:pt x="2187" y="1805"/>
                    </a:lnTo>
                    <a:lnTo>
                      <a:pt x="2148" y="1828"/>
                    </a:lnTo>
                    <a:lnTo>
                      <a:pt x="1778" y="2048"/>
                    </a:lnTo>
                    <a:lnTo>
                      <a:pt x="1693" y="2090"/>
                    </a:lnTo>
                    <a:lnTo>
                      <a:pt x="1623" y="2129"/>
                    </a:lnTo>
                    <a:lnTo>
                      <a:pt x="1006" y="2351"/>
                    </a:lnTo>
                    <a:lnTo>
                      <a:pt x="1004" y="2351"/>
                    </a:lnTo>
                    <a:lnTo>
                      <a:pt x="485" y="2513"/>
                    </a:lnTo>
                    <a:lnTo>
                      <a:pt x="170" y="2613"/>
                    </a:lnTo>
                    <a:lnTo>
                      <a:pt x="0" y="2656"/>
                    </a:lnTo>
                    <a:lnTo>
                      <a:pt x="560" y="2330"/>
                    </a:lnTo>
                    <a:lnTo>
                      <a:pt x="2156" y="1146"/>
                    </a:lnTo>
                    <a:lnTo>
                      <a:pt x="2479" y="898"/>
                    </a:lnTo>
                    <a:lnTo>
                      <a:pt x="2482" y="896"/>
                    </a:lnTo>
                    <a:lnTo>
                      <a:pt x="367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2" name="Freeform 43"/>
              <p:cNvSpPr>
                <a:spLocks/>
              </p:cNvSpPr>
              <p:nvPr/>
            </p:nvSpPr>
            <p:spPr bwMode="auto">
              <a:xfrm>
                <a:off x="3268" y="2051"/>
                <a:ext cx="357" cy="505"/>
              </a:xfrm>
              <a:custGeom>
                <a:avLst/>
                <a:gdLst>
                  <a:gd name="T0" fmla="*/ 508 w 1786"/>
                  <a:gd name="T1" fmla="*/ 68 h 2525"/>
                  <a:gd name="T2" fmla="*/ 988 w 1786"/>
                  <a:gd name="T3" fmla="*/ 0 h 2525"/>
                  <a:gd name="T4" fmla="*/ 946 w 1786"/>
                  <a:gd name="T5" fmla="*/ 335 h 2525"/>
                  <a:gd name="T6" fmla="*/ 938 w 1786"/>
                  <a:gd name="T7" fmla="*/ 572 h 2525"/>
                  <a:gd name="T8" fmla="*/ 955 w 1786"/>
                  <a:gd name="T9" fmla="*/ 830 h 2525"/>
                  <a:gd name="T10" fmla="*/ 1001 w 1786"/>
                  <a:gd name="T11" fmla="*/ 1040 h 2525"/>
                  <a:gd name="T12" fmla="*/ 1028 w 1786"/>
                  <a:gd name="T13" fmla="*/ 1195 h 2525"/>
                  <a:gd name="T14" fmla="*/ 1061 w 1786"/>
                  <a:gd name="T15" fmla="*/ 1495 h 2525"/>
                  <a:gd name="T16" fmla="*/ 1786 w 1786"/>
                  <a:gd name="T17" fmla="*/ 1672 h 2525"/>
                  <a:gd name="T18" fmla="*/ 1783 w 1786"/>
                  <a:gd name="T19" fmla="*/ 1675 h 2525"/>
                  <a:gd name="T20" fmla="*/ 1480 w 1786"/>
                  <a:gd name="T21" fmla="*/ 1870 h 2525"/>
                  <a:gd name="T22" fmla="*/ 1386 w 1786"/>
                  <a:gd name="T23" fmla="*/ 1956 h 2525"/>
                  <a:gd name="T24" fmla="*/ 1239 w 1786"/>
                  <a:gd name="T25" fmla="*/ 2107 h 2525"/>
                  <a:gd name="T26" fmla="*/ 1078 w 1786"/>
                  <a:gd name="T27" fmla="*/ 2350 h 2525"/>
                  <a:gd name="T28" fmla="*/ 1046 w 1786"/>
                  <a:gd name="T29" fmla="*/ 2423 h 2525"/>
                  <a:gd name="T30" fmla="*/ 1040 w 1786"/>
                  <a:gd name="T31" fmla="*/ 2429 h 2525"/>
                  <a:gd name="T32" fmla="*/ 855 w 1786"/>
                  <a:gd name="T33" fmla="*/ 2487 h 2525"/>
                  <a:gd name="T34" fmla="*/ 826 w 1786"/>
                  <a:gd name="T35" fmla="*/ 2500 h 2525"/>
                  <a:gd name="T36" fmla="*/ 781 w 1786"/>
                  <a:gd name="T37" fmla="*/ 2525 h 2525"/>
                  <a:gd name="T38" fmla="*/ 768 w 1786"/>
                  <a:gd name="T39" fmla="*/ 2497 h 2525"/>
                  <a:gd name="T40" fmla="*/ 0 w 1786"/>
                  <a:gd name="T41" fmla="*/ 1858 h 2525"/>
                  <a:gd name="T42" fmla="*/ 40 w 1786"/>
                  <a:gd name="T43" fmla="*/ 1805 h 2525"/>
                  <a:gd name="T44" fmla="*/ 56 w 1786"/>
                  <a:gd name="T45" fmla="*/ 1765 h 2525"/>
                  <a:gd name="T46" fmla="*/ 81 w 1786"/>
                  <a:gd name="T47" fmla="*/ 1713 h 2525"/>
                  <a:gd name="T48" fmla="*/ 106 w 1786"/>
                  <a:gd name="T49" fmla="*/ 1672 h 2525"/>
                  <a:gd name="T50" fmla="*/ 146 w 1786"/>
                  <a:gd name="T51" fmla="*/ 1597 h 2525"/>
                  <a:gd name="T52" fmla="*/ 166 w 1786"/>
                  <a:gd name="T53" fmla="*/ 1537 h 2525"/>
                  <a:gd name="T54" fmla="*/ 198 w 1786"/>
                  <a:gd name="T55" fmla="*/ 1465 h 2525"/>
                  <a:gd name="T56" fmla="*/ 508 w 1786"/>
                  <a:gd name="T57" fmla="*/ 72 h 2525"/>
                  <a:gd name="T58" fmla="*/ 508 w 1786"/>
                  <a:gd name="T59" fmla="*/ 68 h 25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786"/>
                  <a:gd name="T91" fmla="*/ 0 h 2525"/>
                  <a:gd name="T92" fmla="*/ 1786 w 1786"/>
                  <a:gd name="T93" fmla="*/ 2525 h 252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786" h="2525">
                    <a:moveTo>
                      <a:pt x="508" y="68"/>
                    </a:moveTo>
                    <a:lnTo>
                      <a:pt x="988" y="0"/>
                    </a:lnTo>
                    <a:lnTo>
                      <a:pt x="946" y="335"/>
                    </a:lnTo>
                    <a:lnTo>
                      <a:pt x="938" y="572"/>
                    </a:lnTo>
                    <a:lnTo>
                      <a:pt x="955" y="830"/>
                    </a:lnTo>
                    <a:lnTo>
                      <a:pt x="1001" y="1040"/>
                    </a:lnTo>
                    <a:lnTo>
                      <a:pt x="1028" y="1195"/>
                    </a:lnTo>
                    <a:lnTo>
                      <a:pt x="1061" y="1495"/>
                    </a:lnTo>
                    <a:lnTo>
                      <a:pt x="1786" y="1672"/>
                    </a:lnTo>
                    <a:lnTo>
                      <a:pt x="1783" y="1675"/>
                    </a:lnTo>
                    <a:lnTo>
                      <a:pt x="1480" y="1870"/>
                    </a:lnTo>
                    <a:lnTo>
                      <a:pt x="1386" y="1956"/>
                    </a:lnTo>
                    <a:lnTo>
                      <a:pt x="1239" y="2107"/>
                    </a:lnTo>
                    <a:lnTo>
                      <a:pt x="1078" y="2350"/>
                    </a:lnTo>
                    <a:lnTo>
                      <a:pt x="1046" y="2423"/>
                    </a:lnTo>
                    <a:lnTo>
                      <a:pt x="1040" y="2429"/>
                    </a:lnTo>
                    <a:lnTo>
                      <a:pt x="855" y="2487"/>
                    </a:lnTo>
                    <a:lnTo>
                      <a:pt x="826" y="2500"/>
                    </a:lnTo>
                    <a:lnTo>
                      <a:pt x="781" y="2525"/>
                    </a:lnTo>
                    <a:lnTo>
                      <a:pt x="768" y="2497"/>
                    </a:lnTo>
                    <a:lnTo>
                      <a:pt x="0" y="1858"/>
                    </a:lnTo>
                    <a:lnTo>
                      <a:pt x="40" y="1805"/>
                    </a:lnTo>
                    <a:lnTo>
                      <a:pt x="56" y="1765"/>
                    </a:lnTo>
                    <a:lnTo>
                      <a:pt x="81" y="1713"/>
                    </a:lnTo>
                    <a:lnTo>
                      <a:pt x="106" y="1672"/>
                    </a:lnTo>
                    <a:lnTo>
                      <a:pt x="146" y="1597"/>
                    </a:lnTo>
                    <a:lnTo>
                      <a:pt x="166" y="1537"/>
                    </a:lnTo>
                    <a:lnTo>
                      <a:pt x="198" y="1465"/>
                    </a:lnTo>
                    <a:lnTo>
                      <a:pt x="508" y="72"/>
                    </a:lnTo>
                    <a:lnTo>
                      <a:pt x="508" y="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3" name="Freeform 44"/>
              <p:cNvSpPr>
                <a:spLocks/>
              </p:cNvSpPr>
              <p:nvPr/>
            </p:nvSpPr>
            <p:spPr bwMode="auto">
              <a:xfrm>
                <a:off x="3568" y="1404"/>
                <a:ext cx="122" cy="145"/>
              </a:xfrm>
              <a:custGeom>
                <a:avLst/>
                <a:gdLst>
                  <a:gd name="T0" fmla="*/ 573 w 610"/>
                  <a:gd name="T1" fmla="*/ 108 h 723"/>
                  <a:gd name="T2" fmla="*/ 610 w 610"/>
                  <a:gd name="T3" fmla="*/ 248 h 723"/>
                  <a:gd name="T4" fmla="*/ 587 w 610"/>
                  <a:gd name="T5" fmla="*/ 441 h 723"/>
                  <a:gd name="T6" fmla="*/ 440 w 610"/>
                  <a:gd name="T7" fmla="*/ 425 h 723"/>
                  <a:gd name="T8" fmla="*/ 405 w 610"/>
                  <a:gd name="T9" fmla="*/ 723 h 723"/>
                  <a:gd name="T10" fmla="*/ 182 w 610"/>
                  <a:gd name="T11" fmla="*/ 676 h 723"/>
                  <a:gd name="T12" fmla="*/ 100 w 610"/>
                  <a:gd name="T13" fmla="*/ 658 h 723"/>
                  <a:gd name="T14" fmla="*/ 43 w 610"/>
                  <a:gd name="T15" fmla="*/ 633 h 723"/>
                  <a:gd name="T16" fmla="*/ 18 w 610"/>
                  <a:gd name="T17" fmla="*/ 608 h 723"/>
                  <a:gd name="T18" fmla="*/ 2 w 610"/>
                  <a:gd name="T19" fmla="*/ 548 h 723"/>
                  <a:gd name="T20" fmla="*/ 0 w 610"/>
                  <a:gd name="T21" fmla="*/ 491 h 723"/>
                  <a:gd name="T22" fmla="*/ 5 w 610"/>
                  <a:gd name="T23" fmla="*/ 0 h 723"/>
                  <a:gd name="T24" fmla="*/ 573 w 610"/>
                  <a:gd name="T25" fmla="*/ 108 h 7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10"/>
                  <a:gd name="T40" fmla="*/ 0 h 723"/>
                  <a:gd name="T41" fmla="*/ 610 w 610"/>
                  <a:gd name="T42" fmla="*/ 723 h 7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10" h="723">
                    <a:moveTo>
                      <a:pt x="573" y="108"/>
                    </a:moveTo>
                    <a:lnTo>
                      <a:pt x="610" y="248"/>
                    </a:lnTo>
                    <a:lnTo>
                      <a:pt x="587" y="441"/>
                    </a:lnTo>
                    <a:lnTo>
                      <a:pt x="440" y="425"/>
                    </a:lnTo>
                    <a:lnTo>
                      <a:pt x="405" y="723"/>
                    </a:lnTo>
                    <a:lnTo>
                      <a:pt x="182" y="676"/>
                    </a:lnTo>
                    <a:lnTo>
                      <a:pt x="100" y="658"/>
                    </a:lnTo>
                    <a:lnTo>
                      <a:pt x="43" y="633"/>
                    </a:lnTo>
                    <a:lnTo>
                      <a:pt x="18" y="608"/>
                    </a:lnTo>
                    <a:lnTo>
                      <a:pt x="2" y="548"/>
                    </a:lnTo>
                    <a:lnTo>
                      <a:pt x="0" y="491"/>
                    </a:lnTo>
                    <a:lnTo>
                      <a:pt x="5" y="0"/>
                    </a:lnTo>
                    <a:lnTo>
                      <a:pt x="573" y="10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4" name="Freeform 45"/>
              <p:cNvSpPr>
                <a:spLocks/>
              </p:cNvSpPr>
              <p:nvPr/>
            </p:nvSpPr>
            <p:spPr bwMode="auto">
              <a:xfrm>
                <a:off x="3671" y="452"/>
                <a:ext cx="917" cy="438"/>
              </a:xfrm>
              <a:custGeom>
                <a:avLst/>
                <a:gdLst>
                  <a:gd name="T0" fmla="*/ 1633 w 4586"/>
                  <a:gd name="T1" fmla="*/ 612 h 2190"/>
                  <a:gd name="T2" fmla="*/ 1930 w 4586"/>
                  <a:gd name="T3" fmla="*/ 481 h 2190"/>
                  <a:gd name="T4" fmla="*/ 2104 w 4586"/>
                  <a:gd name="T5" fmla="*/ 410 h 2190"/>
                  <a:gd name="T6" fmla="*/ 2324 w 4586"/>
                  <a:gd name="T7" fmla="*/ 340 h 2190"/>
                  <a:gd name="T8" fmla="*/ 2326 w 4586"/>
                  <a:gd name="T9" fmla="*/ 350 h 2190"/>
                  <a:gd name="T10" fmla="*/ 4586 w 4586"/>
                  <a:gd name="T11" fmla="*/ 0 h 2190"/>
                  <a:gd name="T12" fmla="*/ 4559 w 4586"/>
                  <a:gd name="T13" fmla="*/ 317 h 2190"/>
                  <a:gd name="T14" fmla="*/ 4526 w 4586"/>
                  <a:gd name="T15" fmla="*/ 348 h 2190"/>
                  <a:gd name="T16" fmla="*/ 4506 w 4586"/>
                  <a:gd name="T17" fmla="*/ 383 h 2190"/>
                  <a:gd name="T18" fmla="*/ 4479 w 4586"/>
                  <a:gd name="T19" fmla="*/ 442 h 2190"/>
                  <a:gd name="T20" fmla="*/ 4462 w 4586"/>
                  <a:gd name="T21" fmla="*/ 495 h 2190"/>
                  <a:gd name="T22" fmla="*/ 4451 w 4586"/>
                  <a:gd name="T23" fmla="*/ 585 h 2190"/>
                  <a:gd name="T24" fmla="*/ 4414 w 4586"/>
                  <a:gd name="T25" fmla="*/ 710 h 2190"/>
                  <a:gd name="T26" fmla="*/ 2311 w 4586"/>
                  <a:gd name="T27" fmla="*/ 1845 h 2190"/>
                  <a:gd name="T28" fmla="*/ 2164 w 4586"/>
                  <a:gd name="T29" fmla="*/ 1921 h 2190"/>
                  <a:gd name="T30" fmla="*/ 1670 w 4586"/>
                  <a:gd name="T31" fmla="*/ 2190 h 2190"/>
                  <a:gd name="T32" fmla="*/ 1143 w 4586"/>
                  <a:gd name="T33" fmla="*/ 1780 h 2190"/>
                  <a:gd name="T34" fmla="*/ 793 w 4586"/>
                  <a:gd name="T35" fmla="*/ 1540 h 2190"/>
                  <a:gd name="T36" fmla="*/ 678 w 4586"/>
                  <a:gd name="T37" fmla="*/ 1500 h 2190"/>
                  <a:gd name="T38" fmla="*/ 473 w 4586"/>
                  <a:gd name="T39" fmla="*/ 1548 h 2190"/>
                  <a:gd name="T40" fmla="*/ 338 w 4586"/>
                  <a:gd name="T41" fmla="*/ 1589 h 2190"/>
                  <a:gd name="T42" fmla="*/ 0 w 4586"/>
                  <a:gd name="T43" fmla="*/ 1735 h 2190"/>
                  <a:gd name="T44" fmla="*/ 35 w 4586"/>
                  <a:gd name="T45" fmla="*/ 1653 h 2190"/>
                  <a:gd name="T46" fmla="*/ 97 w 4586"/>
                  <a:gd name="T47" fmla="*/ 1600 h 2190"/>
                  <a:gd name="T48" fmla="*/ 250 w 4586"/>
                  <a:gd name="T49" fmla="*/ 1483 h 2190"/>
                  <a:gd name="T50" fmla="*/ 630 w 4586"/>
                  <a:gd name="T51" fmla="*/ 1257 h 2190"/>
                  <a:gd name="T52" fmla="*/ 1550 w 4586"/>
                  <a:gd name="T53" fmla="*/ 707 h 2190"/>
                  <a:gd name="T54" fmla="*/ 1633 w 4586"/>
                  <a:gd name="T55" fmla="*/ 612 h 219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586"/>
                  <a:gd name="T85" fmla="*/ 0 h 2190"/>
                  <a:gd name="T86" fmla="*/ 4586 w 4586"/>
                  <a:gd name="T87" fmla="*/ 2190 h 219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586" h="2190">
                    <a:moveTo>
                      <a:pt x="1633" y="612"/>
                    </a:moveTo>
                    <a:lnTo>
                      <a:pt x="1930" y="481"/>
                    </a:lnTo>
                    <a:lnTo>
                      <a:pt x="2104" y="410"/>
                    </a:lnTo>
                    <a:lnTo>
                      <a:pt x="2324" y="340"/>
                    </a:lnTo>
                    <a:lnTo>
                      <a:pt x="2326" y="350"/>
                    </a:lnTo>
                    <a:lnTo>
                      <a:pt x="4586" y="0"/>
                    </a:lnTo>
                    <a:lnTo>
                      <a:pt x="4559" y="317"/>
                    </a:lnTo>
                    <a:lnTo>
                      <a:pt x="4526" y="348"/>
                    </a:lnTo>
                    <a:lnTo>
                      <a:pt x="4506" y="383"/>
                    </a:lnTo>
                    <a:lnTo>
                      <a:pt x="4479" y="442"/>
                    </a:lnTo>
                    <a:lnTo>
                      <a:pt x="4462" y="495"/>
                    </a:lnTo>
                    <a:lnTo>
                      <a:pt x="4451" y="585"/>
                    </a:lnTo>
                    <a:lnTo>
                      <a:pt x="4414" y="710"/>
                    </a:lnTo>
                    <a:lnTo>
                      <a:pt x="2311" y="1845"/>
                    </a:lnTo>
                    <a:lnTo>
                      <a:pt x="2164" y="1921"/>
                    </a:lnTo>
                    <a:lnTo>
                      <a:pt x="1670" y="2190"/>
                    </a:lnTo>
                    <a:lnTo>
                      <a:pt x="1143" y="1780"/>
                    </a:lnTo>
                    <a:lnTo>
                      <a:pt x="793" y="1540"/>
                    </a:lnTo>
                    <a:lnTo>
                      <a:pt x="678" y="1500"/>
                    </a:lnTo>
                    <a:lnTo>
                      <a:pt x="473" y="1548"/>
                    </a:lnTo>
                    <a:lnTo>
                      <a:pt x="338" y="1589"/>
                    </a:lnTo>
                    <a:lnTo>
                      <a:pt x="0" y="1735"/>
                    </a:lnTo>
                    <a:lnTo>
                      <a:pt x="35" y="1653"/>
                    </a:lnTo>
                    <a:lnTo>
                      <a:pt x="97" y="1600"/>
                    </a:lnTo>
                    <a:lnTo>
                      <a:pt x="250" y="1483"/>
                    </a:lnTo>
                    <a:lnTo>
                      <a:pt x="630" y="1257"/>
                    </a:lnTo>
                    <a:lnTo>
                      <a:pt x="1550" y="707"/>
                    </a:lnTo>
                    <a:lnTo>
                      <a:pt x="1633" y="6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5" name="Freeform 46"/>
              <p:cNvSpPr>
                <a:spLocks/>
              </p:cNvSpPr>
              <p:nvPr/>
            </p:nvSpPr>
            <p:spPr bwMode="auto">
              <a:xfrm>
                <a:off x="3659" y="760"/>
                <a:ext cx="445" cy="568"/>
              </a:xfrm>
              <a:custGeom>
                <a:avLst/>
                <a:gdLst>
                  <a:gd name="T0" fmla="*/ 856 w 2227"/>
                  <a:gd name="T1" fmla="*/ 0 h 2840"/>
                  <a:gd name="T2" fmla="*/ 1358 w 2227"/>
                  <a:gd name="T3" fmla="*/ 1074 h 2840"/>
                  <a:gd name="T4" fmla="*/ 1654 w 2227"/>
                  <a:gd name="T5" fmla="*/ 1660 h 2840"/>
                  <a:gd name="T6" fmla="*/ 2076 w 2227"/>
                  <a:gd name="T7" fmla="*/ 2473 h 2840"/>
                  <a:gd name="T8" fmla="*/ 2084 w 2227"/>
                  <a:gd name="T9" fmla="*/ 2483 h 2840"/>
                  <a:gd name="T10" fmla="*/ 2221 w 2227"/>
                  <a:gd name="T11" fmla="*/ 2830 h 2840"/>
                  <a:gd name="T12" fmla="*/ 2227 w 2227"/>
                  <a:gd name="T13" fmla="*/ 2840 h 2840"/>
                  <a:gd name="T14" fmla="*/ 836 w 2227"/>
                  <a:gd name="T15" fmla="*/ 2620 h 2840"/>
                  <a:gd name="T16" fmla="*/ 0 w 2227"/>
                  <a:gd name="T17" fmla="*/ 2495 h 2840"/>
                  <a:gd name="T18" fmla="*/ 6 w 2227"/>
                  <a:gd name="T19" fmla="*/ 2462 h 2840"/>
                  <a:gd name="T20" fmla="*/ 79 w 2227"/>
                  <a:gd name="T21" fmla="*/ 1850 h 2840"/>
                  <a:gd name="T22" fmla="*/ 260 w 2227"/>
                  <a:gd name="T23" fmla="*/ 1200 h 2840"/>
                  <a:gd name="T24" fmla="*/ 531 w 2227"/>
                  <a:gd name="T25" fmla="*/ 582 h 2840"/>
                  <a:gd name="T26" fmla="*/ 856 w 2227"/>
                  <a:gd name="T27" fmla="*/ 0 h 28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227"/>
                  <a:gd name="T43" fmla="*/ 0 h 2840"/>
                  <a:gd name="T44" fmla="*/ 2227 w 2227"/>
                  <a:gd name="T45" fmla="*/ 2840 h 28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227" h="2840">
                    <a:moveTo>
                      <a:pt x="856" y="0"/>
                    </a:moveTo>
                    <a:lnTo>
                      <a:pt x="1358" y="1074"/>
                    </a:lnTo>
                    <a:lnTo>
                      <a:pt x="1654" y="1660"/>
                    </a:lnTo>
                    <a:lnTo>
                      <a:pt x="2076" y="2473"/>
                    </a:lnTo>
                    <a:lnTo>
                      <a:pt x="2084" y="2483"/>
                    </a:lnTo>
                    <a:lnTo>
                      <a:pt x="2221" y="2830"/>
                    </a:lnTo>
                    <a:lnTo>
                      <a:pt x="2227" y="2840"/>
                    </a:lnTo>
                    <a:lnTo>
                      <a:pt x="836" y="2620"/>
                    </a:lnTo>
                    <a:lnTo>
                      <a:pt x="0" y="2495"/>
                    </a:lnTo>
                    <a:lnTo>
                      <a:pt x="6" y="2462"/>
                    </a:lnTo>
                    <a:lnTo>
                      <a:pt x="79" y="1850"/>
                    </a:lnTo>
                    <a:lnTo>
                      <a:pt x="260" y="1200"/>
                    </a:lnTo>
                    <a:lnTo>
                      <a:pt x="531" y="582"/>
                    </a:lnTo>
                    <a:lnTo>
                      <a:pt x="85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6" name="Freeform 47"/>
              <p:cNvSpPr>
                <a:spLocks/>
              </p:cNvSpPr>
              <p:nvPr/>
            </p:nvSpPr>
            <p:spPr bwMode="auto">
              <a:xfrm>
                <a:off x="3830" y="760"/>
                <a:ext cx="279" cy="332"/>
              </a:xfrm>
              <a:custGeom>
                <a:avLst/>
                <a:gdLst>
                  <a:gd name="T0" fmla="*/ 0 w 1398"/>
                  <a:gd name="T1" fmla="*/ 0 h 1660"/>
                  <a:gd name="T2" fmla="*/ 350 w 1398"/>
                  <a:gd name="T3" fmla="*/ 240 h 1660"/>
                  <a:gd name="T4" fmla="*/ 877 w 1398"/>
                  <a:gd name="T5" fmla="*/ 650 h 1660"/>
                  <a:gd name="T6" fmla="*/ 1398 w 1398"/>
                  <a:gd name="T7" fmla="*/ 1033 h 1660"/>
                  <a:gd name="T8" fmla="*/ 798 w 1398"/>
                  <a:gd name="T9" fmla="*/ 1660 h 1660"/>
                  <a:gd name="T10" fmla="*/ 502 w 1398"/>
                  <a:gd name="T11" fmla="*/ 1074 h 1660"/>
                  <a:gd name="T12" fmla="*/ 0 w 1398"/>
                  <a:gd name="T13" fmla="*/ 0 h 16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98"/>
                  <a:gd name="T22" fmla="*/ 0 h 1660"/>
                  <a:gd name="T23" fmla="*/ 1398 w 1398"/>
                  <a:gd name="T24" fmla="*/ 1660 h 166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98" h="1660">
                    <a:moveTo>
                      <a:pt x="0" y="0"/>
                    </a:moveTo>
                    <a:lnTo>
                      <a:pt x="350" y="240"/>
                    </a:lnTo>
                    <a:lnTo>
                      <a:pt x="877" y="650"/>
                    </a:lnTo>
                    <a:lnTo>
                      <a:pt x="1398" y="1033"/>
                    </a:lnTo>
                    <a:lnTo>
                      <a:pt x="798" y="1660"/>
                    </a:lnTo>
                    <a:lnTo>
                      <a:pt x="502" y="10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7" name="Freeform 48"/>
              <p:cNvSpPr>
                <a:spLocks/>
              </p:cNvSpPr>
              <p:nvPr/>
            </p:nvSpPr>
            <p:spPr bwMode="auto">
              <a:xfrm>
                <a:off x="2865" y="1152"/>
                <a:ext cx="1603" cy="440"/>
              </a:xfrm>
              <a:custGeom>
                <a:avLst/>
                <a:gdLst>
                  <a:gd name="T0" fmla="*/ 778 w 8019"/>
                  <a:gd name="T1" fmla="*/ 23 h 2200"/>
                  <a:gd name="T2" fmla="*/ 2598 w 8019"/>
                  <a:gd name="T3" fmla="*/ 322 h 2200"/>
                  <a:gd name="T4" fmla="*/ 3970 w 8019"/>
                  <a:gd name="T5" fmla="*/ 535 h 2200"/>
                  <a:gd name="T6" fmla="*/ 6197 w 8019"/>
                  <a:gd name="T7" fmla="*/ 880 h 2200"/>
                  <a:gd name="T8" fmla="*/ 7980 w 8019"/>
                  <a:gd name="T9" fmla="*/ 1137 h 2200"/>
                  <a:gd name="T10" fmla="*/ 7989 w 8019"/>
                  <a:gd name="T11" fmla="*/ 1505 h 2200"/>
                  <a:gd name="T12" fmla="*/ 6658 w 8019"/>
                  <a:gd name="T13" fmla="*/ 1347 h 2200"/>
                  <a:gd name="T14" fmla="*/ 6316 w 8019"/>
                  <a:gd name="T15" fmla="*/ 1268 h 2200"/>
                  <a:gd name="T16" fmla="*/ 5736 w 8019"/>
                  <a:gd name="T17" fmla="*/ 1191 h 2200"/>
                  <a:gd name="T18" fmla="*/ 4966 w 8019"/>
                  <a:gd name="T19" fmla="*/ 1075 h 2200"/>
                  <a:gd name="T20" fmla="*/ 3536 w 8019"/>
                  <a:gd name="T21" fmla="*/ 850 h 2200"/>
                  <a:gd name="T22" fmla="*/ 4686 w 8019"/>
                  <a:gd name="T23" fmla="*/ 1332 h 2200"/>
                  <a:gd name="T24" fmla="*/ 5191 w 8019"/>
                  <a:gd name="T25" fmla="*/ 1430 h 2200"/>
                  <a:gd name="T26" fmla="*/ 6314 w 8019"/>
                  <a:gd name="T27" fmla="*/ 1640 h 2200"/>
                  <a:gd name="T28" fmla="*/ 7939 w 8019"/>
                  <a:gd name="T29" fmla="*/ 1932 h 2200"/>
                  <a:gd name="T30" fmla="*/ 7932 w 8019"/>
                  <a:gd name="T31" fmla="*/ 2083 h 2200"/>
                  <a:gd name="T32" fmla="*/ 6261 w 8019"/>
                  <a:gd name="T33" fmla="*/ 1785 h 2200"/>
                  <a:gd name="T34" fmla="*/ 5583 w 8019"/>
                  <a:gd name="T35" fmla="*/ 1668 h 2200"/>
                  <a:gd name="T36" fmla="*/ 4091 w 8019"/>
                  <a:gd name="T37" fmla="*/ 1370 h 2200"/>
                  <a:gd name="T38" fmla="*/ 3518 w 8019"/>
                  <a:gd name="T39" fmla="*/ 1753 h 2200"/>
                  <a:gd name="T40" fmla="*/ 3536 w 8019"/>
                  <a:gd name="T41" fmla="*/ 1870 h 2200"/>
                  <a:gd name="T42" fmla="*/ 3618 w 8019"/>
                  <a:gd name="T43" fmla="*/ 1920 h 2200"/>
                  <a:gd name="T44" fmla="*/ 3923 w 8019"/>
                  <a:gd name="T45" fmla="*/ 1985 h 2200"/>
                  <a:gd name="T46" fmla="*/ 2908 w 8019"/>
                  <a:gd name="T47" fmla="*/ 2065 h 2200"/>
                  <a:gd name="T48" fmla="*/ 2800 w 8019"/>
                  <a:gd name="T49" fmla="*/ 2050 h 2200"/>
                  <a:gd name="T50" fmla="*/ 2530 w 8019"/>
                  <a:gd name="T51" fmla="*/ 2115 h 2200"/>
                  <a:gd name="T52" fmla="*/ 2468 w 8019"/>
                  <a:gd name="T53" fmla="*/ 1870 h 2200"/>
                  <a:gd name="T54" fmla="*/ 2422 w 8019"/>
                  <a:gd name="T55" fmla="*/ 1730 h 2200"/>
                  <a:gd name="T56" fmla="*/ 2355 w 8019"/>
                  <a:gd name="T57" fmla="*/ 1595 h 2200"/>
                  <a:gd name="T58" fmla="*/ 2240 w 8019"/>
                  <a:gd name="T59" fmla="*/ 1432 h 2200"/>
                  <a:gd name="T60" fmla="*/ 2040 w 8019"/>
                  <a:gd name="T61" fmla="*/ 1558 h 2200"/>
                  <a:gd name="T62" fmla="*/ 1925 w 8019"/>
                  <a:gd name="T63" fmla="*/ 1670 h 2200"/>
                  <a:gd name="T64" fmla="*/ 1825 w 8019"/>
                  <a:gd name="T65" fmla="*/ 1725 h 2200"/>
                  <a:gd name="T66" fmla="*/ 1730 w 8019"/>
                  <a:gd name="T67" fmla="*/ 1768 h 2200"/>
                  <a:gd name="T68" fmla="*/ 0 w 8019"/>
                  <a:gd name="T69" fmla="*/ 768 h 2200"/>
                  <a:gd name="T70" fmla="*/ 620 w 8019"/>
                  <a:gd name="T71" fmla="*/ 373 h 220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019"/>
                  <a:gd name="T109" fmla="*/ 0 h 2200"/>
                  <a:gd name="T110" fmla="*/ 8019 w 8019"/>
                  <a:gd name="T111" fmla="*/ 2200 h 220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019" h="2200">
                    <a:moveTo>
                      <a:pt x="689" y="0"/>
                    </a:moveTo>
                    <a:lnTo>
                      <a:pt x="778" y="23"/>
                    </a:lnTo>
                    <a:lnTo>
                      <a:pt x="895" y="45"/>
                    </a:lnTo>
                    <a:lnTo>
                      <a:pt x="2598" y="322"/>
                    </a:lnTo>
                    <a:lnTo>
                      <a:pt x="3692" y="500"/>
                    </a:lnTo>
                    <a:lnTo>
                      <a:pt x="3970" y="535"/>
                    </a:lnTo>
                    <a:lnTo>
                      <a:pt x="4806" y="660"/>
                    </a:lnTo>
                    <a:lnTo>
                      <a:pt x="6197" y="880"/>
                    </a:lnTo>
                    <a:lnTo>
                      <a:pt x="6191" y="870"/>
                    </a:lnTo>
                    <a:lnTo>
                      <a:pt x="7980" y="1137"/>
                    </a:lnTo>
                    <a:lnTo>
                      <a:pt x="8019" y="1228"/>
                    </a:lnTo>
                    <a:lnTo>
                      <a:pt x="7989" y="1505"/>
                    </a:lnTo>
                    <a:lnTo>
                      <a:pt x="6891" y="1382"/>
                    </a:lnTo>
                    <a:lnTo>
                      <a:pt x="6658" y="1347"/>
                    </a:lnTo>
                    <a:lnTo>
                      <a:pt x="6616" y="1313"/>
                    </a:lnTo>
                    <a:lnTo>
                      <a:pt x="6316" y="1268"/>
                    </a:lnTo>
                    <a:lnTo>
                      <a:pt x="6228" y="1257"/>
                    </a:lnTo>
                    <a:lnTo>
                      <a:pt x="5736" y="1191"/>
                    </a:lnTo>
                    <a:lnTo>
                      <a:pt x="5734" y="1191"/>
                    </a:lnTo>
                    <a:lnTo>
                      <a:pt x="4966" y="1075"/>
                    </a:lnTo>
                    <a:lnTo>
                      <a:pt x="4960" y="1073"/>
                    </a:lnTo>
                    <a:lnTo>
                      <a:pt x="3536" y="850"/>
                    </a:lnTo>
                    <a:lnTo>
                      <a:pt x="3528" y="1102"/>
                    </a:lnTo>
                    <a:lnTo>
                      <a:pt x="4686" y="1332"/>
                    </a:lnTo>
                    <a:lnTo>
                      <a:pt x="5186" y="1430"/>
                    </a:lnTo>
                    <a:lnTo>
                      <a:pt x="5191" y="1430"/>
                    </a:lnTo>
                    <a:lnTo>
                      <a:pt x="5591" y="1502"/>
                    </a:lnTo>
                    <a:lnTo>
                      <a:pt x="6314" y="1640"/>
                    </a:lnTo>
                    <a:lnTo>
                      <a:pt x="6496" y="1672"/>
                    </a:lnTo>
                    <a:lnTo>
                      <a:pt x="7939" y="1932"/>
                    </a:lnTo>
                    <a:lnTo>
                      <a:pt x="7939" y="1938"/>
                    </a:lnTo>
                    <a:lnTo>
                      <a:pt x="7932" y="2083"/>
                    </a:lnTo>
                    <a:lnTo>
                      <a:pt x="6311" y="1793"/>
                    </a:lnTo>
                    <a:lnTo>
                      <a:pt x="6261" y="1785"/>
                    </a:lnTo>
                    <a:lnTo>
                      <a:pt x="5981" y="1750"/>
                    </a:lnTo>
                    <a:lnTo>
                      <a:pt x="5583" y="1668"/>
                    </a:lnTo>
                    <a:lnTo>
                      <a:pt x="4099" y="1372"/>
                    </a:lnTo>
                    <a:lnTo>
                      <a:pt x="4091" y="1370"/>
                    </a:lnTo>
                    <a:lnTo>
                      <a:pt x="3523" y="1262"/>
                    </a:lnTo>
                    <a:lnTo>
                      <a:pt x="3518" y="1753"/>
                    </a:lnTo>
                    <a:lnTo>
                      <a:pt x="3520" y="1810"/>
                    </a:lnTo>
                    <a:lnTo>
                      <a:pt x="3536" y="1870"/>
                    </a:lnTo>
                    <a:lnTo>
                      <a:pt x="3561" y="1895"/>
                    </a:lnTo>
                    <a:lnTo>
                      <a:pt x="3618" y="1920"/>
                    </a:lnTo>
                    <a:lnTo>
                      <a:pt x="3700" y="1938"/>
                    </a:lnTo>
                    <a:lnTo>
                      <a:pt x="3923" y="1985"/>
                    </a:lnTo>
                    <a:lnTo>
                      <a:pt x="3913" y="2200"/>
                    </a:lnTo>
                    <a:lnTo>
                      <a:pt x="2908" y="2065"/>
                    </a:lnTo>
                    <a:lnTo>
                      <a:pt x="2812" y="2052"/>
                    </a:lnTo>
                    <a:lnTo>
                      <a:pt x="2800" y="2050"/>
                    </a:lnTo>
                    <a:lnTo>
                      <a:pt x="2770" y="2060"/>
                    </a:lnTo>
                    <a:lnTo>
                      <a:pt x="2530" y="2115"/>
                    </a:lnTo>
                    <a:lnTo>
                      <a:pt x="2498" y="1955"/>
                    </a:lnTo>
                    <a:lnTo>
                      <a:pt x="2468" y="1870"/>
                    </a:lnTo>
                    <a:lnTo>
                      <a:pt x="2445" y="1803"/>
                    </a:lnTo>
                    <a:lnTo>
                      <a:pt x="2422" y="1730"/>
                    </a:lnTo>
                    <a:lnTo>
                      <a:pt x="2388" y="1660"/>
                    </a:lnTo>
                    <a:lnTo>
                      <a:pt x="2355" y="1595"/>
                    </a:lnTo>
                    <a:lnTo>
                      <a:pt x="2285" y="1485"/>
                    </a:lnTo>
                    <a:lnTo>
                      <a:pt x="2240" y="1432"/>
                    </a:lnTo>
                    <a:lnTo>
                      <a:pt x="2190" y="1395"/>
                    </a:lnTo>
                    <a:lnTo>
                      <a:pt x="2040" y="1558"/>
                    </a:lnTo>
                    <a:lnTo>
                      <a:pt x="1978" y="1627"/>
                    </a:lnTo>
                    <a:lnTo>
                      <a:pt x="1925" y="1670"/>
                    </a:lnTo>
                    <a:lnTo>
                      <a:pt x="1882" y="1697"/>
                    </a:lnTo>
                    <a:lnTo>
                      <a:pt x="1825" y="1725"/>
                    </a:lnTo>
                    <a:lnTo>
                      <a:pt x="1778" y="1747"/>
                    </a:lnTo>
                    <a:lnTo>
                      <a:pt x="1730" y="1768"/>
                    </a:lnTo>
                    <a:lnTo>
                      <a:pt x="1152" y="1938"/>
                    </a:lnTo>
                    <a:lnTo>
                      <a:pt x="0" y="768"/>
                    </a:lnTo>
                    <a:lnTo>
                      <a:pt x="460" y="465"/>
                    </a:lnTo>
                    <a:lnTo>
                      <a:pt x="620" y="373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8" name="Freeform 49"/>
              <p:cNvSpPr>
                <a:spLocks/>
              </p:cNvSpPr>
              <p:nvPr/>
            </p:nvSpPr>
            <p:spPr bwMode="auto">
              <a:xfrm>
                <a:off x="3570" y="1322"/>
                <a:ext cx="333" cy="116"/>
              </a:xfrm>
              <a:custGeom>
                <a:avLst/>
                <a:gdLst>
                  <a:gd name="T0" fmla="*/ 1432 w 1663"/>
                  <a:gd name="T1" fmla="*/ 223 h 580"/>
                  <a:gd name="T2" fmla="*/ 1495 w 1663"/>
                  <a:gd name="T3" fmla="*/ 390 h 580"/>
                  <a:gd name="T4" fmla="*/ 1563 w 1663"/>
                  <a:gd name="T5" fmla="*/ 368 h 580"/>
                  <a:gd name="T6" fmla="*/ 1663 w 1663"/>
                  <a:gd name="T7" fmla="*/ 580 h 580"/>
                  <a:gd name="T8" fmla="*/ 1658 w 1663"/>
                  <a:gd name="T9" fmla="*/ 580 h 580"/>
                  <a:gd name="T10" fmla="*/ 1158 w 1663"/>
                  <a:gd name="T11" fmla="*/ 482 h 580"/>
                  <a:gd name="T12" fmla="*/ 0 w 1663"/>
                  <a:gd name="T13" fmla="*/ 252 h 580"/>
                  <a:gd name="T14" fmla="*/ 8 w 1663"/>
                  <a:gd name="T15" fmla="*/ 0 h 580"/>
                  <a:gd name="T16" fmla="*/ 1432 w 1663"/>
                  <a:gd name="T17" fmla="*/ 223 h 5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63"/>
                  <a:gd name="T28" fmla="*/ 0 h 580"/>
                  <a:gd name="T29" fmla="*/ 1663 w 1663"/>
                  <a:gd name="T30" fmla="*/ 580 h 5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63" h="580">
                    <a:moveTo>
                      <a:pt x="1432" y="223"/>
                    </a:moveTo>
                    <a:lnTo>
                      <a:pt x="1495" y="390"/>
                    </a:lnTo>
                    <a:lnTo>
                      <a:pt x="1563" y="368"/>
                    </a:lnTo>
                    <a:lnTo>
                      <a:pt x="1663" y="580"/>
                    </a:lnTo>
                    <a:lnTo>
                      <a:pt x="1658" y="580"/>
                    </a:lnTo>
                    <a:lnTo>
                      <a:pt x="1158" y="482"/>
                    </a:lnTo>
                    <a:lnTo>
                      <a:pt x="0" y="252"/>
                    </a:lnTo>
                    <a:lnTo>
                      <a:pt x="8" y="0"/>
                    </a:lnTo>
                    <a:lnTo>
                      <a:pt x="1432" y="2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9" name="Freeform 50"/>
              <p:cNvSpPr>
                <a:spLocks/>
              </p:cNvSpPr>
              <p:nvPr/>
            </p:nvSpPr>
            <p:spPr bwMode="auto">
              <a:xfrm>
                <a:off x="3857" y="1367"/>
                <a:ext cx="155" cy="85"/>
              </a:xfrm>
              <a:custGeom>
                <a:avLst/>
                <a:gdLst>
                  <a:gd name="T0" fmla="*/ 0 w 776"/>
                  <a:gd name="T1" fmla="*/ 0 h 429"/>
                  <a:gd name="T2" fmla="*/ 6 w 776"/>
                  <a:gd name="T3" fmla="*/ 2 h 429"/>
                  <a:gd name="T4" fmla="*/ 774 w 776"/>
                  <a:gd name="T5" fmla="*/ 118 h 429"/>
                  <a:gd name="T6" fmla="*/ 776 w 776"/>
                  <a:gd name="T7" fmla="*/ 118 h 429"/>
                  <a:gd name="T8" fmla="*/ 631 w 776"/>
                  <a:gd name="T9" fmla="*/ 429 h 429"/>
                  <a:gd name="T10" fmla="*/ 231 w 776"/>
                  <a:gd name="T11" fmla="*/ 357 h 429"/>
                  <a:gd name="T12" fmla="*/ 131 w 776"/>
                  <a:gd name="T13" fmla="*/ 145 h 429"/>
                  <a:gd name="T14" fmla="*/ 63 w 776"/>
                  <a:gd name="T15" fmla="*/ 167 h 429"/>
                  <a:gd name="T16" fmla="*/ 0 w 776"/>
                  <a:gd name="T17" fmla="*/ 0 h 4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76"/>
                  <a:gd name="T28" fmla="*/ 0 h 429"/>
                  <a:gd name="T29" fmla="*/ 776 w 776"/>
                  <a:gd name="T30" fmla="*/ 429 h 4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76" h="429">
                    <a:moveTo>
                      <a:pt x="0" y="0"/>
                    </a:moveTo>
                    <a:lnTo>
                      <a:pt x="6" y="2"/>
                    </a:lnTo>
                    <a:lnTo>
                      <a:pt x="774" y="118"/>
                    </a:lnTo>
                    <a:lnTo>
                      <a:pt x="776" y="118"/>
                    </a:lnTo>
                    <a:lnTo>
                      <a:pt x="631" y="429"/>
                    </a:lnTo>
                    <a:lnTo>
                      <a:pt x="231" y="357"/>
                    </a:lnTo>
                    <a:lnTo>
                      <a:pt x="131" y="145"/>
                    </a:lnTo>
                    <a:lnTo>
                      <a:pt x="63" y="1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0" name="Freeform 51"/>
              <p:cNvSpPr>
                <a:spLocks/>
              </p:cNvSpPr>
              <p:nvPr/>
            </p:nvSpPr>
            <p:spPr bwMode="auto">
              <a:xfrm>
                <a:off x="3983" y="1390"/>
                <a:ext cx="181" cy="96"/>
              </a:xfrm>
              <a:custGeom>
                <a:avLst/>
                <a:gdLst>
                  <a:gd name="T0" fmla="*/ 145 w 905"/>
                  <a:gd name="T1" fmla="*/ 0 h 481"/>
                  <a:gd name="T2" fmla="*/ 637 w 905"/>
                  <a:gd name="T3" fmla="*/ 66 h 481"/>
                  <a:gd name="T4" fmla="*/ 725 w 905"/>
                  <a:gd name="T5" fmla="*/ 259 h 481"/>
                  <a:gd name="T6" fmla="*/ 778 w 905"/>
                  <a:gd name="T7" fmla="*/ 241 h 481"/>
                  <a:gd name="T8" fmla="*/ 905 w 905"/>
                  <a:gd name="T9" fmla="*/ 481 h 481"/>
                  <a:gd name="T10" fmla="*/ 723 w 905"/>
                  <a:gd name="T11" fmla="*/ 449 h 481"/>
                  <a:gd name="T12" fmla="*/ 0 w 905"/>
                  <a:gd name="T13" fmla="*/ 311 h 481"/>
                  <a:gd name="T14" fmla="*/ 145 w 905"/>
                  <a:gd name="T15" fmla="*/ 0 h 48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05"/>
                  <a:gd name="T25" fmla="*/ 0 h 481"/>
                  <a:gd name="T26" fmla="*/ 905 w 905"/>
                  <a:gd name="T27" fmla="*/ 481 h 48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05" h="481">
                    <a:moveTo>
                      <a:pt x="145" y="0"/>
                    </a:moveTo>
                    <a:lnTo>
                      <a:pt x="637" y="66"/>
                    </a:lnTo>
                    <a:lnTo>
                      <a:pt x="725" y="259"/>
                    </a:lnTo>
                    <a:lnTo>
                      <a:pt x="778" y="241"/>
                    </a:lnTo>
                    <a:lnTo>
                      <a:pt x="905" y="481"/>
                    </a:lnTo>
                    <a:lnTo>
                      <a:pt x="723" y="449"/>
                    </a:lnTo>
                    <a:lnTo>
                      <a:pt x="0" y="311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1" name="Freeform 52"/>
              <p:cNvSpPr>
                <a:spLocks/>
              </p:cNvSpPr>
              <p:nvPr/>
            </p:nvSpPr>
            <p:spPr bwMode="auto">
              <a:xfrm>
                <a:off x="3647" y="1426"/>
                <a:ext cx="334" cy="208"/>
              </a:xfrm>
              <a:custGeom>
                <a:avLst/>
                <a:gdLst>
                  <a:gd name="T0" fmla="*/ 178 w 1670"/>
                  <a:gd name="T1" fmla="*/ 0 h 1039"/>
                  <a:gd name="T2" fmla="*/ 186 w 1670"/>
                  <a:gd name="T3" fmla="*/ 2 h 1039"/>
                  <a:gd name="T4" fmla="*/ 1670 w 1670"/>
                  <a:gd name="T5" fmla="*/ 298 h 1039"/>
                  <a:gd name="T6" fmla="*/ 1595 w 1670"/>
                  <a:gd name="T7" fmla="*/ 1039 h 1039"/>
                  <a:gd name="T8" fmla="*/ 1446 w 1670"/>
                  <a:gd name="T9" fmla="*/ 1022 h 1039"/>
                  <a:gd name="T10" fmla="*/ 0 w 1670"/>
                  <a:gd name="T11" fmla="*/ 830 h 1039"/>
                  <a:gd name="T12" fmla="*/ 10 w 1670"/>
                  <a:gd name="T13" fmla="*/ 615 h 1039"/>
                  <a:gd name="T14" fmla="*/ 45 w 1670"/>
                  <a:gd name="T15" fmla="*/ 317 h 1039"/>
                  <a:gd name="T16" fmla="*/ 192 w 1670"/>
                  <a:gd name="T17" fmla="*/ 333 h 1039"/>
                  <a:gd name="T18" fmla="*/ 215 w 1670"/>
                  <a:gd name="T19" fmla="*/ 140 h 1039"/>
                  <a:gd name="T20" fmla="*/ 178 w 1670"/>
                  <a:gd name="T21" fmla="*/ 0 h 10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70"/>
                  <a:gd name="T34" fmla="*/ 0 h 1039"/>
                  <a:gd name="T35" fmla="*/ 1670 w 1670"/>
                  <a:gd name="T36" fmla="*/ 1039 h 10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70" h="1039">
                    <a:moveTo>
                      <a:pt x="178" y="0"/>
                    </a:moveTo>
                    <a:lnTo>
                      <a:pt x="186" y="2"/>
                    </a:lnTo>
                    <a:lnTo>
                      <a:pt x="1670" y="298"/>
                    </a:lnTo>
                    <a:lnTo>
                      <a:pt x="1595" y="1039"/>
                    </a:lnTo>
                    <a:lnTo>
                      <a:pt x="1446" y="1022"/>
                    </a:lnTo>
                    <a:lnTo>
                      <a:pt x="0" y="830"/>
                    </a:lnTo>
                    <a:lnTo>
                      <a:pt x="10" y="615"/>
                    </a:lnTo>
                    <a:lnTo>
                      <a:pt x="45" y="317"/>
                    </a:lnTo>
                    <a:lnTo>
                      <a:pt x="192" y="333"/>
                    </a:lnTo>
                    <a:lnTo>
                      <a:pt x="215" y="140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2" name="Freeform 53"/>
              <p:cNvSpPr>
                <a:spLocks/>
              </p:cNvSpPr>
              <p:nvPr/>
            </p:nvSpPr>
            <p:spPr bwMode="auto">
              <a:xfrm>
                <a:off x="3966" y="1486"/>
                <a:ext cx="95" cy="157"/>
              </a:xfrm>
              <a:custGeom>
                <a:avLst/>
                <a:gdLst>
                  <a:gd name="T0" fmla="*/ 75 w 473"/>
                  <a:gd name="T1" fmla="*/ 0 h 789"/>
                  <a:gd name="T2" fmla="*/ 473 w 473"/>
                  <a:gd name="T3" fmla="*/ 82 h 789"/>
                  <a:gd name="T4" fmla="*/ 401 w 473"/>
                  <a:gd name="T5" fmla="*/ 789 h 789"/>
                  <a:gd name="T6" fmla="*/ 103 w 473"/>
                  <a:gd name="T7" fmla="*/ 755 h 789"/>
                  <a:gd name="T8" fmla="*/ 0 w 473"/>
                  <a:gd name="T9" fmla="*/ 741 h 789"/>
                  <a:gd name="T10" fmla="*/ 75 w 473"/>
                  <a:gd name="T11" fmla="*/ 0 h 7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3"/>
                  <a:gd name="T19" fmla="*/ 0 h 789"/>
                  <a:gd name="T20" fmla="*/ 473 w 473"/>
                  <a:gd name="T21" fmla="*/ 789 h 7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3" h="789">
                    <a:moveTo>
                      <a:pt x="75" y="0"/>
                    </a:moveTo>
                    <a:lnTo>
                      <a:pt x="473" y="82"/>
                    </a:lnTo>
                    <a:lnTo>
                      <a:pt x="401" y="789"/>
                    </a:lnTo>
                    <a:lnTo>
                      <a:pt x="103" y="755"/>
                    </a:lnTo>
                    <a:lnTo>
                      <a:pt x="0" y="74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3" name="Freeform 54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>
                  <a:gd name="T0" fmla="*/ 7067 w 9927"/>
                  <a:gd name="T1" fmla="*/ 6631 h 8490"/>
                  <a:gd name="T2" fmla="*/ 6243 w 9927"/>
                  <a:gd name="T3" fmla="*/ 6940 h 8490"/>
                  <a:gd name="T4" fmla="*/ 7428 w 9927"/>
                  <a:gd name="T5" fmla="*/ 7237 h 8490"/>
                  <a:gd name="T6" fmla="*/ 9169 w 9927"/>
                  <a:gd name="T7" fmla="*/ 0 h 8490"/>
                  <a:gd name="T8" fmla="*/ 3015 w 9927"/>
                  <a:gd name="T9" fmla="*/ 7417 h 8490"/>
                  <a:gd name="T10" fmla="*/ 2547 w 9927"/>
                  <a:gd name="T11" fmla="*/ 7040 h 8490"/>
                  <a:gd name="T12" fmla="*/ 1654 w 9927"/>
                  <a:gd name="T13" fmla="*/ 6457 h 8490"/>
                  <a:gd name="T14" fmla="*/ 1027 w 9927"/>
                  <a:gd name="T15" fmla="*/ 6172 h 8490"/>
                  <a:gd name="T16" fmla="*/ 550 w 9927"/>
                  <a:gd name="T17" fmla="*/ 6087 h 8490"/>
                  <a:gd name="T18" fmla="*/ 465 w 9927"/>
                  <a:gd name="T19" fmla="*/ 6098 h 8490"/>
                  <a:gd name="T20" fmla="*/ 372 w 9927"/>
                  <a:gd name="T21" fmla="*/ 6235 h 8490"/>
                  <a:gd name="T22" fmla="*/ 374 w 9927"/>
                  <a:gd name="T23" fmla="*/ 6305 h 8490"/>
                  <a:gd name="T24" fmla="*/ 639 w 9927"/>
                  <a:gd name="T25" fmla="*/ 6407 h 8490"/>
                  <a:gd name="T26" fmla="*/ 1293 w 9927"/>
                  <a:gd name="T27" fmla="*/ 6683 h 8490"/>
                  <a:gd name="T28" fmla="*/ 1797 w 9927"/>
                  <a:gd name="T29" fmla="*/ 6965 h 8490"/>
                  <a:gd name="T30" fmla="*/ 2052 w 9927"/>
                  <a:gd name="T31" fmla="*/ 7100 h 8490"/>
                  <a:gd name="T32" fmla="*/ 2245 w 9927"/>
                  <a:gd name="T33" fmla="*/ 7193 h 8490"/>
                  <a:gd name="T34" fmla="*/ 2570 w 9927"/>
                  <a:gd name="T35" fmla="*/ 7432 h 8490"/>
                  <a:gd name="T36" fmla="*/ 2800 w 9927"/>
                  <a:gd name="T37" fmla="*/ 7656 h 8490"/>
                  <a:gd name="T38" fmla="*/ 2885 w 9927"/>
                  <a:gd name="T39" fmla="*/ 7668 h 8490"/>
                  <a:gd name="T40" fmla="*/ 3020 w 9927"/>
                  <a:gd name="T41" fmla="*/ 7560 h 8490"/>
                  <a:gd name="T42" fmla="*/ 3045 w 9927"/>
                  <a:gd name="T43" fmla="*/ 7500 h 8490"/>
                  <a:gd name="T44" fmla="*/ 3035 w 9927"/>
                  <a:gd name="T45" fmla="*/ 7450 h 8490"/>
                  <a:gd name="T46" fmla="*/ 9169 w 9927"/>
                  <a:gd name="T47" fmla="*/ 0 h 8490"/>
                  <a:gd name="T48" fmla="*/ 9257 w 9927"/>
                  <a:gd name="T49" fmla="*/ 22 h 8490"/>
                  <a:gd name="T50" fmla="*/ 9927 w 9927"/>
                  <a:gd name="T51" fmla="*/ 830 h 8490"/>
                  <a:gd name="T52" fmla="*/ 9922 w 9927"/>
                  <a:gd name="T53" fmla="*/ 1012 h 8490"/>
                  <a:gd name="T54" fmla="*/ 9259 w 9927"/>
                  <a:gd name="T55" fmla="*/ 5335 h 8490"/>
                  <a:gd name="T56" fmla="*/ 8894 w 9927"/>
                  <a:gd name="T57" fmla="*/ 5973 h 8490"/>
                  <a:gd name="T58" fmla="*/ 8584 w 9927"/>
                  <a:gd name="T59" fmla="*/ 6473 h 8490"/>
                  <a:gd name="T60" fmla="*/ 8194 w 9927"/>
                  <a:gd name="T61" fmla="*/ 6957 h 8490"/>
                  <a:gd name="T62" fmla="*/ 7191 w 9927"/>
                  <a:gd name="T63" fmla="*/ 7602 h 8490"/>
                  <a:gd name="T64" fmla="*/ 6658 w 9927"/>
                  <a:gd name="T65" fmla="*/ 7945 h 8490"/>
                  <a:gd name="T66" fmla="*/ 6561 w 9927"/>
                  <a:gd name="T67" fmla="*/ 8080 h 8490"/>
                  <a:gd name="T68" fmla="*/ 3246 w 9927"/>
                  <a:gd name="T69" fmla="*/ 8090 h 8490"/>
                  <a:gd name="T70" fmla="*/ 2613 w 9927"/>
                  <a:gd name="T71" fmla="*/ 7538 h 8490"/>
                  <a:gd name="T72" fmla="*/ 2397 w 9927"/>
                  <a:gd name="T73" fmla="*/ 7353 h 8490"/>
                  <a:gd name="T74" fmla="*/ 2173 w 9927"/>
                  <a:gd name="T75" fmla="*/ 7187 h 8490"/>
                  <a:gd name="T76" fmla="*/ 1849 w 9927"/>
                  <a:gd name="T77" fmla="*/ 7033 h 8490"/>
                  <a:gd name="T78" fmla="*/ 1235 w 9927"/>
                  <a:gd name="T79" fmla="*/ 6687 h 8490"/>
                  <a:gd name="T80" fmla="*/ 902 w 9927"/>
                  <a:gd name="T81" fmla="*/ 6552 h 8490"/>
                  <a:gd name="T82" fmla="*/ 0 w 9927"/>
                  <a:gd name="T83" fmla="*/ 6225 h 8490"/>
                  <a:gd name="T84" fmla="*/ 1820 w 9927"/>
                  <a:gd name="T85" fmla="*/ 5301 h 8490"/>
                  <a:gd name="T86" fmla="*/ 1967 w 9927"/>
                  <a:gd name="T87" fmla="*/ 5359 h 8490"/>
                  <a:gd name="T88" fmla="*/ 2105 w 9927"/>
                  <a:gd name="T89" fmla="*/ 5347 h 8490"/>
                  <a:gd name="T90" fmla="*/ 2250 w 9927"/>
                  <a:gd name="T91" fmla="*/ 5280 h 8490"/>
                  <a:gd name="T92" fmla="*/ 4363 w 9927"/>
                  <a:gd name="T93" fmla="*/ 3517 h 8490"/>
                  <a:gd name="T94" fmla="*/ 4703 w 9927"/>
                  <a:gd name="T95" fmla="*/ 2805 h 8490"/>
                  <a:gd name="T96" fmla="*/ 5136 w 9927"/>
                  <a:gd name="T97" fmla="*/ 1962 h 8490"/>
                  <a:gd name="T98" fmla="*/ 5205 w 9927"/>
                  <a:gd name="T99" fmla="*/ 1873 h 8490"/>
                  <a:gd name="T100" fmla="*/ 6774 w 9927"/>
                  <a:gd name="T101" fmla="*/ 1332 h 8490"/>
                  <a:gd name="T102" fmla="*/ 6884 w 9927"/>
                  <a:gd name="T103" fmla="*/ 1255 h 8490"/>
                  <a:gd name="T104" fmla="*/ 7212 w 9927"/>
                  <a:gd name="T105" fmla="*/ 618 h 8490"/>
                  <a:gd name="T106" fmla="*/ 8115 w 9927"/>
                  <a:gd name="T107" fmla="*/ 325 h 8490"/>
                  <a:gd name="T108" fmla="*/ 9111 w 9927"/>
                  <a:gd name="T109" fmla="*/ 10 h 849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927"/>
                  <a:gd name="T166" fmla="*/ 0 h 8490"/>
                  <a:gd name="T167" fmla="*/ 9927 w 9927"/>
                  <a:gd name="T168" fmla="*/ 8490 h 849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927" h="8490">
                    <a:moveTo>
                      <a:pt x="9169" y="0"/>
                    </a:moveTo>
                    <a:lnTo>
                      <a:pt x="7067" y="6631"/>
                    </a:lnTo>
                    <a:lnTo>
                      <a:pt x="6994" y="6507"/>
                    </a:lnTo>
                    <a:lnTo>
                      <a:pt x="6243" y="6940"/>
                    </a:lnTo>
                    <a:lnTo>
                      <a:pt x="6708" y="7755"/>
                    </a:lnTo>
                    <a:lnTo>
                      <a:pt x="7428" y="7237"/>
                    </a:lnTo>
                    <a:lnTo>
                      <a:pt x="7067" y="6631"/>
                    </a:lnTo>
                    <a:lnTo>
                      <a:pt x="9169" y="0"/>
                    </a:lnTo>
                    <a:lnTo>
                      <a:pt x="3030" y="7442"/>
                    </a:lnTo>
                    <a:lnTo>
                      <a:pt x="3015" y="7417"/>
                    </a:lnTo>
                    <a:lnTo>
                      <a:pt x="2995" y="7400"/>
                    </a:lnTo>
                    <a:lnTo>
                      <a:pt x="2547" y="7040"/>
                    </a:lnTo>
                    <a:lnTo>
                      <a:pt x="1930" y="6631"/>
                    </a:lnTo>
                    <a:lnTo>
                      <a:pt x="1654" y="6457"/>
                    </a:lnTo>
                    <a:lnTo>
                      <a:pt x="1310" y="6272"/>
                    </a:lnTo>
                    <a:lnTo>
                      <a:pt x="1027" y="6172"/>
                    </a:lnTo>
                    <a:lnTo>
                      <a:pt x="592" y="6098"/>
                    </a:lnTo>
                    <a:lnTo>
                      <a:pt x="550" y="6087"/>
                    </a:lnTo>
                    <a:lnTo>
                      <a:pt x="510" y="6087"/>
                    </a:lnTo>
                    <a:lnTo>
                      <a:pt x="465" y="6098"/>
                    </a:lnTo>
                    <a:lnTo>
                      <a:pt x="434" y="6123"/>
                    </a:lnTo>
                    <a:lnTo>
                      <a:pt x="372" y="6235"/>
                    </a:lnTo>
                    <a:lnTo>
                      <a:pt x="365" y="6278"/>
                    </a:lnTo>
                    <a:lnTo>
                      <a:pt x="374" y="6305"/>
                    </a:lnTo>
                    <a:lnTo>
                      <a:pt x="397" y="6330"/>
                    </a:lnTo>
                    <a:lnTo>
                      <a:pt x="639" y="6407"/>
                    </a:lnTo>
                    <a:lnTo>
                      <a:pt x="1035" y="6565"/>
                    </a:lnTo>
                    <a:lnTo>
                      <a:pt x="1293" y="6683"/>
                    </a:lnTo>
                    <a:lnTo>
                      <a:pt x="1579" y="6838"/>
                    </a:lnTo>
                    <a:lnTo>
                      <a:pt x="1797" y="6965"/>
                    </a:lnTo>
                    <a:lnTo>
                      <a:pt x="1938" y="7033"/>
                    </a:lnTo>
                    <a:lnTo>
                      <a:pt x="2052" y="7100"/>
                    </a:lnTo>
                    <a:lnTo>
                      <a:pt x="2162" y="7156"/>
                    </a:lnTo>
                    <a:lnTo>
                      <a:pt x="2245" y="7193"/>
                    </a:lnTo>
                    <a:lnTo>
                      <a:pt x="2322" y="7255"/>
                    </a:lnTo>
                    <a:lnTo>
                      <a:pt x="2570" y="7432"/>
                    </a:lnTo>
                    <a:lnTo>
                      <a:pt x="2754" y="7620"/>
                    </a:lnTo>
                    <a:lnTo>
                      <a:pt x="2800" y="7656"/>
                    </a:lnTo>
                    <a:lnTo>
                      <a:pt x="2840" y="7673"/>
                    </a:lnTo>
                    <a:lnTo>
                      <a:pt x="2885" y="7668"/>
                    </a:lnTo>
                    <a:lnTo>
                      <a:pt x="2916" y="7656"/>
                    </a:lnTo>
                    <a:lnTo>
                      <a:pt x="3020" y="7560"/>
                    </a:lnTo>
                    <a:lnTo>
                      <a:pt x="3043" y="7530"/>
                    </a:lnTo>
                    <a:lnTo>
                      <a:pt x="3045" y="7500"/>
                    </a:lnTo>
                    <a:lnTo>
                      <a:pt x="3040" y="7473"/>
                    </a:lnTo>
                    <a:lnTo>
                      <a:pt x="3035" y="7450"/>
                    </a:lnTo>
                    <a:lnTo>
                      <a:pt x="3030" y="7442"/>
                    </a:lnTo>
                    <a:lnTo>
                      <a:pt x="9169" y="0"/>
                    </a:ln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4" name="Freeform 55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>
                  <a:gd name="T0" fmla="*/ 9180 w 9927"/>
                  <a:gd name="T1" fmla="*/ 12 h 8490"/>
                  <a:gd name="T2" fmla="*/ 9659 w 9927"/>
                  <a:gd name="T3" fmla="*/ 487 h 8490"/>
                  <a:gd name="T4" fmla="*/ 9927 w 9927"/>
                  <a:gd name="T5" fmla="*/ 923 h 8490"/>
                  <a:gd name="T6" fmla="*/ 9659 w 9927"/>
                  <a:gd name="T7" fmla="*/ 3093 h 8490"/>
                  <a:gd name="T8" fmla="*/ 9232 w 9927"/>
                  <a:gd name="T9" fmla="*/ 5378 h 8490"/>
                  <a:gd name="T10" fmla="*/ 8802 w 9927"/>
                  <a:gd name="T11" fmla="*/ 6140 h 8490"/>
                  <a:gd name="T12" fmla="*/ 8429 w 9927"/>
                  <a:gd name="T13" fmla="*/ 6680 h 8490"/>
                  <a:gd name="T14" fmla="*/ 8111 w 9927"/>
                  <a:gd name="T15" fmla="*/ 7052 h 8490"/>
                  <a:gd name="T16" fmla="*/ 6811 w 9927"/>
                  <a:gd name="T17" fmla="*/ 7828 h 8490"/>
                  <a:gd name="T18" fmla="*/ 6596 w 9927"/>
                  <a:gd name="T19" fmla="*/ 7998 h 8490"/>
                  <a:gd name="T20" fmla="*/ 5913 w 9927"/>
                  <a:gd name="T21" fmla="*/ 8490 h 8490"/>
                  <a:gd name="T22" fmla="*/ 3235 w 9927"/>
                  <a:gd name="T23" fmla="*/ 8083 h 8490"/>
                  <a:gd name="T24" fmla="*/ 2517 w 9927"/>
                  <a:gd name="T25" fmla="*/ 7453 h 8490"/>
                  <a:gd name="T26" fmla="*/ 2289 w 9927"/>
                  <a:gd name="T27" fmla="*/ 7265 h 8490"/>
                  <a:gd name="T28" fmla="*/ 2034 w 9927"/>
                  <a:gd name="T29" fmla="*/ 7133 h 8490"/>
                  <a:gd name="T30" fmla="*/ 1562 w 9927"/>
                  <a:gd name="T31" fmla="*/ 6870 h 8490"/>
                  <a:gd name="T32" fmla="*/ 1054 w 9927"/>
                  <a:gd name="T33" fmla="*/ 6612 h 8490"/>
                  <a:gd name="T34" fmla="*/ 522 w 9927"/>
                  <a:gd name="T35" fmla="*/ 6423 h 8490"/>
                  <a:gd name="T36" fmla="*/ 982 w 9927"/>
                  <a:gd name="T37" fmla="*/ 4803 h 8490"/>
                  <a:gd name="T38" fmla="*/ 1895 w 9927"/>
                  <a:gd name="T39" fmla="*/ 5335 h 8490"/>
                  <a:gd name="T40" fmla="*/ 2027 w 9927"/>
                  <a:gd name="T41" fmla="*/ 5363 h 8490"/>
                  <a:gd name="T42" fmla="*/ 2185 w 9927"/>
                  <a:gd name="T43" fmla="*/ 5328 h 8490"/>
                  <a:gd name="T44" fmla="*/ 2314 w 9927"/>
                  <a:gd name="T45" fmla="*/ 5220 h 8490"/>
                  <a:gd name="T46" fmla="*/ 4595 w 9927"/>
                  <a:gd name="T47" fmla="*/ 3037 h 8490"/>
                  <a:gd name="T48" fmla="*/ 4938 w 9927"/>
                  <a:gd name="T49" fmla="*/ 2345 h 8490"/>
                  <a:gd name="T50" fmla="*/ 5183 w 9927"/>
                  <a:gd name="T51" fmla="*/ 1892 h 8490"/>
                  <a:gd name="T52" fmla="*/ 6019 w 9927"/>
                  <a:gd name="T53" fmla="*/ 1595 h 8490"/>
                  <a:gd name="T54" fmla="*/ 6847 w 9927"/>
                  <a:gd name="T55" fmla="*/ 1305 h 8490"/>
                  <a:gd name="T56" fmla="*/ 7063 w 9927"/>
                  <a:gd name="T57" fmla="*/ 937 h 8490"/>
                  <a:gd name="T58" fmla="*/ 7219 w 9927"/>
                  <a:gd name="T59" fmla="*/ 615 h 8490"/>
                  <a:gd name="T60" fmla="*/ 8952 w 9927"/>
                  <a:gd name="T61" fmla="*/ 62 h 8490"/>
                  <a:gd name="T62" fmla="*/ 9169 w 9927"/>
                  <a:gd name="T63" fmla="*/ 0 h 849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927"/>
                  <a:gd name="T97" fmla="*/ 0 h 8490"/>
                  <a:gd name="T98" fmla="*/ 9927 w 9927"/>
                  <a:gd name="T99" fmla="*/ 8490 h 849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927" h="8490">
                    <a:moveTo>
                      <a:pt x="9169" y="0"/>
                    </a:move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5" name="Freeform 56"/>
              <p:cNvSpPr>
                <a:spLocks/>
              </p:cNvSpPr>
              <p:nvPr/>
            </p:nvSpPr>
            <p:spPr bwMode="auto">
              <a:xfrm>
                <a:off x="2432" y="400"/>
                <a:ext cx="536" cy="318"/>
              </a:xfrm>
              <a:custGeom>
                <a:avLst/>
                <a:gdLst>
                  <a:gd name="T0" fmla="*/ 2475 w 2680"/>
                  <a:gd name="T1" fmla="*/ 1586 h 1586"/>
                  <a:gd name="T2" fmla="*/ 2520 w 2680"/>
                  <a:gd name="T3" fmla="*/ 1581 h 1586"/>
                  <a:gd name="T4" fmla="*/ 2551 w 2680"/>
                  <a:gd name="T5" fmla="*/ 1569 h 1586"/>
                  <a:gd name="T6" fmla="*/ 2655 w 2680"/>
                  <a:gd name="T7" fmla="*/ 1473 h 1586"/>
                  <a:gd name="T8" fmla="*/ 2678 w 2680"/>
                  <a:gd name="T9" fmla="*/ 1443 h 1586"/>
                  <a:gd name="T10" fmla="*/ 2680 w 2680"/>
                  <a:gd name="T11" fmla="*/ 1413 h 1586"/>
                  <a:gd name="T12" fmla="*/ 2675 w 2680"/>
                  <a:gd name="T13" fmla="*/ 1386 h 1586"/>
                  <a:gd name="T14" fmla="*/ 2670 w 2680"/>
                  <a:gd name="T15" fmla="*/ 1363 h 1586"/>
                  <a:gd name="T16" fmla="*/ 2650 w 2680"/>
                  <a:gd name="T17" fmla="*/ 1330 h 1586"/>
                  <a:gd name="T18" fmla="*/ 2630 w 2680"/>
                  <a:gd name="T19" fmla="*/ 1313 h 1586"/>
                  <a:gd name="T20" fmla="*/ 2182 w 2680"/>
                  <a:gd name="T21" fmla="*/ 953 h 1586"/>
                  <a:gd name="T22" fmla="*/ 1565 w 2680"/>
                  <a:gd name="T23" fmla="*/ 544 h 1586"/>
                  <a:gd name="T24" fmla="*/ 1289 w 2680"/>
                  <a:gd name="T25" fmla="*/ 370 h 1586"/>
                  <a:gd name="T26" fmla="*/ 945 w 2680"/>
                  <a:gd name="T27" fmla="*/ 185 h 1586"/>
                  <a:gd name="T28" fmla="*/ 662 w 2680"/>
                  <a:gd name="T29" fmla="*/ 85 h 1586"/>
                  <a:gd name="T30" fmla="*/ 227 w 2680"/>
                  <a:gd name="T31" fmla="*/ 11 h 1586"/>
                  <a:gd name="T32" fmla="*/ 185 w 2680"/>
                  <a:gd name="T33" fmla="*/ 0 h 1586"/>
                  <a:gd name="T34" fmla="*/ 145 w 2680"/>
                  <a:gd name="T35" fmla="*/ 0 h 1586"/>
                  <a:gd name="T36" fmla="*/ 100 w 2680"/>
                  <a:gd name="T37" fmla="*/ 11 h 1586"/>
                  <a:gd name="T38" fmla="*/ 69 w 2680"/>
                  <a:gd name="T39" fmla="*/ 36 h 1586"/>
                  <a:gd name="T40" fmla="*/ 7 w 2680"/>
                  <a:gd name="T41" fmla="*/ 148 h 1586"/>
                  <a:gd name="T42" fmla="*/ 0 w 2680"/>
                  <a:gd name="T43" fmla="*/ 191 h 1586"/>
                  <a:gd name="T44" fmla="*/ 9 w 2680"/>
                  <a:gd name="T45" fmla="*/ 218 h 1586"/>
                  <a:gd name="T46" fmla="*/ 32 w 2680"/>
                  <a:gd name="T47" fmla="*/ 243 h 1586"/>
                  <a:gd name="T48" fmla="*/ 274 w 2680"/>
                  <a:gd name="T49" fmla="*/ 320 h 1586"/>
                  <a:gd name="T50" fmla="*/ 670 w 2680"/>
                  <a:gd name="T51" fmla="*/ 478 h 1586"/>
                  <a:gd name="T52" fmla="*/ 928 w 2680"/>
                  <a:gd name="T53" fmla="*/ 596 h 1586"/>
                  <a:gd name="T54" fmla="*/ 1214 w 2680"/>
                  <a:gd name="T55" fmla="*/ 751 h 1586"/>
                  <a:gd name="T56" fmla="*/ 1432 w 2680"/>
                  <a:gd name="T57" fmla="*/ 878 h 1586"/>
                  <a:gd name="T58" fmla="*/ 1573 w 2680"/>
                  <a:gd name="T59" fmla="*/ 946 h 1586"/>
                  <a:gd name="T60" fmla="*/ 1687 w 2680"/>
                  <a:gd name="T61" fmla="*/ 1013 h 1586"/>
                  <a:gd name="T62" fmla="*/ 1797 w 2680"/>
                  <a:gd name="T63" fmla="*/ 1069 h 1586"/>
                  <a:gd name="T64" fmla="*/ 1880 w 2680"/>
                  <a:gd name="T65" fmla="*/ 1106 h 1586"/>
                  <a:gd name="T66" fmla="*/ 1957 w 2680"/>
                  <a:gd name="T67" fmla="*/ 1168 h 1586"/>
                  <a:gd name="T68" fmla="*/ 2205 w 2680"/>
                  <a:gd name="T69" fmla="*/ 1345 h 1586"/>
                  <a:gd name="T70" fmla="*/ 2389 w 2680"/>
                  <a:gd name="T71" fmla="*/ 1533 h 1586"/>
                  <a:gd name="T72" fmla="*/ 2435 w 2680"/>
                  <a:gd name="T73" fmla="*/ 1569 h 1586"/>
                  <a:gd name="T74" fmla="*/ 2475 w 2680"/>
                  <a:gd name="T75" fmla="*/ 1586 h 158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80"/>
                  <a:gd name="T115" fmla="*/ 0 h 1586"/>
                  <a:gd name="T116" fmla="*/ 2680 w 2680"/>
                  <a:gd name="T117" fmla="*/ 1586 h 158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80" h="1586">
                    <a:moveTo>
                      <a:pt x="2475" y="1586"/>
                    </a:moveTo>
                    <a:lnTo>
                      <a:pt x="2520" y="1581"/>
                    </a:lnTo>
                    <a:lnTo>
                      <a:pt x="2551" y="1569"/>
                    </a:lnTo>
                    <a:lnTo>
                      <a:pt x="2655" y="1473"/>
                    </a:lnTo>
                    <a:lnTo>
                      <a:pt x="2678" y="1443"/>
                    </a:lnTo>
                    <a:lnTo>
                      <a:pt x="2680" y="1413"/>
                    </a:lnTo>
                    <a:lnTo>
                      <a:pt x="2675" y="1386"/>
                    </a:lnTo>
                    <a:lnTo>
                      <a:pt x="2670" y="1363"/>
                    </a:lnTo>
                    <a:lnTo>
                      <a:pt x="2650" y="1330"/>
                    </a:lnTo>
                    <a:lnTo>
                      <a:pt x="2630" y="1313"/>
                    </a:lnTo>
                    <a:lnTo>
                      <a:pt x="2182" y="953"/>
                    </a:lnTo>
                    <a:lnTo>
                      <a:pt x="1565" y="544"/>
                    </a:lnTo>
                    <a:lnTo>
                      <a:pt x="1289" y="370"/>
                    </a:lnTo>
                    <a:lnTo>
                      <a:pt x="945" y="185"/>
                    </a:lnTo>
                    <a:lnTo>
                      <a:pt x="662" y="85"/>
                    </a:lnTo>
                    <a:lnTo>
                      <a:pt x="227" y="11"/>
                    </a:lnTo>
                    <a:lnTo>
                      <a:pt x="185" y="0"/>
                    </a:lnTo>
                    <a:lnTo>
                      <a:pt x="145" y="0"/>
                    </a:lnTo>
                    <a:lnTo>
                      <a:pt x="100" y="11"/>
                    </a:lnTo>
                    <a:lnTo>
                      <a:pt x="69" y="36"/>
                    </a:lnTo>
                    <a:lnTo>
                      <a:pt x="7" y="148"/>
                    </a:lnTo>
                    <a:lnTo>
                      <a:pt x="0" y="191"/>
                    </a:lnTo>
                    <a:lnTo>
                      <a:pt x="9" y="218"/>
                    </a:lnTo>
                    <a:lnTo>
                      <a:pt x="32" y="243"/>
                    </a:lnTo>
                    <a:lnTo>
                      <a:pt x="274" y="320"/>
                    </a:lnTo>
                    <a:lnTo>
                      <a:pt x="670" y="478"/>
                    </a:lnTo>
                    <a:lnTo>
                      <a:pt x="928" y="596"/>
                    </a:lnTo>
                    <a:lnTo>
                      <a:pt x="1214" y="751"/>
                    </a:lnTo>
                    <a:lnTo>
                      <a:pt x="1432" y="878"/>
                    </a:lnTo>
                    <a:lnTo>
                      <a:pt x="1573" y="946"/>
                    </a:lnTo>
                    <a:lnTo>
                      <a:pt x="1687" y="1013"/>
                    </a:lnTo>
                    <a:lnTo>
                      <a:pt x="1797" y="1069"/>
                    </a:lnTo>
                    <a:lnTo>
                      <a:pt x="1880" y="1106"/>
                    </a:lnTo>
                    <a:lnTo>
                      <a:pt x="1957" y="1168"/>
                    </a:lnTo>
                    <a:lnTo>
                      <a:pt x="2205" y="1345"/>
                    </a:lnTo>
                    <a:lnTo>
                      <a:pt x="2389" y="1533"/>
                    </a:lnTo>
                    <a:lnTo>
                      <a:pt x="2435" y="1569"/>
                    </a:lnTo>
                    <a:lnTo>
                      <a:pt x="2475" y="158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6" name="Freeform 57"/>
              <p:cNvSpPr>
                <a:spLocks/>
              </p:cNvSpPr>
              <p:nvPr/>
            </p:nvSpPr>
            <p:spPr bwMode="auto">
              <a:xfrm>
                <a:off x="3608" y="484"/>
                <a:ext cx="237" cy="250"/>
              </a:xfrm>
              <a:custGeom>
                <a:avLst/>
                <a:gdLst>
                  <a:gd name="T0" fmla="*/ 465 w 1185"/>
                  <a:gd name="T1" fmla="*/ 1248 h 1248"/>
                  <a:gd name="T2" fmla="*/ 1185 w 1185"/>
                  <a:gd name="T3" fmla="*/ 730 h 1248"/>
                  <a:gd name="T4" fmla="*/ 751 w 1185"/>
                  <a:gd name="T5" fmla="*/ 0 h 1248"/>
                  <a:gd name="T6" fmla="*/ 0 w 1185"/>
                  <a:gd name="T7" fmla="*/ 433 h 1248"/>
                  <a:gd name="T8" fmla="*/ 465 w 1185"/>
                  <a:gd name="T9" fmla="*/ 1248 h 12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5"/>
                  <a:gd name="T16" fmla="*/ 0 h 1248"/>
                  <a:gd name="T17" fmla="*/ 1185 w 1185"/>
                  <a:gd name="T18" fmla="*/ 1248 h 12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5" h="1248">
                    <a:moveTo>
                      <a:pt x="465" y="1248"/>
                    </a:moveTo>
                    <a:lnTo>
                      <a:pt x="1185" y="730"/>
                    </a:lnTo>
                    <a:lnTo>
                      <a:pt x="751" y="0"/>
                    </a:lnTo>
                    <a:lnTo>
                      <a:pt x="0" y="433"/>
                    </a:lnTo>
                    <a:lnTo>
                      <a:pt x="465" y="1248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7" name="Freeform 58"/>
              <p:cNvSpPr>
                <a:spLocks/>
              </p:cNvSpPr>
              <p:nvPr/>
            </p:nvSpPr>
            <p:spPr bwMode="auto">
              <a:xfrm>
                <a:off x="2653" y="1306"/>
                <a:ext cx="718" cy="383"/>
              </a:xfrm>
              <a:custGeom>
                <a:avLst/>
                <a:gdLst>
                  <a:gd name="T0" fmla="*/ 0 w 3589"/>
                  <a:gd name="T1" fmla="*/ 695 h 1919"/>
                  <a:gd name="T2" fmla="*/ 1059 w 3589"/>
                  <a:gd name="T3" fmla="*/ 0 h 1919"/>
                  <a:gd name="T4" fmla="*/ 2211 w 3589"/>
                  <a:gd name="T5" fmla="*/ 1170 h 1919"/>
                  <a:gd name="T6" fmla="*/ 2789 w 3589"/>
                  <a:gd name="T7" fmla="*/ 1000 h 1919"/>
                  <a:gd name="T8" fmla="*/ 2837 w 3589"/>
                  <a:gd name="T9" fmla="*/ 979 h 1919"/>
                  <a:gd name="T10" fmla="*/ 2884 w 3589"/>
                  <a:gd name="T11" fmla="*/ 957 h 1919"/>
                  <a:gd name="T12" fmla="*/ 2941 w 3589"/>
                  <a:gd name="T13" fmla="*/ 929 h 1919"/>
                  <a:gd name="T14" fmla="*/ 2984 w 3589"/>
                  <a:gd name="T15" fmla="*/ 902 h 1919"/>
                  <a:gd name="T16" fmla="*/ 3037 w 3589"/>
                  <a:gd name="T17" fmla="*/ 859 h 1919"/>
                  <a:gd name="T18" fmla="*/ 3099 w 3589"/>
                  <a:gd name="T19" fmla="*/ 790 h 1919"/>
                  <a:gd name="T20" fmla="*/ 3249 w 3589"/>
                  <a:gd name="T21" fmla="*/ 627 h 1919"/>
                  <a:gd name="T22" fmla="*/ 3299 w 3589"/>
                  <a:gd name="T23" fmla="*/ 664 h 1919"/>
                  <a:gd name="T24" fmla="*/ 3344 w 3589"/>
                  <a:gd name="T25" fmla="*/ 717 h 1919"/>
                  <a:gd name="T26" fmla="*/ 3414 w 3589"/>
                  <a:gd name="T27" fmla="*/ 827 h 1919"/>
                  <a:gd name="T28" fmla="*/ 3447 w 3589"/>
                  <a:gd name="T29" fmla="*/ 892 h 1919"/>
                  <a:gd name="T30" fmla="*/ 3481 w 3589"/>
                  <a:gd name="T31" fmla="*/ 962 h 1919"/>
                  <a:gd name="T32" fmla="*/ 3504 w 3589"/>
                  <a:gd name="T33" fmla="*/ 1035 h 1919"/>
                  <a:gd name="T34" fmla="*/ 3527 w 3589"/>
                  <a:gd name="T35" fmla="*/ 1102 h 1919"/>
                  <a:gd name="T36" fmla="*/ 3557 w 3589"/>
                  <a:gd name="T37" fmla="*/ 1187 h 1919"/>
                  <a:gd name="T38" fmla="*/ 3589 w 3589"/>
                  <a:gd name="T39" fmla="*/ 1347 h 1919"/>
                  <a:gd name="T40" fmla="*/ 1756 w 3589"/>
                  <a:gd name="T41" fmla="*/ 1767 h 1919"/>
                  <a:gd name="T42" fmla="*/ 1754 w 3589"/>
                  <a:gd name="T43" fmla="*/ 1770 h 1919"/>
                  <a:gd name="T44" fmla="*/ 1191 w 3589"/>
                  <a:gd name="T45" fmla="*/ 1907 h 1919"/>
                  <a:gd name="T46" fmla="*/ 1141 w 3589"/>
                  <a:gd name="T47" fmla="*/ 1919 h 1919"/>
                  <a:gd name="T48" fmla="*/ 0 w 3589"/>
                  <a:gd name="T49" fmla="*/ 695 h 191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589"/>
                  <a:gd name="T76" fmla="*/ 0 h 1919"/>
                  <a:gd name="T77" fmla="*/ 3589 w 3589"/>
                  <a:gd name="T78" fmla="*/ 1919 h 191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589" h="1919">
                    <a:moveTo>
                      <a:pt x="0" y="695"/>
                    </a:moveTo>
                    <a:lnTo>
                      <a:pt x="1059" y="0"/>
                    </a:lnTo>
                    <a:lnTo>
                      <a:pt x="2211" y="1170"/>
                    </a:lnTo>
                    <a:lnTo>
                      <a:pt x="2789" y="1000"/>
                    </a:lnTo>
                    <a:lnTo>
                      <a:pt x="2837" y="979"/>
                    </a:lnTo>
                    <a:lnTo>
                      <a:pt x="2884" y="957"/>
                    </a:lnTo>
                    <a:lnTo>
                      <a:pt x="2941" y="929"/>
                    </a:lnTo>
                    <a:lnTo>
                      <a:pt x="2984" y="902"/>
                    </a:lnTo>
                    <a:lnTo>
                      <a:pt x="3037" y="859"/>
                    </a:lnTo>
                    <a:lnTo>
                      <a:pt x="3099" y="790"/>
                    </a:lnTo>
                    <a:lnTo>
                      <a:pt x="3249" y="627"/>
                    </a:lnTo>
                    <a:lnTo>
                      <a:pt x="3299" y="664"/>
                    </a:lnTo>
                    <a:lnTo>
                      <a:pt x="3344" y="717"/>
                    </a:lnTo>
                    <a:lnTo>
                      <a:pt x="3414" y="827"/>
                    </a:lnTo>
                    <a:lnTo>
                      <a:pt x="3447" y="892"/>
                    </a:lnTo>
                    <a:lnTo>
                      <a:pt x="3481" y="962"/>
                    </a:lnTo>
                    <a:lnTo>
                      <a:pt x="3504" y="1035"/>
                    </a:lnTo>
                    <a:lnTo>
                      <a:pt x="3527" y="1102"/>
                    </a:lnTo>
                    <a:lnTo>
                      <a:pt x="3557" y="1187"/>
                    </a:lnTo>
                    <a:lnTo>
                      <a:pt x="3589" y="1347"/>
                    </a:lnTo>
                    <a:lnTo>
                      <a:pt x="1756" y="1767"/>
                    </a:lnTo>
                    <a:lnTo>
                      <a:pt x="1754" y="1770"/>
                    </a:lnTo>
                    <a:lnTo>
                      <a:pt x="1191" y="1907"/>
                    </a:lnTo>
                    <a:lnTo>
                      <a:pt x="1141" y="1919"/>
                    </a:lnTo>
                    <a:lnTo>
                      <a:pt x="0" y="69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8" name="Freeform 59"/>
              <p:cNvSpPr>
                <a:spLocks/>
              </p:cNvSpPr>
              <p:nvPr/>
            </p:nvSpPr>
            <p:spPr bwMode="auto">
              <a:xfrm>
                <a:off x="3008" y="752"/>
                <a:ext cx="822" cy="507"/>
              </a:xfrm>
              <a:custGeom>
                <a:avLst/>
                <a:gdLst>
                  <a:gd name="T0" fmla="*/ 3315 w 4108"/>
                  <a:gd name="T1" fmla="*/ 235 h 2535"/>
                  <a:gd name="T2" fmla="*/ 3653 w 4108"/>
                  <a:gd name="T3" fmla="*/ 89 h 2535"/>
                  <a:gd name="T4" fmla="*/ 3788 w 4108"/>
                  <a:gd name="T5" fmla="*/ 48 h 2535"/>
                  <a:gd name="T6" fmla="*/ 3993 w 4108"/>
                  <a:gd name="T7" fmla="*/ 0 h 2535"/>
                  <a:gd name="T8" fmla="*/ 4108 w 4108"/>
                  <a:gd name="T9" fmla="*/ 40 h 2535"/>
                  <a:gd name="T10" fmla="*/ 3783 w 4108"/>
                  <a:gd name="T11" fmla="*/ 622 h 2535"/>
                  <a:gd name="T12" fmla="*/ 3512 w 4108"/>
                  <a:gd name="T13" fmla="*/ 1240 h 2535"/>
                  <a:gd name="T14" fmla="*/ 3331 w 4108"/>
                  <a:gd name="T15" fmla="*/ 1890 h 2535"/>
                  <a:gd name="T16" fmla="*/ 3258 w 4108"/>
                  <a:gd name="T17" fmla="*/ 2502 h 2535"/>
                  <a:gd name="T18" fmla="*/ 3252 w 4108"/>
                  <a:gd name="T19" fmla="*/ 2535 h 2535"/>
                  <a:gd name="T20" fmla="*/ 2974 w 4108"/>
                  <a:gd name="T21" fmla="*/ 2500 h 2535"/>
                  <a:gd name="T22" fmla="*/ 1880 w 4108"/>
                  <a:gd name="T23" fmla="*/ 2322 h 2535"/>
                  <a:gd name="T24" fmla="*/ 1785 w 4108"/>
                  <a:gd name="T25" fmla="*/ 1782 h 2535"/>
                  <a:gd name="T26" fmla="*/ 1727 w 4108"/>
                  <a:gd name="T27" fmla="*/ 1612 h 2535"/>
                  <a:gd name="T28" fmla="*/ 1652 w 4108"/>
                  <a:gd name="T29" fmla="*/ 1510 h 2535"/>
                  <a:gd name="T30" fmla="*/ 1555 w 4108"/>
                  <a:gd name="T31" fmla="*/ 1395 h 2535"/>
                  <a:gd name="T32" fmla="*/ 1477 w 4108"/>
                  <a:gd name="T33" fmla="*/ 1334 h 2535"/>
                  <a:gd name="T34" fmla="*/ 1317 w 4108"/>
                  <a:gd name="T35" fmla="*/ 1253 h 2535"/>
                  <a:gd name="T36" fmla="*/ 915 w 4108"/>
                  <a:gd name="T37" fmla="*/ 1002 h 2535"/>
                  <a:gd name="T38" fmla="*/ 826 w 4108"/>
                  <a:gd name="T39" fmla="*/ 967 h 2535"/>
                  <a:gd name="T40" fmla="*/ 767 w 4108"/>
                  <a:gd name="T41" fmla="*/ 935 h 2535"/>
                  <a:gd name="T42" fmla="*/ 729 w 4108"/>
                  <a:gd name="T43" fmla="*/ 902 h 2535"/>
                  <a:gd name="T44" fmla="*/ 274 w 4108"/>
                  <a:gd name="T45" fmla="*/ 490 h 2535"/>
                  <a:gd name="T46" fmla="*/ 0 w 4108"/>
                  <a:gd name="T47" fmla="*/ 245 h 2535"/>
                  <a:gd name="T48" fmla="*/ 2667 w 4108"/>
                  <a:gd name="T49" fmla="*/ 645 h 2535"/>
                  <a:gd name="T50" fmla="*/ 3315 w 4108"/>
                  <a:gd name="T51" fmla="*/ 235 h 25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108"/>
                  <a:gd name="T79" fmla="*/ 0 h 2535"/>
                  <a:gd name="T80" fmla="*/ 4108 w 4108"/>
                  <a:gd name="T81" fmla="*/ 2535 h 253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108" h="2535">
                    <a:moveTo>
                      <a:pt x="3315" y="235"/>
                    </a:moveTo>
                    <a:lnTo>
                      <a:pt x="3653" y="89"/>
                    </a:lnTo>
                    <a:lnTo>
                      <a:pt x="3788" y="48"/>
                    </a:lnTo>
                    <a:lnTo>
                      <a:pt x="3993" y="0"/>
                    </a:lnTo>
                    <a:lnTo>
                      <a:pt x="4108" y="40"/>
                    </a:lnTo>
                    <a:lnTo>
                      <a:pt x="3783" y="622"/>
                    </a:lnTo>
                    <a:lnTo>
                      <a:pt x="3512" y="1240"/>
                    </a:lnTo>
                    <a:lnTo>
                      <a:pt x="3331" y="1890"/>
                    </a:lnTo>
                    <a:lnTo>
                      <a:pt x="3258" y="2502"/>
                    </a:lnTo>
                    <a:lnTo>
                      <a:pt x="3252" y="2535"/>
                    </a:lnTo>
                    <a:lnTo>
                      <a:pt x="2974" y="2500"/>
                    </a:lnTo>
                    <a:lnTo>
                      <a:pt x="1880" y="2322"/>
                    </a:lnTo>
                    <a:lnTo>
                      <a:pt x="1785" y="1782"/>
                    </a:lnTo>
                    <a:lnTo>
                      <a:pt x="1727" y="1612"/>
                    </a:lnTo>
                    <a:lnTo>
                      <a:pt x="1652" y="1510"/>
                    </a:lnTo>
                    <a:lnTo>
                      <a:pt x="1555" y="1395"/>
                    </a:lnTo>
                    <a:lnTo>
                      <a:pt x="1477" y="1334"/>
                    </a:lnTo>
                    <a:lnTo>
                      <a:pt x="1317" y="1253"/>
                    </a:lnTo>
                    <a:lnTo>
                      <a:pt x="915" y="1002"/>
                    </a:lnTo>
                    <a:lnTo>
                      <a:pt x="826" y="967"/>
                    </a:lnTo>
                    <a:lnTo>
                      <a:pt x="767" y="935"/>
                    </a:lnTo>
                    <a:lnTo>
                      <a:pt x="729" y="902"/>
                    </a:lnTo>
                    <a:lnTo>
                      <a:pt x="274" y="490"/>
                    </a:lnTo>
                    <a:lnTo>
                      <a:pt x="0" y="245"/>
                    </a:lnTo>
                    <a:lnTo>
                      <a:pt x="2667" y="645"/>
                    </a:lnTo>
                    <a:lnTo>
                      <a:pt x="3315" y="23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9" name="Freeform 60"/>
              <p:cNvSpPr>
                <a:spLocks/>
              </p:cNvSpPr>
              <p:nvPr/>
            </p:nvSpPr>
            <p:spPr bwMode="auto">
              <a:xfrm>
                <a:off x="2642" y="774"/>
                <a:ext cx="421" cy="378"/>
              </a:xfrm>
              <a:custGeom>
                <a:avLst/>
                <a:gdLst>
                  <a:gd name="T0" fmla="*/ 1818 w 2103"/>
                  <a:gd name="T1" fmla="*/ 130 h 1892"/>
                  <a:gd name="T2" fmla="*/ 1829 w 2103"/>
                  <a:gd name="T3" fmla="*/ 137 h 1892"/>
                  <a:gd name="T4" fmla="*/ 2103 w 2103"/>
                  <a:gd name="T5" fmla="*/ 382 h 1892"/>
                  <a:gd name="T6" fmla="*/ 1800 w 2103"/>
                  <a:gd name="T7" fmla="*/ 1892 h 1892"/>
                  <a:gd name="T8" fmla="*/ 1748 w 2103"/>
                  <a:gd name="T9" fmla="*/ 1880 h 1892"/>
                  <a:gd name="T10" fmla="*/ 1568 w 2103"/>
                  <a:gd name="T11" fmla="*/ 1799 h 1892"/>
                  <a:gd name="T12" fmla="*/ 1413 w 2103"/>
                  <a:gd name="T13" fmla="*/ 1714 h 1892"/>
                  <a:gd name="T14" fmla="*/ 1306 w 2103"/>
                  <a:gd name="T15" fmla="*/ 1620 h 1892"/>
                  <a:gd name="T16" fmla="*/ 1040 w 2103"/>
                  <a:gd name="T17" fmla="*/ 1363 h 1892"/>
                  <a:gd name="T18" fmla="*/ 965 w 2103"/>
                  <a:gd name="T19" fmla="*/ 1302 h 1892"/>
                  <a:gd name="T20" fmla="*/ 851 w 2103"/>
                  <a:gd name="T21" fmla="*/ 1217 h 1892"/>
                  <a:gd name="T22" fmla="*/ 756 w 2103"/>
                  <a:gd name="T23" fmla="*/ 1167 h 1892"/>
                  <a:gd name="T24" fmla="*/ 608 w 2103"/>
                  <a:gd name="T25" fmla="*/ 1092 h 1892"/>
                  <a:gd name="T26" fmla="*/ 457 w 2103"/>
                  <a:gd name="T27" fmla="*/ 1060 h 1892"/>
                  <a:gd name="T28" fmla="*/ 300 w 2103"/>
                  <a:gd name="T29" fmla="*/ 1035 h 1892"/>
                  <a:gd name="T30" fmla="*/ 125 w 2103"/>
                  <a:gd name="T31" fmla="*/ 1035 h 1892"/>
                  <a:gd name="T32" fmla="*/ 58 w 2103"/>
                  <a:gd name="T33" fmla="*/ 1045 h 1892"/>
                  <a:gd name="T34" fmla="*/ 0 w 2103"/>
                  <a:gd name="T35" fmla="*/ 554 h 1892"/>
                  <a:gd name="T36" fmla="*/ 457 w 2103"/>
                  <a:gd name="T37" fmla="*/ 135 h 1892"/>
                  <a:gd name="T38" fmla="*/ 515 w 2103"/>
                  <a:gd name="T39" fmla="*/ 85 h 1892"/>
                  <a:gd name="T40" fmla="*/ 578 w 2103"/>
                  <a:gd name="T41" fmla="*/ 52 h 1892"/>
                  <a:gd name="T42" fmla="*/ 688 w 2103"/>
                  <a:gd name="T43" fmla="*/ 14 h 1892"/>
                  <a:gd name="T44" fmla="*/ 768 w 2103"/>
                  <a:gd name="T45" fmla="*/ 0 h 1892"/>
                  <a:gd name="T46" fmla="*/ 860 w 2103"/>
                  <a:gd name="T47" fmla="*/ 0 h 1892"/>
                  <a:gd name="T48" fmla="*/ 933 w 2103"/>
                  <a:gd name="T49" fmla="*/ 2 h 1892"/>
                  <a:gd name="T50" fmla="*/ 1818 w 2103"/>
                  <a:gd name="T51" fmla="*/ 130 h 189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03"/>
                  <a:gd name="T79" fmla="*/ 0 h 1892"/>
                  <a:gd name="T80" fmla="*/ 2103 w 2103"/>
                  <a:gd name="T81" fmla="*/ 1892 h 189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03" h="1892">
                    <a:moveTo>
                      <a:pt x="1818" y="130"/>
                    </a:moveTo>
                    <a:lnTo>
                      <a:pt x="1829" y="137"/>
                    </a:lnTo>
                    <a:lnTo>
                      <a:pt x="2103" y="382"/>
                    </a:lnTo>
                    <a:lnTo>
                      <a:pt x="1800" y="1892"/>
                    </a:lnTo>
                    <a:lnTo>
                      <a:pt x="1748" y="1880"/>
                    </a:lnTo>
                    <a:lnTo>
                      <a:pt x="1568" y="1799"/>
                    </a:lnTo>
                    <a:lnTo>
                      <a:pt x="1413" y="1714"/>
                    </a:lnTo>
                    <a:lnTo>
                      <a:pt x="1306" y="1620"/>
                    </a:lnTo>
                    <a:lnTo>
                      <a:pt x="1040" y="1363"/>
                    </a:lnTo>
                    <a:lnTo>
                      <a:pt x="965" y="1302"/>
                    </a:lnTo>
                    <a:lnTo>
                      <a:pt x="851" y="1217"/>
                    </a:lnTo>
                    <a:lnTo>
                      <a:pt x="756" y="1167"/>
                    </a:lnTo>
                    <a:lnTo>
                      <a:pt x="608" y="1092"/>
                    </a:lnTo>
                    <a:lnTo>
                      <a:pt x="457" y="1060"/>
                    </a:lnTo>
                    <a:lnTo>
                      <a:pt x="300" y="1035"/>
                    </a:lnTo>
                    <a:lnTo>
                      <a:pt x="125" y="1035"/>
                    </a:lnTo>
                    <a:lnTo>
                      <a:pt x="58" y="1045"/>
                    </a:lnTo>
                    <a:lnTo>
                      <a:pt x="0" y="554"/>
                    </a:lnTo>
                    <a:lnTo>
                      <a:pt x="457" y="135"/>
                    </a:lnTo>
                    <a:lnTo>
                      <a:pt x="515" y="85"/>
                    </a:lnTo>
                    <a:lnTo>
                      <a:pt x="578" y="52"/>
                    </a:lnTo>
                    <a:lnTo>
                      <a:pt x="688" y="14"/>
                    </a:lnTo>
                    <a:lnTo>
                      <a:pt x="768" y="0"/>
                    </a:lnTo>
                    <a:lnTo>
                      <a:pt x="860" y="0"/>
                    </a:lnTo>
                    <a:lnTo>
                      <a:pt x="933" y="2"/>
                    </a:lnTo>
                    <a:lnTo>
                      <a:pt x="1818" y="1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0" name="Freeform 61"/>
              <p:cNvSpPr>
                <a:spLocks/>
              </p:cNvSpPr>
              <p:nvPr/>
            </p:nvSpPr>
            <p:spPr bwMode="auto">
              <a:xfrm>
                <a:off x="3002" y="850"/>
                <a:ext cx="382" cy="366"/>
              </a:xfrm>
              <a:custGeom>
                <a:avLst/>
                <a:gdLst>
                  <a:gd name="T0" fmla="*/ 0 w 1909"/>
                  <a:gd name="T1" fmla="*/ 1510 h 1832"/>
                  <a:gd name="T2" fmla="*/ 303 w 1909"/>
                  <a:gd name="T3" fmla="*/ 0 h 1832"/>
                  <a:gd name="T4" fmla="*/ 758 w 1909"/>
                  <a:gd name="T5" fmla="*/ 412 h 1832"/>
                  <a:gd name="T6" fmla="*/ 796 w 1909"/>
                  <a:gd name="T7" fmla="*/ 445 h 1832"/>
                  <a:gd name="T8" fmla="*/ 855 w 1909"/>
                  <a:gd name="T9" fmla="*/ 477 h 1832"/>
                  <a:gd name="T10" fmla="*/ 944 w 1909"/>
                  <a:gd name="T11" fmla="*/ 512 h 1832"/>
                  <a:gd name="T12" fmla="*/ 1346 w 1909"/>
                  <a:gd name="T13" fmla="*/ 763 h 1832"/>
                  <a:gd name="T14" fmla="*/ 1506 w 1909"/>
                  <a:gd name="T15" fmla="*/ 844 h 1832"/>
                  <a:gd name="T16" fmla="*/ 1584 w 1909"/>
                  <a:gd name="T17" fmla="*/ 905 h 1832"/>
                  <a:gd name="T18" fmla="*/ 1681 w 1909"/>
                  <a:gd name="T19" fmla="*/ 1020 h 1832"/>
                  <a:gd name="T20" fmla="*/ 1756 w 1909"/>
                  <a:gd name="T21" fmla="*/ 1122 h 1832"/>
                  <a:gd name="T22" fmla="*/ 1814 w 1909"/>
                  <a:gd name="T23" fmla="*/ 1292 h 1832"/>
                  <a:gd name="T24" fmla="*/ 1909 w 1909"/>
                  <a:gd name="T25" fmla="*/ 1832 h 1832"/>
                  <a:gd name="T26" fmla="*/ 206 w 1909"/>
                  <a:gd name="T27" fmla="*/ 1555 h 1832"/>
                  <a:gd name="T28" fmla="*/ 89 w 1909"/>
                  <a:gd name="T29" fmla="*/ 1533 h 1832"/>
                  <a:gd name="T30" fmla="*/ 0 w 1909"/>
                  <a:gd name="T31" fmla="*/ 1510 h 183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909"/>
                  <a:gd name="T49" fmla="*/ 0 h 1832"/>
                  <a:gd name="T50" fmla="*/ 1909 w 1909"/>
                  <a:gd name="T51" fmla="*/ 1832 h 183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909" h="1832">
                    <a:moveTo>
                      <a:pt x="0" y="1510"/>
                    </a:moveTo>
                    <a:lnTo>
                      <a:pt x="303" y="0"/>
                    </a:lnTo>
                    <a:lnTo>
                      <a:pt x="758" y="412"/>
                    </a:lnTo>
                    <a:lnTo>
                      <a:pt x="796" y="445"/>
                    </a:lnTo>
                    <a:lnTo>
                      <a:pt x="855" y="477"/>
                    </a:lnTo>
                    <a:lnTo>
                      <a:pt x="944" y="512"/>
                    </a:lnTo>
                    <a:lnTo>
                      <a:pt x="1346" y="763"/>
                    </a:lnTo>
                    <a:lnTo>
                      <a:pt x="1506" y="844"/>
                    </a:lnTo>
                    <a:lnTo>
                      <a:pt x="1584" y="905"/>
                    </a:lnTo>
                    <a:lnTo>
                      <a:pt x="1681" y="1020"/>
                    </a:lnTo>
                    <a:lnTo>
                      <a:pt x="1756" y="1122"/>
                    </a:lnTo>
                    <a:lnTo>
                      <a:pt x="1814" y="1292"/>
                    </a:lnTo>
                    <a:lnTo>
                      <a:pt x="1909" y="1832"/>
                    </a:lnTo>
                    <a:lnTo>
                      <a:pt x="206" y="1555"/>
                    </a:lnTo>
                    <a:lnTo>
                      <a:pt x="89" y="1533"/>
                    </a:lnTo>
                    <a:lnTo>
                      <a:pt x="0" y="1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1" name="Freeform 62"/>
              <p:cNvSpPr>
                <a:spLocks/>
              </p:cNvSpPr>
              <p:nvPr/>
            </p:nvSpPr>
            <p:spPr bwMode="auto">
              <a:xfrm>
                <a:off x="3004" y="1562"/>
                <a:ext cx="438" cy="408"/>
              </a:xfrm>
              <a:custGeom>
                <a:avLst/>
                <a:gdLst>
                  <a:gd name="T0" fmla="*/ 1835 w 2190"/>
                  <a:gd name="T1" fmla="*/ 65 h 2040"/>
                  <a:gd name="T2" fmla="*/ 2075 w 2190"/>
                  <a:gd name="T3" fmla="*/ 10 h 2040"/>
                  <a:gd name="T4" fmla="*/ 2105 w 2190"/>
                  <a:gd name="T5" fmla="*/ 0 h 2040"/>
                  <a:gd name="T6" fmla="*/ 2117 w 2190"/>
                  <a:gd name="T7" fmla="*/ 2 h 2040"/>
                  <a:gd name="T8" fmla="*/ 2185 w 2190"/>
                  <a:gd name="T9" fmla="*/ 342 h 2040"/>
                  <a:gd name="T10" fmla="*/ 2188 w 2190"/>
                  <a:gd name="T11" fmla="*/ 423 h 2040"/>
                  <a:gd name="T12" fmla="*/ 2190 w 2190"/>
                  <a:gd name="T13" fmla="*/ 530 h 2040"/>
                  <a:gd name="T14" fmla="*/ 2175 w 2190"/>
                  <a:gd name="T15" fmla="*/ 645 h 2040"/>
                  <a:gd name="T16" fmla="*/ 2160 w 2190"/>
                  <a:gd name="T17" fmla="*/ 778 h 2040"/>
                  <a:gd name="T18" fmla="*/ 1933 w 2190"/>
                  <a:gd name="T19" fmla="*/ 2035 h 2040"/>
                  <a:gd name="T20" fmla="*/ 1933 w 2190"/>
                  <a:gd name="T21" fmla="*/ 2040 h 2040"/>
                  <a:gd name="T22" fmla="*/ 349 w 2190"/>
                  <a:gd name="T23" fmla="*/ 900 h 2040"/>
                  <a:gd name="T24" fmla="*/ 372 w 2190"/>
                  <a:gd name="T25" fmla="*/ 859 h 2040"/>
                  <a:gd name="T26" fmla="*/ 392 w 2190"/>
                  <a:gd name="T27" fmla="*/ 828 h 2040"/>
                  <a:gd name="T28" fmla="*/ 0 w 2190"/>
                  <a:gd name="T29" fmla="*/ 488 h 2040"/>
                  <a:gd name="T30" fmla="*/ 2 w 2190"/>
                  <a:gd name="T31" fmla="*/ 485 h 2040"/>
                  <a:gd name="T32" fmla="*/ 1835 w 2190"/>
                  <a:gd name="T33" fmla="*/ 65 h 20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90"/>
                  <a:gd name="T52" fmla="*/ 0 h 2040"/>
                  <a:gd name="T53" fmla="*/ 2190 w 2190"/>
                  <a:gd name="T54" fmla="*/ 2040 h 20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90" h="2040">
                    <a:moveTo>
                      <a:pt x="1835" y="65"/>
                    </a:moveTo>
                    <a:lnTo>
                      <a:pt x="2075" y="10"/>
                    </a:lnTo>
                    <a:lnTo>
                      <a:pt x="2105" y="0"/>
                    </a:lnTo>
                    <a:lnTo>
                      <a:pt x="2117" y="2"/>
                    </a:lnTo>
                    <a:lnTo>
                      <a:pt x="2185" y="342"/>
                    </a:lnTo>
                    <a:lnTo>
                      <a:pt x="2188" y="423"/>
                    </a:lnTo>
                    <a:lnTo>
                      <a:pt x="2190" y="530"/>
                    </a:lnTo>
                    <a:lnTo>
                      <a:pt x="2175" y="645"/>
                    </a:lnTo>
                    <a:lnTo>
                      <a:pt x="2160" y="778"/>
                    </a:lnTo>
                    <a:lnTo>
                      <a:pt x="1933" y="2035"/>
                    </a:lnTo>
                    <a:lnTo>
                      <a:pt x="1933" y="2040"/>
                    </a:lnTo>
                    <a:lnTo>
                      <a:pt x="349" y="900"/>
                    </a:lnTo>
                    <a:lnTo>
                      <a:pt x="372" y="859"/>
                    </a:lnTo>
                    <a:lnTo>
                      <a:pt x="392" y="828"/>
                    </a:lnTo>
                    <a:lnTo>
                      <a:pt x="0" y="488"/>
                    </a:lnTo>
                    <a:lnTo>
                      <a:pt x="2" y="485"/>
                    </a:lnTo>
                    <a:lnTo>
                      <a:pt x="1835" y="6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2" name="Freeform 63"/>
              <p:cNvSpPr>
                <a:spLocks/>
              </p:cNvSpPr>
              <p:nvPr/>
            </p:nvSpPr>
            <p:spPr bwMode="auto">
              <a:xfrm>
                <a:off x="2891" y="1660"/>
                <a:ext cx="191" cy="168"/>
              </a:xfrm>
              <a:custGeom>
                <a:avLst/>
                <a:gdLst>
                  <a:gd name="T0" fmla="*/ 0 w 955"/>
                  <a:gd name="T1" fmla="*/ 137 h 840"/>
                  <a:gd name="T2" fmla="*/ 563 w 955"/>
                  <a:gd name="T3" fmla="*/ 0 h 840"/>
                  <a:gd name="T4" fmla="*/ 955 w 955"/>
                  <a:gd name="T5" fmla="*/ 340 h 840"/>
                  <a:gd name="T6" fmla="*/ 935 w 955"/>
                  <a:gd name="T7" fmla="*/ 371 h 840"/>
                  <a:gd name="T8" fmla="*/ 912 w 955"/>
                  <a:gd name="T9" fmla="*/ 412 h 840"/>
                  <a:gd name="T10" fmla="*/ 910 w 955"/>
                  <a:gd name="T11" fmla="*/ 415 h 840"/>
                  <a:gd name="T12" fmla="*/ 895 w 955"/>
                  <a:gd name="T13" fmla="*/ 454 h 840"/>
                  <a:gd name="T14" fmla="*/ 891 w 955"/>
                  <a:gd name="T15" fmla="*/ 502 h 840"/>
                  <a:gd name="T16" fmla="*/ 903 w 955"/>
                  <a:gd name="T17" fmla="*/ 535 h 840"/>
                  <a:gd name="T18" fmla="*/ 573 w 955"/>
                  <a:gd name="T19" fmla="*/ 840 h 840"/>
                  <a:gd name="T20" fmla="*/ 235 w 955"/>
                  <a:gd name="T21" fmla="*/ 535 h 840"/>
                  <a:gd name="T22" fmla="*/ 303 w 955"/>
                  <a:gd name="T23" fmla="*/ 440 h 840"/>
                  <a:gd name="T24" fmla="*/ 0 w 955"/>
                  <a:gd name="T25" fmla="*/ 137 h 8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55"/>
                  <a:gd name="T40" fmla="*/ 0 h 840"/>
                  <a:gd name="T41" fmla="*/ 955 w 955"/>
                  <a:gd name="T42" fmla="*/ 840 h 84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55" h="840">
                    <a:moveTo>
                      <a:pt x="0" y="137"/>
                    </a:moveTo>
                    <a:lnTo>
                      <a:pt x="563" y="0"/>
                    </a:lnTo>
                    <a:lnTo>
                      <a:pt x="955" y="340"/>
                    </a:lnTo>
                    <a:lnTo>
                      <a:pt x="935" y="371"/>
                    </a:lnTo>
                    <a:lnTo>
                      <a:pt x="912" y="412"/>
                    </a:lnTo>
                    <a:lnTo>
                      <a:pt x="910" y="415"/>
                    </a:lnTo>
                    <a:lnTo>
                      <a:pt x="895" y="454"/>
                    </a:lnTo>
                    <a:lnTo>
                      <a:pt x="891" y="502"/>
                    </a:lnTo>
                    <a:lnTo>
                      <a:pt x="903" y="535"/>
                    </a:lnTo>
                    <a:lnTo>
                      <a:pt x="573" y="840"/>
                    </a:lnTo>
                    <a:lnTo>
                      <a:pt x="235" y="535"/>
                    </a:lnTo>
                    <a:lnTo>
                      <a:pt x="303" y="440"/>
                    </a:lnTo>
                    <a:lnTo>
                      <a:pt x="0" y="13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3" name="Freeform 64"/>
              <p:cNvSpPr>
                <a:spLocks/>
              </p:cNvSpPr>
              <p:nvPr/>
            </p:nvSpPr>
            <p:spPr bwMode="auto">
              <a:xfrm>
                <a:off x="2771" y="1687"/>
                <a:ext cx="235" cy="190"/>
              </a:xfrm>
              <a:custGeom>
                <a:avLst/>
                <a:gdLst>
                  <a:gd name="T0" fmla="*/ 550 w 1173"/>
                  <a:gd name="T1" fmla="*/ 12 h 948"/>
                  <a:gd name="T2" fmla="*/ 600 w 1173"/>
                  <a:gd name="T3" fmla="*/ 0 h 948"/>
                  <a:gd name="T4" fmla="*/ 903 w 1173"/>
                  <a:gd name="T5" fmla="*/ 303 h 948"/>
                  <a:gd name="T6" fmla="*/ 835 w 1173"/>
                  <a:gd name="T7" fmla="*/ 398 h 948"/>
                  <a:gd name="T8" fmla="*/ 1173 w 1173"/>
                  <a:gd name="T9" fmla="*/ 703 h 948"/>
                  <a:gd name="T10" fmla="*/ 920 w 1173"/>
                  <a:gd name="T11" fmla="*/ 948 h 948"/>
                  <a:gd name="T12" fmla="*/ 0 w 1173"/>
                  <a:gd name="T13" fmla="*/ 145 h 948"/>
                  <a:gd name="T14" fmla="*/ 550 w 1173"/>
                  <a:gd name="T15" fmla="*/ 12 h 9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73"/>
                  <a:gd name="T25" fmla="*/ 0 h 948"/>
                  <a:gd name="T26" fmla="*/ 1173 w 1173"/>
                  <a:gd name="T27" fmla="*/ 948 h 9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73" h="948">
                    <a:moveTo>
                      <a:pt x="550" y="12"/>
                    </a:moveTo>
                    <a:lnTo>
                      <a:pt x="600" y="0"/>
                    </a:lnTo>
                    <a:lnTo>
                      <a:pt x="903" y="303"/>
                    </a:lnTo>
                    <a:lnTo>
                      <a:pt x="835" y="398"/>
                    </a:lnTo>
                    <a:lnTo>
                      <a:pt x="1173" y="703"/>
                    </a:lnTo>
                    <a:lnTo>
                      <a:pt x="920" y="948"/>
                    </a:lnTo>
                    <a:lnTo>
                      <a:pt x="0" y="145"/>
                    </a:lnTo>
                    <a:lnTo>
                      <a:pt x="550" y="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4" name="Freeform 65"/>
              <p:cNvSpPr>
                <a:spLocks/>
              </p:cNvSpPr>
              <p:nvPr/>
            </p:nvSpPr>
            <p:spPr bwMode="auto">
              <a:xfrm>
                <a:off x="3424" y="2421"/>
                <a:ext cx="372" cy="292"/>
              </a:xfrm>
              <a:custGeom>
                <a:avLst/>
                <a:gdLst>
                  <a:gd name="T0" fmla="*/ 268 w 1864"/>
                  <a:gd name="T1" fmla="*/ 575 h 1462"/>
                  <a:gd name="T2" fmla="*/ 713 w 1864"/>
                  <a:gd name="T3" fmla="*/ 132 h 1462"/>
                  <a:gd name="T4" fmla="*/ 787 w 1864"/>
                  <a:gd name="T5" fmla="*/ 75 h 1462"/>
                  <a:gd name="T6" fmla="*/ 870 w 1864"/>
                  <a:gd name="T7" fmla="*/ 29 h 1462"/>
                  <a:gd name="T8" fmla="*/ 953 w 1864"/>
                  <a:gd name="T9" fmla="*/ 17 h 1462"/>
                  <a:gd name="T10" fmla="*/ 1063 w 1864"/>
                  <a:gd name="T11" fmla="*/ 0 h 1462"/>
                  <a:gd name="T12" fmla="*/ 1111 w 1864"/>
                  <a:gd name="T13" fmla="*/ 0 h 1462"/>
                  <a:gd name="T14" fmla="*/ 1218 w 1864"/>
                  <a:gd name="T15" fmla="*/ 112 h 1462"/>
                  <a:gd name="T16" fmla="*/ 1275 w 1864"/>
                  <a:gd name="T17" fmla="*/ 185 h 1462"/>
                  <a:gd name="T18" fmla="*/ 1401 w 1864"/>
                  <a:gd name="T19" fmla="*/ 355 h 1462"/>
                  <a:gd name="T20" fmla="*/ 1458 w 1864"/>
                  <a:gd name="T21" fmla="*/ 475 h 1462"/>
                  <a:gd name="T22" fmla="*/ 1549 w 1864"/>
                  <a:gd name="T23" fmla="*/ 587 h 1462"/>
                  <a:gd name="T24" fmla="*/ 1653 w 1864"/>
                  <a:gd name="T25" fmla="*/ 679 h 1462"/>
                  <a:gd name="T26" fmla="*/ 1864 w 1864"/>
                  <a:gd name="T27" fmla="*/ 899 h 1462"/>
                  <a:gd name="T28" fmla="*/ 1241 w 1864"/>
                  <a:gd name="T29" fmla="*/ 1452 h 1462"/>
                  <a:gd name="T30" fmla="*/ 1211 w 1864"/>
                  <a:gd name="T31" fmla="*/ 1462 h 1462"/>
                  <a:gd name="T32" fmla="*/ 1200 w 1864"/>
                  <a:gd name="T33" fmla="*/ 1450 h 1462"/>
                  <a:gd name="T34" fmla="*/ 793 w 1864"/>
                  <a:gd name="T35" fmla="*/ 1191 h 1462"/>
                  <a:gd name="T36" fmla="*/ 683 w 1864"/>
                  <a:gd name="T37" fmla="*/ 1133 h 1462"/>
                  <a:gd name="T38" fmla="*/ 525 w 1864"/>
                  <a:gd name="T39" fmla="*/ 1054 h 1462"/>
                  <a:gd name="T40" fmla="*/ 25 w 1864"/>
                  <a:gd name="T41" fmla="*/ 809 h 1462"/>
                  <a:gd name="T42" fmla="*/ 23 w 1864"/>
                  <a:gd name="T43" fmla="*/ 797 h 1462"/>
                  <a:gd name="T44" fmla="*/ 11 w 1864"/>
                  <a:gd name="T45" fmla="*/ 749 h 1462"/>
                  <a:gd name="T46" fmla="*/ 0 w 1864"/>
                  <a:gd name="T47" fmla="*/ 727 h 1462"/>
                  <a:gd name="T48" fmla="*/ 8 w 1864"/>
                  <a:gd name="T49" fmla="*/ 710 h 1462"/>
                  <a:gd name="T50" fmla="*/ 3 w 1864"/>
                  <a:gd name="T51" fmla="*/ 679 h 1462"/>
                  <a:gd name="T52" fmla="*/ 3 w 1864"/>
                  <a:gd name="T53" fmla="*/ 677 h 1462"/>
                  <a:gd name="T54" fmla="*/ 48 w 1864"/>
                  <a:gd name="T55" fmla="*/ 652 h 1462"/>
                  <a:gd name="T56" fmla="*/ 77 w 1864"/>
                  <a:gd name="T57" fmla="*/ 639 h 1462"/>
                  <a:gd name="T58" fmla="*/ 262 w 1864"/>
                  <a:gd name="T59" fmla="*/ 581 h 1462"/>
                  <a:gd name="T60" fmla="*/ 268 w 1864"/>
                  <a:gd name="T61" fmla="*/ 575 h 146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64"/>
                  <a:gd name="T94" fmla="*/ 0 h 1462"/>
                  <a:gd name="T95" fmla="*/ 1864 w 1864"/>
                  <a:gd name="T96" fmla="*/ 1462 h 146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64" h="1462">
                    <a:moveTo>
                      <a:pt x="268" y="575"/>
                    </a:moveTo>
                    <a:lnTo>
                      <a:pt x="713" y="132"/>
                    </a:lnTo>
                    <a:lnTo>
                      <a:pt x="787" y="75"/>
                    </a:lnTo>
                    <a:lnTo>
                      <a:pt x="870" y="29"/>
                    </a:lnTo>
                    <a:lnTo>
                      <a:pt x="953" y="17"/>
                    </a:lnTo>
                    <a:lnTo>
                      <a:pt x="1063" y="0"/>
                    </a:lnTo>
                    <a:lnTo>
                      <a:pt x="1111" y="0"/>
                    </a:lnTo>
                    <a:lnTo>
                      <a:pt x="1218" y="112"/>
                    </a:lnTo>
                    <a:lnTo>
                      <a:pt x="1275" y="185"/>
                    </a:lnTo>
                    <a:lnTo>
                      <a:pt x="1401" y="355"/>
                    </a:lnTo>
                    <a:lnTo>
                      <a:pt x="1458" y="475"/>
                    </a:lnTo>
                    <a:lnTo>
                      <a:pt x="1549" y="587"/>
                    </a:lnTo>
                    <a:lnTo>
                      <a:pt x="1653" y="679"/>
                    </a:lnTo>
                    <a:lnTo>
                      <a:pt x="1864" y="899"/>
                    </a:lnTo>
                    <a:lnTo>
                      <a:pt x="1241" y="1452"/>
                    </a:lnTo>
                    <a:lnTo>
                      <a:pt x="1211" y="1462"/>
                    </a:lnTo>
                    <a:lnTo>
                      <a:pt x="1200" y="1450"/>
                    </a:lnTo>
                    <a:lnTo>
                      <a:pt x="793" y="1191"/>
                    </a:lnTo>
                    <a:lnTo>
                      <a:pt x="683" y="1133"/>
                    </a:lnTo>
                    <a:lnTo>
                      <a:pt x="525" y="1054"/>
                    </a:lnTo>
                    <a:lnTo>
                      <a:pt x="25" y="809"/>
                    </a:lnTo>
                    <a:lnTo>
                      <a:pt x="23" y="797"/>
                    </a:lnTo>
                    <a:lnTo>
                      <a:pt x="11" y="749"/>
                    </a:lnTo>
                    <a:lnTo>
                      <a:pt x="0" y="727"/>
                    </a:lnTo>
                    <a:lnTo>
                      <a:pt x="8" y="710"/>
                    </a:lnTo>
                    <a:lnTo>
                      <a:pt x="3" y="679"/>
                    </a:lnTo>
                    <a:lnTo>
                      <a:pt x="3" y="677"/>
                    </a:lnTo>
                    <a:lnTo>
                      <a:pt x="48" y="652"/>
                    </a:lnTo>
                    <a:lnTo>
                      <a:pt x="77" y="639"/>
                    </a:lnTo>
                    <a:lnTo>
                      <a:pt x="262" y="581"/>
                    </a:lnTo>
                    <a:lnTo>
                      <a:pt x="268" y="57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5" name="Freeform 66"/>
              <p:cNvSpPr>
                <a:spLocks/>
              </p:cNvSpPr>
              <p:nvPr/>
            </p:nvSpPr>
            <p:spPr bwMode="auto">
              <a:xfrm>
                <a:off x="2642" y="1716"/>
                <a:ext cx="609" cy="620"/>
              </a:xfrm>
              <a:custGeom>
                <a:avLst/>
                <a:gdLst>
                  <a:gd name="T0" fmla="*/ 0 w 3041"/>
                  <a:gd name="T1" fmla="*/ 158 h 3098"/>
                  <a:gd name="T2" fmla="*/ 643 w 3041"/>
                  <a:gd name="T3" fmla="*/ 0 h 3098"/>
                  <a:gd name="T4" fmla="*/ 1563 w 3041"/>
                  <a:gd name="T5" fmla="*/ 803 h 3098"/>
                  <a:gd name="T6" fmla="*/ 1410 w 3041"/>
                  <a:gd name="T7" fmla="*/ 955 h 3098"/>
                  <a:gd name="T8" fmla="*/ 1738 w 3041"/>
                  <a:gd name="T9" fmla="*/ 1162 h 3098"/>
                  <a:gd name="T10" fmla="*/ 1850 w 3041"/>
                  <a:gd name="T11" fmla="*/ 1224 h 3098"/>
                  <a:gd name="T12" fmla="*/ 1956 w 3041"/>
                  <a:gd name="T13" fmla="*/ 1303 h 3098"/>
                  <a:gd name="T14" fmla="*/ 2043 w 3041"/>
                  <a:gd name="T15" fmla="*/ 1400 h 3098"/>
                  <a:gd name="T16" fmla="*/ 2146 w 3041"/>
                  <a:gd name="T17" fmla="*/ 1502 h 3098"/>
                  <a:gd name="T18" fmla="*/ 2263 w 3041"/>
                  <a:gd name="T19" fmla="*/ 1413 h 3098"/>
                  <a:gd name="T20" fmla="*/ 2401 w 3041"/>
                  <a:gd name="T21" fmla="*/ 1535 h 3098"/>
                  <a:gd name="T22" fmla="*/ 2354 w 3041"/>
                  <a:gd name="T23" fmla="*/ 1639 h 3098"/>
                  <a:gd name="T24" fmla="*/ 2346 w 3041"/>
                  <a:gd name="T25" fmla="*/ 1670 h 3098"/>
                  <a:gd name="T26" fmla="*/ 2350 w 3041"/>
                  <a:gd name="T27" fmla="*/ 1705 h 3098"/>
                  <a:gd name="T28" fmla="*/ 2371 w 3041"/>
                  <a:gd name="T29" fmla="*/ 1749 h 3098"/>
                  <a:gd name="T30" fmla="*/ 2719 w 3041"/>
                  <a:gd name="T31" fmla="*/ 2175 h 3098"/>
                  <a:gd name="T32" fmla="*/ 2751 w 3041"/>
                  <a:gd name="T33" fmla="*/ 2225 h 3098"/>
                  <a:gd name="T34" fmla="*/ 2801 w 3041"/>
                  <a:gd name="T35" fmla="*/ 2260 h 3098"/>
                  <a:gd name="T36" fmla="*/ 2871 w 3041"/>
                  <a:gd name="T37" fmla="*/ 2285 h 3098"/>
                  <a:gd name="T38" fmla="*/ 2929 w 3041"/>
                  <a:gd name="T39" fmla="*/ 2305 h 3098"/>
                  <a:gd name="T40" fmla="*/ 3041 w 3041"/>
                  <a:gd name="T41" fmla="*/ 2332 h 3098"/>
                  <a:gd name="T42" fmla="*/ 2838 w 3041"/>
                  <a:gd name="T43" fmla="*/ 2820 h 3098"/>
                  <a:gd name="T44" fmla="*/ 2605 w 3041"/>
                  <a:gd name="T45" fmla="*/ 3098 h 3098"/>
                  <a:gd name="T46" fmla="*/ 1218 w 3041"/>
                  <a:gd name="T47" fmla="*/ 1940 h 3098"/>
                  <a:gd name="T48" fmla="*/ 1215 w 3041"/>
                  <a:gd name="T49" fmla="*/ 1938 h 3098"/>
                  <a:gd name="T50" fmla="*/ 415 w 3041"/>
                  <a:gd name="T51" fmla="*/ 1235 h 3098"/>
                  <a:gd name="T52" fmla="*/ 322 w 3041"/>
                  <a:gd name="T53" fmla="*/ 1150 h 3098"/>
                  <a:gd name="T54" fmla="*/ 280 w 3041"/>
                  <a:gd name="T55" fmla="*/ 1095 h 3098"/>
                  <a:gd name="T56" fmla="*/ 212 w 3041"/>
                  <a:gd name="T57" fmla="*/ 1027 h 3098"/>
                  <a:gd name="T58" fmla="*/ 160 w 3041"/>
                  <a:gd name="T59" fmla="*/ 977 h 3098"/>
                  <a:gd name="T60" fmla="*/ 121 w 3041"/>
                  <a:gd name="T61" fmla="*/ 902 h 3098"/>
                  <a:gd name="T62" fmla="*/ 88 w 3041"/>
                  <a:gd name="T63" fmla="*/ 845 h 3098"/>
                  <a:gd name="T64" fmla="*/ 67 w 3041"/>
                  <a:gd name="T65" fmla="*/ 788 h 3098"/>
                  <a:gd name="T66" fmla="*/ 58 w 3041"/>
                  <a:gd name="T67" fmla="*/ 730 h 3098"/>
                  <a:gd name="T68" fmla="*/ 0 w 3041"/>
                  <a:gd name="T69" fmla="*/ 158 h 309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41"/>
                  <a:gd name="T106" fmla="*/ 0 h 3098"/>
                  <a:gd name="T107" fmla="*/ 3041 w 3041"/>
                  <a:gd name="T108" fmla="*/ 3098 h 309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41" h="3098">
                    <a:moveTo>
                      <a:pt x="0" y="158"/>
                    </a:moveTo>
                    <a:lnTo>
                      <a:pt x="643" y="0"/>
                    </a:lnTo>
                    <a:lnTo>
                      <a:pt x="1563" y="803"/>
                    </a:lnTo>
                    <a:lnTo>
                      <a:pt x="1410" y="955"/>
                    </a:lnTo>
                    <a:lnTo>
                      <a:pt x="1738" y="1162"/>
                    </a:lnTo>
                    <a:lnTo>
                      <a:pt x="1850" y="1224"/>
                    </a:lnTo>
                    <a:lnTo>
                      <a:pt x="1956" y="1303"/>
                    </a:lnTo>
                    <a:lnTo>
                      <a:pt x="2043" y="1400"/>
                    </a:lnTo>
                    <a:lnTo>
                      <a:pt x="2146" y="1502"/>
                    </a:lnTo>
                    <a:lnTo>
                      <a:pt x="2263" y="1413"/>
                    </a:lnTo>
                    <a:lnTo>
                      <a:pt x="2401" y="1535"/>
                    </a:lnTo>
                    <a:lnTo>
                      <a:pt x="2354" y="1639"/>
                    </a:lnTo>
                    <a:lnTo>
                      <a:pt x="2346" y="1670"/>
                    </a:lnTo>
                    <a:lnTo>
                      <a:pt x="2350" y="1705"/>
                    </a:lnTo>
                    <a:lnTo>
                      <a:pt x="2371" y="1749"/>
                    </a:lnTo>
                    <a:lnTo>
                      <a:pt x="2719" y="2175"/>
                    </a:lnTo>
                    <a:lnTo>
                      <a:pt x="2751" y="2225"/>
                    </a:lnTo>
                    <a:lnTo>
                      <a:pt x="2801" y="2260"/>
                    </a:lnTo>
                    <a:lnTo>
                      <a:pt x="2871" y="2285"/>
                    </a:lnTo>
                    <a:lnTo>
                      <a:pt x="2929" y="2305"/>
                    </a:lnTo>
                    <a:lnTo>
                      <a:pt x="3041" y="2332"/>
                    </a:lnTo>
                    <a:lnTo>
                      <a:pt x="2838" y="2820"/>
                    </a:lnTo>
                    <a:lnTo>
                      <a:pt x="2605" y="3098"/>
                    </a:lnTo>
                    <a:lnTo>
                      <a:pt x="1218" y="1940"/>
                    </a:lnTo>
                    <a:lnTo>
                      <a:pt x="1215" y="1938"/>
                    </a:lnTo>
                    <a:lnTo>
                      <a:pt x="415" y="1235"/>
                    </a:lnTo>
                    <a:lnTo>
                      <a:pt x="322" y="1150"/>
                    </a:lnTo>
                    <a:lnTo>
                      <a:pt x="280" y="1095"/>
                    </a:lnTo>
                    <a:lnTo>
                      <a:pt x="212" y="1027"/>
                    </a:lnTo>
                    <a:lnTo>
                      <a:pt x="160" y="977"/>
                    </a:lnTo>
                    <a:lnTo>
                      <a:pt x="121" y="902"/>
                    </a:lnTo>
                    <a:lnTo>
                      <a:pt x="88" y="845"/>
                    </a:lnTo>
                    <a:lnTo>
                      <a:pt x="67" y="788"/>
                    </a:lnTo>
                    <a:lnTo>
                      <a:pt x="58" y="730"/>
                    </a:lnTo>
                    <a:lnTo>
                      <a:pt x="0" y="15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6" name="Freeform 67"/>
              <p:cNvSpPr>
                <a:spLocks/>
              </p:cNvSpPr>
              <p:nvPr/>
            </p:nvSpPr>
            <p:spPr bwMode="auto">
              <a:xfrm>
                <a:off x="3069" y="1742"/>
                <a:ext cx="321" cy="681"/>
              </a:xfrm>
              <a:custGeom>
                <a:avLst/>
                <a:gdLst>
                  <a:gd name="T0" fmla="*/ 12 w 1605"/>
                  <a:gd name="T1" fmla="*/ 123 h 3403"/>
                  <a:gd name="T2" fmla="*/ 0 w 1605"/>
                  <a:gd name="T3" fmla="*/ 90 h 3403"/>
                  <a:gd name="T4" fmla="*/ 4 w 1605"/>
                  <a:gd name="T5" fmla="*/ 42 h 3403"/>
                  <a:gd name="T6" fmla="*/ 19 w 1605"/>
                  <a:gd name="T7" fmla="*/ 3 h 3403"/>
                  <a:gd name="T8" fmla="*/ 21 w 1605"/>
                  <a:gd name="T9" fmla="*/ 0 h 3403"/>
                  <a:gd name="T10" fmla="*/ 1605 w 1605"/>
                  <a:gd name="T11" fmla="*/ 1140 h 3403"/>
                  <a:gd name="T12" fmla="*/ 1502 w 1605"/>
                  <a:gd name="T13" fmla="*/ 1613 h 3403"/>
                  <a:gd name="T14" fmla="*/ 1502 w 1605"/>
                  <a:gd name="T15" fmla="*/ 1617 h 3403"/>
                  <a:gd name="T16" fmla="*/ 1192 w 1605"/>
                  <a:gd name="T17" fmla="*/ 3010 h 3403"/>
                  <a:gd name="T18" fmla="*/ 1160 w 1605"/>
                  <a:gd name="T19" fmla="*/ 3082 h 3403"/>
                  <a:gd name="T20" fmla="*/ 1140 w 1605"/>
                  <a:gd name="T21" fmla="*/ 3142 h 3403"/>
                  <a:gd name="T22" fmla="*/ 1100 w 1605"/>
                  <a:gd name="T23" fmla="*/ 3217 h 3403"/>
                  <a:gd name="T24" fmla="*/ 1075 w 1605"/>
                  <a:gd name="T25" fmla="*/ 3258 h 3403"/>
                  <a:gd name="T26" fmla="*/ 1050 w 1605"/>
                  <a:gd name="T27" fmla="*/ 3310 h 3403"/>
                  <a:gd name="T28" fmla="*/ 1034 w 1605"/>
                  <a:gd name="T29" fmla="*/ 3350 h 3403"/>
                  <a:gd name="T30" fmla="*/ 994 w 1605"/>
                  <a:gd name="T31" fmla="*/ 3403 h 3403"/>
                  <a:gd name="T32" fmla="*/ 471 w 1605"/>
                  <a:gd name="T33" fmla="*/ 2968 h 3403"/>
                  <a:gd name="T34" fmla="*/ 704 w 1605"/>
                  <a:gd name="T35" fmla="*/ 2690 h 3403"/>
                  <a:gd name="T36" fmla="*/ 907 w 1605"/>
                  <a:gd name="T37" fmla="*/ 2202 h 3403"/>
                  <a:gd name="T38" fmla="*/ 1052 w 1605"/>
                  <a:gd name="T39" fmla="*/ 1607 h 3403"/>
                  <a:gd name="T40" fmla="*/ 1057 w 1605"/>
                  <a:gd name="T41" fmla="*/ 1563 h 3403"/>
                  <a:gd name="T42" fmla="*/ 1054 w 1605"/>
                  <a:gd name="T43" fmla="*/ 1513 h 3403"/>
                  <a:gd name="T44" fmla="*/ 1027 w 1605"/>
                  <a:gd name="T45" fmla="*/ 1430 h 3403"/>
                  <a:gd name="T46" fmla="*/ 1005 w 1605"/>
                  <a:gd name="T47" fmla="*/ 1390 h 3403"/>
                  <a:gd name="T48" fmla="*/ 965 w 1605"/>
                  <a:gd name="T49" fmla="*/ 1350 h 3403"/>
                  <a:gd name="T50" fmla="*/ 930 w 1605"/>
                  <a:gd name="T51" fmla="*/ 1330 h 3403"/>
                  <a:gd name="T52" fmla="*/ 849 w 1605"/>
                  <a:gd name="T53" fmla="*/ 1277 h 3403"/>
                  <a:gd name="T54" fmla="*/ 361 w 1605"/>
                  <a:gd name="T55" fmla="*/ 780 h 3403"/>
                  <a:gd name="T56" fmla="*/ 276 w 1605"/>
                  <a:gd name="T57" fmla="*/ 675 h 3403"/>
                  <a:gd name="T58" fmla="*/ 204 w 1605"/>
                  <a:gd name="T59" fmla="*/ 580 h 3403"/>
                  <a:gd name="T60" fmla="*/ 139 w 1605"/>
                  <a:gd name="T61" fmla="*/ 490 h 3403"/>
                  <a:gd name="T62" fmla="*/ 89 w 1605"/>
                  <a:gd name="T63" fmla="*/ 413 h 3403"/>
                  <a:gd name="T64" fmla="*/ 54 w 1605"/>
                  <a:gd name="T65" fmla="*/ 333 h 3403"/>
                  <a:gd name="T66" fmla="*/ 31 w 1605"/>
                  <a:gd name="T67" fmla="*/ 243 h 3403"/>
                  <a:gd name="T68" fmla="*/ 12 w 1605"/>
                  <a:gd name="T69" fmla="*/ 123 h 340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605"/>
                  <a:gd name="T106" fmla="*/ 0 h 3403"/>
                  <a:gd name="T107" fmla="*/ 1605 w 1605"/>
                  <a:gd name="T108" fmla="*/ 3403 h 340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605" h="3403">
                    <a:moveTo>
                      <a:pt x="12" y="123"/>
                    </a:moveTo>
                    <a:lnTo>
                      <a:pt x="0" y="90"/>
                    </a:lnTo>
                    <a:lnTo>
                      <a:pt x="4" y="42"/>
                    </a:lnTo>
                    <a:lnTo>
                      <a:pt x="19" y="3"/>
                    </a:lnTo>
                    <a:lnTo>
                      <a:pt x="21" y="0"/>
                    </a:lnTo>
                    <a:lnTo>
                      <a:pt x="1605" y="1140"/>
                    </a:lnTo>
                    <a:lnTo>
                      <a:pt x="1502" y="1613"/>
                    </a:lnTo>
                    <a:lnTo>
                      <a:pt x="1502" y="1617"/>
                    </a:lnTo>
                    <a:lnTo>
                      <a:pt x="1192" y="3010"/>
                    </a:lnTo>
                    <a:lnTo>
                      <a:pt x="1160" y="3082"/>
                    </a:lnTo>
                    <a:lnTo>
                      <a:pt x="1140" y="3142"/>
                    </a:lnTo>
                    <a:lnTo>
                      <a:pt x="1100" y="3217"/>
                    </a:lnTo>
                    <a:lnTo>
                      <a:pt x="1075" y="3258"/>
                    </a:lnTo>
                    <a:lnTo>
                      <a:pt x="1050" y="3310"/>
                    </a:lnTo>
                    <a:lnTo>
                      <a:pt x="1034" y="3350"/>
                    </a:lnTo>
                    <a:lnTo>
                      <a:pt x="994" y="3403"/>
                    </a:lnTo>
                    <a:lnTo>
                      <a:pt x="471" y="2968"/>
                    </a:lnTo>
                    <a:lnTo>
                      <a:pt x="704" y="2690"/>
                    </a:lnTo>
                    <a:lnTo>
                      <a:pt x="907" y="2202"/>
                    </a:lnTo>
                    <a:lnTo>
                      <a:pt x="1052" y="1607"/>
                    </a:lnTo>
                    <a:lnTo>
                      <a:pt x="1057" y="1563"/>
                    </a:lnTo>
                    <a:lnTo>
                      <a:pt x="1054" y="1513"/>
                    </a:lnTo>
                    <a:lnTo>
                      <a:pt x="1027" y="1430"/>
                    </a:lnTo>
                    <a:lnTo>
                      <a:pt x="1005" y="1390"/>
                    </a:lnTo>
                    <a:lnTo>
                      <a:pt x="965" y="1350"/>
                    </a:lnTo>
                    <a:lnTo>
                      <a:pt x="930" y="1330"/>
                    </a:lnTo>
                    <a:lnTo>
                      <a:pt x="849" y="1277"/>
                    </a:lnTo>
                    <a:lnTo>
                      <a:pt x="361" y="780"/>
                    </a:lnTo>
                    <a:lnTo>
                      <a:pt x="276" y="675"/>
                    </a:lnTo>
                    <a:lnTo>
                      <a:pt x="204" y="580"/>
                    </a:lnTo>
                    <a:lnTo>
                      <a:pt x="139" y="490"/>
                    </a:lnTo>
                    <a:lnTo>
                      <a:pt x="89" y="413"/>
                    </a:lnTo>
                    <a:lnTo>
                      <a:pt x="54" y="333"/>
                    </a:lnTo>
                    <a:lnTo>
                      <a:pt x="31" y="243"/>
                    </a:lnTo>
                    <a:lnTo>
                      <a:pt x="12" y="1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7" name="Freeform 68"/>
              <p:cNvSpPr>
                <a:spLocks/>
              </p:cNvSpPr>
              <p:nvPr/>
            </p:nvSpPr>
            <p:spPr bwMode="auto">
              <a:xfrm>
                <a:off x="2924" y="1767"/>
                <a:ext cx="357" cy="415"/>
              </a:xfrm>
              <a:custGeom>
                <a:avLst/>
                <a:gdLst>
                  <a:gd name="T0" fmla="*/ 406 w 1781"/>
                  <a:gd name="T1" fmla="*/ 305 h 2079"/>
                  <a:gd name="T2" fmla="*/ 736 w 1781"/>
                  <a:gd name="T3" fmla="*/ 0 h 2079"/>
                  <a:gd name="T4" fmla="*/ 755 w 1781"/>
                  <a:gd name="T5" fmla="*/ 120 h 2079"/>
                  <a:gd name="T6" fmla="*/ 778 w 1781"/>
                  <a:gd name="T7" fmla="*/ 210 h 2079"/>
                  <a:gd name="T8" fmla="*/ 813 w 1781"/>
                  <a:gd name="T9" fmla="*/ 290 h 2079"/>
                  <a:gd name="T10" fmla="*/ 863 w 1781"/>
                  <a:gd name="T11" fmla="*/ 367 h 2079"/>
                  <a:gd name="T12" fmla="*/ 928 w 1781"/>
                  <a:gd name="T13" fmla="*/ 457 h 2079"/>
                  <a:gd name="T14" fmla="*/ 1000 w 1781"/>
                  <a:gd name="T15" fmla="*/ 552 h 2079"/>
                  <a:gd name="T16" fmla="*/ 1085 w 1781"/>
                  <a:gd name="T17" fmla="*/ 657 h 2079"/>
                  <a:gd name="T18" fmla="*/ 1573 w 1781"/>
                  <a:gd name="T19" fmla="*/ 1154 h 2079"/>
                  <a:gd name="T20" fmla="*/ 1654 w 1781"/>
                  <a:gd name="T21" fmla="*/ 1207 h 2079"/>
                  <a:gd name="T22" fmla="*/ 1689 w 1781"/>
                  <a:gd name="T23" fmla="*/ 1227 h 2079"/>
                  <a:gd name="T24" fmla="*/ 1729 w 1781"/>
                  <a:gd name="T25" fmla="*/ 1267 h 2079"/>
                  <a:gd name="T26" fmla="*/ 1751 w 1781"/>
                  <a:gd name="T27" fmla="*/ 1307 h 2079"/>
                  <a:gd name="T28" fmla="*/ 1778 w 1781"/>
                  <a:gd name="T29" fmla="*/ 1390 h 2079"/>
                  <a:gd name="T30" fmla="*/ 1781 w 1781"/>
                  <a:gd name="T31" fmla="*/ 1440 h 2079"/>
                  <a:gd name="T32" fmla="*/ 1776 w 1781"/>
                  <a:gd name="T33" fmla="*/ 1484 h 2079"/>
                  <a:gd name="T34" fmla="*/ 1631 w 1781"/>
                  <a:gd name="T35" fmla="*/ 2079 h 2079"/>
                  <a:gd name="T36" fmla="*/ 1519 w 1781"/>
                  <a:gd name="T37" fmla="*/ 2052 h 2079"/>
                  <a:gd name="T38" fmla="*/ 1461 w 1781"/>
                  <a:gd name="T39" fmla="*/ 2032 h 2079"/>
                  <a:gd name="T40" fmla="*/ 1391 w 1781"/>
                  <a:gd name="T41" fmla="*/ 2007 h 2079"/>
                  <a:gd name="T42" fmla="*/ 1341 w 1781"/>
                  <a:gd name="T43" fmla="*/ 1972 h 2079"/>
                  <a:gd name="T44" fmla="*/ 1309 w 1781"/>
                  <a:gd name="T45" fmla="*/ 1922 h 2079"/>
                  <a:gd name="T46" fmla="*/ 961 w 1781"/>
                  <a:gd name="T47" fmla="*/ 1496 h 2079"/>
                  <a:gd name="T48" fmla="*/ 940 w 1781"/>
                  <a:gd name="T49" fmla="*/ 1452 h 2079"/>
                  <a:gd name="T50" fmla="*/ 936 w 1781"/>
                  <a:gd name="T51" fmla="*/ 1417 h 2079"/>
                  <a:gd name="T52" fmla="*/ 944 w 1781"/>
                  <a:gd name="T53" fmla="*/ 1386 h 2079"/>
                  <a:gd name="T54" fmla="*/ 991 w 1781"/>
                  <a:gd name="T55" fmla="*/ 1282 h 2079"/>
                  <a:gd name="T56" fmla="*/ 853 w 1781"/>
                  <a:gd name="T57" fmla="*/ 1160 h 2079"/>
                  <a:gd name="T58" fmla="*/ 736 w 1781"/>
                  <a:gd name="T59" fmla="*/ 1249 h 2079"/>
                  <a:gd name="T60" fmla="*/ 633 w 1781"/>
                  <a:gd name="T61" fmla="*/ 1147 h 2079"/>
                  <a:gd name="T62" fmla="*/ 546 w 1781"/>
                  <a:gd name="T63" fmla="*/ 1050 h 2079"/>
                  <a:gd name="T64" fmla="*/ 440 w 1781"/>
                  <a:gd name="T65" fmla="*/ 971 h 2079"/>
                  <a:gd name="T66" fmla="*/ 328 w 1781"/>
                  <a:gd name="T67" fmla="*/ 909 h 2079"/>
                  <a:gd name="T68" fmla="*/ 0 w 1781"/>
                  <a:gd name="T69" fmla="*/ 702 h 2079"/>
                  <a:gd name="T70" fmla="*/ 153 w 1781"/>
                  <a:gd name="T71" fmla="*/ 550 h 2079"/>
                  <a:gd name="T72" fmla="*/ 406 w 1781"/>
                  <a:gd name="T73" fmla="*/ 305 h 207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81"/>
                  <a:gd name="T112" fmla="*/ 0 h 2079"/>
                  <a:gd name="T113" fmla="*/ 1781 w 1781"/>
                  <a:gd name="T114" fmla="*/ 2079 h 207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81" h="2079">
                    <a:moveTo>
                      <a:pt x="406" y="305"/>
                    </a:moveTo>
                    <a:lnTo>
                      <a:pt x="736" y="0"/>
                    </a:lnTo>
                    <a:lnTo>
                      <a:pt x="755" y="120"/>
                    </a:lnTo>
                    <a:lnTo>
                      <a:pt x="778" y="210"/>
                    </a:lnTo>
                    <a:lnTo>
                      <a:pt x="813" y="290"/>
                    </a:lnTo>
                    <a:lnTo>
                      <a:pt x="863" y="367"/>
                    </a:lnTo>
                    <a:lnTo>
                      <a:pt x="928" y="457"/>
                    </a:lnTo>
                    <a:lnTo>
                      <a:pt x="1000" y="552"/>
                    </a:lnTo>
                    <a:lnTo>
                      <a:pt x="1085" y="657"/>
                    </a:lnTo>
                    <a:lnTo>
                      <a:pt x="1573" y="1154"/>
                    </a:lnTo>
                    <a:lnTo>
                      <a:pt x="1654" y="1207"/>
                    </a:lnTo>
                    <a:lnTo>
                      <a:pt x="1689" y="1227"/>
                    </a:lnTo>
                    <a:lnTo>
                      <a:pt x="1729" y="1267"/>
                    </a:lnTo>
                    <a:lnTo>
                      <a:pt x="1751" y="1307"/>
                    </a:lnTo>
                    <a:lnTo>
                      <a:pt x="1778" y="1390"/>
                    </a:lnTo>
                    <a:lnTo>
                      <a:pt x="1781" y="1440"/>
                    </a:lnTo>
                    <a:lnTo>
                      <a:pt x="1776" y="1484"/>
                    </a:lnTo>
                    <a:lnTo>
                      <a:pt x="1631" y="2079"/>
                    </a:lnTo>
                    <a:lnTo>
                      <a:pt x="1519" y="2052"/>
                    </a:lnTo>
                    <a:lnTo>
                      <a:pt x="1461" y="2032"/>
                    </a:lnTo>
                    <a:lnTo>
                      <a:pt x="1391" y="2007"/>
                    </a:lnTo>
                    <a:lnTo>
                      <a:pt x="1341" y="1972"/>
                    </a:lnTo>
                    <a:lnTo>
                      <a:pt x="1309" y="1922"/>
                    </a:lnTo>
                    <a:lnTo>
                      <a:pt x="961" y="1496"/>
                    </a:lnTo>
                    <a:lnTo>
                      <a:pt x="940" y="1452"/>
                    </a:lnTo>
                    <a:lnTo>
                      <a:pt x="936" y="1417"/>
                    </a:lnTo>
                    <a:lnTo>
                      <a:pt x="944" y="1386"/>
                    </a:lnTo>
                    <a:lnTo>
                      <a:pt x="991" y="1282"/>
                    </a:lnTo>
                    <a:lnTo>
                      <a:pt x="853" y="1160"/>
                    </a:lnTo>
                    <a:lnTo>
                      <a:pt x="736" y="1249"/>
                    </a:lnTo>
                    <a:lnTo>
                      <a:pt x="633" y="1147"/>
                    </a:lnTo>
                    <a:lnTo>
                      <a:pt x="546" y="1050"/>
                    </a:lnTo>
                    <a:lnTo>
                      <a:pt x="440" y="971"/>
                    </a:lnTo>
                    <a:lnTo>
                      <a:pt x="328" y="909"/>
                    </a:lnTo>
                    <a:lnTo>
                      <a:pt x="0" y="702"/>
                    </a:lnTo>
                    <a:lnTo>
                      <a:pt x="153" y="550"/>
                    </a:lnTo>
                    <a:lnTo>
                      <a:pt x="406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8" name="Freeform 69"/>
              <p:cNvSpPr>
                <a:spLocks/>
              </p:cNvSpPr>
              <p:nvPr/>
            </p:nvSpPr>
            <p:spPr bwMode="auto">
              <a:xfrm>
                <a:off x="2811" y="2104"/>
                <a:ext cx="614" cy="760"/>
              </a:xfrm>
              <a:custGeom>
                <a:avLst/>
                <a:gdLst>
                  <a:gd name="T0" fmla="*/ 0 w 3069"/>
                  <a:gd name="T1" fmla="*/ 350 h 3799"/>
                  <a:gd name="T2" fmla="*/ 373 w 3069"/>
                  <a:gd name="T3" fmla="*/ 0 h 3799"/>
                  <a:gd name="T4" fmla="*/ 1760 w 3069"/>
                  <a:gd name="T5" fmla="*/ 1158 h 3799"/>
                  <a:gd name="T6" fmla="*/ 2283 w 3069"/>
                  <a:gd name="T7" fmla="*/ 1593 h 3799"/>
                  <a:gd name="T8" fmla="*/ 3051 w 3069"/>
                  <a:gd name="T9" fmla="*/ 2232 h 3799"/>
                  <a:gd name="T10" fmla="*/ 3064 w 3069"/>
                  <a:gd name="T11" fmla="*/ 2260 h 3799"/>
                  <a:gd name="T12" fmla="*/ 3064 w 3069"/>
                  <a:gd name="T13" fmla="*/ 2262 h 3799"/>
                  <a:gd name="T14" fmla="*/ 3069 w 3069"/>
                  <a:gd name="T15" fmla="*/ 2293 h 3799"/>
                  <a:gd name="T16" fmla="*/ 3061 w 3069"/>
                  <a:gd name="T17" fmla="*/ 2310 h 3799"/>
                  <a:gd name="T18" fmla="*/ 3056 w 3069"/>
                  <a:gd name="T19" fmla="*/ 2322 h 3799"/>
                  <a:gd name="T20" fmla="*/ 3034 w 3069"/>
                  <a:gd name="T21" fmla="*/ 2359 h 3799"/>
                  <a:gd name="T22" fmla="*/ 2987 w 3069"/>
                  <a:gd name="T23" fmla="*/ 2390 h 3799"/>
                  <a:gd name="T24" fmla="*/ 2628 w 3069"/>
                  <a:gd name="T25" fmla="*/ 2703 h 3799"/>
                  <a:gd name="T26" fmla="*/ 2591 w 3069"/>
                  <a:gd name="T27" fmla="*/ 2725 h 3799"/>
                  <a:gd name="T28" fmla="*/ 2531 w 3069"/>
                  <a:gd name="T29" fmla="*/ 2765 h 3799"/>
                  <a:gd name="T30" fmla="*/ 2459 w 3069"/>
                  <a:gd name="T31" fmla="*/ 2807 h 3799"/>
                  <a:gd name="T32" fmla="*/ 2418 w 3069"/>
                  <a:gd name="T33" fmla="*/ 2818 h 3799"/>
                  <a:gd name="T34" fmla="*/ 2356 w 3069"/>
                  <a:gd name="T35" fmla="*/ 2832 h 3799"/>
                  <a:gd name="T36" fmla="*/ 1779 w 3069"/>
                  <a:gd name="T37" fmla="*/ 3005 h 3799"/>
                  <a:gd name="T38" fmla="*/ 1729 w 3069"/>
                  <a:gd name="T39" fmla="*/ 3033 h 3799"/>
                  <a:gd name="T40" fmla="*/ 1661 w 3069"/>
                  <a:gd name="T41" fmla="*/ 3060 h 3799"/>
                  <a:gd name="T42" fmla="*/ 1573 w 3069"/>
                  <a:gd name="T43" fmla="*/ 3115 h 3799"/>
                  <a:gd name="T44" fmla="*/ 1496 w 3069"/>
                  <a:gd name="T45" fmla="*/ 3175 h 3799"/>
                  <a:gd name="T46" fmla="*/ 1366 w 3069"/>
                  <a:gd name="T47" fmla="*/ 3285 h 3799"/>
                  <a:gd name="T48" fmla="*/ 955 w 3069"/>
                  <a:gd name="T49" fmla="*/ 3640 h 3799"/>
                  <a:gd name="T50" fmla="*/ 845 w 3069"/>
                  <a:gd name="T51" fmla="*/ 3710 h 3799"/>
                  <a:gd name="T52" fmla="*/ 781 w 3069"/>
                  <a:gd name="T53" fmla="*/ 3758 h 3799"/>
                  <a:gd name="T54" fmla="*/ 735 w 3069"/>
                  <a:gd name="T55" fmla="*/ 3799 h 3799"/>
                  <a:gd name="T56" fmla="*/ 401 w 3069"/>
                  <a:gd name="T57" fmla="*/ 3255 h 3799"/>
                  <a:gd name="T58" fmla="*/ 368 w 3069"/>
                  <a:gd name="T59" fmla="*/ 3160 h 3799"/>
                  <a:gd name="T60" fmla="*/ 351 w 3069"/>
                  <a:gd name="T61" fmla="*/ 3100 h 3799"/>
                  <a:gd name="T62" fmla="*/ 348 w 3069"/>
                  <a:gd name="T63" fmla="*/ 3050 h 3799"/>
                  <a:gd name="T64" fmla="*/ 343 w 3069"/>
                  <a:gd name="T65" fmla="*/ 3002 h 3799"/>
                  <a:gd name="T66" fmla="*/ 348 w 3069"/>
                  <a:gd name="T67" fmla="*/ 2957 h 3799"/>
                  <a:gd name="T68" fmla="*/ 370 w 3069"/>
                  <a:gd name="T69" fmla="*/ 2903 h 3799"/>
                  <a:gd name="T70" fmla="*/ 396 w 3069"/>
                  <a:gd name="T71" fmla="*/ 2853 h 3799"/>
                  <a:gd name="T72" fmla="*/ 423 w 3069"/>
                  <a:gd name="T73" fmla="*/ 2793 h 3799"/>
                  <a:gd name="T74" fmla="*/ 483 w 3069"/>
                  <a:gd name="T75" fmla="*/ 2465 h 3799"/>
                  <a:gd name="T76" fmla="*/ 490 w 3069"/>
                  <a:gd name="T77" fmla="*/ 2417 h 3799"/>
                  <a:gd name="T78" fmla="*/ 533 w 3069"/>
                  <a:gd name="T79" fmla="*/ 2342 h 3799"/>
                  <a:gd name="T80" fmla="*/ 568 w 3069"/>
                  <a:gd name="T81" fmla="*/ 2274 h 3799"/>
                  <a:gd name="T82" fmla="*/ 596 w 3069"/>
                  <a:gd name="T83" fmla="*/ 2210 h 3799"/>
                  <a:gd name="T84" fmla="*/ 606 w 3069"/>
                  <a:gd name="T85" fmla="*/ 2158 h 3799"/>
                  <a:gd name="T86" fmla="*/ 616 w 3069"/>
                  <a:gd name="T87" fmla="*/ 2090 h 3799"/>
                  <a:gd name="T88" fmla="*/ 621 w 3069"/>
                  <a:gd name="T89" fmla="*/ 2033 h 3799"/>
                  <a:gd name="T90" fmla="*/ 618 w 3069"/>
                  <a:gd name="T91" fmla="*/ 1965 h 3799"/>
                  <a:gd name="T92" fmla="*/ 613 w 3069"/>
                  <a:gd name="T93" fmla="*/ 1895 h 3799"/>
                  <a:gd name="T94" fmla="*/ 613 w 3069"/>
                  <a:gd name="T95" fmla="*/ 1890 h 3799"/>
                  <a:gd name="T96" fmla="*/ 608 w 3069"/>
                  <a:gd name="T97" fmla="*/ 1820 h 3799"/>
                  <a:gd name="T98" fmla="*/ 604 w 3069"/>
                  <a:gd name="T99" fmla="*/ 1770 h 3799"/>
                  <a:gd name="T100" fmla="*/ 575 w 3069"/>
                  <a:gd name="T101" fmla="*/ 1693 h 3799"/>
                  <a:gd name="T102" fmla="*/ 556 w 3069"/>
                  <a:gd name="T103" fmla="*/ 1635 h 3799"/>
                  <a:gd name="T104" fmla="*/ 540 w 3069"/>
                  <a:gd name="T105" fmla="*/ 1583 h 3799"/>
                  <a:gd name="T106" fmla="*/ 0 w 3069"/>
                  <a:gd name="T107" fmla="*/ 350 h 379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069"/>
                  <a:gd name="T163" fmla="*/ 0 h 3799"/>
                  <a:gd name="T164" fmla="*/ 3069 w 3069"/>
                  <a:gd name="T165" fmla="*/ 3799 h 379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069" h="3799">
                    <a:moveTo>
                      <a:pt x="0" y="350"/>
                    </a:moveTo>
                    <a:lnTo>
                      <a:pt x="373" y="0"/>
                    </a:lnTo>
                    <a:lnTo>
                      <a:pt x="1760" y="1158"/>
                    </a:lnTo>
                    <a:lnTo>
                      <a:pt x="2283" y="1593"/>
                    </a:lnTo>
                    <a:lnTo>
                      <a:pt x="3051" y="2232"/>
                    </a:lnTo>
                    <a:lnTo>
                      <a:pt x="3064" y="2260"/>
                    </a:lnTo>
                    <a:lnTo>
                      <a:pt x="3064" y="2262"/>
                    </a:lnTo>
                    <a:lnTo>
                      <a:pt x="3069" y="2293"/>
                    </a:lnTo>
                    <a:lnTo>
                      <a:pt x="3061" y="2310"/>
                    </a:lnTo>
                    <a:lnTo>
                      <a:pt x="3056" y="2322"/>
                    </a:lnTo>
                    <a:lnTo>
                      <a:pt x="3034" y="2359"/>
                    </a:lnTo>
                    <a:lnTo>
                      <a:pt x="2987" y="2390"/>
                    </a:lnTo>
                    <a:lnTo>
                      <a:pt x="2628" y="2703"/>
                    </a:lnTo>
                    <a:lnTo>
                      <a:pt x="2591" y="2725"/>
                    </a:lnTo>
                    <a:lnTo>
                      <a:pt x="2531" y="2765"/>
                    </a:lnTo>
                    <a:lnTo>
                      <a:pt x="2459" y="2807"/>
                    </a:lnTo>
                    <a:lnTo>
                      <a:pt x="2418" y="2818"/>
                    </a:lnTo>
                    <a:lnTo>
                      <a:pt x="2356" y="2832"/>
                    </a:lnTo>
                    <a:lnTo>
                      <a:pt x="1779" y="3005"/>
                    </a:lnTo>
                    <a:lnTo>
                      <a:pt x="1729" y="3033"/>
                    </a:lnTo>
                    <a:lnTo>
                      <a:pt x="1661" y="3060"/>
                    </a:lnTo>
                    <a:lnTo>
                      <a:pt x="1573" y="3115"/>
                    </a:lnTo>
                    <a:lnTo>
                      <a:pt x="1496" y="3175"/>
                    </a:lnTo>
                    <a:lnTo>
                      <a:pt x="1366" y="3285"/>
                    </a:lnTo>
                    <a:lnTo>
                      <a:pt x="955" y="3640"/>
                    </a:lnTo>
                    <a:lnTo>
                      <a:pt x="845" y="3710"/>
                    </a:lnTo>
                    <a:lnTo>
                      <a:pt x="781" y="3758"/>
                    </a:lnTo>
                    <a:lnTo>
                      <a:pt x="735" y="3799"/>
                    </a:lnTo>
                    <a:lnTo>
                      <a:pt x="401" y="3255"/>
                    </a:lnTo>
                    <a:lnTo>
                      <a:pt x="368" y="3160"/>
                    </a:lnTo>
                    <a:lnTo>
                      <a:pt x="351" y="3100"/>
                    </a:lnTo>
                    <a:lnTo>
                      <a:pt x="348" y="3050"/>
                    </a:lnTo>
                    <a:lnTo>
                      <a:pt x="343" y="3002"/>
                    </a:lnTo>
                    <a:lnTo>
                      <a:pt x="348" y="2957"/>
                    </a:lnTo>
                    <a:lnTo>
                      <a:pt x="370" y="2903"/>
                    </a:lnTo>
                    <a:lnTo>
                      <a:pt x="396" y="2853"/>
                    </a:lnTo>
                    <a:lnTo>
                      <a:pt x="423" y="2793"/>
                    </a:lnTo>
                    <a:lnTo>
                      <a:pt x="483" y="2465"/>
                    </a:lnTo>
                    <a:lnTo>
                      <a:pt x="490" y="2417"/>
                    </a:lnTo>
                    <a:lnTo>
                      <a:pt x="533" y="2342"/>
                    </a:lnTo>
                    <a:lnTo>
                      <a:pt x="568" y="2274"/>
                    </a:lnTo>
                    <a:lnTo>
                      <a:pt x="596" y="2210"/>
                    </a:lnTo>
                    <a:lnTo>
                      <a:pt x="606" y="2158"/>
                    </a:lnTo>
                    <a:lnTo>
                      <a:pt x="616" y="2090"/>
                    </a:lnTo>
                    <a:lnTo>
                      <a:pt x="621" y="2033"/>
                    </a:lnTo>
                    <a:lnTo>
                      <a:pt x="618" y="1965"/>
                    </a:lnTo>
                    <a:lnTo>
                      <a:pt x="613" y="1895"/>
                    </a:lnTo>
                    <a:lnTo>
                      <a:pt x="613" y="1890"/>
                    </a:lnTo>
                    <a:lnTo>
                      <a:pt x="608" y="1820"/>
                    </a:lnTo>
                    <a:lnTo>
                      <a:pt x="604" y="1770"/>
                    </a:lnTo>
                    <a:lnTo>
                      <a:pt x="575" y="1693"/>
                    </a:lnTo>
                    <a:lnTo>
                      <a:pt x="556" y="1635"/>
                    </a:lnTo>
                    <a:lnTo>
                      <a:pt x="540" y="1583"/>
                    </a:lnTo>
                    <a:lnTo>
                      <a:pt x="0" y="3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9" name="Freeform 70"/>
              <p:cNvSpPr>
                <a:spLocks/>
              </p:cNvSpPr>
              <p:nvPr/>
            </p:nvSpPr>
            <p:spPr bwMode="auto">
              <a:xfrm>
                <a:off x="2685" y="2174"/>
                <a:ext cx="249" cy="385"/>
              </a:xfrm>
              <a:custGeom>
                <a:avLst/>
                <a:gdLst>
                  <a:gd name="T0" fmla="*/ 256 w 1246"/>
                  <a:gd name="T1" fmla="*/ 777 h 1924"/>
                  <a:gd name="T2" fmla="*/ 513 w 1246"/>
                  <a:gd name="T3" fmla="*/ 65 h 1924"/>
                  <a:gd name="T4" fmla="*/ 631 w 1246"/>
                  <a:gd name="T5" fmla="*/ 3 h 1924"/>
                  <a:gd name="T6" fmla="*/ 633 w 1246"/>
                  <a:gd name="T7" fmla="*/ 0 h 1924"/>
                  <a:gd name="T8" fmla="*/ 1173 w 1246"/>
                  <a:gd name="T9" fmla="*/ 1233 h 1924"/>
                  <a:gd name="T10" fmla="*/ 1189 w 1246"/>
                  <a:gd name="T11" fmla="*/ 1285 h 1924"/>
                  <a:gd name="T12" fmla="*/ 1208 w 1246"/>
                  <a:gd name="T13" fmla="*/ 1343 h 1924"/>
                  <a:gd name="T14" fmla="*/ 1237 w 1246"/>
                  <a:gd name="T15" fmla="*/ 1420 h 1924"/>
                  <a:gd name="T16" fmla="*/ 1241 w 1246"/>
                  <a:gd name="T17" fmla="*/ 1470 h 1924"/>
                  <a:gd name="T18" fmla="*/ 1246 w 1246"/>
                  <a:gd name="T19" fmla="*/ 1540 h 1924"/>
                  <a:gd name="T20" fmla="*/ 195 w 1246"/>
                  <a:gd name="T21" fmla="*/ 1924 h 1924"/>
                  <a:gd name="T22" fmla="*/ 0 w 1246"/>
                  <a:gd name="T23" fmla="*/ 1450 h 1924"/>
                  <a:gd name="T24" fmla="*/ 23 w 1246"/>
                  <a:gd name="T25" fmla="*/ 1420 h 1924"/>
                  <a:gd name="T26" fmla="*/ 50 w 1246"/>
                  <a:gd name="T27" fmla="*/ 1385 h 1924"/>
                  <a:gd name="T28" fmla="*/ 71 w 1246"/>
                  <a:gd name="T29" fmla="*/ 1350 h 1924"/>
                  <a:gd name="T30" fmla="*/ 81 w 1246"/>
                  <a:gd name="T31" fmla="*/ 1314 h 1924"/>
                  <a:gd name="T32" fmla="*/ 98 w 1246"/>
                  <a:gd name="T33" fmla="*/ 1272 h 1924"/>
                  <a:gd name="T34" fmla="*/ 256 w 1246"/>
                  <a:gd name="T35" fmla="*/ 777 h 192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246"/>
                  <a:gd name="T55" fmla="*/ 0 h 1924"/>
                  <a:gd name="T56" fmla="*/ 1246 w 1246"/>
                  <a:gd name="T57" fmla="*/ 1924 h 192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246" h="1924">
                    <a:moveTo>
                      <a:pt x="256" y="777"/>
                    </a:moveTo>
                    <a:lnTo>
                      <a:pt x="513" y="65"/>
                    </a:lnTo>
                    <a:lnTo>
                      <a:pt x="631" y="3"/>
                    </a:lnTo>
                    <a:lnTo>
                      <a:pt x="633" y="0"/>
                    </a:lnTo>
                    <a:lnTo>
                      <a:pt x="1173" y="1233"/>
                    </a:lnTo>
                    <a:lnTo>
                      <a:pt x="1189" y="1285"/>
                    </a:lnTo>
                    <a:lnTo>
                      <a:pt x="1208" y="1343"/>
                    </a:lnTo>
                    <a:lnTo>
                      <a:pt x="1237" y="1420"/>
                    </a:lnTo>
                    <a:lnTo>
                      <a:pt x="1241" y="1470"/>
                    </a:lnTo>
                    <a:lnTo>
                      <a:pt x="1246" y="1540"/>
                    </a:lnTo>
                    <a:lnTo>
                      <a:pt x="195" y="1924"/>
                    </a:lnTo>
                    <a:lnTo>
                      <a:pt x="0" y="1450"/>
                    </a:lnTo>
                    <a:lnTo>
                      <a:pt x="23" y="1420"/>
                    </a:lnTo>
                    <a:lnTo>
                      <a:pt x="50" y="1385"/>
                    </a:lnTo>
                    <a:lnTo>
                      <a:pt x="71" y="1350"/>
                    </a:lnTo>
                    <a:lnTo>
                      <a:pt x="81" y="1314"/>
                    </a:lnTo>
                    <a:lnTo>
                      <a:pt x="98" y="1272"/>
                    </a:lnTo>
                    <a:lnTo>
                      <a:pt x="256" y="77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0" name="Freeform 71"/>
              <p:cNvSpPr>
                <a:spLocks/>
              </p:cNvSpPr>
              <p:nvPr/>
            </p:nvSpPr>
            <p:spPr bwMode="auto">
              <a:xfrm>
                <a:off x="2716" y="2566"/>
                <a:ext cx="858" cy="1432"/>
              </a:xfrm>
              <a:custGeom>
                <a:avLst/>
                <a:gdLst>
                  <a:gd name="T0" fmla="*/ 3559 w 4286"/>
                  <a:gd name="T1" fmla="*/ 70 h 7162"/>
                  <a:gd name="T2" fmla="*/ 3589 w 4286"/>
                  <a:gd name="T3" fmla="*/ 153 h 7162"/>
                  <a:gd name="T4" fmla="*/ 3594 w 4286"/>
                  <a:gd name="T5" fmla="*/ 427 h 7162"/>
                  <a:gd name="T6" fmla="*/ 3651 w 4286"/>
                  <a:gd name="T7" fmla="*/ 805 h 7162"/>
                  <a:gd name="T8" fmla="*/ 3829 w 4286"/>
                  <a:gd name="T9" fmla="*/ 1404 h 7162"/>
                  <a:gd name="T10" fmla="*/ 3896 w 4286"/>
                  <a:gd name="T11" fmla="*/ 1595 h 7162"/>
                  <a:gd name="T12" fmla="*/ 4001 w 4286"/>
                  <a:gd name="T13" fmla="*/ 1713 h 7162"/>
                  <a:gd name="T14" fmla="*/ 4074 w 4286"/>
                  <a:gd name="T15" fmla="*/ 2155 h 7162"/>
                  <a:gd name="T16" fmla="*/ 4141 w 4286"/>
                  <a:gd name="T17" fmla="*/ 2462 h 7162"/>
                  <a:gd name="T18" fmla="*/ 4264 w 4286"/>
                  <a:gd name="T19" fmla="*/ 2745 h 7162"/>
                  <a:gd name="T20" fmla="*/ 4221 w 4286"/>
                  <a:gd name="T21" fmla="*/ 3261 h 7162"/>
                  <a:gd name="T22" fmla="*/ 4151 w 4286"/>
                  <a:gd name="T23" fmla="*/ 4077 h 7162"/>
                  <a:gd name="T24" fmla="*/ 4064 w 4286"/>
                  <a:gd name="T25" fmla="*/ 4352 h 7162"/>
                  <a:gd name="T26" fmla="*/ 3941 w 4286"/>
                  <a:gd name="T27" fmla="*/ 4657 h 7162"/>
                  <a:gd name="T28" fmla="*/ 3814 w 4286"/>
                  <a:gd name="T29" fmla="*/ 4913 h 7162"/>
                  <a:gd name="T30" fmla="*/ 3489 w 4286"/>
                  <a:gd name="T31" fmla="*/ 5338 h 7162"/>
                  <a:gd name="T32" fmla="*/ 3344 w 4286"/>
                  <a:gd name="T33" fmla="*/ 5608 h 7162"/>
                  <a:gd name="T34" fmla="*/ 3256 w 4286"/>
                  <a:gd name="T35" fmla="*/ 5867 h 7162"/>
                  <a:gd name="T36" fmla="*/ 3136 w 4286"/>
                  <a:gd name="T37" fmla="*/ 6090 h 7162"/>
                  <a:gd name="T38" fmla="*/ 2669 w 4286"/>
                  <a:gd name="T39" fmla="*/ 6512 h 7162"/>
                  <a:gd name="T40" fmla="*/ 2161 w 4286"/>
                  <a:gd name="T41" fmla="*/ 7122 h 7162"/>
                  <a:gd name="T42" fmla="*/ 1946 w 4286"/>
                  <a:gd name="T43" fmla="*/ 7160 h 7162"/>
                  <a:gd name="T44" fmla="*/ 1701 w 4286"/>
                  <a:gd name="T45" fmla="*/ 7102 h 7162"/>
                  <a:gd name="T46" fmla="*/ 1131 w 4286"/>
                  <a:gd name="T47" fmla="*/ 7118 h 7162"/>
                  <a:gd name="T48" fmla="*/ 1031 w 4286"/>
                  <a:gd name="T49" fmla="*/ 6740 h 7162"/>
                  <a:gd name="T50" fmla="*/ 1023 w 4286"/>
                  <a:gd name="T51" fmla="*/ 6471 h 7162"/>
                  <a:gd name="T52" fmla="*/ 975 w 4286"/>
                  <a:gd name="T53" fmla="*/ 6253 h 7162"/>
                  <a:gd name="T54" fmla="*/ 903 w 4286"/>
                  <a:gd name="T55" fmla="*/ 5873 h 7162"/>
                  <a:gd name="T56" fmla="*/ 780 w 4286"/>
                  <a:gd name="T57" fmla="*/ 5504 h 7162"/>
                  <a:gd name="T58" fmla="*/ 625 w 4286"/>
                  <a:gd name="T59" fmla="*/ 5280 h 7162"/>
                  <a:gd name="T60" fmla="*/ 552 w 4286"/>
                  <a:gd name="T61" fmla="*/ 5075 h 7162"/>
                  <a:gd name="T62" fmla="*/ 623 w 4286"/>
                  <a:gd name="T63" fmla="*/ 4910 h 7162"/>
                  <a:gd name="T64" fmla="*/ 683 w 4286"/>
                  <a:gd name="T65" fmla="*/ 4637 h 7162"/>
                  <a:gd name="T66" fmla="*/ 533 w 4286"/>
                  <a:gd name="T67" fmla="*/ 4455 h 7162"/>
                  <a:gd name="T68" fmla="*/ 301 w 4286"/>
                  <a:gd name="T69" fmla="*/ 4396 h 7162"/>
                  <a:gd name="T70" fmla="*/ 158 w 4286"/>
                  <a:gd name="T71" fmla="*/ 3973 h 7162"/>
                  <a:gd name="T72" fmla="*/ 340 w 4286"/>
                  <a:gd name="T73" fmla="*/ 3848 h 7162"/>
                  <a:gd name="T74" fmla="*/ 656 w 4286"/>
                  <a:gd name="T75" fmla="*/ 3425 h 7162"/>
                  <a:gd name="T76" fmla="*/ 758 w 4286"/>
                  <a:gd name="T77" fmla="*/ 3170 h 7162"/>
                  <a:gd name="T78" fmla="*/ 778 w 4286"/>
                  <a:gd name="T79" fmla="*/ 2910 h 7162"/>
                  <a:gd name="T80" fmla="*/ 1068 w 4286"/>
                  <a:gd name="T81" fmla="*/ 1848 h 7162"/>
                  <a:gd name="T82" fmla="*/ 1210 w 4286"/>
                  <a:gd name="T83" fmla="*/ 1489 h 7162"/>
                  <a:gd name="T84" fmla="*/ 1430 w 4286"/>
                  <a:gd name="T85" fmla="*/ 1330 h 7162"/>
                  <a:gd name="T86" fmla="*/ 2048 w 4286"/>
                  <a:gd name="T87" fmla="*/ 805 h 7162"/>
                  <a:gd name="T88" fmla="*/ 2254 w 4286"/>
                  <a:gd name="T89" fmla="*/ 695 h 7162"/>
                  <a:gd name="T90" fmla="*/ 2934 w 4286"/>
                  <a:gd name="T91" fmla="*/ 497 h 7162"/>
                  <a:gd name="T92" fmla="*/ 3103 w 4286"/>
                  <a:gd name="T93" fmla="*/ 393 h 7162"/>
                  <a:gd name="T94" fmla="*/ 3531 w 4286"/>
                  <a:gd name="T95" fmla="*/ 12 h 716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286"/>
                  <a:gd name="T145" fmla="*/ 0 h 7162"/>
                  <a:gd name="T146" fmla="*/ 4286 w 4286"/>
                  <a:gd name="T147" fmla="*/ 7162 h 716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286" h="7162">
                    <a:moveTo>
                      <a:pt x="3536" y="0"/>
                    </a:moveTo>
                    <a:lnTo>
                      <a:pt x="3547" y="22"/>
                    </a:lnTo>
                    <a:lnTo>
                      <a:pt x="3559" y="70"/>
                    </a:lnTo>
                    <a:lnTo>
                      <a:pt x="3561" y="82"/>
                    </a:lnTo>
                    <a:lnTo>
                      <a:pt x="3572" y="115"/>
                    </a:lnTo>
                    <a:lnTo>
                      <a:pt x="3589" y="153"/>
                    </a:lnTo>
                    <a:lnTo>
                      <a:pt x="3586" y="220"/>
                    </a:lnTo>
                    <a:lnTo>
                      <a:pt x="3584" y="320"/>
                    </a:lnTo>
                    <a:lnTo>
                      <a:pt x="3594" y="427"/>
                    </a:lnTo>
                    <a:lnTo>
                      <a:pt x="3603" y="547"/>
                    </a:lnTo>
                    <a:lnTo>
                      <a:pt x="3636" y="713"/>
                    </a:lnTo>
                    <a:lnTo>
                      <a:pt x="3651" y="805"/>
                    </a:lnTo>
                    <a:lnTo>
                      <a:pt x="3684" y="908"/>
                    </a:lnTo>
                    <a:lnTo>
                      <a:pt x="3811" y="1327"/>
                    </a:lnTo>
                    <a:lnTo>
                      <a:pt x="3829" y="1404"/>
                    </a:lnTo>
                    <a:lnTo>
                      <a:pt x="3841" y="1477"/>
                    </a:lnTo>
                    <a:lnTo>
                      <a:pt x="3866" y="1547"/>
                    </a:lnTo>
                    <a:lnTo>
                      <a:pt x="3896" y="1595"/>
                    </a:lnTo>
                    <a:lnTo>
                      <a:pt x="3949" y="1655"/>
                    </a:lnTo>
                    <a:lnTo>
                      <a:pt x="4001" y="1709"/>
                    </a:lnTo>
                    <a:lnTo>
                      <a:pt x="4001" y="1713"/>
                    </a:lnTo>
                    <a:lnTo>
                      <a:pt x="4022" y="1770"/>
                    </a:lnTo>
                    <a:lnTo>
                      <a:pt x="4039" y="1838"/>
                    </a:lnTo>
                    <a:lnTo>
                      <a:pt x="4074" y="2155"/>
                    </a:lnTo>
                    <a:lnTo>
                      <a:pt x="4091" y="2238"/>
                    </a:lnTo>
                    <a:lnTo>
                      <a:pt x="4111" y="2358"/>
                    </a:lnTo>
                    <a:lnTo>
                      <a:pt x="4141" y="2462"/>
                    </a:lnTo>
                    <a:lnTo>
                      <a:pt x="4171" y="2566"/>
                    </a:lnTo>
                    <a:lnTo>
                      <a:pt x="4219" y="2651"/>
                    </a:lnTo>
                    <a:lnTo>
                      <a:pt x="4264" y="2745"/>
                    </a:lnTo>
                    <a:lnTo>
                      <a:pt x="4286" y="2815"/>
                    </a:lnTo>
                    <a:lnTo>
                      <a:pt x="4282" y="2900"/>
                    </a:lnTo>
                    <a:lnTo>
                      <a:pt x="4221" y="3261"/>
                    </a:lnTo>
                    <a:lnTo>
                      <a:pt x="4189" y="3842"/>
                    </a:lnTo>
                    <a:lnTo>
                      <a:pt x="4171" y="3970"/>
                    </a:lnTo>
                    <a:lnTo>
                      <a:pt x="4151" y="4077"/>
                    </a:lnTo>
                    <a:lnTo>
                      <a:pt x="4132" y="4157"/>
                    </a:lnTo>
                    <a:lnTo>
                      <a:pt x="4097" y="4257"/>
                    </a:lnTo>
                    <a:lnTo>
                      <a:pt x="4064" y="4352"/>
                    </a:lnTo>
                    <a:lnTo>
                      <a:pt x="4034" y="4442"/>
                    </a:lnTo>
                    <a:lnTo>
                      <a:pt x="4004" y="4535"/>
                    </a:lnTo>
                    <a:lnTo>
                      <a:pt x="3941" y="4657"/>
                    </a:lnTo>
                    <a:lnTo>
                      <a:pt x="3908" y="4747"/>
                    </a:lnTo>
                    <a:lnTo>
                      <a:pt x="3849" y="4832"/>
                    </a:lnTo>
                    <a:lnTo>
                      <a:pt x="3814" y="4913"/>
                    </a:lnTo>
                    <a:lnTo>
                      <a:pt x="3761" y="4985"/>
                    </a:lnTo>
                    <a:lnTo>
                      <a:pt x="3696" y="5062"/>
                    </a:lnTo>
                    <a:lnTo>
                      <a:pt x="3489" y="5338"/>
                    </a:lnTo>
                    <a:lnTo>
                      <a:pt x="3431" y="5423"/>
                    </a:lnTo>
                    <a:lnTo>
                      <a:pt x="3379" y="5523"/>
                    </a:lnTo>
                    <a:lnTo>
                      <a:pt x="3344" y="5608"/>
                    </a:lnTo>
                    <a:lnTo>
                      <a:pt x="3314" y="5697"/>
                    </a:lnTo>
                    <a:lnTo>
                      <a:pt x="3273" y="5778"/>
                    </a:lnTo>
                    <a:lnTo>
                      <a:pt x="3256" y="5867"/>
                    </a:lnTo>
                    <a:lnTo>
                      <a:pt x="3219" y="5965"/>
                    </a:lnTo>
                    <a:lnTo>
                      <a:pt x="3192" y="6035"/>
                    </a:lnTo>
                    <a:lnTo>
                      <a:pt x="3136" y="6090"/>
                    </a:lnTo>
                    <a:lnTo>
                      <a:pt x="3074" y="6145"/>
                    </a:lnTo>
                    <a:lnTo>
                      <a:pt x="3009" y="6200"/>
                    </a:lnTo>
                    <a:lnTo>
                      <a:pt x="2669" y="6512"/>
                    </a:lnTo>
                    <a:lnTo>
                      <a:pt x="2480" y="6747"/>
                    </a:lnTo>
                    <a:lnTo>
                      <a:pt x="2231" y="7102"/>
                    </a:lnTo>
                    <a:lnTo>
                      <a:pt x="2161" y="7122"/>
                    </a:lnTo>
                    <a:lnTo>
                      <a:pt x="2086" y="7152"/>
                    </a:lnTo>
                    <a:lnTo>
                      <a:pt x="2031" y="7162"/>
                    </a:lnTo>
                    <a:lnTo>
                      <a:pt x="1946" y="7160"/>
                    </a:lnTo>
                    <a:lnTo>
                      <a:pt x="1853" y="7147"/>
                    </a:lnTo>
                    <a:lnTo>
                      <a:pt x="1785" y="7118"/>
                    </a:lnTo>
                    <a:lnTo>
                      <a:pt x="1701" y="7102"/>
                    </a:lnTo>
                    <a:lnTo>
                      <a:pt x="1596" y="7108"/>
                    </a:lnTo>
                    <a:lnTo>
                      <a:pt x="1511" y="7118"/>
                    </a:lnTo>
                    <a:lnTo>
                      <a:pt x="1131" y="7118"/>
                    </a:lnTo>
                    <a:lnTo>
                      <a:pt x="1073" y="6855"/>
                    </a:lnTo>
                    <a:lnTo>
                      <a:pt x="1053" y="6788"/>
                    </a:lnTo>
                    <a:lnTo>
                      <a:pt x="1031" y="6740"/>
                    </a:lnTo>
                    <a:lnTo>
                      <a:pt x="1011" y="6705"/>
                    </a:lnTo>
                    <a:lnTo>
                      <a:pt x="1013" y="6675"/>
                    </a:lnTo>
                    <a:lnTo>
                      <a:pt x="1023" y="6471"/>
                    </a:lnTo>
                    <a:lnTo>
                      <a:pt x="1025" y="6402"/>
                    </a:lnTo>
                    <a:lnTo>
                      <a:pt x="1003" y="6320"/>
                    </a:lnTo>
                    <a:lnTo>
                      <a:pt x="975" y="6253"/>
                    </a:lnTo>
                    <a:lnTo>
                      <a:pt x="953" y="6178"/>
                    </a:lnTo>
                    <a:lnTo>
                      <a:pt x="923" y="5990"/>
                    </a:lnTo>
                    <a:lnTo>
                      <a:pt x="903" y="5873"/>
                    </a:lnTo>
                    <a:lnTo>
                      <a:pt x="880" y="5712"/>
                    </a:lnTo>
                    <a:lnTo>
                      <a:pt x="855" y="5628"/>
                    </a:lnTo>
                    <a:lnTo>
                      <a:pt x="780" y="5504"/>
                    </a:lnTo>
                    <a:lnTo>
                      <a:pt x="728" y="5413"/>
                    </a:lnTo>
                    <a:lnTo>
                      <a:pt x="673" y="5338"/>
                    </a:lnTo>
                    <a:lnTo>
                      <a:pt x="625" y="5280"/>
                    </a:lnTo>
                    <a:lnTo>
                      <a:pt x="600" y="5222"/>
                    </a:lnTo>
                    <a:lnTo>
                      <a:pt x="556" y="5137"/>
                    </a:lnTo>
                    <a:lnTo>
                      <a:pt x="552" y="5075"/>
                    </a:lnTo>
                    <a:lnTo>
                      <a:pt x="563" y="5025"/>
                    </a:lnTo>
                    <a:lnTo>
                      <a:pt x="593" y="4958"/>
                    </a:lnTo>
                    <a:lnTo>
                      <a:pt x="623" y="4910"/>
                    </a:lnTo>
                    <a:lnTo>
                      <a:pt x="668" y="4807"/>
                    </a:lnTo>
                    <a:lnTo>
                      <a:pt x="678" y="4718"/>
                    </a:lnTo>
                    <a:lnTo>
                      <a:pt x="683" y="4637"/>
                    </a:lnTo>
                    <a:lnTo>
                      <a:pt x="656" y="4558"/>
                    </a:lnTo>
                    <a:lnTo>
                      <a:pt x="606" y="4506"/>
                    </a:lnTo>
                    <a:lnTo>
                      <a:pt x="533" y="4455"/>
                    </a:lnTo>
                    <a:lnTo>
                      <a:pt x="448" y="4433"/>
                    </a:lnTo>
                    <a:lnTo>
                      <a:pt x="371" y="4423"/>
                    </a:lnTo>
                    <a:lnTo>
                      <a:pt x="301" y="4396"/>
                    </a:lnTo>
                    <a:lnTo>
                      <a:pt x="0" y="4058"/>
                    </a:lnTo>
                    <a:lnTo>
                      <a:pt x="108" y="4010"/>
                    </a:lnTo>
                    <a:lnTo>
                      <a:pt x="158" y="3973"/>
                    </a:lnTo>
                    <a:lnTo>
                      <a:pt x="228" y="3937"/>
                    </a:lnTo>
                    <a:lnTo>
                      <a:pt x="293" y="3890"/>
                    </a:lnTo>
                    <a:lnTo>
                      <a:pt x="340" y="3848"/>
                    </a:lnTo>
                    <a:lnTo>
                      <a:pt x="411" y="3778"/>
                    </a:lnTo>
                    <a:lnTo>
                      <a:pt x="608" y="3498"/>
                    </a:lnTo>
                    <a:lnTo>
                      <a:pt x="656" y="3425"/>
                    </a:lnTo>
                    <a:lnTo>
                      <a:pt x="698" y="3340"/>
                    </a:lnTo>
                    <a:lnTo>
                      <a:pt x="730" y="3265"/>
                    </a:lnTo>
                    <a:lnTo>
                      <a:pt x="758" y="3170"/>
                    </a:lnTo>
                    <a:lnTo>
                      <a:pt x="768" y="3087"/>
                    </a:lnTo>
                    <a:lnTo>
                      <a:pt x="768" y="3000"/>
                    </a:lnTo>
                    <a:lnTo>
                      <a:pt x="778" y="2910"/>
                    </a:lnTo>
                    <a:lnTo>
                      <a:pt x="793" y="2778"/>
                    </a:lnTo>
                    <a:lnTo>
                      <a:pt x="816" y="2682"/>
                    </a:lnTo>
                    <a:lnTo>
                      <a:pt x="1068" y="1848"/>
                    </a:lnTo>
                    <a:lnTo>
                      <a:pt x="1113" y="1690"/>
                    </a:lnTo>
                    <a:lnTo>
                      <a:pt x="1158" y="1597"/>
                    </a:lnTo>
                    <a:lnTo>
                      <a:pt x="1210" y="1489"/>
                    </a:lnTo>
                    <a:lnTo>
                      <a:pt x="1256" y="1448"/>
                    </a:lnTo>
                    <a:lnTo>
                      <a:pt x="1320" y="1400"/>
                    </a:lnTo>
                    <a:lnTo>
                      <a:pt x="1430" y="1330"/>
                    </a:lnTo>
                    <a:lnTo>
                      <a:pt x="1841" y="975"/>
                    </a:lnTo>
                    <a:lnTo>
                      <a:pt x="1971" y="865"/>
                    </a:lnTo>
                    <a:lnTo>
                      <a:pt x="2048" y="805"/>
                    </a:lnTo>
                    <a:lnTo>
                      <a:pt x="2136" y="750"/>
                    </a:lnTo>
                    <a:lnTo>
                      <a:pt x="2204" y="723"/>
                    </a:lnTo>
                    <a:lnTo>
                      <a:pt x="2254" y="695"/>
                    </a:lnTo>
                    <a:lnTo>
                      <a:pt x="2831" y="522"/>
                    </a:lnTo>
                    <a:lnTo>
                      <a:pt x="2893" y="508"/>
                    </a:lnTo>
                    <a:lnTo>
                      <a:pt x="2934" y="497"/>
                    </a:lnTo>
                    <a:lnTo>
                      <a:pt x="3006" y="455"/>
                    </a:lnTo>
                    <a:lnTo>
                      <a:pt x="3066" y="415"/>
                    </a:lnTo>
                    <a:lnTo>
                      <a:pt x="3103" y="393"/>
                    </a:lnTo>
                    <a:lnTo>
                      <a:pt x="3462" y="80"/>
                    </a:lnTo>
                    <a:lnTo>
                      <a:pt x="3509" y="49"/>
                    </a:lnTo>
                    <a:lnTo>
                      <a:pt x="3531" y="12"/>
                    </a:lnTo>
                    <a:lnTo>
                      <a:pt x="353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1" name="Freeform 72"/>
              <p:cNvSpPr>
                <a:spLocks/>
              </p:cNvSpPr>
              <p:nvPr/>
            </p:nvSpPr>
            <p:spPr bwMode="auto">
              <a:xfrm>
                <a:off x="2117" y="428"/>
                <a:ext cx="889" cy="456"/>
              </a:xfrm>
              <a:custGeom>
                <a:avLst/>
                <a:gdLst>
                  <a:gd name="T0" fmla="*/ 275 w 4446"/>
                  <a:gd name="T1" fmla="*/ 1383 h 2282"/>
                  <a:gd name="T2" fmla="*/ 1211 w 4446"/>
                  <a:gd name="T3" fmla="*/ 0 h 2282"/>
                  <a:gd name="T4" fmla="*/ 1733 w 4446"/>
                  <a:gd name="T5" fmla="*/ 198 h 2282"/>
                  <a:gd name="T6" fmla="*/ 2113 w 4446"/>
                  <a:gd name="T7" fmla="*/ 327 h 2282"/>
                  <a:gd name="T8" fmla="*/ 2265 w 4446"/>
                  <a:gd name="T9" fmla="*/ 387 h 2282"/>
                  <a:gd name="T10" fmla="*/ 2446 w 4446"/>
                  <a:gd name="T11" fmla="*/ 462 h 2282"/>
                  <a:gd name="T12" fmla="*/ 2773 w 4446"/>
                  <a:gd name="T13" fmla="*/ 645 h 2282"/>
                  <a:gd name="T14" fmla="*/ 3060 w 4446"/>
                  <a:gd name="T15" fmla="*/ 808 h 2282"/>
                  <a:gd name="T16" fmla="*/ 3245 w 4446"/>
                  <a:gd name="T17" fmla="*/ 908 h 2282"/>
                  <a:gd name="T18" fmla="*/ 3384 w 4446"/>
                  <a:gd name="T19" fmla="*/ 962 h 2282"/>
                  <a:gd name="T20" fmla="*/ 3500 w 4446"/>
                  <a:gd name="T21" fmla="*/ 1040 h 2282"/>
                  <a:gd name="T22" fmla="*/ 3608 w 4446"/>
                  <a:gd name="T23" fmla="*/ 1128 h 2282"/>
                  <a:gd name="T24" fmla="*/ 3728 w 4446"/>
                  <a:gd name="T25" fmla="*/ 1228 h 2282"/>
                  <a:gd name="T26" fmla="*/ 3824 w 4446"/>
                  <a:gd name="T27" fmla="*/ 1313 h 2282"/>
                  <a:gd name="T28" fmla="*/ 4446 w 4446"/>
                  <a:gd name="T29" fmla="*/ 1858 h 2282"/>
                  <a:gd name="T30" fmla="*/ 3561 w 4446"/>
                  <a:gd name="T31" fmla="*/ 1730 h 2282"/>
                  <a:gd name="T32" fmla="*/ 3488 w 4446"/>
                  <a:gd name="T33" fmla="*/ 1728 h 2282"/>
                  <a:gd name="T34" fmla="*/ 3396 w 4446"/>
                  <a:gd name="T35" fmla="*/ 1728 h 2282"/>
                  <a:gd name="T36" fmla="*/ 3316 w 4446"/>
                  <a:gd name="T37" fmla="*/ 1742 h 2282"/>
                  <a:gd name="T38" fmla="*/ 3206 w 4446"/>
                  <a:gd name="T39" fmla="*/ 1780 h 2282"/>
                  <a:gd name="T40" fmla="*/ 3143 w 4446"/>
                  <a:gd name="T41" fmla="*/ 1813 h 2282"/>
                  <a:gd name="T42" fmla="*/ 3085 w 4446"/>
                  <a:gd name="T43" fmla="*/ 1863 h 2282"/>
                  <a:gd name="T44" fmla="*/ 2628 w 4446"/>
                  <a:gd name="T45" fmla="*/ 2282 h 2282"/>
                  <a:gd name="T46" fmla="*/ 2551 w 4446"/>
                  <a:gd name="T47" fmla="*/ 1736 h 2282"/>
                  <a:gd name="T48" fmla="*/ 1118 w 4446"/>
                  <a:gd name="T49" fmla="*/ 2132 h 2282"/>
                  <a:gd name="T50" fmla="*/ 1033 w 4446"/>
                  <a:gd name="T51" fmla="*/ 1890 h 2282"/>
                  <a:gd name="T52" fmla="*/ 513 w 4446"/>
                  <a:gd name="T53" fmla="*/ 2027 h 2282"/>
                  <a:gd name="T54" fmla="*/ 38 w 4446"/>
                  <a:gd name="T55" fmla="*/ 2143 h 2282"/>
                  <a:gd name="T56" fmla="*/ 38 w 4446"/>
                  <a:gd name="T57" fmla="*/ 2100 h 2282"/>
                  <a:gd name="T58" fmla="*/ 28 w 4446"/>
                  <a:gd name="T59" fmla="*/ 1920 h 2282"/>
                  <a:gd name="T60" fmla="*/ 15 w 4446"/>
                  <a:gd name="T61" fmla="*/ 1865 h 2282"/>
                  <a:gd name="T62" fmla="*/ 0 w 4446"/>
                  <a:gd name="T63" fmla="*/ 1833 h 2282"/>
                  <a:gd name="T64" fmla="*/ 3 w 4446"/>
                  <a:gd name="T65" fmla="*/ 1798 h 2282"/>
                  <a:gd name="T66" fmla="*/ 13 w 4446"/>
                  <a:gd name="T67" fmla="*/ 1770 h 2282"/>
                  <a:gd name="T68" fmla="*/ 275 w 4446"/>
                  <a:gd name="T69" fmla="*/ 1383 h 22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446"/>
                  <a:gd name="T106" fmla="*/ 0 h 2282"/>
                  <a:gd name="T107" fmla="*/ 4446 w 4446"/>
                  <a:gd name="T108" fmla="*/ 2282 h 22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446" h="2282">
                    <a:moveTo>
                      <a:pt x="275" y="1383"/>
                    </a:moveTo>
                    <a:lnTo>
                      <a:pt x="1211" y="0"/>
                    </a:lnTo>
                    <a:lnTo>
                      <a:pt x="1733" y="198"/>
                    </a:lnTo>
                    <a:lnTo>
                      <a:pt x="2113" y="327"/>
                    </a:lnTo>
                    <a:lnTo>
                      <a:pt x="2265" y="387"/>
                    </a:lnTo>
                    <a:lnTo>
                      <a:pt x="2446" y="462"/>
                    </a:lnTo>
                    <a:lnTo>
                      <a:pt x="2773" y="645"/>
                    </a:lnTo>
                    <a:lnTo>
                      <a:pt x="3060" y="808"/>
                    </a:lnTo>
                    <a:lnTo>
                      <a:pt x="3245" y="908"/>
                    </a:lnTo>
                    <a:lnTo>
                      <a:pt x="3384" y="962"/>
                    </a:lnTo>
                    <a:lnTo>
                      <a:pt x="3500" y="1040"/>
                    </a:lnTo>
                    <a:lnTo>
                      <a:pt x="3608" y="1128"/>
                    </a:lnTo>
                    <a:lnTo>
                      <a:pt x="3728" y="1228"/>
                    </a:lnTo>
                    <a:lnTo>
                      <a:pt x="3824" y="1313"/>
                    </a:lnTo>
                    <a:lnTo>
                      <a:pt x="4446" y="1858"/>
                    </a:lnTo>
                    <a:lnTo>
                      <a:pt x="3561" y="1730"/>
                    </a:lnTo>
                    <a:lnTo>
                      <a:pt x="3488" y="1728"/>
                    </a:lnTo>
                    <a:lnTo>
                      <a:pt x="3396" y="1728"/>
                    </a:lnTo>
                    <a:lnTo>
                      <a:pt x="3316" y="1742"/>
                    </a:lnTo>
                    <a:lnTo>
                      <a:pt x="3206" y="1780"/>
                    </a:lnTo>
                    <a:lnTo>
                      <a:pt x="3143" y="1813"/>
                    </a:lnTo>
                    <a:lnTo>
                      <a:pt x="3085" y="1863"/>
                    </a:lnTo>
                    <a:lnTo>
                      <a:pt x="2628" y="2282"/>
                    </a:lnTo>
                    <a:lnTo>
                      <a:pt x="2551" y="1736"/>
                    </a:lnTo>
                    <a:lnTo>
                      <a:pt x="1118" y="2132"/>
                    </a:lnTo>
                    <a:lnTo>
                      <a:pt x="1033" y="1890"/>
                    </a:lnTo>
                    <a:lnTo>
                      <a:pt x="513" y="2027"/>
                    </a:lnTo>
                    <a:lnTo>
                      <a:pt x="38" y="2143"/>
                    </a:lnTo>
                    <a:lnTo>
                      <a:pt x="38" y="2100"/>
                    </a:lnTo>
                    <a:lnTo>
                      <a:pt x="28" y="1920"/>
                    </a:lnTo>
                    <a:lnTo>
                      <a:pt x="15" y="1865"/>
                    </a:lnTo>
                    <a:lnTo>
                      <a:pt x="0" y="1833"/>
                    </a:lnTo>
                    <a:lnTo>
                      <a:pt x="3" y="1798"/>
                    </a:lnTo>
                    <a:lnTo>
                      <a:pt x="13" y="1770"/>
                    </a:lnTo>
                    <a:lnTo>
                      <a:pt x="275" y="13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2" name="Freeform 73"/>
              <p:cNvSpPr>
                <a:spLocks/>
              </p:cNvSpPr>
              <p:nvPr/>
            </p:nvSpPr>
            <p:spPr bwMode="auto">
              <a:xfrm>
                <a:off x="2307" y="775"/>
                <a:ext cx="347" cy="370"/>
              </a:xfrm>
              <a:custGeom>
                <a:avLst/>
                <a:gdLst>
                  <a:gd name="T0" fmla="*/ 168 w 1736"/>
                  <a:gd name="T1" fmla="*/ 396 h 1851"/>
                  <a:gd name="T2" fmla="*/ 1601 w 1736"/>
                  <a:gd name="T3" fmla="*/ 0 h 1851"/>
                  <a:gd name="T4" fmla="*/ 1678 w 1736"/>
                  <a:gd name="T5" fmla="*/ 546 h 1851"/>
                  <a:gd name="T6" fmla="*/ 1736 w 1736"/>
                  <a:gd name="T7" fmla="*/ 1037 h 1851"/>
                  <a:gd name="T8" fmla="*/ 1589 w 1736"/>
                  <a:gd name="T9" fmla="*/ 1062 h 1851"/>
                  <a:gd name="T10" fmla="*/ 1403 w 1736"/>
                  <a:gd name="T11" fmla="*/ 1137 h 1851"/>
                  <a:gd name="T12" fmla="*/ 1268 w 1736"/>
                  <a:gd name="T13" fmla="*/ 1206 h 1851"/>
                  <a:gd name="T14" fmla="*/ 1116 w 1736"/>
                  <a:gd name="T15" fmla="*/ 1286 h 1851"/>
                  <a:gd name="T16" fmla="*/ 165 w 1736"/>
                  <a:gd name="T17" fmla="*/ 1851 h 1851"/>
                  <a:gd name="T18" fmla="*/ 0 w 1736"/>
                  <a:gd name="T19" fmla="*/ 1359 h 1851"/>
                  <a:gd name="T20" fmla="*/ 8 w 1736"/>
                  <a:gd name="T21" fmla="*/ 1297 h 1851"/>
                  <a:gd name="T22" fmla="*/ 51 w 1736"/>
                  <a:gd name="T23" fmla="*/ 1184 h 1851"/>
                  <a:gd name="T24" fmla="*/ 110 w 1736"/>
                  <a:gd name="T25" fmla="*/ 1056 h 1851"/>
                  <a:gd name="T26" fmla="*/ 143 w 1736"/>
                  <a:gd name="T27" fmla="*/ 934 h 1851"/>
                  <a:gd name="T28" fmla="*/ 176 w 1736"/>
                  <a:gd name="T29" fmla="*/ 726 h 1851"/>
                  <a:gd name="T30" fmla="*/ 180 w 1736"/>
                  <a:gd name="T31" fmla="*/ 641 h 1851"/>
                  <a:gd name="T32" fmla="*/ 186 w 1736"/>
                  <a:gd name="T33" fmla="*/ 559 h 1851"/>
                  <a:gd name="T34" fmla="*/ 190 w 1736"/>
                  <a:gd name="T35" fmla="*/ 489 h 1851"/>
                  <a:gd name="T36" fmla="*/ 170 w 1736"/>
                  <a:gd name="T37" fmla="*/ 407 h 1851"/>
                  <a:gd name="T38" fmla="*/ 168 w 1736"/>
                  <a:gd name="T39" fmla="*/ 396 h 185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736"/>
                  <a:gd name="T61" fmla="*/ 0 h 1851"/>
                  <a:gd name="T62" fmla="*/ 1736 w 1736"/>
                  <a:gd name="T63" fmla="*/ 1851 h 185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736" h="1851">
                    <a:moveTo>
                      <a:pt x="168" y="396"/>
                    </a:moveTo>
                    <a:lnTo>
                      <a:pt x="1601" y="0"/>
                    </a:lnTo>
                    <a:lnTo>
                      <a:pt x="1678" y="546"/>
                    </a:lnTo>
                    <a:lnTo>
                      <a:pt x="1736" y="1037"/>
                    </a:lnTo>
                    <a:lnTo>
                      <a:pt x="1589" y="1062"/>
                    </a:lnTo>
                    <a:lnTo>
                      <a:pt x="1403" y="1137"/>
                    </a:lnTo>
                    <a:lnTo>
                      <a:pt x="1268" y="1206"/>
                    </a:lnTo>
                    <a:lnTo>
                      <a:pt x="1116" y="1286"/>
                    </a:lnTo>
                    <a:lnTo>
                      <a:pt x="165" y="1851"/>
                    </a:lnTo>
                    <a:lnTo>
                      <a:pt x="0" y="1359"/>
                    </a:lnTo>
                    <a:lnTo>
                      <a:pt x="8" y="1297"/>
                    </a:lnTo>
                    <a:lnTo>
                      <a:pt x="51" y="1184"/>
                    </a:lnTo>
                    <a:lnTo>
                      <a:pt x="110" y="1056"/>
                    </a:lnTo>
                    <a:lnTo>
                      <a:pt x="143" y="934"/>
                    </a:lnTo>
                    <a:lnTo>
                      <a:pt x="176" y="726"/>
                    </a:lnTo>
                    <a:lnTo>
                      <a:pt x="180" y="641"/>
                    </a:lnTo>
                    <a:lnTo>
                      <a:pt x="186" y="559"/>
                    </a:lnTo>
                    <a:lnTo>
                      <a:pt x="190" y="489"/>
                    </a:lnTo>
                    <a:lnTo>
                      <a:pt x="170" y="407"/>
                    </a:lnTo>
                    <a:lnTo>
                      <a:pt x="168" y="39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3" name="Freeform 74"/>
              <p:cNvSpPr>
                <a:spLocks/>
              </p:cNvSpPr>
              <p:nvPr/>
            </p:nvSpPr>
            <p:spPr bwMode="auto">
              <a:xfrm>
                <a:off x="2566" y="981"/>
                <a:ext cx="436" cy="474"/>
              </a:xfrm>
              <a:custGeom>
                <a:avLst/>
                <a:gdLst>
                  <a:gd name="T0" fmla="*/ 107 w 2182"/>
                  <a:gd name="T1" fmla="*/ 110 h 2370"/>
                  <a:gd name="T2" fmla="*/ 293 w 2182"/>
                  <a:gd name="T3" fmla="*/ 35 h 2370"/>
                  <a:gd name="T4" fmla="*/ 440 w 2182"/>
                  <a:gd name="T5" fmla="*/ 10 h 2370"/>
                  <a:gd name="T6" fmla="*/ 507 w 2182"/>
                  <a:gd name="T7" fmla="*/ 0 h 2370"/>
                  <a:gd name="T8" fmla="*/ 682 w 2182"/>
                  <a:gd name="T9" fmla="*/ 0 h 2370"/>
                  <a:gd name="T10" fmla="*/ 839 w 2182"/>
                  <a:gd name="T11" fmla="*/ 25 h 2370"/>
                  <a:gd name="T12" fmla="*/ 990 w 2182"/>
                  <a:gd name="T13" fmla="*/ 57 h 2370"/>
                  <a:gd name="T14" fmla="*/ 1138 w 2182"/>
                  <a:gd name="T15" fmla="*/ 132 h 2370"/>
                  <a:gd name="T16" fmla="*/ 1233 w 2182"/>
                  <a:gd name="T17" fmla="*/ 182 h 2370"/>
                  <a:gd name="T18" fmla="*/ 1347 w 2182"/>
                  <a:gd name="T19" fmla="*/ 267 h 2370"/>
                  <a:gd name="T20" fmla="*/ 1422 w 2182"/>
                  <a:gd name="T21" fmla="*/ 328 h 2370"/>
                  <a:gd name="T22" fmla="*/ 1688 w 2182"/>
                  <a:gd name="T23" fmla="*/ 585 h 2370"/>
                  <a:gd name="T24" fmla="*/ 1795 w 2182"/>
                  <a:gd name="T25" fmla="*/ 679 h 2370"/>
                  <a:gd name="T26" fmla="*/ 1950 w 2182"/>
                  <a:gd name="T27" fmla="*/ 764 h 2370"/>
                  <a:gd name="T28" fmla="*/ 2130 w 2182"/>
                  <a:gd name="T29" fmla="*/ 845 h 2370"/>
                  <a:gd name="T30" fmla="*/ 2182 w 2182"/>
                  <a:gd name="T31" fmla="*/ 857 h 2370"/>
                  <a:gd name="T32" fmla="*/ 2113 w 2182"/>
                  <a:gd name="T33" fmla="*/ 1230 h 2370"/>
                  <a:gd name="T34" fmla="*/ 1953 w 2182"/>
                  <a:gd name="T35" fmla="*/ 1322 h 2370"/>
                  <a:gd name="T36" fmla="*/ 1493 w 2182"/>
                  <a:gd name="T37" fmla="*/ 1625 h 2370"/>
                  <a:gd name="T38" fmla="*/ 434 w 2182"/>
                  <a:gd name="T39" fmla="*/ 2320 h 2370"/>
                  <a:gd name="T40" fmla="*/ 422 w 2182"/>
                  <a:gd name="T41" fmla="*/ 2326 h 2370"/>
                  <a:gd name="T42" fmla="*/ 349 w 2182"/>
                  <a:gd name="T43" fmla="*/ 2370 h 2370"/>
                  <a:gd name="T44" fmla="*/ 202 w 2182"/>
                  <a:gd name="T45" fmla="*/ 2131 h 2370"/>
                  <a:gd name="T46" fmla="*/ 162 w 2182"/>
                  <a:gd name="T47" fmla="*/ 2082 h 2370"/>
                  <a:gd name="T48" fmla="*/ 160 w 2182"/>
                  <a:gd name="T49" fmla="*/ 2077 h 2370"/>
                  <a:gd name="T50" fmla="*/ 112 w 2182"/>
                  <a:gd name="T51" fmla="*/ 2027 h 2370"/>
                  <a:gd name="T52" fmla="*/ 0 w 2182"/>
                  <a:gd name="T53" fmla="*/ 1936 h 2370"/>
                  <a:gd name="T54" fmla="*/ 185 w 2182"/>
                  <a:gd name="T55" fmla="*/ 1677 h 2370"/>
                  <a:gd name="T56" fmla="*/ 210 w 2182"/>
                  <a:gd name="T57" fmla="*/ 1622 h 2370"/>
                  <a:gd name="T58" fmla="*/ 229 w 2182"/>
                  <a:gd name="T59" fmla="*/ 1562 h 2370"/>
                  <a:gd name="T60" fmla="*/ 229 w 2182"/>
                  <a:gd name="T61" fmla="*/ 1519 h 2370"/>
                  <a:gd name="T62" fmla="*/ 237 w 2182"/>
                  <a:gd name="T63" fmla="*/ 1459 h 2370"/>
                  <a:gd name="T64" fmla="*/ 220 w 2182"/>
                  <a:gd name="T65" fmla="*/ 1305 h 2370"/>
                  <a:gd name="T66" fmla="*/ 107 w 2182"/>
                  <a:gd name="T67" fmla="*/ 110 h 237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82"/>
                  <a:gd name="T103" fmla="*/ 0 h 2370"/>
                  <a:gd name="T104" fmla="*/ 2182 w 2182"/>
                  <a:gd name="T105" fmla="*/ 2370 h 237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82" h="2370">
                    <a:moveTo>
                      <a:pt x="107" y="110"/>
                    </a:moveTo>
                    <a:lnTo>
                      <a:pt x="293" y="35"/>
                    </a:lnTo>
                    <a:lnTo>
                      <a:pt x="440" y="10"/>
                    </a:lnTo>
                    <a:lnTo>
                      <a:pt x="507" y="0"/>
                    </a:lnTo>
                    <a:lnTo>
                      <a:pt x="682" y="0"/>
                    </a:lnTo>
                    <a:lnTo>
                      <a:pt x="839" y="25"/>
                    </a:lnTo>
                    <a:lnTo>
                      <a:pt x="990" y="57"/>
                    </a:lnTo>
                    <a:lnTo>
                      <a:pt x="1138" y="132"/>
                    </a:lnTo>
                    <a:lnTo>
                      <a:pt x="1233" y="182"/>
                    </a:lnTo>
                    <a:lnTo>
                      <a:pt x="1347" y="267"/>
                    </a:lnTo>
                    <a:lnTo>
                      <a:pt x="1422" y="328"/>
                    </a:lnTo>
                    <a:lnTo>
                      <a:pt x="1688" y="585"/>
                    </a:lnTo>
                    <a:lnTo>
                      <a:pt x="1795" y="679"/>
                    </a:lnTo>
                    <a:lnTo>
                      <a:pt x="1950" y="764"/>
                    </a:lnTo>
                    <a:lnTo>
                      <a:pt x="2130" y="845"/>
                    </a:lnTo>
                    <a:lnTo>
                      <a:pt x="2182" y="857"/>
                    </a:lnTo>
                    <a:lnTo>
                      <a:pt x="2113" y="1230"/>
                    </a:lnTo>
                    <a:lnTo>
                      <a:pt x="1953" y="1322"/>
                    </a:lnTo>
                    <a:lnTo>
                      <a:pt x="1493" y="1625"/>
                    </a:lnTo>
                    <a:lnTo>
                      <a:pt x="434" y="2320"/>
                    </a:lnTo>
                    <a:lnTo>
                      <a:pt x="422" y="2326"/>
                    </a:lnTo>
                    <a:lnTo>
                      <a:pt x="349" y="2370"/>
                    </a:lnTo>
                    <a:lnTo>
                      <a:pt x="202" y="2131"/>
                    </a:lnTo>
                    <a:lnTo>
                      <a:pt x="162" y="2082"/>
                    </a:lnTo>
                    <a:lnTo>
                      <a:pt x="160" y="2077"/>
                    </a:lnTo>
                    <a:lnTo>
                      <a:pt x="112" y="2027"/>
                    </a:lnTo>
                    <a:lnTo>
                      <a:pt x="0" y="1936"/>
                    </a:lnTo>
                    <a:lnTo>
                      <a:pt x="185" y="1677"/>
                    </a:lnTo>
                    <a:lnTo>
                      <a:pt x="210" y="1622"/>
                    </a:lnTo>
                    <a:lnTo>
                      <a:pt x="229" y="1562"/>
                    </a:lnTo>
                    <a:lnTo>
                      <a:pt x="229" y="1519"/>
                    </a:lnTo>
                    <a:lnTo>
                      <a:pt x="237" y="1459"/>
                    </a:lnTo>
                    <a:lnTo>
                      <a:pt x="220" y="1305"/>
                    </a:lnTo>
                    <a:lnTo>
                      <a:pt x="107" y="1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4" name="Freeform 75"/>
              <p:cNvSpPr>
                <a:spLocks/>
              </p:cNvSpPr>
              <p:nvPr/>
            </p:nvSpPr>
            <p:spPr bwMode="auto">
              <a:xfrm>
                <a:off x="2340" y="1003"/>
                <a:ext cx="296" cy="511"/>
              </a:xfrm>
              <a:custGeom>
                <a:avLst/>
                <a:gdLst>
                  <a:gd name="T0" fmla="*/ 0 w 1480"/>
                  <a:gd name="T1" fmla="*/ 714 h 2557"/>
                  <a:gd name="T2" fmla="*/ 951 w 1480"/>
                  <a:gd name="T3" fmla="*/ 149 h 2557"/>
                  <a:gd name="T4" fmla="*/ 1103 w 1480"/>
                  <a:gd name="T5" fmla="*/ 69 h 2557"/>
                  <a:gd name="T6" fmla="*/ 1238 w 1480"/>
                  <a:gd name="T7" fmla="*/ 0 h 2557"/>
                  <a:gd name="T8" fmla="*/ 1351 w 1480"/>
                  <a:gd name="T9" fmla="*/ 1195 h 2557"/>
                  <a:gd name="T10" fmla="*/ 1368 w 1480"/>
                  <a:gd name="T11" fmla="*/ 1349 h 2557"/>
                  <a:gd name="T12" fmla="*/ 1360 w 1480"/>
                  <a:gd name="T13" fmla="*/ 1409 h 2557"/>
                  <a:gd name="T14" fmla="*/ 1360 w 1480"/>
                  <a:gd name="T15" fmla="*/ 1452 h 2557"/>
                  <a:gd name="T16" fmla="*/ 1341 w 1480"/>
                  <a:gd name="T17" fmla="*/ 1512 h 2557"/>
                  <a:gd name="T18" fmla="*/ 1316 w 1480"/>
                  <a:gd name="T19" fmla="*/ 1567 h 2557"/>
                  <a:gd name="T20" fmla="*/ 1131 w 1480"/>
                  <a:gd name="T21" fmla="*/ 1826 h 2557"/>
                  <a:gd name="T22" fmla="*/ 1243 w 1480"/>
                  <a:gd name="T23" fmla="*/ 1917 h 2557"/>
                  <a:gd name="T24" fmla="*/ 1291 w 1480"/>
                  <a:gd name="T25" fmla="*/ 1967 h 2557"/>
                  <a:gd name="T26" fmla="*/ 1293 w 1480"/>
                  <a:gd name="T27" fmla="*/ 1972 h 2557"/>
                  <a:gd name="T28" fmla="*/ 1333 w 1480"/>
                  <a:gd name="T29" fmla="*/ 2021 h 2557"/>
                  <a:gd name="T30" fmla="*/ 1480 w 1480"/>
                  <a:gd name="T31" fmla="*/ 2260 h 2557"/>
                  <a:gd name="T32" fmla="*/ 1003 w 1480"/>
                  <a:gd name="T33" fmla="*/ 2557 h 2557"/>
                  <a:gd name="T34" fmla="*/ 677 w 1480"/>
                  <a:gd name="T35" fmla="*/ 2212 h 2557"/>
                  <a:gd name="T36" fmla="*/ 258 w 1480"/>
                  <a:gd name="T37" fmla="*/ 1589 h 2557"/>
                  <a:gd name="T38" fmla="*/ 235 w 1480"/>
                  <a:gd name="T39" fmla="*/ 1425 h 2557"/>
                  <a:gd name="T40" fmla="*/ 85 w 1480"/>
                  <a:gd name="T41" fmla="*/ 969 h 2557"/>
                  <a:gd name="T42" fmla="*/ 42 w 1480"/>
                  <a:gd name="T43" fmla="*/ 837 h 2557"/>
                  <a:gd name="T44" fmla="*/ 0 w 1480"/>
                  <a:gd name="T45" fmla="*/ 714 h 255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80"/>
                  <a:gd name="T70" fmla="*/ 0 h 2557"/>
                  <a:gd name="T71" fmla="*/ 1480 w 1480"/>
                  <a:gd name="T72" fmla="*/ 2557 h 255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80" h="2557">
                    <a:moveTo>
                      <a:pt x="0" y="714"/>
                    </a:moveTo>
                    <a:lnTo>
                      <a:pt x="951" y="149"/>
                    </a:lnTo>
                    <a:lnTo>
                      <a:pt x="1103" y="69"/>
                    </a:lnTo>
                    <a:lnTo>
                      <a:pt x="1238" y="0"/>
                    </a:lnTo>
                    <a:lnTo>
                      <a:pt x="1351" y="1195"/>
                    </a:lnTo>
                    <a:lnTo>
                      <a:pt x="1368" y="1349"/>
                    </a:lnTo>
                    <a:lnTo>
                      <a:pt x="1360" y="1409"/>
                    </a:lnTo>
                    <a:lnTo>
                      <a:pt x="1360" y="1452"/>
                    </a:lnTo>
                    <a:lnTo>
                      <a:pt x="1341" y="1512"/>
                    </a:lnTo>
                    <a:lnTo>
                      <a:pt x="1316" y="1567"/>
                    </a:lnTo>
                    <a:lnTo>
                      <a:pt x="1131" y="1826"/>
                    </a:lnTo>
                    <a:lnTo>
                      <a:pt x="1243" y="1917"/>
                    </a:lnTo>
                    <a:lnTo>
                      <a:pt x="1291" y="1967"/>
                    </a:lnTo>
                    <a:lnTo>
                      <a:pt x="1293" y="1972"/>
                    </a:lnTo>
                    <a:lnTo>
                      <a:pt x="1333" y="2021"/>
                    </a:lnTo>
                    <a:lnTo>
                      <a:pt x="1480" y="2260"/>
                    </a:lnTo>
                    <a:lnTo>
                      <a:pt x="1003" y="2557"/>
                    </a:lnTo>
                    <a:lnTo>
                      <a:pt x="677" y="2212"/>
                    </a:lnTo>
                    <a:lnTo>
                      <a:pt x="258" y="1589"/>
                    </a:lnTo>
                    <a:lnTo>
                      <a:pt x="235" y="1425"/>
                    </a:lnTo>
                    <a:lnTo>
                      <a:pt x="85" y="969"/>
                    </a:lnTo>
                    <a:lnTo>
                      <a:pt x="42" y="837"/>
                    </a:lnTo>
                    <a:lnTo>
                      <a:pt x="0" y="71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5" name="Freeform 76"/>
              <p:cNvSpPr>
                <a:spLocks/>
              </p:cNvSpPr>
              <p:nvPr/>
            </p:nvSpPr>
            <p:spPr bwMode="auto">
              <a:xfrm>
                <a:off x="2139" y="2418"/>
                <a:ext cx="328" cy="355"/>
              </a:xfrm>
              <a:custGeom>
                <a:avLst/>
                <a:gdLst>
                  <a:gd name="T0" fmla="*/ 1130 w 1643"/>
                  <a:gd name="T1" fmla="*/ 0 h 1773"/>
                  <a:gd name="T2" fmla="*/ 1643 w 1643"/>
                  <a:gd name="T3" fmla="*/ 938 h 1773"/>
                  <a:gd name="T4" fmla="*/ 1423 w 1643"/>
                  <a:gd name="T5" fmla="*/ 1190 h 1773"/>
                  <a:gd name="T6" fmla="*/ 1010 w 1643"/>
                  <a:gd name="T7" fmla="*/ 1390 h 1773"/>
                  <a:gd name="T8" fmla="*/ 1010 w 1643"/>
                  <a:gd name="T9" fmla="*/ 1393 h 1773"/>
                  <a:gd name="T10" fmla="*/ 1008 w 1643"/>
                  <a:gd name="T11" fmla="*/ 1393 h 1773"/>
                  <a:gd name="T12" fmla="*/ 213 w 1643"/>
                  <a:gd name="T13" fmla="*/ 1773 h 1773"/>
                  <a:gd name="T14" fmla="*/ 0 w 1643"/>
                  <a:gd name="T15" fmla="*/ 1432 h 1773"/>
                  <a:gd name="T16" fmla="*/ 38 w 1643"/>
                  <a:gd name="T17" fmla="*/ 1380 h 1773"/>
                  <a:gd name="T18" fmla="*/ 1130 w 1643"/>
                  <a:gd name="T19" fmla="*/ 0 h 17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43"/>
                  <a:gd name="T31" fmla="*/ 0 h 1773"/>
                  <a:gd name="T32" fmla="*/ 1643 w 1643"/>
                  <a:gd name="T33" fmla="*/ 1773 h 17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43" h="1773">
                    <a:moveTo>
                      <a:pt x="1130" y="0"/>
                    </a:moveTo>
                    <a:lnTo>
                      <a:pt x="1643" y="938"/>
                    </a:lnTo>
                    <a:lnTo>
                      <a:pt x="1423" y="1190"/>
                    </a:lnTo>
                    <a:lnTo>
                      <a:pt x="1010" y="1390"/>
                    </a:lnTo>
                    <a:lnTo>
                      <a:pt x="1010" y="1393"/>
                    </a:lnTo>
                    <a:lnTo>
                      <a:pt x="1008" y="1393"/>
                    </a:lnTo>
                    <a:lnTo>
                      <a:pt x="213" y="1773"/>
                    </a:lnTo>
                    <a:lnTo>
                      <a:pt x="0" y="1432"/>
                    </a:lnTo>
                    <a:lnTo>
                      <a:pt x="38" y="1380"/>
                    </a:lnTo>
                    <a:lnTo>
                      <a:pt x="113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6" name="Freeform 77"/>
              <p:cNvSpPr>
                <a:spLocks/>
              </p:cNvSpPr>
              <p:nvPr/>
            </p:nvSpPr>
            <p:spPr bwMode="auto">
              <a:xfrm>
                <a:off x="2404" y="1445"/>
                <a:ext cx="477" cy="334"/>
              </a:xfrm>
              <a:custGeom>
                <a:avLst/>
                <a:gdLst>
                  <a:gd name="T0" fmla="*/ 1158 w 2384"/>
                  <a:gd name="T1" fmla="*/ 50 h 1672"/>
                  <a:gd name="T2" fmla="*/ 1231 w 2384"/>
                  <a:gd name="T3" fmla="*/ 6 h 1672"/>
                  <a:gd name="T4" fmla="*/ 1243 w 2384"/>
                  <a:gd name="T5" fmla="*/ 0 h 1672"/>
                  <a:gd name="T6" fmla="*/ 2384 w 2384"/>
                  <a:gd name="T7" fmla="*/ 1224 h 1672"/>
                  <a:gd name="T8" fmla="*/ 1834 w 2384"/>
                  <a:gd name="T9" fmla="*/ 1357 h 1672"/>
                  <a:gd name="T10" fmla="*/ 1191 w 2384"/>
                  <a:gd name="T11" fmla="*/ 1515 h 1672"/>
                  <a:gd name="T12" fmla="*/ 541 w 2384"/>
                  <a:gd name="T13" fmla="*/ 1672 h 1672"/>
                  <a:gd name="T14" fmla="*/ 451 w 2384"/>
                  <a:gd name="T15" fmla="*/ 1512 h 1672"/>
                  <a:gd name="T16" fmla="*/ 382 w 2384"/>
                  <a:gd name="T17" fmla="*/ 1402 h 1672"/>
                  <a:gd name="T18" fmla="*/ 270 w 2384"/>
                  <a:gd name="T19" fmla="*/ 1270 h 1672"/>
                  <a:gd name="T20" fmla="*/ 195 w 2384"/>
                  <a:gd name="T21" fmla="*/ 1180 h 1672"/>
                  <a:gd name="T22" fmla="*/ 108 w 2384"/>
                  <a:gd name="T23" fmla="*/ 1089 h 1672"/>
                  <a:gd name="T24" fmla="*/ 0 w 2384"/>
                  <a:gd name="T25" fmla="*/ 977 h 1672"/>
                  <a:gd name="T26" fmla="*/ 4 w 2384"/>
                  <a:gd name="T27" fmla="*/ 975 h 1672"/>
                  <a:gd name="T28" fmla="*/ 679 w 2384"/>
                  <a:gd name="T29" fmla="*/ 347 h 1672"/>
                  <a:gd name="T30" fmla="*/ 681 w 2384"/>
                  <a:gd name="T31" fmla="*/ 347 h 1672"/>
                  <a:gd name="T32" fmla="*/ 1158 w 2384"/>
                  <a:gd name="T33" fmla="*/ 50 h 16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84"/>
                  <a:gd name="T52" fmla="*/ 0 h 1672"/>
                  <a:gd name="T53" fmla="*/ 2384 w 2384"/>
                  <a:gd name="T54" fmla="*/ 1672 h 16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84" h="1672">
                    <a:moveTo>
                      <a:pt x="1158" y="50"/>
                    </a:moveTo>
                    <a:lnTo>
                      <a:pt x="1231" y="6"/>
                    </a:lnTo>
                    <a:lnTo>
                      <a:pt x="1243" y="0"/>
                    </a:lnTo>
                    <a:lnTo>
                      <a:pt x="2384" y="1224"/>
                    </a:lnTo>
                    <a:lnTo>
                      <a:pt x="1834" y="1357"/>
                    </a:lnTo>
                    <a:lnTo>
                      <a:pt x="1191" y="1515"/>
                    </a:lnTo>
                    <a:lnTo>
                      <a:pt x="541" y="1672"/>
                    </a:lnTo>
                    <a:lnTo>
                      <a:pt x="451" y="1512"/>
                    </a:lnTo>
                    <a:lnTo>
                      <a:pt x="382" y="1402"/>
                    </a:lnTo>
                    <a:lnTo>
                      <a:pt x="270" y="1270"/>
                    </a:lnTo>
                    <a:lnTo>
                      <a:pt x="195" y="1180"/>
                    </a:lnTo>
                    <a:lnTo>
                      <a:pt x="108" y="1089"/>
                    </a:lnTo>
                    <a:lnTo>
                      <a:pt x="0" y="977"/>
                    </a:lnTo>
                    <a:lnTo>
                      <a:pt x="4" y="975"/>
                    </a:lnTo>
                    <a:lnTo>
                      <a:pt x="679" y="347"/>
                    </a:lnTo>
                    <a:lnTo>
                      <a:pt x="681" y="347"/>
                    </a:lnTo>
                    <a:lnTo>
                      <a:pt x="1158" y="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7" name="Freeform 78"/>
              <p:cNvSpPr>
                <a:spLocks/>
              </p:cNvSpPr>
              <p:nvPr/>
            </p:nvSpPr>
            <p:spPr bwMode="auto">
              <a:xfrm>
                <a:off x="2241" y="1748"/>
                <a:ext cx="413" cy="261"/>
              </a:xfrm>
              <a:custGeom>
                <a:avLst/>
                <a:gdLst>
                  <a:gd name="T0" fmla="*/ 1358 w 2066"/>
                  <a:gd name="T1" fmla="*/ 157 h 1309"/>
                  <a:gd name="T2" fmla="*/ 2008 w 2066"/>
                  <a:gd name="T3" fmla="*/ 0 h 1309"/>
                  <a:gd name="T4" fmla="*/ 2066 w 2066"/>
                  <a:gd name="T5" fmla="*/ 572 h 1309"/>
                  <a:gd name="T6" fmla="*/ 1548 w 2066"/>
                  <a:gd name="T7" fmla="*/ 639 h 1309"/>
                  <a:gd name="T8" fmla="*/ 533 w 2066"/>
                  <a:gd name="T9" fmla="*/ 1309 h 1309"/>
                  <a:gd name="T10" fmla="*/ 0 w 2066"/>
                  <a:gd name="T11" fmla="*/ 777 h 1309"/>
                  <a:gd name="T12" fmla="*/ 402 w 2066"/>
                  <a:gd name="T13" fmla="*/ 392 h 1309"/>
                  <a:gd name="T14" fmla="*/ 1358 w 2066"/>
                  <a:gd name="T15" fmla="*/ 157 h 1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66"/>
                  <a:gd name="T25" fmla="*/ 0 h 1309"/>
                  <a:gd name="T26" fmla="*/ 2066 w 2066"/>
                  <a:gd name="T27" fmla="*/ 1309 h 1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66" h="1309">
                    <a:moveTo>
                      <a:pt x="1358" y="157"/>
                    </a:moveTo>
                    <a:lnTo>
                      <a:pt x="2008" y="0"/>
                    </a:lnTo>
                    <a:lnTo>
                      <a:pt x="2066" y="572"/>
                    </a:lnTo>
                    <a:lnTo>
                      <a:pt x="1548" y="639"/>
                    </a:lnTo>
                    <a:lnTo>
                      <a:pt x="533" y="1309"/>
                    </a:lnTo>
                    <a:lnTo>
                      <a:pt x="0" y="777"/>
                    </a:lnTo>
                    <a:lnTo>
                      <a:pt x="402" y="392"/>
                    </a:lnTo>
                    <a:lnTo>
                      <a:pt x="1358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8" name="Freeform 79"/>
              <p:cNvSpPr>
                <a:spLocks/>
              </p:cNvSpPr>
              <p:nvPr/>
            </p:nvSpPr>
            <p:spPr bwMode="auto">
              <a:xfrm>
                <a:off x="2347" y="1862"/>
                <a:ext cx="378" cy="308"/>
              </a:xfrm>
              <a:custGeom>
                <a:avLst/>
                <a:gdLst>
                  <a:gd name="T0" fmla="*/ 1533 w 1890"/>
                  <a:gd name="T1" fmla="*/ 0 h 1542"/>
                  <a:gd name="T2" fmla="*/ 1542 w 1890"/>
                  <a:gd name="T3" fmla="*/ 58 h 1542"/>
                  <a:gd name="T4" fmla="*/ 1563 w 1890"/>
                  <a:gd name="T5" fmla="*/ 115 h 1542"/>
                  <a:gd name="T6" fmla="*/ 1596 w 1890"/>
                  <a:gd name="T7" fmla="*/ 172 h 1542"/>
                  <a:gd name="T8" fmla="*/ 1635 w 1890"/>
                  <a:gd name="T9" fmla="*/ 247 h 1542"/>
                  <a:gd name="T10" fmla="*/ 1687 w 1890"/>
                  <a:gd name="T11" fmla="*/ 297 h 1542"/>
                  <a:gd name="T12" fmla="*/ 1755 w 1890"/>
                  <a:gd name="T13" fmla="*/ 365 h 1542"/>
                  <a:gd name="T14" fmla="*/ 1797 w 1890"/>
                  <a:gd name="T15" fmla="*/ 420 h 1542"/>
                  <a:gd name="T16" fmla="*/ 1890 w 1890"/>
                  <a:gd name="T17" fmla="*/ 505 h 1542"/>
                  <a:gd name="T18" fmla="*/ 1060 w 1890"/>
                  <a:gd name="T19" fmla="*/ 1542 h 1542"/>
                  <a:gd name="T20" fmla="*/ 334 w 1890"/>
                  <a:gd name="T21" fmla="*/ 1080 h 1542"/>
                  <a:gd name="T22" fmla="*/ 0 w 1890"/>
                  <a:gd name="T23" fmla="*/ 741 h 1542"/>
                  <a:gd name="T24" fmla="*/ 0 w 1890"/>
                  <a:gd name="T25" fmla="*/ 737 h 1542"/>
                  <a:gd name="T26" fmla="*/ 1015 w 1890"/>
                  <a:gd name="T27" fmla="*/ 67 h 1542"/>
                  <a:gd name="T28" fmla="*/ 1533 w 1890"/>
                  <a:gd name="T29" fmla="*/ 0 h 15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890"/>
                  <a:gd name="T46" fmla="*/ 0 h 1542"/>
                  <a:gd name="T47" fmla="*/ 1890 w 1890"/>
                  <a:gd name="T48" fmla="*/ 1542 h 154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890" h="1542">
                    <a:moveTo>
                      <a:pt x="1533" y="0"/>
                    </a:moveTo>
                    <a:lnTo>
                      <a:pt x="1542" y="58"/>
                    </a:lnTo>
                    <a:lnTo>
                      <a:pt x="1563" y="115"/>
                    </a:lnTo>
                    <a:lnTo>
                      <a:pt x="1596" y="172"/>
                    </a:lnTo>
                    <a:lnTo>
                      <a:pt x="1635" y="247"/>
                    </a:lnTo>
                    <a:lnTo>
                      <a:pt x="1687" y="297"/>
                    </a:lnTo>
                    <a:lnTo>
                      <a:pt x="1755" y="365"/>
                    </a:lnTo>
                    <a:lnTo>
                      <a:pt x="1797" y="420"/>
                    </a:lnTo>
                    <a:lnTo>
                      <a:pt x="1890" y="505"/>
                    </a:lnTo>
                    <a:lnTo>
                      <a:pt x="1060" y="1542"/>
                    </a:lnTo>
                    <a:lnTo>
                      <a:pt x="334" y="1080"/>
                    </a:lnTo>
                    <a:lnTo>
                      <a:pt x="0" y="741"/>
                    </a:lnTo>
                    <a:lnTo>
                      <a:pt x="0" y="737"/>
                    </a:lnTo>
                    <a:lnTo>
                      <a:pt x="1015" y="67"/>
                    </a:lnTo>
                    <a:lnTo>
                      <a:pt x="153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9" name="Freeform 80"/>
              <p:cNvSpPr>
                <a:spLocks/>
              </p:cNvSpPr>
              <p:nvPr/>
            </p:nvSpPr>
            <p:spPr bwMode="auto">
              <a:xfrm>
                <a:off x="2070" y="1903"/>
                <a:ext cx="277" cy="303"/>
              </a:xfrm>
              <a:custGeom>
                <a:avLst/>
                <a:gdLst>
                  <a:gd name="T0" fmla="*/ 852 w 1385"/>
                  <a:gd name="T1" fmla="*/ 0 h 1515"/>
                  <a:gd name="T2" fmla="*/ 1385 w 1385"/>
                  <a:gd name="T3" fmla="*/ 532 h 1515"/>
                  <a:gd name="T4" fmla="*/ 324 w 1385"/>
                  <a:gd name="T5" fmla="*/ 1515 h 1515"/>
                  <a:gd name="T6" fmla="*/ 249 w 1385"/>
                  <a:gd name="T7" fmla="*/ 1245 h 1515"/>
                  <a:gd name="T8" fmla="*/ 214 w 1385"/>
                  <a:gd name="T9" fmla="*/ 1125 h 1515"/>
                  <a:gd name="T10" fmla="*/ 172 w 1385"/>
                  <a:gd name="T11" fmla="*/ 1017 h 1515"/>
                  <a:gd name="T12" fmla="*/ 117 w 1385"/>
                  <a:gd name="T13" fmla="*/ 940 h 1515"/>
                  <a:gd name="T14" fmla="*/ 0 w 1385"/>
                  <a:gd name="T15" fmla="*/ 808 h 1515"/>
                  <a:gd name="T16" fmla="*/ 119 w 1385"/>
                  <a:gd name="T17" fmla="*/ 708 h 1515"/>
                  <a:gd name="T18" fmla="*/ 852 w 1385"/>
                  <a:gd name="T19" fmla="*/ 0 h 15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85"/>
                  <a:gd name="T31" fmla="*/ 0 h 1515"/>
                  <a:gd name="T32" fmla="*/ 1385 w 1385"/>
                  <a:gd name="T33" fmla="*/ 1515 h 15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85" h="1515">
                    <a:moveTo>
                      <a:pt x="852" y="0"/>
                    </a:moveTo>
                    <a:lnTo>
                      <a:pt x="1385" y="532"/>
                    </a:lnTo>
                    <a:lnTo>
                      <a:pt x="324" y="1515"/>
                    </a:lnTo>
                    <a:lnTo>
                      <a:pt x="249" y="1245"/>
                    </a:lnTo>
                    <a:lnTo>
                      <a:pt x="214" y="1125"/>
                    </a:lnTo>
                    <a:lnTo>
                      <a:pt x="172" y="1017"/>
                    </a:lnTo>
                    <a:lnTo>
                      <a:pt x="117" y="940"/>
                    </a:lnTo>
                    <a:lnTo>
                      <a:pt x="0" y="808"/>
                    </a:lnTo>
                    <a:lnTo>
                      <a:pt x="119" y="708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0" name="Freeform 81"/>
              <p:cNvSpPr>
                <a:spLocks/>
              </p:cNvSpPr>
              <p:nvPr/>
            </p:nvSpPr>
            <p:spPr bwMode="auto">
              <a:xfrm>
                <a:off x="2545" y="1963"/>
                <a:ext cx="341" cy="366"/>
              </a:xfrm>
              <a:custGeom>
                <a:avLst/>
                <a:gdLst>
                  <a:gd name="T0" fmla="*/ 900 w 1703"/>
                  <a:gd name="T1" fmla="*/ 0 h 1832"/>
                  <a:gd name="T2" fmla="*/ 1700 w 1703"/>
                  <a:gd name="T3" fmla="*/ 703 h 1832"/>
                  <a:gd name="T4" fmla="*/ 1703 w 1703"/>
                  <a:gd name="T5" fmla="*/ 705 h 1832"/>
                  <a:gd name="T6" fmla="*/ 1330 w 1703"/>
                  <a:gd name="T7" fmla="*/ 1055 h 1832"/>
                  <a:gd name="T8" fmla="*/ 1328 w 1703"/>
                  <a:gd name="T9" fmla="*/ 1058 h 1832"/>
                  <a:gd name="T10" fmla="*/ 1210 w 1703"/>
                  <a:gd name="T11" fmla="*/ 1120 h 1832"/>
                  <a:gd name="T12" fmla="*/ 953 w 1703"/>
                  <a:gd name="T13" fmla="*/ 1832 h 1832"/>
                  <a:gd name="T14" fmla="*/ 0 w 1703"/>
                  <a:gd name="T15" fmla="*/ 1128 h 1832"/>
                  <a:gd name="T16" fmla="*/ 70 w 1703"/>
                  <a:gd name="T17" fmla="*/ 1037 h 1832"/>
                  <a:gd name="T18" fmla="*/ 900 w 1703"/>
                  <a:gd name="T19" fmla="*/ 0 h 18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03"/>
                  <a:gd name="T31" fmla="*/ 0 h 1832"/>
                  <a:gd name="T32" fmla="*/ 1703 w 1703"/>
                  <a:gd name="T33" fmla="*/ 1832 h 18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03" h="1832">
                    <a:moveTo>
                      <a:pt x="900" y="0"/>
                    </a:moveTo>
                    <a:lnTo>
                      <a:pt x="1700" y="703"/>
                    </a:lnTo>
                    <a:lnTo>
                      <a:pt x="1703" y="705"/>
                    </a:lnTo>
                    <a:lnTo>
                      <a:pt x="1330" y="1055"/>
                    </a:lnTo>
                    <a:lnTo>
                      <a:pt x="1328" y="1058"/>
                    </a:lnTo>
                    <a:lnTo>
                      <a:pt x="1210" y="1120"/>
                    </a:lnTo>
                    <a:lnTo>
                      <a:pt x="953" y="1832"/>
                    </a:lnTo>
                    <a:lnTo>
                      <a:pt x="0" y="1128"/>
                    </a:lnTo>
                    <a:lnTo>
                      <a:pt x="70" y="1037"/>
                    </a:ln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1" name="Freeform 82"/>
              <p:cNvSpPr>
                <a:spLocks/>
              </p:cNvSpPr>
              <p:nvPr/>
            </p:nvSpPr>
            <p:spPr bwMode="auto">
              <a:xfrm>
                <a:off x="2135" y="2009"/>
                <a:ext cx="424" cy="293"/>
              </a:xfrm>
              <a:custGeom>
                <a:avLst/>
                <a:gdLst>
                  <a:gd name="T0" fmla="*/ 1061 w 2121"/>
                  <a:gd name="T1" fmla="*/ 0 h 1463"/>
                  <a:gd name="T2" fmla="*/ 1061 w 2121"/>
                  <a:gd name="T3" fmla="*/ 4 h 1463"/>
                  <a:gd name="T4" fmla="*/ 1395 w 2121"/>
                  <a:gd name="T5" fmla="*/ 343 h 1463"/>
                  <a:gd name="T6" fmla="*/ 2121 w 2121"/>
                  <a:gd name="T7" fmla="*/ 805 h 1463"/>
                  <a:gd name="T8" fmla="*/ 2051 w 2121"/>
                  <a:gd name="T9" fmla="*/ 896 h 1463"/>
                  <a:gd name="T10" fmla="*/ 1603 w 2121"/>
                  <a:gd name="T11" fmla="*/ 1463 h 1463"/>
                  <a:gd name="T12" fmla="*/ 1399 w 2121"/>
                  <a:gd name="T13" fmla="*/ 1318 h 1463"/>
                  <a:gd name="T14" fmla="*/ 1318 w 2121"/>
                  <a:gd name="T15" fmla="*/ 1261 h 1463"/>
                  <a:gd name="T16" fmla="*/ 1243 w 2121"/>
                  <a:gd name="T17" fmla="*/ 1218 h 1463"/>
                  <a:gd name="T18" fmla="*/ 1156 w 2121"/>
                  <a:gd name="T19" fmla="*/ 1195 h 1463"/>
                  <a:gd name="T20" fmla="*/ 1044 w 2121"/>
                  <a:gd name="T21" fmla="*/ 1180 h 1463"/>
                  <a:gd name="T22" fmla="*/ 795 w 2121"/>
                  <a:gd name="T23" fmla="*/ 1188 h 1463"/>
                  <a:gd name="T24" fmla="*/ 718 w 2121"/>
                  <a:gd name="T25" fmla="*/ 1197 h 1463"/>
                  <a:gd name="T26" fmla="*/ 710 w 2121"/>
                  <a:gd name="T27" fmla="*/ 1197 h 1463"/>
                  <a:gd name="T28" fmla="*/ 646 w 2121"/>
                  <a:gd name="T29" fmla="*/ 1213 h 1463"/>
                  <a:gd name="T30" fmla="*/ 553 w 2121"/>
                  <a:gd name="T31" fmla="*/ 1224 h 1463"/>
                  <a:gd name="T32" fmla="*/ 473 w 2121"/>
                  <a:gd name="T33" fmla="*/ 1224 h 1463"/>
                  <a:gd name="T34" fmla="*/ 390 w 2121"/>
                  <a:gd name="T35" fmla="*/ 1218 h 1463"/>
                  <a:gd name="T36" fmla="*/ 326 w 2121"/>
                  <a:gd name="T37" fmla="*/ 1203 h 1463"/>
                  <a:gd name="T38" fmla="*/ 255 w 2121"/>
                  <a:gd name="T39" fmla="*/ 1178 h 1463"/>
                  <a:gd name="T40" fmla="*/ 189 w 2121"/>
                  <a:gd name="T41" fmla="*/ 1145 h 1463"/>
                  <a:gd name="T42" fmla="*/ 131 w 2121"/>
                  <a:gd name="T43" fmla="*/ 1106 h 1463"/>
                  <a:gd name="T44" fmla="*/ 65 w 2121"/>
                  <a:gd name="T45" fmla="*/ 1048 h 1463"/>
                  <a:gd name="T46" fmla="*/ 0 w 2121"/>
                  <a:gd name="T47" fmla="*/ 983 h 1463"/>
                  <a:gd name="T48" fmla="*/ 1061 w 2121"/>
                  <a:gd name="T49" fmla="*/ 0 h 146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21"/>
                  <a:gd name="T76" fmla="*/ 0 h 1463"/>
                  <a:gd name="T77" fmla="*/ 2121 w 2121"/>
                  <a:gd name="T78" fmla="*/ 1463 h 146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21" h="1463">
                    <a:moveTo>
                      <a:pt x="1061" y="0"/>
                    </a:moveTo>
                    <a:lnTo>
                      <a:pt x="1061" y="4"/>
                    </a:lnTo>
                    <a:lnTo>
                      <a:pt x="1395" y="343"/>
                    </a:lnTo>
                    <a:lnTo>
                      <a:pt x="2121" y="805"/>
                    </a:lnTo>
                    <a:lnTo>
                      <a:pt x="2051" y="896"/>
                    </a:lnTo>
                    <a:lnTo>
                      <a:pt x="1603" y="1463"/>
                    </a:lnTo>
                    <a:lnTo>
                      <a:pt x="1399" y="1318"/>
                    </a:lnTo>
                    <a:lnTo>
                      <a:pt x="1318" y="1261"/>
                    </a:lnTo>
                    <a:lnTo>
                      <a:pt x="1243" y="1218"/>
                    </a:lnTo>
                    <a:lnTo>
                      <a:pt x="1156" y="1195"/>
                    </a:lnTo>
                    <a:lnTo>
                      <a:pt x="1044" y="1180"/>
                    </a:lnTo>
                    <a:lnTo>
                      <a:pt x="795" y="1188"/>
                    </a:lnTo>
                    <a:lnTo>
                      <a:pt x="718" y="1197"/>
                    </a:lnTo>
                    <a:lnTo>
                      <a:pt x="710" y="1197"/>
                    </a:lnTo>
                    <a:lnTo>
                      <a:pt x="646" y="1213"/>
                    </a:lnTo>
                    <a:lnTo>
                      <a:pt x="553" y="1224"/>
                    </a:lnTo>
                    <a:lnTo>
                      <a:pt x="473" y="1224"/>
                    </a:lnTo>
                    <a:lnTo>
                      <a:pt x="390" y="1218"/>
                    </a:lnTo>
                    <a:lnTo>
                      <a:pt x="326" y="1203"/>
                    </a:lnTo>
                    <a:lnTo>
                      <a:pt x="255" y="1178"/>
                    </a:lnTo>
                    <a:lnTo>
                      <a:pt x="189" y="1145"/>
                    </a:lnTo>
                    <a:lnTo>
                      <a:pt x="131" y="1106"/>
                    </a:lnTo>
                    <a:lnTo>
                      <a:pt x="65" y="1048"/>
                    </a:lnTo>
                    <a:lnTo>
                      <a:pt x="0" y="983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2" name="Freeform 83"/>
              <p:cNvSpPr>
                <a:spLocks/>
              </p:cNvSpPr>
              <p:nvPr/>
            </p:nvSpPr>
            <p:spPr bwMode="auto">
              <a:xfrm>
                <a:off x="2365" y="2189"/>
                <a:ext cx="371" cy="417"/>
              </a:xfrm>
              <a:custGeom>
                <a:avLst/>
                <a:gdLst>
                  <a:gd name="T0" fmla="*/ 455 w 1856"/>
                  <a:gd name="T1" fmla="*/ 567 h 2085"/>
                  <a:gd name="T2" fmla="*/ 903 w 1856"/>
                  <a:gd name="T3" fmla="*/ 0 h 2085"/>
                  <a:gd name="T4" fmla="*/ 1856 w 1856"/>
                  <a:gd name="T5" fmla="*/ 704 h 2085"/>
                  <a:gd name="T6" fmla="*/ 1698 w 1856"/>
                  <a:gd name="T7" fmla="*/ 1199 h 2085"/>
                  <a:gd name="T8" fmla="*/ 1681 w 1856"/>
                  <a:gd name="T9" fmla="*/ 1241 h 2085"/>
                  <a:gd name="T10" fmla="*/ 1671 w 1856"/>
                  <a:gd name="T11" fmla="*/ 1277 h 2085"/>
                  <a:gd name="T12" fmla="*/ 1650 w 1856"/>
                  <a:gd name="T13" fmla="*/ 1312 h 2085"/>
                  <a:gd name="T14" fmla="*/ 1623 w 1856"/>
                  <a:gd name="T15" fmla="*/ 1347 h 2085"/>
                  <a:gd name="T16" fmla="*/ 1600 w 1856"/>
                  <a:gd name="T17" fmla="*/ 1377 h 2085"/>
                  <a:gd name="T18" fmla="*/ 1561 w 1856"/>
                  <a:gd name="T19" fmla="*/ 1409 h 2085"/>
                  <a:gd name="T20" fmla="*/ 1513 w 1856"/>
                  <a:gd name="T21" fmla="*/ 1444 h 2085"/>
                  <a:gd name="T22" fmla="*/ 1443 w 1856"/>
                  <a:gd name="T23" fmla="*/ 1480 h 2085"/>
                  <a:gd name="T24" fmla="*/ 515 w 1856"/>
                  <a:gd name="T25" fmla="*/ 2082 h 2085"/>
                  <a:gd name="T26" fmla="*/ 513 w 1856"/>
                  <a:gd name="T27" fmla="*/ 2085 h 2085"/>
                  <a:gd name="T28" fmla="*/ 0 w 1856"/>
                  <a:gd name="T29" fmla="*/ 1147 h 2085"/>
                  <a:gd name="T30" fmla="*/ 455 w 1856"/>
                  <a:gd name="T31" fmla="*/ 567 h 208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56"/>
                  <a:gd name="T49" fmla="*/ 0 h 2085"/>
                  <a:gd name="T50" fmla="*/ 1856 w 1856"/>
                  <a:gd name="T51" fmla="*/ 2085 h 208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56" h="2085">
                    <a:moveTo>
                      <a:pt x="455" y="567"/>
                    </a:moveTo>
                    <a:lnTo>
                      <a:pt x="903" y="0"/>
                    </a:lnTo>
                    <a:lnTo>
                      <a:pt x="1856" y="704"/>
                    </a:lnTo>
                    <a:lnTo>
                      <a:pt x="1698" y="1199"/>
                    </a:lnTo>
                    <a:lnTo>
                      <a:pt x="1681" y="1241"/>
                    </a:lnTo>
                    <a:lnTo>
                      <a:pt x="1671" y="1277"/>
                    </a:lnTo>
                    <a:lnTo>
                      <a:pt x="1650" y="1312"/>
                    </a:lnTo>
                    <a:lnTo>
                      <a:pt x="1623" y="1347"/>
                    </a:lnTo>
                    <a:lnTo>
                      <a:pt x="1600" y="1377"/>
                    </a:lnTo>
                    <a:lnTo>
                      <a:pt x="1561" y="1409"/>
                    </a:lnTo>
                    <a:lnTo>
                      <a:pt x="1513" y="1444"/>
                    </a:lnTo>
                    <a:lnTo>
                      <a:pt x="1443" y="1480"/>
                    </a:lnTo>
                    <a:lnTo>
                      <a:pt x="515" y="2082"/>
                    </a:lnTo>
                    <a:lnTo>
                      <a:pt x="513" y="2085"/>
                    </a:lnTo>
                    <a:lnTo>
                      <a:pt x="0" y="1147"/>
                    </a:lnTo>
                    <a:lnTo>
                      <a:pt x="455" y="56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3" name="Freeform 84"/>
              <p:cNvSpPr>
                <a:spLocks/>
              </p:cNvSpPr>
              <p:nvPr/>
            </p:nvSpPr>
            <p:spPr bwMode="auto">
              <a:xfrm>
                <a:off x="2031" y="2245"/>
                <a:ext cx="425" cy="459"/>
              </a:xfrm>
              <a:custGeom>
                <a:avLst/>
                <a:gdLst>
                  <a:gd name="T0" fmla="*/ 1233 w 2126"/>
                  <a:gd name="T1" fmla="*/ 17 h 2295"/>
                  <a:gd name="T2" fmla="*/ 1241 w 2126"/>
                  <a:gd name="T3" fmla="*/ 17 h 2295"/>
                  <a:gd name="T4" fmla="*/ 1318 w 2126"/>
                  <a:gd name="T5" fmla="*/ 8 h 2295"/>
                  <a:gd name="T6" fmla="*/ 1567 w 2126"/>
                  <a:gd name="T7" fmla="*/ 0 h 2295"/>
                  <a:gd name="T8" fmla="*/ 1679 w 2126"/>
                  <a:gd name="T9" fmla="*/ 15 h 2295"/>
                  <a:gd name="T10" fmla="*/ 1766 w 2126"/>
                  <a:gd name="T11" fmla="*/ 38 h 2295"/>
                  <a:gd name="T12" fmla="*/ 1841 w 2126"/>
                  <a:gd name="T13" fmla="*/ 81 h 2295"/>
                  <a:gd name="T14" fmla="*/ 1922 w 2126"/>
                  <a:gd name="T15" fmla="*/ 138 h 2295"/>
                  <a:gd name="T16" fmla="*/ 2126 w 2126"/>
                  <a:gd name="T17" fmla="*/ 283 h 2295"/>
                  <a:gd name="T18" fmla="*/ 1671 w 2126"/>
                  <a:gd name="T19" fmla="*/ 863 h 2295"/>
                  <a:gd name="T20" fmla="*/ 579 w 2126"/>
                  <a:gd name="T21" fmla="*/ 2243 h 2295"/>
                  <a:gd name="T22" fmla="*/ 541 w 2126"/>
                  <a:gd name="T23" fmla="*/ 2295 h 2295"/>
                  <a:gd name="T24" fmla="*/ 509 w 2126"/>
                  <a:gd name="T25" fmla="*/ 2241 h 2295"/>
                  <a:gd name="T26" fmla="*/ 289 w 2126"/>
                  <a:gd name="T27" fmla="*/ 1868 h 2295"/>
                  <a:gd name="T28" fmla="*/ 16 w 2126"/>
                  <a:gd name="T29" fmla="*/ 1436 h 2295"/>
                  <a:gd name="T30" fmla="*/ 0 w 2126"/>
                  <a:gd name="T31" fmla="*/ 1123 h 2295"/>
                  <a:gd name="T32" fmla="*/ 299 w 2126"/>
                  <a:gd name="T33" fmla="*/ 930 h 2295"/>
                  <a:gd name="T34" fmla="*/ 824 w 2126"/>
                  <a:gd name="T35" fmla="*/ 556 h 2295"/>
                  <a:gd name="T36" fmla="*/ 1233 w 2126"/>
                  <a:gd name="T37" fmla="*/ 17 h 229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26"/>
                  <a:gd name="T58" fmla="*/ 0 h 2295"/>
                  <a:gd name="T59" fmla="*/ 2126 w 2126"/>
                  <a:gd name="T60" fmla="*/ 2295 h 229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26" h="2295">
                    <a:moveTo>
                      <a:pt x="1233" y="17"/>
                    </a:moveTo>
                    <a:lnTo>
                      <a:pt x="1241" y="17"/>
                    </a:lnTo>
                    <a:lnTo>
                      <a:pt x="1318" y="8"/>
                    </a:lnTo>
                    <a:lnTo>
                      <a:pt x="1567" y="0"/>
                    </a:lnTo>
                    <a:lnTo>
                      <a:pt x="1679" y="15"/>
                    </a:lnTo>
                    <a:lnTo>
                      <a:pt x="1766" y="38"/>
                    </a:lnTo>
                    <a:lnTo>
                      <a:pt x="1841" y="81"/>
                    </a:lnTo>
                    <a:lnTo>
                      <a:pt x="1922" y="138"/>
                    </a:lnTo>
                    <a:lnTo>
                      <a:pt x="2126" y="283"/>
                    </a:lnTo>
                    <a:lnTo>
                      <a:pt x="1671" y="863"/>
                    </a:lnTo>
                    <a:lnTo>
                      <a:pt x="579" y="2243"/>
                    </a:lnTo>
                    <a:lnTo>
                      <a:pt x="541" y="2295"/>
                    </a:lnTo>
                    <a:lnTo>
                      <a:pt x="509" y="2241"/>
                    </a:lnTo>
                    <a:lnTo>
                      <a:pt x="289" y="1868"/>
                    </a:lnTo>
                    <a:lnTo>
                      <a:pt x="16" y="1436"/>
                    </a:lnTo>
                    <a:lnTo>
                      <a:pt x="0" y="1123"/>
                    </a:lnTo>
                    <a:lnTo>
                      <a:pt x="299" y="930"/>
                    </a:lnTo>
                    <a:lnTo>
                      <a:pt x="824" y="556"/>
                    </a:lnTo>
                    <a:lnTo>
                      <a:pt x="1233" y="1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4" name="Freeform 85"/>
              <p:cNvSpPr>
                <a:spLocks/>
              </p:cNvSpPr>
              <p:nvPr/>
            </p:nvSpPr>
            <p:spPr bwMode="auto">
              <a:xfrm>
                <a:off x="2181" y="2464"/>
                <a:ext cx="777" cy="1016"/>
              </a:xfrm>
              <a:custGeom>
                <a:avLst/>
                <a:gdLst>
                  <a:gd name="T0" fmla="*/ 2712 w 3885"/>
                  <a:gd name="T1" fmla="*/ 474 h 5078"/>
                  <a:gd name="T2" fmla="*/ 3763 w 3885"/>
                  <a:gd name="T3" fmla="*/ 95 h 5078"/>
                  <a:gd name="T4" fmla="*/ 3771 w 3885"/>
                  <a:gd name="T5" fmla="*/ 233 h 5078"/>
                  <a:gd name="T6" fmla="*/ 3756 w 3885"/>
                  <a:gd name="T7" fmla="*/ 358 h 5078"/>
                  <a:gd name="T8" fmla="*/ 3718 w 3885"/>
                  <a:gd name="T9" fmla="*/ 474 h 5078"/>
                  <a:gd name="T10" fmla="*/ 3640 w 3885"/>
                  <a:gd name="T11" fmla="*/ 617 h 5078"/>
                  <a:gd name="T12" fmla="*/ 3573 w 3885"/>
                  <a:gd name="T13" fmla="*/ 993 h 5078"/>
                  <a:gd name="T14" fmla="*/ 3520 w 3885"/>
                  <a:gd name="T15" fmla="*/ 1103 h 5078"/>
                  <a:gd name="T16" fmla="*/ 3493 w 3885"/>
                  <a:gd name="T17" fmla="*/ 1202 h 5078"/>
                  <a:gd name="T18" fmla="*/ 3501 w 3885"/>
                  <a:gd name="T19" fmla="*/ 1300 h 5078"/>
                  <a:gd name="T20" fmla="*/ 3551 w 3885"/>
                  <a:gd name="T21" fmla="*/ 1455 h 5078"/>
                  <a:gd name="T22" fmla="*/ 3833 w 3885"/>
                  <a:gd name="T23" fmla="*/ 2107 h 5078"/>
                  <a:gd name="T24" fmla="*/ 3743 w 3885"/>
                  <a:gd name="T25" fmla="*/ 2358 h 5078"/>
                  <a:gd name="T26" fmla="*/ 3468 w 3885"/>
                  <a:gd name="T27" fmla="*/ 3288 h 5078"/>
                  <a:gd name="T28" fmla="*/ 3443 w 3885"/>
                  <a:gd name="T29" fmla="*/ 3510 h 5078"/>
                  <a:gd name="T30" fmla="*/ 3433 w 3885"/>
                  <a:gd name="T31" fmla="*/ 3680 h 5078"/>
                  <a:gd name="T32" fmla="*/ 3373 w 3885"/>
                  <a:gd name="T33" fmla="*/ 3850 h 5078"/>
                  <a:gd name="T34" fmla="*/ 3283 w 3885"/>
                  <a:gd name="T35" fmla="*/ 4008 h 5078"/>
                  <a:gd name="T36" fmla="*/ 3015 w 3885"/>
                  <a:gd name="T37" fmla="*/ 4358 h 5078"/>
                  <a:gd name="T38" fmla="*/ 2903 w 3885"/>
                  <a:gd name="T39" fmla="*/ 4447 h 5078"/>
                  <a:gd name="T40" fmla="*/ 2783 w 3885"/>
                  <a:gd name="T41" fmla="*/ 4520 h 5078"/>
                  <a:gd name="T42" fmla="*/ 2670 w 3885"/>
                  <a:gd name="T43" fmla="*/ 4568 h 5078"/>
                  <a:gd name="T44" fmla="*/ 2083 w 3885"/>
                  <a:gd name="T45" fmla="*/ 4735 h 5078"/>
                  <a:gd name="T46" fmla="*/ 1948 w 3885"/>
                  <a:gd name="T47" fmla="*/ 4792 h 5078"/>
                  <a:gd name="T48" fmla="*/ 1797 w 3885"/>
                  <a:gd name="T49" fmla="*/ 4902 h 5078"/>
                  <a:gd name="T50" fmla="*/ 1689 w 3885"/>
                  <a:gd name="T51" fmla="*/ 5037 h 5078"/>
                  <a:gd name="T52" fmla="*/ 1496 w 3885"/>
                  <a:gd name="T53" fmla="*/ 4135 h 5078"/>
                  <a:gd name="T54" fmla="*/ 1442 w 3885"/>
                  <a:gd name="T55" fmla="*/ 3918 h 5078"/>
                  <a:gd name="T56" fmla="*/ 533 w 3885"/>
                  <a:gd name="T57" fmla="*/ 2395 h 5078"/>
                  <a:gd name="T58" fmla="*/ 795 w 3885"/>
                  <a:gd name="T59" fmla="*/ 1163 h 5078"/>
                  <a:gd name="T60" fmla="*/ 797 w 3885"/>
                  <a:gd name="T61" fmla="*/ 1160 h 5078"/>
                  <a:gd name="T62" fmla="*/ 1430 w 3885"/>
                  <a:gd name="T63" fmla="*/ 708 h 5078"/>
                  <a:gd name="T64" fmla="*/ 2360 w 3885"/>
                  <a:gd name="T65" fmla="*/ 103 h 5078"/>
                  <a:gd name="T66" fmla="*/ 2478 w 3885"/>
                  <a:gd name="T67" fmla="*/ 32 h 507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885"/>
                  <a:gd name="T103" fmla="*/ 0 h 5078"/>
                  <a:gd name="T104" fmla="*/ 3885 w 3885"/>
                  <a:gd name="T105" fmla="*/ 5078 h 507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885" h="5078">
                    <a:moveTo>
                      <a:pt x="2517" y="0"/>
                    </a:moveTo>
                    <a:lnTo>
                      <a:pt x="2712" y="474"/>
                    </a:lnTo>
                    <a:lnTo>
                      <a:pt x="3763" y="90"/>
                    </a:lnTo>
                    <a:lnTo>
                      <a:pt x="3763" y="95"/>
                    </a:lnTo>
                    <a:lnTo>
                      <a:pt x="3768" y="165"/>
                    </a:lnTo>
                    <a:lnTo>
                      <a:pt x="3771" y="233"/>
                    </a:lnTo>
                    <a:lnTo>
                      <a:pt x="3766" y="290"/>
                    </a:lnTo>
                    <a:lnTo>
                      <a:pt x="3756" y="358"/>
                    </a:lnTo>
                    <a:lnTo>
                      <a:pt x="3746" y="410"/>
                    </a:lnTo>
                    <a:lnTo>
                      <a:pt x="3718" y="474"/>
                    </a:lnTo>
                    <a:lnTo>
                      <a:pt x="3683" y="542"/>
                    </a:lnTo>
                    <a:lnTo>
                      <a:pt x="3640" y="617"/>
                    </a:lnTo>
                    <a:lnTo>
                      <a:pt x="3633" y="665"/>
                    </a:lnTo>
                    <a:lnTo>
                      <a:pt x="3573" y="993"/>
                    </a:lnTo>
                    <a:lnTo>
                      <a:pt x="3546" y="1053"/>
                    </a:lnTo>
                    <a:lnTo>
                      <a:pt x="3520" y="1103"/>
                    </a:lnTo>
                    <a:lnTo>
                      <a:pt x="3498" y="1157"/>
                    </a:lnTo>
                    <a:lnTo>
                      <a:pt x="3493" y="1202"/>
                    </a:lnTo>
                    <a:lnTo>
                      <a:pt x="3498" y="1250"/>
                    </a:lnTo>
                    <a:lnTo>
                      <a:pt x="3501" y="1300"/>
                    </a:lnTo>
                    <a:lnTo>
                      <a:pt x="3518" y="1360"/>
                    </a:lnTo>
                    <a:lnTo>
                      <a:pt x="3551" y="1455"/>
                    </a:lnTo>
                    <a:lnTo>
                      <a:pt x="3885" y="1999"/>
                    </a:lnTo>
                    <a:lnTo>
                      <a:pt x="3833" y="2107"/>
                    </a:lnTo>
                    <a:lnTo>
                      <a:pt x="3788" y="2200"/>
                    </a:lnTo>
                    <a:lnTo>
                      <a:pt x="3743" y="2358"/>
                    </a:lnTo>
                    <a:lnTo>
                      <a:pt x="3491" y="3192"/>
                    </a:lnTo>
                    <a:lnTo>
                      <a:pt x="3468" y="3288"/>
                    </a:lnTo>
                    <a:lnTo>
                      <a:pt x="3453" y="3420"/>
                    </a:lnTo>
                    <a:lnTo>
                      <a:pt x="3443" y="3510"/>
                    </a:lnTo>
                    <a:lnTo>
                      <a:pt x="3443" y="3597"/>
                    </a:lnTo>
                    <a:lnTo>
                      <a:pt x="3433" y="3680"/>
                    </a:lnTo>
                    <a:lnTo>
                      <a:pt x="3405" y="3775"/>
                    </a:lnTo>
                    <a:lnTo>
                      <a:pt x="3373" y="3850"/>
                    </a:lnTo>
                    <a:lnTo>
                      <a:pt x="3331" y="3935"/>
                    </a:lnTo>
                    <a:lnTo>
                      <a:pt x="3283" y="4008"/>
                    </a:lnTo>
                    <a:lnTo>
                      <a:pt x="3086" y="4288"/>
                    </a:lnTo>
                    <a:lnTo>
                      <a:pt x="3015" y="4358"/>
                    </a:lnTo>
                    <a:lnTo>
                      <a:pt x="2968" y="4400"/>
                    </a:lnTo>
                    <a:lnTo>
                      <a:pt x="2903" y="4447"/>
                    </a:lnTo>
                    <a:lnTo>
                      <a:pt x="2833" y="4483"/>
                    </a:lnTo>
                    <a:lnTo>
                      <a:pt x="2783" y="4520"/>
                    </a:lnTo>
                    <a:lnTo>
                      <a:pt x="2675" y="4568"/>
                    </a:lnTo>
                    <a:lnTo>
                      <a:pt x="2670" y="4568"/>
                    </a:lnTo>
                    <a:lnTo>
                      <a:pt x="2445" y="4618"/>
                    </a:lnTo>
                    <a:lnTo>
                      <a:pt x="2083" y="4735"/>
                    </a:lnTo>
                    <a:lnTo>
                      <a:pt x="1998" y="4767"/>
                    </a:lnTo>
                    <a:lnTo>
                      <a:pt x="1948" y="4792"/>
                    </a:lnTo>
                    <a:lnTo>
                      <a:pt x="1865" y="4850"/>
                    </a:lnTo>
                    <a:lnTo>
                      <a:pt x="1797" y="4902"/>
                    </a:lnTo>
                    <a:lnTo>
                      <a:pt x="1747" y="4962"/>
                    </a:lnTo>
                    <a:lnTo>
                      <a:pt x="1689" y="5037"/>
                    </a:lnTo>
                    <a:lnTo>
                      <a:pt x="1662" y="5078"/>
                    </a:lnTo>
                    <a:lnTo>
                      <a:pt x="1496" y="4135"/>
                    </a:lnTo>
                    <a:lnTo>
                      <a:pt x="1485" y="4045"/>
                    </a:lnTo>
                    <a:lnTo>
                      <a:pt x="1442" y="3918"/>
                    </a:lnTo>
                    <a:lnTo>
                      <a:pt x="1390" y="3820"/>
                    </a:lnTo>
                    <a:lnTo>
                      <a:pt x="533" y="2395"/>
                    </a:lnTo>
                    <a:lnTo>
                      <a:pt x="0" y="1543"/>
                    </a:lnTo>
                    <a:lnTo>
                      <a:pt x="795" y="1163"/>
                    </a:lnTo>
                    <a:lnTo>
                      <a:pt x="797" y="1163"/>
                    </a:lnTo>
                    <a:lnTo>
                      <a:pt x="797" y="1160"/>
                    </a:lnTo>
                    <a:lnTo>
                      <a:pt x="1210" y="960"/>
                    </a:lnTo>
                    <a:lnTo>
                      <a:pt x="1430" y="708"/>
                    </a:lnTo>
                    <a:lnTo>
                      <a:pt x="1432" y="705"/>
                    </a:lnTo>
                    <a:lnTo>
                      <a:pt x="2360" y="103"/>
                    </a:lnTo>
                    <a:lnTo>
                      <a:pt x="2430" y="67"/>
                    </a:lnTo>
                    <a:lnTo>
                      <a:pt x="2478" y="32"/>
                    </a:lnTo>
                    <a:lnTo>
                      <a:pt x="251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5" name="Freeform 86"/>
              <p:cNvSpPr>
                <a:spLocks/>
              </p:cNvSpPr>
              <p:nvPr/>
            </p:nvSpPr>
            <p:spPr bwMode="auto">
              <a:xfrm>
                <a:off x="1733" y="2526"/>
                <a:ext cx="448" cy="310"/>
              </a:xfrm>
              <a:custGeom>
                <a:avLst/>
                <a:gdLst>
                  <a:gd name="T0" fmla="*/ 1482 w 2242"/>
                  <a:gd name="T1" fmla="*/ 0 h 1550"/>
                  <a:gd name="T2" fmla="*/ 1504 w 2242"/>
                  <a:gd name="T3" fmla="*/ 35 h 1550"/>
                  <a:gd name="T4" fmla="*/ 1777 w 2242"/>
                  <a:gd name="T5" fmla="*/ 467 h 1550"/>
                  <a:gd name="T6" fmla="*/ 1997 w 2242"/>
                  <a:gd name="T7" fmla="*/ 840 h 1550"/>
                  <a:gd name="T8" fmla="*/ 2029 w 2242"/>
                  <a:gd name="T9" fmla="*/ 894 h 1550"/>
                  <a:gd name="T10" fmla="*/ 2242 w 2242"/>
                  <a:gd name="T11" fmla="*/ 1235 h 1550"/>
                  <a:gd name="T12" fmla="*/ 1764 w 2242"/>
                  <a:gd name="T13" fmla="*/ 1465 h 1550"/>
                  <a:gd name="T14" fmla="*/ 1642 w 2242"/>
                  <a:gd name="T15" fmla="*/ 1540 h 1550"/>
                  <a:gd name="T16" fmla="*/ 1609 w 2242"/>
                  <a:gd name="T17" fmla="*/ 1547 h 1550"/>
                  <a:gd name="T18" fmla="*/ 1579 w 2242"/>
                  <a:gd name="T19" fmla="*/ 1550 h 1550"/>
                  <a:gd name="T20" fmla="*/ 1524 w 2242"/>
                  <a:gd name="T21" fmla="*/ 1547 h 1550"/>
                  <a:gd name="T22" fmla="*/ 761 w 2242"/>
                  <a:gd name="T23" fmla="*/ 1374 h 1550"/>
                  <a:gd name="T24" fmla="*/ 31 w 2242"/>
                  <a:gd name="T25" fmla="*/ 1199 h 1550"/>
                  <a:gd name="T26" fmla="*/ 13 w 2242"/>
                  <a:gd name="T27" fmla="*/ 822 h 1550"/>
                  <a:gd name="T28" fmla="*/ 0 w 2242"/>
                  <a:gd name="T29" fmla="*/ 507 h 1550"/>
                  <a:gd name="T30" fmla="*/ 353 w 2242"/>
                  <a:gd name="T31" fmla="*/ 419 h 1550"/>
                  <a:gd name="T32" fmla="*/ 1482 w 2242"/>
                  <a:gd name="T33" fmla="*/ 0 h 15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242"/>
                  <a:gd name="T52" fmla="*/ 0 h 1550"/>
                  <a:gd name="T53" fmla="*/ 2242 w 2242"/>
                  <a:gd name="T54" fmla="*/ 1550 h 15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242" h="1550">
                    <a:moveTo>
                      <a:pt x="1482" y="0"/>
                    </a:moveTo>
                    <a:lnTo>
                      <a:pt x="1504" y="35"/>
                    </a:lnTo>
                    <a:lnTo>
                      <a:pt x="1777" y="467"/>
                    </a:lnTo>
                    <a:lnTo>
                      <a:pt x="1997" y="840"/>
                    </a:lnTo>
                    <a:lnTo>
                      <a:pt x="2029" y="894"/>
                    </a:lnTo>
                    <a:lnTo>
                      <a:pt x="2242" y="1235"/>
                    </a:lnTo>
                    <a:lnTo>
                      <a:pt x="1764" y="1465"/>
                    </a:lnTo>
                    <a:lnTo>
                      <a:pt x="1642" y="1540"/>
                    </a:lnTo>
                    <a:lnTo>
                      <a:pt x="1609" y="1547"/>
                    </a:lnTo>
                    <a:lnTo>
                      <a:pt x="1579" y="1550"/>
                    </a:lnTo>
                    <a:lnTo>
                      <a:pt x="1524" y="1547"/>
                    </a:lnTo>
                    <a:lnTo>
                      <a:pt x="761" y="1374"/>
                    </a:lnTo>
                    <a:lnTo>
                      <a:pt x="31" y="1199"/>
                    </a:lnTo>
                    <a:lnTo>
                      <a:pt x="13" y="822"/>
                    </a:lnTo>
                    <a:lnTo>
                      <a:pt x="0" y="507"/>
                    </a:lnTo>
                    <a:lnTo>
                      <a:pt x="353" y="419"/>
                    </a:lnTo>
                    <a:lnTo>
                      <a:pt x="14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6" name="Freeform 87"/>
              <p:cNvSpPr>
                <a:spLocks/>
              </p:cNvSpPr>
              <p:nvPr/>
            </p:nvSpPr>
            <p:spPr bwMode="auto">
              <a:xfrm>
                <a:off x="2055" y="2773"/>
                <a:ext cx="459" cy="751"/>
              </a:xfrm>
              <a:custGeom>
                <a:avLst/>
                <a:gdLst>
                  <a:gd name="T0" fmla="*/ 0 w 2295"/>
                  <a:gd name="T1" fmla="*/ 312 h 3757"/>
                  <a:gd name="T2" fmla="*/ 33 w 2295"/>
                  <a:gd name="T3" fmla="*/ 305 h 3757"/>
                  <a:gd name="T4" fmla="*/ 155 w 2295"/>
                  <a:gd name="T5" fmla="*/ 230 h 3757"/>
                  <a:gd name="T6" fmla="*/ 633 w 2295"/>
                  <a:gd name="T7" fmla="*/ 0 h 3757"/>
                  <a:gd name="T8" fmla="*/ 1166 w 2295"/>
                  <a:gd name="T9" fmla="*/ 852 h 3757"/>
                  <a:gd name="T10" fmla="*/ 2023 w 2295"/>
                  <a:gd name="T11" fmla="*/ 2277 h 3757"/>
                  <a:gd name="T12" fmla="*/ 2075 w 2295"/>
                  <a:gd name="T13" fmla="*/ 2375 h 3757"/>
                  <a:gd name="T14" fmla="*/ 2118 w 2295"/>
                  <a:gd name="T15" fmla="*/ 2502 h 3757"/>
                  <a:gd name="T16" fmla="*/ 2129 w 2295"/>
                  <a:gd name="T17" fmla="*/ 2592 h 3757"/>
                  <a:gd name="T18" fmla="*/ 2295 w 2295"/>
                  <a:gd name="T19" fmla="*/ 3535 h 3757"/>
                  <a:gd name="T20" fmla="*/ 2156 w 2295"/>
                  <a:gd name="T21" fmla="*/ 3757 h 3757"/>
                  <a:gd name="T22" fmla="*/ 1662 w 2295"/>
                  <a:gd name="T23" fmla="*/ 3207 h 3757"/>
                  <a:gd name="T24" fmla="*/ 967 w 2295"/>
                  <a:gd name="T25" fmla="*/ 2402 h 3757"/>
                  <a:gd name="T26" fmla="*/ 1008 w 2295"/>
                  <a:gd name="T27" fmla="*/ 2362 h 3757"/>
                  <a:gd name="T28" fmla="*/ 836 w 2295"/>
                  <a:gd name="T29" fmla="*/ 2160 h 3757"/>
                  <a:gd name="T30" fmla="*/ 770 w 2295"/>
                  <a:gd name="T31" fmla="*/ 2082 h 3757"/>
                  <a:gd name="T32" fmla="*/ 703 w 2295"/>
                  <a:gd name="T33" fmla="*/ 2006 h 3757"/>
                  <a:gd name="T34" fmla="*/ 657 w 2295"/>
                  <a:gd name="T35" fmla="*/ 1935 h 3757"/>
                  <a:gd name="T36" fmla="*/ 603 w 2295"/>
                  <a:gd name="T37" fmla="*/ 1855 h 3757"/>
                  <a:gd name="T38" fmla="*/ 147 w 2295"/>
                  <a:gd name="T39" fmla="*/ 944 h 3757"/>
                  <a:gd name="T40" fmla="*/ 45 w 2295"/>
                  <a:gd name="T41" fmla="*/ 419 h 3757"/>
                  <a:gd name="T42" fmla="*/ 30 w 2295"/>
                  <a:gd name="T43" fmla="*/ 365 h 3757"/>
                  <a:gd name="T44" fmla="*/ 0 w 2295"/>
                  <a:gd name="T45" fmla="*/ 312 h 375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295"/>
                  <a:gd name="T70" fmla="*/ 0 h 3757"/>
                  <a:gd name="T71" fmla="*/ 2295 w 2295"/>
                  <a:gd name="T72" fmla="*/ 3757 h 375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295" h="3757">
                    <a:moveTo>
                      <a:pt x="0" y="312"/>
                    </a:moveTo>
                    <a:lnTo>
                      <a:pt x="33" y="305"/>
                    </a:lnTo>
                    <a:lnTo>
                      <a:pt x="155" y="230"/>
                    </a:lnTo>
                    <a:lnTo>
                      <a:pt x="633" y="0"/>
                    </a:lnTo>
                    <a:lnTo>
                      <a:pt x="1166" y="852"/>
                    </a:lnTo>
                    <a:lnTo>
                      <a:pt x="2023" y="2277"/>
                    </a:lnTo>
                    <a:lnTo>
                      <a:pt x="2075" y="2375"/>
                    </a:lnTo>
                    <a:lnTo>
                      <a:pt x="2118" y="2502"/>
                    </a:lnTo>
                    <a:lnTo>
                      <a:pt x="2129" y="2592"/>
                    </a:lnTo>
                    <a:lnTo>
                      <a:pt x="2295" y="3535"/>
                    </a:lnTo>
                    <a:lnTo>
                      <a:pt x="2156" y="3757"/>
                    </a:lnTo>
                    <a:lnTo>
                      <a:pt x="1662" y="3207"/>
                    </a:lnTo>
                    <a:lnTo>
                      <a:pt x="967" y="2402"/>
                    </a:lnTo>
                    <a:lnTo>
                      <a:pt x="1008" y="2362"/>
                    </a:lnTo>
                    <a:lnTo>
                      <a:pt x="836" y="2160"/>
                    </a:lnTo>
                    <a:lnTo>
                      <a:pt x="770" y="2082"/>
                    </a:lnTo>
                    <a:lnTo>
                      <a:pt x="703" y="2006"/>
                    </a:lnTo>
                    <a:lnTo>
                      <a:pt x="657" y="1935"/>
                    </a:lnTo>
                    <a:lnTo>
                      <a:pt x="603" y="1855"/>
                    </a:lnTo>
                    <a:lnTo>
                      <a:pt x="147" y="944"/>
                    </a:lnTo>
                    <a:lnTo>
                      <a:pt x="45" y="419"/>
                    </a:lnTo>
                    <a:lnTo>
                      <a:pt x="30" y="365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7" name="Freeform 88"/>
              <p:cNvSpPr>
                <a:spLocks/>
              </p:cNvSpPr>
              <p:nvPr/>
            </p:nvSpPr>
            <p:spPr bwMode="auto">
              <a:xfrm>
                <a:off x="2075" y="3378"/>
                <a:ext cx="1102" cy="1467"/>
              </a:xfrm>
              <a:custGeom>
                <a:avLst/>
                <a:gdLst>
                  <a:gd name="T0" fmla="*/ 2281 w 5510"/>
                  <a:gd name="T1" fmla="*/ 394 h 7339"/>
                  <a:gd name="T2" fmla="*/ 2482 w 5510"/>
                  <a:gd name="T3" fmla="*/ 224 h 7339"/>
                  <a:gd name="T4" fmla="*/ 2979 w 5510"/>
                  <a:gd name="T5" fmla="*/ 50 h 7339"/>
                  <a:gd name="T6" fmla="*/ 3510 w 5510"/>
                  <a:gd name="T7" fmla="*/ 338 h 7339"/>
                  <a:gd name="T8" fmla="*/ 3742 w 5510"/>
                  <a:gd name="T9" fmla="*/ 397 h 7339"/>
                  <a:gd name="T10" fmla="*/ 3892 w 5510"/>
                  <a:gd name="T11" fmla="*/ 579 h 7339"/>
                  <a:gd name="T12" fmla="*/ 3832 w 5510"/>
                  <a:gd name="T13" fmla="*/ 852 h 7339"/>
                  <a:gd name="T14" fmla="*/ 3761 w 5510"/>
                  <a:gd name="T15" fmla="*/ 1017 h 7339"/>
                  <a:gd name="T16" fmla="*/ 3834 w 5510"/>
                  <a:gd name="T17" fmla="*/ 1222 h 7339"/>
                  <a:gd name="T18" fmla="*/ 3989 w 5510"/>
                  <a:gd name="T19" fmla="*/ 1446 h 7339"/>
                  <a:gd name="T20" fmla="*/ 4112 w 5510"/>
                  <a:gd name="T21" fmla="*/ 1815 h 7339"/>
                  <a:gd name="T22" fmla="*/ 4184 w 5510"/>
                  <a:gd name="T23" fmla="*/ 2195 h 7339"/>
                  <a:gd name="T24" fmla="*/ 4232 w 5510"/>
                  <a:gd name="T25" fmla="*/ 2413 h 7339"/>
                  <a:gd name="T26" fmla="*/ 4240 w 5510"/>
                  <a:gd name="T27" fmla="*/ 2682 h 7339"/>
                  <a:gd name="T28" fmla="*/ 4340 w 5510"/>
                  <a:gd name="T29" fmla="*/ 3060 h 7339"/>
                  <a:gd name="T30" fmla="*/ 4910 w 5510"/>
                  <a:gd name="T31" fmla="*/ 3044 h 7339"/>
                  <a:gd name="T32" fmla="*/ 5155 w 5510"/>
                  <a:gd name="T33" fmla="*/ 3102 h 7339"/>
                  <a:gd name="T34" fmla="*/ 5370 w 5510"/>
                  <a:gd name="T35" fmla="*/ 3064 h 7339"/>
                  <a:gd name="T36" fmla="*/ 4827 w 5510"/>
                  <a:gd name="T37" fmla="*/ 3957 h 7339"/>
                  <a:gd name="T38" fmla="*/ 5492 w 5510"/>
                  <a:gd name="T39" fmla="*/ 5427 h 7339"/>
                  <a:gd name="T40" fmla="*/ 5505 w 5510"/>
                  <a:gd name="T41" fmla="*/ 5647 h 7339"/>
                  <a:gd name="T42" fmla="*/ 5455 w 5510"/>
                  <a:gd name="T43" fmla="*/ 5892 h 7339"/>
                  <a:gd name="T44" fmla="*/ 5328 w 5510"/>
                  <a:gd name="T45" fmla="*/ 6208 h 7339"/>
                  <a:gd name="T46" fmla="*/ 5168 w 5510"/>
                  <a:gd name="T47" fmla="*/ 6465 h 7339"/>
                  <a:gd name="T48" fmla="*/ 4910 w 5510"/>
                  <a:gd name="T49" fmla="*/ 6749 h 7339"/>
                  <a:gd name="T50" fmla="*/ 4338 w 5510"/>
                  <a:gd name="T51" fmla="*/ 7233 h 7339"/>
                  <a:gd name="T52" fmla="*/ 96 w 5510"/>
                  <a:gd name="T53" fmla="*/ 5367 h 7339"/>
                  <a:gd name="T54" fmla="*/ 13 w 5510"/>
                  <a:gd name="T55" fmla="*/ 5289 h 7339"/>
                  <a:gd name="T56" fmla="*/ 4 w 5510"/>
                  <a:gd name="T57" fmla="*/ 5154 h 7339"/>
                  <a:gd name="T58" fmla="*/ 114 w 5510"/>
                  <a:gd name="T59" fmla="*/ 5067 h 7339"/>
                  <a:gd name="T60" fmla="*/ 911 w 5510"/>
                  <a:gd name="T61" fmla="*/ 4762 h 7339"/>
                  <a:gd name="T62" fmla="*/ 1029 w 5510"/>
                  <a:gd name="T63" fmla="*/ 4672 h 7339"/>
                  <a:gd name="T64" fmla="*/ 1183 w 5510"/>
                  <a:gd name="T65" fmla="*/ 4459 h 7339"/>
                  <a:gd name="T66" fmla="*/ 1354 w 5510"/>
                  <a:gd name="T67" fmla="*/ 4307 h 7339"/>
                  <a:gd name="T68" fmla="*/ 1471 w 5510"/>
                  <a:gd name="T69" fmla="*/ 4185 h 7339"/>
                  <a:gd name="T70" fmla="*/ 1484 w 5510"/>
                  <a:gd name="T71" fmla="*/ 3972 h 7339"/>
                  <a:gd name="T72" fmla="*/ 1451 w 5510"/>
                  <a:gd name="T73" fmla="*/ 3757 h 7339"/>
                  <a:gd name="T74" fmla="*/ 1309 w 5510"/>
                  <a:gd name="T75" fmla="*/ 3537 h 7339"/>
                  <a:gd name="T76" fmla="*/ 1059 w 5510"/>
                  <a:gd name="T77" fmla="*/ 3419 h 7339"/>
                  <a:gd name="T78" fmla="*/ 814 w 5510"/>
                  <a:gd name="T79" fmla="*/ 3369 h 7339"/>
                  <a:gd name="T80" fmla="*/ 421 w 5510"/>
                  <a:gd name="T81" fmla="*/ 2632 h 7339"/>
                  <a:gd name="T82" fmla="*/ 726 w 5510"/>
                  <a:gd name="T83" fmla="*/ 2492 h 7339"/>
                  <a:gd name="T84" fmla="*/ 1266 w 5510"/>
                  <a:gd name="T85" fmla="*/ 2145 h 7339"/>
                  <a:gd name="T86" fmla="*/ 1466 w 5510"/>
                  <a:gd name="T87" fmla="*/ 1977 h 7339"/>
                  <a:gd name="T88" fmla="*/ 1654 w 5510"/>
                  <a:gd name="T89" fmla="*/ 1790 h 7339"/>
                  <a:gd name="T90" fmla="*/ 1837 w 5510"/>
                  <a:gd name="T91" fmla="*/ 1502 h 7339"/>
                  <a:gd name="T92" fmla="*/ 1984 w 5510"/>
                  <a:gd name="T93" fmla="*/ 1251 h 7339"/>
                  <a:gd name="T94" fmla="*/ 2074 w 5510"/>
                  <a:gd name="T95" fmla="*/ 1014 h 7339"/>
                  <a:gd name="T96" fmla="*/ 2094 w 5510"/>
                  <a:gd name="T97" fmla="*/ 774 h 733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510"/>
                  <a:gd name="T148" fmla="*/ 0 h 7339"/>
                  <a:gd name="T149" fmla="*/ 5510 w 5510"/>
                  <a:gd name="T150" fmla="*/ 7339 h 733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510" h="7339">
                    <a:moveTo>
                      <a:pt x="2196" y="510"/>
                    </a:moveTo>
                    <a:lnTo>
                      <a:pt x="2223" y="469"/>
                    </a:lnTo>
                    <a:lnTo>
                      <a:pt x="2281" y="394"/>
                    </a:lnTo>
                    <a:lnTo>
                      <a:pt x="2331" y="334"/>
                    </a:lnTo>
                    <a:lnTo>
                      <a:pt x="2399" y="282"/>
                    </a:lnTo>
                    <a:lnTo>
                      <a:pt x="2482" y="224"/>
                    </a:lnTo>
                    <a:lnTo>
                      <a:pt x="2532" y="199"/>
                    </a:lnTo>
                    <a:lnTo>
                      <a:pt x="2617" y="167"/>
                    </a:lnTo>
                    <a:lnTo>
                      <a:pt x="2979" y="50"/>
                    </a:lnTo>
                    <a:lnTo>
                      <a:pt x="3204" y="0"/>
                    </a:lnTo>
                    <a:lnTo>
                      <a:pt x="3209" y="0"/>
                    </a:lnTo>
                    <a:lnTo>
                      <a:pt x="3510" y="338"/>
                    </a:lnTo>
                    <a:lnTo>
                      <a:pt x="3580" y="365"/>
                    </a:lnTo>
                    <a:lnTo>
                      <a:pt x="3657" y="375"/>
                    </a:lnTo>
                    <a:lnTo>
                      <a:pt x="3742" y="397"/>
                    </a:lnTo>
                    <a:lnTo>
                      <a:pt x="3815" y="448"/>
                    </a:lnTo>
                    <a:lnTo>
                      <a:pt x="3865" y="500"/>
                    </a:lnTo>
                    <a:lnTo>
                      <a:pt x="3892" y="579"/>
                    </a:lnTo>
                    <a:lnTo>
                      <a:pt x="3887" y="660"/>
                    </a:lnTo>
                    <a:lnTo>
                      <a:pt x="3877" y="749"/>
                    </a:lnTo>
                    <a:lnTo>
                      <a:pt x="3832" y="852"/>
                    </a:lnTo>
                    <a:lnTo>
                      <a:pt x="3802" y="900"/>
                    </a:lnTo>
                    <a:lnTo>
                      <a:pt x="3772" y="967"/>
                    </a:lnTo>
                    <a:lnTo>
                      <a:pt x="3761" y="1017"/>
                    </a:lnTo>
                    <a:lnTo>
                      <a:pt x="3765" y="1079"/>
                    </a:lnTo>
                    <a:lnTo>
                      <a:pt x="3809" y="1164"/>
                    </a:lnTo>
                    <a:lnTo>
                      <a:pt x="3834" y="1222"/>
                    </a:lnTo>
                    <a:lnTo>
                      <a:pt x="3882" y="1280"/>
                    </a:lnTo>
                    <a:lnTo>
                      <a:pt x="3937" y="1355"/>
                    </a:lnTo>
                    <a:lnTo>
                      <a:pt x="3989" y="1446"/>
                    </a:lnTo>
                    <a:lnTo>
                      <a:pt x="4064" y="1570"/>
                    </a:lnTo>
                    <a:lnTo>
                      <a:pt x="4089" y="1654"/>
                    </a:lnTo>
                    <a:lnTo>
                      <a:pt x="4112" y="1815"/>
                    </a:lnTo>
                    <a:lnTo>
                      <a:pt x="4132" y="1932"/>
                    </a:lnTo>
                    <a:lnTo>
                      <a:pt x="4162" y="2120"/>
                    </a:lnTo>
                    <a:lnTo>
                      <a:pt x="4184" y="2195"/>
                    </a:lnTo>
                    <a:lnTo>
                      <a:pt x="4212" y="2262"/>
                    </a:lnTo>
                    <a:lnTo>
                      <a:pt x="4234" y="2344"/>
                    </a:lnTo>
                    <a:lnTo>
                      <a:pt x="4232" y="2413"/>
                    </a:lnTo>
                    <a:lnTo>
                      <a:pt x="4222" y="2617"/>
                    </a:lnTo>
                    <a:lnTo>
                      <a:pt x="4220" y="2647"/>
                    </a:lnTo>
                    <a:lnTo>
                      <a:pt x="4240" y="2682"/>
                    </a:lnTo>
                    <a:lnTo>
                      <a:pt x="4262" y="2730"/>
                    </a:lnTo>
                    <a:lnTo>
                      <a:pt x="4282" y="2797"/>
                    </a:lnTo>
                    <a:lnTo>
                      <a:pt x="4340" y="3060"/>
                    </a:lnTo>
                    <a:lnTo>
                      <a:pt x="4720" y="3060"/>
                    </a:lnTo>
                    <a:lnTo>
                      <a:pt x="4805" y="3050"/>
                    </a:lnTo>
                    <a:lnTo>
                      <a:pt x="4910" y="3044"/>
                    </a:lnTo>
                    <a:lnTo>
                      <a:pt x="4994" y="3060"/>
                    </a:lnTo>
                    <a:lnTo>
                      <a:pt x="5062" y="3089"/>
                    </a:lnTo>
                    <a:lnTo>
                      <a:pt x="5155" y="3102"/>
                    </a:lnTo>
                    <a:lnTo>
                      <a:pt x="5240" y="3104"/>
                    </a:lnTo>
                    <a:lnTo>
                      <a:pt x="5295" y="3094"/>
                    </a:lnTo>
                    <a:lnTo>
                      <a:pt x="5370" y="3064"/>
                    </a:lnTo>
                    <a:lnTo>
                      <a:pt x="5440" y="3044"/>
                    </a:lnTo>
                    <a:lnTo>
                      <a:pt x="4830" y="3909"/>
                    </a:lnTo>
                    <a:lnTo>
                      <a:pt x="4827" y="3957"/>
                    </a:lnTo>
                    <a:lnTo>
                      <a:pt x="5015" y="4534"/>
                    </a:lnTo>
                    <a:lnTo>
                      <a:pt x="5467" y="5390"/>
                    </a:lnTo>
                    <a:lnTo>
                      <a:pt x="5492" y="5427"/>
                    </a:lnTo>
                    <a:lnTo>
                      <a:pt x="5507" y="5484"/>
                    </a:lnTo>
                    <a:lnTo>
                      <a:pt x="5510" y="5562"/>
                    </a:lnTo>
                    <a:lnTo>
                      <a:pt x="5505" y="5647"/>
                    </a:lnTo>
                    <a:lnTo>
                      <a:pt x="5498" y="5720"/>
                    </a:lnTo>
                    <a:lnTo>
                      <a:pt x="5477" y="5797"/>
                    </a:lnTo>
                    <a:lnTo>
                      <a:pt x="5455" y="5892"/>
                    </a:lnTo>
                    <a:lnTo>
                      <a:pt x="5423" y="5969"/>
                    </a:lnTo>
                    <a:lnTo>
                      <a:pt x="5375" y="6115"/>
                    </a:lnTo>
                    <a:lnTo>
                      <a:pt x="5328" y="6208"/>
                    </a:lnTo>
                    <a:lnTo>
                      <a:pt x="5290" y="6277"/>
                    </a:lnTo>
                    <a:lnTo>
                      <a:pt x="5232" y="6380"/>
                    </a:lnTo>
                    <a:lnTo>
                      <a:pt x="5168" y="6465"/>
                    </a:lnTo>
                    <a:lnTo>
                      <a:pt x="5095" y="6559"/>
                    </a:lnTo>
                    <a:lnTo>
                      <a:pt x="5004" y="6652"/>
                    </a:lnTo>
                    <a:lnTo>
                      <a:pt x="4910" y="6749"/>
                    </a:lnTo>
                    <a:lnTo>
                      <a:pt x="4825" y="6830"/>
                    </a:lnTo>
                    <a:lnTo>
                      <a:pt x="4500" y="7123"/>
                    </a:lnTo>
                    <a:lnTo>
                      <a:pt x="4338" y="7233"/>
                    </a:lnTo>
                    <a:lnTo>
                      <a:pt x="4272" y="7272"/>
                    </a:lnTo>
                    <a:lnTo>
                      <a:pt x="4085" y="7339"/>
                    </a:lnTo>
                    <a:lnTo>
                      <a:pt x="96" y="5367"/>
                    </a:lnTo>
                    <a:lnTo>
                      <a:pt x="61" y="5349"/>
                    </a:lnTo>
                    <a:lnTo>
                      <a:pt x="33" y="5324"/>
                    </a:lnTo>
                    <a:lnTo>
                      <a:pt x="13" y="5289"/>
                    </a:lnTo>
                    <a:lnTo>
                      <a:pt x="8" y="5249"/>
                    </a:lnTo>
                    <a:lnTo>
                      <a:pt x="0" y="5212"/>
                    </a:lnTo>
                    <a:lnTo>
                      <a:pt x="4" y="5154"/>
                    </a:lnTo>
                    <a:lnTo>
                      <a:pt x="19" y="5127"/>
                    </a:lnTo>
                    <a:lnTo>
                      <a:pt x="58" y="5102"/>
                    </a:lnTo>
                    <a:lnTo>
                      <a:pt x="114" y="5067"/>
                    </a:lnTo>
                    <a:lnTo>
                      <a:pt x="199" y="5044"/>
                    </a:lnTo>
                    <a:lnTo>
                      <a:pt x="338" y="5002"/>
                    </a:lnTo>
                    <a:lnTo>
                      <a:pt x="911" y="4762"/>
                    </a:lnTo>
                    <a:lnTo>
                      <a:pt x="949" y="4745"/>
                    </a:lnTo>
                    <a:lnTo>
                      <a:pt x="991" y="4707"/>
                    </a:lnTo>
                    <a:lnTo>
                      <a:pt x="1029" y="4672"/>
                    </a:lnTo>
                    <a:lnTo>
                      <a:pt x="1079" y="4619"/>
                    </a:lnTo>
                    <a:lnTo>
                      <a:pt x="1146" y="4534"/>
                    </a:lnTo>
                    <a:lnTo>
                      <a:pt x="1183" y="4459"/>
                    </a:lnTo>
                    <a:lnTo>
                      <a:pt x="1224" y="4394"/>
                    </a:lnTo>
                    <a:lnTo>
                      <a:pt x="1281" y="4349"/>
                    </a:lnTo>
                    <a:lnTo>
                      <a:pt x="1354" y="4307"/>
                    </a:lnTo>
                    <a:lnTo>
                      <a:pt x="1399" y="4280"/>
                    </a:lnTo>
                    <a:lnTo>
                      <a:pt x="1447" y="4249"/>
                    </a:lnTo>
                    <a:lnTo>
                      <a:pt x="1471" y="4185"/>
                    </a:lnTo>
                    <a:lnTo>
                      <a:pt x="1482" y="4125"/>
                    </a:lnTo>
                    <a:lnTo>
                      <a:pt x="1486" y="4057"/>
                    </a:lnTo>
                    <a:lnTo>
                      <a:pt x="1484" y="3972"/>
                    </a:lnTo>
                    <a:lnTo>
                      <a:pt x="1471" y="3877"/>
                    </a:lnTo>
                    <a:lnTo>
                      <a:pt x="1469" y="3822"/>
                    </a:lnTo>
                    <a:lnTo>
                      <a:pt x="1451" y="3757"/>
                    </a:lnTo>
                    <a:lnTo>
                      <a:pt x="1419" y="3672"/>
                    </a:lnTo>
                    <a:lnTo>
                      <a:pt x="1366" y="3597"/>
                    </a:lnTo>
                    <a:lnTo>
                      <a:pt x="1309" y="3537"/>
                    </a:lnTo>
                    <a:lnTo>
                      <a:pt x="1239" y="3479"/>
                    </a:lnTo>
                    <a:lnTo>
                      <a:pt x="1152" y="3450"/>
                    </a:lnTo>
                    <a:lnTo>
                      <a:pt x="1059" y="3419"/>
                    </a:lnTo>
                    <a:lnTo>
                      <a:pt x="971" y="3409"/>
                    </a:lnTo>
                    <a:lnTo>
                      <a:pt x="884" y="3394"/>
                    </a:lnTo>
                    <a:lnTo>
                      <a:pt x="814" y="3369"/>
                    </a:lnTo>
                    <a:lnTo>
                      <a:pt x="749" y="3320"/>
                    </a:lnTo>
                    <a:lnTo>
                      <a:pt x="712" y="3274"/>
                    </a:lnTo>
                    <a:lnTo>
                      <a:pt x="421" y="2632"/>
                    </a:lnTo>
                    <a:lnTo>
                      <a:pt x="521" y="2585"/>
                    </a:lnTo>
                    <a:lnTo>
                      <a:pt x="631" y="2539"/>
                    </a:lnTo>
                    <a:lnTo>
                      <a:pt x="726" y="2492"/>
                    </a:lnTo>
                    <a:lnTo>
                      <a:pt x="868" y="2427"/>
                    </a:lnTo>
                    <a:lnTo>
                      <a:pt x="1026" y="2320"/>
                    </a:lnTo>
                    <a:lnTo>
                      <a:pt x="1266" y="2145"/>
                    </a:lnTo>
                    <a:lnTo>
                      <a:pt x="1324" y="2092"/>
                    </a:lnTo>
                    <a:lnTo>
                      <a:pt x="1393" y="2029"/>
                    </a:lnTo>
                    <a:lnTo>
                      <a:pt x="1466" y="1977"/>
                    </a:lnTo>
                    <a:lnTo>
                      <a:pt x="1521" y="1919"/>
                    </a:lnTo>
                    <a:lnTo>
                      <a:pt x="1569" y="1877"/>
                    </a:lnTo>
                    <a:lnTo>
                      <a:pt x="1654" y="1790"/>
                    </a:lnTo>
                    <a:lnTo>
                      <a:pt x="1741" y="1660"/>
                    </a:lnTo>
                    <a:lnTo>
                      <a:pt x="1802" y="1572"/>
                    </a:lnTo>
                    <a:lnTo>
                      <a:pt x="1837" y="1502"/>
                    </a:lnTo>
                    <a:lnTo>
                      <a:pt x="1889" y="1429"/>
                    </a:lnTo>
                    <a:lnTo>
                      <a:pt x="1936" y="1336"/>
                    </a:lnTo>
                    <a:lnTo>
                      <a:pt x="1984" y="1251"/>
                    </a:lnTo>
                    <a:lnTo>
                      <a:pt x="2016" y="1180"/>
                    </a:lnTo>
                    <a:lnTo>
                      <a:pt x="2059" y="1095"/>
                    </a:lnTo>
                    <a:lnTo>
                      <a:pt x="2074" y="1014"/>
                    </a:lnTo>
                    <a:lnTo>
                      <a:pt x="2092" y="954"/>
                    </a:lnTo>
                    <a:lnTo>
                      <a:pt x="2104" y="880"/>
                    </a:lnTo>
                    <a:lnTo>
                      <a:pt x="2094" y="774"/>
                    </a:lnTo>
                    <a:lnTo>
                      <a:pt x="2057" y="732"/>
                    </a:lnTo>
                    <a:lnTo>
                      <a:pt x="2196" y="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8" name="Freeform 89"/>
              <p:cNvSpPr>
                <a:spLocks/>
              </p:cNvSpPr>
              <p:nvPr/>
            </p:nvSpPr>
            <p:spPr bwMode="auto">
              <a:xfrm>
                <a:off x="1944" y="1220"/>
                <a:ext cx="311" cy="401"/>
              </a:xfrm>
              <a:custGeom>
                <a:avLst/>
                <a:gdLst>
                  <a:gd name="T0" fmla="*/ 335 w 1555"/>
                  <a:gd name="T1" fmla="*/ 920 h 2005"/>
                  <a:gd name="T2" fmla="*/ 337 w 1555"/>
                  <a:gd name="T3" fmla="*/ 917 h 2005"/>
                  <a:gd name="T4" fmla="*/ 557 w 1555"/>
                  <a:gd name="T5" fmla="*/ 762 h 2005"/>
                  <a:gd name="T6" fmla="*/ 602 w 1555"/>
                  <a:gd name="T7" fmla="*/ 712 h 2005"/>
                  <a:gd name="T8" fmla="*/ 675 w 1555"/>
                  <a:gd name="T9" fmla="*/ 658 h 2005"/>
                  <a:gd name="T10" fmla="*/ 735 w 1555"/>
                  <a:gd name="T11" fmla="*/ 615 h 2005"/>
                  <a:gd name="T12" fmla="*/ 793 w 1555"/>
                  <a:gd name="T13" fmla="*/ 550 h 2005"/>
                  <a:gd name="T14" fmla="*/ 1015 w 1555"/>
                  <a:gd name="T15" fmla="*/ 300 h 2005"/>
                  <a:gd name="T16" fmla="*/ 1057 w 1555"/>
                  <a:gd name="T17" fmla="*/ 255 h 2005"/>
                  <a:gd name="T18" fmla="*/ 1098 w 1555"/>
                  <a:gd name="T19" fmla="*/ 227 h 2005"/>
                  <a:gd name="T20" fmla="*/ 1140 w 1555"/>
                  <a:gd name="T21" fmla="*/ 205 h 2005"/>
                  <a:gd name="T22" fmla="*/ 1185 w 1555"/>
                  <a:gd name="T23" fmla="*/ 168 h 2005"/>
                  <a:gd name="T24" fmla="*/ 1268 w 1555"/>
                  <a:gd name="T25" fmla="*/ 87 h 2005"/>
                  <a:gd name="T26" fmla="*/ 1387 w 1555"/>
                  <a:gd name="T27" fmla="*/ 0 h 2005"/>
                  <a:gd name="T28" fmla="*/ 1403 w 1555"/>
                  <a:gd name="T29" fmla="*/ 87 h 2005"/>
                  <a:gd name="T30" fmla="*/ 1555 w 1555"/>
                  <a:gd name="T31" fmla="*/ 708 h 2005"/>
                  <a:gd name="T32" fmla="*/ 1245 w 1555"/>
                  <a:gd name="T33" fmla="*/ 928 h 2005"/>
                  <a:gd name="T34" fmla="*/ 1202 w 1555"/>
                  <a:gd name="T35" fmla="*/ 953 h 2005"/>
                  <a:gd name="T36" fmla="*/ 1171 w 1555"/>
                  <a:gd name="T37" fmla="*/ 978 h 2005"/>
                  <a:gd name="T38" fmla="*/ 1155 w 1555"/>
                  <a:gd name="T39" fmla="*/ 1015 h 2005"/>
                  <a:gd name="T40" fmla="*/ 1171 w 1555"/>
                  <a:gd name="T41" fmla="*/ 1035 h 2005"/>
                  <a:gd name="T42" fmla="*/ 1192 w 1555"/>
                  <a:gd name="T43" fmla="*/ 1035 h 2005"/>
                  <a:gd name="T44" fmla="*/ 1217 w 1555"/>
                  <a:gd name="T45" fmla="*/ 1027 h 2005"/>
                  <a:gd name="T46" fmla="*/ 1460 w 1555"/>
                  <a:gd name="T47" fmla="*/ 1015 h 2005"/>
                  <a:gd name="T48" fmla="*/ 1528 w 1555"/>
                  <a:gd name="T49" fmla="*/ 1230 h 2005"/>
                  <a:gd name="T50" fmla="*/ 780 w 1555"/>
                  <a:gd name="T51" fmla="*/ 1735 h 2005"/>
                  <a:gd name="T52" fmla="*/ 390 w 1555"/>
                  <a:gd name="T53" fmla="*/ 2005 h 2005"/>
                  <a:gd name="T54" fmla="*/ 387 w 1555"/>
                  <a:gd name="T55" fmla="*/ 2005 h 2005"/>
                  <a:gd name="T56" fmla="*/ 179 w 1555"/>
                  <a:gd name="T57" fmla="*/ 1662 h 2005"/>
                  <a:gd name="T58" fmla="*/ 0 w 1555"/>
                  <a:gd name="T59" fmla="*/ 1768 h 2005"/>
                  <a:gd name="T60" fmla="*/ 335 w 1555"/>
                  <a:gd name="T61" fmla="*/ 920 h 20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55"/>
                  <a:gd name="T94" fmla="*/ 0 h 2005"/>
                  <a:gd name="T95" fmla="*/ 1555 w 1555"/>
                  <a:gd name="T96" fmla="*/ 2005 h 20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55" h="2005">
                    <a:moveTo>
                      <a:pt x="335" y="920"/>
                    </a:moveTo>
                    <a:lnTo>
                      <a:pt x="337" y="917"/>
                    </a:lnTo>
                    <a:lnTo>
                      <a:pt x="557" y="762"/>
                    </a:lnTo>
                    <a:lnTo>
                      <a:pt x="602" y="712"/>
                    </a:lnTo>
                    <a:lnTo>
                      <a:pt x="675" y="658"/>
                    </a:lnTo>
                    <a:lnTo>
                      <a:pt x="735" y="615"/>
                    </a:lnTo>
                    <a:lnTo>
                      <a:pt x="793" y="550"/>
                    </a:lnTo>
                    <a:lnTo>
                      <a:pt x="1015" y="300"/>
                    </a:lnTo>
                    <a:lnTo>
                      <a:pt x="1057" y="255"/>
                    </a:lnTo>
                    <a:lnTo>
                      <a:pt x="1098" y="227"/>
                    </a:lnTo>
                    <a:lnTo>
                      <a:pt x="1140" y="205"/>
                    </a:lnTo>
                    <a:lnTo>
                      <a:pt x="1185" y="168"/>
                    </a:lnTo>
                    <a:lnTo>
                      <a:pt x="1268" y="87"/>
                    </a:lnTo>
                    <a:lnTo>
                      <a:pt x="1387" y="0"/>
                    </a:lnTo>
                    <a:lnTo>
                      <a:pt x="1403" y="87"/>
                    </a:lnTo>
                    <a:lnTo>
                      <a:pt x="1555" y="708"/>
                    </a:lnTo>
                    <a:lnTo>
                      <a:pt x="1245" y="928"/>
                    </a:lnTo>
                    <a:lnTo>
                      <a:pt x="1202" y="953"/>
                    </a:lnTo>
                    <a:lnTo>
                      <a:pt x="1171" y="978"/>
                    </a:lnTo>
                    <a:lnTo>
                      <a:pt x="1155" y="1015"/>
                    </a:lnTo>
                    <a:lnTo>
                      <a:pt x="1171" y="1035"/>
                    </a:lnTo>
                    <a:lnTo>
                      <a:pt x="1192" y="1035"/>
                    </a:lnTo>
                    <a:lnTo>
                      <a:pt x="1217" y="1027"/>
                    </a:lnTo>
                    <a:lnTo>
                      <a:pt x="1460" y="1015"/>
                    </a:lnTo>
                    <a:lnTo>
                      <a:pt x="1528" y="1230"/>
                    </a:lnTo>
                    <a:lnTo>
                      <a:pt x="780" y="1735"/>
                    </a:lnTo>
                    <a:lnTo>
                      <a:pt x="390" y="2005"/>
                    </a:lnTo>
                    <a:lnTo>
                      <a:pt x="387" y="2005"/>
                    </a:lnTo>
                    <a:lnTo>
                      <a:pt x="179" y="1662"/>
                    </a:lnTo>
                    <a:lnTo>
                      <a:pt x="0" y="1768"/>
                    </a:lnTo>
                    <a:lnTo>
                      <a:pt x="335" y="92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9" name="Freeform 90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>
                  <a:gd name="T0" fmla="*/ 350 w 520"/>
                  <a:gd name="T1" fmla="*/ 870 h 884"/>
                  <a:gd name="T2" fmla="*/ 198 w 520"/>
                  <a:gd name="T3" fmla="*/ 884 h 884"/>
                  <a:gd name="T4" fmla="*/ 0 w 520"/>
                  <a:gd name="T5" fmla="*/ 0 h 884"/>
                  <a:gd name="T6" fmla="*/ 360 w 520"/>
                  <a:gd name="T7" fmla="*/ 87 h 884"/>
                  <a:gd name="T8" fmla="*/ 370 w 520"/>
                  <a:gd name="T9" fmla="*/ 137 h 884"/>
                  <a:gd name="T10" fmla="*/ 368 w 520"/>
                  <a:gd name="T11" fmla="*/ 189 h 884"/>
                  <a:gd name="T12" fmla="*/ 370 w 520"/>
                  <a:gd name="T13" fmla="*/ 245 h 884"/>
                  <a:gd name="T14" fmla="*/ 380 w 520"/>
                  <a:gd name="T15" fmla="*/ 314 h 884"/>
                  <a:gd name="T16" fmla="*/ 515 w 520"/>
                  <a:gd name="T17" fmla="*/ 704 h 884"/>
                  <a:gd name="T18" fmla="*/ 520 w 520"/>
                  <a:gd name="T19" fmla="*/ 739 h 884"/>
                  <a:gd name="T20" fmla="*/ 520 w 520"/>
                  <a:gd name="T21" fmla="*/ 779 h 884"/>
                  <a:gd name="T22" fmla="*/ 497 w 520"/>
                  <a:gd name="T23" fmla="*/ 807 h 884"/>
                  <a:gd name="T24" fmla="*/ 350 w 520"/>
                  <a:gd name="T25" fmla="*/ 870 h 8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0"/>
                  <a:gd name="T40" fmla="*/ 0 h 884"/>
                  <a:gd name="T41" fmla="*/ 520 w 520"/>
                  <a:gd name="T42" fmla="*/ 884 h 8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0" h="884">
                    <a:moveTo>
                      <a:pt x="350" y="870"/>
                    </a:moveTo>
                    <a:lnTo>
                      <a:pt x="198" y="884"/>
                    </a:lnTo>
                    <a:lnTo>
                      <a:pt x="0" y="0"/>
                    </a:lnTo>
                    <a:lnTo>
                      <a:pt x="360" y="87"/>
                    </a:lnTo>
                    <a:lnTo>
                      <a:pt x="370" y="137"/>
                    </a:lnTo>
                    <a:lnTo>
                      <a:pt x="368" y="189"/>
                    </a:lnTo>
                    <a:lnTo>
                      <a:pt x="370" y="245"/>
                    </a:lnTo>
                    <a:lnTo>
                      <a:pt x="380" y="314"/>
                    </a:lnTo>
                    <a:lnTo>
                      <a:pt x="515" y="704"/>
                    </a:lnTo>
                    <a:lnTo>
                      <a:pt x="520" y="739"/>
                    </a:lnTo>
                    <a:lnTo>
                      <a:pt x="520" y="779"/>
                    </a:lnTo>
                    <a:lnTo>
                      <a:pt x="497" y="807"/>
                    </a:lnTo>
                    <a:lnTo>
                      <a:pt x="350" y="87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0" name="Freeform 91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>
                  <a:gd name="T0" fmla="*/ 851 w 1503"/>
                  <a:gd name="T1" fmla="*/ 0 h 2567"/>
                  <a:gd name="T2" fmla="*/ 1053 w 1503"/>
                  <a:gd name="T3" fmla="*/ 1492 h 2567"/>
                  <a:gd name="T4" fmla="*/ 813 w 1503"/>
                  <a:gd name="T5" fmla="*/ 1435 h 2567"/>
                  <a:gd name="T6" fmla="*/ 1011 w 1503"/>
                  <a:gd name="T7" fmla="*/ 2319 h 2567"/>
                  <a:gd name="T8" fmla="*/ 1163 w 1503"/>
                  <a:gd name="T9" fmla="*/ 2305 h 2567"/>
                  <a:gd name="T10" fmla="*/ 1310 w 1503"/>
                  <a:gd name="T11" fmla="*/ 2242 h 2567"/>
                  <a:gd name="T12" fmla="*/ 1333 w 1503"/>
                  <a:gd name="T13" fmla="*/ 2214 h 2567"/>
                  <a:gd name="T14" fmla="*/ 1333 w 1503"/>
                  <a:gd name="T15" fmla="*/ 2174 h 2567"/>
                  <a:gd name="T16" fmla="*/ 1328 w 1503"/>
                  <a:gd name="T17" fmla="*/ 2139 h 2567"/>
                  <a:gd name="T18" fmla="*/ 1193 w 1503"/>
                  <a:gd name="T19" fmla="*/ 1749 h 2567"/>
                  <a:gd name="T20" fmla="*/ 1183 w 1503"/>
                  <a:gd name="T21" fmla="*/ 1680 h 2567"/>
                  <a:gd name="T22" fmla="*/ 1181 w 1503"/>
                  <a:gd name="T23" fmla="*/ 1624 h 2567"/>
                  <a:gd name="T24" fmla="*/ 1183 w 1503"/>
                  <a:gd name="T25" fmla="*/ 1572 h 2567"/>
                  <a:gd name="T26" fmla="*/ 1173 w 1503"/>
                  <a:gd name="T27" fmla="*/ 1522 h 2567"/>
                  <a:gd name="T28" fmla="*/ 1053 w 1503"/>
                  <a:gd name="T29" fmla="*/ 1492 h 2567"/>
                  <a:gd name="T30" fmla="*/ 851 w 1503"/>
                  <a:gd name="T31" fmla="*/ 0 h 2567"/>
                  <a:gd name="T32" fmla="*/ 855 w 1503"/>
                  <a:gd name="T33" fmla="*/ 2 h 2567"/>
                  <a:gd name="T34" fmla="*/ 1188 w 1503"/>
                  <a:gd name="T35" fmla="*/ 202 h 2567"/>
                  <a:gd name="T36" fmla="*/ 1503 w 1503"/>
                  <a:gd name="T37" fmla="*/ 435 h 2567"/>
                  <a:gd name="T38" fmla="*/ 1241 w 1503"/>
                  <a:gd name="T39" fmla="*/ 822 h 2567"/>
                  <a:gd name="T40" fmla="*/ 1231 w 1503"/>
                  <a:gd name="T41" fmla="*/ 850 h 2567"/>
                  <a:gd name="T42" fmla="*/ 1228 w 1503"/>
                  <a:gd name="T43" fmla="*/ 885 h 2567"/>
                  <a:gd name="T44" fmla="*/ 1243 w 1503"/>
                  <a:gd name="T45" fmla="*/ 917 h 2567"/>
                  <a:gd name="T46" fmla="*/ 1256 w 1503"/>
                  <a:gd name="T47" fmla="*/ 972 h 2567"/>
                  <a:gd name="T48" fmla="*/ 1266 w 1503"/>
                  <a:gd name="T49" fmla="*/ 1152 h 2567"/>
                  <a:gd name="T50" fmla="*/ 1266 w 1503"/>
                  <a:gd name="T51" fmla="*/ 1195 h 2567"/>
                  <a:gd name="T52" fmla="*/ 1266 w 1503"/>
                  <a:gd name="T53" fmla="*/ 1212 h 2567"/>
                  <a:gd name="T54" fmla="*/ 1250 w 1503"/>
                  <a:gd name="T55" fmla="*/ 1269 h 2567"/>
                  <a:gd name="T56" fmla="*/ 1235 w 1503"/>
                  <a:gd name="T57" fmla="*/ 1322 h 2567"/>
                  <a:gd name="T58" fmla="*/ 1223 w 1503"/>
                  <a:gd name="T59" fmla="*/ 1375 h 2567"/>
                  <a:gd name="T60" fmla="*/ 1213 w 1503"/>
                  <a:gd name="T61" fmla="*/ 1437 h 2567"/>
                  <a:gd name="T62" fmla="*/ 1200 w 1503"/>
                  <a:gd name="T63" fmla="*/ 1497 h 2567"/>
                  <a:gd name="T64" fmla="*/ 1206 w 1503"/>
                  <a:gd name="T65" fmla="*/ 1542 h 2567"/>
                  <a:gd name="T66" fmla="*/ 1218 w 1503"/>
                  <a:gd name="T67" fmla="*/ 1595 h 2567"/>
                  <a:gd name="T68" fmla="*/ 1235 w 1503"/>
                  <a:gd name="T69" fmla="*/ 1624 h 2567"/>
                  <a:gd name="T70" fmla="*/ 1260 w 1503"/>
                  <a:gd name="T71" fmla="*/ 1667 h 2567"/>
                  <a:gd name="T72" fmla="*/ 1303 w 1503"/>
                  <a:gd name="T73" fmla="*/ 1722 h 2567"/>
                  <a:gd name="T74" fmla="*/ 1328 w 1503"/>
                  <a:gd name="T75" fmla="*/ 1792 h 2567"/>
                  <a:gd name="T76" fmla="*/ 1370 w 1503"/>
                  <a:gd name="T77" fmla="*/ 1909 h 2567"/>
                  <a:gd name="T78" fmla="*/ 1403 w 1503"/>
                  <a:gd name="T79" fmla="*/ 2064 h 2567"/>
                  <a:gd name="T80" fmla="*/ 1448 w 1503"/>
                  <a:gd name="T81" fmla="*/ 2277 h 2567"/>
                  <a:gd name="T82" fmla="*/ 1160 w 1503"/>
                  <a:gd name="T83" fmla="*/ 2444 h 2567"/>
                  <a:gd name="T84" fmla="*/ 968 w 1503"/>
                  <a:gd name="T85" fmla="*/ 2567 h 2567"/>
                  <a:gd name="T86" fmla="*/ 940 w 1503"/>
                  <a:gd name="T87" fmla="*/ 2482 h 2567"/>
                  <a:gd name="T88" fmla="*/ 780 w 1503"/>
                  <a:gd name="T89" fmla="*/ 1830 h 2567"/>
                  <a:gd name="T90" fmla="*/ 743 w 1503"/>
                  <a:gd name="T91" fmla="*/ 1697 h 2567"/>
                  <a:gd name="T92" fmla="*/ 683 w 1503"/>
                  <a:gd name="T93" fmla="*/ 1579 h 2567"/>
                  <a:gd name="T94" fmla="*/ 602 w 1503"/>
                  <a:gd name="T95" fmla="*/ 1464 h 2567"/>
                  <a:gd name="T96" fmla="*/ 517 w 1503"/>
                  <a:gd name="T97" fmla="*/ 1371 h 2567"/>
                  <a:gd name="T98" fmla="*/ 500 w 1503"/>
                  <a:gd name="T99" fmla="*/ 1357 h 2567"/>
                  <a:gd name="T100" fmla="*/ 420 w 1503"/>
                  <a:gd name="T101" fmla="*/ 1294 h 2567"/>
                  <a:gd name="T102" fmla="*/ 345 w 1503"/>
                  <a:gd name="T103" fmla="*/ 1259 h 2567"/>
                  <a:gd name="T104" fmla="*/ 0 w 1503"/>
                  <a:gd name="T105" fmla="*/ 1142 h 2567"/>
                  <a:gd name="T106" fmla="*/ 345 w 1503"/>
                  <a:gd name="T107" fmla="*/ 282 h 2567"/>
                  <a:gd name="T108" fmla="*/ 610 w 1503"/>
                  <a:gd name="T109" fmla="*/ 392 h 2567"/>
                  <a:gd name="T110" fmla="*/ 851 w 1503"/>
                  <a:gd name="T111" fmla="*/ 0 h 256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03"/>
                  <a:gd name="T169" fmla="*/ 0 h 2567"/>
                  <a:gd name="T170" fmla="*/ 1503 w 1503"/>
                  <a:gd name="T171" fmla="*/ 2567 h 256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03" h="2567">
                    <a:moveTo>
                      <a:pt x="851" y="0"/>
                    </a:moveTo>
                    <a:lnTo>
                      <a:pt x="1053" y="1492"/>
                    </a:lnTo>
                    <a:lnTo>
                      <a:pt x="813" y="1435"/>
                    </a:lnTo>
                    <a:lnTo>
                      <a:pt x="1011" y="2319"/>
                    </a:lnTo>
                    <a:lnTo>
                      <a:pt x="1163" y="2305"/>
                    </a:lnTo>
                    <a:lnTo>
                      <a:pt x="1310" y="2242"/>
                    </a:lnTo>
                    <a:lnTo>
                      <a:pt x="1333" y="2214"/>
                    </a:lnTo>
                    <a:lnTo>
                      <a:pt x="1333" y="2174"/>
                    </a:lnTo>
                    <a:lnTo>
                      <a:pt x="1328" y="2139"/>
                    </a:lnTo>
                    <a:lnTo>
                      <a:pt x="1193" y="1749"/>
                    </a:lnTo>
                    <a:lnTo>
                      <a:pt x="1183" y="1680"/>
                    </a:lnTo>
                    <a:lnTo>
                      <a:pt x="1181" y="1624"/>
                    </a:lnTo>
                    <a:lnTo>
                      <a:pt x="1183" y="1572"/>
                    </a:lnTo>
                    <a:lnTo>
                      <a:pt x="1173" y="1522"/>
                    </a:lnTo>
                    <a:lnTo>
                      <a:pt x="1053" y="1492"/>
                    </a:lnTo>
                    <a:lnTo>
                      <a:pt x="851" y="0"/>
                    </a:ln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1" name="Freeform 92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>
                  <a:gd name="T0" fmla="*/ 851 w 1503"/>
                  <a:gd name="T1" fmla="*/ 0 h 2567"/>
                  <a:gd name="T2" fmla="*/ 855 w 1503"/>
                  <a:gd name="T3" fmla="*/ 2 h 2567"/>
                  <a:gd name="T4" fmla="*/ 1188 w 1503"/>
                  <a:gd name="T5" fmla="*/ 202 h 2567"/>
                  <a:gd name="T6" fmla="*/ 1503 w 1503"/>
                  <a:gd name="T7" fmla="*/ 435 h 2567"/>
                  <a:gd name="T8" fmla="*/ 1241 w 1503"/>
                  <a:gd name="T9" fmla="*/ 822 h 2567"/>
                  <a:gd name="T10" fmla="*/ 1231 w 1503"/>
                  <a:gd name="T11" fmla="*/ 850 h 2567"/>
                  <a:gd name="T12" fmla="*/ 1228 w 1503"/>
                  <a:gd name="T13" fmla="*/ 885 h 2567"/>
                  <a:gd name="T14" fmla="*/ 1243 w 1503"/>
                  <a:gd name="T15" fmla="*/ 917 h 2567"/>
                  <a:gd name="T16" fmla="*/ 1256 w 1503"/>
                  <a:gd name="T17" fmla="*/ 972 h 2567"/>
                  <a:gd name="T18" fmla="*/ 1266 w 1503"/>
                  <a:gd name="T19" fmla="*/ 1152 h 2567"/>
                  <a:gd name="T20" fmla="*/ 1266 w 1503"/>
                  <a:gd name="T21" fmla="*/ 1195 h 2567"/>
                  <a:gd name="T22" fmla="*/ 1266 w 1503"/>
                  <a:gd name="T23" fmla="*/ 1212 h 2567"/>
                  <a:gd name="T24" fmla="*/ 1250 w 1503"/>
                  <a:gd name="T25" fmla="*/ 1269 h 2567"/>
                  <a:gd name="T26" fmla="*/ 1235 w 1503"/>
                  <a:gd name="T27" fmla="*/ 1322 h 2567"/>
                  <a:gd name="T28" fmla="*/ 1223 w 1503"/>
                  <a:gd name="T29" fmla="*/ 1375 h 2567"/>
                  <a:gd name="T30" fmla="*/ 1213 w 1503"/>
                  <a:gd name="T31" fmla="*/ 1437 h 2567"/>
                  <a:gd name="T32" fmla="*/ 1200 w 1503"/>
                  <a:gd name="T33" fmla="*/ 1497 h 2567"/>
                  <a:gd name="T34" fmla="*/ 1206 w 1503"/>
                  <a:gd name="T35" fmla="*/ 1542 h 2567"/>
                  <a:gd name="T36" fmla="*/ 1218 w 1503"/>
                  <a:gd name="T37" fmla="*/ 1595 h 2567"/>
                  <a:gd name="T38" fmla="*/ 1235 w 1503"/>
                  <a:gd name="T39" fmla="*/ 1624 h 2567"/>
                  <a:gd name="T40" fmla="*/ 1260 w 1503"/>
                  <a:gd name="T41" fmla="*/ 1667 h 2567"/>
                  <a:gd name="T42" fmla="*/ 1303 w 1503"/>
                  <a:gd name="T43" fmla="*/ 1722 h 2567"/>
                  <a:gd name="T44" fmla="*/ 1328 w 1503"/>
                  <a:gd name="T45" fmla="*/ 1792 h 2567"/>
                  <a:gd name="T46" fmla="*/ 1370 w 1503"/>
                  <a:gd name="T47" fmla="*/ 1909 h 2567"/>
                  <a:gd name="T48" fmla="*/ 1403 w 1503"/>
                  <a:gd name="T49" fmla="*/ 2064 h 2567"/>
                  <a:gd name="T50" fmla="*/ 1448 w 1503"/>
                  <a:gd name="T51" fmla="*/ 2277 h 2567"/>
                  <a:gd name="T52" fmla="*/ 1160 w 1503"/>
                  <a:gd name="T53" fmla="*/ 2444 h 2567"/>
                  <a:gd name="T54" fmla="*/ 968 w 1503"/>
                  <a:gd name="T55" fmla="*/ 2567 h 2567"/>
                  <a:gd name="T56" fmla="*/ 940 w 1503"/>
                  <a:gd name="T57" fmla="*/ 2482 h 2567"/>
                  <a:gd name="T58" fmla="*/ 780 w 1503"/>
                  <a:gd name="T59" fmla="*/ 1830 h 2567"/>
                  <a:gd name="T60" fmla="*/ 743 w 1503"/>
                  <a:gd name="T61" fmla="*/ 1697 h 2567"/>
                  <a:gd name="T62" fmla="*/ 683 w 1503"/>
                  <a:gd name="T63" fmla="*/ 1579 h 2567"/>
                  <a:gd name="T64" fmla="*/ 602 w 1503"/>
                  <a:gd name="T65" fmla="*/ 1464 h 2567"/>
                  <a:gd name="T66" fmla="*/ 517 w 1503"/>
                  <a:gd name="T67" fmla="*/ 1371 h 2567"/>
                  <a:gd name="T68" fmla="*/ 500 w 1503"/>
                  <a:gd name="T69" fmla="*/ 1357 h 2567"/>
                  <a:gd name="T70" fmla="*/ 420 w 1503"/>
                  <a:gd name="T71" fmla="*/ 1294 h 2567"/>
                  <a:gd name="T72" fmla="*/ 345 w 1503"/>
                  <a:gd name="T73" fmla="*/ 1259 h 2567"/>
                  <a:gd name="T74" fmla="*/ 0 w 1503"/>
                  <a:gd name="T75" fmla="*/ 1142 h 2567"/>
                  <a:gd name="T76" fmla="*/ 345 w 1503"/>
                  <a:gd name="T77" fmla="*/ 282 h 2567"/>
                  <a:gd name="T78" fmla="*/ 610 w 1503"/>
                  <a:gd name="T79" fmla="*/ 392 h 2567"/>
                  <a:gd name="T80" fmla="*/ 851 w 1503"/>
                  <a:gd name="T81" fmla="*/ 0 h 256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503"/>
                  <a:gd name="T124" fmla="*/ 0 h 2567"/>
                  <a:gd name="T125" fmla="*/ 1503 w 1503"/>
                  <a:gd name="T126" fmla="*/ 2567 h 256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503" h="2567">
                    <a:moveTo>
                      <a:pt x="851" y="0"/>
                    </a:move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2" name="Freeform 93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>
                  <a:gd name="T0" fmla="*/ 350 w 520"/>
                  <a:gd name="T1" fmla="*/ 870 h 884"/>
                  <a:gd name="T2" fmla="*/ 497 w 520"/>
                  <a:gd name="T3" fmla="*/ 807 h 884"/>
                  <a:gd name="T4" fmla="*/ 520 w 520"/>
                  <a:gd name="T5" fmla="*/ 779 h 884"/>
                  <a:gd name="T6" fmla="*/ 520 w 520"/>
                  <a:gd name="T7" fmla="*/ 739 h 884"/>
                  <a:gd name="T8" fmla="*/ 515 w 520"/>
                  <a:gd name="T9" fmla="*/ 704 h 884"/>
                  <a:gd name="T10" fmla="*/ 380 w 520"/>
                  <a:gd name="T11" fmla="*/ 314 h 884"/>
                  <a:gd name="T12" fmla="*/ 370 w 520"/>
                  <a:gd name="T13" fmla="*/ 245 h 884"/>
                  <a:gd name="T14" fmla="*/ 368 w 520"/>
                  <a:gd name="T15" fmla="*/ 189 h 884"/>
                  <a:gd name="T16" fmla="*/ 370 w 520"/>
                  <a:gd name="T17" fmla="*/ 137 h 884"/>
                  <a:gd name="T18" fmla="*/ 360 w 520"/>
                  <a:gd name="T19" fmla="*/ 87 h 884"/>
                  <a:gd name="T20" fmla="*/ 0 w 520"/>
                  <a:gd name="T21" fmla="*/ 0 h 884"/>
                  <a:gd name="T22" fmla="*/ 198 w 520"/>
                  <a:gd name="T23" fmla="*/ 884 h 884"/>
                  <a:gd name="T24" fmla="*/ 350 w 520"/>
                  <a:gd name="T25" fmla="*/ 870 h 8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0"/>
                  <a:gd name="T40" fmla="*/ 0 h 884"/>
                  <a:gd name="T41" fmla="*/ 520 w 520"/>
                  <a:gd name="T42" fmla="*/ 884 h 8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0" h="884">
                    <a:moveTo>
                      <a:pt x="350" y="870"/>
                    </a:moveTo>
                    <a:lnTo>
                      <a:pt x="497" y="807"/>
                    </a:lnTo>
                    <a:lnTo>
                      <a:pt x="520" y="779"/>
                    </a:lnTo>
                    <a:lnTo>
                      <a:pt x="520" y="739"/>
                    </a:lnTo>
                    <a:lnTo>
                      <a:pt x="515" y="704"/>
                    </a:lnTo>
                    <a:lnTo>
                      <a:pt x="380" y="314"/>
                    </a:lnTo>
                    <a:lnTo>
                      <a:pt x="370" y="245"/>
                    </a:lnTo>
                    <a:lnTo>
                      <a:pt x="368" y="189"/>
                    </a:lnTo>
                    <a:lnTo>
                      <a:pt x="370" y="137"/>
                    </a:lnTo>
                    <a:lnTo>
                      <a:pt x="360" y="87"/>
                    </a:lnTo>
                    <a:lnTo>
                      <a:pt x="0" y="0"/>
                    </a:lnTo>
                    <a:lnTo>
                      <a:pt x="198" y="884"/>
                    </a:lnTo>
                    <a:lnTo>
                      <a:pt x="350" y="87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3" name="Freeform 94"/>
              <p:cNvSpPr>
                <a:spLocks/>
              </p:cNvSpPr>
              <p:nvPr/>
            </p:nvSpPr>
            <p:spPr bwMode="auto">
              <a:xfrm>
                <a:off x="2065" y="806"/>
                <a:ext cx="280" cy="403"/>
              </a:xfrm>
              <a:custGeom>
                <a:avLst/>
                <a:gdLst>
                  <a:gd name="T0" fmla="*/ 298 w 1400"/>
                  <a:gd name="T1" fmla="*/ 253 h 2015"/>
                  <a:gd name="T2" fmla="*/ 773 w 1400"/>
                  <a:gd name="T3" fmla="*/ 137 h 2015"/>
                  <a:gd name="T4" fmla="*/ 1293 w 1400"/>
                  <a:gd name="T5" fmla="*/ 0 h 2015"/>
                  <a:gd name="T6" fmla="*/ 1378 w 1400"/>
                  <a:gd name="T7" fmla="*/ 242 h 2015"/>
                  <a:gd name="T8" fmla="*/ 1380 w 1400"/>
                  <a:gd name="T9" fmla="*/ 253 h 2015"/>
                  <a:gd name="T10" fmla="*/ 1400 w 1400"/>
                  <a:gd name="T11" fmla="*/ 335 h 2015"/>
                  <a:gd name="T12" fmla="*/ 1396 w 1400"/>
                  <a:gd name="T13" fmla="*/ 405 h 2015"/>
                  <a:gd name="T14" fmla="*/ 1390 w 1400"/>
                  <a:gd name="T15" fmla="*/ 487 h 2015"/>
                  <a:gd name="T16" fmla="*/ 1386 w 1400"/>
                  <a:gd name="T17" fmla="*/ 572 h 2015"/>
                  <a:gd name="T18" fmla="*/ 1353 w 1400"/>
                  <a:gd name="T19" fmla="*/ 780 h 2015"/>
                  <a:gd name="T20" fmla="*/ 1320 w 1400"/>
                  <a:gd name="T21" fmla="*/ 902 h 2015"/>
                  <a:gd name="T22" fmla="*/ 1261 w 1400"/>
                  <a:gd name="T23" fmla="*/ 1030 h 2015"/>
                  <a:gd name="T24" fmla="*/ 1218 w 1400"/>
                  <a:gd name="T25" fmla="*/ 1143 h 2015"/>
                  <a:gd name="T26" fmla="*/ 1210 w 1400"/>
                  <a:gd name="T27" fmla="*/ 1205 h 2015"/>
                  <a:gd name="T28" fmla="*/ 1375 w 1400"/>
                  <a:gd name="T29" fmla="*/ 1697 h 2015"/>
                  <a:gd name="T30" fmla="*/ 898 w 1400"/>
                  <a:gd name="T31" fmla="*/ 1983 h 2015"/>
                  <a:gd name="T32" fmla="*/ 770 w 1400"/>
                  <a:gd name="T33" fmla="*/ 1990 h 2015"/>
                  <a:gd name="T34" fmla="*/ 703 w 1400"/>
                  <a:gd name="T35" fmla="*/ 2006 h 2015"/>
                  <a:gd name="T36" fmla="*/ 600 w 1400"/>
                  <a:gd name="T37" fmla="*/ 2015 h 2015"/>
                  <a:gd name="T38" fmla="*/ 533 w 1400"/>
                  <a:gd name="T39" fmla="*/ 2015 h 2015"/>
                  <a:gd name="T40" fmla="*/ 427 w 1400"/>
                  <a:gd name="T41" fmla="*/ 2008 h 2015"/>
                  <a:gd name="T42" fmla="*/ 358 w 1400"/>
                  <a:gd name="T43" fmla="*/ 1979 h 2015"/>
                  <a:gd name="T44" fmla="*/ 277 w 1400"/>
                  <a:gd name="T45" fmla="*/ 1950 h 2015"/>
                  <a:gd name="T46" fmla="*/ 188 w 1400"/>
                  <a:gd name="T47" fmla="*/ 1898 h 2015"/>
                  <a:gd name="T48" fmla="*/ 155 w 1400"/>
                  <a:gd name="T49" fmla="*/ 1865 h 2015"/>
                  <a:gd name="T50" fmla="*/ 93 w 1400"/>
                  <a:gd name="T51" fmla="*/ 1807 h 2015"/>
                  <a:gd name="T52" fmla="*/ 40 w 1400"/>
                  <a:gd name="T53" fmla="*/ 1732 h 2015"/>
                  <a:gd name="T54" fmla="*/ 2 w 1400"/>
                  <a:gd name="T55" fmla="*/ 1633 h 2015"/>
                  <a:gd name="T56" fmla="*/ 0 w 1400"/>
                  <a:gd name="T57" fmla="*/ 1625 h 2015"/>
                  <a:gd name="T58" fmla="*/ 192 w 1400"/>
                  <a:gd name="T59" fmla="*/ 1502 h 2015"/>
                  <a:gd name="T60" fmla="*/ 480 w 1400"/>
                  <a:gd name="T61" fmla="*/ 1335 h 2015"/>
                  <a:gd name="T62" fmla="*/ 435 w 1400"/>
                  <a:gd name="T63" fmla="*/ 1122 h 2015"/>
                  <a:gd name="T64" fmla="*/ 402 w 1400"/>
                  <a:gd name="T65" fmla="*/ 967 h 2015"/>
                  <a:gd name="T66" fmla="*/ 360 w 1400"/>
                  <a:gd name="T67" fmla="*/ 850 h 2015"/>
                  <a:gd name="T68" fmla="*/ 335 w 1400"/>
                  <a:gd name="T69" fmla="*/ 780 h 2015"/>
                  <a:gd name="T70" fmla="*/ 292 w 1400"/>
                  <a:gd name="T71" fmla="*/ 725 h 2015"/>
                  <a:gd name="T72" fmla="*/ 267 w 1400"/>
                  <a:gd name="T73" fmla="*/ 682 h 2015"/>
                  <a:gd name="T74" fmla="*/ 250 w 1400"/>
                  <a:gd name="T75" fmla="*/ 653 h 2015"/>
                  <a:gd name="T76" fmla="*/ 238 w 1400"/>
                  <a:gd name="T77" fmla="*/ 600 h 2015"/>
                  <a:gd name="T78" fmla="*/ 232 w 1400"/>
                  <a:gd name="T79" fmla="*/ 555 h 2015"/>
                  <a:gd name="T80" fmla="*/ 245 w 1400"/>
                  <a:gd name="T81" fmla="*/ 495 h 2015"/>
                  <a:gd name="T82" fmla="*/ 255 w 1400"/>
                  <a:gd name="T83" fmla="*/ 433 h 2015"/>
                  <a:gd name="T84" fmla="*/ 267 w 1400"/>
                  <a:gd name="T85" fmla="*/ 380 h 2015"/>
                  <a:gd name="T86" fmla="*/ 282 w 1400"/>
                  <a:gd name="T87" fmla="*/ 327 h 2015"/>
                  <a:gd name="T88" fmla="*/ 298 w 1400"/>
                  <a:gd name="T89" fmla="*/ 270 h 2015"/>
                  <a:gd name="T90" fmla="*/ 298 w 1400"/>
                  <a:gd name="T91" fmla="*/ 253 h 201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400"/>
                  <a:gd name="T139" fmla="*/ 0 h 2015"/>
                  <a:gd name="T140" fmla="*/ 1400 w 1400"/>
                  <a:gd name="T141" fmla="*/ 2015 h 201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400" h="2015">
                    <a:moveTo>
                      <a:pt x="298" y="253"/>
                    </a:moveTo>
                    <a:lnTo>
                      <a:pt x="773" y="137"/>
                    </a:lnTo>
                    <a:lnTo>
                      <a:pt x="1293" y="0"/>
                    </a:lnTo>
                    <a:lnTo>
                      <a:pt x="1378" y="242"/>
                    </a:lnTo>
                    <a:lnTo>
                      <a:pt x="1380" y="253"/>
                    </a:lnTo>
                    <a:lnTo>
                      <a:pt x="1400" y="335"/>
                    </a:lnTo>
                    <a:lnTo>
                      <a:pt x="1396" y="405"/>
                    </a:lnTo>
                    <a:lnTo>
                      <a:pt x="1390" y="487"/>
                    </a:lnTo>
                    <a:lnTo>
                      <a:pt x="1386" y="572"/>
                    </a:lnTo>
                    <a:lnTo>
                      <a:pt x="1353" y="780"/>
                    </a:lnTo>
                    <a:lnTo>
                      <a:pt x="1320" y="902"/>
                    </a:lnTo>
                    <a:lnTo>
                      <a:pt x="1261" y="1030"/>
                    </a:lnTo>
                    <a:lnTo>
                      <a:pt x="1218" y="1143"/>
                    </a:lnTo>
                    <a:lnTo>
                      <a:pt x="1210" y="1205"/>
                    </a:lnTo>
                    <a:lnTo>
                      <a:pt x="1375" y="1697"/>
                    </a:lnTo>
                    <a:lnTo>
                      <a:pt x="898" y="1983"/>
                    </a:lnTo>
                    <a:lnTo>
                      <a:pt x="770" y="1990"/>
                    </a:lnTo>
                    <a:lnTo>
                      <a:pt x="703" y="2006"/>
                    </a:lnTo>
                    <a:lnTo>
                      <a:pt x="600" y="2015"/>
                    </a:lnTo>
                    <a:lnTo>
                      <a:pt x="533" y="2015"/>
                    </a:lnTo>
                    <a:lnTo>
                      <a:pt x="427" y="2008"/>
                    </a:lnTo>
                    <a:lnTo>
                      <a:pt x="358" y="1979"/>
                    </a:lnTo>
                    <a:lnTo>
                      <a:pt x="277" y="1950"/>
                    </a:lnTo>
                    <a:lnTo>
                      <a:pt x="188" y="1898"/>
                    </a:lnTo>
                    <a:lnTo>
                      <a:pt x="155" y="1865"/>
                    </a:lnTo>
                    <a:lnTo>
                      <a:pt x="93" y="1807"/>
                    </a:lnTo>
                    <a:lnTo>
                      <a:pt x="40" y="1732"/>
                    </a:lnTo>
                    <a:lnTo>
                      <a:pt x="2" y="1633"/>
                    </a:lnTo>
                    <a:lnTo>
                      <a:pt x="0" y="1625"/>
                    </a:lnTo>
                    <a:lnTo>
                      <a:pt x="192" y="1502"/>
                    </a:lnTo>
                    <a:lnTo>
                      <a:pt x="480" y="1335"/>
                    </a:lnTo>
                    <a:lnTo>
                      <a:pt x="435" y="1122"/>
                    </a:lnTo>
                    <a:lnTo>
                      <a:pt x="402" y="967"/>
                    </a:lnTo>
                    <a:lnTo>
                      <a:pt x="360" y="850"/>
                    </a:lnTo>
                    <a:lnTo>
                      <a:pt x="335" y="780"/>
                    </a:lnTo>
                    <a:lnTo>
                      <a:pt x="292" y="725"/>
                    </a:lnTo>
                    <a:lnTo>
                      <a:pt x="267" y="682"/>
                    </a:lnTo>
                    <a:lnTo>
                      <a:pt x="250" y="653"/>
                    </a:lnTo>
                    <a:lnTo>
                      <a:pt x="238" y="600"/>
                    </a:lnTo>
                    <a:lnTo>
                      <a:pt x="232" y="555"/>
                    </a:lnTo>
                    <a:lnTo>
                      <a:pt x="245" y="495"/>
                    </a:lnTo>
                    <a:lnTo>
                      <a:pt x="255" y="433"/>
                    </a:lnTo>
                    <a:lnTo>
                      <a:pt x="267" y="380"/>
                    </a:lnTo>
                    <a:lnTo>
                      <a:pt x="282" y="327"/>
                    </a:lnTo>
                    <a:lnTo>
                      <a:pt x="298" y="270"/>
                    </a:lnTo>
                    <a:lnTo>
                      <a:pt x="298" y="25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4" name="Freeform 95"/>
              <p:cNvSpPr>
                <a:spLocks/>
              </p:cNvSpPr>
              <p:nvPr/>
            </p:nvSpPr>
            <p:spPr bwMode="auto">
              <a:xfrm>
                <a:off x="1751" y="889"/>
                <a:ext cx="314" cy="407"/>
              </a:xfrm>
              <a:custGeom>
                <a:avLst/>
                <a:gdLst>
                  <a:gd name="T0" fmla="*/ 0 w 1568"/>
                  <a:gd name="T1" fmla="*/ 290 h 2035"/>
                  <a:gd name="T2" fmla="*/ 13 w 1568"/>
                  <a:gd name="T3" fmla="*/ 292 h 2035"/>
                  <a:gd name="T4" fmla="*/ 482 w 1568"/>
                  <a:gd name="T5" fmla="*/ 330 h 2035"/>
                  <a:gd name="T6" fmla="*/ 1100 w 1568"/>
                  <a:gd name="T7" fmla="*/ 0 h 2035"/>
                  <a:gd name="T8" fmla="*/ 1117 w 1568"/>
                  <a:gd name="T9" fmla="*/ 14 h 2035"/>
                  <a:gd name="T10" fmla="*/ 1202 w 1568"/>
                  <a:gd name="T11" fmla="*/ 107 h 2035"/>
                  <a:gd name="T12" fmla="*/ 1283 w 1568"/>
                  <a:gd name="T13" fmla="*/ 222 h 2035"/>
                  <a:gd name="T14" fmla="*/ 1343 w 1568"/>
                  <a:gd name="T15" fmla="*/ 340 h 2035"/>
                  <a:gd name="T16" fmla="*/ 1380 w 1568"/>
                  <a:gd name="T17" fmla="*/ 473 h 2035"/>
                  <a:gd name="T18" fmla="*/ 1540 w 1568"/>
                  <a:gd name="T19" fmla="*/ 1125 h 2035"/>
                  <a:gd name="T20" fmla="*/ 1568 w 1568"/>
                  <a:gd name="T21" fmla="*/ 1210 h 2035"/>
                  <a:gd name="T22" fmla="*/ 723 w 1568"/>
                  <a:gd name="T23" fmla="*/ 1732 h 2035"/>
                  <a:gd name="T24" fmla="*/ 218 w 1568"/>
                  <a:gd name="T25" fmla="*/ 2035 h 2035"/>
                  <a:gd name="T26" fmla="*/ 75 w 1568"/>
                  <a:gd name="T27" fmla="*/ 1798 h 2035"/>
                  <a:gd name="T28" fmla="*/ 102 w 1568"/>
                  <a:gd name="T29" fmla="*/ 1730 h 2035"/>
                  <a:gd name="T30" fmla="*/ 230 w 1568"/>
                  <a:gd name="T31" fmla="*/ 1317 h 2035"/>
                  <a:gd name="T32" fmla="*/ 250 w 1568"/>
                  <a:gd name="T33" fmla="*/ 1205 h 2035"/>
                  <a:gd name="T34" fmla="*/ 262 w 1568"/>
                  <a:gd name="T35" fmla="*/ 1137 h 2035"/>
                  <a:gd name="T36" fmla="*/ 262 w 1568"/>
                  <a:gd name="T37" fmla="*/ 1078 h 2035"/>
                  <a:gd name="T38" fmla="*/ 252 w 1568"/>
                  <a:gd name="T39" fmla="*/ 1008 h 2035"/>
                  <a:gd name="T40" fmla="*/ 235 w 1568"/>
                  <a:gd name="T41" fmla="*/ 930 h 2035"/>
                  <a:gd name="T42" fmla="*/ 0 w 1568"/>
                  <a:gd name="T43" fmla="*/ 290 h 20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568"/>
                  <a:gd name="T67" fmla="*/ 0 h 2035"/>
                  <a:gd name="T68" fmla="*/ 1568 w 1568"/>
                  <a:gd name="T69" fmla="*/ 2035 h 20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568" h="2035">
                    <a:moveTo>
                      <a:pt x="0" y="290"/>
                    </a:moveTo>
                    <a:lnTo>
                      <a:pt x="13" y="292"/>
                    </a:lnTo>
                    <a:lnTo>
                      <a:pt x="482" y="330"/>
                    </a:lnTo>
                    <a:lnTo>
                      <a:pt x="1100" y="0"/>
                    </a:lnTo>
                    <a:lnTo>
                      <a:pt x="1117" y="14"/>
                    </a:lnTo>
                    <a:lnTo>
                      <a:pt x="1202" y="107"/>
                    </a:lnTo>
                    <a:lnTo>
                      <a:pt x="1283" y="222"/>
                    </a:lnTo>
                    <a:lnTo>
                      <a:pt x="1343" y="340"/>
                    </a:lnTo>
                    <a:lnTo>
                      <a:pt x="1380" y="473"/>
                    </a:lnTo>
                    <a:lnTo>
                      <a:pt x="1540" y="1125"/>
                    </a:lnTo>
                    <a:lnTo>
                      <a:pt x="1568" y="1210"/>
                    </a:lnTo>
                    <a:lnTo>
                      <a:pt x="723" y="1732"/>
                    </a:lnTo>
                    <a:lnTo>
                      <a:pt x="218" y="2035"/>
                    </a:lnTo>
                    <a:lnTo>
                      <a:pt x="75" y="1798"/>
                    </a:lnTo>
                    <a:lnTo>
                      <a:pt x="102" y="1730"/>
                    </a:lnTo>
                    <a:lnTo>
                      <a:pt x="230" y="1317"/>
                    </a:lnTo>
                    <a:lnTo>
                      <a:pt x="250" y="1205"/>
                    </a:lnTo>
                    <a:lnTo>
                      <a:pt x="262" y="1137"/>
                    </a:lnTo>
                    <a:lnTo>
                      <a:pt x="262" y="1078"/>
                    </a:lnTo>
                    <a:lnTo>
                      <a:pt x="252" y="1008"/>
                    </a:lnTo>
                    <a:lnTo>
                      <a:pt x="235" y="930"/>
                    </a:lnTo>
                    <a:lnTo>
                      <a:pt x="0" y="29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5" name="Freeform 96"/>
              <p:cNvSpPr>
                <a:spLocks/>
              </p:cNvSpPr>
              <p:nvPr/>
            </p:nvSpPr>
            <p:spPr bwMode="auto">
              <a:xfrm>
                <a:off x="1748" y="1131"/>
                <a:ext cx="496" cy="304"/>
              </a:xfrm>
              <a:custGeom>
                <a:avLst/>
                <a:gdLst>
                  <a:gd name="T0" fmla="*/ 1586 w 2484"/>
                  <a:gd name="T1" fmla="*/ 0 h 1522"/>
                  <a:gd name="T2" fmla="*/ 1588 w 2484"/>
                  <a:gd name="T3" fmla="*/ 8 h 1522"/>
                  <a:gd name="T4" fmla="*/ 1626 w 2484"/>
                  <a:gd name="T5" fmla="*/ 107 h 1522"/>
                  <a:gd name="T6" fmla="*/ 1679 w 2484"/>
                  <a:gd name="T7" fmla="*/ 182 h 1522"/>
                  <a:gd name="T8" fmla="*/ 1741 w 2484"/>
                  <a:gd name="T9" fmla="*/ 240 h 1522"/>
                  <a:gd name="T10" fmla="*/ 1774 w 2484"/>
                  <a:gd name="T11" fmla="*/ 273 h 1522"/>
                  <a:gd name="T12" fmla="*/ 1863 w 2484"/>
                  <a:gd name="T13" fmla="*/ 325 h 1522"/>
                  <a:gd name="T14" fmla="*/ 1944 w 2484"/>
                  <a:gd name="T15" fmla="*/ 354 h 1522"/>
                  <a:gd name="T16" fmla="*/ 2013 w 2484"/>
                  <a:gd name="T17" fmla="*/ 383 h 1522"/>
                  <a:gd name="T18" fmla="*/ 2119 w 2484"/>
                  <a:gd name="T19" fmla="*/ 390 h 1522"/>
                  <a:gd name="T20" fmla="*/ 2186 w 2484"/>
                  <a:gd name="T21" fmla="*/ 390 h 1522"/>
                  <a:gd name="T22" fmla="*/ 2289 w 2484"/>
                  <a:gd name="T23" fmla="*/ 381 h 1522"/>
                  <a:gd name="T24" fmla="*/ 2356 w 2484"/>
                  <a:gd name="T25" fmla="*/ 365 h 1522"/>
                  <a:gd name="T26" fmla="*/ 2484 w 2484"/>
                  <a:gd name="T27" fmla="*/ 358 h 1522"/>
                  <a:gd name="T28" fmla="*/ 2418 w 2484"/>
                  <a:gd name="T29" fmla="*/ 402 h 1522"/>
                  <a:gd name="T30" fmla="*/ 2368 w 2484"/>
                  <a:gd name="T31" fmla="*/ 445 h 1522"/>
                  <a:gd name="T32" fmla="*/ 2249 w 2484"/>
                  <a:gd name="T33" fmla="*/ 532 h 1522"/>
                  <a:gd name="T34" fmla="*/ 2166 w 2484"/>
                  <a:gd name="T35" fmla="*/ 613 h 1522"/>
                  <a:gd name="T36" fmla="*/ 2121 w 2484"/>
                  <a:gd name="T37" fmla="*/ 650 h 1522"/>
                  <a:gd name="T38" fmla="*/ 2079 w 2484"/>
                  <a:gd name="T39" fmla="*/ 672 h 1522"/>
                  <a:gd name="T40" fmla="*/ 2038 w 2484"/>
                  <a:gd name="T41" fmla="*/ 700 h 1522"/>
                  <a:gd name="T42" fmla="*/ 1996 w 2484"/>
                  <a:gd name="T43" fmla="*/ 745 h 1522"/>
                  <a:gd name="T44" fmla="*/ 1774 w 2484"/>
                  <a:gd name="T45" fmla="*/ 995 h 1522"/>
                  <a:gd name="T46" fmla="*/ 1716 w 2484"/>
                  <a:gd name="T47" fmla="*/ 1060 h 1522"/>
                  <a:gd name="T48" fmla="*/ 1656 w 2484"/>
                  <a:gd name="T49" fmla="*/ 1103 h 1522"/>
                  <a:gd name="T50" fmla="*/ 1583 w 2484"/>
                  <a:gd name="T51" fmla="*/ 1157 h 1522"/>
                  <a:gd name="T52" fmla="*/ 1538 w 2484"/>
                  <a:gd name="T53" fmla="*/ 1207 h 1522"/>
                  <a:gd name="T54" fmla="*/ 1318 w 2484"/>
                  <a:gd name="T55" fmla="*/ 1362 h 1522"/>
                  <a:gd name="T56" fmla="*/ 1316 w 2484"/>
                  <a:gd name="T57" fmla="*/ 1365 h 1522"/>
                  <a:gd name="T58" fmla="*/ 1048 w 2484"/>
                  <a:gd name="T59" fmla="*/ 1522 h 1522"/>
                  <a:gd name="T60" fmla="*/ 0 w 2484"/>
                  <a:gd name="T61" fmla="*/ 964 h 1522"/>
                  <a:gd name="T62" fmla="*/ 233 w 2484"/>
                  <a:gd name="T63" fmla="*/ 825 h 1522"/>
                  <a:gd name="T64" fmla="*/ 236 w 2484"/>
                  <a:gd name="T65" fmla="*/ 825 h 1522"/>
                  <a:gd name="T66" fmla="*/ 741 w 2484"/>
                  <a:gd name="T67" fmla="*/ 522 h 1522"/>
                  <a:gd name="T68" fmla="*/ 1586 w 2484"/>
                  <a:gd name="T69" fmla="*/ 0 h 152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484"/>
                  <a:gd name="T106" fmla="*/ 0 h 1522"/>
                  <a:gd name="T107" fmla="*/ 2484 w 2484"/>
                  <a:gd name="T108" fmla="*/ 1522 h 152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484" h="1522">
                    <a:moveTo>
                      <a:pt x="1586" y="0"/>
                    </a:moveTo>
                    <a:lnTo>
                      <a:pt x="1588" y="8"/>
                    </a:lnTo>
                    <a:lnTo>
                      <a:pt x="1626" y="107"/>
                    </a:lnTo>
                    <a:lnTo>
                      <a:pt x="1679" y="182"/>
                    </a:lnTo>
                    <a:lnTo>
                      <a:pt x="1741" y="240"/>
                    </a:lnTo>
                    <a:lnTo>
                      <a:pt x="1774" y="273"/>
                    </a:lnTo>
                    <a:lnTo>
                      <a:pt x="1863" y="325"/>
                    </a:lnTo>
                    <a:lnTo>
                      <a:pt x="1944" y="354"/>
                    </a:lnTo>
                    <a:lnTo>
                      <a:pt x="2013" y="383"/>
                    </a:lnTo>
                    <a:lnTo>
                      <a:pt x="2119" y="390"/>
                    </a:lnTo>
                    <a:lnTo>
                      <a:pt x="2186" y="390"/>
                    </a:lnTo>
                    <a:lnTo>
                      <a:pt x="2289" y="381"/>
                    </a:lnTo>
                    <a:lnTo>
                      <a:pt x="2356" y="365"/>
                    </a:lnTo>
                    <a:lnTo>
                      <a:pt x="2484" y="358"/>
                    </a:lnTo>
                    <a:lnTo>
                      <a:pt x="2418" y="402"/>
                    </a:lnTo>
                    <a:lnTo>
                      <a:pt x="2368" y="445"/>
                    </a:lnTo>
                    <a:lnTo>
                      <a:pt x="2249" y="532"/>
                    </a:lnTo>
                    <a:lnTo>
                      <a:pt x="2166" y="613"/>
                    </a:lnTo>
                    <a:lnTo>
                      <a:pt x="2121" y="650"/>
                    </a:lnTo>
                    <a:lnTo>
                      <a:pt x="2079" y="672"/>
                    </a:lnTo>
                    <a:lnTo>
                      <a:pt x="2038" y="700"/>
                    </a:lnTo>
                    <a:lnTo>
                      <a:pt x="1996" y="745"/>
                    </a:lnTo>
                    <a:lnTo>
                      <a:pt x="1774" y="995"/>
                    </a:lnTo>
                    <a:lnTo>
                      <a:pt x="1716" y="1060"/>
                    </a:lnTo>
                    <a:lnTo>
                      <a:pt x="1656" y="1103"/>
                    </a:lnTo>
                    <a:lnTo>
                      <a:pt x="1583" y="1157"/>
                    </a:lnTo>
                    <a:lnTo>
                      <a:pt x="1538" y="1207"/>
                    </a:lnTo>
                    <a:lnTo>
                      <a:pt x="1318" y="1362"/>
                    </a:lnTo>
                    <a:lnTo>
                      <a:pt x="1316" y="1365"/>
                    </a:lnTo>
                    <a:lnTo>
                      <a:pt x="1048" y="1522"/>
                    </a:lnTo>
                    <a:lnTo>
                      <a:pt x="0" y="964"/>
                    </a:lnTo>
                    <a:lnTo>
                      <a:pt x="233" y="825"/>
                    </a:lnTo>
                    <a:lnTo>
                      <a:pt x="236" y="825"/>
                    </a:lnTo>
                    <a:lnTo>
                      <a:pt x="741" y="522"/>
                    </a:lnTo>
                    <a:lnTo>
                      <a:pt x="158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6" name="Freeform 97"/>
              <p:cNvSpPr>
                <a:spLocks/>
              </p:cNvSpPr>
              <p:nvPr/>
            </p:nvSpPr>
            <p:spPr bwMode="auto">
              <a:xfrm>
                <a:off x="2175" y="1145"/>
                <a:ext cx="300" cy="300"/>
              </a:xfrm>
              <a:custGeom>
                <a:avLst/>
                <a:gdLst>
                  <a:gd name="T0" fmla="*/ 348 w 1502"/>
                  <a:gd name="T1" fmla="*/ 286 h 1498"/>
                  <a:gd name="T2" fmla="*/ 825 w 1502"/>
                  <a:gd name="T3" fmla="*/ 0 h 1498"/>
                  <a:gd name="T4" fmla="*/ 867 w 1502"/>
                  <a:gd name="T5" fmla="*/ 123 h 1498"/>
                  <a:gd name="T6" fmla="*/ 910 w 1502"/>
                  <a:gd name="T7" fmla="*/ 255 h 1498"/>
                  <a:gd name="T8" fmla="*/ 1060 w 1502"/>
                  <a:gd name="T9" fmla="*/ 711 h 1498"/>
                  <a:gd name="T10" fmla="*/ 1083 w 1502"/>
                  <a:gd name="T11" fmla="*/ 875 h 1498"/>
                  <a:gd name="T12" fmla="*/ 1502 w 1502"/>
                  <a:gd name="T13" fmla="*/ 1498 h 1498"/>
                  <a:gd name="T14" fmla="*/ 813 w 1502"/>
                  <a:gd name="T15" fmla="*/ 1408 h 1498"/>
                  <a:gd name="T16" fmla="*/ 305 w 1502"/>
                  <a:gd name="T17" fmla="*/ 1388 h 1498"/>
                  <a:gd name="T18" fmla="*/ 62 w 1502"/>
                  <a:gd name="T19" fmla="*/ 1400 h 1498"/>
                  <a:gd name="T20" fmla="*/ 37 w 1502"/>
                  <a:gd name="T21" fmla="*/ 1408 h 1498"/>
                  <a:gd name="T22" fmla="*/ 16 w 1502"/>
                  <a:gd name="T23" fmla="*/ 1408 h 1498"/>
                  <a:gd name="T24" fmla="*/ 0 w 1502"/>
                  <a:gd name="T25" fmla="*/ 1388 h 1498"/>
                  <a:gd name="T26" fmla="*/ 16 w 1502"/>
                  <a:gd name="T27" fmla="*/ 1351 h 1498"/>
                  <a:gd name="T28" fmla="*/ 47 w 1502"/>
                  <a:gd name="T29" fmla="*/ 1326 h 1498"/>
                  <a:gd name="T30" fmla="*/ 90 w 1502"/>
                  <a:gd name="T31" fmla="*/ 1301 h 1498"/>
                  <a:gd name="T32" fmla="*/ 400 w 1502"/>
                  <a:gd name="T33" fmla="*/ 1081 h 1498"/>
                  <a:gd name="T34" fmla="*/ 248 w 1502"/>
                  <a:gd name="T35" fmla="*/ 460 h 1498"/>
                  <a:gd name="T36" fmla="*/ 232 w 1502"/>
                  <a:gd name="T37" fmla="*/ 373 h 1498"/>
                  <a:gd name="T38" fmla="*/ 282 w 1502"/>
                  <a:gd name="T39" fmla="*/ 330 h 1498"/>
                  <a:gd name="T40" fmla="*/ 348 w 1502"/>
                  <a:gd name="T41" fmla="*/ 286 h 14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02"/>
                  <a:gd name="T64" fmla="*/ 0 h 1498"/>
                  <a:gd name="T65" fmla="*/ 1502 w 1502"/>
                  <a:gd name="T66" fmla="*/ 1498 h 149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02" h="1498">
                    <a:moveTo>
                      <a:pt x="348" y="286"/>
                    </a:moveTo>
                    <a:lnTo>
                      <a:pt x="825" y="0"/>
                    </a:lnTo>
                    <a:lnTo>
                      <a:pt x="867" y="123"/>
                    </a:lnTo>
                    <a:lnTo>
                      <a:pt x="910" y="255"/>
                    </a:lnTo>
                    <a:lnTo>
                      <a:pt x="1060" y="711"/>
                    </a:lnTo>
                    <a:lnTo>
                      <a:pt x="1083" y="875"/>
                    </a:lnTo>
                    <a:lnTo>
                      <a:pt x="1502" y="1498"/>
                    </a:lnTo>
                    <a:lnTo>
                      <a:pt x="813" y="1408"/>
                    </a:lnTo>
                    <a:lnTo>
                      <a:pt x="305" y="1388"/>
                    </a:lnTo>
                    <a:lnTo>
                      <a:pt x="62" y="1400"/>
                    </a:lnTo>
                    <a:lnTo>
                      <a:pt x="37" y="1408"/>
                    </a:lnTo>
                    <a:lnTo>
                      <a:pt x="16" y="1408"/>
                    </a:lnTo>
                    <a:lnTo>
                      <a:pt x="0" y="1388"/>
                    </a:lnTo>
                    <a:lnTo>
                      <a:pt x="16" y="1351"/>
                    </a:lnTo>
                    <a:lnTo>
                      <a:pt x="47" y="1326"/>
                    </a:lnTo>
                    <a:lnTo>
                      <a:pt x="90" y="1301"/>
                    </a:lnTo>
                    <a:lnTo>
                      <a:pt x="400" y="1081"/>
                    </a:lnTo>
                    <a:lnTo>
                      <a:pt x="248" y="460"/>
                    </a:lnTo>
                    <a:lnTo>
                      <a:pt x="232" y="373"/>
                    </a:lnTo>
                    <a:lnTo>
                      <a:pt x="282" y="330"/>
                    </a:lnTo>
                    <a:lnTo>
                      <a:pt x="348" y="2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7" name="Freeform 98"/>
              <p:cNvSpPr>
                <a:spLocks/>
              </p:cNvSpPr>
              <p:nvPr/>
            </p:nvSpPr>
            <p:spPr bwMode="auto">
              <a:xfrm>
                <a:off x="1956" y="1423"/>
                <a:ext cx="584" cy="422"/>
              </a:xfrm>
              <a:custGeom>
                <a:avLst/>
                <a:gdLst>
                  <a:gd name="T0" fmla="*/ 1398 w 2921"/>
                  <a:gd name="T1" fmla="*/ 0 h 2110"/>
                  <a:gd name="T2" fmla="*/ 1906 w 2921"/>
                  <a:gd name="T3" fmla="*/ 20 h 2110"/>
                  <a:gd name="T4" fmla="*/ 2595 w 2921"/>
                  <a:gd name="T5" fmla="*/ 110 h 2110"/>
                  <a:gd name="T6" fmla="*/ 2921 w 2921"/>
                  <a:gd name="T7" fmla="*/ 455 h 2110"/>
                  <a:gd name="T8" fmla="*/ 2919 w 2921"/>
                  <a:gd name="T9" fmla="*/ 455 h 2110"/>
                  <a:gd name="T10" fmla="*/ 2244 w 2921"/>
                  <a:gd name="T11" fmla="*/ 1083 h 2110"/>
                  <a:gd name="T12" fmla="*/ 2240 w 2921"/>
                  <a:gd name="T13" fmla="*/ 1085 h 2110"/>
                  <a:gd name="T14" fmla="*/ 1136 w 2921"/>
                  <a:gd name="T15" fmla="*/ 2110 h 2110"/>
                  <a:gd name="T16" fmla="*/ 1133 w 2921"/>
                  <a:gd name="T17" fmla="*/ 2110 h 2110"/>
                  <a:gd name="T18" fmla="*/ 883 w 2921"/>
                  <a:gd name="T19" fmla="*/ 1737 h 2110"/>
                  <a:gd name="T20" fmla="*/ 706 w 2921"/>
                  <a:gd name="T21" fmla="*/ 1859 h 2110"/>
                  <a:gd name="T22" fmla="*/ 590 w 2921"/>
                  <a:gd name="T23" fmla="*/ 1923 h 2110"/>
                  <a:gd name="T24" fmla="*/ 0 w 2921"/>
                  <a:gd name="T25" fmla="*/ 1164 h 2110"/>
                  <a:gd name="T26" fmla="*/ 325 w 2921"/>
                  <a:gd name="T27" fmla="*/ 990 h 2110"/>
                  <a:gd name="T28" fmla="*/ 328 w 2921"/>
                  <a:gd name="T29" fmla="*/ 990 h 2110"/>
                  <a:gd name="T30" fmla="*/ 718 w 2921"/>
                  <a:gd name="T31" fmla="*/ 720 h 2110"/>
                  <a:gd name="T32" fmla="*/ 1466 w 2921"/>
                  <a:gd name="T33" fmla="*/ 215 h 2110"/>
                  <a:gd name="T34" fmla="*/ 1398 w 2921"/>
                  <a:gd name="T35" fmla="*/ 0 h 211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921"/>
                  <a:gd name="T55" fmla="*/ 0 h 2110"/>
                  <a:gd name="T56" fmla="*/ 2921 w 2921"/>
                  <a:gd name="T57" fmla="*/ 2110 h 211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921" h="2110">
                    <a:moveTo>
                      <a:pt x="1398" y="0"/>
                    </a:moveTo>
                    <a:lnTo>
                      <a:pt x="1906" y="20"/>
                    </a:lnTo>
                    <a:lnTo>
                      <a:pt x="2595" y="110"/>
                    </a:lnTo>
                    <a:lnTo>
                      <a:pt x="2921" y="455"/>
                    </a:lnTo>
                    <a:lnTo>
                      <a:pt x="2919" y="455"/>
                    </a:lnTo>
                    <a:lnTo>
                      <a:pt x="2244" y="1083"/>
                    </a:lnTo>
                    <a:lnTo>
                      <a:pt x="2240" y="1085"/>
                    </a:lnTo>
                    <a:lnTo>
                      <a:pt x="1136" y="2110"/>
                    </a:lnTo>
                    <a:lnTo>
                      <a:pt x="1133" y="2110"/>
                    </a:lnTo>
                    <a:lnTo>
                      <a:pt x="883" y="1737"/>
                    </a:lnTo>
                    <a:lnTo>
                      <a:pt x="706" y="1859"/>
                    </a:lnTo>
                    <a:lnTo>
                      <a:pt x="590" y="1923"/>
                    </a:lnTo>
                    <a:lnTo>
                      <a:pt x="0" y="1164"/>
                    </a:lnTo>
                    <a:lnTo>
                      <a:pt x="325" y="990"/>
                    </a:lnTo>
                    <a:lnTo>
                      <a:pt x="328" y="990"/>
                    </a:lnTo>
                    <a:lnTo>
                      <a:pt x="718" y="720"/>
                    </a:lnTo>
                    <a:lnTo>
                      <a:pt x="1466" y="215"/>
                    </a:lnTo>
                    <a:lnTo>
                      <a:pt x="139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8" name="Freeform 99"/>
              <p:cNvSpPr>
                <a:spLocks/>
              </p:cNvSpPr>
              <p:nvPr/>
            </p:nvSpPr>
            <p:spPr bwMode="auto">
              <a:xfrm>
                <a:off x="2183" y="1640"/>
                <a:ext cx="329" cy="263"/>
              </a:xfrm>
              <a:custGeom>
                <a:avLst/>
                <a:gdLst>
                  <a:gd name="T0" fmla="*/ 1104 w 1645"/>
                  <a:gd name="T1" fmla="*/ 0 h 1315"/>
                  <a:gd name="T2" fmla="*/ 1212 w 1645"/>
                  <a:gd name="T3" fmla="*/ 112 h 1315"/>
                  <a:gd name="T4" fmla="*/ 1299 w 1645"/>
                  <a:gd name="T5" fmla="*/ 203 h 1315"/>
                  <a:gd name="T6" fmla="*/ 1374 w 1645"/>
                  <a:gd name="T7" fmla="*/ 293 h 1315"/>
                  <a:gd name="T8" fmla="*/ 1486 w 1645"/>
                  <a:gd name="T9" fmla="*/ 425 h 1315"/>
                  <a:gd name="T10" fmla="*/ 1555 w 1645"/>
                  <a:gd name="T11" fmla="*/ 535 h 1315"/>
                  <a:gd name="T12" fmla="*/ 1645 w 1645"/>
                  <a:gd name="T13" fmla="*/ 695 h 1315"/>
                  <a:gd name="T14" fmla="*/ 689 w 1645"/>
                  <a:gd name="T15" fmla="*/ 930 h 1315"/>
                  <a:gd name="T16" fmla="*/ 287 w 1645"/>
                  <a:gd name="T17" fmla="*/ 1315 h 1315"/>
                  <a:gd name="T18" fmla="*/ 0 w 1645"/>
                  <a:gd name="T19" fmla="*/ 1025 h 1315"/>
                  <a:gd name="T20" fmla="*/ 1104 w 1645"/>
                  <a:gd name="T21" fmla="*/ 0 h 13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45"/>
                  <a:gd name="T34" fmla="*/ 0 h 1315"/>
                  <a:gd name="T35" fmla="*/ 1645 w 1645"/>
                  <a:gd name="T36" fmla="*/ 1315 h 13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45" h="1315">
                    <a:moveTo>
                      <a:pt x="1104" y="0"/>
                    </a:moveTo>
                    <a:lnTo>
                      <a:pt x="1212" y="112"/>
                    </a:lnTo>
                    <a:lnTo>
                      <a:pt x="1299" y="203"/>
                    </a:lnTo>
                    <a:lnTo>
                      <a:pt x="1374" y="293"/>
                    </a:lnTo>
                    <a:lnTo>
                      <a:pt x="1486" y="425"/>
                    </a:lnTo>
                    <a:lnTo>
                      <a:pt x="1555" y="535"/>
                    </a:lnTo>
                    <a:lnTo>
                      <a:pt x="1645" y="695"/>
                    </a:lnTo>
                    <a:lnTo>
                      <a:pt x="689" y="930"/>
                    </a:lnTo>
                    <a:lnTo>
                      <a:pt x="287" y="1315"/>
                    </a:lnTo>
                    <a:lnTo>
                      <a:pt x="0" y="1025"/>
                    </a:lnTo>
                    <a:lnTo>
                      <a:pt x="110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9" name="Freeform 100"/>
              <p:cNvSpPr>
                <a:spLocks/>
              </p:cNvSpPr>
              <p:nvPr/>
            </p:nvSpPr>
            <p:spPr bwMode="auto">
              <a:xfrm>
                <a:off x="615" y="3219"/>
                <a:ext cx="1880" cy="1524"/>
              </a:xfrm>
              <a:custGeom>
                <a:avLst/>
                <a:gdLst>
                  <a:gd name="T0" fmla="*/ 8862 w 9403"/>
                  <a:gd name="T1" fmla="*/ 973 h 7618"/>
                  <a:gd name="T2" fmla="*/ 9393 w 9403"/>
                  <a:gd name="T3" fmla="*/ 1565 h 7618"/>
                  <a:gd name="T4" fmla="*/ 9391 w 9403"/>
                  <a:gd name="T5" fmla="*/ 1745 h 7618"/>
                  <a:gd name="T6" fmla="*/ 9358 w 9403"/>
                  <a:gd name="T7" fmla="*/ 1886 h 7618"/>
                  <a:gd name="T8" fmla="*/ 9283 w 9403"/>
                  <a:gd name="T9" fmla="*/ 2042 h 7618"/>
                  <a:gd name="T10" fmla="*/ 9188 w 9403"/>
                  <a:gd name="T11" fmla="*/ 2220 h 7618"/>
                  <a:gd name="T12" fmla="*/ 9101 w 9403"/>
                  <a:gd name="T13" fmla="*/ 2363 h 7618"/>
                  <a:gd name="T14" fmla="*/ 8953 w 9403"/>
                  <a:gd name="T15" fmla="*/ 2581 h 7618"/>
                  <a:gd name="T16" fmla="*/ 8820 w 9403"/>
                  <a:gd name="T17" fmla="*/ 2710 h 7618"/>
                  <a:gd name="T18" fmla="*/ 8692 w 9403"/>
                  <a:gd name="T19" fmla="*/ 2820 h 7618"/>
                  <a:gd name="T20" fmla="*/ 8565 w 9403"/>
                  <a:gd name="T21" fmla="*/ 2936 h 7618"/>
                  <a:gd name="T22" fmla="*/ 8167 w 9403"/>
                  <a:gd name="T23" fmla="*/ 3218 h 7618"/>
                  <a:gd name="T24" fmla="*/ 7930 w 9403"/>
                  <a:gd name="T25" fmla="*/ 3330 h 7618"/>
                  <a:gd name="T26" fmla="*/ 7720 w 9403"/>
                  <a:gd name="T27" fmla="*/ 3423 h 7618"/>
                  <a:gd name="T28" fmla="*/ 7569 w 9403"/>
                  <a:gd name="T29" fmla="*/ 3448 h 7618"/>
                  <a:gd name="T30" fmla="*/ 7303 w 9403"/>
                  <a:gd name="T31" fmla="*/ 3596 h 7618"/>
                  <a:gd name="T32" fmla="*/ 7062 w 9403"/>
                  <a:gd name="T33" fmla="*/ 3723 h 7618"/>
                  <a:gd name="T34" fmla="*/ 6880 w 9403"/>
                  <a:gd name="T35" fmla="*/ 3843 h 7618"/>
                  <a:gd name="T36" fmla="*/ 6174 w 9403"/>
                  <a:gd name="T37" fmla="*/ 4420 h 7618"/>
                  <a:gd name="T38" fmla="*/ 6031 w 9403"/>
                  <a:gd name="T39" fmla="*/ 4501 h 7618"/>
                  <a:gd name="T40" fmla="*/ 5394 w 9403"/>
                  <a:gd name="T41" fmla="*/ 4748 h 7618"/>
                  <a:gd name="T42" fmla="*/ 4612 w 9403"/>
                  <a:gd name="T43" fmla="*/ 4928 h 7618"/>
                  <a:gd name="T44" fmla="*/ 4456 w 9403"/>
                  <a:gd name="T45" fmla="*/ 4976 h 7618"/>
                  <a:gd name="T46" fmla="*/ 3654 w 9403"/>
                  <a:gd name="T47" fmla="*/ 5348 h 7618"/>
                  <a:gd name="T48" fmla="*/ 2886 w 9403"/>
                  <a:gd name="T49" fmla="*/ 6048 h 7618"/>
                  <a:gd name="T50" fmla="*/ 2541 w 9403"/>
                  <a:gd name="T51" fmla="*/ 6316 h 7618"/>
                  <a:gd name="T52" fmla="*/ 2119 w 9403"/>
                  <a:gd name="T53" fmla="*/ 6420 h 7618"/>
                  <a:gd name="T54" fmla="*/ 1764 w 9403"/>
                  <a:gd name="T55" fmla="*/ 6540 h 7618"/>
                  <a:gd name="T56" fmla="*/ 1579 w 9403"/>
                  <a:gd name="T57" fmla="*/ 6698 h 7618"/>
                  <a:gd name="T58" fmla="*/ 1473 w 9403"/>
                  <a:gd name="T59" fmla="*/ 6918 h 7618"/>
                  <a:gd name="T60" fmla="*/ 1446 w 9403"/>
                  <a:gd name="T61" fmla="*/ 7248 h 7618"/>
                  <a:gd name="T62" fmla="*/ 1444 w 9403"/>
                  <a:gd name="T63" fmla="*/ 7416 h 7618"/>
                  <a:gd name="T64" fmla="*/ 1363 w 9403"/>
                  <a:gd name="T65" fmla="*/ 7618 h 7618"/>
                  <a:gd name="T66" fmla="*/ 135 w 9403"/>
                  <a:gd name="T67" fmla="*/ 6713 h 7618"/>
                  <a:gd name="T68" fmla="*/ 361 w 9403"/>
                  <a:gd name="T69" fmla="*/ 6466 h 7618"/>
                  <a:gd name="T70" fmla="*/ 673 w 9403"/>
                  <a:gd name="T71" fmla="*/ 6218 h 7618"/>
                  <a:gd name="T72" fmla="*/ 915 w 9403"/>
                  <a:gd name="T73" fmla="*/ 5746 h 7618"/>
                  <a:gd name="T74" fmla="*/ 1415 w 9403"/>
                  <a:gd name="T75" fmla="*/ 4596 h 7618"/>
                  <a:gd name="T76" fmla="*/ 3138 w 9403"/>
                  <a:gd name="T77" fmla="*/ 2276 h 7618"/>
                  <a:gd name="T78" fmla="*/ 4812 w 9403"/>
                  <a:gd name="T79" fmla="*/ 521 h 7618"/>
                  <a:gd name="T80" fmla="*/ 4900 w 9403"/>
                  <a:gd name="T81" fmla="*/ 421 h 7618"/>
                  <a:gd name="T82" fmla="*/ 4937 w 9403"/>
                  <a:gd name="T83" fmla="*/ 280 h 7618"/>
                  <a:gd name="T84" fmla="*/ 4942 w 9403"/>
                  <a:gd name="T85" fmla="*/ 83 h 7618"/>
                  <a:gd name="T86" fmla="*/ 4922 w 9403"/>
                  <a:gd name="T87" fmla="*/ 0 h 7618"/>
                  <a:gd name="T88" fmla="*/ 5082 w 9403"/>
                  <a:gd name="T89" fmla="*/ 93 h 7618"/>
                  <a:gd name="T90" fmla="*/ 5377 w 9403"/>
                  <a:gd name="T91" fmla="*/ 258 h 7618"/>
                  <a:gd name="T92" fmla="*/ 5607 w 9403"/>
                  <a:gd name="T93" fmla="*/ 341 h 7618"/>
                  <a:gd name="T94" fmla="*/ 6060 w 9403"/>
                  <a:gd name="T95" fmla="*/ 401 h 7618"/>
                  <a:gd name="T96" fmla="*/ 6639 w 9403"/>
                  <a:gd name="T97" fmla="*/ 480 h 7618"/>
                  <a:gd name="T98" fmla="*/ 6992 w 9403"/>
                  <a:gd name="T99" fmla="*/ 540 h 7618"/>
                  <a:gd name="T100" fmla="*/ 7187 w 9403"/>
                  <a:gd name="T101" fmla="*/ 553 h 7618"/>
                  <a:gd name="T102" fmla="*/ 7330 w 9403"/>
                  <a:gd name="T103" fmla="*/ 511 h 7618"/>
                  <a:gd name="T104" fmla="*/ 7523 w 9403"/>
                  <a:gd name="T105" fmla="*/ 500 h 7618"/>
                  <a:gd name="T106" fmla="*/ 7693 w 9403"/>
                  <a:gd name="T107" fmla="*/ 468 h 7618"/>
                  <a:gd name="T108" fmla="*/ 7862 w 9403"/>
                  <a:gd name="T109" fmla="*/ 370 h 7618"/>
                  <a:gd name="T110" fmla="*/ 8040 w 9403"/>
                  <a:gd name="T111" fmla="*/ 266 h 761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9403"/>
                  <a:gd name="T169" fmla="*/ 0 h 7618"/>
                  <a:gd name="T170" fmla="*/ 9403 w 9403"/>
                  <a:gd name="T171" fmla="*/ 7618 h 761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9403" h="7618">
                    <a:moveTo>
                      <a:pt x="8167" y="168"/>
                    </a:moveTo>
                    <a:lnTo>
                      <a:pt x="8862" y="973"/>
                    </a:lnTo>
                    <a:lnTo>
                      <a:pt x="9356" y="1523"/>
                    </a:lnTo>
                    <a:lnTo>
                      <a:pt x="9393" y="1565"/>
                    </a:lnTo>
                    <a:lnTo>
                      <a:pt x="9403" y="1671"/>
                    </a:lnTo>
                    <a:lnTo>
                      <a:pt x="9391" y="1745"/>
                    </a:lnTo>
                    <a:lnTo>
                      <a:pt x="9373" y="1805"/>
                    </a:lnTo>
                    <a:lnTo>
                      <a:pt x="9358" y="1886"/>
                    </a:lnTo>
                    <a:lnTo>
                      <a:pt x="9315" y="1971"/>
                    </a:lnTo>
                    <a:lnTo>
                      <a:pt x="9283" y="2042"/>
                    </a:lnTo>
                    <a:lnTo>
                      <a:pt x="9235" y="2127"/>
                    </a:lnTo>
                    <a:lnTo>
                      <a:pt x="9188" y="2220"/>
                    </a:lnTo>
                    <a:lnTo>
                      <a:pt x="9136" y="2293"/>
                    </a:lnTo>
                    <a:lnTo>
                      <a:pt x="9101" y="2363"/>
                    </a:lnTo>
                    <a:lnTo>
                      <a:pt x="9040" y="2451"/>
                    </a:lnTo>
                    <a:lnTo>
                      <a:pt x="8953" y="2581"/>
                    </a:lnTo>
                    <a:lnTo>
                      <a:pt x="8868" y="2668"/>
                    </a:lnTo>
                    <a:lnTo>
                      <a:pt x="8820" y="2710"/>
                    </a:lnTo>
                    <a:lnTo>
                      <a:pt x="8765" y="2768"/>
                    </a:lnTo>
                    <a:lnTo>
                      <a:pt x="8692" y="2820"/>
                    </a:lnTo>
                    <a:lnTo>
                      <a:pt x="8623" y="2883"/>
                    </a:lnTo>
                    <a:lnTo>
                      <a:pt x="8565" y="2936"/>
                    </a:lnTo>
                    <a:lnTo>
                      <a:pt x="8325" y="3111"/>
                    </a:lnTo>
                    <a:lnTo>
                      <a:pt x="8167" y="3218"/>
                    </a:lnTo>
                    <a:lnTo>
                      <a:pt x="8025" y="3283"/>
                    </a:lnTo>
                    <a:lnTo>
                      <a:pt x="7930" y="3330"/>
                    </a:lnTo>
                    <a:lnTo>
                      <a:pt x="7820" y="3376"/>
                    </a:lnTo>
                    <a:lnTo>
                      <a:pt x="7720" y="3423"/>
                    </a:lnTo>
                    <a:lnTo>
                      <a:pt x="7648" y="3420"/>
                    </a:lnTo>
                    <a:lnTo>
                      <a:pt x="7569" y="3448"/>
                    </a:lnTo>
                    <a:lnTo>
                      <a:pt x="7523" y="3468"/>
                    </a:lnTo>
                    <a:lnTo>
                      <a:pt x="7303" y="3596"/>
                    </a:lnTo>
                    <a:lnTo>
                      <a:pt x="7165" y="3658"/>
                    </a:lnTo>
                    <a:lnTo>
                      <a:pt x="7062" y="3723"/>
                    </a:lnTo>
                    <a:lnTo>
                      <a:pt x="6959" y="3785"/>
                    </a:lnTo>
                    <a:lnTo>
                      <a:pt x="6880" y="3843"/>
                    </a:lnTo>
                    <a:lnTo>
                      <a:pt x="6820" y="3895"/>
                    </a:lnTo>
                    <a:lnTo>
                      <a:pt x="6174" y="4420"/>
                    </a:lnTo>
                    <a:lnTo>
                      <a:pt x="6100" y="4470"/>
                    </a:lnTo>
                    <a:lnTo>
                      <a:pt x="6031" y="4501"/>
                    </a:lnTo>
                    <a:lnTo>
                      <a:pt x="5689" y="4638"/>
                    </a:lnTo>
                    <a:lnTo>
                      <a:pt x="5394" y="4748"/>
                    </a:lnTo>
                    <a:lnTo>
                      <a:pt x="4949" y="4870"/>
                    </a:lnTo>
                    <a:lnTo>
                      <a:pt x="4612" y="4928"/>
                    </a:lnTo>
                    <a:lnTo>
                      <a:pt x="4605" y="4930"/>
                    </a:lnTo>
                    <a:lnTo>
                      <a:pt x="4456" y="4976"/>
                    </a:lnTo>
                    <a:lnTo>
                      <a:pt x="3991" y="5183"/>
                    </a:lnTo>
                    <a:lnTo>
                      <a:pt x="3654" y="5348"/>
                    </a:lnTo>
                    <a:lnTo>
                      <a:pt x="3344" y="5571"/>
                    </a:lnTo>
                    <a:lnTo>
                      <a:pt x="2886" y="6048"/>
                    </a:lnTo>
                    <a:lnTo>
                      <a:pt x="2716" y="6221"/>
                    </a:lnTo>
                    <a:lnTo>
                      <a:pt x="2541" y="6316"/>
                    </a:lnTo>
                    <a:lnTo>
                      <a:pt x="2299" y="6368"/>
                    </a:lnTo>
                    <a:lnTo>
                      <a:pt x="2119" y="6420"/>
                    </a:lnTo>
                    <a:lnTo>
                      <a:pt x="1938" y="6478"/>
                    </a:lnTo>
                    <a:lnTo>
                      <a:pt x="1764" y="6540"/>
                    </a:lnTo>
                    <a:lnTo>
                      <a:pt x="1679" y="6598"/>
                    </a:lnTo>
                    <a:lnTo>
                      <a:pt x="1579" y="6698"/>
                    </a:lnTo>
                    <a:lnTo>
                      <a:pt x="1513" y="6803"/>
                    </a:lnTo>
                    <a:lnTo>
                      <a:pt x="1473" y="6918"/>
                    </a:lnTo>
                    <a:lnTo>
                      <a:pt x="1453" y="7068"/>
                    </a:lnTo>
                    <a:lnTo>
                      <a:pt x="1446" y="7248"/>
                    </a:lnTo>
                    <a:lnTo>
                      <a:pt x="1444" y="7358"/>
                    </a:lnTo>
                    <a:lnTo>
                      <a:pt x="1444" y="7416"/>
                    </a:lnTo>
                    <a:lnTo>
                      <a:pt x="1426" y="7499"/>
                    </a:lnTo>
                    <a:lnTo>
                      <a:pt x="1363" y="7618"/>
                    </a:lnTo>
                    <a:lnTo>
                      <a:pt x="766" y="7181"/>
                    </a:lnTo>
                    <a:lnTo>
                      <a:pt x="135" y="6713"/>
                    </a:lnTo>
                    <a:lnTo>
                      <a:pt x="0" y="6598"/>
                    </a:lnTo>
                    <a:lnTo>
                      <a:pt x="361" y="6466"/>
                    </a:lnTo>
                    <a:lnTo>
                      <a:pt x="493" y="6391"/>
                    </a:lnTo>
                    <a:lnTo>
                      <a:pt x="673" y="6218"/>
                    </a:lnTo>
                    <a:lnTo>
                      <a:pt x="680" y="6193"/>
                    </a:lnTo>
                    <a:lnTo>
                      <a:pt x="915" y="5746"/>
                    </a:lnTo>
                    <a:lnTo>
                      <a:pt x="1249" y="5023"/>
                    </a:lnTo>
                    <a:lnTo>
                      <a:pt x="1415" y="4596"/>
                    </a:lnTo>
                    <a:lnTo>
                      <a:pt x="1959" y="3723"/>
                    </a:lnTo>
                    <a:lnTo>
                      <a:pt x="3138" y="2276"/>
                    </a:lnTo>
                    <a:lnTo>
                      <a:pt x="4667" y="643"/>
                    </a:lnTo>
                    <a:lnTo>
                      <a:pt x="4812" y="521"/>
                    </a:lnTo>
                    <a:lnTo>
                      <a:pt x="4856" y="478"/>
                    </a:lnTo>
                    <a:lnTo>
                      <a:pt x="4900" y="421"/>
                    </a:lnTo>
                    <a:lnTo>
                      <a:pt x="4922" y="355"/>
                    </a:lnTo>
                    <a:lnTo>
                      <a:pt x="4937" y="280"/>
                    </a:lnTo>
                    <a:lnTo>
                      <a:pt x="4952" y="150"/>
                    </a:lnTo>
                    <a:lnTo>
                      <a:pt x="4942" y="83"/>
                    </a:lnTo>
                    <a:lnTo>
                      <a:pt x="4939" y="36"/>
                    </a:lnTo>
                    <a:lnTo>
                      <a:pt x="4922" y="0"/>
                    </a:lnTo>
                    <a:lnTo>
                      <a:pt x="5002" y="38"/>
                    </a:lnTo>
                    <a:lnTo>
                      <a:pt x="5082" y="93"/>
                    </a:lnTo>
                    <a:lnTo>
                      <a:pt x="5227" y="170"/>
                    </a:lnTo>
                    <a:lnTo>
                      <a:pt x="5377" y="258"/>
                    </a:lnTo>
                    <a:lnTo>
                      <a:pt x="5487" y="330"/>
                    </a:lnTo>
                    <a:lnTo>
                      <a:pt x="5607" y="341"/>
                    </a:lnTo>
                    <a:lnTo>
                      <a:pt x="5757" y="361"/>
                    </a:lnTo>
                    <a:lnTo>
                      <a:pt x="6060" y="401"/>
                    </a:lnTo>
                    <a:lnTo>
                      <a:pt x="6535" y="468"/>
                    </a:lnTo>
                    <a:lnTo>
                      <a:pt x="6639" y="480"/>
                    </a:lnTo>
                    <a:lnTo>
                      <a:pt x="6735" y="490"/>
                    </a:lnTo>
                    <a:lnTo>
                      <a:pt x="6992" y="540"/>
                    </a:lnTo>
                    <a:lnTo>
                      <a:pt x="7120" y="558"/>
                    </a:lnTo>
                    <a:lnTo>
                      <a:pt x="7187" y="553"/>
                    </a:lnTo>
                    <a:lnTo>
                      <a:pt x="7258" y="533"/>
                    </a:lnTo>
                    <a:lnTo>
                      <a:pt x="7330" y="511"/>
                    </a:lnTo>
                    <a:lnTo>
                      <a:pt x="7422" y="519"/>
                    </a:lnTo>
                    <a:lnTo>
                      <a:pt x="7523" y="500"/>
                    </a:lnTo>
                    <a:lnTo>
                      <a:pt x="7625" y="480"/>
                    </a:lnTo>
                    <a:lnTo>
                      <a:pt x="7693" y="468"/>
                    </a:lnTo>
                    <a:lnTo>
                      <a:pt x="7770" y="423"/>
                    </a:lnTo>
                    <a:lnTo>
                      <a:pt x="7862" y="370"/>
                    </a:lnTo>
                    <a:lnTo>
                      <a:pt x="7953" y="324"/>
                    </a:lnTo>
                    <a:lnTo>
                      <a:pt x="8040" y="266"/>
                    </a:lnTo>
                    <a:lnTo>
                      <a:pt x="8167" y="1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0" name="Freeform 101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>
                  <a:gd name="T0" fmla="*/ 2458 w 3886"/>
                  <a:gd name="T1" fmla="*/ 0 h 3425"/>
                  <a:gd name="T2" fmla="*/ 1373 w 3886"/>
                  <a:gd name="T3" fmla="*/ 1583 h 3425"/>
                  <a:gd name="T4" fmla="*/ 1279 w 3886"/>
                  <a:gd name="T5" fmla="*/ 1712 h 3425"/>
                  <a:gd name="T6" fmla="*/ 1268 w 3886"/>
                  <a:gd name="T7" fmla="*/ 1717 h 3425"/>
                  <a:gd name="T8" fmla="*/ 1256 w 3886"/>
                  <a:gd name="T9" fmla="*/ 1730 h 3425"/>
                  <a:gd name="T10" fmla="*/ 1250 w 3886"/>
                  <a:gd name="T11" fmla="*/ 1751 h 3425"/>
                  <a:gd name="T12" fmla="*/ 1256 w 3886"/>
                  <a:gd name="T13" fmla="*/ 1774 h 3425"/>
                  <a:gd name="T14" fmla="*/ 1275 w 3886"/>
                  <a:gd name="T15" fmla="*/ 1792 h 3425"/>
                  <a:gd name="T16" fmla="*/ 1588 w 3886"/>
                  <a:gd name="T17" fmla="*/ 2010 h 3425"/>
                  <a:gd name="T18" fmla="*/ 1601 w 3886"/>
                  <a:gd name="T19" fmla="*/ 2017 h 3425"/>
                  <a:gd name="T20" fmla="*/ 1616 w 3886"/>
                  <a:gd name="T21" fmla="*/ 2025 h 3425"/>
                  <a:gd name="T22" fmla="*/ 1659 w 3886"/>
                  <a:gd name="T23" fmla="*/ 2019 h 3425"/>
                  <a:gd name="T24" fmla="*/ 1684 w 3886"/>
                  <a:gd name="T25" fmla="*/ 2002 h 3425"/>
                  <a:gd name="T26" fmla="*/ 1706 w 3886"/>
                  <a:gd name="T27" fmla="*/ 1985 h 3425"/>
                  <a:gd name="T28" fmla="*/ 1736 w 3886"/>
                  <a:gd name="T29" fmla="*/ 1962 h 3425"/>
                  <a:gd name="T30" fmla="*/ 1986 w 3886"/>
                  <a:gd name="T31" fmla="*/ 1587 h 3425"/>
                  <a:gd name="T32" fmla="*/ 2426 w 3886"/>
                  <a:gd name="T33" fmla="*/ 840 h 3425"/>
                  <a:gd name="T34" fmla="*/ 2852 w 3886"/>
                  <a:gd name="T35" fmla="*/ 152 h 3425"/>
                  <a:gd name="T36" fmla="*/ 2487 w 3886"/>
                  <a:gd name="T37" fmla="*/ 77 h 3425"/>
                  <a:gd name="T38" fmla="*/ 1373 w 3886"/>
                  <a:gd name="T39" fmla="*/ 1583 h 3425"/>
                  <a:gd name="T40" fmla="*/ 2458 w 3886"/>
                  <a:gd name="T41" fmla="*/ 0 h 3425"/>
                  <a:gd name="T42" fmla="*/ 3624 w 3886"/>
                  <a:gd name="T43" fmla="*/ 172 h 3425"/>
                  <a:gd name="T44" fmla="*/ 3859 w 3886"/>
                  <a:gd name="T45" fmla="*/ 812 h 3425"/>
                  <a:gd name="T46" fmla="*/ 3876 w 3886"/>
                  <a:gd name="T47" fmla="*/ 890 h 3425"/>
                  <a:gd name="T48" fmla="*/ 3886 w 3886"/>
                  <a:gd name="T49" fmla="*/ 960 h 3425"/>
                  <a:gd name="T50" fmla="*/ 3886 w 3886"/>
                  <a:gd name="T51" fmla="*/ 1019 h 3425"/>
                  <a:gd name="T52" fmla="*/ 3874 w 3886"/>
                  <a:gd name="T53" fmla="*/ 1087 h 3425"/>
                  <a:gd name="T54" fmla="*/ 3854 w 3886"/>
                  <a:gd name="T55" fmla="*/ 1199 h 3425"/>
                  <a:gd name="T56" fmla="*/ 3726 w 3886"/>
                  <a:gd name="T57" fmla="*/ 1612 h 3425"/>
                  <a:gd name="T58" fmla="*/ 3699 w 3886"/>
                  <a:gd name="T59" fmla="*/ 1680 h 3425"/>
                  <a:gd name="T60" fmla="*/ 3842 w 3886"/>
                  <a:gd name="T61" fmla="*/ 1917 h 3425"/>
                  <a:gd name="T62" fmla="*/ 3839 w 3886"/>
                  <a:gd name="T63" fmla="*/ 1917 h 3425"/>
                  <a:gd name="T64" fmla="*/ 3606 w 3886"/>
                  <a:gd name="T65" fmla="*/ 2056 h 3425"/>
                  <a:gd name="T66" fmla="*/ 1339 w 3886"/>
                  <a:gd name="T67" fmla="*/ 3425 h 3425"/>
                  <a:gd name="T68" fmla="*/ 0 w 3886"/>
                  <a:gd name="T69" fmla="*/ 2512 h 3425"/>
                  <a:gd name="T70" fmla="*/ 941 w 3886"/>
                  <a:gd name="T71" fmla="*/ 1979 h 3425"/>
                  <a:gd name="T72" fmla="*/ 988 w 3886"/>
                  <a:gd name="T73" fmla="*/ 1957 h 3425"/>
                  <a:gd name="T74" fmla="*/ 1036 w 3886"/>
                  <a:gd name="T75" fmla="*/ 1917 h 3425"/>
                  <a:gd name="T76" fmla="*/ 1073 w 3886"/>
                  <a:gd name="T77" fmla="*/ 1877 h 3425"/>
                  <a:gd name="T78" fmla="*/ 1128 w 3886"/>
                  <a:gd name="T79" fmla="*/ 1822 h 3425"/>
                  <a:gd name="T80" fmla="*/ 1200 w 3886"/>
                  <a:gd name="T81" fmla="*/ 1734 h 3425"/>
                  <a:gd name="T82" fmla="*/ 1288 w 3886"/>
                  <a:gd name="T83" fmla="*/ 1579 h 3425"/>
                  <a:gd name="T84" fmla="*/ 2458 w 3886"/>
                  <a:gd name="T85" fmla="*/ 0 h 342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86"/>
                  <a:gd name="T130" fmla="*/ 0 h 3425"/>
                  <a:gd name="T131" fmla="*/ 3886 w 3886"/>
                  <a:gd name="T132" fmla="*/ 3425 h 342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86" h="3425">
                    <a:moveTo>
                      <a:pt x="2458" y="0"/>
                    </a:moveTo>
                    <a:lnTo>
                      <a:pt x="1373" y="1583"/>
                    </a:lnTo>
                    <a:lnTo>
                      <a:pt x="1279" y="1712"/>
                    </a:lnTo>
                    <a:lnTo>
                      <a:pt x="1268" y="1717"/>
                    </a:lnTo>
                    <a:lnTo>
                      <a:pt x="1256" y="1730"/>
                    </a:lnTo>
                    <a:lnTo>
                      <a:pt x="1250" y="1751"/>
                    </a:lnTo>
                    <a:lnTo>
                      <a:pt x="1256" y="1774"/>
                    </a:lnTo>
                    <a:lnTo>
                      <a:pt x="1275" y="1792"/>
                    </a:lnTo>
                    <a:lnTo>
                      <a:pt x="1588" y="2010"/>
                    </a:lnTo>
                    <a:lnTo>
                      <a:pt x="1601" y="2017"/>
                    </a:lnTo>
                    <a:lnTo>
                      <a:pt x="1616" y="2025"/>
                    </a:lnTo>
                    <a:lnTo>
                      <a:pt x="1659" y="2019"/>
                    </a:lnTo>
                    <a:lnTo>
                      <a:pt x="1684" y="2002"/>
                    </a:lnTo>
                    <a:lnTo>
                      <a:pt x="1706" y="1985"/>
                    </a:lnTo>
                    <a:lnTo>
                      <a:pt x="1736" y="1962"/>
                    </a:lnTo>
                    <a:lnTo>
                      <a:pt x="1986" y="1587"/>
                    </a:lnTo>
                    <a:lnTo>
                      <a:pt x="2426" y="840"/>
                    </a:lnTo>
                    <a:lnTo>
                      <a:pt x="2852" y="152"/>
                    </a:lnTo>
                    <a:lnTo>
                      <a:pt x="2487" y="77"/>
                    </a:lnTo>
                    <a:lnTo>
                      <a:pt x="1373" y="1583"/>
                    </a:lnTo>
                    <a:lnTo>
                      <a:pt x="2458" y="0"/>
                    </a:ln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1" name="Freeform 102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>
                  <a:gd name="T0" fmla="*/ 2458 w 3886"/>
                  <a:gd name="T1" fmla="*/ 0 h 3425"/>
                  <a:gd name="T2" fmla="*/ 3624 w 3886"/>
                  <a:gd name="T3" fmla="*/ 172 h 3425"/>
                  <a:gd name="T4" fmla="*/ 3859 w 3886"/>
                  <a:gd name="T5" fmla="*/ 812 h 3425"/>
                  <a:gd name="T6" fmla="*/ 3876 w 3886"/>
                  <a:gd name="T7" fmla="*/ 890 h 3425"/>
                  <a:gd name="T8" fmla="*/ 3886 w 3886"/>
                  <a:gd name="T9" fmla="*/ 960 h 3425"/>
                  <a:gd name="T10" fmla="*/ 3886 w 3886"/>
                  <a:gd name="T11" fmla="*/ 1019 h 3425"/>
                  <a:gd name="T12" fmla="*/ 3874 w 3886"/>
                  <a:gd name="T13" fmla="*/ 1087 h 3425"/>
                  <a:gd name="T14" fmla="*/ 3854 w 3886"/>
                  <a:gd name="T15" fmla="*/ 1199 h 3425"/>
                  <a:gd name="T16" fmla="*/ 3726 w 3886"/>
                  <a:gd name="T17" fmla="*/ 1612 h 3425"/>
                  <a:gd name="T18" fmla="*/ 3699 w 3886"/>
                  <a:gd name="T19" fmla="*/ 1680 h 3425"/>
                  <a:gd name="T20" fmla="*/ 3842 w 3886"/>
                  <a:gd name="T21" fmla="*/ 1917 h 3425"/>
                  <a:gd name="T22" fmla="*/ 3839 w 3886"/>
                  <a:gd name="T23" fmla="*/ 1917 h 3425"/>
                  <a:gd name="T24" fmla="*/ 3606 w 3886"/>
                  <a:gd name="T25" fmla="*/ 2056 h 3425"/>
                  <a:gd name="T26" fmla="*/ 1339 w 3886"/>
                  <a:gd name="T27" fmla="*/ 3425 h 3425"/>
                  <a:gd name="T28" fmla="*/ 0 w 3886"/>
                  <a:gd name="T29" fmla="*/ 2512 h 3425"/>
                  <a:gd name="T30" fmla="*/ 941 w 3886"/>
                  <a:gd name="T31" fmla="*/ 1979 h 3425"/>
                  <a:gd name="T32" fmla="*/ 988 w 3886"/>
                  <a:gd name="T33" fmla="*/ 1957 h 3425"/>
                  <a:gd name="T34" fmla="*/ 1036 w 3886"/>
                  <a:gd name="T35" fmla="*/ 1917 h 3425"/>
                  <a:gd name="T36" fmla="*/ 1073 w 3886"/>
                  <a:gd name="T37" fmla="*/ 1877 h 3425"/>
                  <a:gd name="T38" fmla="*/ 1128 w 3886"/>
                  <a:gd name="T39" fmla="*/ 1822 h 3425"/>
                  <a:gd name="T40" fmla="*/ 1200 w 3886"/>
                  <a:gd name="T41" fmla="*/ 1734 h 3425"/>
                  <a:gd name="T42" fmla="*/ 1288 w 3886"/>
                  <a:gd name="T43" fmla="*/ 1579 h 3425"/>
                  <a:gd name="T44" fmla="*/ 2458 w 3886"/>
                  <a:gd name="T45" fmla="*/ 0 h 342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86"/>
                  <a:gd name="T70" fmla="*/ 0 h 3425"/>
                  <a:gd name="T71" fmla="*/ 3886 w 3886"/>
                  <a:gd name="T72" fmla="*/ 3425 h 342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86" h="3425">
                    <a:moveTo>
                      <a:pt x="2458" y="0"/>
                    </a:move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2" name="Freeform 103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>
                  <a:gd name="T0" fmla="*/ 123 w 1602"/>
                  <a:gd name="T1" fmla="*/ 1506 h 1948"/>
                  <a:gd name="T2" fmla="*/ 29 w 1602"/>
                  <a:gd name="T3" fmla="*/ 1635 h 1948"/>
                  <a:gd name="T4" fmla="*/ 18 w 1602"/>
                  <a:gd name="T5" fmla="*/ 1640 h 1948"/>
                  <a:gd name="T6" fmla="*/ 6 w 1602"/>
                  <a:gd name="T7" fmla="*/ 1653 h 1948"/>
                  <a:gd name="T8" fmla="*/ 0 w 1602"/>
                  <a:gd name="T9" fmla="*/ 1674 h 1948"/>
                  <a:gd name="T10" fmla="*/ 6 w 1602"/>
                  <a:gd name="T11" fmla="*/ 1697 h 1948"/>
                  <a:gd name="T12" fmla="*/ 25 w 1602"/>
                  <a:gd name="T13" fmla="*/ 1715 h 1948"/>
                  <a:gd name="T14" fmla="*/ 338 w 1602"/>
                  <a:gd name="T15" fmla="*/ 1933 h 1948"/>
                  <a:gd name="T16" fmla="*/ 351 w 1602"/>
                  <a:gd name="T17" fmla="*/ 1940 h 1948"/>
                  <a:gd name="T18" fmla="*/ 366 w 1602"/>
                  <a:gd name="T19" fmla="*/ 1948 h 1948"/>
                  <a:gd name="T20" fmla="*/ 409 w 1602"/>
                  <a:gd name="T21" fmla="*/ 1942 h 1948"/>
                  <a:gd name="T22" fmla="*/ 434 w 1602"/>
                  <a:gd name="T23" fmla="*/ 1925 h 1948"/>
                  <a:gd name="T24" fmla="*/ 456 w 1602"/>
                  <a:gd name="T25" fmla="*/ 1908 h 1948"/>
                  <a:gd name="T26" fmla="*/ 486 w 1602"/>
                  <a:gd name="T27" fmla="*/ 1885 h 1948"/>
                  <a:gd name="T28" fmla="*/ 736 w 1602"/>
                  <a:gd name="T29" fmla="*/ 1510 h 1948"/>
                  <a:gd name="T30" fmla="*/ 1176 w 1602"/>
                  <a:gd name="T31" fmla="*/ 763 h 1948"/>
                  <a:gd name="T32" fmla="*/ 1602 w 1602"/>
                  <a:gd name="T33" fmla="*/ 75 h 1948"/>
                  <a:gd name="T34" fmla="*/ 1237 w 1602"/>
                  <a:gd name="T35" fmla="*/ 0 h 1948"/>
                  <a:gd name="T36" fmla="*/ 123 w 1602"/>
                  <a:gd name="T37" fmla="*/ 1506 h 19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2"/>
                  <a:gd name="T58" fmla="*/ 0 h 1948"/>
                  <a:gd name="T59" fmla="*/ 1602 w 1602"/>
                  <a:gd name="T60" fmla="*/ 1948 h 19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2" h="1948">
                    <a:moveTo>
                      <a:pt x="123" y="1506"/>
                    </a:moveTo>
                    <a:lnTo>
                      <a:pt x="29" y="1635"/>
                    </a:lnTo>
                    <a:lnTo>
                      <a:pt x="18" y="1640"/>
                    </a:lnTo>
                    <a:lnTo>
                      <a:pt x="6" y="1653"/>
                    </a:lnTo>
                    <a:lnTo>
                      <a:pt x="0" y="1674"/>
                    </a:lnTo>
                    <a:lnTo>
                      <a:pt x="6" y="1697"/>
                    </a:lnTo>
                    <a:lnTo>
                      <a:pt x="25" y="1715"/>
                    </a:lnTo>
                    <a:lnTo>
                      <a:pt x="338" y="1933"/>
                    </a:lnTo>
                    <a:lnTo>
                      <a:pt x="351" y="1940"/>
                    </a:lnTo>
                    <a:lnTo>
                      <a:pt x="366" y="1948"/>
                    </a:lnTo>
                    <a:lnTo>
                      <a:pt x="409" y="1942"/>
                    </a:lnTo>
                    <a:lnTo>
                      <a:pt x="434" y="1925"/>
                    </a:lnTo>
                    <a:lnTo>
                      <a:pt x="456" y="1908"/>
                    </a:lnTo>
                    <a:lnTo>
                      <a:pt x="486" y="1885"/>
                    </a:lnTo>
                    <a:lnTo>
                      <a:pt x="736" y="1510"/>
                    </a:lnTo>
                    <a:lnTo>
                      <a:pt x="1176" y="763"/>
                    </a:lnTo>
                    <a:lnTo>
                      <a:pt x="1602" y="75"/>
                    </a:lnTo>
                    <a:lnTo>
                      <a:pt x="1237" y="0"/>
                    </a:lnTo>
                    <a:lnTo>
                      <a:pt x="123" y="150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3" name="Freeform 104"/>
              <p:cNvSpPr>
                <a:spLocks/>
              </p:cNvSpPr>
              <p:nvPr/>
            </p:nvSpPr>
            <p:spPr bwMode="auto">
              <a:xfrm>
                <a:off x="1586" y="420"/>
                <a:ext cx="455" cy="426"/>
              </a:xfrm>
              <a:custGeom>
                <a:avLst/>
                <a:gdLst>
                  <a:gd name="T0" fmla="*/ 731 w 2279"/>
                  <a:gd name="T1" fmla="*/ 0 h 2130"/>
                  <a:gd name="T2" fmla="*/ 1331 w 2279"/>
                  <a:gd name="T3" fmla="*/ 325 h 2130"/>
                  <a:gd name="T4" fmla="*/ 1455 w 2279"/>
                  <a:gd name="T5" fmla="*/ 402 h 2130"/>
                  <a:gd name="T6" fmla="*/ 1665 w 2279"/>
                  <a:gd name="T7" fmla="*/ 550 h 2130"/>
                  <a:gd name="T8" fmla="*/ 2279 w 2279"/>
                  <a:gd name="T9" fmla="*/ 988 h 2130"/>
                  <a:gd name="T10" fmla="*/ 2038 w 2279"/>
                  <a:gd name="T11" fmla="*/ 1380 h 2130"/>
                  <a:gd name="T12" fmla="*/ 1773 w 2279"/>
                  <a:gd name="T13" fmla="*/ 1270 h 2130"/>
                  <a:gd name="T14" fmla="*/ 1428 w 2279"/>
                  <a:gd name="T15" fmla="*/ 2130 h 2130"/>
                  <a:gd name="T16" fmla="*/ 0 w 2279"/>
                  <a:gd name="T17" fmla="*/ 1639 h 2130"/>
                  <a:gd name="T18" fmla="*/ 250 w 2279"/>
                  <a:gd name="T19" fmla="*/ 1025 h 2130"/>
                  <a:gd name="T20" fmla="*/ 322 w 2279"/>
                  <a:gd name="T21" fmla="*/ 817 h 2130"/>
                  <a:gd name="T22" fmla="*/ 443 w 2279"/>
                  <a:gd name="T23" fmla="*/ 540 h 2130"/>
                  <a:gd name="T24" fmla="*/ 565 w 2279"/>
                  <a:gd name="T25" fmla="*/ 307 h 2130"/>
                  <a:gd name="T26" fmla="*/ 728 w 2279"/>
                  <a:gd name="T27" fmla="*/ 2 h 2130"/>
                  <a:gd name="T28" fmla="*/ 731 w 2279"/>
                  <a:gd name="T29" fmla="*/ 0 h 213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79"/>
                  <a:gd name="T46" fmla="*/ 0 h 2130"/>
                  <a:gd name="T47" fmla="*/ 2279 w 2279"/>
                  <a:gd name="T48" fmla="*/ 2130 h 213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79" h="2130">
                    <a:moveTo>
                      <a:pt x="731" y="0"/>
                    </a:moveTo>
                    <a:lnTo>
                      <a:pt x="1331" y="325"/>
                    </a:lnTo>
                    <a:lnTo>
                      <a:pt x="1455" y="402"/>
                    </a:lnTo>
                    <a:lnTo>
                      <a:pt x="1665" y="550"/>
                    </a:lnTo>
                    <a:lnTo>
                      <a:pt x="2279" y="988"/>
                    </a:lnTo>
                    <a:lnTo>
                      <a:pt x="2038" y="1380"/>
                    </a:lnTo>
                    <a:lnTo>
                      <a:pt x="1773" y="1270"/>
                    </a:lnTo>
                    <a:lnTo>
                      <a:pt x="1428" y="2130"/>
                    </a:lnTo>
                    <a:lnTo>
                      <a:pt x="0" y="1639"/>
                    </a:lnTo>
                    <a:lnTo>
                      <a:pt x="250" y="1025"/>
                    </a:lnTo>
                    <a:lnTo>
                      <a:pt x="322" y="817"/>
                    </a:lnTo>
                    <a:lnTo>
                      <a:pt x="443" y="540"/>
                    </a:lnTo>
                    <a:lnTo>
                      <a:pt x="565" y="307"/>
                    </a:lnTo>
                    <a:lnTo>
                      <a:pt x="728" y="2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4" name="Freeform 105"/>
              <p:cNvSpPr>
                <a:spLocks/>
              </p:cNvSpPr>
              <p:nvPr/>
            </p:nvSpPr>
            <p:spPr bwMode="auto">
              <a:xfrm>
                <a:off x="1518" y="748"/>
                <a:ext cx="453" cy="207"/>
              </a:xfrm>
              <a:custGeom>
                <a:avLst/>
                <a:gdLst>
                  <a:gd name="T0" fmla="*/ 338 w 2266"/>
                  <a:gd name="T1" fmla="*/ 0 h 1036"/>
                  <a:gd name="T2" fmla="*/ 1766 w 2266"/>
                  <a:gd name="T3" fmla="*/ 491 h 1036"/>
                  <a:gd name="T4" fmla="*/ 2111 w 2266"/>
                  <a:gd name="T5" fmla="*/ 608 h 1036"/>
                  <a:gd name="T6" fmla="*/ 2186 w 2266"/>
                  <a:gd name="T7" fmla="*/ 643 h 1036"/>
                  <a:gd name="T8" fmla="*/ 2266 w 2266"/>
                  <a:gd name="T9" fmla="*/ 706 h 1036"/>
                  <a:gd name="T10" fmla="*/ 1648 w 2266"/>
                  <a:gd name="T11" fmla="*/ 1036 h 1036"/>
                  <a:gd name="T12" fmla="*/ 1179 w 2266"/>
                  <a:gd name="T13" fmla="*/ 998 h 1036"/>
                  <a:gd name="T14" fmla="*/ 1166 w 2266"/>
                  <a:gd name="T15" fmla="*/ 996 h 1036"/>
                  <a:gd name="T16" fmla="*/ 0 w 2266"/>
                  <a:gd name="T17" fmla="*/ 824 h 1036"/>
                  <a:gd name="T18" fmla="*/ 4 w 2266"/>
                  <a:gd name="T19" fmla="*/ 821 h 1036"/>
                  <a:gd name="T20" fmla="*/ 338 w 2266"/>
                  <a:gd name="T21" fmla="*/ 0 h 10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66"/>
                  <a:gd name="T34" fmla="*/ 0 h 1036"/>
                  <a:gd name="T35" fmla="*/ 2266 w 2266"/>
                  <a:gd name="T36" fmla="*/ 1036 h 10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66" h="1036">
                    <a:moveTo>
                      <a:pt x="338" y="0"/>
                    </a:moveTo>
                    <a:lnTo>
                      <a:pt x="1766" y="491"/>
                    </a:lnTo>
                    <a:lnTo>
                      <a:pt x="2111" y="608"/>
                    </a:lnTo>
                    <a:lnTo>
                      <a:pt x="2186" y="643"/>
                    </a:lnTo>
                    <a:lnTo>
                      <a:pt x="2266" y="706"/>
                    </a:lnTo>
                    <a:lnTo>
                      <a:pt x="1648" y="1036"/>
                    </a:lnTo>
                    <a:lnTo>
                      <a:pt x="1179" y="998"/>
                    </a:lnTo>
                    <a:lnTo>
                      <a:pt x="1166" y="996"/>
                    </a:lnTo>
                    <a:lnTo>
                      <a:pt x="0" y="824"/>
                    </a:lnTo>
                    <a:lnTo>
                      <a:pt x="4" y="821"/>
                    </a:ln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5" name="Freeform 106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>
                  <a:gd name="T0" fmla="*/ 123 w 1602"/>
                  <a:gd name="T1" fmla="*/ 1506 h 1948"/>
                  <a:gd name="T2" fmla="*/ 1237 w 1602"/>
                  <a:gd name="T3" fmla="*/ 0 h 1948"/>
                  <a:gd name="T4" fmla="*/ 1602 w 1602"/>
                  <a:gd name="T5" fmla="*/ 75 h 1948"/>
                  <a:gd name="T6" fmla="*/ 1176 w 1602"/>
                  <a:gd name="T7" fmla="*/ 763 h 1948"/>
                  <a:gd name="T8" fmla="*/ 736 w 1602"/>
                  <a:gd name="T9" fmla="*/ 1510 h 1948"/>
                  <a:gd name="T10" fmla="*/ 486 w 1602"/>
                  <a:gd name="T11" fmla="*/ 1885 h 1948"/>
                  <a:gd name="T12" fmla="*/ 456 w 1602"/>
                  <a:gd name="T13" fmla="*/ 1908 h 1948"/>
                  <a:gd name="T14" fmla="*/ 434 w 1602"/>
                  <a:gd name="T15" fmla="*/ 1925 h 1948"/>
                  <a:gd name="T16" fmla="*/ 409 w 1602"/>
                  <a:gd name="T17" fmla="*/ 1942 h 1948"/>
                  <a:gd name="T18" fmla="*/ 366 w 1602"/>
                  <a:gd name="T19" fmla="*/ 1948 h 1948"/>
                  <a:gd name="T20" fmla="*/ 351 w 1602"/>
                  <a:gd name="T21" fmla="*/ 1940 h 1948"/>
                  <a:gd name="T22" fmla="*/ 338 w 1602"/>
                  <a:gd name="T23" fmla="*/ 1933 h 1948"/>
                  <a:gd name="T24" fmla="*/ 25 w 1602"/>
                  <a:gd name="T25" fmla="*/ 1715 h 1948"/>
                  <a:gd name="T26" fmla="*/ 6 w 1602"/>
                  <a:gd name="T27" fmla="*/ 1697 h 1948"/>
                  <a:gd name="T28" fmla="*/ 0 w 1602"/>
                  <a:gd name="T29" fmla="*/ 1674 h 1948"/>
                  <a:gd name="T30" fmla="*/ 6 w 1602"/>
                  <a:gd name="T31" fmla="*/ 1653 h 1948"/>
                  <a:gd name="T32" fmla="*/ 18 w 1602"/>
                  <a:gd name="T33" fmla="*/ 1640 h 1948"/>
                  <a:gd name="T34" fmla="*/ 29 w 1602"/>
                  <a:gd name="T35" fmla="*/ 1635 h 1948"/>
                  <a:gd name="T36" fmla="*/ 123 w 1602"/>
                  <a:gd name="T37" fmla="*/ 1506 h 19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2"/>
                  <a:gd name="T58" fmla="*/ 0 h 1948"/>
                  <a:gd name="T59" fmla="*/ 1602 w 1602"/>
                  <a:gd name="T60" fmla="*/ 1948 h 19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2" h="1948">
                    <a:moveTo>
                      <a:pt x="123" y="1506"/>
                    </a:moveTo>
                    <a:lnTo>
                      <a:pt x="1237" y="0"/>
                    </a:lnTo>
                    <a:lnTo>
                      <a:pt x="1602" y="75"/>
                    </a:lnTo>
                    <a:lnTo>
                      <a:pt x="1176" y="763"/>
                    </a:lnTo>
                    <a:lnTo>
                      <a:pt x="736" y="1510"/>
                    </a:lnTo>
                    <a:lnTo>
                      <a:pt x="486" y="1885"/>
                    </a:lnTo>
                    <a:lnTo>
                      <a:pt x="456" y="1908"/>
                    </a:lnTo>
                    <a:lnTo>
                      <a:pt x="434" y="1925"/>
                    </a:lnTo>
                    <a:lnTo>
                      <a:pt x="409" y="1942"/>
                    </a:lnTo>
                    <a:lnTo>
                      <a:pt x="366" y="1948"/>
                    </a:lnTo>
                    <a:lnTo>
                      <a:pt x="351" y="1940"/>
                    </a:lnTo>
                    <a:lnTo>
                      <a:pt x="338" y="1933"/>
                    </a:lnTo>
                    <a:lnTo>
                      <a:pt x="25" y="1715"/>
                    </a:lnTo>
                    <a:lnTo>
                      <a:pt x="6" y="1697"/>
                    </a:lnTo>
                    <a:lnTo>
                      <a:pt x="0" y="1674"/>
                    </a:lnTo>
                    <a:lnTo>
                      <a:pt x="6" y="1653"/>
                    </a:lnTo>
                    <a:lnTo>
                      <a:pt x="18" y="1640"/>
                    </a:lnTo>
                    <a:lnTo>
                      <a:pt x="29" y="1635"/>
                    </a:lnTo>
                    <a:lnTo>
                      <a:pt x="123" y="150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6" name="Freeform 107"/>
              <p:cNvSpPr>
                <a:spLocks/>
              </p:cNvSpPr>
              <p:nvPr/>
            </p:nvSpPr>
            <p:spPr bwMode="auto">
              <a:xfrm>
                <a:off x="1294" y="1324"/>
                <a:ext cx="663" cy="411"/>
              </a:xfrm>
              <a:custGeom>
                <a:avLst/>
                <a:gdLst>
                  <a:gd name="T0" fmla="*/ 2267 w 3315"/>
                  <a:gd name="T1" fmla="*/ 0 h 2056"/>
                  <a:gd name="T2" fmla="*/ 3315 w 3315"/>
                  <a:gd name="T3" fmla="*/ 558 h 2056"/>
                  <a:gd name="T4" fmla="*/ 3313 w 3315"/>
                  <a:gd name="T5" fmla="*/ 558 h 2056"/>
                  <a:gd name="T6" fmla="*/ 2865 w 3315"/>
                  <a:gd name="T7" fmla="*/ 813 h 2056"/>
                  <a:gd name="T8" fmla="*/ 2856 w 3315"/>
                  <a:gd name="T9" fmla="*/ 821 h 2056"/>
                  <a:gd name="T10" fmla="*/ 2607 w 3315"/>
                  <a:gd name="T11" fmla="*/ 896 h 2056"/>
                  <a:gd name="T12" fmla="*/ 2445 w 3315"/>
                  <a:gd name="T13" fmla="*/ 956 h 2056"/>
                  <a:gd name="T14" fmla="*/ 2304 w 3315"/>
                  <a:gd name="T15" fmla="*/ 1004 h 2056"/>
                  <a:gd name="T16" fmla="*/ 2207 w 3315"/>
                  <a:gd name="T17" fmla="*/ 1041 h 2056"/>
                  <a:gd name="T18" fmla="*/ 2140 w 3315"/>
                  <a:gd name="T19" fmla="*/ 1089 h 2056"/>
                  <a:gd name="T20" fmla="*/ 2050 w 3315"/>
                  <a:gd name="T21" fmla="*/ 1164 h 2056"/>
                  <a:gd name="T22" fmla="*/ 1980 w 3315"/>
                  <a:gd name="T23" fmla="*/ 1256 h 2056"/>
                  <a:gd name="T24" fmla="*/ 1914 w 3315"/>
                  <a:gd name="T25" fmla="*/ 1384 h 2056"/>
                  <a:gd name="T26" fmla="*/ 1870 w 3315"/>
                  <a:gd name="T27" fmla="*/ 1484 h 2056"/>
                  <a:gd name="T28" fmla="*/ 1837 w 3315"/>
                  <a:gd name="T29" fmla="*/ 1573 h 2056"/>
                  <a:gd name="T30" fmla="*/ 1808 w 3315"/>
                  <a:gd name="T31" fmla="*/ 1666 h 2056"/>
                  <a:gd name="T32" fmla="*/ 1082 w 3315"/>
                  <a:gd name="T33" fmla="*/ 1693 h 2056"/>
                  <a:gd name="T34" fmla="*/ 970 w 3315"/>
                  <a:gd name="T35" fmla="*/ 2056 h 2056"/>
                  <a:gd name="T36" fmla="*/ 40 w 3315"/>
                  <a:gd name="T37" fmla="*/ 1419 h 2056"/>
                  <a:gd name="T38" fmla="*/ 0 w 3315"/>
                  <a:gd name="T39" fmla="*/ 1369 h 2056"/>
                  <a:gd name="T40" fmla="*/ 2267 w 3315"/>
                  <a:gd name="T41" fmla="*/ 0 h 205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5"/>
                  <a:gd name="T64" fmla="*/ 0 h 2056"/>
                  <a:gd name="T65" fmla="*/ 3315 w 3315"/>
                  <a:gd name="T66" fmla="*/ 2056 h 205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5" h="2056">
                    <a:moveTo>
                      <a:pt x="2267" y="0"/>
                    </a:moveTo>
                    <a:lnTo>
                      <a:pt x="3315" y="558"/>
                    </a:lnTo>
                    <a:lnTo>
                      <a:pt x="3313" y="558"/>
                    </a:lnTo>
                    <a:lnTo>
                      <a:pt x="2865" y="813"/>
                    </a:lnTo>
                    <a:lnTo>
                      <a:pt x="2856" y="821"/>
                    </a:lnTo>
                    <a:lnTo>
                      <a:pt x="2607" y="896"/>
                    </a:lnTo>
                    <a:lnTo>
                      <a:pt x="2445" y="956"/>
                    </a:lnTo>
                    <a:lnTo>
                      <a:pt x="2304" y="1004"/>
                    </a:lnTo>
                    <a:lnTo>
                      <a:pt x="2207" y="1041"/>
                    </a:lnTo>
                    <a:lnTo>
                      <a:pt x="2140" y="1089"/>
                    </a:lnTo>
                    <a:lnTo>
                      <a:pt x="2050" y="1164"/>
                    </a:lnTo>
                    <a:lnTo>
                      <a:pt x="1980" y="1256"/>
                    </a:lnTo>
                    <a:lnTo>
                      <a:pt x="1914" y="1384"/>
                    </a:lnTo>
                    <a:lnTo>
                      <a:pt x="1870" y="1484"/>
                    </a:lnTo>
                    <a:lnTo>
                      <a:pt x="1837" y="1573"/>
                    </a:lnTo>
                    <a:lnTo>
                      <a:pt x="1808" y="1666"/>
                    </a:lnTo>
                    <a:lnTo>
                      <a:pt x="1082" y="1693"/>
                    </a:lnTo>
                    <a:lnTo>
                      <a:pt x="970" y="2056"/>
                    </a:lnTo>
                    <a:lnTo>
                      <a:pt x="40" y="1419"/>
                    </a:lnTo>
                    <a:lnTo>
                      <a:pt x="0" y="1369"/>
                    </a:lnTo>
                    <a:lnTo>
                      <a:pt x="226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7" name="Freeform 108"/>
              <p:cNvSpPr>
                <a:spLocks/>
              </p:cNvSpPr>
              <p:nvPr/>
            </p:nvSpPr>
            <p:spPr bwMode="auto">
              <a:xfrm>
                <a:off x="1811" y="1404"/>
                <a:ext cx="263" cy="461"/>
              </a:xfrm>
              <a:custGeom>
                <a:avLst/>
                <a:gdLst>
                  <a:gd name="T0" fmla="*/ 730 w 1315"/>
                  <a:gd name="T1" fmla="*/ 157 h 2305"/>
                  <a:gd name="T2" fmla="*/ 998 w 1315"/>
                  <a:gd name="T3" fmla="*/ 0 h 2305"/>
                  <a:gd name="T4" fmla="*/ 663 w 1315"/>
                  <a:gd name="T5" fmla="*/ 848 h 2305"/>
                  <a:gd name="T6" fmla="*/ 842 w 1315"/>
                  <a:gd name="T7" fmla="*/ 742 h 2305"/>
                  <a:gd name="T8" fmla="*/ 1050 w 1315"/>
                  <a:gd name="T9" fmla="*/ 1085 h 2305"/>
                  <a:gd name="T10" fmla="*/ 725 w 1315"/>
                  <a:gd name="T11" fmla="*/ 1259 h 2305"/>
                  <a:gd name="T12" fmla="*/ 1315 w 1315"/>
                  <a:gd name="T13" fmla="*/ 2018 h 2305"/>
                  <a:gd name="T14" fmla="*/ 893 w 1315"/>
                  <a:gd name="T15" fmla="*/ 2260 h 2305"/>
                  <a:gd name="T16" fmla="*/ 858 w 1315"/>
                  <a:gd name="T17" fmla="*/ 2270 h 2305"/>
                  <a:gd name="T18" fmla="*/ 808 w 1315"/>
                  <a:gd name="T19" fmla="*/ 2288 h 2305"/>
                  <a:gd name="T20" fmla="*/ 757 w 1315"/>
                  <a:gd name="T21" fmla="*/ 2295 h 2305"/>
                  <a:gd name="T22" fmla="*/ 688 w 1315"/>
                  <a:gd name="T23" fmla="*/ 2298 h 2305"/>
                  <a:gd name="T24" fmla="*/ 345 w 1315"/>
                  <a:gd name="T25" fmla="*/ 2305 h 2305"/>
                  <a:gd name="T26" fmla="*/ 345 w 1315"/>
                  <a:gd name="T27" fmla="*/ 2300 h 2305"/>
                  <a:gd name="T28" fmla="*/ 285 w 1315"/>
                  <a:gd name="T29" fmla="*/ 1193 h 2305"/>
                  <a:gd name="T30" fmla="*/ 101 w 1315"/>
                  <a:gd name="T31" fmla="*/ 1210 h 2305"/>
                  <a:gd name="T32" fmla="*/ 72 w 1315"/>
                  <a:gd name="T33" fmla="*/ 1200 h 2305"/>
                  <a:gd name="T34" fmla="*/ 53 w 1315"/>
                  <a:gd name="T35" fmla="*/ 1188 h 2305"/>
                  <a:gd name="T36" fmla="*/ 35 w 1315"/>
                  <a:gd name="T37" fmla="*/ 1165 h 2305"/>
                  <a:gd name="T38" fmla="*/ 12 w 1315"/>
                  <a:gd name="T39" fmla="*/ 1095 h 2305"/>
                  <a:gd name="T40" fmla="*/ 0 w 1315"/>
                  <a:gd name="T41" fmla="*/ 993 h 2305"/>
                  <a:gd name="T42" fmla="*/ 0 w 1315"/>
                  <a:gd name="T43" fmla="*/ 898 h 2305"/>
                  <a:gd name="T44" fmla="*/ 12 w 1315"/>
                  <a:gd name="T45" fmla="*/ 810 h 2305"/>
                  <a:gd name="T46" fmla="*/ 35 w 1315"/>
                  <a:gd name="T47" fmla="*/ 720 h 2305"/>
                  <a:gd name="T48" fmla="*/ 76 w 1315"/>
                  <a:gd name="T49" fmla="*/ 635 h 2305"/>
                  <a:gd name="T50" fmla="*/ 118 w 1315"/>
                  <a:gd name="T51" fmla="*/ 560 h 2305"/>
                  <a:gd name="T52" fmla="*/ 180 w 1315"/>
                  <a:gd name="T53" fmla="*/ 495 h 2305"/>
                  <a:gd name="T54" fmla="*/ 280 w 1315"/>
                  <a:gd name="T55" fmla="*/ 412 h 2305"/>
                  <a:gd name="T56" fmla="*/ 728 w 1315"/>
                  <a:gd name="T57" fmla="*/ 157 h 2305"/>
                  <a:gd name="T58" fmla="*/ 730 w 1315"/>
                  <a:gd name="T59" fmla="*/ 157 h 230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315"/>
                  <a:gd name="T91" fmla="*/ 0 h 2305"/>
                  <a:gd name="T92" fmla="*/ 1315 w 1315"/>
                  <a:gd name="T93" fmla="*/ 2305 h 230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315" h="2305">
                    <a:moveTo>
                      <a:pt x="730" y="157"/>
                    </a:moveTo>
                    <a:lnTo>
                      <a:pt x="998" y="0"/>
                    </a:lnTo>
                    <a:lnTo>
                      <a:pt x="663" y="848"/>
                    </a:lnTo>
                    <a:lnTo>
                      <a:pt x="842" y="742"/>
                    </a:lnTo>
                    <a:lnTo>
                      <a:pt x="1050" y="1085"/>
                    </a:lnTo>
                    <a:lnTo>
                      <a:pt x="725" y="1259"/>
                    </a:lnTo>
                    <a:lnTo>
                      <a:pt x="1315" y="2018"/>
                    </a:lnTo>
                    <a:lnTo>
                      <a:pt x="893" y="2260"/>
                    </a:lnTo>
                    <a:lnTo>
                      <a:pt x="858" y="2270"/>
                    </a:lnTo>
                    <a:lnTo>
                      <a:pt x="808" y="2288"/>
                    </a:lnTo>
                    <a:lnTo>
                      <a:pt x="757" y="2295"/>
                    </a:lnTo>
                    <a:lnTo>
                      <a:pt x="688" y="2298"/>
                    </a:lnTo>
                    <a:lnTo>
                      <a:pt x="345" y="2305"/>
                    </a:lnTo>
                    <a:lnTo>
                      <a:pt x="345" y="2300"/>
                    </a:lnTo>
                    <a:lnTo>
                      <a:pt x="285" y="1193"/>
                    </a:lnTo>
                    <a:lnTo>
                      <a:pt x="101" y="1210"/>
                    </a:lnTo>
                    <a:lnTo>
                      <a:pt x="72" y="1200"/>
                    </a:lnTo>
                    <a:lnTo>
                      <a:pt x="53" y="1188"/>
                    </a:lnTo>
                    <a:lnTo>
                      <a:pt x="35" y="1165"/>
                    </a:lnTo>
                    <a:lnTo>
                      <a:pt x="12" y="1095"/>
                    </a:lnTo>
                    <a:lnTo>
                      <a:pt x="0" y="993"/>
                    </a:lnTo>
                    <a:lnTo>
                      <a:pt x="0" y="898"/>
                    </a:lnTo>
                    <a:lnTo>
                      <a:pt x="12" y="810"/>
                    </a:lnTo>
                    <a:lnTo>
                      <a:pt x="35" y="720"/>
                    </a:lnTo>
                    <a:lnTo>
                      <a:pt x="76" y="635"/>
                    </a:lnTo>
                    <a:lnTo>
                      <a:pt x="118" y="560"/>
                    </a:lnTo>
                    <a:lnTo>
                      <a:pt x="180" y="495"/>
                    </a:lnTo>
                    <a:lnTo>
                      <a:pt x="280" y="412"/>
                    </a:lnTo>
                    <a:lnTo>
                      <a:pt x="728" y="157"/>
                    </a:lnTo>
                    <a:lnTo>
                      <a:pt x="730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8" name="Freeform 109"/>
              <p:cNvSpPr>
                <a:spLocks/>
              </p:cNvSpPr>
              <p:nvPr/>
            </p:nvSpPr>
            <p:spPr bwMode="auto">
              <a:xfrm>
                <a:off x="1454" y="1961"/>
                <a:ext cx="534" cy="302"/>
              </a:xfrm>
              <a:custGeom>
                <a:avLst/>
                <a:gdLst>
                  <a:gd name="T0" fmla="*/ 2163 w 2669"/>
                  <a:gd name="T1" fmla="*/ 0 h 1509"/>
                  <a:gd name="T2" fmla="*/ 2379 w 2669"/>
                  <a:gd name="T3" fmla="*/ 469 h 1509"/>
                  <a:gd name="T4" fmla="*/ 2381 w 2669"/>
                  <a:gd name="T5" fmla="*/ 473 h 1509"/>
                  <a:gd name="T6" fmla="*/ 2657 w 2669"/>
                  <a:gd name="T7" fmla="*/ 956 h 1509"/>
                  <a:gd name="T8" fmla="*/ 2669 w 2669"/>
                  <a:gd name="T9" fmla="*/ 1013 h 1509"/>
                  <a:gd name="T10" fmla="*/ 2667 w 2669"/>
                  <a:gd name="T11" fmla="*/ 1096 h 1509"/>
                  <a:gd name="T12" fmla="*/ 2644 w 2669"/>
                  <a:gd name="T13" fmla="*/ 1166 h 1509"/>
                  <a:gd name="T14" fmla="*/ 2611 w 2669"/>
                  <a:gd name="T15" fmla="*/ 1228 h 1509"/>
                  <a:gd name="T16" fmla="*/ 2582 w 2669"/>
                  <a:gd name="T17" fmla="*/ 1303 h 1509"/>
                  <a:gd name="T18" fmla="*/ 2514 w 2669"/>
                  <a:gd name="T19" fmla="*/ 1391 h 1509"/>
                  <a:gd name="T20" fmla="*/ 2381 w 2669"/>
                  <a:gd name="T21" fmla="*/ 1509 h 1509"/>
                  <a:gd name="T22" fmla="*/ 886 w 2669"/>
                  <a:gd name="T23" fmla="*/ 726 h 1509"/>
                  <a:gd name="T24" fmla="*/ 828 w 2669"/>
                  <a:gd name="T25" fmla="*/ 764 h 1509"/>
                  <a:gd name="T26" fmla="*/ 326 w 2669"/>
                  <a:gd name="T27" fmla="*/ 633 h 1509"/>
                  <a:gd name="T28" fmla="*/ 188 w 2669"/>
                  <a:gd name="T29" fmla="*/ 589 h 1509"/>
                  <a:gd name="T30" fmla="*/ 106 w 2669"/>
                  <a:gd name="T31" fmla="*/ 569 h 1509"/>
                  <a:gd name="T32" fmla="*/ 0 w 2669"/>
                  <a:gd name="T33" fmla="*/ 544 h 1509"/>
                  <a:gd name="T34" fmla="*/ 226 w 2669"/>
                  <a:gd name="T35" fmla="*/ 133 h 1509"/>
                  <a:gd name="T36" fmla="*/ 239 w 2669"/>
                  <a:gd name="T37" fmla="*/ 98 h 1509"/>
                  <a:gd name="T38" fmla="*/ 260 w 2669"/>
                  <a:gd name="T39" fmla="*/ 76 h 1509"/>
                  <a:gd name="T40" fmla="*/ 295 w 2669"/>
                  <a:gd name="T41" fmla="*/ 56 h 1509"/>
                  <a:gd name="T42" fmla="*/ 326 w 2669"/>
                  <a:gd name="T43" fmla="*/ 46 h 1509"/>
                  <a:gd name="T44" fmla="*/ 378 w 2669"/>
                  <a:gd name="T45" fmla="*/ 54 h 1509"/>
                  <a:gd name="T46" fmla="*/ 421 w 2669"/>
                  <a:gd name="T47" fmla="*/ 69 h 1509"/>
                  <a:gd name="T48" fmla="*/ 455 w 2669"/>
                  <a:gd name="T49" fmla="*/ 81 h 1509"/>
                  <a:gd name="T50" fmla="*/ 501 w 2669"/>
                  <a:gd name="T51" fmla="*/ 104 h 1509"/>
                  <a:gd name="T52" fmla="*/ 583 w 2669"/>
                  <a:gd name="T53" fmla="*/ 124 h 1509"/>
                  <a:gd name="T54" fmla="*/ 663 w 2669"/>
                  <a:gd name="T55" fmla="*/ 143 h 1509"/>
                  <a:gd name="T56" fmla="*/ 729 w 2669"/>
                  <a:gd name="T57" fmla="*/ 137 h 1509"/>
                  <a:gd name="T58" fmla="*/ 770 w 2669"/>
                  <a:gd name="T59" fmla="*/ 118 h 1509"/>
                  <a:gd name="T60" fmla="*/ 818 w 2669"/>
                  <a:gd name="T61" fmla="*/ 104 h 1509"/>
                  <a:gd name="T62" fmla="*/ 861 w 2669"/>
                  <a:gd name="T63" fmla="*/ 71 h 1509"/>
                  <a:gd name="T64" fmla="*/ 2163 w 2669"/>
                  <a:gd name="T65" fmla="*/ 0 h 150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669"/>
                  <a:gd name="T100" fmla="*/ 0 h 1509"/>
                  <a:gd name="T101" fmla="*/ 2669 w 2669"/>
                  <a:gd name="T102" fmla="*/ 1509 h 150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669" h="1509">
                    <a:moveTo>
                      <a:pt x="2163" y="0"/>
                    </a:moveTo>
                    <a:lnTo>
                      <a:pt x="2379" y="469"/>
                    </a:lnTo>
                    <a:lnTo>
                      <a:pt x="2381" y="473"/>
                    </a:lnTo>
                    <a:lnTo>
                      <a:pt x="2657" y="956"/>
                    </a:lnTo>
                    <a:lnTo>
                      <a:pt x="2669" y="1013"/>
                    </a:lnTo>
                    <a:lnTo>
                      <a:pt x="2667" y="1096"/>
                    </a:lnTo>
                    <a:lnTo>
                      <a:pt x="2644" y="1166"/>
                    </a:lnTo>
                    <a:lnTo>
                      <a:pt x="2611" y="1228"/>
                    </a:lnTo>
                    <a:lnTo>
                      <a:pt x="2582" y="1303"/>
                    </a:lnTo>
                    <a:lnTo>
                      <a:pt x="2514" y="1391"/>
                    </a:lnTo>
                    <a:lnTo>
                      <a:pt x="2381" y="1509"/>
                    </a:lnTo>
                    <a:lnTo>
                      <a:pt x="886" y="726"/>
                    </a:lnTo>
                    <a:lnTo>
                      <a:pt x="828" y="764"/>
                    </a:lnTo>
                    <a:lnTo>
                      <a:pt x="326" y="633"/>
                    </a:lnTo>
                    <a:lnTo>
                      <a:pt x="188" y="589"/>
                    </a:lnTo>
                    <a:lnTo>
                      <a:pt x="106" y="569"/>
                    </a:lnTo>
                    <a:lnTo>
                      <a:pt x="0" y="544"/>
                    </a:lnTo>
                    <a:lnTo>
                      <a:pt x="226" y="133"/>
                    </a:lnTo>
                    <a:lnTo>
                      <a:pt x="239" y="98"/>
                    </a:lnTo>
                    <a:lnTo>
                      <a:pt x="260" y="76"/>
                    </a:lnTo>
                    <a:lnTo>
                      <a:pt x="295" y="56"/>
                    </a:lnTo>
                    <a:lnTo>
                      <a:pt x="326" y="46"/>
                    </a:lnTo>
                    <a:lnTo>
                      <a:pt x="378" y="54"/>
                    </a:lnTo>
                    <a:lnTo>
                      <a:pt x="421" y="69"/>
                    </a:lnTo>
                    <a:lnTo>
                      <a:pt x="455" y="81"/>
                    </a:lnTo>
                    <a:lnTo>
                      <a:pt x="501" y="104"/>
                    </a:lnTo>
                    <a:lnTo>
                      <a:pt x="583" y="124"/>
                    </a:lnTo>
                    <a:lnTo>
                      <a:pt x="663" y="143"/>
                    </a:lnTo>
                    <a:lnTo>
                      <a:pt x="729" y="137"/>
                    </a:lnTo>
                    <a:lnTo>
                      <a:pt x="770" y="118"/>
                    </a:lnTo>
                    <a:lnTo>
                      <a:pt x="818" y="104"/>
                    </a:lnTo>
                    <a:lnTo>
                      <a:pt x="861" y="71"/>
                    </a:lnTo>
                    <a:lnTo>
                      <a:pt x="216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9" name="Freeform 110"/>
              <p:cNvSpPr>
                <a:spLocks/>
              </p:cNvSpPr>
              <p:nvPr/>
            </p:nvSpPr>
            <p:spPr bwMode="auto">
              <a:xfrm>
                <a:off x="1880" y="1770"/>
                <a:ext cx="361" cy="295"/>
              </a:xfrm>
              <a:custGeom>
                <a:avLst/>
                <a:gdLst>
                  <a:gd name="T0" fmla="*/ 970 w 1803"/>
                  <a:gd name="T1" fmla="*/ 186 h 1471"/>
                  <a:gd name="T2" fmla="*/ 1086 w 1803"/>
                  <a:gd name="T3" fmla="*/ 122 h 1471"/>
                  <a:gd name="T4" fmla="*/ 1263 w 1803"/>
                  <a:gd name="T5" fmla="*/ 0 h 1471"/>
                  <a:gd name="T6" fmla="*/ 1513 w 1803"/>
                  <a:gd name="T7" fmla="*/ 373 h 1471"/>
                  <a:gd name="T8" fmla="*/ 1516 w 1803"/>
                  <a:gd name="T9" fmla="*/ 373 h 1471"/>
                  <a:gd name="T10" fmla="*/ 1803 w 1803"/>
                  <a:gd name="T11" fmla="*/ 663 h 1471"/>
                  <a:gd name="T12" fmla="*/ 1070 w 1803"/>
                  <a:gd name="T13" fmla="*/ 1371 h 1471"/>
                  <a:gd name="T14" fmla="*/ 951 w 1803"/>
                  <a:gd name="T15" fmla="*/ 1471 h 1471"/>
                  <a:gd name="T16" fmla="*/ 895 w 1803"/>
                  <a:gd name="T17" fmla="*/ 1433 h 1471"/>
                  <a:gd name="T18" fmla="*/ 853 w 1803"/>
                  <a:gd name="T19" fmla="*/ 1394 h 1471"/>
                  <a:gd name="T20" fmla="*/ 793 w 1803"/>
                  <a:gd name="T21" fmla="*/ 1373 h 1471"/>
                  <a:gd name="T22" fmla="*/ 715 w 1803"/>
                  <a:gd name="T23" fmla="*/ 1355 h 1471"/>
                  <a:gd name="T24" fmla="*/ 648 w 1803"/>
                  <a:gd name="T25" fmla="*/ 1350 h 1471"/>
                  <a:gd name="T26" fmla="*/ 248 w 1803"/>
                  <a:gd name="T27" fmla="*/ 1421 h 1471"/>
                  <a:gd name="T28" fmla="*/ 32 w 1803"/>
                  <a:gd name="T29" fmla="*/ 952 h 1471"/>
                  <a:gd name="T30" fmla="*/ 0 w 1803"/>
                  <a:gd name="T31" fmla="*/ 473 h 1471"/>
                  <a:gd name="T32" fmla="*/ 343 w 1803"/>
                  <a:gd name="T33" fmla="*/ 466 h 1471"/>
                  <a:gd name="T34" fmla="*/ 412 w 1803"/>
                  <a:gd name="T35" fmla="*/ 463 h 1471"/>
                  <a:gd name="T36" fmla="*/ 463 w 1803"/>
                  <a:gd name="T37" fmla="*/ 456 h 1471"/>
                  <a:gd name="T38" fmla="*/ 513 w 1803"/>
                  <a:gd name="T39" fmla="*/ 438 h 1471"/>
                  <a:gd name="T40" fmla="*/ 548 w 1803"/>
                  <a:gd name="T41" fmla="*/ 428 h 1471"/>
                  <a:gd name="T42" fmla="*/ 970 w 1803"/>
                  <a:gd name="T43" fmla="*/ 186 h 147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03"/>
                  <a:gd name="T67" fmla="*/ 0 h 1471"/>
                  <a:gd name="T68" fmla="*/ 1803 w 1803"/>
                  <a:gd name="T69" fmla="*/ 1471 h 147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03" h="1471">
                    <a:moveTo>
                      <a:pt x="970" y="186"/>
                    </a:moveTo>
                    <a:lnTo>
                      <a:pt x="1086" y="122"/>
                    </a:lnTo>
                    <a:lnTo>
                      <a:pt x="1263" y="0"/>
                    </a:lnTo>
                    <a:lnTo>
                      <a:pt x="1513" y="373"/>
                    </a:lnTo>
                    <a:lnTo>
                      <a:pt x="1516" y="373"/>
                    </a:lnTo>
                    <a:lnTo>
                      <a:pt x="1803" y="663"/>
                    </a:lnTo>
                    <a:lnTo>
                      <a:pt x="1070" y="1371"/>
                    </a:lnTo>
                    <a:lnTo>
                      <a:pt x="951" y="1471"/>
                    </a:lnTo>
                    <a:lnTo>
                      <a:pt x="895" y="1433"/>
                    </a:lnTo>
                    <a:lnTo>
                      <a:pt x="853" y="1394"/>
                    </a:lnTo>
                    <a:lnTo>
                      <a:pt x="793" y="1373"/>
                    </a:lnTo>
                    <a:lnTo>
                      <a:pt x="715" y="1355"/>
                    </a:lnTo>
                    <a:lnTo>
                      <a:pt x="648" y="1350"/>
                    </a:lnTo>
                    <a:lnTo>
                      <a:pt x="248" y="1421"/>
                    </a:lnTo>
                    <a:lnTo>
                      <a:pt x="32" y="952"/>
                    </a:lnTo>
                    <a:lnTo>
                      <a:pt x="0" y="473"/>
                    </a:lnTo>
                    <a:lnTo>
                      <a:pt x="343" y="466"/>
                    </a:lnTo>
                    <a:lnTo>
                      <a:pt x="412" y="463"/>
                    </a:lnTo>
                    <a:lnTo>
                      <a:pt x="463" y="456"/>
                    </a:lnTo>
                    <a:lnTo>
                      <a:pt x="513" y="438"/>
                    </a:lnTo>
                    <a:lnTo>
                      <a:pt x="548" y="428"/>
                    </a:lnTo>
                    <a:lnTo>
                      <a:pt x="97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0" name="Freeform 111"/>
              <p:cNvSpPr>
                <a:spLocks/>
              </p:cNvSpPr>
              <p:nvPr/>
            </p:nvSpPr>
            <p:spPr bwMode="auto">
              <a:xfrm>
                <a:off x="1294" y="1486"/>
                <a:ext cx="593" cy="584"/>
              </a:xfrm>
              <a:custGeom>
                <a:avLst/>
                <a:gdLst>
                  <a:gd name="T0" fmla="*/ 0 w 2962"/>
                  <a:gd name="T1" fmla="*/ 556 h 2916"/>
                  <a:gd name="T2" fmla="*/ 40 w 2962"/>
                  <a:gd name="T3" fmla="*/ 606 h 2916"/>
                  <a:gd name="T4" fmla="*/ 970 w 2962"/>
                  <a:gd name="T5" fmla="*/ 1243 h 2916"/>
                  <a:gd name="T6" fmla="*/ 1082 w 2962"/>
                  <a:gd name="T7" fmla="*/ 880 h 2916"/>
                  <a:gd name="T8" fmla="*/ 1808 w 2962"/>
                  <a:gd name="T9" fmla="*/ 853 h 2916"/>
                  <a:gd name="T10" fmla="*/ 1837 w 2962"/>
                  <a:gd name="T11" fmla="*/ 760 h 2916"/>
                  <a:gd name="T12" fmla="*/ 1870 w 2962"/>
                  <a:gd name="T13" fmla="*/ 671 h 2916"/>
                  <a:gd name="T14" fmla="*/ 1914 w 2962"/>
                  <a:gd name="T15" fmla="*/ 571 h 2916"/>
                  <a:gd name="T16" fmla="*/ 1980 w 2962"/>
                  <a:gd name="T17" fmla="*/ 443 h 2916"/>
                  <a:gd name="T18" fmla="*/ 2050 w 2962"/>
                  <a:gd name="T19" fmla="*/ 351 h 2916"/>
                  <a:gd name="T20" fmla="*/ 2140 w 2962"/>
                  <a:gd name="T21" fmla="*/ 276 h 2916"/>
                  <a:gd name="T22" fmla="*/ 2207 w 2962"/>
                  <a:gd name="T23" fmla="*/ 228 h 2916"/>
                  <a:gd name="T24" fmla="*/ 2304 w 2962"/>
                  <a:gd name="T25" fmla="*/ 191 h 2916"/>
                  <a:gd name="T26" fmla="*/ 2445 w 2962"/>
                  <a:gd name="T27" fmla="*/ 143 h 2916"/>
                  <a:gd name="T28" fmla="*/ 2607 w 2962"/>
                  <a:gd name="T29" fmla="*/ 83 h 2916"/>
                  <a:gd name="T30" fmla="*/ 2856 w 2962"/>
                  <a:gd name="T31" fmla="*/ 8 h 2916"/>
                  <a:gd name="T32" fmla="*/ 2865 w 2962"/>
                  <a:gd name="T33" fmla="*/ 0 h 2916"/>
                  <a:gd name="T34" fmla="*/ 2765 w 2962"/>
                  <a:gd name="T35" fmla="*/ 83 h 2916"/>
                  <a:gd name="T36" fmla="*/ 2703 w 2962"/>
                  <a:gd name="T37" fmla="*/ 148 h 2916"/>
                  <a:gd name="T38" fmla="*/ 2661 w 2962"/>
                  <a:gd name="T39" fmla="*/ 223 h 2916"/>
                  <a:gd name="T40" fmla="*/ 2620 w 2962"/>
                  <a:gd name="T41" fmla="*/ 308 h 2916"/>
                  <a:gd name="T42" fmla="*/ 2597 w 2962"/>
                  <a:gd name="T43" fmla="*/ 398 h 2916"/>
                  <a:gd name="T44" fmla="*/ 2585 w 2962"/>
                  <a:gd name="T45" fmla="*/ 486 h 2916"/>
                  <a:gd name="T46" fmla="*/ 2585 w 2962"/>
                  <a:gd name="T47" fmla="*/ 581 h 2916"/>
                  <a:gd name="T48" fmla="*/ 2597 w 2962"/>
                  <a:gd name="T49" fmla="*/ 683 h 2916"/>
                  <a:gd name="T50" fmla="*/ 2620 w 2962"/>
                  <a:gd name="T51" fmla="*/ 753 h 2916"/>
                  <a:gd name="T52" fmla="*/ 2638 w 2962"/>
                  <a:gd name="T53" fmla="*/ 776 h 2916"/>
                  <a:gd name="T54" fmla="*/ 2657 w 2962"/>
                  <a:gd name="T55" fmla="*/ 788 h 2916"/>
                  <a:gd name="T56" fmla="*/ 2686 w 2962"/>
                  <a:gd name="T57" fmla="*/ 798 h 2916"/>
                  <a:gd name="T58" fmla="*/ 2870 w 2962"/>
                  <a:gd name="T59" fmla="*/ 781 h 2916"/>
                  <a:gd name="T60" fmla="*/ 2930 w 2962"/>
                  <a:gd name="T61" fmla="*/ 1888 h 2916"/>
                  <a:gd name="T62" fmla="*/ 2930 w 2962"/>
                  <a:gd name="T63" fmla="*/ 1893 h 2916"/>
                  <a:gd name="T64" fmla="*/ 2962 w 2962"/>
                  <a:gd name="T65" fmla="*/ 2372 h 2916"/>
                  <a:gd name="T66" fmla="*/ 1660 w 2962"/>
                  <a:gd name="T67" fmla="*/ 2443 h 2916"/>
                  <a:gd name="T68" fmla="*/ 1617 w 2962"/>
                  <a:gd name="T69" fmla="*/ 2476 h 2916"/>
                  <a:gd name="T70" fmla="*/ 1569 w 2962"/>
                  <a:gd name="T71" fmla="*/ 2490 h 2916"/>
                  <a:gd name="T72" fmla="*/ 1528 w 2962"/>
                  <a:gd name="T73" fmla="*/ 2509 h 2916"/>
                  <a:gd name="T74" fmla="*/ 1462 w 2962"/>
                  <a:gd name="T75" fmla="*/ 2515 h 2916"/>
                  <a:gd name="T76" fmla="*/ 1382 w 2962"/>
                  <a:gd name="T77" fmla="*/ 2496 h 2916"/>
                  <a:gd name="T78" fmla="*/ 1300 w 2962"/>
                  <a:gd name="T79" fmla="*/ 2476 h 2916"/>
                  <a:gd name="T80" fmla="*/ 1254 w 2962"/>
                  <a:gd name="T81" fmla="*/ 2453 h 2916"/>
                  <a:gd name="T82" fmla="*/ 1220 w 2962"/>
                  <a:gd name="T83" fmla="*/ 2441 h 2916"/>
                  <a:gd name="T84" fmla="*/ 1177 w 2962"/>
                  <a:gd name="T85" fmla="*/ 2426 h 2916"/>
                  <a:gd name="T86" fmla="*/ 1125 w 2962"/>
                  <a:gd name="T87" fmla="*/ 2418 h 2916"/>
                  <a:gd name="T88" fmla="*/ 1094 w 2962"/>
                  <a:gd name="T89" fmla="*/ 2428 h 2916"/>
                  <a:gd name="T90" fmla="*/ 1059 w 2962"/>
                  <a:gd name="T91" fmla="*/ 2448 h 2916"/>
                  <a:gd name="T92" fmla="*/ 1038 w 2962"/>
                  <a:gd name="T93" fmla="*/ 2470 h 2916"/>
                  <a:gd name="T94" fmla="*/ 1025 w 2962"/>
                  <a:gd name="T95" fmla="*/ 2505 h 2916"/>
                  <a:gd name="T96" fmla="*/ 799 w 2962"/>
                  <a:gd name="T97" fmla="*/ 2916 h 2916"/>
                  <a:gd name="T98" fmla="*/ 12 w 2962"/>
                  <a:gd name="T99" fmla="*/ 631 h 2916"/>
                  <a:gd name="T100" fmla="*/ 0 w 2962"/>
                  <a:gd name="T101" fmla="*/ 556 h 29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962"/>
                  <a:gd name="T154" fmla="*/ 0 h 2916"/>
                  <a:gd name="T155" fmla="*/ 2962 w 2962"/>
                  <a:gd name="T156" fmla="*/ 2916 h 29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962" h="2916">
                    <a:moveTo>
                      <a:pt x="0" y="556"/>
                    </a:moveTo>
                    <a:lnTo>
                      <a:pt x="40" y="606"/>
                    </a:lnTo>
                    <a:lnTo>
                      <a:pt x="970" y="1243"/>
                    </a:lnTo>
                    <a:lnTo>
                      <a:pt x="1082" y="880"/>
                    </a:lnTo>
                    <a:lnTo>
                      <a:pt x="1808" y="853"/>
                    </a:lnTo>
                    <a:lnTo>
                      <a:pt x="1837" y="760"/>
                    </a:lnTo>
                    <a:lnTo>
                      <a:pt x="1870" y="671"/>
                    </a:lnTo>
                    <a:lnTo>
                      <a:pt x="1914" y="571"/>
                    </a:lnTo>
                    <a:lnTo>
                      <a:pt x="1980" y="443"/>
                    </a:lnTo>
                    <a:lnTo>
                      <a:pt x="2050" y="351"/>
                    </a:lnTo>
                    <a:lnTo>
                      <a:pt x="2140" y="276"/>
                    </a:lnTo>
                    <a:lnTo>
                      <a:pt x="2207" y="228"/>
                    </a:lnTo>
                    <a:lnTo>
                      <a:pt x="2304" y="191"/>
                    </a:lnTo>
                    <a:lnTo>
                      <a:pt x="2445" y="143"/>
                    </a:lnTo>
                    <a:lnTo>
                      <a:pt x="2607" y="83"/>
                    </a:lnTo>
                    <a:lnTo>
                      <a:pt x="2856" y="8"/>
                    </a:lnTo>
                    <a:lnTo>
                      <a:pt x="2865" y="0"/>
                    </a:lnTo>
                    <a:lnTo>
                      <a:pt x="2765" y="83"/>
                    </a:lnTo>
                    <a:lnTo>
                      <a:pt x="2703" y="148"/>
                    </a:lnTo>
                    <a:lnTo>
                      <a:pt x="2661" y="223"/>
                    </a:lnTo>
                    <a:lnTo>
                      <a:pt x="2620" y="308"/>
                    </a:lnTo>
                    <a:lnTo>
                      <a:pt x="2597" y="398"/>
                    </a:lnTo>
                    <a:lnTo>
                      <a:pt x="2585" y="486"/>
                    </a:lnTo>
                    <a:lnTo>
                      <a:pt x="2585" y="581"/>
                    </a:lnTo>
                    <a:lnTo>
                      <a:pt x="2597" y="683"/>
                    </a:lnTo>
                    <a:lnTo>
                      <a:pt x="2620" y="753"/>
                    </a:lnTo>
                    <a:lnTo>
                      <a:pt x="2638" y="776"/>
                    </a:lnTo>
                    <a:lnTo>
                      <a:pt x="2657" y="788"/>
                    </a:lnTo>
                    <a:lnTo>
                      <a:pt x="2686" y="798"/>
                    </a:lnTo>
                    <a:lnTo>
                      <a:pt x="2870" y="781"/>
                    </a:lnTo>
                    <a:lnTo>
                      <a:pt x="2930" y="1888"/>
                    </a:lnTo>
                    <a:lnTo>
                      <a:pt x="2930" y="1893"/>
                    </a:lnTo>
                    <a:lnTo>
                      <a:pt x="2962" y="2372"/>
                    </a:lnTo>
                    <a:lnTo>
                      <a:pt x="1660" y="2443"/>
                    </a:lnTo>
                    <a:lnTo>
                      <a:pt x="1617" y="2476"/>
                    </a:lnTo>
                    <a:lnTo>
                      <a:pt x="1569" y="2490"/>
                    </a:lnTo>
                    <a:lnTo>
                      <a:pt x="1528" y="2509"/>
                    </a:lnTo>
                    <a:lnTo>
                      <a:pt x="1462" y="2515"/>
                    </a:lnTo>
                    <a:lnTo>
                      <a:pt x="1382" y="2496"/>
                    </a:lnTo>
                    <a:lnTo>
                      <a:pt x="1300" y="2476"/>
                    </a:lnTo>
                    <a:lnTo>
                      <a:pt x="1254" y="2453"/>
                    </a:lnTo>
                    <a:lnTo>
                      <a:pt x="1220" y="2441"/>
                    </a:lnTo>
                    <a:lnTo>
                      <a:pt x="1177" y="2426"/>
                    </a:lnTo>
                    <a:lnTo>
                      <a:pt x="1125" y="2418"/>
                    </a:lnTo>
                    <a:lnTo>
                      <a:pt x="1094" y="2428"/>
                    </a:lnTo>
                    <a:lnTo>
                      <a:pt x="1059" y="2448"/>
                    </a:lnTo>
                    <a:lnTo>
                      <a:pt x="1038" y="2470"/>
                    </a:lnTo>
                    <a:lnTo>
                      <a:pt x="1025" y="2505"/>
                    </a:lnTo>
                    <a:lnTo>
                      <a:pt x="799" y="2916"/>
                    </a:lnTo>
                    <a:lnTo>
                      <a:pt x="12" y="631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1" name="Freeform 112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>
                  <a:gd name="T0" fmla="*/ 8174 w 15919"/>
                  <a:gd name="T1" fmla="*/ 1740 h 16295"/>
                  <a:gd name="T2" fmla="*/ 7714 w 15919"/>
                  <a:gd name="T3" fmla="*/ 1868 h 16295"/>
                  <a:gd name="T4" fmla="*/ 7349 w 15919"/>
                  <a:gd name="T5" fmla="*/ 2167 h 16295"/>
                  <a:gd name="T6" fmla="*/ 7131 w 15919"/>
                  <a:gd name="T7" fmla="*/ 2470 h 16295"/>
                  <a:gd name="T8" fmla="*/ 5131 w 15919"/>
                  <a:gd name="T9" fmla="*/ 6290 h 16295"/>
                  <a:gd name="T10" fmla="*/ 6046 w 15919"/>
                  <a:gd name="T11" fmla="*/ 6300 h 16295"/>
                  <a:gd name="T12" fmla="*/ 8419 w 15919"/>
                  <a:gd name="T13" fmla="*/ 3815 h 16295"/>
                  <a:gd name="T14" fmla="*/ 8591 w 15919"/>
                  <a:gd name="T15" fmla="*/ 3630 h 16295"/>
                  <a:gd name="T16" fmla="*/ 10272 w 15919"/>
                  <a:gd name="T17" fmla="*/ 1335 h 16295"/>
                  <a:gd name="T18" fmla="*/ 9967 w 15919"/>
                  <a:gd name="T19" fmla="*/ 1430 h 16295"/>
                  <a:gd name="T20" fmla="*/ 9769 w 15919"/>
                  <a:gd name="T21" fmla="*/ 0 h 16295"/>
                  <a:gd name="T22" fmla="*/ 11907 w 15919"/>
                  <a:gd name="T23" fmla="*/ 3273 h 16295"/>
                  <a:gd name="T24" fmla="*/ 11585 w 15919"/>
                  <a:gd name="T25" fmla="*/ 3275 h 16295"/>
                  <a:gd name="T26" fmla="*/ 11434 w 15919"/>
                  <a:gd name="T27" fmla="*/ 3327 h 16295"/>
                  <a:gd name="T28" fmla="*/ 10897 w 15919"/>
                  <a:gd name="T29" fmla="*/ 5007 h 16295"/>
                  <a:gd name="T30" fmla="*/ 11087 w 15919"/>
                  <a:gd name="T31" fmla="*/ 6466 h 16295"/>
                  <a:gd name="T32" fmla="*/ 11233 w 15919"/>
                  <a:gd name="T33" fmla="*/ 6605 h 16295"/>
                  <a:gd name="T34" fmla="*/ 12841 w 15919"/>
                  <a:gd name="T35" fmla="*/ 6688 h 16295"/>
                  <a:gd name="T36" fmla="*/ 13333 w 15919"/>
                  <a:gd name="T37" fmla="*/ 6752 h 16295"/>
                  <a:gd name="T38" fmla="*/ 14881 w 15919"/>
                  <a:gd name="T39" fmla="*/ 7103 h 16295"/>
                  <a:gd name="T40" fmla="*/ 14956 w 15919"/>
                  <a:gd name="T41" fmla="*/ 7207 h 16295"/>
                  <a:gd name="T42" fmla="*/ 15568 w 15919"/>
                  <a:gd name="T43" fmla="*/ 8723 h 16295"/>
                  <a:gd name="T44" fmla="*/ 15747 w 15919"/>
                  <a:gd name="T45" fmla="*/ 8948 h 16295"/>
                  <a:gd name="T46" fmla="*/ 15751 w 15919"/>
                  <a:gd name="T47" fmla="*/ 9288 h 16295"/>
                  <a:gd name="T48" fmla="*/ 15481 w 15919"/>
                  <a:gd name="T49" fmla="*/ 9445 h 16295"/>
                  <a:gd name="T50" fmla="*/ 15234 w 15919"/>
                  <a:gd name="T51" fmla="*/ 9522 h 16295"/>
                  <a:gd name="T52" fmla="*/ 14969 w 15919"/>
                  <a:gd name="T53" fmla="*/ 9555 h 16295"/>
                  <a:gd name="T54" fmla="*/ 14703 w 15919"/>
                  <a:gd name="T55" fmla="*/ 9562 h 16295"/>
                  <a:gd name="T56" fmla="*/ 14246 w 15919"/>
                  <a:gd name="T57" fmla="*/ 9490 h 16295"/>
                  <a:gd name="T58" fmla="*/ 13318 w 15919"/>
                  <a:gd name="T59" fmla="*/ 9363 h 16295"/>
                  <a:gd name="T60" fmla="*/ 12938 w 15919"/>
                  <a:gd name="T61" fmla="*/ 9192 h 16295"/>
                  <a:gd name="T62" fmla="*/ 12633 w 15919"/>
                  <a:gd name="T63" fmla="*/ 9022 h 16295"/>
                  <a:gd name="T64" fmla="*/ 12663 w 15919"/>
                  <a:gd name="T65" fmla="*/ 9172 h 16295"/>
                  <a:gd name="T66" fmla="*/ 12611 w 15919"/>
                  <a:gd name="T67" fmla="*/ 9443 h 16295"/>
                  <a:gd name="T68" fmla="*/ 12378 w 15919"/>
                  <a:gd name="T69" fmla="*/ 9665 h 16295"/>
                  <a:gd name="T70" fmla="*/ 9126 w 15919"/>
                  <a:gd name="T71" fmla="*/ 13618 h 16295"/>
                  <a:gd name="T72" fmla="*/ 8391 w 15919"/>
                  <a:gd name="T73" fmla="*/ 15215 h 16295"/>
                  <a:gd name="T74" fmla="*/ 8072 w 15919"/>
                  <a:gd name="T75" fmla="*/ 15488 h 16295"/>
                  <a:gd name="T76" fmla="*/ 7184 w 15919"/>
                  <a:gd name="T77" fmla="*/ 15782 h 16295"/>
                  <a:gd name="T78" fmla="*/ 6289 w 15919"/>
                  <a:gd name="T79" fmla="*/ 16055 h 16295"/>
                  <a:gd name="T80" fmla="*/ 5214 w 15919"/>
                  <a:gd name="T81" fmla="*/ 16197 h 16295"/>
                  <a:gd name="T82" fmla="*/ 4918 w 15919"/>
                  <a:gd name="T83" fmla="*/ 16175 h 16295"/>
                  <a:gd name="T84" fmla="*/ 4626 w 15919"/>
                  <a:gd name="T85" fmla="*/ 15737 h 16295"/>
                  <a:gd name="T86" fmla="*/ 3512 w 15919"/>
                  <a:gd name="T87" fmla="*/ 14317 h 16295"/>
                  <a:gd name="T88" fmla="*/ 2943 w 15919"/>
                  <a:gd name="T89" fmla="*/ 13552 h 16295"/>
                  <a:gd name="T90" fmla="*/ 0 w 15919"/>
                  <a:gd name="T91" fmla="*/ 11255 h 16295"/>
                  <a:gd name="T92" fmla="*/ 4973 w 15919"/>
                  <a:gd name="T93" fmla="*/ 2733 h 1629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5919"/>
                  <a:gd name="T142" fmla="*/ 0 h 16295"/>
                  <a:gd name="T143" fmla="*/ 15919 w 15919"/>
                  <a:gd name="T144" fmla="*/ 16295 h 1629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5919" h="16295">
                    <a:moveTo>
                      <a:pt x="9769" y="0"/>
                    </a:moveTo>
                    <a:lnTo>
                      <a:pt x="8807" y="1630"/>
                    </a:lnTo>
                    <a:lnTo>
                      <a:pt x="8174" y="1740"/>
                    </a:lnTo>
                    <a:lnTo>
                      <a:pt x="7976" y="1785"/>
                    </a:lnTo>
                    <a:lnTo>
                      <a:pt x="7839" y="1818"/>
                    </a:lnTo>
                    <a:lnTo>
                      <a:pt x="7714" y="1868"/>
                    </a:lnTo>
                    <a:lnTo>
                      <a:pt x="7561" y="1972"/>
                    </a:lnTo>
                    <a:lnTo>
                      <a:pt x="7449" y="2067"/>
                    </a:lnTo>
                    <a:lnTo>
                      <a:pt x="7349" y="2167"/>
                    </a:lnTo>
                    <a:lnTo>
                      <a:pt x="7271" y="2260"/>
                    </a:lnTo>
                    <a:lnTo>
                      <a:pt x="7198" y="2366"/>
                    </a:lnTo>
                    <a:lnTo>
                      <a:pt x="7131" y="2470"/>
                    </a:lnTo>
                    <a:lnTo>
                      <a:pt x="7041" y="2540"/>
                    </a:lnTo>
                    <a:lnTo>
                      <a:pt x="6949" y="2760"/>
                    </a:lnTo>
                    <a:lnTo>
                      <a:pt x="5131" y="6290"/>
                    </a:lnTo>
                    <a:lnTo>
                      <a:pt x="5025" y="6480"/>
                    </a:lnTo>
                    <a:lnTo>
                      <a:pt x="5721" y="6665"/>
                    </a:lnTo>
                    <a:lnTo>
                      <a:pt x="6046" y="6300"/>
                    </a:lnTo>
                    <a:lnTo>
                      <a:pt x="8252" y="3955"/>
                    </a:lnTo>
                    <a:lnTo>
                      <a:pt x="8354" y="3864"/>
                    </a:lnTo>
                    <a:lnTo>
                      <a:pt x="8419" y="3815"/>
                    </a:lnTo>
                    <a:lnTo>
                      <a:pt x="8487" y="3748"/>
                    </a:lnTo>
                    <a:lnTo>
                      <a:pt x="8554" y="3669"/>
                    </a:lnTo>
                    <a:lnTo>
                      <a:pt x="8591" y="3630"/>
                    </a:lnTo>
                    <a:lnTo>
                      <a:pt x="8636" y="3567"/>
                    </a:lnTo>
                    <a:lnTo>
                      <a:pt x="10359" y="1308"/>
                    </a:lnTo>
                    <a:lnTo>
                      <a:pt x="10272" y="1335"/>
                    </a:lnTo>
                    <a:lnTo>
                      <a:pt x="10139" y="1380"/>
                    </a:lnTo>
                    <a:lnTo>
                      <a:pt x="10050" y="1403"/>
                    </a:lnTo>
                    <a:lnTo>
                      <a:pt x="9967" y="1430"/>
                    </a:lnTo>
                    <a:lnTo>
                      <a:pt x="9882" y="1443"/>
                    </a:lnTo>
                    <a:lnTo>
                      <a:pt x="8807" y="1630"/>
                    </a:lnTo>
                    <a:lnTo>
                      <a:pt x="9769" y="0"/>
                    </a:ln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2" name="Freeform 113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>
                  <a:gd name="T0" fmla="*/ 11108 w 15919"/>
                  <a:gd name="T1" fmla="*/ 913 h 16295"/>
                  <a:gd name="T2" fmla="*/ 11907 w 15919"/>
                  <a:gd name="T3" fmla="*/ 3273 h 16295"/>
                  <a:gd name="T4" fmla="*/ 11648 w 15919"/>
                  <a:gd name="T5" fmla="*/ 3273 h 16295"/>
                  <a:gd name="T6" fmla="*/ 11523 w 15919"/>
                  <a:gd name="T7" fmla="*/ 3281 h 16295"/>
                  <a:gd name="T8" fmla="*/ 11434 w 15919"/>
                  <a:gd name="T9" fmla="*/ 3327 h 16295"/>
                  <a:gd name="T10" fmla="*/ 11395 w 15919"/>
                  <a:gd name="T11" fmla="*/ 3403 h 16295"/>
                  <a:gd name="T12" fmla="*/ 11077 w 15919"/>
                  <a:gd name="T13" fmla="*/ 6350 h 16295"/>
                  <a:gd name="T14" fmla="*/ 11087 w 15919"/>
                  <a:gd name="T15" fmla="*/ 6466 h 16295"/>
                  <a:gd name="T16" fmla="*/ 11170 w 15919"/>
                  <a:gd name="T17" fmla="*/ 6578 h 16295"/>
                  <a:gd name="T18" fmla="*/ 11299 w 15919"/>
                  <a:gd name="T19" fmla="*/ 6620 h 16295"/>
                  <a:gd name="T20" fmla="*/ 12841 w 15919"/>
                  <a:gd name="T21" fmla="*/ 6688 h 16295"/>
                  <a:gd name="T22" fmla="*/ 13246 w 15919"/>
                  <a:gd name="T23" fmla="*/ 6727 h 16295"/>
                  <a:gd name="T24" fmla="*/ 14063 w 15919"/>
                  <a:gd name="T25" fmla="*/ 6927 h 16295"/>
                  <a:gd name="T26" fmla="*/ 14881 w 15919"/>
                  <a:gd name="T27" fmla="*/ 7103 h 16295"/>
                  <a:gd name="T28" fmla="*/ 14941 w 15919"/>
                  <a:gd name="T29" fmla="*/ 7153 h 16295"/>
                  <a:gd name="T30" fmla="*/ 15058 w 15919"/>
                  <a:gd name="T31" fmla="*/ 7732 h 16295"/>
                  <a:gd name="T32" fmla="*/ 15568 w 15919"/>
                  <a:gd name="T33" fmla="*/ 8723 h 16295"/>
                  <a:gd name="T34" fmla="*/ 15681 w 15919"/>
                  <a:gd name="T35" fmla="*/ 8870 h 16295"/>
                  <a:gd name="T36" fmla="*/ 15919 w 15919"/>
                  <a:gd name="T37" fmla="*/ 9150 h 16295"/>
                  <a:gd name="T38" fmla="*/ 15751 w 15919"/>
                  <a:gd name="T39" fmla="*/ 9288 h 16295"/>
                  <a:gd name="T40" fmla="*/ 15573 w 15919"/>
                  <a:gd name="T41" fmla="*/ 9392 h 16295"/>
                  <a:gd name="T42" fmla="*/ 15404 w 15919"/>
                  <a:gd name="T43" fmla="*/ 9490 h 16295"/>
                  <a:gd name="T44" fmla="*/ 15234 w 15919"/>
                  <a:gd name="T45" fmla="*/ 9522 h 16295"/>
                  <a:gd name="T46" fmla="*/ 15041 w 15919"/>
                  <a:gd name="T47" fmla="*/ 9533 h 16295"/>
                  <a:gd name="T48" fmla="*/ 14898 w 15919"/>
                  <a:gd name="T49" fmla="*/ 9575 h 16295"/>
                  <a:gd name="T50" fmla="*/ 14703 w 15919"/>
                  <a:gd name="T51" fmla="*/ 9562 h 16295"/>
                  <a:gd name="T52" fmla="*/ 14350 w 15919"/>
                  <a:gd name="T53" fmla="*/ 9502 h 16295"/>
                  <a:gd name="T54" fmla="*/ 13771 w 15919"/>
                  <a:gd name="T55" fmla="*/ 9423 h 16295"/>
                  <a:gd name="T56" fmla="*/ 13318 w 15919"/>
                  <a:gd name="T57" fmla="*/ 9363 h 16295"/>
                  <a:gd name="T58" fmla="*/ 13088 w 15919"/>
                  <a:gd name="T59" fmla="*/ 9280 h 16295"/>
                  <a:gd name="T60" fmla="*/ 12793 w 15919"/>
                  <a:gd name="T61" fmla="*/ 9115 h 16295"/>
                  <a:gd name="T62" fmla="*/ 12633 w 15919"/>
                  <a:gd name="T63" fmla="*/ 9022 h 16295"/>
                  <a:gd name="T64" fmla="*/ 12653 w 15919"/>
                  <a:gd name="T65" fmla="*/ 9105 h 16295"/>
                  <a:gd name="T66" fmla="*/ 12648 w 15919"/>
                  <a:gd name="T67" fmla="*/ 9302 h 16295"/>
                  <a:gd name="T68" fmla="*/ 12611 w 15919"/>
                  <a:gd name="T69" fmla="*/ 9443 h 16295"/>
                  <a:gd name="T70" fmla="*/ 12523 w 15919"/>
                  <a:gd name="T71" fmla="*/ 9543 h 16295"/>
                  <a:gd name="T72" fmla="*/ 10849 w 15919"/>
                  <a:gd name="T73" fmla="*/ 11298 h 16295"/>
                  <a:gd name="T74" fmla="*/ 9126 w 15919"/>
                  <a:gd name="T75" fmla="*/ 13618 h 16295"/>
                  <a:gd name="T76" fmla="*/ 8626 w 15919"/>
                  <a:gd name="T77" fmla="*/ 14768 h 16295"/>
                  <a:gd name="T78" fmla="*/ 8384 w 15919"/>
                  <a:gd name="T79" fmla="*/ 15240 h 16295"/>
                  <a:gd name="T80" fmla="*/ 8072 w 15919"/>
                  <a:gd name="T81" fmla="*/ 15488 h 16295"/>
                  <a:gd name="T82" fmla="*/ 7654 w 15919"/>
                  <a:gd name="T83" fmla="*/ 15643 h 16295"/>
                  <a:gd name="T84" fmla="*/ 6818 w 15919"/>
                  <a:gd name="T85" fmla="*/ 15907 h 16295"/>
                  <a:gd name="T86" fmla="*/ 6289 w 15919"/>
                  <a:gd name="T87" fmla="*/ 16055 h 16295"/>
                  <a:gd name="T88" fmla="*/ 5393 w 15919"/>
                  <a:gd name="T89" fmla="*/ 16133 h 16295"/>
                  <a:gd name="T90" fmla="*/ 5003 w 15919"/>
                  <a:gd name="T91" fmla="*/ 16295 h 16295"/>
                  <a:gd name="T92" fmla="*/ 4918 w 15919"/>
                  <a:gd name="T93" fmla="*/ 16175 h 16295"/>
                  <a:gd name="T94" fmla="*/ 4791 w 15919"/>
                  <a:gd name="T95" fmla="*/ 16023 h 16295"/>
                  <a:gd name="T96" fmla="*/ 4276 w 15919"/>
                  <a:gd name="T97" fmla="*/ 15235 h 16295"/>
                  <a:gd name="T98" fmla="*/ 3512 w 15919"/>
                  <a:gd name="T99" fmla="*/ 14317 h 16295"/>
                  <a:gd name="T100" fmla="*/ 3113 w 15919"/>
                  <a:gd name="T101" fmla="*/ 13792 h 16295"/>
                  <a:gd name="T102" fmla="*/ 1742 w 15919"/>
                  <a:gd name="T103" fmla="*/ 12548 h 16295"/>
                  <a:gd name="T104" fmla="*/ 0 w 15919"/>
                  <a:gd name="T105" fmla="*/ 11255 h 16295"/>
                  <a:gd name="T106" fmla="*/ 1484 w 15919"/>
                  <a:gd name="T107" fmla="*/ 4740 h 16295"/>
                  <a:gd name="T108" fmla="*/ 8454 w 15919"/>
                  <a:gd name="T109" fmla="*/ 743 h 1629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919"/>
                  <a:gd name="T166" fmla="*/ 0 h 16295"/>
                  <a:gd name="T167" fmla="*/ 15919 w 15919"/>
                  <a:gd name="T168" fmla="*/ 16295 h 1629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919" h="16295">
                    <a:moveTo>
                      <a:pt x="9769" y="0"/>
                    </a:move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3" name="Freeform 114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>
                  <a:gd name="T0" fmla="*/ 1021 w 5334"/>
                  <a:gd name="T1" fmla="*/ 4992 h 5357"/>
                  <a:gd name="T2" fmla="*/ 3227 w 5334"/>
                  <a:gd name="T3" fmla="*/ 2647 h 5357"/>
                  <a:gd name="T4" fmla="*/ 3329 w 5334"/>
                  <a:gd name="T5" fmla="*/ 2556 h 5357"/>
                  <a:gd name="T6" fmla="*/ 3394 w 5334"/>
                  <a:gd name="T7" fmla="*/ 2507 h 5357"/>
                  <a:gd name="T8" fmla="*/ 3462 w 5334"/>
                  <a:gd name="T9" fmla="*/ 2440 h 5357"/>
                  <a:gd name="T10" fmla="*/ 3529 w 5334"/>
                  <a:gd name="T11" fmla="*/ 2361 h 5357"/>
                  <a:gd name="T12" fmla="*/ 3566 w 5334"/>
                  <a:gd name="T13" fmla="*/ 2322 h 5357"/>
                  <a:gd name="T14" fmla="*/ 3611 w 5334"/>
                  <a:gd name="T15" fmla="*/ 2259 h 5357"/>
                  <a:gd name="T16" fmla="*/ 5334 w 5334"/>
                  <a:gd name="T17" fmla="*/ 0 h 5357"/>
                  <a:gd name="T18" fmla="*/ 5247 w 5334"/>
                  <a:gd name="T19" fmla="*/ 27 h 5357"/>
                  <a:gd name="T20" fmla="*/ 5114 w 5334"/>
                  <a:gd name="T21" fmla="*/ 72 h 5357"/>
                  <a:gd name="T22" fmla="*/ 5025 w 5334"/>
                  <a:gd name="T23" fmla="*/ 95 h 5357"/>
                  <a:gd name="T24" fmla="*/ 4942 w 5334"/>
                  <a:gd name="T25" fmla="*/ 122 h 5357"/>
                  <a:gd name="T26" fmla="*/ 4857 w 5334"/>
                  <a:gd name="T27" fmla="*/ 135 h 5357"/>
                  <a:gd name="T28" fmla="*/ 3149 w 5334"/>
                  <a:gd name="T29" fmla="*/ 432 h 5357"/>
                  <a:gd name="T30" fmla="*/ 2951 w 5334"/>
                  <a:gd name="T31" fmla="*/ 477 h 5357"/>
                  <a:gd name="T32" fmla="*/ 2814 w 5334"/>
                  <a:gd name="T33" fmla="*/ 510 h 5357"/>
                  <a:gd name="T34" fmla="*/ 2689 w 5334"/>
                  <a:gd name="T35" fmla="*/ 560 h 5357"/>
                  <a:gd name="T36" fmla="*/ 2536 w 5334"/>
                  <a:gd name="T37" fmla="*/ 664 h 5357"/>
                  <a:gd name="T38" fmla="*/ 2424 w 5334"/>
                  <a:gd name="T39" fmla="*/ 759 h 5357"/>
                  <a:gd name="T40" fmla="*/ 2324 w 5334"/>
                  <a:gd name="T41" fmla="*/ 859 h 5357"/>
                  <a:gd name="T42" fmla="*/ 2246 w 5334"/>
                  <a:gd name="T43" fmla="*/ 952 h 5357"/>
                  <a:gd name="T44" fmla="*/ 2173 w 5334"/>
                  <a:gd name="T45" fmla="*/ 1058 h 5357"/>
                  <a:gd name="T46" fmla="*/ 2106 w 5334"/>
                  <a:gd name="T47" fmla="*/ 1162 h 5357"/>
                  <a:gd name="T48" fmla="*/ 2016 w 5334"/>
                  <a:gd name="T49" fmla="*/ 1232 h 5357"/>
                  <a:gd name="T50" fmla="*/ 1924 w 5334"/>
                  <a:gd name="T51" fmla="*/ 1452 h 5357"/>
                  <a:gd name="T52" fmla="*/ 106 w 5334"/>
                  <a:gd name="T53" fmla="*/ 4982 h 5357"/>
                  <a:gd name="T54" fmla="*/ 0 w 5334"/>
                  <a:gd name="T55" fmla="*/ 5172 h 5357"/>
                  <a:gd name="T56" fmla="*/ 696 w 5334"/>
                  <a:gd name="T57" fmla="*/ 5357 h 5357"/>
                  <a:gd name="T58" fmla="*/ 1021 w 5334"/>
                  <a:gd name="T59" fmla="*/ 4992 h 53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34"/>
                  <a:gd name="T91" fmla="*/ 0 h 5357"/>
                  <a:gd name="T92" fmla="*/ 5334 w 5334"/>
                  <a:gd name="T93" fmla="*/ 5357 h 535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34" h="5357">
                    <a:moveTo>
                      <a:pt x="1021" y="4992"/>
                    </a:moveTo>
                    <a:lnTo>
                      <a:pt x="3227" y="2647"/>
                    </a:lnTo>
                    <a:lnTo>
                      <a:pt x="3329" y="2556"/>
                    </a:lnTo>
                    <a:lnTo>
                      <a:pt x="3394" y="2507"/>
                    </a:lnTo>
                    <a:lnTo>
                      <a:pt x="3462" y="2440"/>
                    </a:lnTo>
                    <a:lnTo>
                      <a:pt x="3529" y="2361"/>
                    </a:lnTo>
                    <a:lnTo>
                      <a:pt x="3566" y="2322"/>
                    </a:lnTo>
                    <a:lnTo>
                      <a:pt x="3611" y="2259"/>
                    </a:lnTo>
                    <a:lnTo>
                      <a:pt x="5334" y="0"/>
                    </a:lnTo>
                    <a:lnTo>
                      <a:pt x="5247" y="27"/>
                    </a:lnTo>
                    <a:lnTo>
                      <a:pt x="5114" y="72"/>
                    </a:lnTo>
                    <a:lnTo>
                      <a:pt x="5025" y="95"/>
                    </a:lnTo>
                    <a:lnTo>
                      <a:pt x="4942" y="122"/>
                    </a:lnTo>
                    <a:lnTo>
                      <a:pt x="4857" y="135"/>
                    </a:lnTo>
                    <a:lnTo>
                      <a:pt x="3149" y="432"/>
                    </a:lnTo>
                    <a:lnTo>
                      <a:pt x="2951" y="477"/>
                    </a:lnTo>
                    <a:lnTo>
                      <a:pt x="2814" y="510"/>
                    </a:lnTo>
                    <a:lnTo>
                      <a:pt x="2689" y="560"/>
                    </a:lnTo>
                    <a:lnTo>
                      <a:pt x="2536" y="664"/>
                    </a:lnTo>
                    <a:lnTo>
                      <a:pt x="2424" y="759"/>
                    </a:lnTo>
                    <a:lnTo>
                      <a:pt x="2324" y="859"/>
                    </a:lnTo>
                    <a:lnTo>
                      <a:pt x="2246" y="952"/>
                    </a:lnTo>
                    <a:lnTo>
                      <a:pt x="2173" y="1058"/>
                    </a:lnTo>
                    <a:lnTo>
                      <a:pt x="2106" y="1162"/>
                    </a:lnTo>
                    <a:lnTo>
                      <a:pt x="2016" y="1232"/>
                    </a:lnTo>
                    <a:lnTo>
                      <a:pt x="1924" y="1452"/>
                    </a:lnTo>
                    <a:lnTo>
                      <a:pt x="106" y="4982"/>
                    </a:lnTo>
                    <a:lnTo>
                      <a:pt x="0" y="5172"/>
                    </a:lnTo>
                    <a:lnTo>
                      <a:pt x="696" y="5357"/>
                    </a:lnTo>
                    <a:lnTo>
                      <a:pt x="1021" y="4992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4" name="Freeform 115"/>
              <p:cNvSpPr>
                <a:spLocks/>
              </p:cNvSpPr>
              <p:nvPr/>
            </p:nvSpPr>
            <p:spPr bwMode="auto">
              <a:xfrm>
                <a:off x="1902" y="2040"/>
                <a:ext cx="375" cy="493"/>
              </a:xfrm>
              <a:custGeom>
                <a:avLst/>
                <a:gdLst>
                  <a:gd name="T0" fmla="*/ 137 w 1874"/>
                  <a:gd name="T1" fmla="*/ 71 h 2461"/>
                  <a:gd name="T2" fmla="*/ 537 w 1874"/>
                  <a:gd name="T3" fmla="*/ 0 h 2461"/>
                  <a:gd name="T4" fmla="*/ 604 w 1874"/>
                  <a:gd name="T5" fmla="*/ 5 h 2461"/>
                  <a:gd name="T6" fmla="*/ 682 w 1874"/>
                  <a:gd name="T7" fmla="*/ 23 h 2461"/>
                  <a:gd name="T8" fmla="*/ 742 w 1874"/>
                  <a:gd name="T9" fmla="*/ 44 h 2461"/>
                  <a:gd name="T10" fmla="*/ 784 w 1874"/>
                  <a:gd name="T11" fmla="*/ 83 h 2461"/>
                  <a:gd name="T12" fmla="*/ 840 w 1874"/>
                  <a:gd name="T13" fmla="*/ 121 h 2461"/>
                  <a:gd name="T14" fmla="*/ 957 w 1874"/>
                  <a:gd name="T15" fmla="*/ 253 h 2461"/>
                  <a:gd name="T16" fmla="*/ 1012 w 1874"/>
                  <a:gd name="T17" fmla="*/ 330 h 2461"/>
                  <a:gd name="T18" fmla="*/ 1054 w 1874"/>
                  <a:gd name="T19" fmla="*/ 438 h 2461"/>
                  <a:gd name="T20" fmla="*/ 1089 w 1874"/>
                  <a:gd name="T21" fmla="*/ 558 h 2461"/>
                  <a:gd name="T22" fmla="*/ 1164 w 1874"/>
                  <a:gd name="T23" fmla="*/ 828 h 2461"/>
                  <a:gd name="T24" fmla="*/ 1229 w 1874"/>
                  <a:gd name="T25" fmla="*/ 893 h 2461"/>
                  <a:gd name="T26" fmla="*/ 1295 w 1874"/>
                  <a:gd name="T27" fmla="*/ 951 h 2461"/>
                  <a:gd name="T28" fmla="*/ 1353 w 1874"/>
                  <a:gd name="T29" fmla="*/ 990 h 2461"/>
                  <a:gd name="T30" fmla="*/ 1419 w 1874"/>
                  <a:gd name="T31" fmla="*/ 1023 h 2461"/>
                  <a:gd name="T32" fmla="*/ 1490 w 1874"/>
                  <a:gd name="T33" fmla="*/ 1048 h 2461"/>
                  <a:gd name="T34" fmla="*/ 1554 w 1874"/>
                  <a:gd name="T35" fmla="*/ 1063 h 2461"/>
                  <a:gd name="T36" fmla="*/ 1637 w 1874"/>
                  <a:gd name="T37" fmla="*/ 1069 h 2461"/>
                  <a:gd name="T38" fmla="*/ 1717 w 1874"/>
                  <a:gd name="T39" fmla="*/ 1069 h 2461"/>
                  <a:gd name="T40" fmla="*/ 1810 w 1874"/>
                  <a:gd name="T41" fmla="*/ 1058 h 2461"/>
                  <a:gd name="T42" fmla="*/ 1874 w 1874"/>
                  <a:gd name="T43" fmla="*/ 1042 h 2461"/>
                  <a:gd name="T44" fmla="*/ 1465 w 1874"/>
                  <a:gd name="T45" fmla="*/ 1581 h 2461"/>
                  <a:gd name="T46" fmla="*/ 940 w 1874"/>
                  <a:gd name="T47" fmla="*/ 1955 h 2461"/>
                  <a:gd name="T48" fmla="*/ 641 w 1874"/>
                  <a:gd name="T49" fmla="*/ 2148 h 2461"/>
                  <a:gd name="T50" fmla="*/ 657 w 1874"/>
                  <a:gd name="T51" fmla="*/ 2461 h 2461"/>
                  <a:gd name="T52" fmla="*/ 635 w 1874"/>
                  <a:gd name="T53" fmla="*/ 2426 h 2461"/>
                  <a:gd name="T54" fmla="*/ 49 w 1874"/>
                  <a:gd name="T55" fmla="*/ 1518 h 2461"/>
                  <a:gd name="T56" fmla="*/ 12 w 1874"/>
                  <a:gd name="T57" fmla="*/ 1455 h 2461"/>
                  <a:gd name="T58" fmla="*/ 0 w 1874"/>
                  <a:gd name="T59" fmla="*/ 1413 h 2461"/>
                  <a:gd name="T60" fmla="*/ 0 w 1874"/>
                  <a:gd name="T61" fmla="*/ 1353 h 2461"/>
                  <a:gd name="T62" fmla="*/ 6 w 1874"/>
                  <a:gd name="T63" fmla="*/ 1285 h 2461"/>
                  <a:gd name="T64" fmla="*/ 24 w 1874"/>
                  <a:gd name="T65" fmla="*/ 1233 h 2461"/>
                  <a:gd name="T66" fmla="*/ 66 w 1874"/>
                  <a:gd name="T67" fmla="*/ 1179 h 2461"/>
                  <a:gd name="T68" fmla="*/ 97 w 1874"/>
                  <a:gd name="T69" fmla="*/ 1138 h 2461"/>
                  <a:gd name="T70" fmla="*/ 139 w 1874"/>
                  <a:gd name="T71" fmla="*/ 1111 h 2461"/>
                  <a:gd name="T72" fmla="*/ 272 w 1874"/>
                  <a:gd name="T73" fmla="*/ 993 h 2461"/>
                  <a:gd name="T74" fmla="*/ 340 w 1874"/>
                  <a:gd name="T75" fmla="*/ 905 h 2461"/>
                  <a:gd name="T76" fmla="*/ 369 w 1874"/>
                  <a:gd name="T77" fmla="*/ 830 h 2461"/>
                  <a:gd name="T78" fmla="*/ 402 w 1874"/>
                  <a:gd name="T79" fmla="*/ 768 h 2461"/>
                  <a:gd name="T80" fmla="*/ 425 w 1874"/>
                  <a:gd name="T81" fmla="*/ 698 h 2461"/>
                  <a:gd name="T82" fmla="*/ 427 w 1874"/>
                  <a:gd name="T83" fmla="*/ 615 h 2461"/>
                  <a:gd name="T84" fmla="*/ 415 w 1874"/>
                  <a:gd name="T85" fmla="*/ 558 h 2461"/>
                  <a:gd name="T86" fmla="*/ 139 w 1874"/>
                  <a:gd name="T87" fmla="*/ 75 h 2461"/>
                  <a:gd name="T88" fmla="*/ 137 w 1874"/>
                  <a:gd name="T89" fmla="*/ 71 h 246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74"/>
                  <a:gd name="T136" fmla="*/ 0 h 2461"/>
                  <a:gd name="T137" fmla="*/ 1874 w 1874"/>
                  <a:gd name="T138" fmla="*/ 2461 h 246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74" h="2461">
                    <a:moveTo>
                      <a:pt x="137" y="71"/>
                    </a:moveTo>
                    <a:lnTo>
                      <a:pt x="537" y="0"/>
                    </a:lnTo>
                    <a:lnTo>
                      <a:pt x="604" y="5"/>
                    </a:lnTo>
                    <a:lnTo>
                      <a:pt x="682" y="23"/>
                    </a:lnTo>
                    <a:lnTo>
                      <a:pt x="742" y="44"/>
                    </a:lnTo>
                    <a:lnTo>
                      <a:pt x="784" y="83"/>
                    </a:lnTo>
                    <a:lnTo>
                      <a:pt x="840" y="121"/>
                    </a:lnTo>
                    <a:lnTo>
                      <a:pt x="957" y="253"/>
                    </a:lnTo>
                    <a:lnTo>
                      <a:pt x="1012" y="330"/>
                    </a:lnTo>
                    <a:lnTo>
                      <a:pt x="1054" y="438"/>
                    </a:lnTo>
                    <a:lnTo>
                      <a:pt x="1089" y="558"/>
                    </a:lnTo>
                    <a:lnTo>
                      <a:pt x="1164" y="828"/>
                    </a:lnTo>
                    <a:lnTo>
                      <a:pt x="1229" y="893"/>
                    </a:lnTo>
                    <a:lnTo>
                      <a:pt x="1295" y="951"/>
                    </a:lnTo>
                    <a:lnTo>
                      <a:pt x="1353" y="990"/>
                    </a:lnTo>
                    <a:lnTo>
                      <a:pt x="1419" y="1023"/>
                    </a:lnTo>
                    <a:lnTo>
                      <a:pt x="1490" y="1048"/>
                    </a:lnTo>
                    <a:lnTo>
                      <a:pt x="1554" y="1063"/>
                    </a:lnTo>
                    <a:lnTo>
                      <a:pt x="1637" y="1069"/>
                    </a:lnTo>
                    <a:lnTo>
                      <a:pt x="1717" y="1069"/>
                    </a:lnTo>
                    <a:lnTo>
                      <a:pt x="1810" y="1058"/>
                    </a:lnTo>
                    <a:lnTo>
                      <a:pt x="1874" y="1042"/>
                    </a:lnTo>
                    <a:lnTo>
                      <a:pt x="1465" y="1581"/>
                    </a:lnTo>
                    <a:lnTo>
                      <a:pt x="940" y="1955"/>
                    </a:lnTo>
                    <a:lnTo>
                      <a:pt x="641" y="2148"/>
                    </a:lnTo>
                    <a:lnTo>
                      <a:pt x="657" y="2461"/>
                    </a:lnTo>
                    <a:lnTo>
                      <a:pt x="635" y="2426"/>
                    </a:lnTo>
                    <a:lnTo>
                      <a:pt x="49" y="1518"/>
                    </a:lnTo>
                    <a:lnTo>
                      <a:pt x="12" y="1455"/>
                    </a:lnTo>
                    <a:lnTo>
                      <a:pt x="0" y="1413"/>
                    </a:lnTo>
                    <a:lnTo>
                      <a:pt x="0" y="1353"/>
                    </a:lnTo>
                    <a:lnTo>
                      <a:pt x="6" y="1285"/>
                    </a:lnTo>
                    <a:lnTo>
                      <a:pt x="24" y="1233"/>
                    </a:lnTo>
                    <a:lnTo>
                      <a:pt x="66" y="1179"/>
                    </a:lnTo>
                    <a:lnTo>
                      <a:pt x="97" y="1138"/>
                    </a:lnTo>
                    <a:lnTo>
                      <a:pt x="139" y="1111"/>
                    </a:lnTo>
                    <a:lnTo>
                      <a:pt x="272" y="993"/>
                    </a:lnTo>
                    <a:lnTo>
                      <a:pt x="340" y="905"/>
                    </a:lnTo>
                    <a:lnTo>
                      <a:pt x="369" y="830"/>
                    </a:lnTo>
                    <a:lnTo>
                      <a:pt x="402" y="768"/>
                    </a:lnTo>
                    <a:lnTo>
                      <a:pt x="425" y="698"/>
                    </a:lnTo>
                    <a:lnTo>
                      <a:pt x="427" y="615"/>
                    </a:lnTo>
                    <a:lnTo>
                      <a:pt x="415" y="558"/>
                    </a:lnTo>
                    <a:lnTo>
                      <a:pt x="139" y="75"/>
                    </a:lnTo>
                    <a:lnTo>
                      <a:pt x="137" y="71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5" name="Freeform 116"/>
              <p:cNvSpPr>
                <a:spLocks/>
              </p:cNvSpPr>
              <p:nvPr/>
            </p:nvSpPr>
            <p:spPr bwMode="auto">
              <a:xfrm>
                <a:off x="1252" y="2070"/>
                <a:ext cx="552" cy="695"/>
              </a:xfrm>
              <a:custGeom>
                <a:avLst/>
                <a:gdLst>
                  <a:gd name="T0" fmla="*/ 1010 w 2758"/>
                  <a:gd name="T1" fmla="*/ 0 h 3479"/>
                  <a:gd name="T2" fmla="*/ 1116 w 2758"/>
                  <a:gd name="T3" fmla="*/ 25 h 3479"/>
                  <a:gd name="T4" fmla="*/ 1198 w 2758"/>
                  <a:gd name="T5" fmla="*/ 45 h 3479"/>
                  <a:gd name="T6" fmla="*/ 1336 w 2758"/>
                  <a:gd name="T7" fmla="*/ 89 h 3479"/>
                  <a:gd name="T8" fmla="*/ 1838 w 2758"/>
                  <a:gd name="T9" fmla="*/ 220 h 3479"/>
                  <a:gd name="T10" fmla="*/ 1579 w 2758"/>
                  <a:gd name="T11" fmla="*/ 542 h 3479"/>
                  <a:gd name="T12" fmla="*/ 1568 w 2758"/>
                  <a:gd name="T13" fmla="*/ 564 h 3479"/>
                  <a:gd name="T14" fmla="*/ 1571 w 2758"/>
                  <a:gd name="T15" fmla="*/ 582 h 3479"/>
                  <a:gd name="T16" fmla="*/ 1593 w 2758"/>
                  <a:gd name="T17" fmla="*/ 595 h 3479"/>
                  <a:gd name="T18" fmla="*/ 1641 w 2758"/>
                  <a:gd name="T19" fmla="*/ 591 h 3479"/>
                  <a:gd name="T20" fmla="*/ 1838 w 2758"/>
                  <a:gd name="T21" fmla="*/ 604 h 3479"/>
                  <a:gd name="T22" fmla="*/ 1909 w 2758"/>
                  <a:gd name="T23" fmla="*/ 647 h 3479"/>
                  <a:gd name="T24" fmla="*/ 1940 w 2758"/>
                  <a:gd name="T25" fmla="*/ 664 h 3479"/>
                  <a:gd name="T26" fmla="*/ 1998 w 2758"/>
                  <a:gd name="T27" fmla="*/ 707 h 3479"/>
                  <a:gd name="T28" fmla="*/ 2031 w 2758"/>
                  <a:gd name="T29" fmla="*/ 755 h 3479"/>
                  <a:gd name="T30" fmla="*/ 2038 w 2758"/>
                  <a:gd name="T31" fmla="*/ 819 h 3479"/>
                  <a:gd name="T32" fmla="*/ 2058 w 2758"/>
                  <a:gd name="T33" fmla="*/ 882 h 3479"/>
                  <a:gd name="T34" fmla="*/ 2071 w 2758"/>
                  <a:gd name="T35" fmla="*/ 923 h 3479"/>
                  <a:gd name="T36" fmla="*/ 2104 w 2758"/>
                  <a:gd name="T37" fmla="*/ 967 h 3479"/>
                  <a:gd name="T38" fmla="*/ 2141 w 2758"/>
                  <a:gd name="T39" fmla="*/ 989 h 3479"/>
                  <a:gd name="T40" fmla="*/ 2179 w 2758"/>
                  <a:gd name="T41" fmla="*/ 1033 h 3479"/>
                  <a:gd name="T42" fmla="*/ 2183 w 2758"/>
                  <a:gd name="T43" fmla="*/ 1097 h 3479"/>
                  <a:gd name="T44" fmla="*/ 2189 w 2758"/>
                  <a:gd name="T45" fmla="*/ 1152 h 3479"/>
                  <a:gd name="T46" fmla="*/ 2143 w 2758"/>
                  <a:gd name="T47" fmla="*/ 1429 h 3479"/>
                  <a:gd name="T48" fmla="*/ 2328 w 2758"/>
                  <a:gd name="T49" fmla="*/ 1645 h 3479"/>
                  <a:gd name="T50" fmla="*/ 2356 w 2758"/>
                  <a:gd name="T51" fmla="*/ 1695 h 3479"/>
                  <a:gd name="T52" fmla="*/ 2380 w 2758"/>
                  <a:gd name="T53" fmla="*/ 1759 h 3479"/>
                  <a:gd name="T54" fmla="*/ 2411 w 2758"/>
                  <a:gd name="T55" fmla="*/ 1850 h 3479"/>
                  <a:gd name="T56" fmla="*/ 2548 w 2758"/>
                  <a:gd name="T57" fmla="*/ 2242 h 3479"/>
                  <a:gd name="T58" fmla="*/ 2758 w 2758"/>
                  <a:gd name="T59" fmla="*/ 2699 h 3479"/>
                  <a:gd name="T60" fmla="*/ 2405 w 2758"/>
                  <a:gd name="T61" fmla="*/ 2787 h 3479"/>
                  <a:gd name="T62" fmla="*/ 2418 w 2758"/>
                  <a:gd name="T63" fmla="*/ 3102 h 3479"/>
                  <a:gd name="T64" fmla="*/ 2436 w 2758"/>
                  <a:gd name="T65" fmla="*/ 3479 h 3479"/>
                  <a:gd name="T66" fmla="*/ 2349 w 2758"/>
                  <a:gd name="T67" fmla="*/ 3454 h 3479"/>
                  <a:gd name="T68" fmla="*/ 2261 w 2758"/>
                  <a:gd name="T69" fmla="*/ 3444 h 3479"/>
                  <a:gd name="T70" fmla="*/ 1944 w 2758"/>
                  <a:gd name="T71" fmla="*/ 3415 h 3479"/>
                  <a:gd name="T72" fmla="*/ 493 w 2758"/>
                  <a:gd name="T73" fmla="*/ 3349 h 3479"/>
                  <a:gd name="T74" fmla="*/ 402 w 2758"/>
                  <a:gd name="T75" fmla="*/ 3347 h 3479"/>
                  <a:gd name="T76" fmla="*/ 336 w 2758"/>
                  <a:gd name="T77" fmla="*/ 3332 h 3479"/>
                  <a:gd name="T78" fmla="*/ 273 w 2758"/>
                  <a:gd name="T79" fmla="*/ 3305 h 3479"/>
                  <a:gd name="T80" fmla="*/ 230 w 2758"/>
                  <a:gd name="T81" fmla="*/ 3267 h 3479"/>
                  <a:gd name="T82" fmla="*/ 190 w 2758"/>
                  <a:gd name="T83" fmla="*/ 3193 h 3479"/>
                  <a:gd name="T84" fmla="*/ 176 w 2758"/>
                  <a:gd name="T85" fmla="*/ 3132 h 3479"/>
                  <a:gd name="T86" fmla="*/ 180 w 2758"/>
                  <a:gd name="T87" fmla="*/ 3077 h 3479"/>
                  <a:gd name="T88" fmla="*/ 0 w 2758"/>
                  <a:gd name="T89" fmla="*/ 1734 h 3479"/>
                  <a:gd name="T90" fmla="*/ 498 w 2758"/>
                  <a:gd name="T91" fmla="*/ 130 h 3479"/>
                  <a:gd name="T92" fmla="*/ 518 w 2758"/>
                  <a:gd name="T93" fmla="*/ 91 h 3479"/>
                  <a:gd name="T94" fmla="*/ 537 w 2758"/>
                  <a:gd name="T95" fmla="*/ 54 h 3479"/>
                  <a:gd name="T96" fmla="*/ 578 w 2758"/>
                  <a:gd name="T97" fmla="*/ 20 h 3479"/>
                  <a:gd name="T98" fmla="*/ 626 w 2758"/>
                  <a:gd name="T99" fmla="*/ 8 h 3479"/>
                  <a:gd name="T100" fmla="*/ 688 w 2758"/>
                  <a:gd name="T101" fmla="*/ 2 h 3479"/>
                  <a:gd name="T102" fmla="*/ 751 w 2758"/>
                  <a:gd name="T103" fmla="*/ 0 h 3479"/>
                  <a:gd name="T104" fmla="*/ 865 w 2758"/>
                  <a:gd name="T105" fmla="*/ 0 h 3479"/>
                  <a:gd name="T106" fmla="*/ 1010 w 2758"/>
                  <a:gd name="T107" fmla="*/ 0 h 347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758"/>
                  <a:gd name="T163" fmla="*/ 0 h 3479"/>
                  <a:gd name="T164" fmla="*/ 2758 w 2758"/>
                  <a:gd name="T165" fmla="*/ 3479 h 347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758" h="3479">
                    <a:moveTo>
                      <a:pt x="1010" y="0"/>
                    </a:moveTo>
                    <a:lnTo>
                      <a:pt x="1116" y="25"/>
                    </a:lnTo>
                    <a:lnTo>
                      <a:pt x="1198" y="45"/>
                    </a:lnTo>
                    <a:lnTo>
                      <a:pt x="1336" y="89"/>
                    </a:lnTo>
                    <a:lnTo>
                      <a:pt x="1838" y="220"/>
                    </a:lnTo>
                    <a:lnTo>
                      <a:pt x="1579" y="542"/>
                    </a:lnTo>
                    <a:lnTo>
                      <a:pt x="1568" y="564"/>
                    </a:lnTo>
                    <a:lnTo>
                      <a:pt x="1571" y="582"/>
                    </a:lnTo>
                    <a:lnTo>
                      <a:pt x="1593" y="595"/>
                    </a:lnTo>
                    <a:lnTo>
                      <a:pt x="1641" y="591"/>
                    </a:lnTo>
                    <a:lnTo>
                      <a:pt x="1838" y="604"/>
                    </a:lnTo>
                    <a:lnTo>
                      <a:pt x="1909" y="647"/>
                    </a:lnTo>
                    <a:lnTo>
                      <a:pt x="1940" y="664"/>
                    </a:lnTo>
                    <a:lnTo>
                      <a:pt x="1998" y="707"/>
                    </a:lnTo>
                    <a:lnTo>
                      <a:pt x="2031" y="755"/>
                    </a:lnTo>
                    <a:lnTo>
                      <a:pt x="2038" y="819"/>
                    </a:lnTo>
                    <a:lnTo>
                      <a:pt x="2058" y="882"/>
                    </a:lnTo>
                    <a:lnTo>
                      <a:pt x="2071" y="923"/>
                    </a:lnTo>
                    <a:lnTo>
                      <a:pt x="2104" y="967"/>
                    </a:lnTo>
                    <a:lnTo>
                      <a:pt x="2141" y="989"/>
                    </a:lnTo>
                    <a:lnTo>
                      <a:pt x="2179" y="1033"/>
                    </a:lnTo>
                    <a:lnTo>
                      <a:pt x="2183" y="1097"/>
                    </a:lnTo>
                    <a:lnTo>
                      <a:pt x="2189" y="1152"/>
                    </a:lnTo>
                    <a:lnTo>
                      <a:pt x="2143" y="1429"/>
                    </a:lnTo>
                    <a:lnTo>
                      <a:pt x="2328" y="1645"/>
                    </a:lnTo>
                    <a:lnTo>
                      <a:pt x="2356" y="1695"/>
                    </a:lnTo>
                    <a:lnTo>
                      <a:pt x="2380" y="1759"/>
                    </a:lnTo>
                    <a:lnTo>
                      <a:pt x="2411" y="1850"/>
                    </a:lnTo>
                    <a:lnTo>
                      <a:pt x="2548" y="2242"/>
                    </a:lnTo>
                    <a:lnTo>
                      <a:pt x="2758" y="2699"/>
                    </a:lnTo>
                    <a:lnTo>
                      <a:pt x="2405" y="2787"/>
                    </a:lnTo>
                    <a:lnTo>
                      <a:pt x="2418" y="3102"/>
                    </a:lnTo>
                    <a:lnTo>
                      <a:pt x="2436" y="3479"/>
                    </a:lnTo>
                    <a:lnTo>
                      <a:pt x="2349" y="3454"/>
                    </a:lnTo>
                    <a:lnTo>
                      <a:pt x="2261" y="3444"/>
                    </a:lnTo>
                    <a:lnTo>
                      <a:pt x="1944" y="3415"/>
                    </a:lnTo>
                    <a:lnTo>
                      <a:pt x="493" y="3349"/>
                    </a:lnTo>
                    <a:lnTo>
                      <a:pt x="402" y="3347"/>
                    </a:lnTo>
                    <a:lnTo>
                      <a:pt x="336" y="3332"/>
                    </a:lnTo>
                    <a:lnTo>
                      <a:pt x="273" y="3305"/>
                    </a:lnTo>
                    <a:lnTo>
                      <a:pt x="230" y="3267"/>
                    </a:lnTo>
                    <a:lnTo>
                      <a:pt x="190" y="3193"/>
                    </a:lnTo>
                    <a:lnTo>
                      <a:pt x="176" y="3132"/>
                    </a:lnTo>
                    <a:lnTo>
                      <a:pt x="180" y="3077"/>
                    </a:lnTo>
                    <a:lnTo>
                      <a:pt x="0" y="1734"/>
                    </a:lnTo>
                    <a:lnTo>
                      <a:pt x="498" y="130"/>
                    </a:lnTo>
                    <a:lnTo>
                      <a:pt x="518" y="91"/>
                    </a:lnTo>
                    <a:lnTo>
                      <a:pt x="537" y="54"/>
                    </a:lnTo>
                    <a:lnTo>
                      <a:pt x="578" y="20"/>
                    </a:lnTo>
                    <a:lnTo>
                      <a:pt x="626" y="8"/>
                    </a:lnTo>
                    <a:lnTo>
                      <a:pt x="688" y="2"/>
                    </a:lnTo>
                    <a:lnTo>
                      <a:pt x="751" y="0"/>
                    </a:lnTo>
                    <a:lnTo>
                      <a:pt x="865" y="0"/>
                    </a:lnTo>
                    <a:lnTo>
                      <a:pt x="101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6" name="Freeform 117"/>
              <p:cNvSpPr>
                <a:spLocks/>
              </p:cNvSpPr>
              <p:nvPr/>
            </p:nvSpPr>
            <p:spPr bwMode="auto">
              <a:xfrm>
                <a:off x="1566" y="2106"/>
                <a:ext cx="463" cy="503"/>
              </a:xfrm>
              <a:custGeom>
                <a:avLst/>
                <a:gdLst>
                  <a:gd name="T0" fmla="*/ 270 w 2319"/>
                  <a:gd name="T1" fmla="*/ 38 h 2517"/>
                  <a:gd name="T2" fmla="*/ 328 w 2319"/>
                  <a:gd name="T3" fmla="*/ 0 h 2517"/>
                  <a:gd name="T4" fmla="*/ 1823 w 2319"/>
                  <a:gd name="T5" fmla="*/ 783 h 2517"/>
                  <a:gd name="T6" fmla="*/ 1781 w 2319"/>
                  <a:gd name="T7" fmla="*/ 810 h 2517"/>
                  <a:gd name="T8" fmla="*/ 1750 w 2319"/>
                  <a:gd name="T9" fmla="*/ 851 h 2517"/>
                  <a:gd name="T10" fmla="*/ 1708 w 2319"/>
                  <a:gd name="T11" fmla="*/ 905 h 2517"/>
                  <a:gd name="T12" fmla="*/ 1690 w 2319"/>
                  <a:gd name="T13" fmla="*/ 957 h 2517"/>
                  <a:gd name="T14" fmla="*/ 1684 w 2319"/>
                  <a:gd name="T15" fmla="*/ 1025 h 2517"/>
                  <a:gd name="T16" fmla="*/ 1684 w 2319"/>
                  <a:gd name="T17" fmla="*/ 1085 h 2517"/>
                  <a:gd name="T18" fmla="*/ 1696 w 2319"/>
                  <a:gd name="T19" fmla="*/ 1127 h 2517"/>
                  <a:gd name="T20" fmla="*/ 1733 w 2319"/>
                  <a:gd name="T21" fmla="*/ 1190 h 2517"/>
                  <a:gd name="T22" fmla="*/ 2319 w 2319"/>
                  <a:gd name="T23" fmla="*/ 2098 h 2517"/>
                  <a:gd name="T24" fmla="*/ 1190 w 2319"/>
                  <a:gd name="T25" fmla="*/ 2517 h 2517"/>
                  <a:gd name="T26" fmla="*/ 980 w 2319"/>
                  <a:gd name="T27" fmla="*/ 2060 h 2517"/>
                  <a:gd name="T28" fmla="*/ 843 w 2319"/>
                  <a:gd name="T29" fmla="*/ 1668 h 2517"/>
                  <a:gd name="T30" fmla="*/ 812 w 2319"/>
                  <a:gd name="T31" fmla="*/ 1577 h 2517"/>
                  <a:gd name="T32" fmla="*/ 788 w 2319"/>
                  <a:gd name="T33" fmla="*/ 1513 h 2517"/>
                  <a:gd name="T34" fmla="*/ 760 w 2319"/>
                  <a:gd name="T35" fmla="*/ 1463 h 2517"/>
                  <a:gd name="T36" fmla="*/ 575 w 2319"/>
                  <a:gd name="T37" fmla="*/ 1247 h 2517"/>
                  <a:gd name="T38" fmla="*/ 621 w 2319"/>
                  <a:gd name="T39" fmla="*/ 970 h 2517"/>
                  <a:gd name="T40" fmla="*/ 615 w 2319"/>
                  <a:gd name="T41" fmla="*/ 915 h 2517"/>
                  <a:gd name="T42" fmla="*/ 611 w 2319"/>
                  <a:gd name="T43" fmla="*/ 851 h 2517"/>
                  <a:gd name="T44" fmla="*/ 573 w 2319"/>
                  <a:gd name="T45" fmla="*/ 807 h 2517"/>
                  <a:gd name="T46" fmla="*/ 536 w 2319"/>
                  <a:gd name="T47" fmla="*/ 785 h 2517"/>
                  <a:gd name="T48" fmla="*/ 503 w 2319"/>
                  <a:gd name="T49" fmla="*/ 741 h 2517"/>
                  <a:gd name="T50" fmla="*/ 490 w 2319"/>
                  <a:gd name="T51" fmla="*/ 700 h 2517"/>
                  <a:gd name="T52" fmla="*/ 470 w 2319"/>
                  <a:gd name="T53" fmla="*/ 637 h 2517"/>
                  <a:gd name="T54" fmla="*/ 463 w 2319"/>
                  <a:gd name="T55" fmla="*/ 573 h 2517"/>
                  <a:gd name="T56" fmla="*/ 430 w 2319"/>
                  <a:gd name="T57" fmla="*/ 525 h 2517"/>
                  <a:gd name="T58" fmla="*/ 372 w 2319"/>
                  <a:gd name="T59" fmla="*/ 482 h 2517"/>
                  <a:gd name="T60" fmla="*/ 341 w 2319"/>
                  <a:gd name="T61" fmla="*/ 465 h 2517"/>
                  <a:gd name="T62" fmla="*/ 270 w 2319"/>
                  <a:gd name="T63" fmla="*/ 422 h 2517"/>
                  <a:gd name="T64" fmla="*/ 73 w 2319"/>
                  <a:gd name="T65" fmla="*/ 409 h 2517"/>
                  <a:gd name="T66" fmla="*/ 25 w 2319"/>
                  <a:gd name="T67" fmla="*/ 413 h 2517"/>
                  <a:gd name="T68" fmla="*/ 3 w 2319"/>
                  <a:gd name="T69" fmla="*/ 400 h 2517"/>
                  <a:gd name="T70" fmla="*/ 0 w 2319"/>
                  <a:gd name="T71" fmla="*/ 382 h 2517"/>
                  <a:gd name="T72" fmla="*/ 11 w 2319"/>
                  <a:gd name="T73" fmla="*/ 360 h 2517"/>
                  <a:gd name="T74" fmla="*/ 270 w 2319"/>
                  <a:gd name="T75" fmla="*/ 38 h 251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319"/>
                  <a:gd name="T115" fmla="*/ 0 h 2517"/>
                  <a:gd name="T116" fmla="*/ 2319 w 2319"/>
                  <a:gd name="T117" fmla="*/ 2517 h 251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319" h="2517">
                    <a:moveTo>
                      <a:pt x="270" y="38"/>
                    </a:moveTo>
                    <a:lnTo>
                      <a:pt x="328" y="0"/>
                    </a:lnTo>
                    <a:lnTo>
                      <a:pt x="1823" y="783"/>
                    </a:lnTo>
                    <a:lnTo>
                      <a:pt x="1781" y="810"/>
                    </a:lnTo>
                    <a:lnTo>
                      <a:pt x="1750" y="851"/>
                    </a:lnTo>
                    <a:lnTo>
                      <a:pt x="1708" y="905"/>
                    </a:lnTo>
                    <a:lnTo>
                      <a:pt x="1690" y="957"/>
                    </a:lnTo>
                    <a:lnTo>
                      <a:pt x="1684" y="1025"/>
                    </a:lnTo>
                    <a:lnTo>
                      <a:pt x="1684" y="1085"/>
                    </a:lnTo>
                    <a:lnTo>
                      <a:pt x="1696" y="1127"/>
                    </a:lnTo>
                    <a:lnTo>
                      <a:pt x="1733" y="1190"/>
                    </a:lnTo>
                    <a:lnTo>
                      <a:pt x="2319" y="2098"/>
                    </a:lnTo>
                    <a:lnTo>
                      <a:pt x="1190" y="2517"/>
                    </a:lnTo>
                    <a:lnTo>
                      <a:pt x="980" y="2060"/>
                    </a:lnTo>
                    <a:lnTo>
                      <a:pt x="843" y="1668"/>
                    </a:lnTo>
                    <a:lnTo>
                      <a:pt x="812" y="1577"/>
                    </a:lnTo>
                    <a:lnTo>
                      <a:pt x="788" y="1513"/>
                    </a:lnTo>
                    <a:lnTo>
                      <a:pt x="760" y="1463"/>
                    </a:lnTo>
                    <a:lnTo>
                      <a:pt x="575" y="1247"/>
                    </a:lnTo>
                    <a:lnTo>
                      <a:pt x="621" y="970"/>
                    </a:lnTo>
                    <a:lnTo>
                      <a:pt x="615" y="915"/>
                    </a:lnTo>
                    <a:lnTo>
                      <a:pt x="611" y="851"/>
                    </a:lnTo>
                    <a:lnTo>
                      <a:pt x="573" y="807"/>
                    </a:lnTo>
                    <a:lnTo>
                      <a:pt x="536" y="785"/>
                    </a:lnTo>
                    <a:lnTo>
                      <a:pt x="503" y="741"/>
                    </a:lnTo>
                    <a:lnTo>
                      <a:pt x="490" y="700"/>
                    </a:lnTo>
                    <a:lnTo>
                      <a:pt x="470" y="637"/>
                    </a:lnTo>
                    <a:lnTo>
                      <a:pt x="463" y="573"/>
                    </a:lnTo>
                    <a:lnTo>
                      <a:pt x="430" y="525"/>
                    </a:lnTo>
                    <a:lnTo>
                      <a:pt x="372" y="482"/>
                    </a:lnTo>
                    <a:lnTo>
                      <a:pt x="341" y="465"/>
                    </a:lnTo>
                    <a:lnTo>
                      <a:pt x="270" y="422"/>
                    </a:lnTo>
                    <a:lnTo>
                      <a:pt x="73" y="409"/>
                    </a:lnTo>
                    <a:lnTo>
                      <a:pt x="25" y="413"/>
                    </a:lnTo>
                    <a:lnTo>
                      <a:pt x="3" y="400"/>
                    </a:lnTo>
                    <a:lnTo>
                      <a:pt x="0" y="382"/>
                    </a:lnTo>
                    <a:lnTo>
                      <a:pt x="11" y="360"/>
                    </a:lnTo>
                    <a:lnTo>
                      <a:pt x="270" y="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7" name="Freeform 118"/>
              <p:cNvSpPr>
                <a:spLocks/>
              </p:cNvSpPr>
              <p:nvPr/>
            </p:nvSpPr>
            <p:spPr bwMode="auto">
              <a:xfrm>
                <a:off x="-911" y="-169"/>
                <a:ext cx="2513" cy="2707"/>
              </a:xfrm>
              <a:custGeom>
                <a:avLst/>
                <a:gdLst>
                  <a:gd name="T0" fmla="*/ 0 w 12566"/>
                  <a:gd name="T1" fmla="*/ 0 h 13533"/>
                  <a:gd name="T2" fmla="*/ 5059 w 12566"/>
                  <a:gd name="T3" fmla="*/ 3270 h 13533"/>
                  <a:gd name="T4" fmla="*/ 5539 w 12566"/>
                  <a:gd name="T5" fmla="*/ 4095 h 13533"/>
                  <a:gd name="T6" fmla="*/ 6592 w 12566"/>
                  <a:gd name="T7" fmla="*/ 3550 h 13533"/>
                  <a:gd name="T8" fmla="*/ 6221 w 12566"/>
                  <a:gd name="T9" fmla="*/ 2775 h 13533"/>
                  <a:gd name="T10" fmla="*/ 6051 w 12566"/>
                  <a:gd name="T11" fmla="*/ 2866 h 13533"/>
                  <a:gd name="T12" fmla="*/ 5856 w 12566"/>
                  <a:gd name="T13" fmla="*/ 2410 h 13533"/>
                  <a:gd name="T14" fmla="*/ 5063 w 12566"/>
                  <a:gd name="T15" fmla="*/ 2868 h 13533"/>
                  <a:gd name="T16" fmla="*/ 4893 w 12566"/>
                  <a:gd name="T17" fmla="*/ 3005 h 13533"/>
                  <a:gd name="T18" fmla="*/ 5059 w 12566"/>
                  <a:gd name="T19" fmla="*/ 3270 h 13533"/>
                  <a:gd name="T20" fmla="*/ 0 w 12566"/>
                  <a:gd name="T21" fmla="*/ 0 h 13533"/>
                  <a:gd name="T22" fmla="*/ 2488 w 12566"/>
                  <a:gd name="T23" fmla="*/ 1000 h 13533"/>
                  <a:gd name="T24" fmla="*/ 5076 w 12566"/>
                  <a:gd name="T25" fmla="*/ 2020 h 13533"/>
                  <a:gd name="T26" fmla="*/ 6362 w 12566"/>
                  <a:gd name="T27" fmla="*/ 2525 h 13533"/>
                  <a:gd name="T28" fmla="*/ 6576 w 12566"/>
                  <a:gd name="T29" fmla="*/ 2605 h 13533"/>
                  <a:gd name="T30" fmla="*/ 6937 w 12566"/>
                  <a:gd name="T31" fmla="*/ 2715 h 13533"/>
                  <a:gd name="T32" fmla="*/ 7867 w 12566"/>
                  <a:gd name="T33" fmla="*/ 3028 h 13533"/>
                  <a:gd name="T34" fmla="*/ 7869 w 12566"/>
                  <a:gd name="T35" fmla="*/ 3028 h 13533"/>
                  <a:gd name="T36" fmla="*/ 12178 w 12566"/>
                  <a:gd name="T37" fmla="*/ 4453 h 13533"/>
                  <a:gd name="T38" fmla="*/ 12566 w 12566"/>
                  <a:gd name="T39" fmla="*/ 4584 h 13533"/>
                  <a:gd name="T40" fmla="*/ 12231 w 12566"/>
                  <a:gd name="T41" fmla="*/ 5405 h 13533"/>
                  <a:gd name="T42" fmla="*/ 12228 w 12566"/>
                  <a:gd name="T43" fmla="*/ 5408 h 13533"/>
                  <a:gd name="T44" fmla="*/ 11057 w 12566"/>
                  <a:gd name="T45" fmla="*/ 6987 h 13533"/>
                  <a:gd name="T46" fmla="*/ 10970 w 12566"/>
                  <a:gd name="T47" fmla="*/ 7142 h 13533"/>
                  <a:gd name="T48" fmla="*/ 10898 w 12566"/>
                  <a:gd name="T49" fmla="*/ 7230 h 13533"/>
                  <a:gd name="T50" fmla="*/ 10843 w 12566"/>
                  <a:gd name="T51" fmla="*/ 7285 h 13533"/>
                  <a:gd name="T52" fmla="*/ 10806 w 12566"/>
                  <a:gd name="T53" fmla="*/ 7325 h 13533"/>
                  <a:gd name="T54" fmla="*/ 10758 w 12566"/>
                  <a:gd name="T55" fmla="*/ 7365 h 13533"/>
                  <a:gd name="T56" fmla="*/ 10710 w 12566"/>
                  <a:gd name="T57" fmla="*/ 7387 h 13533"/>
                  <a:gd name="T58" fmla="*/ 9770 w 12566"/>
                  <a:gd name="T59" fmla="*/ 7920 h 13533"/>
                  <a:gd name="T60" fmla="*/ 8455 w 12566"/>
                  <a:gd name="T61" fmla="*/ 8663 h 13533"/>
                  <a:gd name="T62" fmla="*/ 4974 w 12566"/>
                  <a:gd name="T63" fmla="*/ 10653 h 13533"/>
                  <a:gd name="T64" fmla="*/ 1485 w 12566"/>
                  <a:gd name="T65" fmla="*/ 12660 h 13533"/>
                  <a:gd name="T66" fmla="*/ 0 w 12566"/>
                  <a:gd name="T67" fmla="*/ 13533 h 13533"/>
                  <a:gd name="T68" fmla="*/ 0 w 12566"/>
                  <a:gd name="T69" fmla="*/ 0 h 1353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566"/>
                  <a:gd name="T106" fmla="*/ 0 h 13533"/>
                  <a:gd name="T107" fmla="*/ 12566 w 12566"/>
                  <a:gd name="T108" fmla="*/ 13533 h 1353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566" h="13533">
                    <a:moveTo>
                      <a:pt x="0" y="0"/>
                    </a:moveTo>
                    <a:lnTo>
                      <a:pt x="5059" y="3270"/>
                    </a:lnTo>
                    <a:lnTo>
                      <a:pt x="5539" y="4095"/>
                    </a:lnTo>
                    <a:lnTo>
                      <a:pt x="6592" y="3550"/>
                    </a:lnTo>
                    <a:lnTo>
                      <a:pt x="6221" y="2775"/>
                    </a:lnTo>
                    <a:lnTo>
                      <a:pt x="6051" y="2866"/>
                    </a:lnTo>
                    <a:lnTo>
                      <a:pt x="5856" y="2410"/>
                    </a:lnTo>
                    <a:lnTo>
                      <a:pt x="5063" y="2868"/>
                    </a:lnTo>
                    <a:lnTo>
                      <a:pt x="4893" y="3005"/>
                    </a:lnTo>
                    <a:lnTo>
                      <a:pt x="5059" y="3270"/>
                    </a:lnTo>
                    <a:lnTo>
                      <a:pt x="0" y="0"/>
                    </a:lnTo>
                    <a:lnTo>
                      <a:pt x="2488" y="1000"/>
                    </a:lnTo>
                    <a:lnTo>
                      <a:pt x="5076" y="2020"/>
                    </a:lnTo>
                    <a:lnTo>
                      <a:pt x="6362" y="2525"/>
                    </a:lnTo>
                    <a:lnTo>
                      <a:pt x="6576" y="2605"/>
                    </a:lnTo>
                    <a:lnTo>
                      <a:pt x="6937" y="2715"/>
                    </a:lnTo>
                    <a:lnTo>
                      <a:pt x="7867" y="3028"/>
                    </a:lnTo>
                    <a:lnTo>
                      <a:pt x="7869" y="3028"/>
                    </a:lnTo>
                    <a:lnTo>
                      <a:pt x="12178" y="4453"/>
                    </a:lnTo>
                    <a:lnTo>
                      <a:pt x="12566" y="4584"/>
                    </a:lnTo>
                    <a:lnTo>
                      <a:pt x="12231" y="5405"/>
                    </a:lnTo>
                    <a:lnTo>
                      <a:pt x="12228" y="5408"/>
                    </a:lnTo>
                    <a:lnTo>
                      <a:pt x="11057" y="6987"/>
                    </a:lnTo>
                    <a:lnTo>
                      <a:pt x="10970" y="7142"/>
                    </a:lnTo>
                    <a:lnTo>
                      <a:pt x="10898" y="7230"/>
                    </a:lnTo>
                    <a:lnTo>
                      <a:pt x="10843" y="7285"/>
                    </a:lnTo>
                    <a:lnTo>
                      <a:pt x="10806" y="7325"/>
                    </a:lnTo>
                    <a:lnTo>
                      <a:pt x="10758" y="7365"/>
                    </a:lnTo>
                    <a:lnTo>
                      <a:pt x="10710" y="7387"/>
                    </a:lnTo>
                    <a:lnTo>
                      <a:pt x="9770" y="7920"/>
                    </a:lnTo>
                    <a:lnTo>
                      <a:pt x="8455" y="8663"/>
                    </a:lnTo>
                    <a:lnTo>
                      <a:pt x="4974" y="10653"/>
                    </a:lnTo>
                    <a:lnTo>
                      <a:pt x="1485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8" name="Freeform 119"/>
              <p:cNvSpPr>
                <a:spLocks/>
              </p:cNvSpPr>
              <p:nvPr/>
            </p:nvSpPr>
            <p:spPr bwMode="auto">
              <a:xfrm>
                <a:off x="-927" y="-169"/>
                <a:ext cx="2513" cy="2707"/>
              </a:xfrm>
              <a:custGeom>
                <a:avLst/>
                <a:gdLst>
                  <a:gd name="T0" fmla="*/ 0 w 12565"/>
                  <a:gd name="T1" fmla="*/ 0 h 13533"/>
                  <a:gd name="T2" fmla="*/ 2487 w 12565"/>
                  <a:gd name="T3" fmla="*/ 1000 h 13533"/>
                  <a:gd name="T4" fmla="*/ 5075 w 12565"/>
                  <a:gd name="T5" fmla="*/ 2020 h 13533"/>
                  <a:gd name="T6" fmla="*/ 6361 w 12565"/>
                  <a:gd name="T7" fmla="*/ 2525 h 13533"/>
                  <a:gd name="T8" fmla="*/ 6576 w 12565"/>
                  <a:gd name="T9" fmla="*/ 2605 h 13533"/>
                  <a:gd name="T10" fmla="*/ 6936 w 12565"/>
                  <a:gd name="T11" fmla="*/ 2715 h 13533"/>
                  <a:gd name="T12" fmla="*/ 7866 w 12565"/>
                  <a:gd name="T13" fmla="*/ 3028 h 13533"/>
                  <a:gd name="T14" fmla="*/ 7869 w 12565"/>
                  <a:gd name="T15" fmla="*/ 3028 h 13533"/>
                  <a:gd name="T16" fmla="*/ 12177 w 12565"/>
                  <a:gd name="T17" fmla="*/ 4453 h 13533"/>
                  <a:gd name="T18" fmla="*/ 12565 w 12565"/>
                  <a:gd name="T19" fmla="*/ 4584 h 13533"/>
                  <a:gd name="T20" fmla="*/ 12231 w 12565"/>
                  <a:gd name="T21" fmla="*/ 5405 h 13533"/>
                  <a:gd name="T22" fmla="*/ 12227 w 12565"/>
                  <a:gd name="T23" fmla="*/ 5408 h 13533"/>
                  <a:gd name="T24" fmla="*/ 11057 w 12565"/>
                  <a:gd name="T25" fmla="*/ 6987 h 13533"/>
                  <a:gd name="T26" fmla="*/ 10969 w 12565"/>
                  <a:gd name="T27" fmla="*/ 7142 h 13533"/>
                  <a:gd name="T28" fmla="*/ 10897 w 12565"/>
                  <a:gd name="T29" fmla="*/ 7230 h 13533"/>
                  <a:gd name="T30" fmla="*/ 10842 w 12565"/>
                  <a:gd name="T31" fmla="*/ 7285 h 13533"/>
                  <a:gd name="T32" fmla="*/ 10805 w 12565"/>
                  <a:gd name="T33" fmla="*/ 7325 h 13533"/>
                  <a:gd name="T34" fmla="*/ 10757 w 12565"/>
                  <a:gd name="T35" fmla="*/ 7365 h 13533"/>
                  <a:gd name="T36" fmla="*/ 10710 w 12565"/>
                  <a:gd name="T37" fmla="*/ 7387 h 13533"/>
                  <a:gd name="T38" fmla="*/ 9769 w 12565"/>
                  <a:gd name="T39" fmla="*/ 7920 h 13533"/>
                  <a:gd name="T40" fmla="*/ 8454 w 12565"/>
                  <a:gd name="T41" fmla="*/ 8663 h 13533"/>
                  <a:gd name="T42" fmla="*/ 4973 w 12565"/>
                  <a:gd name="T43" fmla="*/ 10653 h 13533"/>
                  <a:gd name="T44" fmla="*/ 1484 w 12565"/>
                  <a:gd name="T45" fmla="*/ 12660 h 13533"/>
                  <a:gd name="T46" fmla="*/ 0 w 12565"/>
                  <a:gd name="T47" fmla="*/ 13533 h 13533"/>
                  <a:gd name="T48" fmla="*/ 0 w 12565"/>
                  <a:gd name="T49" fmla="*/ 0 h 1353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565"/>
                  <a:gd name="T76" fmla="*/ 0 h 13533"/>
                  <a:gd name="T77" fmla="*/ 12565 w 12565"/>
                  <a:gd name="T78" fmla="*/ 13533 h 1353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565" h="13533">
                    <a:moveTo>
                      <a:pt x="0" y="0"/>
                    </a:moveTo>
                    <a:lnTo>
                      <a:pt x="2487" y="1000"/>
                    </a:lnTo>
                    <a:lnTo>
                      <a:pt x="5075" y="2020"/>
                    </a:lnTo>
                    <a:lnTo>
                      <a:pt x="6361" y="2525"/>
                    </a:lnTo>
                    <a:lnTo>
                      <a:pt x="6576" y="2605"/>
                    </a:lnTo>
                    <a:lnTo>
                      <a:pt x="6936" y="2715"/>
                    </a:lnTo>
                    <a:lnTo>
                      <a:pt x="7866" y="3028"/>
                    </a:lnTo>
                    <a:lnTo>
                      <a:pt x="7869" y="3028"/>
                    </a:lnTo>
                    <a:lnTo>
                      <a:pt x="12177" y="4453"/>
                    </a:lnTo>
                    <a:lnTo>
                      <a:pt x="12565" y="4584"/>
                    </a:lnTo>
                    <a:lnTo>
                      <a:pt x="12231" y="5405"/>
                    </a:lnTo>
                    <a:lnTo>
                      <a:pt x="12227" y="5408"/>
                    </a:lnTo>
                    <a:lnTo>
                      <a:pt x="11057" y="6987"/>
                    </a:lnTo>
                    <a:lnTo>
                      <a:pt x="10969" y="7142"/>
                    </a:lnTo>
                    <a:lnTo>
                      <a:pt x="10897" y="7230"/>
                    </a:lnTo>
                    <a:lnTo>
                      <a:pt x="10842" y="7285"/>
                    </a:lnTo>
                    <a:lnTo>
                      <a:pt x="10805" y="7325"/>
                    </a:lnTo>
                    <a:lnTo>
                      <a:pt x="10757" y="7365"/>
                    </a:lnTo>
                    <a:lnTo>
                      <a:pt x="10710" y="7387"/>
                    </a:lnTo>
                    <a:lnTo>
                      <a:pt x="9769" y="7920"/>
                    </a:lnTo>
                    <a:lnTo>
                      <a:pt x="8454" y="8663"/>
                    </a:lnTo>
                    <a:lnTo>
                      <a:pt x="4973" y="10653"/>
                    </a:lnTo>
                    <a:lnTo>
                      <a:pt x="1484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9" name="Freeform 120"/>
              <p:cNvSpPr>
                <a:spLocks/>
              </p:cNvSpPr>
              <p:nvPr/>
            </p:nvSpPr>
            <p:spPr bwMode="auto">
              <a:xfrm>
                <a:off x="51" y="313"/>
                <a:ext cx="340" cy="337"/>
              </a:xfrm>
              <a:custGeom>
                <a:avLst/>
                <a:gdLst>
                  <a:gd name="T0" fmla="*/ 165 w 1699"/>
                  <a:gd name="T1" fmla="*/ 860 h 1685"/>
                  <a:gd name="T2" fmla="*/ 645 w 1699"/>
                  <a:gd name="T3" fmla="*/ 1685 h 1685"/>
                  <a:gd name="T4" fmla="*/ 1699 w 1699"/>
                  <a:gd name="T5" fmla="*/ 1140 h 1685"/>
                  <a:gd name="T6" fmla="*/ 1328 w 1699"/>
                  <a:gd name="T7" fmla="*/ 365 h 1685"/>
                  <a:gd name="T8" fmla="*/ 1158 w 1699"/>
                  <a:gd name="T9" fmla="*/ 456 h 1685"/>
                  <a:gd name="T10" fmla="*/ 962 w 1699"/>
                  <a:gd name="T11" fmla="*/ 0 h 1685"/>
                  <a:gd name="T12" fmla="*/ 170 w 1699"/>
                  <a:gd name="T13" fmla="*/ 458 h 1685"/>
                  <a:gd name="T14" fmla="*/ 0 w 1699"/>
                  <a:gd name="T15" fmla="*/ 595 h 1685"/>
                  <a:gd name="T16" fmla="*/ 165 w 1699"/>
                  <a:gd name="T17" fmla="*/ 860 h 16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99"/>
                  <a:gd name="T28" fmla="*/ 0 h 1685"/>
                  <a:gd name="T29" fmla="*/ 1699 w 1699"/>
                  <a:gd name="T30" fmla="*/ 1685 h 168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99" h="1685">
                    <a:moveTo>
                      <a:pt x="165" y="860"/>
                    </a:moveTo>
                    <a:lnTo>
                      <a:pt x="645" y="1685"/>
                    </a:lnTo>
                    <a:lnTo>
                      <a:pt x="1699" y="1140"/>
                    </a:lnTo>
                    <a:lnTo>
                      <a:pt x="1328" y="365"/>
                    </a:lnTo>
                    <a:lnTo>
                      <a:pt x="1158" y="456"/>
                    </a:lnTo>
                    <a:lnTo>
                      <a:pt x="962" y="0"/>
                    </a:lnTo>
                    <a:lnTo>
                      <a:pt x="170" y="458"/>
                    </a:lnTo>
                    <a:lnTo>
                      <a:pt x="0" y="595"/>
                    </a:lnTo>
                    <a:lnTo>
                      <a:pt x="165" y="86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200" name="Freeform 121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>
                  <a:gd name="T0" fmla="*/ 1021 w 5334"/>
                  <a:gd name="T1" fmla="*/ 4992 h 5357"/>
                  <a:gd name="T2" fmla="*/ 696 w 5334"/>
                  <a:gd name="T3" fmla="*/ 5357 h 5357"/>
                  <a:gd name="T4" fmla="*/ 0 w 5334"/>
                  <a:gd name="T5" fmla="*/ 5172 h 5357"/>
                  <a:gd name="T6" fmla="*/ 106 w 5334"/>
                  <a:gd name="T7" fmla="*/ 4982 h 5357"/>
                  <a:gd name="T8" fmla="*/ 1924 w 5334"/>
                  <a:gd name="T9" fmla="*/ 1452 h 5357"/>
                  <a:gd name="T10" fmla="*/ 2016 w 5334"/>
                  <a:gd name="T11" fmla="*/ 1232 h 5357"/>
                  <a:gd name="T12" fmla="*/ 2106 w 5334"/>
                  <a:gd name="T13" fmla="*/ 1162 h 5357"/>
                  <a:gd name="T14" fmla="*/ 2173 w 5334"/>
                  <a:gd name="T15" fmla="*/ 1058 h 5357"/>
                  <a:gd name="T16" fmla="*/ 2246 w 5334"/>
                  <a:gd name="T17" fmla="*/ 952 h 5357"/>
                  <a:gd name="T18" fmla="*/ 2324 w 5334"/>
                  <a:gd name="T19" fmla="*/ 859 h 5357"/>
                  <a:gd name="T20" fmla="*/ 2424 w 5334"/>
                  <a:gd name="T21" fmla="*/ 759 h 5357"/>
                  <a:gd name="T22" fmla="*/ 2536 w 5334"/>
                  <a:gd name="T23" fmla="*/ 664 h 5357"/>
                  <a:gd name="T24" fmla="*/ 2689 w 5334"/>
                  <a:gd name="T25" fmla="*/ 560 h 5357"/>
                  <a:gd name="T26" fmla="*/ 2814 w 5334"/>
                  <a:gd name="T27" fmla="*/ 510 h 5357"/>
                  <a:gd name="T28" fmla="*/ 2951 w 5334"/>
                  <a:gd name="T29" fmla="*/ 477 h 5357"/>
                  <a:gd name="T30" fmla="*/ 3149 w 5334"/>
                  <a:gd name="T31" fmla="*/ 432 h 5357"/>
                  <a:gd name="T32" fmla="*/ 4857 w 5334"/>
                  <a:gd name="T33" fmla="*/ 135 h 5357"/>
                  <a:gd name="T34" fmla="*/ 4942 w 5334"/>
                  <a:gd name="T35" fmla="*/ 122 h 5357"/>
                  <a:gd name="T36" fmla="*/ 5025 w 5334"/>
                  <a:gd name="T37" fmla="*/ 95 h 5357"/>
                  <a:gd name="T38" fmla="*/ 5114 w 5334"/>
                  <a:gd name="T39" fmla="*/ 72 h 5357"/>
                  <a:gd name="T40" fmla="*/ 5247 w 5334"/>
                  <a:gd name="T41" fmla="*/ 27 h 5357"/>
                  <a:gd name="T42" fmla="*/ 5334 w 5334"/>
                  <a:gd name="T43" fmla="*/ 0 h 5357"/>
                  <a:gd name="T44" fmla="*/ 3611 w 5334"/>
                  <a:gd name="T45" fmla="*/ 2259 h 5357"/>
                  <a:gd name="T46" fmla="*/ 3566 w 5334"/>
                  <a:gd name="T47" fmla="*/ 2322 h 5357"/>
                  <a:gd name="T48" fmla="*/ 3529 w 5334"/>
                  <a:gd name="T49" fmla="*/ 2361 h 5357"/>
                  <a:gd name="T50" fmla="*/ 3462 w 5334"/>
                  <a:gd name="T51" fmla="*/ 2440 h 5357"/>
                  <a:gd name="T52" fmla="*/ 3394 w 5334"/>
                  <a:gd name="T53" fmla="*/ 2507 h 5357"/>
                  <a:gd name="T54" fmla="*/ 3329 w 5334"/>
                  <a:gd name="T55" fmla="*/ 2556 h 5357"/>
                  <a:gd name="T56" fmla="*/ 3227 w 5334"/>
                  <a:gd name="T57" fmla="*/ 2647 h 5357"/>
                  <a:gd name="T58" fmla="*/ 1021 w 5334"/>
                  <a:gd name="T59" fmla="*/ 4992 h 53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34"/>
                  <a:gd name="T91" fmla="*/ 0 h 5357"/>
                  <a:gd name="T92" fmla="*/ 5334 w 5334"/>
                  <a:gd name="T93" fmla="*/ 5357 h 535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34" h="5357">
                    <a:moveTo>
                      <a:pt x="1021" y="4992"/>
                    </a:moveTo>
                    <a:lnTo>
                      <a:pt x="696" y="5357"/>
                    </a:lnTo>
                    <a:lnTo>
                      <a:pt x="0" y="5172"/>
                    </a:lnTo>
                    <a:lnTo>
                      <a:pt x="106" y="4982"/>
                    </a:lnTo>
                    <a:lnTo>
                      <a:pt x="1924" y="1452"/>
                    </a:lnTo>
                    <a:lnTo>
                      <a:pt x="2016" y="1232"/>
                    </a:lnTo>
                    <a:lnTo>
                      <a:pt x="2106" y="1162"/>
                    </a:lnTo>
                    <a:lnTo>
                      <a:pt x="2173" y="1058"/>
                    </a:lnTo>
                    <a:lnTo>
                      <a:pt x="2246" y="952"/>
                    </a:lnTo>
                    <a:lnTo>
                      <a:pt x="2324" y="859"/>
                    </a:lnTo>
                    <a:lnTo>
                      <a:pt x="2424" y="759"/>
                    </a:lnTo>
                    <a:lnTo>
                      <a:pt x="2536" y="664"/>
                    </a:lnTo>
                    <a:lnTo>
                      <a:pt x="2689" y="560"/>
                    </a:lnTo>
                    <a:lnTo>
                      <a:pt x="2814" y="510"/>
                    </a:lnTo>
                    <a:lnTo>
                      <a:pt x="2951" y="477"/>
                    </a:lnTo>
                    <a:lnTo>
                      <a:pt x="3149" y="432"/>
                    </a:lnTo>
                    <a:lnTo>
                      <a:pt x="4857" y="135"/>
                    </a:lnTo>
                    <a:lnTo>
                      <a:pt x="4942" y="122"/>
                    </a:lnTo>
                    <a:lnTo>
                      <a:pt x="5025" y="95"/>
                    </a:lnTo>
                    <a:lnTo>
                      <a:pt x="5114" y="72"/>
                    </a:lnTo>
                    <a:lnTo>
                      <a:pt x="5247" y="27"/>
                    </a:lnTo>
                    <a:lnTo>
                      <a:pt x="5334" y="0"/>
                    </a:lnTo>
                    <a:lnTo>
                      <a:pt x="3611" y="2259"/>
                    </a:lnTo>
                    <a:lnTo>
                      <a:pt x="3566" y="2322"/>
                    </a:lnTo>
                    <a:lnTo>
                      <a:pt x="3529" y="2361"/>
                    </a:lnTo>
                    <a:lnTo>
                      <a:pt x="3462" y="2440"/>
                    </a:lnTo>
                    <a:lnTo>
                      <a:pt x="3394" y="2507"/>
                    </a:lnTo>
                    <a:lnTo>
                      <a:pt x="3329" y="2556"/>
                    </a:lnTo>
                    <a:lnTo>
                      <a:pt x="3227" y="2647"/>
                    </a:lnTo>
                    <a:lnTo>
                      <a:pt x="1021" y="499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88072" name="Group 122"/>
            <p:cNvGrpSpPr>
              <a:grpSpLocks/>
            </p:cNvGrpSpPr>
            <p:nvPr/>
          </p:nvGrpSpPr>
          <p:grpSpPr bwMode="auto">
            <a:xfrm>
              <a:off x="2784" y="2112"/>
              <a:ext cx="1200" cy="275"/>
              <a:chOff x="2640" y="2125"/>
              <a:chExt cx="1200" cy="544"/>
            </a:xfrm>
          </p:grpSpPr>
          <p:sp>
            <p:nvSpPr>
              <p:cNvPr id="88074" name="Oval 123"/>
              <p:cNvSpPr>
                <a:spLocks noChangeArrowheads="1"/>
              </p:cNvSpPr>
              <p:nvPr/>
            </p:nvSpPr>
            <p:spPr bwMode="auto">
              <a:xfrm>
                <a:off x="3312" y="2418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75" name="Oval 124"/>
              <p:cNvSpPr>
                <a:spLocks noChangeArrowheads="1"/>
              </p:cNvSpPr>
              <p:nvPr/>
            </p:nvSpPr>
            <p:spPr bwMode="auto">
              <a:xfrm>
                <a:off x="3408" y="2477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76" name="Oval 125"/>
              <p:cNvSpPr>
                <a:spLocks noChangeArrowheads="1"/>
              </p:cNvSpPr>
              <p:nvPr/>
            </p:nvSpPr>
            <p:spPr bwMode="auto">
              <a:xfrm>
                <a:off x="3744" y="2448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77" name="Oval 126"/>
              <p:cNvSpPr>
                <a:spLocks noChangeArrowheads="1"/>
              </p:cNvSpPr>
              <p:nvPr/>
            </p:nvSpPr>
            <p:spPr bwMode="auto">
              <a:xfrm>
                <a:off x="3504" y="212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78" name="Oval 127"/>
              <p:cNvSpPr>
                <a:spLocks noChangeArrowheads="1"/>
              </p:cNvSpPr>
              <p:nvPr/>
            </p:nvSpPr>
            <p:spPr bwMode="auto">
              <a:xfrm>
                <a:off x="3696" y="2184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79" name="Oval 128"/>
              <p:cNvSpPr>
                <a:spLocks noChangeArrowheads="1"/>
              </p:cNvSpPr>
              <p:nvPr/>
            </p:nvSpPr>
            <p:spPr bwMode="auto">
              <a:xfrm>
                <a:off x="3120" y="256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80" name="Oval 129"/>
              <p:cNvSpPr>
                <a:spLocks noChangeArrowheads="1"/>
              </p:cNvSpPr>
              <p:nvPr/>
            </p:nvSpPr>
            <p:spPr bwMode="auto">
              <a:xfrm>
                <a:off x="3648" y="2506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81" name="Oval 130"/>
              <p:cNvSpPr>
                <a:spLocks noChangeArrowheads="1"/>
              </p:cNvSpPr>
              <p:nvPr/>
            </p:nvSpPr>
            <p:spPr bwMode="auto">
              <a:xfrm>
                <a:off x="3600" y="2610"/>
                <a:ext cx="96" cy="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82" name="Oval 131"/>
              <p:cNvSpPr>
                <a:spLocks noChangeArrowheads="1"/>
              </p:cNvSpPr>
              <p:nvPr/>
            </p:nvSpPr>
            <p:spPr bwMode="auto">
              <a:xfrm>
                <a:off x="3648" y="2272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83" name="Oval 132"/>
              <p:cNvSpPr>
                <a:spLocks noChangeArrowheads="1"/>
              </p:cNvSpPr>
              <p:nvPr/>
            </p:nvSpPr>
            <p:spPr bwMode="auto">
              <a:xfrm>
                <a:off x="3456" y="2301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84" name="Oval 133"/>
              <p:cNvSpPr>
                <a:spLocks noChangeArrowheads="1"/>
              </p:cNvSpPr>
              <p:nvPr/>
            </p:nvSpPr>
            <p:spPr bwMode="auto">
              <a:xfrm>
                <a:off x="2640" y="2154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88073" name="Line 134"/>
            <p:cNvSpPr>
              <a:spLocks noChangeShapeType="1"/>
            </p:cNvSpPr>
            <p:nvPr/>
          </p:nvSpPr>
          <p:spPr bwMode="auto">
            <a:xfrm>
              <a:off x="3456" y="2352"/>
              <a:ext cx="0" cy="384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33639" name="Rectangle 135"/>
          <p:cNvSpPr>
            <a:spLocks noChangeArrowheads="1"/>
          </p:cNvSpPr>
          <p:nvPr/>
        </p:nvSpPr>
        <p:spPr bwMode="auto">
          <a:xfrm>
            <a:off x="838200" y="304800"/>
            <a:ext cx="44958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36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Velhos Problemas</a:t>
            </a:r>
          </a:p>
        </p:txBody>
      </p:sp>
      <p:sp>
        <p:nvSpPr>
          <p:cNvPr id="533640" name="Rectangle 136"/>
          <p:cNvSpPr>
            <a:spLocks noChangeArrowheads="1"/>
          </p:cNvSpPr>
          <p:nvPr/>
        </p:nvSpPr>
        <p:spPr bwMode="auto">
          <a:xfrm>
            <a:off x="5791200" y="228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Christovam Barcellos, CICT/Fiocruz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09600"/>
            <a:ext cx="7634288" cy="2362200"/>
          </a:xfrm>
          <a:solidFill>
            <a:srgbClr val="FFFFFF"/>
          </a:solidFill>
          <a:ln algn="ctr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3200" b="1" smtClean="0">
                <a:latin typeface="Garamond" pitchFamily="18" charset="0"/>
              </a:rPr>
              <a:t>Estratégias de Integração</a:t>
            </a:r>
            <a:br>
              <a:rPr lang="pt-BR" sz="3200" b="1" smtClean="0">
                <a:latin typeface="Garamond" pitchFamily="18" charset="0"/>
              </a:rPr>
            </a:br>
            <a:r>
              <a:rPr lang="pt-BR" sz="2400" smtClean="0">
                <a:latin typeface="Garamond" pitchFamily="18" charset="0"/>
              </a:rPr>
              <a:t>Transposição de dados de fundo(do polígono para o ponto)</a:t>
            </a:r>
            <a:br>
              <a:rPr lang="pt-BR" sz="2400" smtClean="0">
                <a:latin typeface="Garamond" pitchFamily="18" charset="0"/>
              </a:rPr>
            </a:br>
            <a:r>
              <a:rPr lang="pt-BR" sz="2400" smtClean="0">
                <a:latin typeface="Garamond" pitchFamily="18" charset="0"/>
              </a:rPr>
              <a:t>	1- Obtenção de dados de exposição (fundo) para o caso (ponto)</a:t>
            </a:r>
            <a:br>
              <a:rPr lang="pt-BR" sz="2400" smtClean="0">
                <a:latin typeface="Garamond" pitchFamily="18" charset="0"/>
              </a:rPr>
            </a:br>
            <a:r>
              <a:rPr lang="pt-BR" sz="2400" smtClean="0">
                <a:latin typeface="Garamond" pitchFamily="18" charset="0"/>
              </a:rPr>
              <a:t>	2- Cálculo de indicadores </a:t>
            </a:r>
            <a:br>
              <a:rPr lang="pt-BR" sz="2400" smtClean="0">
                <a:latin typeface="Garamond" pitchFamily="18" charset="0"/>
              </a:rPr>
            </a:br>
            <a:r>
              <a:rPr lang="pt-BR" sz="2400" smtClean="0">
                <a:latin typeface="Garamond" pitchFamily="18" charset="0"/>
              </a:rPr>
              <a:t>	3- Correlação entre indicadores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304800" y="6096000"/>
            <a:ext cx="4122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000">
                <a:latin typeface="Tahoma" pitchFamily="34" charset="0"/>
              </a:rPr>
              <a:t>Problema: Obtenção de “controles”</a:t>
            </a:r>
          </a:p>
        </p:txBody>
      </p:sp>
      <p:grpSp>
        <p:nvGrpSpPr>
          <p:cNvPr id="89092" name="Group 4"/>
          <p:cNvGrpSpPr>
            <a:grpSpLocks/>
          </p:cNvGrpSpPr>
          <p:nvPr/>
        </p:nvGrpSpPr>
        <p:grpSpPr bwMode="auto">
          <a:xfrm>
            <a:off x="609600" y="3352800"/>
            <a:ext cx="7924800" cy="2819400"/>
            <a:chOff x="1488" y="2112"/>
            <a:chExt cx="3552" cy="1248"/>
          </a:xfrm>
        </p:grpSpPr>
        <p:grpSp>
          <p:nvGrpSpPr>
            <p:cNvPr id="89094" name="Group 5"/>
            <p:cNvGrpSpPr>
              <a:grpSpLocks/>
            </p:cNvGrpSpPr>
            <p:nvPr/>
          </p:nvGrpSpPr>
          <p:grpSpPr bwMode="auto">
            <a:xfrm>
              <a:off x="1488" y="2657"/>
              <a:ext cx="3552" cy="703"/>
              <a:chOff x="-927" y="-1042"/>
              <a:chExt cx="7832" cy="6017"/>
            </a:xfrm>
          </p:grpSpPr>
          <p:sp>
            <p:nvSpPr>
              <p:cNvPr id="89108" name="Freeform 6"/>
              <p:cNvSpPr>
                <a:spLocks/>
              </p:cNvSpPr>
              <p:nvPr/>
            </p:nvSpPr>
            <p:spPr bwMode="auto">
              <a:xfrm>
                <a:off x="4453" y="2448"/>
                <a:ext cx="118" cy="198"/>
              </a:xfrm>
              <a:custGeom>
                <a:avLst/>
                <a:gdLst>
                  <a:gd name="T0" fmla="*/ 281 w 590"/>
                  <a:gd name="T1" fmla="*/ 0 h 990"/>
                  <a:gd name="T2" fmla="*/ 526 w 590"/>
                  <a:gd name="T3" fmla="*/ 152 h 990"/>
                  <a:gd name="T4" fmla="*/ 277 w 590"/>
                  <a:gd name="T5" fmla="*/ 585 h 990"/>
                  <a:gd name="T6" fmla="*/ 590 w 590"/>
                  <a:gd name="T7" fmla="*/ 770 h 990"/>
                  <a:gd name="T8" fmla="*/ 588 w 590"/>
                  <a:gd name="T9" fmla="*/ 774 h 990"/>
                  <a:gd name="T10" fmla="*/ 532 w 590"/>
                  <a:gd name="T11" fmla="*/ 888 h 990"/>
                  <a:gd name="T12" fmla="*/ 455 w 590"/>
                  <a:gd name="T13" fmla="*/ 946 h 990"/>
                  <a:gd name="T14" fmla="*/ 353 w 590"/>
                  <a:gd name="T15" fmla="*/ 979 h 990"/>
                  <a:gd name="T16" fmla="*/ 240 w 590"/>
                  <a:gd name="T17" fmla="*/ 990 h 990"/>
                  <a:gd name="T18" fmla="*/ 158 w 590"/>
                  <a:gd name="T19" fmla="*/ 979 h 990"/>
                  <a:gd name="T20" fmla="*/ 73 w 590"/>
                  <a:gd name="T21" fmla="*/ 954 h 990"/>
                  <a:gd name="T22" fmla="*/ 40 w 590"/>
                  <a:gd name="T23" fmla="*/ 932 h 990"/>
                  <a:gd name="T24" fmla="*/ 15 w 590"/>
                  <a:gd name="T25" fmla="*/ 900 h 990"/>
                  <a:gd name="T26" fmla="*/ 11 w 590"/>
                  <a:gd name="T27" fmla="*/ 894 h 990"/>
                  <a:gd name="T28" fmla="*/ 3 w 590"/>
                  <a:gd name="T29" fmla="*/ 855 h 990"/>
                  <a:gd name="T30" fmla="*/ 0 w 590"/>
                  <a:gd name="T31" fmla="*/ 799 h 990"/>
                  <a:gd name="T32" fmla="*/ 23 w 590"/>
                  <a:gd name="T33" fmla="*/ 490 h 990"/>
                  <a:gd name="T34" fmla="*/ 45 w 590"/>
                  <a:gd name="T35" fmla="*/ 475 h 990"/>
                  <a:gd name="T36" fmla="*/ 98 w 590"/>
                  <a:gd name="T37" fmla="*/ 427 h 990"/>
                  <a:gd name="T38" fmla="*/ 158 w 590"/>
                  <a:gd name="T39" fmla="*/ 382 h 990"/>
                  <a:gd name="T40" fmla="*/ 208 w 590"/>
                  <a:gd name="T41" fmla="*/ 315 h 990"/>
                  <a:gd name="T42" fmla="*/ 240 w 590"/>
                  <a:gd name="T43" fmla="*/ 245 h 990"/>
                  <a:gd name="T44" fmla="*/ 270 w 590"/>
                  <a:gd name="T45" fmla="*/ 170 h 990"/>
                  <a:gd name="T46" fmla="*/ 285 w 590"/>
                  <a:gd name="T47" fmla="*/ 92 h 990"/>
                  <a:gd name="T48" fmla="*/ 283 w 590"/>
                  <a:gd name="T49" fmla="*/ 25 h 990"/>
                  <a:gd name="T50" fmla="*/ 281 w 590"/>
                  <a:gd name="T51" fmla="*/ 0 h 99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0"/>
                  <a:gd name="T79" fmla="*/ 0 h 990"/>
                  <a:gd name="T80" fmla="*/ 590 w 590"/>
                  <a:gd name="T81" fmla="*/ 990 h 99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0" h="990">
                    <a:moveTo>
                      <a:pt x="281" y="0"/>
                    </a:moveTo>
                    <a:lnTo>
                      <a:pt x="526" y="152"/>
                    </a:lnTo>
                    <a:lnTo>
                      <a:pt x="277" y="585"/>
                    </a:lnTo>
                    <a:lnTo>
                      <a:pt x="590" y="770"/>
                    </a:lnTo>
                    <a:lnTo>
                      <a:pt x="588" y="774"/>
                    </a:lnTo>
                    <a:lnTo>
                      <a:pt x="532" y="888"/>
                    </a:lnTo>
                    <a:lnTo>
                      <a:pt x="455" y="946"/>
                    </a:lnTo>
                    <a:lnTo>
                      <a:pt x="353" y="979"/>
                    </a:lnTo>
                    <a:lnTo>
                      <a:pt x="240" y="990"/>
                    </a:lnTo>
                    <a:lnTo>
                      <a:pt x="158" y="979"/>
                    </a:lnTo>
                    <a:lnTo>
                      <a:pt x="73" y="954"/>
                    </a:lnTo>
                    <a:lnTo>
                      <a:pt x="40" y="932"/>
                    </a:lnTo>
                    <a:lnTo>
                      <a:pt x="15" y="900"/>
                    </a:lnTo>
                    <a:lnTo>
                      <a:pt x="11" y="894"/>
                    </a:lnTo>
                    <a:lnTo>
                      <a:pt x="3" y="855"/>
                    </a:lnTo>
                    <a:lnTo>
                      <a:pt x="0" y="799"/>
                    </a:lnTo>
                    <a:lnTo>
                      <a:pt x="23" y="490"/>
                    </a:lnTo>
                    <a:lnTo>
                      <a:pt x="45" y="475"/>
                    </a:lnTo>
                    <a:lnTo>
                      <a:pt x="98" y="427"/>
                    </a:lnTo>
                    <a:lnTo>
                      <a:pt x="158" y="382"/>
                    </a:lnTo>
                    <a:lnTo>
                      <a:pt x="208" y="315"/>
                    </a:lnTo>
                    <a:lnTo>
                      <a:pt x="240" y="245"/>
                    </a:lnTo>
                    <a:lnTo>
                      <a:pt x="270" y="170"/>
                    </a:lnTo>
                    <a:lnTo>
                      <a:pt x="285" y="92"/>
                    </a:lnTo>
                    <a:lnTo>
                      <a:pt x="283" y="25"/>
                    </a:lnTo>
                    <a:lnTo>
                      <a:pt x="28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09" name="Freeform 7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>
                  <a:gd name="T0" fmla="*/ 4641 w 5237"/>
                  <a:gd name="T1" fmla="*/ 2600 h 6447"/>
                  <a:gd name="T2" fmla="*/ 4817 w 5237"/>
                  <a:gd name="T3" fmla="*/ 2682 h 6447"/>
                  <a:gd name="T4" fmla="*/ 4977 w 5237"/>
                  <a:gd name="T5" fmla="*/ 2652 h 6447"/>
                  <a:gd name="T6" fmla="*/ 5025 w 5237"/>
                  <a:gd name="T7" fmla="*/ 2572 h 6447"/>
                  <a:gd name="T8" fmla="*/ 4317 w 5237"/>
                  <a:gd name="T9" fmla="*/ 1595 h 6447"/>
                  <a:gd name="T10" fmla="*/ 4120 w 5237"/>
                  <a:gd name="T11" fmla="*/ 1662 h 6447"/>
                  <a:gd name="T12" fmla="*/ 4085 w 5237"/>
                  <a:gd name="T13" fmla="*/ 1784 h 6447"/>
                  <a:gd name="T14" fmla="*/ 4637 w 5237"/>
                  <a:gd name="T15" fmla="*/ 2597 h 6447"/>
                  <a:gd name="T16" fmla="*/ 1361 w 5237"/>
                  <a:gd name="T17" fmla="*/ 535 h 6447"/>
                  <a:gd name="T18" fmla="*/ 1468 w 5237"/>
                  <a:gd name="T19" fmla="*/ 442 h 6447"/>
                  <a:gd name="T20" fmla="*/ 2126 w 5237"/>
                  <a:gd name="T21" fmla="*/ 547 h 6447"/>
                  <a:gd name="T22" fmla="*/ 2344 w 5237"/>
                  <a:gd name="T23" fmla="*/ 454 h 6447"/>
                  <a:gd name="T24" fmla="*/ 2489 w 5237"/>
                  <a:gd name="T25" fmla="*/ 187 h 6447"/>
                  <a:gd name="T26" fmla="*/ 3182 w 5237"/>
                  <a:gd name="T27" fmla="*/ 0 h 6447"/>
                  <a:gd name="T28" fmla="*/ 3229 w 5237"/>
                  <a:gd name="T29" fmla="*/ 93 h 6447"/>
                  <a:gd name="T30" fmla="*/ 5150 w 5237"/>
                  <a:gd name="T31" fmla="*/ 2635 h 6447"/>
                  <a:gd name="T32" fmla="*/ 5040 w 5237"/>
                  <a:gd name="T33" fmla="*/ 4617 h 6447"/>
                  <a:gd name="T34" fmla="*/ 4971 w 5237"/>
                  <a:gd name="T35" fmla="*/ 4865 h 6447"/>
                  <a:gd name="T36" fmla="*/ 4482 w 5237"/>
                  <a:gd name="T37" fmla="*/ 5387 h 6447"/>
                  <a:gd name="T38" fmla="*/ 4301 w 5237"/>
                  <a:gd name="T39" fmla="*/ 5652 h 6447"/>
                  <a:gd name="T40" fmla="*/ 3934 w 5237"/>
                  <a:gd name="T41" fmla="*/ 6415 h 6447"/>
                  <a:gd name="T42" fmla="*/ 3417 w 5237"/>
                  <a:gd name="T43" fmla="*/ 6229 h 6447"/>
                  <a:gd name="T44" fmla="*/ 3454 w 5237"/>
                  <a:gd name="T45" fmla="*/ 5757 h 6447"/>
                  <a:gd name="T46" fmla="*/ 3339 w 5237"/>
                  <a:gd name="T47" fmla="*/ 5652 h 6447"/>
                  <a:gd name="T48" fmla="*/ 3099 w 5237"/>
                  <a:gd name="T49" fmla="*/ 5589 h 6447"/>
                  <a:gd name="T50" fmla="*/ 3047 w 5237"/>
                  <a:gd name="T51" fmla="*/ 5670 h 6447"/>
                  <a:gd name="T52" fmla="*/ 2899 w 5237"/>
                  <a:gd name="T53" fmla="*/ 5695 h 6447"/>
                  <a:gd name="T54" fmla="*/ 2809 w 5237"/>
                  <a:gd name="T55" fmla="*/ 6110 h 6447"/>
                  <a:gd name="T56" fmla="*/ 2684 w 5237"/>
                  <a:gd name="T57" fmla="*/ 6117 h 6447"/>
                  <a:gd name="T58" fmla="*/ 1711 w 5237"/>
                  <a:gd name="T59" fmla="*/ 6004 h 6447"/>
                  <a:gd name="T60" fmla="*/ 1169 w 5237"/>
                  <a:gd name="T61" fmla="*/ 6102 h 6447"/>
                  <a:gd name="T62" fmla="*/ 708 w 5237"/>
                  <a:gd name="T63" fmla="*/ 6362 h 6447"/>
                  <a:gd name="T64" fmla="*/ 0 w 5237"/>
                  <a:gd name="T65" fmla="*/ 5282 h 6447"/>
                  <a:gd name="T66" fmla="*/ 366 w 5237"/>
                  <a:gd name="T67" fmla="*/ 5185 h 6447"/>
                  <a:gd name="T68" fmla="*/ 668 w 5237"/>
                  <a:gd name="T69" fmla="*/ 5117 h 6447"/>
                  <a:gd name="T70" fmla="*/ 1048 w 5237"/>
                  <a:gd name="T71" fmla="*/ 4877 h 6447"/>
                  <a:gd name="T72" fmla="*/ 1424 w 5237"/>
                  <a:gd name="T73" fmla="*/ 4657 h 6447"/>
                  <a:gd name="T74" fmla="*/ 1876 w 5237"/>
                  <a:gd name="T75" fmla="*/ 4010 h 6447"/>
                  <a:gd name="T76" fmla="*/ 1978 w 5237"/>
                  <a:gd name="T77" fmla="*/ 3805 h 6447"/>
                  <a:gd name="T78" fmla="*/ 2011 w 5237"/>
                  <a:gd name="T79" fmla="*/ 3567 h 6447"/>
                  <a:gd name="T80" fmla="*/ 1924 w 5237"/>
                  <a:gd name="T81" fmla="*/ 2977 h 6447"/>
                  <a:gd name="T82" fmla="*/ 648 w 5237"/>
                  <a:gd name="T83" fmla="*/ 1811 h 6447"/>
                  <a:gd name="T84" fmla="*/ 943 w 5237"/>
                  <a:gd name="T85" fmla="*/ 1585 h 6447"/>
                  <a:gd name="T86" fmla="*/ 1090 w 5237"/>
                  <a:gd name="T87" fmla="*/ 1155 h 6447"/>
                  <a:gd name="T88" fmla="*/ 963 w 5237"/>
                  <a:gd name="T89" fmla="*/ 994 h 64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237"/>
                  <a:gd name="T136" fmla="*/ 0 h 6447"/>
                  <a:gd name="T137" fmla="*/ 5237 w 5237"/>
                  <a:gd name="T138" fmla="*/ 6447 h 644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237" h="6447">
                    <a:moveTo>
                      <a:pt x="938" y="819"/>
                    </a:moveTo>
                    <a:lnTo>
                      <a:pt x="4637" y="2597"/>
                    </a:lnTo>
                    <a:lnTo>
                      <a:pt x="4641" y="2600"/>
                    </a:lnTo>
                    <a:lnTo>
                      <a:pt x="4695" y="2647"/>
                    </a:lnTo>
                    <a:lnTo>
                      <a:pt x="4745" y="2662"/>
                    </a:lnTo>
                    <a:lnTo>
                      <a:pt x="4817" y="2682"/>
                    </a:lnTo>
                    <a:lnTo>
                      <a:pt x="4859" y="2680"/>
                    </a:lnTo>
                    <a:lnTo>
                      <a:pt x="4930" y="2680"/>
                    </a:lnTo>
                    <a:lnTo>
                      <a:pt x="4977" y="2652"/>
                    </a:lnTo>
                    <a:lnTo>
                      <a:pt x="4987" y="2637"/>
                    </a:lnTo>
                    <a:lnTo>
                      <a:pt x="5015" y="2600"/>
                    </a:lnTo>
                    <a:lnTo>
                      <a:pt x="5025" y="2572"/>
                    </a:lnTo>
                    <a:lnTo>
                      <a:pt x="5012" y="2519"/>
                    </a:lnTo>
                    <a:lnTo>
                      <a:pt x="4357" y="1624"/>
                    </a:lnTo>
                    <a:lnTo>
                      <a:pt x="4317" y="1595"/>
                    </a:lnTo>
                    <a:lnTo>
                      <a:pt x="4284" y="1579"/>
                    </a:lnTo>
                    <a:lnTo>
                      <a:pt x="4234" y="1589"/>
                    </a:lnTo>
                    <a:lnTo>
                      <a:pt x="4120" y="1662"/>
                    </a:lnTo>
                    <a:lnTo>
                      <a:pt x="4091" y="1699"/>
                    </a:lnTo>
                    <a:lnTo>
                      <a:pt x="4081" y="1742"/>
                    </a:lnTo>
                    <a:lnTo>
                      <a:pt x="4085" y="1784"/>
                    </a:lnTo>
                    <a:lnTo>
                      <a:pt x="4099" y="1815"/>
                    </a:lnTo>
                    <a:lnTo>
                      <a:pt x="4602" y="2564"/>
                    </a:lnTo>
                    <a:lnTo>
                      <a:pt x="4637" y="2597"/>
                    </a:lnTo>
                    <a:lnTo>
                      <a:pt x="938" y="819"/>
                    </a:ln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0" name="Freeform 8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>
                  <a:gd name="T0" fmla="*/ 1219 w 5237"/>
                  <a:gd name="T1" fmla="*/ 887 h 6447"/>
                  <a:gd name="T2" fmla="*/ 1383 w 5237"/>
                  <a:gd name="T3" fmla="*/ 487 h 6447"/>
                  <a:gd name="T4" fmla="*/ 1468 w 5237"/>
                  <a:gd name="T5" fmla="*/ 442 h 6447"/>
                  <a:gd name="T6" fmla="*/ 2059 w 5237"/>
                  <a:gd name="T7" fmla="*/ 545 h 6447"/>
                  <a:gd name="T8" fmla="*/ 2221 w 5237"/>
                  <a:gd name="T9" fmla="*/ 550 h 6447"/>
                  <a:gd name="T10" fmla="*/ 2344 w 5237"/>
                  <a:gd name="T11" fmla="*/ 454 h 6447"/>
                  <a:gd name="T12" fmla="*/ 2437 w 5237"/>
                  <a:gd name="T13" fmla="*/ 234 h 6447"/>
                  <a:gd name="T14" fmla="*/ 2524 w 5237"/>
                  <a:gd name="T15" fmla="*/ 162 h 6447"/>
                  <a:gd name="T16" fmla="*/ 3182 w 5237"/>
                  <a:gd name="T17" fmla="*/ 0 h 6447"/>
                  <a:gd name="T18" fmla="*/ 3199 w 5237"/>
                  <a:gd name="T19" fmla="*/ 49 h 6447"/>
                  <a:gd name="T20" fmla="*/ 4209 w 5237"/>
                  <a:gd name="T21" fmla="*/ 1375 h 6447"/>
                  <a:gd name="T22" fmla="*/ 5150 w 5237"/>
                  <a:gd name="T23" fmla="*/ 2635 h 6447"/>
                  <a:gd name="T24" fmla="*/ 5154 w 5237"/>
                  <a:gd name="T25" fmla="*/ 3597 h 6447"/>
                  <a:gd name="T26" fmla="*/ 5015 w 5237"/>
                  <a:gd name="T27" fmla="*/ 4724 h 6447"/>
                  <a:gd name="T28" fmla="*/ 4971 w 5237"/>
                  <a:gd name="T29" fmla="*/ 4865 h 6447"/>
                  <a:gd name="T30" fmla="*/ 4547 w 5237"/>
                  <a:gd name="T31" fmla="*/ 5330 h 6447"/>
                  <a:gd name="T32" fmla="*/ 4427 w 5237"/>
                  <a:gd name="T33" fmla="*/ 5462 h 6447"/>
                  <a:gd name="T34" fmla="*/ 4301 w 5237"/>
                  <a:gd name="T35" fmla="*/ 5652 h 6447"/>
                  <a:gd name="T36" fmla="*/ 4017 w 5237"/>
                  <a:gd name="T37" fmla="*/ 6447 h 6447"/>
                  <a:gd name="T38" fmla="*/ 3749 w 5237"/>
                  <a:gd name="T39" fmla="*/ 6320 h 6447"/>
                  <a:gd name="T40" fmla="*/ 3417 w 5237"/>
                  <a:gd name="T41" fmla="*/ 6229 h 6447"/>
                  <a:gd name="T42" fmla="*/ 3471 w 5237"/>
                  <a:gd name="T43" fmla="*/ 5780 h 6447"/>
                  <a:gd name="T44" fmla="*/ 3412 w 5237"/>
                  <a:gd name="T45" fmla="*/ 5732 h 6447"/>
                  <a:gd name="T46" fmla="*/ 3339 w 5237"/>
                  <a:gd name="T47" fmla="*/ 5652 h 6447"/>
                  <a:gd name="T48" fmla="*/ 3307 w 5237"/>
                  <a:gd name="T49" fmla="*/ 5617 h 6447"/>
                  <a:gd name="T50" fmla="*/ 3074 w 5237"/>
                  <a:gd name="T51" fmla="*/ 5589 h 6447"/>
                  <a:gd name="T52" fmla="*/ 3047 w 5237"/>
                  <a:gd name="T53" fmla="*/ 5670 h 6447"/>
                  <a:gd name="T54" fmla="*/ 2941 w 5237"/>
                  <a:gd name="T55" fmla="*/ 5677 h 6447"/>
                  <a:gd name="T56" fmla="*/ 2879 w 5237"/>
                  <a:gd name="T57" fmla="*/ 5745 h 6447"/>
                  <a:gd name="T58" fmla="*/ 2809 w 5237"/>
                  <a:gd name="T59" fmla="*/ 6110 h 6447"/>
                  <a:gd name="T60" fmla="*/ 2749 w 5237"/>
                  <a:gd name="T61" fmla="*/ 6127 h 6447"/>
                  <a:gd name="T62" fmla="*/ 1997 w 5237"/>
                  <a:gd name="T63" fmla="*/ 6004 h 6447"/>
                  <a:gd name="T64" fmla="*/ 1711 w 5237"/>
                  <a:gd name="T65" fmla="*/ 6004 h 6447"/>
                  <a:gd name="T66" fmla="*/ 1378 w 5237"/>
                  <a:gd name="T67" fmla="*/ 6060 h 6447"/>
                  <a:gd name="T68" fmla="*/ 1001 w 5237"/>
                  <a:gd name="T69" fmla="*/ 6182 h 6447"/>
                  <a:gd name="T70" fmla="*/ 708 w 5237"/>
                  <a:gd name="T71" fmla="*/ 6362 h 6447"/>
                  <a:gd name="T72" fmla="*/ 631 w 5237"/>
                  <a:gd name="T73" fmla="*/ 6434 h 6447"/>
                  <a:gd name="T74" fmla="*/ 56 w 5237"/>
                  <a:gd name="T75" fmla="*/ 5252 h 6447"/>
                  <a:gd name="T76" fmla="*/ 366 w 5237"/>
                  <a:gd name="T77" fmla="*/ 5185 h 6447"/>
                  <a:gd name="T78" fmla="*/ 606 w 5237"/>
                  <a:gd name="T79" fmla="*/ 5147 h 6447"/>
                  <a:gd name="T80" fmla="*/ 771 w 5237"/>
                  <a:gd name="T81" fmla="*/ 5057 h 6447"/>
                  <a:gd name="T82" fmla="*/ 1048 w 5237"/>
                  <a:gd name="T83" fmla="*/ 4877 h 6447"/>
                  <a:gd name="T84" fmla="*/ 1296 w 5237"/>
                  <a:gd name="T85" fmla="*/ 4774 h 6447"/>
                  <a:gd name="T86" fmla="*/ 1791 w 5237"/>
                  <a:gd name="T87" fmla="*/ 4199 h 6447"/>
                  <a:gd name="T88" fmla="*/ 1876 w 5237"/>
                  <a:gd name="T89" fmla="*/ 4010 h 6447"/>
                  <a:gd name="T90" fmla="*/ 1959 w 5237"/>
                  <a:gd name="T91" fmla="*/ 3877 h 6447"/>
                  <a:gd name="T92" fmla="*/ 2003 w 5237"/>
                  <a:gd name="T93" fmla="*/ 3727 h 6447"/>
                  <a:gd name="T94" fmla="*/ 2011 w 5237"/>
                  <a:gd name="T95" fmla="*/ 3567 h 6447"/>
                  <a:gd name="T96" fmla="*/ 1939 w 5237"/>
                  <a:gd name="T97" fmla="*/ 3017 h 6447"/>
                  <a:gd name="T98" fmla="*/ 1434 w 5237"/>
                  <a:gd name="T99" fmla="*/ 2419 h 6447"/>
                  <a:gd name="T100" fmla="*/ 648 w 5237"/>
                  <a:gd name="T101" fmla="*/ 1811 h 6447"/>
                  <a:gd name="T102" fmla="*/ 616 w 5237"/>
                  <a:gd name="T103" fmla="*/ 1635 h 6447"/>
                  <a:gd name="T104" fmla="*/ 916 w 5237"/>
                  <a:gd name="T105" fmla="*/ 1377 h 6447"/>
                  <a:gd name="T106" fmla="*/ 1090 w 5237"/>
                  <a:gd name="T107" fmla="*/ 1155 h 6447"/>
                  <a:gd name="T108" fmla="*/ 1148 w 5237"/>
                  <a:gd name="T109" fmla="*/ 1002 h 6447"/>
                  <a:gd name="T110" fmla="*/ 938 w 5237"/>
                  <a:gd name="T111" fmla="*/ 819 h 644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237"/>
                  <a:gd name="T169" fmla="*/ 0 h 6447"/>
                  <a:gd name="T170" fmla="*/ 5237 w 5237"/>
                  <a:gd name="T171" fmla="*/ 6447 h 644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237" h="6447">
                    <a:moveTo>
                      <a:pt x="938" y="819"/>
                    </a:move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1" name="Freeform 9"/>
              <p:cNvSpPr>
                <a:spLocks/>
              </p:cNvSpPr>
              <p:nvPr/>
            </p:nvSpPr>
            <p:spPr bwMode="auto">
              <a:xfrm>
                <a:off x="4498" y="2371"/>
                <a:ext cx="92" cy="107"/>
              </a:xfrm>
              <a:custGeom>
                <a:avLst/>
                <a:gdLst>
                  <a:gd name="T0" fmla="*/ 0 w 458"/>
                  <a:gd name="T1" fmla="*/ 0 h 536"/>
                  <a:gd name="T2" fmla="*/ 458 w 458"/>
                  <a:gd name="T3" fmla="*/ 353 h 536"/>
                  <a:gd name="T4" fmla="*/ 301 w 458"/>
                  <a:gd name="T5" fmla="*/ 536 h 536"/>
                  <a:gd name="T6" fmla="*/ 56 w 458"/>
                  <a:gd name="T7" fmla="*/ 384 h 536"/>
                  <a:gd name="T8" fmla="*/ 52 w 458"/>
                  <a:gd name="T9" fmla="*/ 338 h 536"/>
                  <a:gd name="T10" fmla="*/ 2 w 458"/>
                  <a:gd name="T11" fmla="*/ 11 h 536"/>
                  <a:gd name="T12" fmla="*/ 0 w 458"/>
                  <a:gd name="T13" fmla="*/ 0 h 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8"/>
                  <a:gd name="T22" fmla="*/ 0 h 536"/>
                  <a:gd name="T23" fmla="*/ 458 w 458"/>
                  <a:gd name="T24" fmla="*/ 536 h 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8" h="536">
                    <a:moveTo>
                      <a:pt x="0" y="0"/>
                    </a:moveTo>
                    <a:lnTo>
                      <a:pt x="458" y="353"/>
                    </a:lnTo>
                    <a:lnTo>
                      <a:pt x="301" y="536"/>
                    </a:lnTo>
                    <a:lnTo>
                      <a:pt x="56" y="384"/>
                    </a:lnTo>
                    <a:lnTo>
                      <a:pt x="52" y="33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2" name="Freeform 10"/>
              <p:cNvSpPr>
                <a:spLocks/>
              </p:cNvSpPr>
              <p:nvPr/>
            </p:nvSpPr>
            <p:spPr bwMode="auto">
              <a:xfrm>
                <a:off x="4509" y="2441"/>
                <a:ext cx="147" cy="161"/>
              </a:xfrm>
              <a:custGeom>
                <a:avLst/>
                <a:gdLst>
                  <a:gd name="T0" fmla="*/ 249 w 734"/>
                  <a:gd name="T1" fmla="*/ 183 h 801"/>
                  <a:gd name="T2" fmla="*/ 406 w 734"/>
                  <a:gd name="T3" fmla="*/ 0 h 801"/>
                  <a:gd name="T4" fmla="*/ 734 w 734"/>
                  <a:gd name="T5" fmla="*/ 255 h 801"/>
                  <a:gd name="T6" fmla="*/ 313 w 734"/>
                  <a:gd name="T7" fmla="*/ 801 h 801"/>
                  <a:gd name="T8" fmla="*/ 0 w 734"/>
                  <a:gd name="T9" fmla="*/ 616 h 801"/>
                  <a:gd name="T10" fmla="*/ 249 w 734"/>
                  <a:gd name="T11" fmla="*/ 183 h 8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4"/>
                  <a:gd name="T19" fmla="*/ 0 h 801"/>
                  <a:gd name="T20" fmla="*/ 734 w 734"/>
                  <a:gd name="T21" fmla="*/ 801 h 8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4" h="801">
                    <a:moveTo>
                      <a:pt x="249" y="183"/>
                    </a:moveTo>
                    <a:lnTo>
                      <a:pt x="406" y="0"/>
                    </a:lnTo>
                    <a:lnTo>
                      <a:pt x="734" y="255"/>
                    </a:lnTo>
                    <a:lnTo>
                      <a:pt x="313" y="801"/>
                    </a:lnTo>
                    <a:lnTo>
                      <a:pt x="0" y="616"/>
                    </a:lnTo>
                    <a:lnTo>
                      <a:pt x="249" y="1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3" name="Freeform 11"/>
              <p:cNvSpPr>
                <a:spLocks/>
              </p:cNvSpPr>
              <p:nvPr/>
            </p:nvSpPr>
            <p:spPr bwMode="auto">
              <a:xfrm>
                <a:off x="4542" y="2501"/>
                <a:ext cx="2363" cy="1565"/>
              </a:xfrm>
              <a:custGeom>
                <a:avLst/>
                <a:gdLst>
                  <a:gd name="T0" fmla="*/ 10004 w 11818"/>
                  <a:gd name="T1" fmla="*/ 367 h 7829"/>
                  <a:gd name="T2" fmla="*/ 10382 w 11818"/>
                  <a:gd name="T3" fmla="*/ 277 h 7829"/>
                  <a:gd name="T4" fmla="*/ 11015 w 11818"/>
                  <a:gd name="T5" fmla="*/ 104 h 7829"/>
                  <a:gd name="T6" fmla="*/ 11427 w 11818"/>
                  <a:gd name="T7" fmla="*/ 2 h 7829"/>
                  <a:gd name="T8" fmla="*/ 11550 w 11818"/>
                  <a:gd name="T9" fmla="*/ 277 h 7829"/>
                  <a:gd name="T10" fmla="*/ 11691 w 11818"/>
                  <a:gd name="T11" fmla="*/ 807 h 7829"/>
                  <a:gd name="T12" fmla="*/ 11818 w 11818"/>
                  <a:gd name="T13" fmla="*/ 1839 h 7829"/>
                  <a:gd name="T14" fmla="*/ 11687 w 11818"/>
                  <a:gd name="T15" fmla="*/ 2499 h 7829"/>
                  <a:gd name="T16" fmla="*/ 11415 w 11818"/>
                  <a:gd name="T17" fmla="*/ 2619 h 7829"/>
                  <a:gd name="T18" fmla="*/ 11210 w 11818"/>
                  <a:gd name="T19" fmla="*/ 2767 h 7829"/>
                  <a:gd name="T20" fmla="*/ 10784 w 11818"/>
                  <a:gd name="T21" fmla="*/ 3314 h 7829"/>
                  <a:gd name="T22" fmla="*/ 10705 w 11818"/>
                  <a:gd name="T23" fmla="*/ 3942 h 7829"/>
                  <a:gd name="T24" fmla="*/ 10599 w 11818"/>
                  <a:gd name="T25" fmla="*/ 4179 h 7829"/>
                  <a:gd name="T26" fmla="*/ 10205 w 11818"/>
                  <a:gd name="T27" fmla="*/ 4445 h 7829"/>
                  <a:gd name="T28" fmla="*/ 9952 w 11818"/>
                  <a:gd name="T29" fmla="*/ 4617 h 7829"/>
                  <a:gd name="T30" fmla="*/ 9530 w 11818"/>
                  <a:gd name="T31" fmla="*/ 4785 h 7829"/>
                  <a:gd name="T32" fmla="*/ 9265 w 11818"/>
                  <a:gd name="T33" fmla="*/ 5042 h 7829"/>
                  <a:gd name="T34" fmla="*/ 7924 w 11818"/>
                  <a:gd name="T35" fmla="*/ 5545 h 7829"/>
                  <a:gd name="T36" fmla="*/ 3756 w 11818"/>
                  <a:gd name="T37" fmla="*/ 7487 h 7829"/>
                  <a:gd name="T38" fmla="*/ 2440 w 11818"/>
                  <a:gd name="T39" fmla="*/ 7439 h 7829"/>
                  <a:gd name="T40" fmla="*/ 1855 w 11818"/>
                  <a:gd name="T41" fmla="*/ 7777 h 7829"/>
                  <a:gd name="T42" fmla="*/ 1430 w 11818"/>
                  <a:gd name="T43" fmla="*/ 7790 h 7829"/>
                  <a:gd name="T44" fmla="*/ 967 w 11818"/>
                  <a:gd name="T45" fmla="*/ 7457 h 7829"/>
                  <a:gd name="T46" fmla="*/ 31 w 11818"/>
                  <a:gd name="T47" fmla="*/ 7084 h 7829"/>
                  <a:gd name="T48" fmla="*/ 162 w 11818"/>
                  <a:gd name="T49" fmla="*/ 6717 h 7829"/>
                  <a:gd name="T50" fmla="*/ 394 w 11818"/>
                  <a:gd name="T51" fmla="*/ 6364 h 7829"/>
                  <a:gd name="T52" fmla="*/ 685 w 11818"/>
                  <a:gd name="T53" fmla="*/ 6180 h 7829"/>
                  <a:gd name="T54" fmla="*/ 1087 w 11818"/>
                  <a:gd name="T55" fmla="*/ 6020 h 7829"/>
                  <a:gd name="T56" fmla="*/ 1395 w 11818"/>
                  <a:gd name="T57" fmla="*/ 5987 h 7829"/>
                  <a:gd name="T58" fmla="*/ 2035 w 11818"/>
                  <a:gd name="T59" fmla="*/ 5957 h 7829"/>
                  <a:gd name="T60" fmla="*/ 2258 w 11818"/>
                  <a:gd name="T61" fmla="*/ 5862 h 7829"/>
                  <a:gd name="T62" fmla="*/ 2920 w 11818"/>
                  <a:gd name="T63" fmla="*/ 4694 h 7829"/>
                  <a:gd name="T64" fmla="*/ 3385 w 11818"/>
                  <a:gd name="T65" fmla="*/ 3302 h 7829"/>
                  <a:gd name="T66" fmla="*/ 3563 w 11818"/>
                  <a:gd name="T67" fmla="*/ 3002 h 7829"/>
                  <a:gd name="T68" fmla="*/ 4055 w 11818"/>
                  <a:gd name="T69" fmla="*/ 2490 h 7829"/>
                  <a:gd name="T70" fmla="*/ 4151 w 11818"/>
                  <a:gd name="T71" fmla="*/ 2264 h 7829"/>
                  <a:gd name="T72" fmla="*/ 4373 w 11818"/>
                  <a:gd name="T73" fmla="*/ 260 h 7829"/>
                  <a:gd name="T74" fmla="*/ 4715 w 11818"/>
                  <a:gd name="T75" fmla="*/ 497 h 7829"/>
                  <a:gd name="T76" fmla="*/ 6523 w 11818"/>
                  <a:gd name="T77" fmla="*/ 1747 h 7829"/>
                  <a:gd name="T78" fmla="*/ 6806 w 11818"/>
                  <a:gd name="T79" fmla="*/ 1731 h 7829"/>
                  <a:gd name="T80" fmla="*/ 7341 w 11818"/>
                  <a:gd name="T81" fmla="*/ 1597 h 7829"/>
                  <a:gd name="T82" fmla="*/ 7967 w 11818"/>
                  <a:gd name="T83" fmla="*/ 1372 h 7829"/>
                  <a:gd name="T84" fmla="*/ 8785 w 11818"/>
                  <a:gd name="T85" fmla="*/ 1017 h 7829"/>
                  <a:gd name="T86" fmla="*/ 8979 w 11818"/>
                  <a:gd name="T87" fmla="*/ 994 h 7829"/>
                  <a:gd name="T88" fmla="*/ 9149 w 11818"/>
                  <a:gd name="T89" fmla="*/ 830 h 782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818"/>
                  <a:gd name="T136" fmla="*/ 0 h 7829"/>
                  <a:gd name="T137" fmla="*/ 11818 w 11818"/>
                  <a:gd name="T138" fmla="*/ 7829 h 782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818" h="7829">
                    <a:moveTo>
                      <a:pt x="9186" y="754"/>
                    </a:moveTo>
                    <a:lnTo>
                      <a:pt x="9603" y="537"/>
                    </a:lnTo>
                    <a:lnTo>
                      <a:pt x="10004" y="367"/>
                    </a:lnTo>
                    <a:lnTo>
                      <a:pt x="10207" y="312"/>
                    </a:lnTo>
                    <a:lnTo>
                      <a:pt x="10300" y="302"/>
                    </a:lnTo>
                    <a:lnTo>
                      <a:pt x="10382" y="277"/>
                    </a:lnTo>
                    <a:lnTo>
                      <a:pt x="10564" y="210"/>
                    </a:lnTo>
                    <a:lnTo>
                      <a:pt x="10738" y="181"/>
                    </a:lnTo>
                    <a:lnTo>
                      <a:pt x="11015" y="104"/>
                    </a:lnTo>
                    <a:lnTo>
                      <a:pt x="11143" y="84"/>
                    </a:lnTo>
                    <a:lnTo>
                      <a:pt x="11292" y="50"/>
                    </a:lnTo>
                    <a:lnTo>
                      <a:pt x="11427" y="2"/>
                    </a:lnTo>
                    <a:lnTo>
                      <a:pt x="11427" y="0"/>
                    </a:lnTo>
                    <a:lnTo>
                      <a:pt x="11480" y="117"/>
                    </a:lnTo>
                    <a:lnTo>
                      <a:pt x="11550" y="277"/>
                    </a:lnTo>
                    <a:lnTo>
                      <a:pt x="11612" y="434"/>
                    </a:lnTo>
                    <a:lnTo>
                      <a:pt x="11660" y="610"/>
                    </a:lnTo>
                    <a:lnTo>
                      <a:pt x="11691" y="807"/>
                    </a:lnTo>
                    <a:lnTo>
                      <a:pt x="11745" y="1206"/>
                    </a:lnTo>
                    <a:lnTo>
                      <a:pt x="11782" y="1457"/>
                    </a:lnTo>
                    <a:lnTo>
                      <a:pt x="11818" y="1839"/>
                    </a:lnTo>
                    <a:lnTo>
                      <a:pt x="11778" y="2258"/>
                    </a:lnTo>
                    <a:lnTo>
                      <a:pt x="11749" y="2389"/>
                    </a:lnTo>
                    <a:lnTo>
                      <a:pt x="11687" y="2499"/>
                    </a:lnTo>
                    <a:lnTo>
                      <a:pt x="11600" y="2559"/>
                    </a:lnTo>
                    <a:lnTo>
                      <a:pt x="11525" y="2597"/>
                    </a:lnTo>
                    <a:lnTo>
                      <a:pt x="11415" y="2619"/>
                    </a:lnTo>
                    <a:lnTo>
                      <a:pt x="11334" y="2654"/>
                    </a:lnTo>
                    <a:lnTo>
                      <a:pt x="11263" y="2707"/>
                    </a:lnTo>
                    <a:lnTo>
                      <a:pt x="11210" y="2767"/>
                    </a:lnTo>
                    <a:lnTo>
                      <a:pt x="11050" y="2974"/>
                    </a:lnTo>
                    <a:lnTo>
                      <a:pt x="10880" y="3190"/>
                    </a:lnTo>
                    <a:lnTo>
                      <a:pt x="10784" y="3314"/>
                    </a:lnTo>
                    <a:lnTo>
                      <a:pt x="10759" y="3402"/>
                    </a:lnTo>
                    <a:lnTo>
                      <a:pt x="10738" y="3499"/>
                    </a:lnTo>
                    <a:lnTo>
                      <a:pt x="10705" y="3942"/>
                    </a:lnTo>
                    <a:lnTo>
                      <a:pt x="10697" y="4042"/>
                    </a:lnTo>
                    <a:lnTo>
                      <a:pt x="10660" y="4115"/>
                    </a:lnTo>
                    <a:lnTo>
                      <a:pt x="10599" y="4179"/>
                    </a:lnTo>
                    <a:lnTo>
                      <a:pt x="10373" y="4320"/>
                    </a:lnTo>
                    <a:lnTo>
                      <a:pt x="10282" y="4382"/>
                    </a:lnTo>
                    <a:lnTo>
                      <a:pt x="10205" y="4445"/>
                    </a:lnTo>
                    <a:lnTo>
                      <a:pt x="10145" y="4520"/>
                    </a:lnTo>
                    <a:lnTo>
                      <a:pt x="10060" y="4584"/>
                    </a:lnTo>
                    <a:lnTo>
                      <a:pt x="9952" y="4617"/>
                    </a:lnTo>
                    <a:lnTo>
                      <a:pt x="9867" y="4625"/>
                    </a:lnTo>
                    <a:lnTo>
                      <a:pt x="9599" y="4744"/>
                    </a:lnTo>
                    <a:lnTo>
                      <a:pt x="9530" y="4785"/>
                    </a:lnTo>
                    <a:lnTo>
                      <a:pt x="9449" y="4837"/>
                    </a:lnTo>
                    <a:lnTo>
                      <a:pt x="9356" y="4932"/>
                    </a:lnTo>
                    <a:lnTo>
                      <a:pt x="9265" y="5042"/>
                    </a:lnTo>
                    <a:lnTo>
                      <a:pt x="9215" y="5094"/>
                    </a:lnTo>
                    <a:lnTo>
                      <a:pt x="9111" y="5152"/>
                    </a:lnTo>
                    <a:lnTo>
                      <a:pt x="7924" y="5545"/>
                    </a:lnTo>
                    <a:lnTo>
                      <a:pt x="4250" y="7312"/>
                    </a:lnTo>
                    <a:lnTo>
                      <a:pt x="3941" y="7447"/>
                    </a:lnTo>
                    <a:lnTo>
                      <a:pt x="3756" y="7487"/>
                    </a:lnTo>
                    <a:lnTo>
                      <a:pt x="3443" y="7522"/>
                    </a:lnTo>
                    <a:lnTo>
                      <a:pt x="2590" y="7439"/>
                    </a:lnTo>
                    <a:lnTo>
                      <a:pt x="2440" y="7439"/>
                    </a:lnTo>
                    <a:lnTo>
                      <a:pt x="2343" y="7454"/>
                    </a:lnTo>
                    <a:lnTo>
                      <a:pt x="1995" y="7730"/>
                    </a:lnTo>
                    <a:lnTo>
                      <a:pt x="1855" y="7777"/>
                    </a:lnTo>
                    <a:lnTo>
                      <a:pt x="1615" y="7819"/>
                    </a:lnTo>
                    <a:lnTo>
                      <a:pt x="1507" y="7829"/>
                    </a:lnTo>
                    <a:lnTo>
                      <a:pt x="1430" y="7790"/>
                    </a:lnTo>
                    <a:lnTo>
                      <a:pt x="1268" y="7642"/>
                    </a:lnTo>
                    <a:lnTo>
                      <a:pt x="1120" y="7518"/>
                    </a:lnTo>
                    <a:lnTo>
                      <a:pt x="967" y="7457"/>
                    </a:lnTo>
                    <a:lnTo>
                      <a:pt x="207" y="7339"/>
                    </a:lnTo>
                    <a:lnTo>
                      <a:pt x="0" y="7298"/>
                    </a:lnTo>
                    <a:lnTo>
                      <a:pt x="31" y="7084"/>
                    </a:lnTo>
                    <a:lnTo>
                      <a:pt x="54" y="6957"/>
                    </a:lnTo>
                    <a:lnTo>
                      <a:pt x="97" y="6832"/>
                    </a:lnTo>
                    <a:lnTo>
                      <a:pt x="162" y="6717"/>
                    </a:lnTo>
                    <a:lnTo>
                      <a:pt x="220" y="6622"/>
                    </a:lnTo>
                    <a:lnTo>
                      <a:pt x="332" y="6422"/>
                    </a:lnTo>
                    <a:lnTo>
                      <a:pt x="394" y="6364"/>
                    </a:lnTo>
                    <a:lnTo>
                      <a:pt x="450" y="6339"/>
                    </a:lnTo>
                    <a:lnTo>
                      <a:pt x="647" y="6217"/>
                    </a:lnTo>
                    <a:lnTo>
                      <a:pt x="685" y="6180"/>
                    </a:lnTo>
                    <a:lnTo>
                      <a:pt x="727" y="6127"/>
                    </a:lnTo>
                    <a:lnTo>
                      <a:pt x="795" y="6099"/>
                    </a:lnTo>
                    <a:lnTo>
                      <a:pt x="1087" y="6020"/>
                    </a:lnTo>
                    <a:lnTo>
                      <a:pt x="1195" y="6007"/>
                    </a:lnTo>
                    <a:lnTo>
                      <a:pt x="1297" y="5992"/>
                    </a:lnTo>
                    <a:lnTo>
                      <a:pt x="1395" y="5987"/>
                    </a:lnTo>
                    <a:lnTo>
                      <a:pt x="1832" y="5980"/>
                    </a:lnTo>
                    <a:lnTo>
                      <a:pt x="1932" y="5964"/>
                    </a:lnTo>
                    <a:lnTo>
                      <a:pt x="2035" y="5957"/>
                    </a:lnTo>
                    <a:lnTo>
                      <a:pt x="2130" y="5929"/>
                    </a:lnTo>
                    <a:lnTo>
                      <a:pt x="2200" y="5904"/>
                    </a:lnTo>
                    <a:lnTo>
                      <a:pt x="2258" y="5862"/>
                    </a:lnTo>
                    <a:lnTo>
                      <a:pt x="2302" y="5785"/>
                    </a:lnTo>
                    <a:lnTo>
                      <a:pt x="2868" y="4787"/>
                    </a:lnTo>
                    <a:lnTo>
                      <a:pt x="2920" y="4694"/>
                    </a:lnTo>
                    <a:lnTo>
                      <a:pt x="2957" y="4559"/>
                    </a:lnTo>
                    <a:lnTo>
                      <a:pt x="3153" y="3987"/>
                    </a:lnTo>
                    <a:lnTo>
                      <a:pt x="3385" y="3302"/>
                    </a:lnTo>
                    <a:lnTo>
                      <a:pt x="3437" y="3192"/>
                    </a:lnTo>
                    <a:lnTo>
                      <a:pt x="3495" y="3090"/>
                    </a:lnTo>
                    <a:lnTo>
                      <a:pt x="3563" y="3002"/>
                    </a:lnTo>
                    <a:lnTo>
                      <a:pt x="3618" y="2927"/>
                    </a:lnTo>
                    <a:lnTo>
                      <a:pt x="3683" y="2870"/>
                    </a:lnTo>
                    <a:lnTo>
                      <a:pt x="4055" y="2490"/>
                    </a:lnTo>
                    <a:lnTo>
                      <a:pt x="4107" y="2405"/>
                    </a:lnTo>
                    <a:lnTo>
                      <a:pt x="4136" y="2339"/>
                    </a:lnTo>
                    <a:lnTo>
                      <a:pt x="4151" y="2264"/>
                    </a:lnTo>
                    <a:lnTo>
                      <a:pt x="4176" y="2157"/>
                    </a:lnTo>
                    <a:lnTo>
                      <a:pt x="4290" y="1137"/>
                    </a:lnTo>
                    <a:lnTo>
                      <a:pt x="4373" y="260"/>
                    </a:lnTo>
                    <a:lnTo>
                      <a:pt x="4373" y="262"/>
                    </a:lnTo>
                    <a:lnTo>
                      <a:pt x="4462" y="318"/>
                    </a:lnTo>
                    <a:lnTo>
                      <a:pt x="4715" y="497"/>
                    </a:lnTo>
                    <a:lnTo>
                      <a:pt x="5636" y="1152"/>
                    </a:lnTo>
                    <a:lnTo>
                      <a:pt x="6419" y="1694"/>
                    </a:lnTo>
                    <a:lnTo>
                      <a:pt x="6523" y="1747"/>
                    </a:lnTo>
                    <a:lnTo>
                      <a:pt x="6629" y="1760"/>
                    </a:lnTo>
                    <a:lnTo>
                      <a:pt x="6731" y="1752"/>
                    </a:lnTo>
                    <a:lnTo>
                      <a:pt x="6806" y="1731"/>
                    </a:lnTo>
                    <a:lnTo>
                      <a:pt x="6976" y="1685"/>
                    </a:lnTo>
                    <a:lnTo>
                      <a:pt x="7141" y="1640"/>
                    </a:lnTo>
                    <a:lnTo>
                      <a:pt x="7341" y="1597"/>
                    </a:lnTo>
                    <a:lnTo>
                      <a:pt x="7611" y="1552"/>
                    </a:lnTo>
                    <a:lnTo>
                      <a:pt x="7822" y="1462"/>
                    </a:lnTo>
                    <a:lnTo>
                      <a:pt x="7967" y="1372"/>
                    </a:lnTo>
                    <a:lnTo>
                      <a:pt x="8364" y="1175"/>
                    </a:lnTo>
                    <a:lnTo>
                      <a:pt x="8721" y="1034"/>
                    </a:lnTo>
                    <a:lnTo>
                      <a:pt x="8785" y="1017"/>
                    </a:lnTo>
                    <a:lnTo>
                      <a:pt x="8862" y="1011"/>
                    </a:lnTo>
                    <a:lnTo>
                      <a:pt x="8920" y="1011"/>
                    </a:lnTo>
                    <a:lnTo>
                      <a:pt x="8979" y="994"/>
                    </a:lnTo>
                    <a:lnTo>
                      <a:pt x="9042" y="955"/>
                    </a:lnTo>
                    <a:lnTo>
                      <a:pt x="9107" y="882"/>
                    </a:lnTo>
                    <a:lnTo>
                      <a:pt x="9149" y="830"/>
                    </a:lnTo>
                    <a:lnTo>
                      <a:pt x="9186" y="75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4" name="Freeform 12"/>
              <p:cNvSpPr>
                <a:spLocks/>
              </p:cNvSpPr>
              <p:nvPr/>
            </p:nvSpPr>
            <p:spPr bwMode="auto">
              <a:xfrm>
                <a:off x="3998" y="-1042"/>
                <a:ext cx="2456" cy="1885"/>
              </a:xfrm>
              <a:custGeom>
                <a:avLst/>
                <a:gdLst>
                  <a:gd name="T0" fmla="*/ 4703 w 12283"/>
                  <a:gd name="T1" fmla="*/ 118 h 9423"/>
                  <a:gd name="T2" fmla="*/ 4496 w 12283"/>
                  <a:gd name="T3" fmla="*/ 2923 h 9423"/>
                  <a:gd name="T4" fmla="*/ 5967 w 12283"/>
                  <a:gd name="T5" fmla="*/ 2660 h 9423"/>
                  <a:gd name="T6" fmla="*/ 6544 w 12283"/>
                  <a:gd name="T7" fmla="*/ 2409 h 9423"/>
                  <a:gd name="T8" fmla="*/ 7245 w 12283"/>
                  <a:gd name="T9" fmla="*/ 2098 h 9423"/>
                  <a:gd name="T10" fmla="*/ 9352 w 12283"/>
                  <a:gd name="T11" fmla="*/ 1467 h 9423"/>
                  <a:gd name="T12" fmla="*/ 8105 w 12283"/>
                  <a:gd name="T13" fmla="*/ 3123 h 9423"/>
                  <a:gd name="T14" fmla="*/ 9381 w 12283"/>
                  <a:gd name="T15" fmla="*/ 2801 h 9423"/>
                  <a:gd name="T16" fmla="*/ 9593 w 12283"/>
                  <a:gd name="T17" fmla="*/ 2870 h 9423"/>
                  <a:gd name="T18" fmla="*/ 9688 w 12283"/>
                  <a:gd name="T19" fmla="*/ 2895 h 9423"/>
                  <a:gd name="T20" fmla="*/ 9881 w 12283"/>
                  <a:gd name="T21" fmla="*/ 2895 h 9423"/>
                  <a:gd name="T22" fmla="*/ 10375 w 12283"/>
                  <a:gd name="T23" fmla="*/ 3245 h 9423"/>
                  <a:gd name="T24" fmla="*/ 10418 w 12283"/>
                  <a:gd name="T25" fmla="*/ 3355 h 9423"/>
                  <a:gd name="T26" fmla="*/ 10550 w 12283"/>
                  <a:gd name="T27" fmla="*/ 3420 h 9423"/>
                  <a:gd name="T28" fmla="*/ 10851 w 12283"/>
                  <a:gd name="T29" fmla="*/ 3380 h 9423"/>
                  <a:gd name="T30" fmla="*/ 11818 w 12283"/>
                  <a:gd name="T31" fmla="*/ 3500 h 9423"/>
                  <a:gd name="T32" fmla="*/ 12216 w 12283"/>
                  <a:gd name="T33" fmla="*/ 3530 h 9423"/>
                  <a:gd name="T34" fmla="*/ 12083 w 12283"/>
                  <a:gd name="T35" fmla="*/ 3758 h 9423"/>
                  <a:gd name="T36" fmla="*/ 11931 w 12283"/>
                  <a:gd name="T37" fmla="*/ 3932 h 9423"/>
                  <a:gd name="T38" fmla="*/ 11648 w 12283"/>
                  <a:gd name="T39" fmla="*/ 4188 h 9423"/>
                  <a:gd name="T40" fmla="*/ 10848 w 12283"/>
                  <a:gd name="T41" fmla="*/ 4770 h 9423"/>
                  <a:gd name="T42" fmla="*/ 8553 w 12283"/>
                  <a:gd name="T43" fmla="*/ 5718 h 9423"/>
                  <a:gd name="T44" fmla="*/ 6072 w 12283"/>
                  <a:gd name="T45" fmla="*/ 7113 h 9423"/>
                  <a:gd name="T46" fmla="*/ 5716 w 12283"/>
                  <a:gd name="T47" fmla="*/ 7285 h 9423"/>
                  <a:gd name="T48" fmla="*/ 5427 w 12283"/>
                  <a:gd name="T49" fmla="*/ 7441 h 9423"/>
                  <a:gd name="T50" fmla="*/ 5232 w 12283"/>
                  <a:gd name="T51" fmla="*/ 7571 h 9423"/>
                  <a:gd name="T52" fmla="*/ 5037 w 12283"/>
                  <a:gd name="T53" fmla="*/ 7675 h 9423"/>
                  <a:gd name="T54" fmla="*/ 4644 w 12283"/>
                  <a:gd name="T55" fmla="*/ 7898 h 9423"/>
                  <a:gd name="T56" fmla="*/ 4298 w 12283"/>
                  <a:gd name="T57" fmla="*/ 8128 h 9423"/>
                  <a:gd name="T58" fmla="*/ 3931 w 12283"/>
                  <a:gd name="T59" fmla="*/ 8395 h 9423"/>
                  <a:gd name="T60" fmla="*/ 3791 w 12283"/>
                  <a:gd name="T61" fmla="*/ 8553 h 9423"/>
                  <a:gd name="T62" fmla="*/ 3696 w 12283"/>
                  <a:gd name="T63" fmla="*/ 8813 h 9423"/>
                  <a:gd name="T64" fmla="*/ 3674 w 12283"/>
                  <a:gd name="T65" fmla="*/ 8918 h 9423"/>
                  <a:gd name="T66" fmla="*/ 3518 w 12283"/>
                  <a:gd name="T67" fmla="*/ 9005 h 9423"/>
                  <a:gd name="T68" fmla="*/ 3391 w 12283"/>
                  <a:gd name="T69" fmla="*/ 9098 h 9423"/>
                  <a:gd name="T70" fmla="*/ 3266 w 12283"/>
                  <a:gd name="T71" fmla="*/ 9258 h 9423"/>
                  <a:gd name="T72" fmla="*/ 2981 w 12283"/>
                  <a:gd name="T73" fmla="*/ 9362 h 9423"/>
                  <a:gd name="T74" fmla="*/ 2839 w 12283"/>
                  <a:gd name="T75" fmla="*/ 9385 h 9423"/>
                  <a:gd name="T76" fmla="*/ 2806 w 12283"/>
                  <a:gd name="T77" fmla="*/ 8763 h 9423"/>
                  <a:gd name="T78" fmla="*/ 2781 w 12283"/>
                  <a:gd name="T79" fmla="*/ 8178 h 9423"/>
                  <a:gd name="T80" fmla="*/ 2829 w 12283"/>
                  <a:gd name="T81" fmla="*/ 7963 h 9423"/>
                  <a:gd name="T82" fmla="*/ 2873 w 12283"/>
                  <a:gd name="T83" fmla="*/ 7851 h 9423"/>
                  <a:gd name="T84" fmla="*/ 2926 w 12283"/>
                  <a:gd name="T85" fmla="*/ 7785 h 9423"/>
                  <a:gd name="T86" fmla="*/ 693 w 12283"/>
                  <a:gd name="T87" fmla="*/ 7818 h 9423"/>
                  <a:gd name="T88" fmla="*/ 471 w 12283"/>
                  <a:gd name="T89" fmla="*/ 7878 h 9423"/>
                  <a:gd name="T90" fmla="*/ 0 w 12283"/>
                  <a:gd name="T91" fmla="*/ 8080 h 9423"/>
                  <a:gd name="T92" fmla="*/ 390 w 12283"/>
                  <a:gd name="T93" fmla="*/ 7596 h 9423"/>
                  <a:gd name="T94" fmla="*/ 700 w 12283"/>
                  <a:gd name="T95" fmla="*/ 7096 h 9423"/>
                  <a:gd name="T96" fmla="*/ 1065 w 12283"/>
                  <a:gd name="T97" fmla="*/ 6458 h 9423"/>
                  <a:gd name="T98" fmla="*/ 1728 w 12283"/>
                  <a:gd name="T99" fmla="*/ 2135 h 9423"/>
                  <a:gd name="T100" fmla="*/ 1733 w 12283"/>
                  <a:gd name="T101" fmla="*/ 1953 h 9423"/>
                  <a:gd name="T102" fmla="*/ 1063 w 12283"/>
                  <a:gd name="T103" fmla="*/ 1145 h 9423"/>
                  <a:gd name="T104" fmla="*/ 4701 w 12283"/>
                  <a:gd name="T105" fmla="*/ 0 h 942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2283"/>
                  <a:gd name="T160" fmla="*/ 0 h 9423"/>
                  <a:gd name="T161" fmla="*/ 12283 w 12283"/>
                  <a:gd name="T162" fmla="*/ 9423 h 942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2283" h="9423">
                    <a:moveTo>
                      <a:pt x="4701" y="0"/>
                    </a:moveTo>
                    <a:lnTo>
                      <a:pt x="4703" y="118"/>
                    </a:lnTo>
                    <a:lnTo>
                      <a:pt x="4481" y="2903"/>
                    </a:lnTo>
                    <a:lnTo>
                      <a:pt x="4496" y="2923"/>
                    </a:lnTo>
                    <a:lnTo>
                      <a:pt x="5707" y="2720"/>
                    </a:lnTo>
                    <a:lnTo>
                      <a:pt x="5967" y="2660"/>
                    </a:lnTo>
                    <a:lnTo>
                      <a:pt x="6542" y="2411"/>
                    </a:lnTo>
                    <a:lnTo>
                      <a:pt x="6544" y="2409"/>
                    </a:lnTo>
                    <a:lnTo>
                      <a:pt x="7242" y="2100"/>
                    </a:lnTo>
                    <a:lnTo>
                      <a:pt x="7245" y="2098"/>
                    </a:lnTo>
                    <a:lnTo>
                      <a:pt x="8635" y="1463"/>
                    </a:lnTo>
                    <a:lnTo>
                      <a:pt x="9352" y="1467"/>
                    </a:lnTo>
                    <a:lnTo>
                      <a:pt x="9360" y="2231"/>
                    </a:lnTo>
                    <a:lnTo>
                      <a:pt x="8105" y="3123"/>
                    </a:lnTo>
                    <a:lnTo>
                      <a:pt x="8318" y="3430"/>
                    </a:lnTo>
                    <a:lnTo>
                      <a:pt x="9381" y="2801"/>
                    </a:lnTo>
                    <a:lnTo>
                      <a:pt x="9431" y="2763"/>
                    </a:lnTo>
                    <a:lnTo>
                      <a:pt x="9593" y="2870"/>
                    </a:lnTo>
                    <a:lnTo>
                      <a:pt x="9618" y="2886"/>
                    </a:lnTo>
                    <a:lnTo>
                      <a:pt x="9688" y="2895"/>
                    </a:lnTo>
                    <a:lnTo>
                      <a:pt x="9765" y="2901"/>
                    </a:lnTo>
                    <a:lnTo>
                      <a:pt x="9881" y="2895"/>
                    </a:lnTo>
                    <a:lnTo>
                      <a:pt x="10251" y="2828"/>
                    </a:lnTo>
                    <a:lnTo>
                      <a:pt x="10375" y="3245"/>
                    </a:lnTo>
                    <a:lnTo>
                      <a:pt x="10385" y="3308"/>
                    </a:lnTo>
                    <a:lnTo>
                      <a:pt x="10418" y="3355"/>
                    </a:lnTo>
                    <a:lnTo>
                      <a:pt x="10471" y="3390"/>
                    </a:lnTo>
                    <a:lnTo>
                      <a:pt x="10550" y="3420"/>
                    </a:lnTo>
                    <a:lnTo>
                      <a:pt x="10626" y="3420"/>
                    </a:lnTo>
                    <a:lnTo>
                      <a:pt x="10851" y="3380"/>
                    </a:lnTo>
                    <a:lnTo>
                      <a:pt x="11305" y="3301"/>
                    </a:lnTo>
                    <a:lnTo>
                      <a:pt x="11818" y="3500"/>
                    </a:lnTo>
                    <a:lnTo>
                      <a:pt x="12283" y="3386"/>
                    </a:lnTo>
                    <a:lnTo>
                      <a:pt x="12216" y="3530"/>
                    </a:lnTo>
                    <a:lnTo>
                      <a:pt x="12156" y="3643"/>
                    </a:lnTo>
                    <a:lnTo>
                      <a:pt x="12083" y="3758"/>
                    </a:lnTo>
                    <a:lnTo>
                      <a:pt x="11996" y="3870"/>
                    </a:lnTo>
                    <a:lnTo>
                      <a:pt x="11931" y="3932"/>
                    </a:lnTo>
                    <a:lnTo>
                      <a:pt x="11838" y="4017"/>
                    </a:lnTo>
                    <a:lnTo>
                      <a:pt x="11648" y="4188"/>
                    </a:lnTo>
                    <a:lnTo>
                      <a:pt x="11488" y="4320"/>
                    </a:lnTo>
                    <a:lnTo>
                      <a:pt x="10848" y="4770"/>
                    </a:lnTo>
                    <a:lnTo>
                      <a:pt x="10471" y="4886"/>
                    </a:lnTo>
                    <a:lnTo>
                      <a:pt x="8553" y="5718"/>
                    </a:lnTo>
                    <a:lnTo>
                      <a:pt x="7320" y="6443"/>
                    </a:lnTo>
                    <a:lnTo>
                      <a:pt x="6072" y="7113"/>
                    </a:lnTo>
                    <a:lnTo>
                      <a:pt x="5882" y="7202"/>
                    </a:lnTo>
                    <a:lnTo>
                      <a:pt x="5716" y="7285"/>
                    </a:lnTo>
                    <a:lnTo>
                      <a:pt x="5569" y="7358"/>
                    </a:lnTo>
                    <a:lnTo>
                      <a:pt x="5427" y="7441"/>
                    </a:lnTo>
                    <a:lnTo>
                      <a:pt x="5324" y="7513"/>
                    </a:lnTo>
                    <a:lnTo>
                      <a:pt x="5232" y="7571"/>
                    </a:lnTo>
                    <a:lnTo>
                      <a:pt x="5149" y="7611"/>
                    </a:lnTo>
                    <a:lnTo>
                      <a:pt x="5037" y="7675"/>
                    </a:lnTo>
                    <a:lnTo>
                      <a:pt x="5031" y="7678"/>
                    </a:lnTo>
                    <a:lnTo>
                      <a:pt x="4644" y="7898"/>
                    </a:lnTo>
                    <a:lnTo>
                      <a:pt x="4526" y="7978"/>
                    </a:lnTo>
                    <a:lnTo>
                      <a:pt x="4298" y="8128"/>
                    </a:lnTo>
                    <a:lnTo>
                      <a:pt x="4076" y="8283"/>
                    </a:lnTo>
                    <a:lnTo>
                      <a:pt x="3931" y="8395"/>
                    </a:lnTo>
                    <a:lnTo>
                      <a:pt x="3841" y="8474"/>
                    </a:lnTo>
                    <a:lnTo>
                      <a:pt x="3791" y="8553"/>
                    </a:lnTo>
                    <a:lnTo>
                      <a:pt x="3688" y="8779"/>
                    </a:lnTo>
                    <a:lnTo>
                      <a:pt x="3696" y="8813"/>
                    </a:lnTo>
                    <a:lnTo>
                      <a:pt x="3696" y="8873"/>
                    </a:lnTo>
                    <a:lnTo>
                      <a:pt x="3674" y="8918"/>
                    </a:lnTo>
                    <a:lnTo>
                      <a:pt x="3563" y="8988"/>
                    </a:lnTo>
                    <a:lnTo>
                      <a:pt x="3518" y="9005"/>
                    </a:lnTo>
                    <a:lnTo>
                      <a:pt x="3436" y="9061"/>
                    </a:lnTo>
                    <a:lnTo>
                      <a:pt x="3391" y="9098"/>
                    </a:lnTo>
                    <a:lnTo>
                      <a:pt x="3319" y="9208"/>
                    </a:lnTo>
                    <a:lnTo>
                      <a:pt x="3266" y="9258"/>
                    </a:lnTo>
                    <a:lnTo>
                      <a:pt x="3061" y="9328"/>
                    </a:lnTo>
                    <a:lnTo>
                      <a:pt x="2981" y="9362"/>
                    </a:lnTo>
                    <a:lnTo>
                      <a:pt x="2908" y="9373"/>
                    </a:lnTo>
                    <a:lnTo>
                      <a:pt x="2839" y="9385"/>
                    </a:lnTo>
                    <a:lnTo>
                      <a:pt x="2733" y="9423"/>
                    </a:lnTo>
                    <a:lnTo>
                      <a:pt x="2806" y="8763"/>
                    </a:lnTo>
                    <a:lnTo>
                      <a:pt x="2868" y="8252"/>
                    </a:lnTo>
                    <a:lnTo>
                      <a:pt x="2781" y="8178"/>
                    </a:lnTo>
                    <a:lnTo>
                      <a:pt x="2818" y="8053"/>
                    </a:lnTo>
                    <a:lnTo>
                      <a:pt x="2829" y="7963"/>
                    </a:lnTo>
                    <a:lnTo>
                      <a:pt x="2846" y="7910"/>
                    </a:lnTo>
                    <a:lnTo>
                      <a:pt x="2873" y="7851"/>
                    </a:lnTo>
                    <a:lnTo>
                      <a:pt x="2893" y="7816"/>
                    </a:lnTo>
                    <a:lnTo>
                      <a:pt x="2926" y="7785"/>
                    </a:lnTo>
                    <a:lnTo>
                      <a:pt x="2953" y="7468"/>
                    </a:lnTo>
                    <a:lnTo>
                      <a:pt x="693" y="7818"/>
                    </a:lnTo>
                    <a:lnTo>
                      <a:pt x="691" y="7808"/>
                    </a:lnTo>
                    <a:lnTo>
                      <a:pt x="471" y="7878"/>
                    </a:lnTo>
                    <a:lnTo>
                      <a:pt x="297" y="7949"/>
                    </a:lnTo>
                    <a:lnTo>
                      <a:pt x="0" y="8080"/>
                    </a:lnTo>
                    <a:lnTo>
                      <a:pt x="235" y="7803"/>
                    </a:lnTo>
                    <a:lnTo>
                      <a:pt x="390" y="7596"/>
                    </a:lnTo>
                    <a:lnTo>
                      <a:pt x="608" y="7263"/>
                    </a:lnTo>
                    <a:lnTo>
                      <a:pt x="700" y="7096"/>
                    </a:lnTo>
                    <a:lnTo>
                      <a:pt x="1038" y="6501"/>
                    </a:lnTo>
                    <a:lnTo>
                      <a:pt x="1065" y="6458"/>
                    </a:lnTo>
                    <a:lnTo>
                      <a:pt x="1465" y="4216"/>
                    </a:lnTo>
                    <a:lnTo>
                      <a:pt x="1728" y="2135"/>
                    </a:lnTo>
                    <a:lnTo>
                      <a:pt x="1733" y="2046"/>
                    </a:lnTo>
                    <a:lnTo>
                      <a:pt x="1733" y="1953"/>
                    </a:lnTo>
                    <a:lnTo>
                      <a:pt x="1465" y="1610"/>
                    </a:lnTo>
                    <a:lnTo>
                      <a:pt x="1063" y="1145"/>
                    </a:lnTo>
                    <a:lnTo>
                      <a:pt x="4074" y="188"/>
                    </a:lnTo>
                    <a:lnTo>
                      <a:pt x="470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5" name="Freeform 13"/>
              <p:cNvSpPr>
                <a:spLocks/>
              </p:cNvSpPr>
              <p:nvPr/>
            </p:nvSpPr>
            <p:spPr bwMode="auto">
              <a:xfrm>
                <a:off x="4417" y="1570"/>
                <a:ext cx="628" cy="616"/>
              </a:xfrm>
              <a:custGeom>
                <a:avLst/>
                <a:gdLst>
                  <a:gd name="T0" fmla="*/ 953 w 3136"/>
                  <a:gd name="T1" fmla="*/ 97 h 3080"/>
                  <a:gd name="T2" fmla="*/ 1216 w 3136"/>
                  <a:gd name="T3" fmla="*/ 203 h 3080"/>
                  <a:gd name="T4" fmla="*/ 1405 w 3136"/>
                  <a:gd name="T5" fmla="*/ 404 h 3080"/>
                  <a:gd name="T6" fmla="*/ 1123 w 3136"/>
                  <a:gd name="T7" fmla="*/ 697 h 3080"/>
                  <a:gd name="T8" fmla="*/ 818 w 3136"/>
                  <a:gd name="T9" fmla="*/ 1078 h 3080"/>
                  <a:gd name="T10" fmla="*/ 627 w 3136"/>
                  <a:gd name="T11" fmla="*/ 1448 h 3080"/>
                  <a:gd name="T12" fmla="*/ 555 w 3136"/>
                  <a:gd name="T13" fmla="*/ 1848 h 3080"/>
                  <a:gd name="T14" fmla="*/ 640 w 3136"/>
                  <a:gd name="T15" fmla="*/ 1927 h 3080"/>
                  <a:gd name="T16" fmla="*/ 695 w 3136"/>
                  <a:gd name="T17" fmla="*/ 2052 h 3080"/>
                  <a:gd name="T18" fmla="*/ 758 w 3136"/>
                  <a:gd name="T19" fmla="*/ 2153 h 3080"/>
                  <a:gd name="T20" fmla="*/ 851 w 3136"/>
                  <a:gd name="T21" fmla="*/ 2165 h 3080"/>
                  <a:gd name="T22" fmla="*/ 990 w 3136"/>
                  <a:gd name="T23" fmla="*/ 2153 h 3080"/>
                  <a:gd name="T24" fmla="*/ 1103 w 3136"/>
                  <a:gd name="T25" fmla="*/ 2172 h 3080"/>
                  <a:gd name="T26" fmla="*/ 1800 w 3136"/>
                  <a:gd name="T27" fmla="*/ 2475 h 3080"/>
                  <a:gd name="T28" fmla="*/ 1941 w 3136"/>
                  <a:gd name="T29" fmla="*/ 2518 h 3080"/>
                  <a:gd name="T30" fmla="*/ 2036 w 3136"/>
                  <a:gd name="T31" fmla="*/ 2433 h 3080"/>
                  <a:gd name="T32" fmla="*/ 2634 w 3136"/>
                  <a:gd name="T33" fmla="*/ 1500 h 3080"/>
                  <a:gd name="T34" fmla="*/ 2908 w 3136"/>
                  <a:gd name="T35" fmla="*/ 1637 h 3080"/>
                  <a:gd name="T36" fmla="*/ 3078 w 3136"/>
                  <a:gd name="T37" fmla="*/ 1902 h 3080"/>
                  <a:gd name="T38" fmla="*/ 3134 w 3136"/>
                  <a:gd name="T39" fmla="*/ 2058 h 3080"/>
                  <a:gd name="T40" fmla="*/ 3084 w 3136"/>
                  <a:gd name="T41" fmla="*/ 2110 h 3080"/>
                  <a:gd name="T42" fmla="*/ 2939 w 3136"/>
                  <a:gd name="T43" fmla="*/ 2193 h 3080"/>
                  <a:gd name="T44" fmla="*/ 2281 w 3136"/>
                  <a:gd name="T45" fmla="*/ 2355 h 3080"/>
                  <a:gd name="T46" fmla="*/ 2194 w 3136"/>
                  <a:gd name="T47" fmla="*/ 2427 h 3080"/>
                  <a:gd name="T48" fmla="*/ 2101 w 3136"/>
                  <a:gd name="T49" fmla="*/ 2647 h 3080"/>
                  <a:gd name="T50" fmla="*/ 1978 w 3136"/>
                  <a:gd name="T51" fmla="*/ 2743 h 3080"/>
                  <a:gd name="T52" fmla="*/ 1816 w 3136"/>
                  <a:gd name="T53" fmla="*/ 2738 h 3080"/>
                  <a:gd name="T54" fmla="*/ 1225 w 3136"/>
                  <a:gd name="T55" fmla="*/ 2635 h 3080"/>
                  <a:gd name="T56" fmla="*/ 1140 w 3136"/>
                  <a:gd name="T57" fmla="*/ 2680 h 3080"/>
                  <a:gd name="T58" fmla="*/ 976 w 3136"/>
                  <a:gd name="T59" fmla="*/ 3080 h 3080"/>
                  <a:gd name="T60" fmla="*/ 255 w 3136"/>
                  <a:gd name="T61" fmla="*/ 2915 h 3080"/>
                  <a:gd name="T62" fmla="*/ 110 w 3136"/>
                  <a:gd name="T63" fmla="*/ 2435 h 3080"/>
                  <a:gd name="T64" fmla="*/ 50 w 3136"/>
                  <a:gd name="T65" fmla="*/ 2137 h 3080"/>
                  <a:gd name="T66" fmla="*/ 27 w 3136"/>
                  <a:gd name="T67" fmla="*/ 1600 h 3080"/>
                  <a:gd name="T68" fmla="*/ 143 w 3136"/>
                  <a:gd name="T69" fmla="*/ 622 h 308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136"/>
                  <a:gd name="T106" fmla="*/ 0 h 3080"/>
                  <a:gd name="T107" fmla="*/ 3136 w 3136"/>
                  <a:gd name="T108" fmla="*/ 3080 h 308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136" h="3080">
                    <a:moveTo>
                      <a:pt x="225" y="0"/>
                    </a:moveTo>
                    <a:lnTo>
                      <a:pt x="953" y="97"/>
                    </a:lnTo>
                    <a:lnTo>
                      <a:pt x="1123" y="157"/>
                    </a:lnTo>
                    <a:lnTo>
                      <a:pt x="1216" y="203"/>
                    </a:lnTo>
                    <a:lnTo>
                      <a:pt x="1308" y="292"/>
                    </a:lnTo>
                    <a:lnTo>
                      <a:pt x="1405" y="404"/>
                    </a:lnTo>
                    <a:lnTo>
                      <a:pt x="1256" y="562"/>
                    </a:lnTo>
                    <a:lnTo>
                      <a:pt x="1123" y="697"/>
                    </a:lnTo>
                    <a:lnTo>
                      <a:pt x="945" y="890"/>
                    </a:lnTo>
                    <a:lnTo>
                      <a:pt x="818" y="1078"/>
                    </a:lnTo>
                    <a:lnTo>
                      <a:pt x="708" y="1255"/>
                    </a:lnTo>
                    <a:lnTo>
                      <a:pt x="627" y="1448"/>
                    </a:lnTo>
                    <a:lnTo>
                      <a:pt x="436" y="1753"/>
                    </a:lnTo>
                    <a:lnTo>
                      <a:pt x="555" y="1848"/>
                    </a:lnTo>
                    <a:lnTo>
                      <a:pt x="602" y="1885"/>
                    </a:lnTo>
                    <a:lnTo>
                      <a:pt x="640" y="1927"/>
                    </a:lnTo>
                    <a:lnTo>
                      <a:pt x="670" y="1987"/>
                    </a:lnTo>
                    <a:lnTo>
                      <a:pt x="695" y="2052"/>
                    </a:lnTo>
                    <a:lnTo>
                      <a:pt x="712" y="2103"/>
                    </a:lnTo>
                    <a:lnTo>
                      <a:pt x="758" y="2153"/>
                    </a:lnTo>
                    <a:lnTo>
                      <a:pt x="805" y="2168"/>
                    </a:lnTo>
                    <a:lnTo>
                      <a:pt x="851" y="2165"/>
                    </a:lnTo>
                    <a:lnTo>
                      <a:pt x="930" y="2160"/>
                    </a:lnTo>
                    <a:lnTo>
                      <a:pt x="990" y="2153"/>
                    </a:lnTo>
                    <a:lnTo>
                      <a:pt x="1055" y="2155"/>
                    </a:lnTo>
                    <a:lnTo>
                      <a:pt x="1103" y="2172"/>
                    </a:lnTo>
                    <a:lnTo>
                      <a:pt x="1138" y="2172"/>
                    </a:lnTo>
                    <a:lnTo>
                      <a:pt x="1800" y="2475"/>
                    </a:lnTo>
                    <a:lnTo>
                      <a:pt x="1873" y="2506"/>
                    </a:lnTo>
                    <a:lnTo>
                      <a:pt x="1941" y="2518"/>
                    </a:lnTo>
                    <a:lnTo>
                      <a:pt x="2008" y="2473"/>
                    </a:lnTo>
                    <a:lnTo>
                      <a:pt x="2036" y="2433"/>
                    </a:lnTo>
                    <a:lnTo>
                      <a:pt x="2516" y="1452"/>
                    </a:lnTo>
                    <a:lnTo>
                      <a:pt x="2634" y="1500"/>
                    </a:lnTo>
                    <a:lnTo>
                      <a:pt x="2791" y="1547"/>
                    </a:lnTo>
                    <a:lnTo>
                      <a:pt x="2908" y="1637"/>
                    </a:lnTo>
                    <a:lnTo>
                      <a:pt x="3011" y="1778"/>
                    </a:lnTo>
                    <a:lnTo>
                      <a:pt x="3078" y="1902"/>
                    </a:lnTo>
                    <a:lnTo>
                      <a:pt x="3130" y="2015"/>
                    </a:lnTo>
                    <a:lnTo>
                      <a:pt x="3134" y="2058"/>
                    </a:lnTo>
                    <a:lnTo>
                      <a:pt x="3136" y="2083"/>
                    </a:lnTo>
                    <a:lnTo>
                      <a:pt x="3084" y="2110"/>
                    </a:lnTo>
                    <a:lnTo>
                      <a:pt x="2956" y="2172"/>
                    </a:lnTo>
                    <a:lnTo>
                      <a:pt x="2939" y="2193"/>
                    </a:lnTo>
                    <a:lnTo>
                      <a:pt x="2358" y="2330"/>
                    </a:lnTo>
                    <a:lnTo>
                      <a:pt x="2281" y="2355"/>
                    </a:lnTo>
                    <a:lnTo>
                      <a:pt x="2246" y="2380"/>
                    </a:lnTo>
                    <a:lnTo>
                      <a:pt x="2194" y="2427"/>
                    </a:lnTo>
                    <a:lnTo>
                      <a:pt x="2136" y="2585"/>
                    </a:lnTo>
                    <a:lnTo>
                      <a:pt x="2101" y="2647"/>
                    </a:lnTo>
                    <a:lnTo>
                      <a:pt x="2048" y="2705"/>
                    </a:lnTo>
                    <a:lnTo>
                      <a:pt x="1978" y="2743"/>
                    </a:lnTo>
                    <a:lnTo>
                      <a:pt x="1883" y="2740"/>
                    </a:lnTo>
                    <a:lnTo>
                      <a:pt x="1816" y="2738"/>
                    </a:lnTo>
                    <a:lnTo>
                      <a:pt x="1285" y="2637"/>
                    </a:lnTo>
                    <a:lnTo>
                      <a:pt x="1225" y="2635"/>
                    </a:lnTo>
                    <a:lnTo>
                      <a:pt x="1168" y="2650"/>
                    </a:lnTo>
                    <a:lnTo>
                      <a:pt x="1140" y="2680"/>
                    </a:lnTo>
                    <a:lnTo>
                      <a:pt x="1118" y="2728"/>
                    </a:lnTo>
                    <a:lnTo>
                      <a:pt x="976" y="3080"/>
                    </a:lnTo>
                    <a:lnTo>
                      <a:pt x="695" y="3012"/>
                    </a:lnTo>
                    <a:lnTo>
                      <a:pt x="255" y="2915"/>
                    </a:lnTo>
                    <a:lnTo>
                      <a:pt x="255" y="2910"/>
                    </a:lnTo>
                    <a:lnTo>
                      <a:pt x="110" y="2435"/>
                    </a:lnTo>
                    <a:lnTo>
                      <a:pt x="63" y="2300"/>
                    </a:lnTo>
                    <a:lnTo>
                      <a:pt x="50" y="2137"/>
                    </a:lnTo>
                    <a:lnTo>
                      <a:pt x="0" y="1852"/>
                    </a:lnTo>
                    <a:lnTo>
                      <a:pt x="27" y="1600"/>
                    </a:lnTo>
                    <a:lnTo>
                      <a:pt x="27" y="1597"/>
                    </a:lnTo>
                    <a:lnTo>
                      <a:pt x="143" y="622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6" name="Freeform 14"/>
              <p:cNvSpPr>
                <a:spLocks/>
              </p:cNvSpPr>
              <p:nvPr/>
            </p:nvSpPr>
            <p:spPr bwMode="auto">
              <a:xfrm>
                <a:off x="4645" y="1777"/>
                <a:ext cx="276" cy="297"/>
              </a:xfrm>
              <a:custGeom>
                <a:avLst/>
                <a:gdLst>
                  <a:gd name="T0" fmla="*/ 782 w 1378"/>
                  <a:gd name="T1" fmla="*/ 0 h 1485"/>
                  <a:gd name="T2" fmla="*/ 1015 w 1378"/>
                  <a:gd name="T3" fmla="*/ 197 h 1485"/>
                  <a:gd name="T4" fmla="*/ 1170 w 1378"/>
                  <a:gd name="T5" fmla="*/ 302 h 1485"/>
                  <a:gd name="T6" fmla="*/ 1315 w 1378"/>
                  <a:gd name="T7" fmla="*/ 394 h 1485"/>
                  <a:gd name="T8" fmla="*/ 1378 w 1378"/>
                  <a:gd name="T9" fmla="*/ 419 h 1485"/>
                  <a:gd name="T10" fmla="*/ 898 w 1378"/>
                  <a:gd name="T11" fmla="*/ 1400 h 1485"/>
                  <a:gd name="T12" fmla="*/ 870 w 1378"/>
                  <a:gd name="T13" fmla="*/ 1440 h 1485"/>
                  <a:gd name="T14" fmla="*/ 803 w 1378"/>
                  <a:gd name="T15" fmla="*/ 1485 h 1485"/>
                  <a:gd name="T16" fmla="*/ 735 w 1378"/>
                  <a:gd name="T17" fmla="*/ 1473 h 1485"/>
                  <a:gd name="T18" fmla="*/ 662 w 1378"/>
                  <a:gd name="T19" fmla="*/ 1442 h 1485"/>
                  <a:gd name="T20" fmla="*/ 0 w 1378"/>
                  <a:gd name="T21" fmla="*/ 1139 h 1485"/>
                  <a:gd name="T22" fmla="*/ 5 w 1378"/>
                  <a:gd name="T23" fmla="*/ 1139 h 1485"/>
                  <a:gd name="T24" fmla="*/ 35 w 1378"/>
                  <a:gd name="T25" fmla="*/ 1082 h 1485"/>
                  <a:gd name="T26" fmla="*/ 80 w 1378"/>
                  <a:gd name="T27" fmla="*/ 1019 h 1485"/>
                  <a:gd name="T28" fmla="*/ 120 w 1378"/>
                  <a:gd name="T29" fmla="*/ 969 h 1485"/>
                  <a:gd name="T30" fmla="*/ 433 w 1378"/>
                  <a:gd name="T31" fmla="*/ 612 h 1485"/>
                  <a:gd name="T32" fmla="*/ 330 w 1378"/>
                  <a:gd name="T33" fmla="*/ 502 h 1485"/>
                  <a:gd name="T34" fmla="*/ 782 w 1378"/>
                  <a:gd name="T35" fmla="*/ 0 h 14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78"/>
                  <a:gd name="T55" fmla="*/ 0 h 1485"/>
                  <a:gd name="T56" fmla="*/ 1378 w 1378"/>
                  <a:gd name="T57" fmla="*/ 1485 h 14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78" h="1485">
                    <a:moveTo>
                      <a:pt x="782" y="0"/>
                    </a:moveTo>
                    <a:lnTo>
                      <a:pt x="1015" y="197"/>
                    </a:lnTo>
                    <a:lnTo>
                      <a:pt x="1170" y="302"/>
                    </a:lnTo>
                    <a:lnTo>
                      <a:pt x="1315" y="394"/>
                    </a:lnTo>
                    <a:lnTo>
                      <a:pt x="1378" y="419"/>
                    </a:lnTo>
                    <a:lnTo>
                      <a:pt x="898" y="1400"/>
                    </a:lnTo>
                    <a:lnTo>
                      <a:pt x="870" y="1440"/>
                    </a:lnTo>
                    <a:lnTo>
                      <a:pt x="803" y="1485"/>
                    </a:lnTo>
                    <a:lnTo>
                      <a:pt x="735" y="1473"/>
                    </a:lnTo>
                    <a:lnTo>
                      <a:pt x="662" y="1442"/>
                    </a:lnTo>
                    <a:lnTo>
                      <a:pt x="0" y="1139"/>
                    </a:lnTo>
                    <a:lnTo>
                      <a:pt x="5" y="1139"/>
                    </a:lnTo>
                    <a:lnTo>
                      <a:pt x="35" y="1082"/>
                    </a:lnTo>
                    <a:lnTo>
                      <a:pt x="80" y="1019"/>
                    </a:lnTo>
                    <a:lnTo>
                      <a:pt x="120" y="969"/>
                    </a:lnTo>
                    <a:lnTo>
                      <a:pt x="433" y="612"/>
                    </a:lnTo>
                    <a:lnTo>
                      <a:pt x="330" y="502"/>
                    </a:lnTo>
                    <a:lnTo>
                      <a:pt x="7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7" name="Freeform 15"/>
              <p:cNvSpPr>
                <a:spLocks/>
              </p:cNvSpPr>
              <p:nvPr/>
            </p:nvSpPr>
            <p:spPr bwMode="auto">
              <a:xfrm>
                <a:off x="4322" y="711"/>
                <a:ext cx="237" cy="258"/>
              </a:xfrm>
              <a:custGeom>
                <a:avLst/>
                <a:gdLst>
                  <a:gd name="T0" fmla="*/ 1183 w 1183"/>
                  <a:gd name="T1" fmla="*/ 0 h 1290"/>
                  <a:gd name="T2" fmla="*/ 1110 w 1183"/>
                  <a:gd name="T3" fmla="*/ 660 h 1290"/>
                  <a:gd name="T4" fmla="*/ 1110 w 1183"/>
                  <a:gd name="T5" fmla="*/ 665 h 1290"/>
                  <a:gd name="T6" fmla="*/ 1048 w 1183"/>
                  <a:gd name="T7" fmla="*/ 1275 h 1290"/>
                  <a:gd name="T8" fmla="*/ 1046 w 1183"/>
                  <a:gd name="T9" fmla="*/ 1290 h 1290"/>
                  <a:gd name="T10" fmla="*/ 0 w 1183"/>
                  <a:gd name="T11" fmla="*/ 736 h 1290"/>
                  <a:gd name="T12" fmla="*/ 4 w 1183"/>
                  <a:gd name="T13" fmla="*/ 732 h 1290"/>
                  <a:gd name="T14" fmla="*/ 593 w 1183"/>
                  <a:gd name="T15" fmla="*/ 277 h 1290"/>
                  <a:gd name="T16" fmla="*/ 650 w 1183"/>
                  <a:gd name="T17" fmla="*/ 223 h 1290"/>
                  <a:gd name="T18" fmla="*/ 691 w 1183"/>
                  <a:gd name="T19" fmla="*/ 182 h 1290"/>
                  <a:gd name="T20" fmla="*/ 735 w 1183"/>
                  <a:gd name="T21" fmla="*/ 128 h 1290"/>
                  <a:gd name="T22" fmla="*/ 783 w 1183"/>
                  <a:gd name="T23" fmla="*/ 97 h 1290"/>
                  <a:gd name="T24" fmla="*/ 845 w 1183"/>
                  <a:gd name="T25" fmla="*/ 90 h 1290"/>
                  <a:gd name="T26" fmla="*/ 932 w 1183"/>
                  <a:gd name="T27" fmla="*/ 99 h 1290"/>
                  <a:gd name="T28" fmla="*/ 963 w 1183"/>
                  <a:gd name="T29" fmla="*/ 110 h 1290"/>
                  <a:gd name="T30" fmla="*/ 1183 w 1183"/>
                  <a:gd name="T31" fmla="*/ 0 h 12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83"/>
                  <a:gd name="T49" fmla="*/ 0 h 1290"/>
                  <a:gd name="T50" fmla="*/ 1183 w 1183"/>
                  <a:gd name="T51" fmla="*/ 1290 h 12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83" h="1290">
                    <a:moveTo>
                      <a:pt x="1183" y="0"/>
                    </a:moveTo>
                    <a:lnTo>
                      <a:pt x="1110" y="660"/>
                    </a:lnTo>
                    <a:lnTo>
                      <a:pt x="1110" y="665"/>
                    </a:lnTo>
                    <a:lnTo>
                      <a:pt x="1048" y="1275"/>
                    </a:lnTo>
                    <a:lnTo>
                      <a:pt x="1046" y="1290"/>
                    </a:lnTo>
                    <a:lnTo>
                      <a:pt x="0" y="736"/>
                    </a:lnTo>
                    <a:lnTo>
                      <a:pt x="4" y="732"/>
                    </a:lnTo>
                    <a:lnTo>
                      <a:pt x="593" y="277"/>
                    </a:lnTo>
                    <a:lnTo>
                      <a:pt x="650" y="223"/>
                    </a:lnTo>
                    <a:lnTo>
                      <a:pt x="691" y="182"/>
                    </a:lnTo>
                    <a:lnTo>
                      <a:pt x="735" y="128"/>
                    </a:lnTo>
                    <a:lnTo>
                      <a:pt x="783" y="97"/>
                    </a:lnTo>
                    <a:lnTo>
                      <a:pt x="845" y="90"/>
                    </a:lnTo>
                    <a:lnTo>
                      <a:pt x="932" y="99"/>
                    </a:lnTo>
                    <a:lnTo>
                      <a:pt x="963" y="110"/>
                    </a:lnTo>
                    <a:lnTo>
                      <a:pt x="118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8" name="Freeform 16"/>
              <p:cNvSpPr>
                <a:spLocks/>
              </p:cNvSpPr>
              <p:nvPr/>
            </p:nvSpPr>
            <p:spPr bwMode="auto">
              <a:xfrm>
                <a:off x="4005" y="594"/>
                <a:ext cx="566" cy="402"/>
              </a:xfrm>
              <a:custGeom>
                <a:avLst/>
                <a:gdLst>
                  <a:gd name="T0" fmla="*/ 2744 w 2831"/>
                  <a:gd name="T1" fmla="*/ 0 h 2010"/>
                  <a:gd name="T2" fmla="*/ 2831 w 2831"/>
                  <a:gd name="T3" fmla="*/ 74 h 2010"/>
                  <a:gd name="T4" fmla="*/ 2769 w 2831"/>
                  <a:gd name="T5" fmla="*/ 585 h 2010"/>
                  <a:gd name="T6" fmla="*/ 2549 w 2831"/>
                  <a:gd name="T7" fmla="*/ 695 h 2010"/>
                  <a:gd name="T8" fmla="*/ 2518 w 2831"/>
                  <a:gd name="T9" fmla="*/ 684 h 2010"/>
                  <a:gd name="T10" fmla="*/ 2431 w 2831"/>
                  <a:gd name="T11" fmla="*/ 675 h 2010"/>
                  <a:gd name="T12" fmla="*/ 2369 w 2831"/>
                  <a:gd name="T13" fmla="*/ 682 h 2010"/>
                  <a:gd name="T14" fmla="*/ 2321 w 2831"/>
                  <a:gd name="T15" fmla="*/ 713 h 2010"/>
                  <a:gd name="T16" fmla="*/ 2277 w 2831"/>
                  <a:gd name="T17" fmla="*/ 767 h 2010"/>
                  <a:gd name="T18" fmla="*/ 2236 w 2831"/>
                  <a:gd name="T19" fmla="*/ 808 h 2010"/>
                  <a:gd name="T20" fmla="*/ 2179 w 2831"/>
                  <a:gd name="T21" fmla="*/ 862 h 2010"/>
                  <a:gd name="T22" fmla="*/ 1590 w 2831"/>
                  <a:gd name="T23" fmla="*/ 1317 h 2010"/>
                  <a:gd name="T24" fmla="*/ 1586 w 2831"/>
                  <a:gd name="T25" fmla="*/ 1321 h 2010"/>
                  <a:gd name="T26" fmla="*/ 726 w 2831"/>
                  <a:gd name="T27" fmla="*/ 2010 h 2010"/>
                  <a:gd name="T28" fmla="*/ 633 w 2831"/>
                  <a:gd name="T29" fmla="*/ 1945 h 2010"/>
                  <a:gd name="T30" fmla="*/ 521 w 2831"/>
                  <a:gd name="T31" fmla="*/ 1863 h 2010"/>
                  <a:gd name="T32" fmla="*/ 0 w 2831"/>
                  <a:gd name="T33" fmla="*/ 1480 h 2010"/>
                  <a:gd name="T34" fmla="*/ 494 w 2831"/>
                  <a:gd name="T35" fmla="*/ 1211 h 2010"/>
                  <a:gd name="T36" fmla="*/ 641 w 2831"/>
                  <a:gd name="T37" fmla="*/ 1135 h 2010"/>
                  <a:gd name="T38" fmla="*/ 2744 w 2831"/>
                  <a:gd name="T39" fmla="*/ 0 h 201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831"/>
                  <a:gd name="T61" fmla="*/ 0 h 2010"/>
                  <a:gd name="T62" fmla="*/ 2831 w 2831"/>
                  <a:gd name="T63" fmla="*/ 2010 h 201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831" h="2010">
                    <a:moveTo>
                      <a:pt x="2744" y="0"/>
                    </a:moveTo>
                    <a:lnTo>
                      <a:pt x="2831" y="74"/>
                    </a:lnTo>
                    <a:lnTo>
                      <a:pt x="2769" y="585"/>
                    </a:lnTo>
                    <a:lnTo>
                      <a:pt x="2549" y="695"/>
                    </a:lnTo>
                    <a:lnTo>
                      <a:pt x="2518" y="684"/>
                    </a:lnTo>
                    <a:lnTo>
                      <a:pt x="2431" y="675"/>
                    </a:lnTo>
                    <a:lnTo>
                      <a:pt x="2369" y="682"/>
                    </a:lnTo>
                    <a:lnTo>
                      <a:pt x="2321" y="713"/>
                    </a:lnTo>
                    <a:lnTo>
                      <a:pt x="2277" y="767"/>
                    </a:lnTo>
                    <a:lnTo>
                      <a:pt x="2236" y="808"/>
                    </a:lnTo>
                    <a:lnTo>
                      <a:pt x="2179" y="862"/>
                    </a:lnTo>
                    <a:lnTo>
                      <a:pt x="1590" y="1317"/>
                    </a:lnTo>
                    <a:lnTo>
                      <a:pt x="1586" y="1321"/>
                    </a:lnTo>
                    <a:lnTo>
                      <a:pt x="726" y="2010"/>
                    </a:lnTo>
                    <a:lnTo>
                      <a:pt x="633" y="1945"/>
                    </a:lnTo>
                    <a:lnTo>
                      <a:pt x="521" y="1863"/>
                    </a:lnTo>
                    <a:lnTo>
                      <a:pt x="0" y="1480"/>
                    </a:lnTo>
                    <a:lnTo>
                      <a:pt x="494" y="1211"/>
                    </a:lnTo>
                    <a:lnTo>
                      <a:pt x="641" y="1135"/>
                    </a:lnTo>
                    <a:lnTo>
                      <a:pt x="274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9" name="Freeform 17"/>
              <p:cNvSpPr>
                <a:spLocks/>
              </p:cNvSpPr>
              <p:nvPr/>
            </p:nvSpPr>
            <p:spPr bwMode="auto">
              <a:xfrm>
                <a:off x="4150" y="858"/>
                <a:ext cx="382" cy="351"/>
              </a:xfrm>
              <a:custGeom>
                <a:avLst/>
                <a:gdLst>
                  <a:gd name="T0" fmla="*/ 860 w 1906"/>
                  <a:gd name="T1" fmla="*/ 0 h 1754"/>
                  <a:gd name="T2" fmla="*/ 1906 w 1906"/>
                  <a:gd name="T3" fmla="*/ 554 h 1754"/>
                  <a:gd name="T4" fmla="*/ 1818 w 1906"/>
                  <a:gd name="T5" fmla="*/ 1269 h 1754"/>
                  <a:gd name="T6" fmla="*/ 1520 w 1906"/>
                  <a:gd name="T7" fmla="*/ 1737 h 1754"/>
                  <a:gd name="T8" fmla="*/ 1455 w 1906"/>
                  <a:gd name="T9" fmla="*/ 1754 h 1754"/>
                  <a:gd name="T10" fmla="*/ 1458 w 1906"/>
                  <a:gd name="T11" fmla="*/ 1734 h 1754"/>
                  <a:gd name="T12" fmla="*/ 0 w 1906"/>
                  <a:gd name="T13" fmla="*/ 689 h 1754"/>
                  <a:gd name="T14" fmla="*/ 860 w 1906"/>
                  <a:gd name="T15" fmla="*/ 0 h 17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06"/>
                  <a:gd name="T25" fmla="*/ 0 h 1754"/>
                  <a:gd name="T26" fmla="*/ 1906 w 1906"/>
                  <a:gd name="T27" fmla="*/ 1754 h 17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06" h="1754">
                    <a:moveTo>
                      <a:pt x="860" y="0"/>
                    </a:moveTo>
                    <a:lnTo>
                      <a:pt x="1906" y="554"/>
                    </a:lnTo>
                    <a:lnTo>
                      <a:pt x="1818" y="1269"/>
                    </a:lnTo>
                    <a:lnTo>
                      <a:pt x="1520" y="1737"/>
                    </a:lnTo>
                    <a:lnTo>
                      <a:pt x="1455" y="1754"/>
                    </a:lnTo>
                    <a:lnTo>
                      <a:pt x="1458" y="1734"/>
                    </a:lnTo>
                    <a:lnTo>
                      <a:pt x="0" y="689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0" name="Freeform 18"/>
              <p:cNvSpPr>
                <a:spLocks/>
              </p:cNvSpPr>
              <p:nvPr/>
            </p:nvSpPr>
            <p:spPr bwMode="auto">
              <a:xfrm>
                <a:off x="3989" y="967"/>
                <a:ext cx="472" cy="412"/>
              </a:xfrm>
              <a:custGeom>
                <a:avLst/>
                <a:gdLst>
                  <a:gd name="T0" fmla="*/ 600 w 2356"/>
                  <a:gd name="T1" fmla="*/ 0 h 2064"/>
                  <a:gd name="T2" fmla="*/ 712 w 2356"/>
                  <a:gd name="T3" fmla="*/ 82 h 2064"/>
                  <a:gd name="T4" fmla="*/ 805 w 2356"/>
                  <a:gd name="T5" fmla="*/ 147 h 2064"/>
                  <a:gd name="T6" fmla="*/ 2263 w 2356"/>
                  <a:gd name="T7" fmla="*/ 1192 h 2064"/>
                  <a:gd name="T8" fmla="*/ 2260 w 2356"/>
                  <a:gd name="T9" fmla="*/ 1212 h 2064"/>
                  <a:gd name="T10" fmla="*/ 2235 w 2356"/>
                  <a:gd name="T11" fmla="*/ 1472 h 2064"/>
                  <a:gd name="T12" fmla="*/ 2186 w 2356"/>
                  <a:gd name="T13" fmla="*/ 1655 h 2064"/>
                  <a:gd name="T14" fmla="*/ 2186 w 2356"/>
                  <a:gd name="T15" fmla="*/ 1717 h 2064"/>
                  <a:gd name="T16" fmla="*/ 2190 w 2356"/>
                  <a:gd name="T17" fmla="*/ 1765 h 2064"/>
                  <a:gd name="T18" fmla="*/ 2208 w 2356"/>
                  <a:gd name="T19" fmla="*/ 1819 h 2064"/>
                  <a:gd name="T20" fmla="*/ 2230 w 2356"/>
                  <a:gd name="T21" fmla="*/ 1857 h 2064"/>
                  <a:gd name="T22" fmla="*/ 2267 w 2356"/>
                  <a:gd name="T23" fmla="*/ 1907 h 2064"/>
                  <a:gd name="T24" fmla="*/ 2310 w 2356"/>
                  <a:gd name="T25" fmla="*/ 1952 h 2064"/>
                  <a:gd name="T26" fmla="*/ 2327 w 2356"/>
                  <a:gd name="T27" fmla="*/ 1997 h 2064"/>
                  <a:gd name="T28" fmla="*/ 2352 w 2356"/>
                  <a:gd name="T29" fmla="*/ 2060 h 2064"/>
                  <a:gd name="T30" fmla="*/ 2356 w 2356"/>
                  <a:gd name="T31" fmla="*/ 2064 h 2064"/>
                  <a:gd name="T32" fmla="*/ 567 w 2356"/>
                  <a:gd name="T33" fmla="*/ 1797 h 2064"/>
                  <a:gd name="T34" fmla="*/ 430 w 2356"/>
                  <a:gd name="T35" fmla="*/ 1450 h 2064"/>
                  <a:gd name="T36" fmla="*/ 422 w 2356"/>
                  <a:gd name="T37" fmla="*/ 1440 h 2064"/>
                  <a:gd name="T38" fmla="*/ 0 w 2356"/>
                  <a:gd name="T39" fmla="*/ 627 h 2064"/>
                  <a:gd name="T40" fmla="*/ 600 w 2356"/>
                  <a:gd name="T41" fmla="*/ 0 h 206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356"/>
                  <a:gd name="T64" fmla="*/ 0 h 2064"/>
                  <a:gd name="T65" fmla="*/ 2356 w 2356"/>
                  <a:gd name="T66" fmla="*/ 2064 h 206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356" h="2064">
                    <a:moveTo>
                      <a:pt x="600" y="0"/>
                    </a:moveTo>
                    <a:lnTo>
                      <a:pt x="712" y="82"/>
                    </a:lnTo>
                    <a:lnTo>
                      <a:pt x="805" y="147"/>
                    </a:lnTo>
                    <a:lnTo>
                      <a:pt x="2263" y="1192"/>
                    </a:lnTo>
                    <a:lnTo>
                      <a:pt x="2260" y="1212"/>
                    </a:lnTo>
                    <a:lnTo>
                      <a:pt x="2235" y="1472"/>
                    </a:lnTo>
                    <a:lnTo>
                      <a:pt x="2186" y="1655"/>
                    </a:lnTo>
                    <a:lnTo>
                      <a:pt x="2186" y="1717"/>
                    </a:lnTo>
                    <a:lnTo>
                      <a:pt x="2190" y="1765"/>
                    </a:lnTo>
                    <a:lnTo>
                      <a:pt x="2208" y="1819"/>
                    </a:lnTo>
                    <a:lnTo>
                      <a:pt x="2230" y="1857"/>
                    </a:lnTo>
                    <a:lnTo>
                      <a:pt x="2267" y="1907"/>
                    </a:lnTo>
                    <a:lnTo>
                      <a:pt x="2310" y="1952"/>
                    </a:lnTo>
                    <a:lnTo>
                      <a:pt x="2327" y="1997"/>
                    </a:lnTo>
                    <a:lnTo>
                      <a:pt x="2352" y="2060"/>
                    </a:lnTo>
                    <a:lnTo>
                      <a:pt x="2356" y="2064"/>
                    </a:lnTo>
                    <a:lnTo>
                      <a:pt x="567" y="1797"/>
                    </a:lnTo>
                    <a:lnTo>
                      <a:pt x="430" y="1450"/>
                    </a:lnTo>
                    <a:lnTo>
                      <a:pt x="422" y="1440"/>
                    </a:lnTo>
                    <a:lnTo>
                      <a:pt x="0" y="627"/>
                    </a:lnTo>
                    <a:lnTo>
                      <a:pt x="6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1" name="Freeform 19"/>
              <p:cNvSpPr>
                <a:spLocks/>
              </p:cNvSpPr>
              <p:nvPr/>
            </p:nvSpPr>
            <p:spPr bwMode="auto">
              <a:xfrm>
                <a:off x="4180" y="2286"/>
                <a:ext cx="194" cy="173"/>
              </a:xfrm>
              <a:custGeom>
                <a:avLst/>
                <a:gdLst>
                  <a:gd name="T0" fmla="*/ 287 w 967"/>
                  <a:gd name="T1" fmla="*/ 30 h 866"/>
                  <a:gd name="T2" fmla="*/ 967 w 967"/>
                  <a:gd name="T3" fmla="*/ 0 h 866"/>
                  <a:gd name="T4" fmla="*/ 824 w 967"/>
                  <a:gd name="T5" fmla="*/ 866 h 866"/>
                  <a:gd name="T6" fmla="*/ 0 w 967"/>
                  <a:gd name="T7" fmla="*/ 847 h 866"/>
                  <a:gd name="T8" fmla="*/ 0 w 967"/>
                  <a:gd name="T9" fmla="*/ 845 h 866"/>
                  <a:gd name="T10" fmla="*/ 20 w 967"/>
                  <a:gd name="T11" fmla="*/ 617 h 866"/>
                  <a:gd name="T12" fmla="*/ 40 w 967"/>
                  <a:gd name="T13" fmla="*/ 545 h 866"/>
                  <a:gd name="T14" fmla="*/ 70 w 967"/>
                  <a:gd name="T15" fmla="*/ 488 h 866"/>
                  <a:gd name="T16" fmla="*/ 160 w 967"/>
                  <a:gd name="T17" fmla="*/ 385 h 866"/>
                  <a:gd name="T18" fmla="*/ 225 w 967"/>
                  <a:gd name="T19" fmla="*/ 315 h 866"/>
                  <a:gd name="T20" fmla="*/ 268 w 967"/>
                  <a:gd name="T21" fmla="*/ 258 h 866"/>
                  <a:gd name="T22" fmla="*/ 303 w 967"/>
                  <a:gd name="T23" fmla="*/ 173 h 866"/>
                  <a:gd name="T24" fmla="*/ 307 w 967"/>
                  <a:gd name="T25" fmla="*/ 105 h 866"/>
                  <a:gd name="T26" fmla="*/ 290 w 967"/>
                  <a:gd name="T27" fmla="*/ 34 h 866"/>
                  <a:gd name="T28" fmla="*/ 287 w 967"/>
                  <a:gd name="T29" fmla="*/ 30 h 86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67"/>
                  <a:gd name="T46" fmla="*/ 0 h 866"/>
                  <a:gd name="T47" fmla="*/ 967 w 967"/>
                  <a:gd name="T48" fmla="*/ 866 h 86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67" h="866">
                    <a:moveTo>
                      <a:pt x="287" y="30"/>
                    </a:moveTo>
                    <a:lnTo>
                      <a:pt x="967" y="0"/>
                    </a:lnTo>
                    <a:lnTo>
                      <a:pt x="824" y="866"/>
                    </a:lnTo>
                    <a:lnTo>
                      <a:pt x="0" y="847"/>
                    </a:lnTo>
                    <a:lnTo>
                      <a:pt x="0" y="845"/>
                    </a:lnTo>
                    <a:lnTo>
                      <a:pt x="20" y="617"/>
                    </a:lnTo>
                    <a:lnTo>
                      <a:pt x="40" y="545"/>
                    </a:lnTo>
                    <a:lnTo>
                      <a:pt x="70" y="488"/>
                    </a:lnTo>
                    <a:lnTo>
                      <a:pt x="160" y="385"/>
                    </a:lnTo>
                    <a:lnTo>
                      <a:pt x="225" y="315"/>
                    </a:lnTo>
                    <a:lnTo>
                      <a:pt x="268" y="258"/>
                    </a:lnTo>
                    <a:lnTo>
                      <a:pt x="303" y="173"/>
                    </a:lnTo>
                    <a:lnTo>
                      <a:pt x="307" y="105"/>
                    </a:lnTo>
                    <a:lnTo>
                      <a:pt x="290" y="34"/>
                    </a:lnTo>
                    <a:lnTo>
                      <a:pt x="287" y="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2" name="Freeform 20"/>
              <p:cNvSpPr>
                <a:spLocks/>
              </p:cNvSpPr>
              <p:nvPr/>
            </p:nvSpPr>
            <p:spPr bwMode="auto">
              <a:xfrm>
                <a:off x="4046" y="1502"/>
                <a:ext cx="71" cy="148"/>
              </a:xfrm>
              <a:custGeom>
                <a:avLst/>
                <a:gdLst>
                  <a:gd name="T0" fmla="*/ 72 w 352"/>
                  <a:gd name="T1" fmla="*/ 0 h 740"/>
                  <a:gd name="T2" fmla="*/ 352 w 352"/>
                  <a:gd name="T3" fmla="*/ 35 h 740"/>
                  <a:gd name="T4" fmla="*/ 262 w 352"/>
                  <a:gd name="T5" fmla="*/ 740 h 740"/>
                  <a:gd name="T6" fmla="*/ 0 w 352"/>
                  <a:gd name="T7" fmla="*/ 707 h 740"/>
                  <a:gd name="T8" fmla="*/ 72 w 352"/>
                  <a:gd name="T9" fmla="*/ 0 h 7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2"/>
                  <a:gd name="T16" fmla="*/ 0 h 740"/>
                  <a:gd name="T17" fmla="*/ 352 w 352"/>
                  <a:gd name="T18" fmla="*/ 740 h 7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2" h="740">
                    <a:moveTo>
                      <a:pt x="72" y="0"/>
                    </a:moveTo>
                    <a:lnTo>
                      <a:pt x="352" y="35"/>
                    </a:lnTo>
                    <a:lnTo>
                      <a:pt x="262" y="740"/>
                    </a:lnTo>
                    <a:lnTo>
                      <a:pt x="0" y="707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3" name="Freeform 21"/>
              <p:cNvSpPr>
                <a:spLocks/>
              </p:cNvSpPr>
              <p:nvPr/>
            </p:nvSpPr>
            <p:spPr bwMode="auto">
              <a:xfrm>
                <a:off x="4110" y="1403"/>
                <a:ext cx="352" cy="135"/>
              </a:xfrm>
              <a:custGeom>
                <a:avLst/>
                <a:gdLst>
                  <a:gd name="T0" fmla="*/ 0 w 1761"/>
                  <a:gd name="T1" fmla="*/ 0 h 675"/>
                  <a:gd name="T2" fmla="*/ 88 w 1761"/>
                  <a:gd name="T3" fmla="*/ 11 h 675"/>
                  <a:gd name="T4" fmla="*/ 388 w 1761"/>
                  <a:gd name="T5" fmla="*/ 56 h 675"/>
                  <a:gd name="T6" fmla="*/ 430 w 1761"/>
                  <a:gd name="T7" fmla="*/ 90 h 675"/>
                  <a:gd name="T8" fmla="*/ 663 w 1761"/>
                  <a:gd name="T9" fmla="*/ 125 h 675"/>
                  <a:gd name="T10" fmla="*/ 1761 w 1761"/>
                  <a:gd name="T11" fmla="*/ 248 h 675"/>
                  <a:gd name="T12" fmla="*/ 1711 w 1761"/>
                  <a:gd name="T13" fmla="*/ 675 h 675"/>
                  <a:gd name="T14" fmla="*/ 268 w 1761"/>
                  <a:gd name="T15" fmla="*/ 415 h 675"/>
                  <a:gd name="T16" fmla="*/ 141 w 1761"/>
                  <a:gd name="T17" fmla="*/ 175 h 675"/>
                  <a:gd name="T18" fmla="*/ 88 w 1761"/>
                  <a:gd name="T19" fmla="*/ 193 h 675"/>
                  <a:gd name="T20" fmla="*/ 0 w 1761"/>
                  <a:gd name="T21" fmla="*/ 0 h 67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61"/>
                  <a:gd name="T34" fmla="*/ 0 h 675"/>
                  <a:gd name="T35" fmla="*/ 1761 w 1761"/>
                  <a:gd name="T36" fmla="*/ 675 h 67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61" h="675">
                    <a:moveTo>
                      <a:pt x="0" y="0"/>
                    </a:moveTo>
                    <a:lnTo>
                      <a:pt x="88" y="11"/>
                    </a:lnTo>
                    <a:lnTo>
                      <a:pt x="388" y="56"/>
                    </a:lnTo>
                    <a:lnTo>
                      <a:pt x="430" y="90"/>
                    </a:lnTo>
                    <a:lnTo>
                      <a:pt x="663" y="125"/>
                    </a:lnTo>
                    <a:lnTo>
                      <a:pt x="1761" y="248"/>
                    </a:lnTo>
                    <a:lnTo>
                      <a:pt x="1711" y="675"/>
                    </a:lnTo>
                    <a:lnTo>
                      <a:pt x="268" y="415"/>
                    </a:lnTo>
                    <a:lnTo>
                      <a:pt x="141" y="175"/>
                    </a:lnTo>
                    <a:lnTo>
                      <a:pt x="88" y="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4" name="Freeform 22"/>
              <p:cNvSpPr>
                <a:spLocks/>
              </p:cNvSpPr>
              <p:nvPr/>
            </p:nvSpPr>
            <p:spPr bwMode="auto">
              <a:xfrm>
                <a:off x="4099" y="1509"/>
                <a:ext cx="363" cy="185"/>
              </a:xfrm>
              <a:custGeom>
                <a:avLst/>
                <a:gdLst>
                  <a:gd name="T0" fmla="*/ 90 w 1818"/>
                  <a:gd name="T1" fmla="*/ 0 h 927"/>
                  <a:gd name="T2" fmla="*/ 140 w 1818"/>
                  <a:gd name="T3" fmla="*/ 8 h 927"/>
                  <a:gd name="T4" fmla="*/ 1761 w 1818"/>
                  <a:gd name="T5" fmla="*/ 298 h 927"/>
                  <a:gd name="T6" fmla="*/ 1818 w 1818"/>
                  <a:gd name="T7" fmla="*/ 305 h 927"/>
                  <a:gd name="T8" fmla="*/ 1736 w 1818"/>
                  <a:gd name="T9" fmla="*/ 927 h 927"/>
                  <a:gd name="T10" fmla="*/ 132 w 1818"/>
                  <a:gd name="T11" fmla="*/ 722 h 927"/>
                  <a:gd name="T12" fmla="*/ 0 w 1818"/>
                  <a:gd name="T13" fmla="*/ 705 h 927"/>
                  <a:gd name="T14" fmla="*/ 90 w 1818"/>
                  <a:gd name="T15" fmla="*/ 0 h 92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18"/>
                  <a:gd name="T25" fmla="*/ 0 h 927"/>
                  <a:gd name="T26" fmla="*/ 1818 w 1818"/>
                  <a:gd name="T27" fmla="*/ 927 h 92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18" h="927">
                    <a:moveTo>
                      <a:pt x="90" y="0"/>
                    </a:moveTo>
                    <a:lnTo>
                      <a:pt x="140" y="8"/>
                    </a:lnTo>
                    <a:lnTo>
                      <a:pt x="1761" y="298"/>
                    </a:lnTo>
                    <a:lnTo>
                      <a:pt x="1818" y="305"/>
                    </a:lnTo>
                    <a:lnTo>
                      <a:pt x="1736" y="927"/>
                    </a:lnTo>
                    <a:lnTo>
                      <a:pt x="132" y="722"/>
                    </a:lnTo>
                    <a:lnTo>
                      <a:pt x="0" y="70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5" name="Freeform 23"/>
              <p:cNvSpPr>
                <a:spLocks/>
              </p:cNvSpPr>
              <p:nvPr/>
            </p:nvSpPr>
            <p:spPr bwMode="auto">
              <a:xfrm>
                <a:off x="3987" y="1637"/>
                <a:ext cx="459" cy="432"/>
              </a:xfrm>
              <a:custGeom>
                <a:avLst/>
                <a:gdLst>
                  <a:gd name="T0" fmla="*/ 0 w 2296"/>
                  <a:gd name="T1" fmla="*/ 0 h 2162"/>
                  <a:gd name="T2" fmla="*/ 298 w 2296"/>
                  <a:gd name="T3" fmla="*/ 34 h 2162"/>
                  <a:gd name="T4" fmla="*/ 560 w 2296"/>
                  <a:gd name="T5" fmla="*/ 67 h 2162"/>
                  <a:gd name="T6" fmla="*/ 692 w 2296"/>
                  <a:gd name="T7" fmla="*/ 84 h 2162"/>
                  <a:gd name="T8" fmla="*/ 2296 w 2296"/>
                  <a:gd name="T9" fmla="*/ 289 h 2162"/>
                  <a:gd name="T10" fmla="*/ 2180 w 2296"/>
                  <a:gd name="T11" fmla="*/ 1264 h 2162"/>
                  <a:gd name="T12" fmla="*/ 991 w 2296"/>
                  <a:gd name="T13" fmla="*/ 2160 h 2162"/>
                  <a:gd name="T14" fmla="*/ 988 w 2296"/>
                  <a:gd name="T15" fmla="*/ 2162 h 2162"/>
                  <a:gd name="T16" fmla="*/ 673 w 2296"/>
                  <a:gd name="T17" fmla="*/ 1652 h 2162"/>
                  <a:gd name="T18" fmla="*/ 570 w 2296"/>
                  <a:gd name="T19" fmla="*/ 1557 h 2162"/>
                  <a:gd name="T20" fmla="*/ 478 w 2296"/>
                  <a:gd name="T21" fmla="*/ 1492 h 2162"/>
                  <a:gd name="T22" fmla="*/ 400 w 2296"/>
                  <a:gd name="T23" fmla="*/ 1407 h 2162"/>
                  <a:gd name="T24" fmla="*/ 337 w 2296"/>
                  <a:gd name="T25" fmla="*/ 1292 h 2162"/>
                  <a:gd name="T26" fmla="*/ 306 w 2296"/>
                  <a:gd name="T27" fmla="*/ 1204 h 2162"/>
                  <a:gd name="T28" fmla="*/ 157 w 2296"/>
                  <a:gd name="T29" fmla="*/ 822 h 2162"/>
                  <a:gd name="T30" fmla="*/ 20 w 2296"/>
                  <a:gd name="T31" fmla="*/ 389 h 2162"/>
                  <a:gd name="T32" fmla="*/ 0 w 2296"/>
                  <a:gd name="T33" fmla="*/ 214 h 2162"/>
                  <a:gd name="T34" fmla="*/ 0 w 2296"/>
                  <a:gd name="T35" fmla="*/ 0 h 21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296"/>
                  <a:gd name="T55" fmla="*/ 0 h 2162"/>
                  <a:gd name="T56" fmla="*/ 2296 w 2296"/>
                  <a:gd name="T57" fmla="*/ 2162 h 21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296" h="2162">
                    <a:moveTo>
                      <a:pt x="0" y="0"/>
                    </a:moveTo>
                    <a:lnTo>
                      <a:pt x="298" y="34"/>
                    </a:lnTo>
                    <a:lnTo>
                      <a:pt x="560" y="67"/>
                    </a:lnTo>
                    <a:lnTo>
                      <a:pt x="692" y="84"/>
                    </a:lnTo>
                    <a:lnTo>
                      <a:pt x="2296" y="289"/>
                    </a:lnTo>
                    <a:lnTo>
                      <a:pt x="2180" y="1264"/>
                    </a:lnTo>
                    <a:lnTo>
                      <a:pt x="991" y="2160"/>
                    </a:lnTo>
                    <a:lnTo>
                      <a:pt x="988" y="2162"/>
                    </a:lnTo>
                    <a:lnTo>
                      <a:pt x="673" y="1652"/>
                    </a:lnTo>
                    <a:lnTo>
                      <a:pt x="570" y="1557"/>
                    </a:lnTo>
                    <a:lnTo>
                      <a:pt x="478" y="1492"/>
                    </a:lnTo>
                    <a:lnTo>
                      <a:pt x="400" y="1407"/>
                    </a:lnTo>
                    <a:lnTo>
                      <a:pt x="337" y="1292"/>
                    </a:lnTo>
                    <a:lnTo>
                      <a:pt x="306" y="1204"/>
                    </a:lnTo>
                    <a:lnTo>
                      <a:pt x="157" y="822"/>
                    </a:lnTo>
                    <a:lnTo>
                      <a:pt x="20" y="389"/>
                    </a:lnTo>
                    <a:lnTo>
                      <a:pt x="0" y="2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6" name="Freeform 24"/>
              <p:cNvSpPr>
                <a:spLocks/>
              </p:cNvSpPr>
              <p:nvPr/>
            </p:nvSpPr>
            <p:spPr bwMode="auto">
              <a:xfrm>
                <a:off x="4505" y="1651"/>
                <a:ext cx="296" cy="353"/>
              </a:xfrm>
              <a:custGeom>
                <a:avLst/>
                <a:gdLst>
                  <a:gd name="T0" fmla="*/ 969 w 1484"/>
                  <a:gd name="T1" fmla="*/ 0 h 1768"/>
                  <a:gd name="T2" fmla="*/ 1087 w 1484"/>
                  <a:gd name="T3" fmla="*/ 143 h 1768"/>
                  <a:gd name="T4" fmla="*/ 1237 w 1484"/>
                  <a:gd name="T5" fmla="*/ 344 h 1768"/>
                  <a:gd name="T6" fmla="*/ 1364 w 1484"/>
                  <a:gd name="T7" fmla="*/ 494 h 1768"/>
                  <a:gd name="T8" fmla="*/ 1484 w 1484"/>
                  <a:gd name="T9" fmla="*/ 629 h 1768"/>
                  <a:gd name="T10" fmla="*/ 1032 w 1484"/>
                  <a:gd name="T11" fmla="*/ 1131 h 1768"/>
                  <a:gd name="T12" fmla="*/ 1135 w 1484"/>
                  <a:gd name="T13" fmla="*/ 1241 h 1768"/>
                  <a:gd name="T14" fmla="*/ 822 w 1484"/>
                  <a:gd name="T15" fmla="*/ 1598 h 1768"/>
                  <a:gd name="T16" fmla="*/ 782 w 1484"/>
                  <a:gd name="T17" fmla="*/ 1648 h 1768"/>
                  <a:gd name="T18" fmla="*/ 737 w 1484"/>
                  <a:gd name="T19" fmla="*/ 1711 h 1768"/>
                  <a:gd name="T20" fmla="*/ 707 w 1484"/>
                  <a:gd name="T21" fmla="*/ 1768 h 1768"/>
                  <a:gd name="T22" fmla="*/ 702 w 1484"/>
                  <a:gd name="T23" fmla="*/ 1768 h 1768"/>
                  <a:gd name="T24" fmla="*/ 667 w 1484"/>
                  <a:gd name="T25" fmla="*/ 1768 h 1768"/>
                  <a:gd name="T26" fmla="*/ 619 w 1484"/>
                  <a:gd name="T27" fmla="*/ 1751 h 1768"/>
                  <a:gd name="T28" fmla="*/ 554 w 1484"/>
                  <a:gd name="T29" fmla="*/ 1749 h 1768"/>
                  <a:gd name="T30" fmla="*/ 494 w 1484"/>
                  <a:gd name="T31" fmla="*/ 1756 h 1768"/>
                  <a:gd name="T32" fmla="*/ 415 w 1484"/>
                  <a:gd name="T33" fmla="*/ 1761 h 1768"/>
                  <a:gd name="T34" fmla="*/ 369 w 1484"/>
                  <a:gd name="T35" fmla="*/ 1764 h 1768"/>
                  <a:gd name="T36" fmla="*/ 322 w 1484"/>
                  <a:gd name="T37" fmla="*/ 1749 h 1768"/>
                  <a:gd name="T38" fmla="*/ 276 w 1484"/>
                  <a:gd name="T39" fmla="*/ 1699 h 1768"/>
                  <a:gd name="T40" fmla="*/ 259 w 1484"/>
                  <a:gd name="T41" fmla="*/ 1648 h 1768"/>
                  <a:gd name="T42" fmla="*/ 234 w 1484"/>
                  <a:gd name="T43" fmla="*/ 1583 h 1768"/>
                  <a:gd name="T44" fmla="*/ 204 w 1484"/>
                  <a:gd name="T45" fmla="*/ 1523 h 1768"/>
                  <a:gd name="T46" fmla="*/ 166 w 1484"/>
                  <a:gd name="T47" fmla="*/ 1481 h 1768"/>
                  <a:gd name="T48" fmla="*/ 119 w 1484"/>
                  <a:gd name="T49" fmla="*/ 1444 h 1768"/>
                  <a:gd name="T50" fmla="*/ 0 w 1484"/>
                  <a:gd name="T51" fmla="*/ 1349 h 1768"/>
                  <a:gd name="T52" fmla="*/ 191 w 1484"/>
                  <a:gd name="T53" fmla="*/ 1044 h 1768"/>
                  <a:gd name="T54" fmla="*/ 272 w 1484"/>
                  <a:gd name="T55" fmla="*/ 851 h 1768"/>
                  <a:gd name="T56" fmla="*/ 382 w 1484"/>
                  <a:gd name="T57" fmla="*/ 674 h 1768"/>
                  <a:gd name="T58" fmla="*/ 509 w 1484"/>
                  <a:gd name="T59" fmla="*/ 486 h 1768"/>
                  <a:gd name="T60" fmla="*/ 687 w 1484"/>
                  <a:gd name="T61" fmla="*/ 293 h 1768"/>
                  <a:gd name="T62" fmla="*/ 820 w 1484"/>
                  <a:gd name="T63" fmla="*/ 158 h 1768"/>
                  <a:gd name="T64" fmla="*/ 969 w 1484"/>
                  <a:gd name="T65" fmla="*/ 0 h 176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84"/>
                  <a:gd name="T100" fmla="*/ 0 h 1768"/>
                  <a:gd name="T101" fmla="*/ 1484 w 1484"/>
                  <a:gd name="T102" fmla="*/ 1768 h 176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84" h="1768">
                    <a:moveTo>
                      <a:pt x="969" y="0"/>
                    </a:moveTo>
                    <a:lnTo>
                      <a:pt x="1087" y="143"/>
                    </a:lnTo>
                    <a:lnTo>
                      <a:pt x="1237" y="344"/>
                    </a:lnTo>
                    <a:lnTo>
                      <a:pt x="1364" y="494"/>
                    </a:lnTo>
                    <a:lnTo>
                      <a:pt x="1484" y="629"/>
                    </a:lnTo>
                    <a:lnTo>
                      <a:pt x="1032" y="1131"/>
                    </a:lnTo>
                    <a:lnTo>
                      <a:pt x="1135" y="1241"/>
                    </a:lnTo>
                    <a:lnTo>
                      <a:pt x="822" y="1598"/>
                    </a:lnTo>
                    <a:lnTo>
                      <a:pt x="782" y="1648"/>
                    </a:lnTo>
                    <a:lnTo>
                      <a:pt x="737" y="1711"/>
                    </a:lnTo>
                    <a:lnTo>
                      <a:pt x="707" y="1768"/>
                    </a:lnTo>
                    <a:lnTo>
                      <a:pt x="702" y="1768"/>
                    </a:lnTo>
                    <a:lnTo>
                      <a:pt x="667" y="1768"/>
                    </a:lnTo>
                    <a:lnTo>
                      <a:pt x="619" y="1751"/>
                    </a:lnTo>
                    <a:lnTo>
                      <a:pt x="554" y="1749"/>
                    </a:lnTo>
                    <a:lnTo>
                      <a:pt x="494" y="1756"/>
                    </a:lnTo>
                    <a:lnTo>
                      <a:pt x="415" y="1761"/>
                    </a:lnTo>
                    <a:lnTo>
                      <a:pt x="369" y="1764"/>
                    </a:lnTo>
                    <a:lnTo>
                      <a:pt x="322" y="1749"/>
                    </a:lnTo>
                    <a:lnTo>
                      <a:pt x="276" y="1699"/>
                    </a:lnTo>
                    <a:lnTo>
                      <a:pt x="259" y="1648"/>
                    </a:lnTo>
                    <a:lnTo>
                      <a:pt x="234" y="1583"/>
                    </a:lnTo>
                    <a:lnTo>
                      <a:pt x="204" y="1523"/>
                    </a:lnTo>
                    <a:lnTo>
                      <a:pt x="166" y="1481"/>
                    </a:lnTo>
                    <a:lnTo>
                      <a:pt x="119" y="1444"/>
                    </a:lnTo>
                    <a:lnTo>
                      <a:pt x="0" y="1349"/>
                    </a:lnTo>
                    <a:lnTo>
                      <a:pt x="191" y="1044"/>
                    </a:lnTo>
                    <a:lnTo>
                      <a:pt x="272" y="851"/>
                    </a:lnTo>
                    <a:lnTo>
                      <a:pt x="382" y="674"/>
                    </a:lnTo>
                    <a:lnTo>
                      <a:pt x="509" y="486"/>
                    </a:lnTo>
                    <a:lnTo>
                      <a:pt x="687" y="293"/>
                    </a:lnTo>
                    <a:lnTo>
                      <a:pt x="820" y="158"/>
                    </a:lnTo>
                    <a:lnTo>
                      <a:pt x="9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7" name="Freeform 25"/>
              <p:cNvSpPr>
                <a:spLocks/>
              </p:cNvSpPr>
              <p:nvPr/>
            </p:nvSpPr>
            <p:spPr bwMode="auto">
              <a:xfrm>
                <a:off x="3456" y="2045"/>
                <a:ext cx="302" cy="340"/>
              </a:xfrm>
              <a:custGeom>
                <a:avLst/>
                <a:gdLst>
                  <a:gd name="T0" fmla="*/ 50 w 1513"/>
                  <a:gd name="T1" fmla="*/ 28 h 1700"/>
                  <a:gd name="T2" fmla="*/ 52 w 1513"/>
                  <a:gd name="T3" fmla="*/ 28 h 1700"/>
                  <a:gd name="T4" fmla="*/ 1061 w 1513"/>
                  <a:gd name="T5" fmla="*/ 0 h 1700"/>
                  <a:gd name="T6" fmla="*/ 1125 w 1513"/>
                  <a:gd name="T7" fmla="*/ 15 h 1700"/>
                  <a:gd name="T8" fmla="*/ 1179 w 1513"/>
                  <a:gd name="T9" fmla="*/ 28 h 1700"/>
                  <a:gd name="T10" fmla="*/ 1225 w 1513"/>
                  <a:gd name="T11" fmla="*/ 58 h 1700"/>
                  <a:gd name="T12" fmla="*/ 1278 w 1513"/>
                  <a:gd name="T13" fmla="*/ 93 h 1700"/>
                  <a:gd name="T14" fmla="*/ 1335 w 1513"/>
                  <a:gd name="T15" fmla="*/ 150 h 1700"/>
                  <a:gd name="T16" fmla="*/ 1389 w 1513"/>
                  <a:gd name="T17" fmla="*/ 216 h 1700"/>
                  <a:gd name="T18" fmla="*/ 1433 w 1513"/>
                  <a:gd name="T19" fmla="*/ 297 h 1700"/>
                  <a:gd name="T20" fmla="*/ 1463 w 1513"/>
                  <a:gd name="T21" fmla="*/ 376 h 1700"/>
                  <a:gd name="T22" fmla="*/ 1493 w 1513"/>
                  <a:gd name="T23" fmla="*/ 480 h 1700"/>
                  <a:gd name="T24" fmla="*/ 1509 w 1513"/>
                  <a:gd name="T25" fmla="*/ 568 h 1700"/>
                  <a:gd name="T26" fmla="*/ 1513 w 1513"/>
                  <a:gd name="T27" fmla="*/ 683 h 1700"/>
                  <a:gd name="T28" fmla="*/ 1496 w 1513"/>
                  <a:gd name="T29" fmla="*/ 795 h 1700"/>
                  <a:gd name="T30" fmla="*/ 1476 w 1513"/>
                  <a:gd name="T31" fmla="*/ 876 h 1700"/>
                  <a:gd name="T32" fmla="*/ 1438 w 1513"/>
                  <a:gd name="T33" fmla="*/ 980 h 1700"/>
                  <a:gd name="T34" fmla="*/ 1399 w 1513"/>
                  <a:gd name="T35" fmla="*/ 1081 h 1700"/>
                  <a:gd name="T36" fmla="*/ 1326 w 1513"/>
                  <a:gd name="T37" fmla="*/ 1212 h 1700"/>
                  <a:gd name="T38" fmla="*/ 1246 w 1513"/>
                  <a:gd name="T39" fmla="*/ 1326 h 1700"/>
                  <a:gd name="T40" fmla="*/ 1150 w 1513"/>
                  <a:gd name="T41" fmla="*/ 1428 h 1700"/>
                  <a:gd name="T42" fmla="*/ 1023 w 1513"/>
                  <a:gd name="T43" fmla="*/ 1533 h 1700"/>
                  <a:gd name="T44" fmla="*/ 936 w 1513"/>
                  <a:gd name="T45" fmla="*/ 1627 h 1700"/>
                  <a:gd name="T46" fmla="*/ 848 w 1513"/>
                  <a:gd name="T47" fmla="*/ 1700 h 1700"/>
                  <a:gd name="T48" fmla="*/ 123 w 1513"/>
                  <a:gd name="T49" fmla="*/ 1523 h 1700"/>
                  <a:gd name="T50" fmla="*/ 90 w 1513"/>
                  <a:gd name="T51" fmla="*/ 1223 h 1700"/>
                  <a:gd name="T52" fmla="*/ 63 w 1513"/>
                  <a:gd name="T53" fmla="*/ 1068 h 1700"/>
                  <a:gd name="T54" fmla="*/ 17 w 1513"/>
                  <a:gd name="T55" fmla="*/ 858 h 1700"/>
                  <a:gd name="T56" fmla="*/ 0 w 1513"/>
                  <a:gd name="T57" fmla="*/ 600 h 1700"/>
                  <a:gd name="T58" fmla="*/ 8 w 1513"/>
                  <a:gd name="T59" fmla="*/ 363 h 1700"/>
                  <a:gd name="T60" fmla="*/ 50 w 1513"/>
                  <a:gd name="T61" fmla="*/ 28 h 17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13"/>
                  <a:gd name="T94" fmla="*/ 0 h 1700"/>
                  <a:gd name="T95" fmla="*/ 1513 w 1513"/>
                  <a:gd name="T96" fmla="*/ 1700 h 17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13" h="1700">
                    <a:moveTo>
                      <a:pt x="50" y="28"/>
                    </a:moveTo>
                    <a:lnTo>
                      <a:pt x="52" y="28"/>
                    </a:lnTo>
                    <a:lnTo>
                      <a:pt x="1061" y="0"/>
                    </a:lnTo>
                    <a:lnTo>
                      <a:pt x="1125" y="15"/>
                    </a:lnTo>
                    <a:lnTo>
                      <a:pt x="1179" y="28"/>
                    </a:lnTo>
                    <a:lnTo>
                      <a:pt x="1225" y="58"/>
                    </a:lnTo>
                    <a:lnTo>
                      <a:pt x="1278" y="93"/>
                    </a:lnTo>
                    <a:lnTo>
                      <a:pt x="1335" y="150"/>
                    </a:lnTo>
                    <a:lnTo>
                      <a:pt x="1389" y="216"/>
                    </a:lnTo>
                    <a:lnTo>
                      <a:pt x="1433" y="297"/>
                    </a:lnTo>
                    <a:lnTo>
                      <a:pt x="1463" y="376"/>
                    </a:lnTo>
                    <a:lnTo>
                      <a:pt x="1493" y="480"/>
                    </a:lnTo>
                    <a:lnTo>
                      <a:pt x="1509" y="568"/>
                    </a:lnTo>
                    <a:lnTo>
                      <a:pt x="1513" y="683"/>
                    </a:lnTo>
                    <a:lnTo>
                      <a:pt x="1496" y="795"/>
                    </a:lnTo>
                    <a:lnTo>
                      <a:pt x="1476" y="876"/>
                    </a:lnTo>
                    <a:lnTo>
                      <a:pt x="1438" y="980"/>
                    </a:lnTo>
                    <a:lnTo>
                      <a:pt x="1399" y="1081"/>
                    </a:lnTo>
                    <a:lnTo>
                      <a:pt x="1326" y="1212"/>
                    </a:lnTo>
                    <a:lnTo>
                      <a:pt x="1246" y="1326"/>
                    </a:lnTo>
                    <a:lnTo>
                      <a:pt x="1150" y="1428"/>
                    </a:lnTo>
                    <a:lnTo>
                      <a:pt x="1023" y="1533"/>
                    </a:lnTo>
                    <a:lnTo>
                      <a:pt x="936" y="1627"/>
                    </a:lnTo>
                    <a:lnTo>
                      <a:pt x="848" y="1700"/>
                    </a:lnTo>
                    <a:lnTo>
                      <a:pt x="123" y="1523"/>
                    </a:lnTo>
                    <a:lnTo>
                      <a:pt x="90" y="1223"/>
                    </a:lnTo>
                    <a:lnTo>
                      <a:pt x="63" y="1068"/>
                    </a:lnTo>
                    <a:lnTo>
                      <a:pt x="17" y="858"/>
                    </a:lnTo>
                    <a:lnTo>
                      <a:pt x="0" y="600"/>
                    </a:lnTo>
                    <a:lnTo>
                      <a:pt x="8" y="363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8" name="Freeform 26"/>
              <p:cNvSpPr>
                <a:spLocks/>
              </p:cNvSpPr>
              <p:nvPr/>
            </p:nvSpPr>
            <p:spPr bwMode="auto">
              <a:xfrm>
                <a:off x="4468" y="2153"/>
                <a:ext cx="134" cy="98"/>
              </a:xfrm>
              <a:custGeom>
                <a:avLst/>
                <a:gdLst>
                  <a:gd name="T0" fmla="*/ 0 w 668"/>
                  <a:gd name="T1" fmla="*/ 0 h 492"/>
                  <a:gd name="T2" fmla="*/ 440 w 668"/>
                  <a:gd name="T3" fmla="*/ 97 h 492"/>
                  <a:gd name="T4" fmla="*/ 465 w 668"/>
                  <a:gd name="T5" fmla="*/ 272 h 492"/>
                  <a:gd name="T6" fmla="*/ 650 w 668"/>
                  <a:gd name="T7" fmla="*/ 280 h 492"/>
                  <a:gd name="T8" fmla="*/ 668 w 668"/>
                  <a:gd name="T9" fmla="*/ 433 h 492"/>
                  <a:gd name="T10" fmla="*/ 592 w 668"/>
                  <a:gd name="T11" fmla="*/ 433 h 492"/>
                  <a:gd name="T12" fmla="*/ 48 w 668"/>
                  <a:gd name="T13" fmla="*/ 492 h 492"/>
                  <a:gd name="T14" fmla="*/ 0 w 668"/>
                  <a:gd name="T15" fmla="*/ 0 h 4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8"/>
                  <a:gd name="T25" fmla="*/ 0 h 492"/>
                  <a:gd name="T26" fmla="*/ 668 w 668"/>
                  <a:gd name="T27" fmla="*/ 492 h 4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8" h="492">
                    <a:moveTo>
                      <a:pt x="0" y="0"/>
                    </a:moveTo>
                    <a:lnTo>
                      <a:pt x="440" y="97"/>
                    </a:lnTo>
                    <a:lnTo>
                      <a:pt x="465" y="272"/>
                    </a:lnTo>
                    <a:lnTo>
                      <a:pt x="650" y="280"/>
                    </a:lnTo>
                    <a:lnTo>
                      <a:pt x="668" y="433"/>
                    </a:lnTo>
                    <a:lnTo>
                      <a:pt x="592" y="433"/>
                    </a:lnTo>
                    <a:lnTo>
                      <a:pt x="48" y="4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9" name="Freeform 27"/>
              <p:cNvSpPr>
                <a:spLocks/>
              </p:cNvSpPr>
              <p:nvPr/>
            </p:nvSpPr>
            <p:spPr bwMode="auto">
              <a:xfrm>
                <a:off x="4152" y="2164"/>
                <a:ext cx="239" cy="128"/>
              </a:xfrm>
              <a:custGeom>
                <a:avLst/>
                <a:gdLst>
                  <a:gd name="T0" fmla="*/ 96 w 1196"/>
                  <a:gd name="T1" fmla="*/ 125 h 640"/>
                  <a:gd name="T2" fmla="*/ 351 w 1196"/>
                  <a:gd name="T3" fmla="*/ 200 h 640"/>
                  <a:gd name="T4" fmla="*/ 411 w 1196"/>
                  <a:gd name="T5" fmla="*/ 192 h 640"/>
                  <a:gd name="T6" fmla="*/ 486 w 1196"/>
                  <a:gd name="T7" fmla="*/ 185 h 640"/>
                  <a:gd name="T8" fmla="*/ 536 w 1196"/>
                  <a:gd name="T9" fmla="*/ 148 h 640"/>
                  <a:gd name="T10" fmla="*/ 604 w 1196"/>
                  <a:gd name="T11" fmla="*/ 105 h 640"/>
                  <a:gd name="T12" fmla="*/ 683 w 1196"/>
                  <a:gd name="T13" fmla="*/ 67 h 640"/>
                  <a:gd name="T14" fmla="*/ 739 w 1196"/>
                  <a:gd name="T15" fmla="*/ 63 h 640"/>
                  <a:gd name="T16" fmla="*/ 1196 w 1196"/>
                  <a:gd name="T17" fmla="*/ 0 h 640"/>
                  <a:gd name="T18" fmla="*/ 1108 w 1196"/>
                  <a:gd name="T19" fmla="*/ 610 h 640"/>
                  <a:gd name="T20" fmla="*/ 428 w 1196"/>
                  <a:gd name="T21" fmla="*/ 640 h 640"/>
                  <a:gd name="T22" fmla="*/ 363 w 1196"/>
                  <a:gd name="T23" fmla="*/ 522 h 640"/>
                  <a:gd name="T24" fmla="*/ 291 w 1196"/>
                  <a:gd name="T25" fmla="*/ 447 h 640"/>
                  <a:gd name="T26" fmla="*/ 0 w 1196"/>
                  <a:gd name="T27" fmla="*/ 258 h 640"/>
                  <a:gd name="T28" fmla="*/ 96 w 1196"/>
                  <a:gd name="T29" fmla="*/ 125 h 6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96"/>
                  <a:gd name="T46" fmla="*/ 0 h 640"/>
                  <a:gd name="T47" fmla="*/ 1196 w 1196"/>
                  <a:gd name="T48" fmla="*/ 640 h 6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96" h="640">
                    <a:moveTo>
                      <a:pt x="96" y="125"/>
                    </a:moveTo>
                    <a:lnTo>
                      <a:pt x="351" y="200"/>
                    </a:lnTo>
                    <a:lnTo>
                      <a:pt x="411" y="192"/>
                    </a:lnTo>
                    <a:lnTo>
                      <a:pt x="486" y="185"/>
                    </a:lnTo>
                    <a:lnTo>
                      <a:pt x="536" y="148"/>
                    </a:lnTo>
                    <a:lnTo>
                      <a:pt x="604" y="105"/>
                    </a:lnTo>
                    <a:lnTo>
                      <a:pt x="683" y="67"/>
                    </a:lnTo>
                    <a:lnTo>
                      <a:pt x="739" y="63"/>
                    </a:lnTo>
                    <a:lnTo>
                      <a:pt x="1196" y="0"/>
                    </a:lnTo>
                    <a:lnTo>
                      <a:pt x="1108" y="610"/>
                    </a:lnTo>
                    <a:lnTo>
                      <a:pt x="428" y="640"/>
                    </a:lnTo>
                    <a:lnTo>
                      <a:pt x="363" y="522"/>
                    </a:lnTo>
                    <a:lnTo>
                      <a:pt x="291" y="447"/>
                    </a:lnTo>
                    <a:lnTo>
                      <a:pt x="0" y="258"/>
                    </a:lnTo>
                    <a:lnTo>
                      <a:pt x="96" y="12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0" name="Freeform 28"/>
              <p:cNvSpPr>
                <a:spLocks/>
              </p:cNvSpPr>
              <p:nvPr/>
            </p:nvSpPr>
            <p:spPr bwMode="auto">
              <a:xfrm>
                <a:off x="3890" y="2216"/>
                <a:ext cx="335" cy="189"/>
              </a:xfrm>
              <a:custGeom>
                <a:avLst/>
                <a:gdLst>
                  <a:gd name="T0" fmla="*/ 1312 w 1675"/>
                  <a:gd name="T1" fmla="*/ 0 h 947"/>
                  <a:gd name="T2" fmla="*/ 1603 w 1675"/>
                  <a:gd name="T3" fmla="*/ 189 h 947"/>
                  <a:gd name="T4" fmla="*/ 1675 w 1675"/>
                  <a:gd name="T5" fmla="*/ 264 h 947"/>
                  <a:gd name="T6" fmla="*/ 1135 w 1675"/>
                  <a:gd name="T7" fmla="*/ 660 h 947"/>
                  <a:gd name="T8" fmla="*/ 810 w 1675"/>
                  <a:gd name="T9" fmla="*/ 947 h 947"/>
                  <a:gd name="T10" fmla="*/ 0 w 1675"/>
                  <a:gd name="T11" fmla="*/ 720 h 947"/>
                  <a:gd name="T12" fmla="*/ 617 w 1675"/>
                  <a:gd name="T13" fmla="*/ 498 h 947"/>
                  <a:gd name="T14" fmla="*/ 687 w 1675"/>
                  <a:gd name="T15" fmla="*/ 459 h 947"/>
                  <a:gd name="T16" fmla="*/ 772 w 1675"/>
                  <a:gd name="T17" fmla="*/ 417 h 947"/>
                  <a:gd name="T18" fmla="*/ 1142 w 1675"/>
                  <a:gd name="T19" fmla="*/ 197 h 947"/>
                  <a:gd name="T20" fmla="*/ 1181 w 1675"/>
                  <a:gd name="T21" fmla="*/ 174 h 947"/>
                  <a:gd name="T22" fmla="*/ 1220 w 1675"/>
                  <a:gd name="T23" fmla="*/ 129 h 947"/>
                  <a:gd name="T24" fmla="*/ 1260 w 1675"/>
                  <a:gd name="T25" fmla="*/ 77 h 947"/>
                  <a:gd name="T26" fmla="*/ 1308 w 1675"/>
                  <a:gd name="T27" fmla="*/ 7 h 947"/>
                  <a:gd name="T28" fmla="*/ 1312 w 1675"/>
                  <a:gd name="T29" fmla="*/ 0 h 94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675"/>
                  <a:gd name="T46" fmla="*/ 0 h 947"/>
                  <a:gd name="T47" fmla="*/ 1675 w 1675"/>
                  <a:gd name="T48" fmla="*/ 947 h 94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675" h="947">
                    <a:moveTo>
                      <a:pt x="1312" y="0"/>
                    </a:moveTo>
                    <a:lnTo>
                      <a:pt x="1603" y="189"/>
                    </a:lnTo>
                    <a:lnTo>
                      <a:pt x="1675" y="264"/>
                    </a:lnTo>
                    <a:lnTo>
                      <a:pt x="1135" y="660"/>
                    </a:lnTo>
                    <a:lnTo>
                      <a:pt x="810" y="947"/>
                    </a:lnTo>
                    <a:lnTo>
                      <a:pt x="0" y="720"/>
                    </a:lnTo>
                    <a:lnTo>
                      <a:pt x="617" y="498"/>
                    </a:lnTo>
                    <a:lnTo>
                      <a:pt x="687" y="459"/>
                    </a:lnTo>
                    <a:lnTo>
                      <a:pt x="772" y="417"/>
                    </a:lnTo>
                    <a:lnTo>
                      <a:pt x="1142" y="197"/>
                    </a:lnTo>
                    <a:lnTo>
                      <a:pt x="1181" y="174"/>
                    </a:lnTo>
                    <a:lnTo>
                      <a:pt x="1220" y="129"/>
                    </a:lnTo>
                    <a:lnTo>
                      <a:pt x="1260" y="77"/>
                    </a:lnTo>
                    <a:lnTo>
                      <a:pt x="1308" y="7"/>
                    </a:lnTo>
                    <a:lnTo>
                      <a:pt x="131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1" name="Freeform 29"/>
              <p:cNvSpPr>
                <a:spLocks/>
              </p:cNvSpPr>
              <p:nvPr/>
            </p:nvSpPr>
            <p:spPr bwMode="auto">
              <a:xfrm>
                <a:off x="4478" y="2240"/>
                <a:ext cx="109" cy="96"/>
              </a:xfrm>
              <a:custGeom>
                <a:avLst/>
                <a:gdLst>
                  <a:gd name="T0" fmla="*/ 0 w 544"/>
                  <a:gd name="T1" fmla="*/ 59 h 480"/>
                  <a:gd name="T2" fmla="*/ 544 w 544"/>
                  <a:gd name="T3" fmla="*/ 0 h 480"/>
                  <a:gd name="T4" fmla="*/ 544 w 544"/>
                  <a:gd name="T5" fmla="*/ 185 h 480"/>
                  <a:gd name="T6" fmla="*/ 370 w 544"/>
                  <a:gd name="T7" fmla="*/ 222 h 480"/>
                  <a:gd name="T8" fmla="*/ 397 w 544"/>
                  <a:gd name="T9" fmla="*/ 430 h 480"/>
                  <a:gd name="T10" fmla="*/ 70 w 544"/>
                  <a:gd name="T11" fmla="*/ 480 h 480"/>
                  <a:gd name="T12" fmla="*/ 0 w 544"/>
                  <a:gd name="T13" fmla="*/ 65 h 480"/>
                  <a:gd name="T14" fmla="*/ 0 w 544"/>
                  <a:gd name="T15" fmla="*/ 59 h 48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4"/>
                  <a:gd name="T25" fmla="*/ 0 h 480"/>
                  <a:gd name="T26" fmla="*/ 544 w 544"/>
                  <a:gd name="T27" fmla="*/ 480 h 48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4" h="480">
                    <a:moveTo>
                      <a:pt x="0" y="59"/>
                    </a:moveTo>
                    <a:lnTo>
                      <a:pt x="544" y="0"/>
                    </a:lnTo>
                    <a:lnTo>
                      <a:pt x="544" y="185"/>
                    </a:lnTo>
                    <a:lnTo>
                      <a:pt x="370" y="222"/>
                    </a:lnTo>
                    <a:lnTo>
                      <a:pt x="397" y="430"/>
                    </a:lnTo>
                    <a:lnTo>
                      <a:pt x="70" y="480"/>
                    </a:lnTo>
                    <a:lnTo>
                      <a:pt x="0" y="6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2" name="Freeform 30"/>
              <p:cNvSpPr>
                <a:spLocks/>
              </p:cNvSpPr>
              <p:nvPr/>
            </p:nvSpPr>
            <p:spPr bwMode="auto">
              <a:xfrm>
                <a:off x="3890" y="2268"/>
                <a:ext cx="352" cy="248"/>
              </a:xfrm>
              <a:custGeom>
                <a:avLst/>
                <a:gdLst>
                  <a:gd name="T0" fmla="*/ 1675 w 1760"/>
                  <a:gd name="T1" fmla="*/ 0 h 1238"/>
                  <a:gd name="T2" fmla="*/ 1740 w 1760"/>
                  <a:gd name="T3" fmla="*/ 118 h 1238"/>
                  <a:gd name="T4" fmla="*/ 1743 w 1760"/>
                  <a:gd name="T5" fmla="*/ 122 h 1238"/>
                  <a:gd name="T6" fmla="*/ 1760 w 1760"/>
                  <a:gd name="T7" fmla="*/ 193 h 1238"/>
                  <a:gd name="T8" fmla="*/ 1756 w 1760"/>
                  <a:gd name="T9" fmla="*/ 261 h 1238"/>
                  <a:gd name="T10" fmla="*/ 1721 w 1760"/>
                  <a:gd name="T11" fmla="*/ 346 h 1238"/>
                  <a:gd name="T12" fmla="*/ 1678 w 1760"/>
                  <a:gd name="T13" fmla="*/ 403 h 1238"/>
                  <a:gd name="T14" fmla="*/ 1613 w 1760"/>
                  <a:gd name="T15" fmla="*/ 473 h 1238"/>
                  <a:gd name="T16" fmla="*/ 1523 w 1760"/>
                  <a:gd name="T17" fmla="*/ 576 h 1238"/>
                  <a:gd name="T18" fmla="*/ 1493 w 1760"/>
                  <a:gd name="T19" fmla="*/ 633 h 1238"/>
                  <a:gd name="T20" fmla="*/ 1473 w 1760"/>
                  <a:gd name="T21" fmla="*/ 705 h 1238"/>
                  <a:gd name="T22" fmla="*/ 1453 w 1760"/>
                  <a:gd name="T23" fmla="*/ 933 h 1238"/>
                  <a:gd name="T24" fmla="*/ 1453 w 1760"/>
                  <a:gd name="T25" fmla="*/ 935 h 1238"/>
                  <a:gd name="T26" fmla="*/ 1391 w 1760"/>
                  <a:gd name="T27" fmla="*/ 1126 h 1238"/>
                  <a:gd name="T28" fmla="*/ 1385 w 1760"/>
                  <a:gd name="T29" fmla="*/ 1133 h 1238"/>
                  <a:gd name="T30" fmla="*/ 1308 w 1760"/>
                  <a:gd name="T31" fmla="*/ 1238 h 1238"/>
                  <a:gd name="T32" fmla="*/ 1127 w 1760"/>
                  <a:gd name="T33" fmla="*/ 1138 h 1238"/>
                  <a:gd name="T34" fmla="*/ 645 w 1760"/>
                  <a:gd name="T35" fmla="*/ 805 h 1238"/>
                  <a:gd name="T36" fmla="*/ 503 w 1760"/>
                  <a:gd name="T37" fmla="*/ 927 h 1238"/>
                  <a:gd name="T38" fmla="*/ 258 w 1760"/>
                  <a:gd name="T39" fmla="*/ 1113 h 1238"/>
                  <a:gd name="T40" fmla="*/ 0 w 1760"/>
                  <a:gd name="T41" fmla="*/ 456 h 1238"/>
                  <a:gd name="T42" fmla="*/ 810 w 1760"/>
                  <a:gd name="T43" fmla="*/ 683 h 1238"/>
                  <a:gd name="T44" fmla="*/ 1135 w 1760"/>
                  <a:gd name="T45" fmla="*/ 396 h 1238"/>
                  <a:gd name="T46" fmla="*/ 1675 w 1760"/>
                  <a:gd name="T47" fmla="*/ 0 h 12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60"/>
                  <a:gd name="T73" fmla="*/ 0 h 1238"/>
                  <a:gd name="T74" fmla="*/ 1760 w 1760"/>
                  <a:gd name="T75" fmla="*/ 1238 h 12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60" h="1238">
                    <a:moveTo>
                      <a:pt x="1675" y="0"/>
                    </a:moveTo>
                    <a:lnTo>
                      <a:pt x="1740" y="118"/>
                    </a:lnTo>
                    <a:lnTo>
                      <a:pt x="1743" y="122"/>
                    </a:lnTo>
                    <a:lnTo>
                      <a:pt x="1760" y="193"/>
                    </a:lnTo>
                    <a:lnTo>
                      <a:pt x="1756" y="261"/>
                    </a:lnTo>
                    <a:lnTo>
                      <a:pt x="1721" y="346"/>
                    </a:lnTo>
                    <a:lnTo>
                      <a:pt x="1678" y="403"/>
                    </a:lnTo>
                    <a:lnTo>
                      <a:pt x="1613" y="473"/>
                    </a:lnTo>
                    <a:lnTo>
                      <a:pt x="1523" y="576"/>
                    </a:lnTo>
                    <a:lnTo>
                      <a:pt x="1493" y="633"/>
                    </a:lnTo>
                    <a:lnTo>
                      <a:pt x="1473" y="705"/>
                    </a:lnTo>
                    <a:lnTo>
                      <a:pt x="1453" y="933"/>
                    </a:lnTo>
                    <a:lnTo>
                      <a:pt x="1453" y="935"/>
                    </a:lnTo>
                    <a:lnTo>
                      <a:pt x="1391" y="1126"/>
                    </a:lnTo>
                    <a:lnTo>
                      <a:pt x="1385" y="1133"/>
                    </a:lnTo>
                    <a:lnTo>
                      <a:pt x="1308" y="1238"/>
                    </a:lnTo>
                    <a:lnTo>
                      <a:pt x="1127" y="1138"/>
                    </a:lnTo>
                    <a:lnTo>
                      <a:pt x="645" y="805"/>
                    </a:lnTo>
                    <a:lnTo>
                      <a:pt x="503" y="927"/>
                    </a:lnTo>
                    <a:lnTo>
                      <a:pt x="258" y="1113"/>
                    </a:lnTo>
                    <a:lnTo>
                      <a:pt x="0" y="456"/>
                    </a:lnTo>
                    <a:lnTo>
                      <a:pt x="810" y="683"/>
                    </a:lnTo>
                    <a:lnTo>
                      <a:pt x="1135" y="396"/>
                    </a:lnTo>
                    <a:lnTo>
                      <a:pt x="16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3" name="Freeform 31"/>
              <p:cNvSpPr>
                <a:spLocks/>
              </p:cNvSpPr>
              <p:nvPr/>
            </p:nvSpPr>
            <p:spPr bwMode="auto">
              <a:xfrm>
                <a:off x="3429" y="1940"/>
                <a:ext cx="1342" cy="1555"/>
              </a:xfrm>
              <a:custGeom>
                <a:avLst/>
                <a:gdLst>
                  <a:gd name="T0" fmla="*/ 4944 w 6712"/>
                  <a:gd name="T1" fmla="*/ 0 h 7771"/>
                  <a:gd name="T2" fmla="*/ 5054 w 6712"/>
                  <a:gd name="T3" fmla="*/ 583 h 7771"/>
                  <a:gd name="T4" fmla="*/ 5247 w 6712"/>
                  <a:gd name="T5" fmla="*/ 1555 h 7771"/>
                  <a:gd name="T6" fmla="*/ 5320 w 6712"/>
                  <a:gd name="T7" fmla="*/ 1978 h 7771"/>
                  <a:gd name="T8" fmla="*/ 5401 w 6712"/>
                  <a:gd name="T9" fmla="*/ 2490 h 7771"/>
                  <a:gd name="T10" fmla="*/ 5409 w 6712"/>
                  <a:gd name="T11" fmla="*/ 2628 h 7771"/>
                  <a:gd name="T12" fmla="*/ 5332 w 6712"/>
                  <a:gd name="T13" fmla="*/ 2851 h 7771"/>
                  <a:gd name="T14" fmla="*/ 5169 w 6712"/>
                  <a:gd name="T15" fmla="*/ 3011 h 7771"/>
                  <a:gd name="T16" fmla="*/ 5127 w 6712"/>
                  <a:gd name="T17" fmla="*/ 3391 h 7771"/>
                  <a:gd name="T18" fmla="*/ 5164 w 6712"/>
                  <a:gd name="T19" fmla="*/ 3468 h 7771"/>
                  <a:gd name="T20" fmla="*/ 5364 w 6712"/>
                  <a:gd name="T21" fmla="*/ 3526 h 7771"/>
                  <a:gd name="T22" fmla="*/ 5656 w 6712"/>
                  <a:gd name="T23" fmla="*/ 3424 h 7771"/>
                  <a:gd name="T24" fmla="*/ 6135 w 6712"/>
                  <a:gd name="T25" fmla="*/ 2760 h 7771"/>
                  <a:gd name="T26" fmla="*/ 6648 w 6712"/>
                  <a:gd name="T27" fmla="*/ 3411 h 7771"/>
                  <a:gd name="T28" fmla="*/ 6704 w 6712"/>
                  <a:gd name="T29" fmla="*/ 4068 h 7771"/>
                  <a:gd name="T30" fmla="*/ 6613 w 6712"/>
                  <a:gd name="T31" fmla="*/ 4295 h 7771"/>
                  <a:gd name="T32" fmla="*/ 6492 w 6712"/>
                  <a:gd name="T33" fmla="*/ 4540 h 7771"/>
                  <a:gd name="T34" fmla="*/ 5872 w 6712"/>
                  <a:gd name="T35" fmla="*/ 5178 h 7771"/>
                  <a:gd name="T36" fmla="*/ 5472 w 6712"/>
                  <a:gd name="T37" fmla="*/ 5398 h 7771"/>
                  <a:gd name="T38" fmla="*/ 5199 w 6712"/>
                  <a:gd name="T39" fmla="*/ 5508 h 7771"/>
                  <a:gd name="T40" fmla="*/ 4757 w 6712"/>
                  <a:gd name="T41" fmla="*/ 5593 h 7771"/>
                  <a:gd name="T42" fmla="*/ 5279 w 6712"/>
                  <a:gd name="T43" fmla="*/ 6835 h 7771"/>
                  <a:gd name="T44" fmla="*/ 3939 w 6712"/>
                  <a:gd name="T45" fmla="*/ 7001 h 7771"/>
                  <a:gd name="T46" fmla="*/ 3651 w 6712"/>
                  <a:gd name="T47" fmla="*/ 6848 h 7771"/>
                  <a:gd name="T48" fmla="*/ 3398 w 6712"/>
                  <a:gd name="T49" fmla="*/ 6663 h 7771"/>
                  <a:gd name="T50" fmla="*/ 2626 w 6712"/>
                  <a:gd name="T51" fmla="*/ 6451 h 7771"/>
                  <a:gd name="T52" fmla="*/ 2339 w 6712"/>
                  <a:gd name="T53" fmla="*/ 6360 h 7771"/>
                  <a:gd name="T54" fmla="*/ 2184 w 6712"/>
                  <a:gd name="T55" fmla="*/ 6258 h 7771"/>
                  <a:gd name="T56" fmla="*/ 1243 w 6712"/>
                  <a:gd name="T57" fmla="*/ 5086 h 7771"/>
                  <a:gd name="T58" fmla="*/ 976 w 6712"/>
                  <a:gd name="T59" fmla="*/ 4930 h 7771"/>
                  <a:gd name="T60" fmla="*/ 440 w 6712"/>
                  <a:gd name="T61" fmla="*/ 4837 h 7771"/>
                  <a:gd name="T62" fmla="*/ 305 w 6712"/>
                  <a:gd name="T63" fmla="*/ 4675 h 7771"/>
                  <a:gd name="T64" fmla="*/ 250 w 6712"/>
                  <a:gd name="T65" fmla="*/ 4455 h 7771"/>
                  <a:gd name="T66" fmla="*/ 75 w 6712"/>
                  <a:gd name="T67" fmla="*/ 3841 h 7771"/>
                  <a:gd name="T68" fmla="*/ 23 w 6712"/>
                  <a:gd name="T69" fmla="*/ 3448 h 7771"/>
                  <a:gd name="T70" fmla="*/ 11 w 6712"/>
                  <a:gd name="T71" fmla="*/ 3243 h 7771"/>
                  <a:gd name="T72" fmla="*/ 658 w 6712"/>
                  <a:gd name="T73" fmla="*/ 3534 h 7771"/>
                  <a:gd name="T74" fmla="*/ 1186 w 6712"/>
                  <a:gd name="T75" fmla="*/ 3863 h 7771"/>
                  <a:gd name="T76" fmla="*/ 1561 w 6712"/>
                  <a:gd name="T77" fmla="*/ 4115 h 7771"/>
                  <a:gd name="T78" fmla="*/ 1756 w 6712"/>
                  <a:gd name="T79" fmla="*/ 4213 h 7771"/>
                  <a:gd name="T80" fmla="*/ 2258 w 6712"/>
                  <a:gd name="T81" fmla="*/ 4453 h 7771"/>
                  <a:gd name="T82" fmla="*/ 3016 w 6712"/>
                  <a:gd name="T83" fmla="*/ 4608 h 7771"/>
                  <a:gd name="T84" fmla="*/ 3379 w 6712"/>
                  <a:gd name="T85" fmla="*/ 4743 h 7771"/>
                  <a:gd name="T86" fmla="*/ 3529 w 6712"/>
                  <a:gd name="T87" fmla="*/ 4803 h 7771"/>
                  <a:gd name="T88" fmla="*/ 5067 w 6712"/>
                  <a:gd name="T89" fmla="*/ 4800 h 7771"/>
                  <a:gd name="T90" fmla="*/ 4990 w 6712"/>
                  <a:gd name="T91" fmla="*/ 4656 h 7771"/>
                  <a:gd name="T92" fmla="*/ 4739 w 6712"/>
                  <a:gd name="T93" fmla="*/ 4551 h 7771"/>
                  <a:gd name="T94" fmla="*/ 4369 w 6712"/>
                  <a:gd name="T95" fmla="*/ 4401 h 7771"/>
                  <a:gd name="T96" fmla="*/ 4367 w 6712"/>
                  <a:gd name="T97" fmla="*/ 3883 h 7771"/>
                  <a:gd name="T98" fmla="*/ 4726 w 6712"/>
                  <a:gd name="T99" fmla="*/ 1728 h 777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712"/>
                  <a:gd name="T151" fmla="*/ 0 h 7771"/>
                  <a:gd name="T152" fmla="*/ 6712 w 6712"/>
                  <a:gd name="T153" fmla="*/ 7771 h 777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712" h="7771">
                    <a:moveTo>
                      <a:pt x="4934" y="78"/>
                    </a:moveTo>
                    <a:lnTo>
                      <a:pt x="4944" y="5"/>
                    </a:lnTo>
                    <a:lnTo>
                      <a:pt x="4944" y="0"/>
                    </a:lnTo>
                    <a:lnTo>
                      <a:pt x="4994" y="285"/>
                    </a:lnTo>
                    <a:lnTo>
                      <a:pt x="5007" y="448"/>
                    </a:lnTo>
                    <a:lnTo>
                      <a:pt x="5054" y="583"/>
                    </a:lnTo>
                    <a:lnTo>
                      <a:pt x="5199" y="1058"/>
                    </a:lnTo>
                    <a:lnTo>
                      <a:pt x="5199" y="1063"/>
                    </a:lnTo>
                    <a:lnTo>
                      <a:pt x="5247" y="1555"/>
                    </a:lnTo>
                    <a:lnTo>
                      <a:pt x="5247" y="1561"/>
                    </a:lnTo>
                    <a:lnTo>
                      <a:pt x="5317" y="1976"/>
                    </a:lnTo>
                    <a:lnTo>
                      <a:pt x="5320" y="1978"/>
                    </a:lnTo>
                    <a:lnTo>
                      <a:pt x="5349" y="2152"/>
                    </a:lnTo>
                    <a:lnTo>
                      <a:pt x="5351" y="2163"/>
                    </a:lnTo>
                    <a:lnTo>
                      <a:pt x="5401" y="2490"/>
                    </a:lnTo>
                    <a:lnTo>
                      <a:pt x="5405" y="2536"/>
                    </a:lnTo>
                    <a:lnTo>
                      <a:pt x="5407" y="2561"/>
                    </a:lnTo>
                    <a:lnTo>
                      <a:pt x="5409" y="2628"/>
                    </a:lnTo>
                    <a:lnTo>
                      <a:pt x="5394" y="2706"/>
                    </a:lnTo>
                    <a:lnTo>
                      <a:pt x="5364" y="2781"/>
                    </a:lnTo>
                    <a:lnTo>
                      <a:pt x="5332" y="2851"/>
                    </a:lnTo>
                    <a:lnTo>
                      <a:pt x="5282" y="2918"/>
                    </a:lnTo>
                    <a:lnTo>
                      <a:pt x="5222" y="2963"/>
                    </a:lnTo>
                    <a:lnTo>
                      <a:pt x="5169" y="3011"/>
                    </a:lnTo>
                    <a:lnTo>
                      <a:pt x="5147" y="3026"/>
                    </a:lnTo>
                    <a:lnTo>
                      <a:pt x="5124" y="3335"/>
                    </a:lnTo>
                    <a:lnTo>
                      <a:pt x="5127" y="3391"/>
                    </a:lnTo>
                    <a:lnTo>
                      <a:pt x="5135" y="3430"/>
                    </a:lnTo>
                    <a:lnTo>
                      <a:pt x="5139" y="3436"/>
                    </a:lnTo>
                    <a:lnTo>
                      <a:pt x="5164" y="3468"/>
                    </a:lnTo>
                    <a:lnTo>
                      <a:pt x="5197" y="3490"/>
                    </a:lnTo>
                    <a:lnTo>
                      <a:pt x="5282" y="3515"/>
                    </a:lnTo>
                    <a:lnTo>
                      <a:pt x="5364" y="3526"/>
                    </a:lnTo>
                    <a:lnTo>
                      <a:pt x="5477" y="3515"/>
                    </a:lnTo>
                    <a:lnTo>
                      <a:pt x="5579" y="3482"/>
                    </a:lnTo>
                    <a:lnTo>
                      <a:pt x="5656" y="3424"/>
                    </a:lnTo>
                    <a:lnTo>
                      <a:pt x="5712" y="3310"/>
                    </a:lnTo>
                    <a:lnTo>
                      <a:pt x="5714" y="3306"/>
                    </a:lnTo>
                    <a:lnTo>
                      <a:pt x="6135" y="2760"/>
                    </a:lnTo>
                    <a:lnTo>
                      <a:pt x="6625" y="3318"/>
                    </a:lnTo>
                    <a:lnTo>
                      <a:pt x="6640" y="3358"/>
                    </a:lnTo>
                    <a:lnTo>
                      <a:pt x="6648" y="3411"/>
                    </a:lnTo>
                    <a:lnTo>
                      <a:pt x="6712" y="3908"/>
                    </a:lnTo>
                    <a:lnTo>
                      <a:pt x="6710" y="3983"/>
                    </a:lnTo>
                    <a:lnTo>
                      <a:pt x="6704" y="4068"/>
                    </a:lnTo>
                    <a:lnTo>
                      <a:pt x="6679" y="4146"/>
                    </a:lnTo>
                    <a:lnTo>
                      <a:pt x="6660" y="4218"/>
                    </a:lnTo>
                    <a:lnTo>
                      <a:pt x="6613" y="4295"/>
                    </a:lnTo>
                    <a:lnTo>
                      <a:pt x="6577" y="4351"/>
                    </a:lnTo>
                    <a:lnTo>
                      <a:pt x="6547" y="4463"/>
                    </a:lnTo>
                    <a:lnTo>
                      <a:pt x="6492" y="4540"/>
                    </a:lnTo>
                    <a:lnTo>
                      <a:pt x="6125" y="4998"/>
                    </a:lnTo>
                    <a:lnTo>
                      <a:pt x="5997" y="5115"/>
                    </a:lnTo>
                    <a:lnTo>
                      <a:pt x="5872" y="5178"/>
                    </a:lnTo>
                    <a:lnTo>
                      <a:pt x="5749" y="5218"/>
                    </a:lnTo>
                    <a:lnTo>
                      <a:pt x="5619" y="5296"/>
                    </a:lnTo>
                    <a:lnTo>
                      <a:pt x="5472" y="5398"/>
                    </a:lnTo>
                    <a:lnTo>
                      <a:pt x="5369" y="5458"/>
                    </a:lnTo>
                    <a:lnTo>
                      <a:pt x="5307" y="5488"/>
                    </a:lnTo>
                    <a:lnTo>
                      <a:pt x="5199" y="5508"/>
                    </a:lnTo>
                    <a:lnTo>
                      <a:pt x="5067" y="5526"/>
                    </a:lnTo>
                    <a:lnTo>
                      <a:pt x="4899" y="5555"/>
                    </a:lnTo>
                    <a:lnTo>
                      <a:pt x="4757" y="5593"/>
                    </a:lnTo>
                    <a:lnTo>
                      <a:pt x="4701" y="5623"/>
                    </a:lnTo>
                    <a:lnTo>
                      <a:pt x="5332" y="6775"/>
                    </a:lnTo>
                    <a:lnTo>
                      <a:pt x="5279" y="6835"/>
                    </a:lnTo>
                    <a:lnTo>
                      <a:pt x="5174" y="6945"/>
                    </a:lnTo>
                    <a:lnTo>
                      <a:pt x="4606" y="7771"/>
                    </a:lnTo>
                    <a:lnTo>
                      <a:pt x="3939" y="7001"/>
                    </a:lnTo>
                    <a:lnTo>
                      <a:pt x="3873" y="6966"/>
                    </a:lnTo>
                    <a:lnTo>
                      <a:pt x="3728" y="6893"/>
                    </a:lnTo>
                    <a:lnTo>
                      <a:pt x="3651" y="6848"/>
                    </a:lnTo>
                    <a:lnTo>
                      <a:pt x="3558" y="6777"/>
                    </a:lnTo>
                    <a:lnTo>
                      <a:pt x="3494" y="6725"/>
                    </a:lnTo>
                    <a:lnTo>
                      <a:pt x="3398" y="6663"/>
                    </a:lnTo>
                    <a:lnTo>
                      <a:pt x="2816" y="6501"/>
                    </a:lnTo>
                    <a:lnTo>
                      <a:pt x="2723" y="6478"/>
                    </a:lnTo>
                    <a:lnTo>
                      <a:pt x="2626" y="6451"/>
                    </a:lnTo>
                    <a:lnTo>
                      <a:pt x="2528" y="6428"/>
                    </a:lnTo>
                    <a:lnTo>
                      <a:pt x="2446" y="6403"/>
                    </a:lnTo>
                    <a:lnTo>
                      <a:pt x="2339" y="6360"/>
                    </a:lnTo>
                    <a:lnTo>
                      <a:pt x="2279" y="6335"/>
                    </a:lnTo>
                    <a:lnTo>
                      <a:pt x="2228" y="6293"/>
                    </a:lnTo>
                    <a:lnTo>
                      <a:pt x="2184" y="6258"/>
                    </a:lnTo>
                    <a:lnTo>
                      <a:pt x="1443" y="5323"/>
                    </a:lnTo>
                    <a:lnTo>
                      <a:pt x="1335" y="5178"/>
                    </a:lnTo>
                    <a:lnTo>
                      <a:pt x="1243" y="5086"/>
                    </a:lnTo>
                    <a:lnTo>
                      <a:pt x="1153" y="5020"/>
                    </a:lnTo>
                    <a:lnTo>
                      <a:pt x="1063" y="4968"/>
                    </a:lnTo>
                    <a:lnTo>
                      <a:pt x="976" y="4930"/>
                    </a:lnTo>
                    <a:lnTo>
                      <a:pt x="665" y="4860"/>
                    </a:lnTo>
                    <a:lnTo>
                      <a:pt x="525" y="4856"/>
                    </a:lnTo>
                    <a:lnTo>
                      <a:pt x="440" y="4837"/>
                    </a:lnTo>
                    <a:lnTo>
                      <a:pt x="388" y="4783"/>
                    </a:lnTo>
                    <a:lnTo>
                      <a:pt x="335" y="4723"/>
                    </a:lnTo>
                    <a:lnTo>
                      <a:pt x="305" y="4675"/>
                    </a:lnTo>
                    <a:lnTo>
                      <a:pt x="280" y="4605"/>
                    </a:lnTo>
                    <a:lnTo>
                      <a:pt x="268" y="4532"/>
                    </a:lnTo>
                    <a:lnTo>
                      <a:pt x="250" y="4455"/>
                    </a:lnTo>
                    <a:lnTo>
                      <a:pt x="123" y="4036"/>
                    </a:lnTo>
                    <a:lnTo>
                      <a:pt x="90" y="3933"/>
                    </a:lnTo>
                    <a:lnTo>
                      <a:pt x="75" y="3841"/>
                    </a:lnTo>
                    <a:lnTo>
                      <a:pt x="42" y="3675"/>
                    </a:lnTo>
                    <a:lnTo>
                      <a:pt x="33" y="3555"/>
                    </a:lnTo>
                    <a:lnTo>
                      <a:pt x="23" y="3448"/>
                    </a:lnTo>
                    <a:lnTo>
                      <a:pt x="25" y="3348"/>
                    </a:lnTo>
                    <a:lnTo>
                      <a:pt x="28" y="3281"/>
                    </a:lnTo>
                    <a:lnTo>
                      <a:pt x="11" y="3243"/>
                    </a:lnTo>
                    <a:lnTo>
                      <a:pt x="0" y="3210"/>
                    </a:lnTo>
                    <a:lnTo>
                      <a:pt x="500" y="3455"/>
                    </a:lnTo>
                    <a:lnTo>
                      <a:pt x="658" y="3534"/>
                    </a:lnTo>
                    <a:lnTo>
                      <a:pt x="768" y="3592"/>
                    </a:lnTo>
                    <a:lnTo>
                      <a:pt x="1175" y="3851"/>
                    </a:lnTo>
                    <a:lnTo>
                      <a:pt x="1186" y="3863"/>
                    </a:lnTo>
                    <a:lnTo>
                      <a:pt x="1370" y="4001"/>
                    </a:lnTo>
                    <a:lnTo>
                      <a:pt x="1478" y="4063"/>
                    </a:lnTo>
                    <a:lnTo>
                      <a:pt x="1561" y="4115"/>
                    </a:lnTo>
                    <a:lnTo>
                      <a:pt x="1656" y="4165"/>
                    </a:lnTo>
                    <a:lnTo>
                      <a:pt x="1754" y="4213"/>
                    </a:lnTo>
                    <a:lnTo>
                      <a:pt x="1756" y="4213"/>
                    </a:lnTo>
                    <a:lnTo>
                      <a:pt x="1926" y="4281"/>
                    </a:lnTo>
                    <a:lnTo>
                      <a:pt x="2024" y="4333"/>
                    </a:lnTo>
                    <a:lnTo>
                      <a:pt x="2258" y="4453"/>
                    </a:lnTo>
                    <a:lnTo>
                      <a:pt x="2666" y="4532"/>
                    </a:lnTo>
                    <a:lnTo>
                      <a:pt x="2844" y="4559"/>
                    </a:lnTo>
                    <a:lnTo>
                      <a:pt x="3016" y="4608"/>
                    </a:lnTo>
                    <a:lnTo>
                      <a:pt x="3166" y="4669"/>
                    </a:lnTo>
                    <a:lnTo>
                      <a:pt x="3276" y="4713"/>
                    </a:lnTo>
                    <a:lnTo>
                      <a:pt x="3379" y="4743"/>
                    </a:lnTo>
                    <a:lnTo>
                      <a:pt x="3381" y="4746"/>
                    </a:lnTo>
                    <a:lnTo>
                      <a:pt x="3421" y="4756"/>
                    </a:lnTo>
                    <a:lnTo>
                      <a:pt x="3529" y="4803"/>
                    </a:lnTo>
                    <a:lnTo>
                      <a:pt x="3626" y="4831"/>
                    </a:lnTo>
                    <a:lnTo>
                      <a:pt x="5064" y="4978"/>
                    </a:lnTo>
                    <a:lnTo>
                      <a:pt x="5067" y="4800"/>
                    </a:lnTo>
                    <a:lnTo>
                      <a:pt x="5067" y="4740"/>
                    </a:lnTo>
                    <a:lnTo>
                      <a:pt x="5044" y="4700"/>
                    </a:lnTo>
                    <a:lnTo>
                      <a:pt x="4990" y="4656"/>
                    </a:lnTo>
                    <a:lnTo>
                      <a:pt x="4934" y="4625"/>
                    </a:lnTo>
                    <a:lnTo>
                      <a:pt x="4836" y="4576"/>
                    </a:lnTo>
                    <a:lnTo>
                      <a:pt x="4739" y="4551"/>
                    </a:lnTo>
                    <a:lnTo>
                      <a:pt x="4517" y="4468"/>
                    </a:lnTo>
                    <a:lnTo>
                      <a:pt x="4429" y="4433"/>
                    </a:lnTo>
                    <a:lnTo>
                      <a:pt x="4369" y="4401"/>
                    </a:lnTo>
                    <a:lnTo>
                      <a:pt x="4357" y="4345"/>
                    </a:lnTo>
                    <a:lnTo>
                      <a:pt x="4361" y="4288"/>
                    </a:lnTo>
                    <a:lnTo>
                      <a:pt x="4367" y="3883"/>
                    </a:lnTo>
                    <a:lnTo>
                      <a:pt x="4481" y="3308"/>
                    </a:lnTo>
                    <a:lnTo>
                      <a:pt x="4583" y="2594"/>
                    </a:lnTo>
                    <a:lnTo>
                      <a:pt x="4726" y="1728"/>
                    </a:lnTo>
                    <a:lnTo>
                      <a:pt x="4814" y="1118"/>
                    </a:lnTo>
                    <a:lnTo>
                      <a:pt x="4934" y="7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4" name="Freeform 32"/>
              <p:cNvSpPr>
                <a:spLocks/>
              </p:cNvSpPr>
              <p:nvPr/>
            </p:nvSpPr>
            <p:spPr bwMode="auto">
              <a:xfrm>
                <a:off x="3646" y="2360"/>
                <a:ext cx="295" cy="240"/>
              </a:xfrm>
              <a:custGeom>
                <a:avLst/>
                <a:gdLst>
                  <a:gd name="T0" fmla="*/ 214 w 1478"/>
                  <a:gd name="T1" fmla="*/ 305 h 1204"/>
                  <a:gd name="T2" fmla="*/ 384 w 1478"/>
                  <a:gd name="T3" fmla="*/ 262 h 1204"/>
                  <a:gd name="T4" fmla="*/ 699 w 1478"/>
                  <a:gd name="T5" fmla="*/ 162 h 1204"/>
                  <a:gd name="T6" fmla="*/ 1218 w 1478"/>
                  <a:gd name="T7" fmla="*/ 0 h 1204"/>
                  <a:gd name="T8" fmla="*/ 1220 w 1478"/>
                  <a:gd name="T9" fmla="*/ 0 h 1204"/>
                  <a:gd name="T10" fmla="*/ 1478 w 1478"/>
                  <a:gd name="T11" fmla="*/ 657 h 1204"/>
                  <a:gd name="T12" fmla="*/ 753 w 1478"/>
                  <a:gd name="T13" fmla="*/ 1204 h 1204"/>
                  <a:gd name="T14" fmla="*/ 542 w 1478"/>
                  <a:gd name="T15" fmla="*/ 984 h 1204"/>
                  <a:gd name="T16" fmla="*/ 438 w 1478"/>
                  <a:gd name="T17" fmla="*/ 892 h 1204"/>
                  <a:gd name="T18" fmla="*/ 347 w 1478"/>
                  <a:gd name="T19" fmla="*/ 780 h 1204"/>
                  <a:gd name="T20" fmla="*/ 290 w 1478"/>
                  <a:gd name="T21" fmla="*/ 660 h 1204"/>
                  <a:gd name="T22" fmla="*/ 164 w 1478"/>
                  <a:gd name="T23" fmla="*/ 490 h 1204"/>
                  <a:gd name="T24" fmla="*/ 107 w 1478"/>
                  <a:gd name="T25" fmla="*/ 417 h 1204"/>
                  <a:gd name="T26" fmla="*/ 0 w 1478"/>
                  <a:gd name="T27" fmla="*/ 305 h 1204"/>
                  <a:gd name="T28" fmla="*/ 210 w 1478"/>
                  <a:gd name="T29" fmla="*/ 305 h 1204"/>
                  <a:gd name="T30" fmla="*/ 212 w 1478"/>
                  <a:gd name="T31" fmla="*/ 305 h 1204"/>
                  <a:gd name="T32" fmla="*/ 214 w 1478"/>
                  <a:gd name="T33" fmla="*/ 305 h 12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78"/>
                  <a:gd name="T52" fmla="*/ 0 h 1204"/>
                  <a:gd name="T53" fmla="*/ 1478 w 1478"/>
                  <a:gd name="T54" fmla="*/ 1204 h 120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78" h="1204">
                    <a:moveTo>
                      <a:pt x="214" y="305"/>
                    </a:moveTo>
                    <a:lnTo>
                      <a:pt x="384" y="262"/>
                    </a:lnTo>
                    <a:lnTo>
                      <a:pt x="699" y="162"/>
                    </a:lnTo>
                    <a:lnTo>
                      <a:pt x="1218" y="0"/>
                    </a:lnTo>
                    <a:lnTo>
                      <a:pt x="1220" y="0"/>
                    </a:lnTo>
                    <a:lnTo>
                      <a:pt x="1478" y="657"/>
                    </a:lnTo>
                    <a:lnTo>
                      <a:pt x="753" y="1204"/>
                    </a:lnTo>
                    <a:lnTo>
                      <a:pt x="542" y="984"/>
                    </a:lnTo>
                    <a:lnTo>
                      <a:pt x="438" y="892"/>
                    </a:lnTo>
                    <a:lnTo>
                      <a:pt x="347" y="780"/>
                    </a:lnTo>
                    <a:lnTo>
                      <a:pt x="290" y="660"/>
                    </a:lnTo>
                    <a:lnTo>
                      <a:pt x="164" y="490"/>
                    </a:lnTo>
                    <a:lnTo>
                      <a:pt x="107" y="417"/>
                    </a:lnTo>
                    <a:lnTo>
                      <a:pt x="0" y="305"/>
                    </a:lnTo>
                    <a:lnTo>
                      <a:pt x="210" y="305"/>
                    </a:lnTo>
                    <a:lnTo>
                      <a:pt x="212" y="305"/>
                    </a:lnTo>
                    <a:lnTo>
                      <a:pt x="214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5" name="Freeform 33"/>
              <p:cNvSpPr>
                <a:spLocks/>
              </p:cNvSpPr>
              <p:nvPr/>
            </p:nvSpPr>
            <p:spPr bwMode="auto">
              <a:xfrm>
                <a:off x="3990" y="2429"/>
                <a:ext cx="161" cy="253"/>
              </a:xfrm>
              <a:custGeom>
                <a:avLst/>
                <a:gdLst>
                  <a:gd name="T0" fmla="*/ 0 w 805"/>
                  <a:gd name="T1" fmla="*/ 122 h 1265"/>
                  <a:gd name="T2" fmla="*/ 142 w 805"/>
                  <a:gd name="T3" fmla="*/ 0 h 1265"/>
                  <a:gd name="T4" fmla="*/ 624 w 805"/>
                  <a:gd name="T5" fmla="*/ 333 h 1265"/>
                  <a:gd name="T6" fmla="*/ 805 w 805"/>
                  <a:gd name="T7" fmla="*/ 433 h 1265"/>
                  <a:gd name="T8" fmla="*/ 622 w 805"/>
                  <a:gd name="T9" fmla="*/ 633 h 1265"/>
                  <a:gd name="T10" fmla="*/ 145 w 805"/>
                  <a:gd name="T11" fmla="*/ 1265 h 1265"/>
                  <a:gd name="T12" fmla="*/ 35 w 805"/>
                  <a:gd name="T13" fmla="*/ 1003 h 1265"/>
                  <a:gd name="T14" fmla="*/ 504 w 805"/>
                  <a:gd name="T15" fmla="*/ 421 h 1265"/>
                  <a:gd name="T16" fmla="*/ 342 w 805"/>
                  <a:gd name="T17" fmla="*/ 293 h 1265"/>
                  <a:gd name="T18" fmla="*/ 232 w 805"/>
                  <a:gd name="T19" fmla="*/ 228 h 1265"/>
                  <a:gd name="T20" fmla="*/ 139 w 805"/>
                  <a:gd name="T21" fmla="*/ 191 h 1265"/>
                  <a:gd name="T22" fmla="*/ 0 w 805"/>
                  <a:gd name="T23" fmla="*/ 122 h 12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5"/>
                  <a:gd name="T37" fmla="*/ 0 h 1265"/>
                  <a:gd name="T38" fmla="*/ 805 w 805"/>
                  <a:gd name="T39" fmla="*/ 1265 h 126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5" h="1265">
                    <a:moveTo>
                      <a:pt x="0" y="122"/>
                    </a:moveTo>
                    <a:lnTo>
                      <a:pt x="142" y="0"/>
                    </a:lnTo>
                    <a:lnTo>
                      <a:pt x="624" y="333"/>
                    </a:lnTo>
                    <a:lnTo>
                      <a:pt x="805" y="433"/>
                    </a:lnTo>
                    <a:lnTo>
                      <a:pt x="622" y="633"/>
                    </a:lnTo>
                    <a:lnTo>
                      <a:pt x="145" y="1265"/>
                    </a:lnTo>
                    <a:lnTo>
                      <a:pt x="35" y="1003"/>
                    </a:lnTo>
                    <a:lnTo>
                      <a:pt x="504" y="421"/>
                    </a:lnTo>
                    <a:lnTo>
                      <a:pt x="342" y="293"/>
                    </a:lnTo>
                    <a:lnTo>
                      <a:pt x="232" y="228"/>
                    </a:lnTo>
                    <a:lnTo>
                      <a:pt x="139" y="191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6" name="Freeform 34"/>
              <p:cNvSpPr>
                <a:spLocks/>
              </p:cNvSpPr>
              <p:nvPr/>
            </p:nvSpPr>
            <p:spPr bwMode="auto">
              <a:xfrm>
                <a:off x="3941" y="2454"/>
                <a:ext cx="150" cy="176"/>
              </a:xfrm>
              <a:custGeom>
                <a:avLst/>
                <a:gdLst>
                  <a:gd name="T0" fmla="*/ 0 w 749"/>
                  <a:gd name="T1" fmla="*/ 186 h 881"/>
                  <a:gd name="T2" fmla="*/ 245 w 749"/>
                  <a:gd name="T3" fmla="*/ 0 h 881"/>
                  <a:gd name="T4" fmla="*/ 384 w 749"/>
                  <a:gd name="T5" fmla="*/ 69 h 881"/>
                  <a:gd name="T6" fmla="*/ 477 w 749"/>
                  <a:gd name="T7" fmla="*/ 106 h 881"/>
                  <a:gd name="T8" fmla="*/ 587 w 749"/>
                  <a:gd name="T9" fmla="*/ 171 h 881"/>
                  <a:gd name="T10" fmla="*/ 749 w 749"/>
                  <a:gd name="T11" fmla="*/ 299 h 881"/>
                  <a:gd name="T12" fmla="*/ 280 w 749"/>
                  <a:gd name="T13" fmla="*/ 881 h 881"/>
                  <a:gd name="T14" fmla="*/ 277 w 749"/>
                  <a:gd name="T15" fmla="*/ 871 h 881"/>
                  <a:gd name="T16" fmla="*/ 195 w 749"/>
                  <a:gd name="T17" fmla="*/ 679 h 881"/>
                  <a:gd name="T18" fmla="*/ 192 w 749"/>
                  <a:gd name="T19" fmla="*/ 671 h 881"/>
                  <a:gd name="T20" fmla="*/ 0 w 749"/>
                  <a:gd name="T21" fmla="*/ 186 h 88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49"/>
                  <a:gd name="T34" fmla="*/ 0 h 881"/>
                  <a:gd name="T35" fmla="*/ 749 w 749"/>
                  <a:gd name="T36" fmla="*/ 881 h 88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49" h="881">
                    <a:moveTo>
                      <a:pt x="0" y="186"/>
                    </a:moveTo>
                    <a:lnTo>
                      <a:pt x="245" y="0"/>
                    </a:lnTo>
                    <a:lnTo>
                      <a:pt x="384" y="69"/>
                    </a:lnTo>
                    <a:lnTo>
                      <a:pt x="477" y="106"/>
                    </a:lnTo>
                    <a:lnTo>
                      <a:pt x="587" y="171"/>
                    </a:lnTo>
                    <a:lnTo>
                      <a:pt x="749" y="299"/>
                    </a:lnTo>
                    <a:lnTo>
                      <a:pt x="280" y="881"/>
                    </a:lnTo>
                    <a:lnTo>
                      <a:pt x="277" y="871"/>
                    </a:lnTo>
                    <a:lnTo>
                      <a:pt x="195" y="679"/>
                    </a:lnTo>
                    <a:lnTo>
                      <a:pt x="192" y="671"/>
                    </a:lnTo>
                    <a:lnTo>
                      <a:pt x="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7" name="Freeform 35"/>
              <p:cNvSpPr>
                <a:spLocks/>
              </p:cNvSpPr>
              <p:nvPr/>
            </p:nvSpPr>
            <p:spPr bwMode="auto">
              <a:xfrm>
                <a:off x="4167" y="2455"/>
                <a:ext cx="178" cy="147"/>
              </a:xfrm>
              <a:custGeom>
                <a:avLst/>
                <a:gdLst>
                  <a:gd name="T0" fmla="*/ 68 w 892"/>
                  <a:gd name="T1" fmla="*/ 0 h 733"/>
                  <a:gd name="T2" fmla="*/ 892 w 892"/>
                  <a:gd name="T3" fmla="*/ 19 h 733"/>
                  <a:gd name="T4" fmla="*/ 790 w 892"/>
                  <a:gd name="T5" fmla="*/ 733 h 733"/>
                  <a:gd name="T6" fmla="*/ 613 w 892"/>
                  <a:gd name="T7" fmla="*/ 716 h 733"/>
                  <a:gd name="T8" fmla="*/ 520 w 892"/>
                  <a:gd name="T9" fmla="*/ 693 h 733"/>
                  <a:gd name="T10" fmla="*/ 427 w 892"/>
                  <a:gd name="T11" fmla="*/ 720 h 733"/>
                  <a:gd name="T12" fmla="*/ 0 w 892"/>
                  <a:gd name="T13" fmla="*/ 198 h 733"/>
                  <a:gd name="T14" fmla="*/ 6 w 892"/>
                  <a:gd name="T15" fmla="*/ 191 h 733"/>
                  <a:gd name="T16" fmla="*/ 68 w 892"/>
                  <a:gd name="T17" fmla="*/ 0 h 7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92"/>
                  <a:gd name="T28" fmla="*/ 0 h 733"/>
                  <a:gd name="T29" fmla="*/ 892 w 892"/>
                  <a:gd name="T30" fmla="*/ 733 h 7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92" h="733">
                    <a:moveTo>
                      <a:pt x="68" y="0"/>
                    </a:moveTo>
                    <a:lnTo>
                      <a:pt x="892" y="19"/>
                    </a:lnTo>
                    <a:lnTo>
                      <a:pt x="790" y="733"/>
                    </a:lnTo>
                    <a:lnTo>
                      <a:pt x="613" y="716"/>
                    </a:lnTo>
                    <a:lnTo>
                      <a:pt x="520" y="693"/>
                    </a:lnTo>
                    <a:lnTo>
                      <a:pt x="427" y="720"/>
                    </a:lnTo>
                    <a:lnTo>
                      <a:pt x="0" y="198"/>
                    </a:lnTo>
                    <a:lnTo>
                      <a:pt x="6" y="19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8" name="Freeform 36"/>
              <p:cNvSpPr>
                <a:spLocks/>
              </p:cNvSpPr>
              <p:nvPr/>
            </p:nvSpPr>
            <p:spPr bwMode="auto">
              <a:xfrm>
                <a:off x="3666" y="2491"/>
                <a:ext cx="314" cy="292"/>
              </a:xfrm>
              <a:custGeom>
                <a:avLst/>
                <a:gdLst>
                  <a:gd name="T0" fmla="*/ 1378 w 1570"/>
                  <a:gd name="T1" fmla="*/ 0 h 1460"/>
                  <a:gd name="T2" fmla="*/ 1570 w 1570"/>
                  <a:gd name="T3" fmla="*/ 485 h 1460"/>
                  <a:gd name="T4" fmla="*/ 894 w 1570"/>
                  <a:gd name="T5" fmla="*/ 1127 h 1460"/>
                  <a:gd name="T6" fmla="*/ 568 w 1570"/>
                  <a:gd name="T7" fmla="*/ 1460 h 1460"/>
                  <a:gd name="T8" fmla="*/ 470 w 1570"/>
                  <a:gd name="T9" fmla="*/ 1412 h 1460"/>
                  <a:gd name="T10" fmla="*/ 375 w 1570"/>
                  <a:gd name="T11" fmla="*/ 1362 h 1460"/>
                  <a:gd name="T12" fmla="*/ 292 w 1570"/>
                  <a:gd name="T13" fmla="*/ 1310 h 1460"/>
                  <a:gd name="T14" fmla="*/ 184 w 1570"/>
                  <a:gd name="T15" fmla="*/ 1248 h 1460"/>
                  <a:gd name="T16" fmla="*/ 0 w 1570"/>
                  <a:gd name="T17" fmla="*/ 1110 h 1460"/>
                  <a:gd name="T18" fmla="*/ 30 w 1570"/>
                  <a:gd name="T19" fmla="*/ 1100 h 1460"/>
                  <a:gd name="T20" fmla="*/ 653 w 1570"/>
                  <a:gd name="T21" fmla="*/ 547 h 1460"/>
                  <a:gd name="T22" fmla="*/ 1378 w 1570"/>
                  <a:gd name="T23" fmla="*/ 0 h 14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70"/>
                  <a:gd name="T37" fmla="*/ 0 h 1460"/>
                  <a:gd name="T38" fmla="*/ 1570 w 1570"/>
                  <a:gd name="T39" fmla="*/ 1460 h 146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70" h="1460">
                    <a:moveTo>
                      <a:pt x="1378" y="0"/>
                    </a:moveTo>
                    <a:lnTo>
                      <a:pt x="1570" y="485"/>
                    </a:lnTo>
                    <a:lnTo>
                      <a:pt x="894" y="1127"/>
                    </a:lnTo>
                    <a:lnTo>
                      <a:pt x="568" y="1460"/>
                    </a:lnTo>
                    <a:lnTo>
                      <a:pt x="470" y="1412"/>
                    </a:lnTo>
                    <a:lnTo>
                      <a:pt x="375" y="1362"/>
                    </a:lnTo>
                    <a:lnTo>
                      <a:pt x="292" y="1310"/>
                    </a:lnTo>
                    <a:lnTo>
                      <a:pt x="184" y="1248"/>
                    </a:lnTo>
                    <a:lnTo>
                      <a:pt x="0" y="1110"/>
                    </a:lnTo>
                    <a:lnTo>
                      <a:pt x="30" y="1100"/>
                    </a:lnTo>
                    <a:lnTo>
                      <a:pt x="653" y="547"/>
                    </a:lnTo>
                    <a:lnTo>
                      <a:pt x="13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9" name="Freeform 37"/>
              <p:cNvSpPr>
                <a:spLocks/>
              </p:cNvSpPr>
              <p:nvPr/>
            </p:nvSpPr>
            <p:spPr bwMode="auto">
              <a:xfrm>
                <a:off x="4019" y="2495"/>
                <a:ext cx="423" cy="441"/>
              </a:xfrm>
              <a:custGeom>
                <a:avLst/>
                <a:gdLst>
                  <a:gd name="T0" fmla="*/ 660 w 2113"/>
                  <a:gd name="T1" fmla="*/ 105 h 2205"/>
                  <a:gd name="T2" fmla="*/ 737 w 2113"/>
                  <a:gd name="T3" fmla="*/ 0 h 2205"/>
                  <a:gd name="T4" fmla="*/ 1164 w 2113"/>
                  <a:gd name="T5" fmla="*/ 522 h 2205"/>
                  <a:gd name="T6" fmla="*/ 1257 w 2113"/>
                  <a:gd name="T7" fmla="*/ 495 h 2205"/>
                  <a:gd name="T8" fmla="*/ 1350 w 2113"/>
                  <a:gd name="T9" fmla="*/ 518 h 2205"/>
                  <a:gd name="T10" fmla="*/ 1527 w 2113"/>
                  <a:gd name="T11" fmla="*/ 535 h 2205"/>
                  <a:gd name="T12" fmla="*/ 1413 w 2113"/>
                  <a:gd name="T13" fmla="*/ 1110 h 2205"/>
                  <a:gd name="T14" fmla="*/ 1407 w 2113"/>
                  <a:gd name="T15" fmla="*/ 1515 h 2205"/>
                  <a:gd name="T16" fmla="*/ 1403 w 2113"/>
                  <a:gd name="T17" fmla="*/ 1572 h 2205"/>
                  <a:gd name="T18" fmla="*/ 1415 w 2113"/>
                  <a:gd name="T19" fmla="*/ 1628 h 2205"/>
                  <a:gd name="T20" fmla="*/ 1475 w 2113"/>
                  <a:gd name="T21" fmla="*/ 1660 h 2205"/>
                  <a:gd name="T22" fmla="*/ 1563 w 2113"/>
                  <a:gd name="T23" fmla="*/ 1695 h 2205"/>
                  <a:gd name="T24" fmla="*/ 1785 w 2113"/>
                  <a:gd name="T25" fmla="*/ 1778 h 2205"/>
                  <a:gd name="T26" fmla="*/ 1882 w 2113"/>
                  <a:gd name="T27" fmla="*/ 1803 h 2205"/>
                  <a:gd name="T28" fmla="*/ 1980 w 2113"/>
                  <a:gd name="T29" fmla="*/ 1852 h 2205"/>
                  <a:gd name="T30" fmla="*/ 2036 w 2113"/>
                  <a:gd name="T31" fmla="*/ 1883 h 2205"/>
                  <a:gd name="T32" fmla="*/ 2090 w 2113"/>
                  <a:gd name="T33" fmla="*/ 1927 h 2205"/>
                  <a:gd name="T34" fmla="*/ 2113 w 2113"/>
                  <a:gd name="T35" fmla="*/ 1967 h 2205"/>
                  <a:gd name="T36" fmla="*/ 2113 w 2113"/>
                  <a:gd name="T37" fmla="*/ 2027 h 2205"/>
                  <a:gd name="T38" fmla="*/ 2110 w 2113"/>
                  <a:gd name="T39" fmla="*/ 2205 h 2205"/>
                  <a:gd name="T40" fmla="*/ 672 w 2113"/>
                  <a:gd name="T41" fmla="*/ 2058 h 2205"/>
                  <a:gd name="T42" fmla="*/ 575 w 2113"/>
                  <a:gd name="T43" fmla="*/ 2030 h 2205"/>
                  <a:gd name="T44" fmla="*/ 467 w 2113"/>
                  <a:gd name="T45" fmla="*/ 1983 h 2205"/>
                  <a:gd name="T46" fmla="*/ 427 w 2113"/>
                  <a:gd name="T47" fmla="*/ 1973 h 2205"/>
                  <a:gd name="T48" fmla="*/ 425 w 2113"/>
                  <a:gd name="T49" fmla="*/ 1970 h 2205"/>
                  <a:gd name="T50" fmla="*/ 58 w 2113"/>
                  <a:gd name="T51" fmla="*/ 1100 h 2205"/>
                  <a:gd name="T52" fmla="*/ 62 w 2113"/>
                  <a:gd name="T53" fmla="*/ 1097 h 2205"/>
                  <a:gd name="T54" fmla="*/ 58 w 2113"/>
                  <a:gd name="T55" fmla="*/ 1097 h 2205"/>
                  <a:gd name="T56" fmla="*/ 0 w 2113"/>
                  <a:gd name="T57" fmla="*/ 937 h 2205"/>
                  <a:gd name="T58" fmla="*/ 477 w 2113"/>
                  <a:gd name="T59" fmla="*/ 305 h 2205"/>
                  <a:gd name="T60" fmla="*/ 660 w 2113"/>
                  <a:gd name="T61" fmla="*/ 105 h 2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113"/>
                  <a:gd name="T94" fmla="*/ 0 h 2205"/>
                  <a:gd name="T95" fmla="*/ 2113 w 2113"/>
                  <a:gd name="T96" fmla="*/ 2205 h 22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113" h="2205">
                    <a:moveTo>
                      <a:pt x="660" y="105"/>
                    </a:moveTo>
                    <a:lnTo>
                      <a:pt x="737" y="0"/>
                    </a:lnTo>
                    <a:lnTo>
                      <a:pt x="1164" y="522"/>
                    </a:lnTo>
                    <a:lnTo>
                      <a:pt x="1257" y="495"/>
                    </a:lnTo>
                    <a:lnTo>
                      <a:pt x="1350" y="518"/>
                    </a:lnTo>
                    <a:lnTo>
                      <a:pt x="1527" y="535"/>
                    </a:lnTo>
                    <a:lnTo>
                      <a:pt x="1413" y="1110"/>
                    </a:lnTo>
                    <a:lnTo>
                      <a:pt x="1407" y="1515"/>
                    </a:lnTo>
                    <a:lnTo>
                      <a:pt x="1403" y="1572"/>
                    </a:lnTo>
                    <a:lnTo>
                      <a:pt x="1415" y="1628"/>
                    </a:lnTo>
                    <a:lnTo>
                      <a:pt x="1475" y="1660"/>
                    </a:lnTo>
                    <a:lnTo>
                      <a:pt x="1563" y="1695"/>
                    </a:lnTo>
                    <a:lnTo>
                      <a:pt x="1785" y="1778"/>
                    </a:lnTo>
                    <a:lnTo>
                      <a:pt x="1882" y="1803"/>
                    </a:lnTo>
                    <a:lnTo>
                      <a:pt x="1980" y="1852"/>
                    </a:lnTo>
                    <a:lnTo>
                      <a:pt x="2036" y="1883"/>
                    </a:lnTo>
                    <a:lnTo>
                      <a:pt x="2090" y="1927"/>
                    </a:lnTo>
                    <a:lnTo>
                      <a:pt x="2113" y="1967"/>
                    </a:lnTo>
                    <a:lnTo>
                      <a:pt x="2113" y="2027"/>
                    </a:lnTo>
                    <a:lnTo>
                      <a:pt x="2110" y="2205"/>
                    </a:lnTo>
                    <a:lnTo>
                      <a:pt x="672" y="2058"/>
                    </a:lnTo>
                    <a:lnTo>
                      <a:pt x="575" y="2030"/>
                    </a:lnTo>
                    <a:lnTo>
                      <a:pt x="467" y="1983"/>
                    </a:lnTo>
                    <a:lnTo>
                      <a:pt x="427" y="1973"/>
                    </a:lnTo>
                    <a:lnTo>
                      <a:pt x="425" y="1970"/>
                    </a:lnTo>
                    <a:lnTo>
                      <a:pt x="58" y="1100"/>
                    </a:lnTo>
                    <a:lnTo>
                      <a:pt x="62" y="1097"/>
                    </a:lnTo>
                    <a:lnTo>
                      <a:pt x="58" y="1097"/>
                    </a:lnTo>
                    <a:lnTo>
                      <a:pt x="0" y="937"/>
                    </a:lnTo>
                    <a:lnTo>
                      <a:pt x="477" y="305"/>
                    </a:lnTo>
                    <a:lnTo>
                      <a:pt x="660" y="1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0" name="Freeform 38"/>
              <p:cNvSpPr>
                <a:spLocks/>
              </p:cNvSpPr>
              <p:nvPr/>
            </p:nvSpPr>
            <p:spPr bwMode="auto">
              <a:xfrm>
                <a:off x="3779" y="2588"/>
                <a:ext cx="325" cy="301"/>
              </a:xfrm>
              <a:custGeom>
                <a:avLst/>
                <a:gdLst>
                  <a:gd name="T0" fmla="*/ 1002 w 1625"/>
                  <a:gd name="T1" fmla="*/ 0 h 1505"/>
                  <a:gd name="T2" fmla="*/ 1005 w 1625"/>
                  <a:gd name="T3" fmla="*/ 8 h 1505"/>
                  <a:gd name="T4" fmla="*/ 1087 w 1625"/>
                  <a:gd name="T5" fmla="*/ 200 h 1505"/>
                  <a:gd name="T6" fmla="*/ 1090 w 1625"/>
                  <a:gd name="T7" fmla="*/ 210 h 1505"/>
                  <a:gd name="T8" fmla="*/ 1200 w 1625"/>
                  <a:gd name="T9" fmla="*/ 472 h 1505"/>
                  <a:gd name="T10" fmla="*/ 1258 w 1625"/>
                  <a:gd name="T11" fmla="*/ 632 h 1505"/>
                  <a:gd name="T12" fmla="*/ 1262 w 1625"/>
                  <a:gd name="T13" fmla="*/ 632 h 1505"/>
                  <a:gd name="T14" fmla="*/ 1258 w 1625"/>
                  <a:gd name="T15" fmla="*/ 635 h 1505"/>
                  <a:gd name="T16" fmla="*/ 1625 w 1625"/>
                  <a:gd name="T17" fmla="*/ 1505 h 1505"/>
                  <a:gd name="T18" fmla="*/ 1522 w 1625"/>
                  <a:gd name="T19" fmla="*/ 1475 h 1505"/>
                  <a:gd name="T20" fmla="*/ 1412 w 1625"/>
                  <a:gd name="T21" fmla="*/ 1431 h 1505"/>
                  <a:gd name="T22" fmla="*/ 1262 w 1625"/>
                  <a:gd name="T23" fmla="*/ 1370 h 1505"/>
                  <a:gd name="T24" fmla="*/ 1090 w 1625"/>
                  <a:gd name="T25" fmla="*/ 1321 h 1505"/>
                  <a:gd name="T26" fmla="*/ 912 w 1625"/>
                  <a:gd name="T27" fmla="*/ 1294 h 1505"/>
                  <a:gd name="T28" fmla="*/ 504 w 1625"/>
                  <a:gd name="T29" fmla="*/ 1215 h 1505"/>
                  <a:gd name="T30" fmla="*/ 270 w 1625"/>
                  <a:gd name="T31" fmla="*/ 1095 h 1505"/>
                  <a:gd name="T32" fmla="*/ 172 w 1625"/>
                  <a:gd name="T33" fmla="*/ 1043 h 1505"/>
                  <a:gd name="T34" fmla="*/ 2 w 1625"/>
                  <a:gd name="T35" fmla="*/ 975 h 1505"/>
                  <a:gd name="T36" fmla="*/ 0 w 1625"/>
                  <a:gd name="T37" fmla="*/ 975 h 1505"/>
                  <a:gd name="T38" fmla="*/ 326 w 1625"/>
                  <a:gd name="T39" fmla="*/ 642 h 1505"/>
                  <a:gd name="T40" fmla="*/ 1002 w 1625"/>
                  <a:gd name="T41" fmla="*/ 0 h 150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25"/>
                  <a:gd name="T64" fmla="*/ 0 h 1505"/>
                  <a:gd name="T65" fmla="*/ 1625 w 1625"/>
                  <a:gd name="T66" fmla="*/ 1505 h 150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25" h="1505">
                    <a:moveTo>
                      <a:pt x="1002" y="0"/>
                    </a:moveTo>
                    <a:lnTo>
                      <a:pt x="1005" y="8"/>
                    </a:lnTo>
                    <a:lnTo>
                      <a:pt x="1087" y="200"/>
                    </a:lnTo>
                    <a:lnTo>
                      <a:pt x="1090" y="210"/>
                    </a:lnTo>
                    <a:lnTo>
                      <a:pt x="1200" y="472"/>
                    </a:lnTo>
                    <a:lnTo>
                      <a:pt x="1258" y="632"/>
                    </a:lnTo>
                    <a:lnTo>
                      <a:pt x="1262" y="632"/>
                    </a:lnTo>
                    <a:lnTo>
                      <a:pt x="1258" y="635"/>
                    </a:lnTo>
                    <a:lnTo>
                      <a:pt x="1625" y="1505"/>
                    </a:lnTo>
                    <a:lnTo>
                      <a:pt x="1522" y="1475"/>
                    </a:lnTo>
                    <a:lnTo>
                      <a:pt x="1412" y="1431"/>
                    </a:lnTo>
                    <a:lnTo>
                      <a:pt x="1262" y="1370"/>
                    </a:lnTo>
                    <a:lnTo>
                      <a:pt x="1090" y="1321"/>
                    </a:lnTo>
                    <a:lnTo>
                      <a:pt x="912" y="1294"/>
                    </a:lnTo>
                    <a:lnTo>
                      <a:pt x="504" y="1215"/>
                    </a:lnTo>
                    <a:lnTo>
                      <a:pt x="270" y="1095"/>
                    </a:lnTo>
                    <a:lnTo>
                      <a:pt x="172" y="1043"/>
                    </a:lnTo>
                    <a:lnTo>
                      <a:pt x="2" y="975"/>
                    </a:lnTo>
                    <a:lnTo>
                      <a:pt x="0" y="975"/>
                    </a:lnTo>
                    <a:lnTo>
                      <a:pt x="326" y="642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1" name="Freeform 39"/>
              <p:cNvSpPr>
                <a:spLocks/>
              </p:cNvSpPr>
              <p:nvPr/>
            </p:nvSpPr>
            <p:spPr bwMode="auto">
              <a:xfrm>
                <a:off x="2892" y="2908"/>
                <a:ext cx="2280" cy="2067"/>
              </a:xfrm>
              <a:custGeom>
                <a:avLst/>
                <a:gdLst>
                  <a:gd name="T0" fmla="*/ 8206 w 11403"/>
                  <a:gd name="T1" fmla="*/ 1781 h 10336"/>
                  <a:gd name="T2" fmla="*/ 8949 w 11403"/>
                  <a:gd name="T3" fmla="*/ 1538 h 10336"/>
                  <a:gd name="T4" fmla="*/ 10070 w 11403"/>
                  <a:gd name="T5" fmla="*/ 1621 h 10336"/>
                  <a:gd name="T6" fmla="*/ 10200 w 11403"/>
                  <a:gd name="T7" fmla="*/ 1581 h 10336"/>
                  <a:gd name="T8" fmla="*/ 10362 w 11403"/>
                  <a:gd name="T9" fmla="*/ 1181 h 10336"/>
                  <a:gd name="T10" fmla="*/ 10485 w 11403"/>
                  <a:gd name="T11" fmla="*/ 1093 h 10336"/>
                  <a:gd name="T12" fmla="*/ 10732 w 11403"/>
                  <a:gd name="T13" fmla="*/ 1216 h 10336"/>
                  <a:gd name="T14" fmla="*/ 10855 w 11403"/>
                  <a:gd name="T15" fmla="*/ 1330 h 10336"/>
                  <a:gd name="T16" fmla="*/ 11320 w 11403"/>
                  <a:gd name="T17" fmla="*/ 1919 h 10336"/>
                  <a:gd name="T18" fmla="*/ 11118 w 11403"/>
                  <a:gd name="T19" fmla="*/ 2751 h 10336"/>
                  <a:gd name="T20" fmla="*/ 10380 w 11403"/>
                  <a:gd name="T21" fmla="*/ 3893 h 10336"/>
                  <a:gd name="T22" fmla="*/ 9645 w 11403"/>
                  <a:gd name="T23" fmla="*/ 3951 h 10336"/>
                  <a:gd name="T24" fmla="*/ 9045 w 11403"/>
                  <a:gd name="T25" fmla="*/ 4063 h 10336"/>
                  <a:gd name="T26" fmla="*/ 8700 w 11403"/>
                  <a:gd name="T27" fmla="*/ 4303 h 10336"/>
                  <a:gd name="T28" fmla="*/ 8412 w 11403"/>
                  <a:gd name="T29" fmla="*/ 4681 h 10336"/>
                  <a:gd name="T30" fmla="*/ 8250 w 11403"/>
                  <a:gd name="T31" fmla="*/ 5262 h 10336"/>
                  <a:gd name="T32" fmla="*/ 6666 w 11403"/>
                  <a:gd name="T33" fmla="*/ 5015 h 10336"/>
                  <a:gd name="T34" fmla="*/ 6112 w 11403"/>
                  <a:gd name="T35" fmla="*/ 5113 h 10336"/>
                  <a:gd name="T36" fmla="*/ 5684 w 11403"/>
                  <a:gd name="T37" fmla="*/ 5576 h 10336"/>
                  <a:gd name="T38" fmla="*/ 5193 w 11403"/>
                  <a:gd name="T39" fmla="*/ 6301 h 10336"/>
                  <a:gd name="T40" fmla="*/ 4198 w 11403"/>
                  <a:gd name="T41" fmla="*/ 7191 h 10336"/>
                  <a:gd name="T42" fmla="*/ 4226 w 11403"/>
                  <a:gd name="T43" fmla="*/ 7356 h 10336"/>
                  <a:gd name="T44" fmla="*/ 3746 w 11403"/>
                  <a:gd name="T45" fmla="*/ 8148 h 10336"/>
                  <a:gd name="T46" fmla="*/ 3561 w 11403"/>
                  <a:gd name="T47" fmla="*/ 8679 h 10336"/>
                  <a:gd name="T48" fmla="*/ 3435 w 11403"/>
                  <a:gd name="T49" fmla="*/ 8961 h 10336"/>
                  <a:gd name="T50" fmla="*/ 2218 w 11403"/>
                  <a:gd name="T51" fmla="*/ 9906 h 10336"/>
                  <a:gd name="T52" fmla="*/ 0 w 11403"/>
                  <a:gd name="T53" fmla="*/ 9688 h 10336"/>
                  <a:gd name="T54" fmla="*/ 740 w 11403"/>
                  <a:gd name="T55" fmla="*/ 9179 h 10336"/>
                  <a:gd name="T56" fmla="*/ 1083 w 11403"/>
                  <a:gd name="T57" fmla="*/ 8814 h 10336"/>
                  <a:gd name="T58" fmla="*/ 1290 w 11403"/>
                  <a:gd name="T59" fmla="*/ 8464 h 10336"/>
                  <a:gd name="T60" fmla="*/ 1413 w 11403"/>
                  <a:gd name="T61" fmla="*/ 8069 h 10336"/>
                  <a:gd name="T62" fmla="*/ 1407 w 11403"/>
                  <a:gd name="T63" fmla="*/ 7776 h 10336"/>
                  <a:gd name="T64" fmla="*/ 745 w 11403"/>
                  <a:gd name="T65" fmla="*/ 6258 h 10336"/>
                  <a:gd name="T66" fmla="*/ 2133 w 11403"/>
                  <a:gd name="T67" fmla="*/ 4491 h 10336"/>
                  <a:gd name="T68" fmla="*/ 2343 w 11403"/>
                  <a:gd name="T69" fmla="*/ 4256 h 10336"/>
                  <a:gd name="T70" fmla="*/ 2468 w 11403"/>
                  <a:gd name="T71" fmla="*/ 3899 h 10336"/>
                  <a:gd name="T72" fmla="*/ 2820 w 11403"/>
                  <a:gd name="T73" fmla="*/ 3353 h 10336"/>
                  <a:gd name="T74" fmla="*/ 3032 w 11403"/>
                  <a:gd name="T75" fmla="*/ 3038 h 10336"/>
                  <a:gd name="T76" fmla="*/ 3188 w 11403"/>
                  <a:gd name="T77" fmla="*/ 2643 h 10336"/>
                  <a:gd name="T78" fmla="*/ 3295 w 11403"/>
                  <a:gd name="T79" fmla="*/ 2261 h 10336"/>
                  <a:gd name="T80" fmla="*/ 3410 w 11403"/>
                  <a:gd name="T81" fmla="*/ 1106 h 10336"/>
                  <a:gd name="T82" fmla="*/ 3265 w 11403"/>
                  <a:gd name="T83" fmla="*/ 753 h 10336"/>
                  <a:gd name="T84" fmla="*/ 3163 w 11403"/>
                  <a:gd name="T85" fmla="*/ 129 h 10336"/>
                  <a:gd name="T86" fmla="*/ 3210 w 11403"/>
                  <a:gd name="T87" fmla="*/ 19 h 10336"/>
                  <a:gd name="T88" fmla="*/ 3838 w 11403"/>
                  <a:gd name="T89" fmla="*/ 183 h 10336"/>
                  <a:gd name="T90" fmla="*/ 4869 w 11403"/>
                  <a:gd name="T91" fmla="*/ 1421 h 10336"/>
                  <a:gd name="T92" fmla="*/ 5131 w 11403"/>
                  <a:gd name="T93" fmla="*/ 1566 h 10336"/>
                  <a:gd name="T94" fmla="*/ 5501 w 11403"/>
                  <a:gd name="T95" fmla="*/ 1664 h 10336"/>
                  <a:gd name="T96" fmla="*/ 6336 w 11403"/>
                  <a:gd name="T97" fmla="*/ 2011 h 10336"/>
                  <a:gd name="T98" fmla="*/ 7291 w 11403"/>
                  <a:gd name="T99" fmla="*/ 2934 h 103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403"/>
                  <a:gd name="T151" fmla="*/ 0 h 10336"/>
                  <a:gd name="T152" fmla="*/ 11403 w 11403"/>
                  <a:gd name="T153" fmla="*/ 10336 h 103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403" h="10336">
                    <a:moveTo>
                      <a:pt x="8017" y="1938"/>
                    </a:moveTo>
                    <a:lnTo>
                      <a:pt x="8017" y="1936"/>
                    </a:lnTo>
                    <a:lnTo>
                      <a:pt x="8094" y="1866"/>
                    </a:lnTo>
                    <a:lnTo>
                      <a:pt x="8206" y="1781"/>
                    </a:lnTo>
                    <a:lnTo>
                      <a:pt x="8387" y="1686"/>
                    </a:lnTo>
                    <a:lnTo>
                      <a:pt x="8555" y="1606"/>
                    </a:lnTo>
                    <a:lnTo>
                      <a:pt x="8764" y="1564"/>
                    </a:lnTo>
                    <a:lnTo>
                      <a:pt x="8949" y="1538"/>
                    </a:lnTo>
                    <a:lnTo>
                      <a:pt x="9097" y="1508"/>
                    </a:lnTo>
                    <a:lnTo>
                      <a:pt x="9260" y="1504"/>
                    </a:lnTo>
                    <a:lnTo>
                      <a:pt x="9383" y="1508"/>
                    </a:lnTo>
                    <a:lnTo>
                      <a:pt x="10070" y="1621"/>
                    </a:lnTo>
                    <a:lnTo>
                      <a:pt x="10135" y="1631"/>
                    </a:lnTo>
                    <a:lnTo>
                      <a:pt x="10172" y="1626"/>
                    </a:lnTo>
                    <a:lnTo>
                      <a:pt x="10195" y="1614"/>
                    </a:lnTo>
                    <a:lnTo>
                      <a:pt x="10200" y="1581"/>
                    </a:lnTo>
                    <a:lnTo>
                      <a:pt x="10265" y="1249"/>
                    </a:lnTo>
                    <a:lnTo>
                      <a:pt x="10285" y="1199"/>
                    </a:lnTo>
                    <a:lnTo>
                      <a:pt x="10327" y="1181"/>
                    </a:lnTo>
                    <a:lnTo>
                      <a:pt x="10362" y="1181"/>
                    </a:lnTo>
                    <a:lnTo>
                      <a:pt x="10433" y="1174"/>
                    </a:lnTo>
                    <a:lnTo>
                      <a:pt x="10440" y="1118"/>
                    </a:lnTo>
                    <a:lnTo>
                      <a:pt x="10460" y="1093"/>
                    </a:lnTo>
                    <a:lnTo>
                      <a:pt x="10485" y="1093"/>
                    </a:lnTo>
                    <a:lnTo>
                      <a:pt x="10693" y="1121"/>
                    </a:lnTo>
                    <a:lnTo>
                      <a:pt x="10722" y="1131"/>
                    </a:lnTo>
                    <a:lnTo>
                      <a:pt x="10725" y="1156"/>
                    </a:lnTo>
                    <a:lnTo>
                      <a:pt x="10732" y="1216"/>
                    </a:lnTo>
                    <a:lnTo>
                      <a:pt x="10798" y="1236"/>
                    </a:lnTo>
                    <a:lnTo>
                      <a:pt x="10840" y="1261"/>
                    </a:lnTo>
                    <a:lnTo>
                      <a:pt x="10857" y="1284"/>
                    </a:lnTo>
                    <a:lnTo>
                      <a:pt x="10855" y="1330"/>
                    </a:lnTo>
                    <a:lnTo>
                      <a:pt x="10803" y="1733"/>
                    </a:lnTo>
                    <a:lnTo>
                      <a:pt x="11080" y="1799"/>
                    </a:lnTo>
                    <a:lnTo>
                      <a:pt x="11135" y="1824"/>
                    </a:lnTo>
                    <a:lnTo>
                      <a:pt x="11320" y="1919"/>
                    </a:lnTo>
                    <a:lnTo>
                      <a:pt x="11403" y="1951"/>
                    </a:lnTo>
                    <a:lnTo>
                      <a:pt x="11207" y="2523"/>
                    </a:lnTo>
                    <a:lnTo>
                      <a:pt x="11170" y="2658"/>
                    </a:lnTo>
                    <a:lnTo>
                      <a:pt x="11118" y="2751"/>
                    </a:lnTo>
                    <a:lnTo>
                      <a:pt x="10552" y="3749"/>
                    </a:lnTo>
                    <a:lnTo>
                      <a:pt x="10508" y="3826"/>
                    </a:lnTo>
                    <a:lnTo>
                      <a:pt x="10450" y="3868"/>
                    </a:lnTo>
                    <a:lnTo>
                      <a:pt x="10380" y="3893"/>
                    </a:lnTo>
                    <a:lnTo>
                      <a:pt x="10285" y="3921"/>
                    </a:lnTo>
                    <a:lnTo>
                      <a:pt x="10182" y="3928"/>
                    </a:lnTo>
                    <a:lnTo>
                      <a:pt x="10082" y="3944"/>
                    </a:lnTo>
                    <a:lnTo>
                      <a:pt x="9645" y="3951"/>
                    </a:lnTo>
                    <a:lnTo>
                      <a:pt x="9547" y="3956"/>
                    </a:lnTo>
                    <a:lnTo>
                      <a:pt x="9445" y="3971"/>
                    </a:lnTo>
                    <a:lnTo>
                      <a:pt x="9337" y="3984"/>
                    </a:lnTo>
                    <a:lnTo>
                      <a:pt x="9045" y="4063"/>
                    </a:lnTo>
                    <a:lnTo>
                      <a:pt x="8977" y="4091"/>
                    </a:lnTo>
                    <a:lnTo>
                      <a:pt x="8935" y="4144"/>
                    </a:lnTo>
                    <a:lnTo>
                      <a:pt x="8897" y="4181"/>
                    </a:lnTo>
                    <a:lnTo>
                      <a:pt x="8700" y="4303"/>
                    </a:lnTo>
                    <a:lnTo>
                      <a:pt x="8644" y="4328"/>
                    </a:lnTo>
                    <a:lnTo>
                      <a:pt x="8582" y="4386"/>
                    </a:lnTo>
                    <a:lnTo>
                      <a:pt x="8470" y="4586"/>
                    </a:lnTo>
                    <a:lnTo>
                      <a:pt x="8412" y="4681"/>
                    </a:lnTo>
                    <a:lnTo>
                      <a:pt x="8347" y="4796"/>
                    </a:lnTo>
                    <a:lnTo>
                      <a:pt x="8304" y="4921"/>
                    </a:lnTo>
                    <a:lnTo>
                      <a:pt x="8281" y="5048"/>
                    </a:lnTo>
                    <a:lnTo>
                      <a:pt x="8250" y="5262"/>
                    </a:lnTo>
                    <a:lnTo>
                      <a:pt x="8057" y="5218"/>
                    </a:lnTo>
                    <a:lnTo>
                      <a:pt x="7299" y="5108"/>
                    </a:lnTo>
                    <a:lnTo>
                      <a:pt x="6799" y="5036"/>
                    </a:lnTo>
                    <a:lnTo>
                      <a:pt x="6666" y="5015"/>
                    </a:lnTo>
                    <a:lnTo>
                      <a:pt x="6662" y="5015"/>
                    </a:lnTo>
                    <a:lnTo>
                      <a:pt x="6286" y="5056"/>
                    </a:lnTo>
                    <a:lnTo>
                      <a:pt x="6191" y="5081"/>
                    </a:lnTo>
                    <a:lnTo>
                      <a:pt x="6112" y="5113"/>
                    </a:lnTo>
                    <a:lnTo>
                      <a:pt x="6044" y="5176"/>
                    </a:lnTo>
                    <a:lnTo>
                      <a:pt x="5929" y="5279"/>
                    </a:lnTo>
                    <a:lnTo>
                      <a:pt x="5821" y="5424"/>
                    </a:lnTo>
                    <a:lnTo>
                      <a:pt x="5684" y="5576"/>
                    </a:lnTo>
                    <a:lnTo>
                      <a:pt x="5543" y="5718"/>
                    </a:lnTo>
                    <a:lnTo>
                      <a:pt x="5458" y="5828"/>
                    </a:lnTo>
                    <a:lnTo>
                      <a:pt x="5298" y="6031"/>
                    </a:lnTo>
                    <a:lnTo>
                      <a:pt x="5193" y="6301"/>
                    </a:lnTo>
                    <a:lnTo>
                      <a:pt x="4981" y="6476"/>
                    </a:lnTo>
                    <a:lnTo>
                      <a:pt x="4721" y="6641"/>
                    </a:lnTo>
                    <a:lnTo>
                      <a:pt x="4244" y="7119"/>
                    </a:lnTo>
                    <a:lnTo>
                      <a:pt x="4198" y="7191"/>
                    </a:lnTo>
                    <a:lnTo>
                      <a:pt x="4180" y="7216"/>
                    </a:lnTo>
                    <a:lnTo>
                      <a:pt x="4184" y="7273"/>
                    </a:lnTo>
                    <a:lnTo>
                      <a:pt x="4206" y="7308"/>
                    </a:lnTo>
                    <a:lnTo>
                      <a:pt x="4226" y="7356"/>
                    </a:lnTo>
                    <a:lnTo>
                      <a:pt x="4226" y="7428"/>
                    </a:lnTo>
                    <a:lnTo>
                      <a:pt x="4196" y="7499"/>
                    </a:lnTo>
                    <a:lnTo>
                      <a:pt x="4146" y="7553"/>
                    </a:lnTo>
                    <a:lnTo>
                      <a:pt x="3746" y="8148"/>
                    </a:lnTo>
                    <a:lnTo>
                      <a:pt x="3609" y="8441"/>
                    </a:lnTo>
                    <a:lnTo>
                      <a:pt x="3576" y="8511"/>
                    </a:lnTo>
                    <a:lnTo>
                      <a:pt x="3563" y="8601"/>
                    </a:lnTo>
                    <a:lnTo>
                      <a:pt x="3561" y="8679"/>
                    </a:lnTo>
                    <a:lnTo>
                      <a:pt x="3553" y="8746"/>
                    </a:lnTo>
                    <a:lnTo>
                      <a:pt x="3530" y="8823"/>
                    </a:lnTo>
                    <a:lnTo>
                      <a:pt x="3511" y="8871"/>
                    </a:lnTo>
                    <a:lnTo>
                      <a:pt x="3435" y="8961"/>
                    </a:lnTo>
                    <a:lnTo>
                      <a:pt x="3391" y="9016"/>
                    </a:lnTo>
                    <a:lnTo>
                      <a:pt x="3341" y="9069"/>
                    </a:lnTo>
                    <a:lnTo>
                      <a:pt x="3328" y="9084"/>
                    </a:lnTo>
                    <a:lnTo>
                      <a:pt x="2218" y="9906"/>
                    </a:lnTo>
                    <a:lnTo>
                      <a:pt x="1409" y="10286"/>
                    </a:lnTo>
                    <a:lnTo>
                      <a:pt x="1299" y="10336"/>
                    </a:lnTo>
                    <a:lnTo>
                      <a:pt x="2" y="9692"/>
                    </a:lnTo>
                    <a:lnTo>
                      <a:pt x="0" y="9688"/>
                    </a:lnTo>
                    <a:lnTo>
                      <a:pt x="187" y="9621"/>
                    </a:lnTo>
                    <a:lnTo>
                      <a:pt x="253" y="9582"/>
                    </a:lnTo>
                    <a:lnTo>
                      <a:pt x="415" y="9472"/>
                    </a:lnTo>
                    <a:lnTo>
                      <a:pt x="740" y="9179"/>
                    </a:lnTo>
                    <a:lnTo>
                      <a:pt x="825" y="9098"/>
                    </a:lnTo>
                    <a:lnTo>
                      <a:pt x="919" y="9001"/>
                    </a:lnTo>
                    <a:lnTo>
                      <a:pt x="1010" y="8908"/>
                    </a:lnTo>
                    <a:lnTo>
                      <a:pt x="1083" y="8814"/>
                    </a:lnTo>
                    <a:lnTo>
                      <a:pt x="1147" y="8729"/>
                    </a:lnTo>
                    <a:lnTo>
                      <a:pt x="1205" y="8626"/>
                    </a:lnTo>
                    <a:lnTo>
                      <a:pt x="1243" y="8557"/>
                    </a:lnTo>
                    <a:lnTo>
                      <a:pt x="1290" y="8464"/>
                    </a:lnTo>
                    <a:lnTo>
                      <a:pt x="1338" y="8318"/>
                    </a:lnTo>
                    <a:lnTo>
                      <a:pt x="1370" y="8241"/>
                    </a:lnTo>
                    <a:lnTo>
                      <a:pt x="1392" y="8146"/>
                    </a:lnTo>
                    <a:lnTo>
                      <a:pt x="1413" y="8069"/>
                    </a:lnTo>
                    <a:lnTo>
                      <a:pt x="1420" y="7996"/>
                    </a:lnTo>
                    <a:lnTo>
                      <a:pt x="1425" y="7911"/>
                    </a:lnTo>
                    <a:lnTo>
                      <a:pt x="1422" y="7833"/>
                    </a:lnTo>
                    <a:lnTo>
                      <a:pt x="1407" y="7776"/>
                    </a:lnTo>
                    <a:lnTo>
                      <a:pt x="1382" y="7739"/>
                    </a:lnTo>
                    <a:lnTo>
                      <a:pt x="930" y="6883"/>
                    </a:lnTo>
                    <a:lnTo>
                      <a:pt x="742" y="6306"/>
                    </a:lnTo>
                    <a:lnTo>
                      <a:pt x="745" y="6258"/>
                    </a:lnTo>
                    <a:lnTo>
                      <a:pt x="1355" y="5393"/>
                    </a:lnTo>
                    <a:lnTo>
                      <a:pt x="1604" y="5038"/>
                    </a:lnTo>
                    <a:lnTo>
                      <a:pt x="1793" y="4803"/>
                    </a:lnTo>
                    <a:lnTo>
                      <a:pt x="2133" y="4491"/>
                    </a:lnTo>
                    <a:lnTo>
                      <a:pt x="2198" y="4436"/>
                    </a:lnTo>
                    <a:lnTo>
                      <a:pt x="2260" y="4381"/>
                    </a:lnTo>
                    <a:lnTo>
                      <a:pt x="2316" y="4326"/>
                    </a:lnTo>
                    <a:lnTo>
                      <a:pt x="2343" y="4256"/>
                    </a:lnTo>
                    <a:lnTo>
                      <a:pt x="2380" y="4158"/>
                    </a:lnTo>
                    <a:lnTo>
                      <a:pt x="2397" y="4069"/>
                    </a:lnTo>
                    <a:lnTo>
                      <a:pt x="2438" y="3988"/>
                    </a:lnTo>
                    <a:lnTo>
                      <a:pt x="2468" y="3899"/>
                    </a:lnTo>
                    <a:lnTo>
                      <a:pt x="2503" y="3814"/>
                    </a:lnTo>
                    <a:lnTo>
                      <a:pt x="2555" y="3714"/>
                    </a:lnTo>
                    <a:lnTo>
                      <a:pt x="2613" y="3629"/>
                    </a:lnTo>
                    <a:lnTo>
                      <a:pt x="2820" y="3353"/>
                    </a:lnTo>
                    <a:lnTo>
                      <a:pt x="2885" y="3276"/>
                    </a:lnTo>
                    <a:lnTo>
                      <a:pt x="2938" y="3204"/>
                    </a:lnTo>
                    <a:lnTo>
                      <a:pt x="2973" y="3123"/>
                    </a:lnTo>
                    <a:lnTo>
                      <a:pt x="3032" y="3038"/>
                    </a:lnTo>
                    <a:lnTo>
                      <a:pt x="3065" y="2948"/>
                    </a:lnTo>
                    <a:lnTo>
                      <a:pt x="3128" y="2826"/>
                    </a:lnTo>
                    <a:lnTo>
                      <a:pt x="3158" y="2733"/>
                    </a:lnTo>
                    <a:lnTo>
                      <a:pt x="3188" y="2643"/>
                    </a:lnTo>
                    <a:lnTo>
                      <a:pt x="3221" y="2548"/>
                    </a:lnTo>
                    <a:lnTo>
                      <a:pt x="3256" y="2448"/>
                    </a:lnTo>
                    <a:lnTo>
                      <a:pt x="3275" y="2368"/>
                    </a:lnTo>
                    <a:lnTo>
                      <a:pt x="3295" y="2261"/>
                    </a:lnTo>
                    <a:lnTo>
                      <a:pt x="3313" y="2133"/>
                    </a:lnTo>
                    <a:lnTo>
                      <a:pt x="3345" y="1552"/>
                    </a:lnTo>
                    <a:lnTo>
                      <a:pt x="3406" y="1191"/>
                    </a:lnTo>
                    <a:lnTo>
                      <a:pt x="3410" y="1106"/>
                    </a:lnTo>
                    <a:lnTo>
                      <a:pt x="3388" y="1036"/>
                    </a:lnTo>
                    <a:lnTo>
                      <a:pt x="3343" y="942"/>
                    </a:lnTo>
                    <a:lnTo>
                      <a:pt x="3295" y="857"/>
                    </a:lnTo>
                    <a:lnTo>
                      <a:pt x="3265" y="753"/>
                    </a:lnTo>
                    <a:lnTo>
                      <a:pt x="3235" y="649"/>
                    </a:lnTo>
                    <a:lnTo>
                      <a:pt x="3215" y="529"/>
                    </a:lnTo>
                    <a:lnTo>
                      <a:pt x="3198" y="446"/>
                    </a:lnTo>
                    <a:lnTo>
                      <a:pt x="3163" y="129"/>
                    </a:lnTo>
                    <a:lnTo>
                      <a:pt x="3146" y="61"/>
                    </a:lnTo>
                    <a:lnTo>
                      <a:pt x="3125" y="4"/>
                    </a:lnTo>
                    <a:lnTo>
                      <a:pt x="3125" y="0"/>
                    </a:lnTo>
                    <a:lnTo>
                      <a:pt x="3210" y="19"/>
                    </a:lnTo>
                    <a:lnTo>
                      <a:pt x="3350" y="23"/>
                    </a:lnTo>
                    <a:lnTo>
                      <a:pt x="3661" y="93"/>
                    </a:lnTo>
                    <a:lnTo>
                      <a:pt x="3748" y="131"/>
                    </a:lnTo>
                    <a:lnTo>
                      <a:pt x="3838" y="183"/>
                    </a:lnTo>
                    <a:lnTo>
                      <a:pt x="3928" y="249"/>
                    </a:lnTo>
                    <a:lnTo>
                      <a:pt x="4020" y="341"/>
                    </a:lnTo>
                    <a:lnTo>
                      <a:pt x="4128" y="486"/>
                    </a:lnTo>
                    <a:lnTo>
                      <a:pt x="4869" y="1421"/>
                    </a:lnTo>
                    <a:lnTo>
                      <a:pt x="4913" y="1456"/>
                    </a:lnTo>
                    <a:lnTo>
                      <a:pt x="4964" y="1498"/>
                    </a:lnTo>
                    <a:lnTo>
                      <a:pt x="5024" y="1523"/>
                    </a:lnTo>
                    <a:lnTo>
                      <a:pt x="5131" y="1566"/>
                    </a:lnTo>
                    <a:lnTo>
                      <a:pt x="5213" y="1591"/>
                    </a:lnTo>
                    <a:lnTo>
                      <a:pt x="5311" y="1614"/>
                    </a:lnTo>
                    <a:lnTo>
                      <a:pt x="5408" y="1641"/>
                    </a:lnTo>
                    <a:lnTo>
                      <a:pt x="5501" y="1664"/>
                    </a:lnTo>
                    <a:lnTo>
                      <a:pt x="6083" y="1826"/>
                    </a:lnTo>
                    <a:lnTo>
                      <a:pt x="6179" y="1888"/>
                    </a:lnTo>
                    <a:lnTo>
                      <a:pt x="6243" y="1940"/>
                    </a:lnTo>
                    <a:lnTo>
                      <a:pt x="6336" y="2011"/>
                    </a:lnTo>
                    <a:lnTo>
                      <a:pt x="6413" y="2056"/>
                    </a:lnTo>
                    <a:lnTo>
                      <a:pt x="6558" y="2129"/>
                    </a:lnTo>
                    <a:lnTo>
                      <a:pt x="6624" y="2164"/>
                    </a:lnTo>
                    <a:lnTo>
                      <a:pt x="7291" y="2934"/>
                    </a:lnTo>
                    <a:lnTo>
                      <a:pt x="7859" y="2108"/>
                    </a:lnTo>
                    <a:lnTo>
                      <a:pt x="7964" y="1998"/>
                    </a:lnTo>
                    <a:lnTo>
                      <a:pt x="8017" y="19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2" name="Freeform 40"/>
              <p:cNvSpPr>
                <a:spLocks/>
              </p:cNvSpPr>
              <p:nvPr/>
            </p:nvSpPr>
            <p:spPr bwMode="auto">
              <a:xfrm>
                <a:off x="4171" y="1956"/>
                <a:ext cx="244" cy="248"/>
              </a:xfrm>
              <a:custGeom>
                <a:avLst/>
                <a:gdLst>
                  <a:gd name="T0" fmla="*/ 1220 w 1220"/>
                  <a:gd name="T1" fmla="*/ 0 h 1240"/>
                  <a:gd name="T2" fmla="*/ 1100 w 1220"/>
                  <a:gd name="T3" fmla="*/ 1040 h 1240"/>
                  <a:gd name="T4" fmla="*/ 643 w 1220"/>
                  <a:gd name="T5" fmla="*/ 1103 h 1240"/>
                  <a:gd name="T6" fmla="*/ 587 w 1220"/>
                  <a:gd name="T7" fmla="*/ 1107 h 1240"/>
                  <a:gd name="T8" fmla="*/ 508 w 1220"/>
                  <a:gd name="T9" fmla="*/ 1145 h 1240"/>
                  <a:gd name="T10" fmla="*/ 440 w 1220"/>
                  <a:gd name="T11" fmla="*/ 1188 h 1240"/>
                  <a:gd name="T12" fmla="*/ 390 w 1220"/>
                  <a:gd name="T13" fmla="*/ 1225 h 1240"/>
                  <a:gd name="T14" fmla="*/ 315 w 1220"/>
                  <a:gd name="T15" fmla="*/ 1232 h 1240"/>
                  <a:gd name="T16" fmla="*/ 255 w 1220"/>
                  <a:gd name="T17" fmla="*/ 1240 h 1240"/>
                  <a:gd name="T18" fmla="*/ 0 w 1220"/>
                  <a:gd name="T19" fmla="*/ 1165 h 1240"/>
                  <a:gd name="T20" fmla="*/ 49 w 1220"/>
                  <a:gd name="T21" fmla="*/ 1005 h 1240"/>
                  <a:gd name="T22" fmla="*/ 72 w 1220"/>
                  <a:gd name="T23" fmla="*/ 930 h 1240"/>
                  <a:gd name="T24" fmla="*/ 103 w 1220"/>
                  <a:gd name="T25" fmla="*/ 870 h 1240"/>
                  <a:gd name="T26" fmla="*/ 147 w 1220"/>
                  <a:gd name="T27" fmla="*/ 820 h 1240"/>
                  <a:gd name="T28" fmla="*/ 207 w 1220"/>
                  <a:gd name="T29" fmla="*/ 775 h 1240"/>
                  <a:gd name="T30" fmla="*/ 530 w 1220"/>
                  <a:gd name="T31" fmla="*/ 555 h 1240"/>
                  <a:gd name="T32" fmla="*/ 607 w 1220"/>
                  <a:gd name="T33" fmla="*/ 500 h 1240"/>
                  <a:gd name="T34" fmla="*/ 676 w 1220"/>
                  <a:gd name="T35" fmla="*/ 439 h 1240"/>
                  <a:gd name="T36" fmla="*/ 718 w 1220"/>
                  <a:gd name="T37" fmla="*/ 408 h 1240"/>
                  <a:gd name="T38" fmla="*/ 757 w 1220"/>
                  <a:gd name="T39" fmla="*/ 362 h 1240"/>
                  <a:gd name="T40" fmla="*/ 782 w 1220"/>
                  <a:gd name="T41" fmla="*/ 335 h 1240"/>
                  <a:gd name="T42" fmla="*/ 923 w 1220"/>
                  <a:gd name="T43" fmla="*/ 138 h 1240"/>
                  <a:gd name="T44" fmla="*/ 983 w 1220"/>
                  <a:gd name="T45" fmla="*/ 93 h 1240"/>
                  <a:gd name="T46" fmla="*/ 1043 w 1220"/>
                  <a:gd name="T47" fmla="*/ 55 h 1240"/>
                  <a:gd name="T48" fmla="*/ 1220 w 1220"/>
                  <a:gd name="T49" fmla="*/ 0 h 124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20"/>
                  <a:gd name="T76" fmla="*/ 0 h 1240"/>
                  <a:gd name="T77" fmla="*/ 1220 w 1220"/>
                  <a:gd name="T78" fmla="*/ 1240 h 124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20" h="1240">
                    <a:moveTo>
                      <a:pt x="1220" y="0"/>
                    </a:moveTo>
                    <a:lnTo>
                      <a:pt x="1100" y="1040"/>
                    </a:lnTo>
                    <a:lnTo>
                      <a:pt x="643" y="1103"/>
                    </a:lnTo>
                    <a:lnTo>
                      <a:pt x="587" y="1107"/>
                    </a:lnTo>
                    <a:lnTo>
                      <a:pt x="508" y="1145"/>
                    </a:lnTo>
                    <a:lnTo>
                      <a:pt x="440" y="1188"/>
                    </a:lnTo>
                    <a:lnTo>
                      <a:pt x="390" y="1225"/>
                    </a:lnTo>
                    <a:lnTo>
                      <a:pt x="315" y="1232"/>
                    </a:lnTo>
                    <a:lnTo>
                      <a:pt x="255" y="1240"/>
                    </a:lnTo>
                    <a:lnTo>
                      <a:pt x="0" y="1165"/>
                    </a:lnTo>
                    <a:lnTo>
                      <a:pt x="49" y="1005"/>
                    </a:lnTo>
                    <a:lnTo>
                      <a:pt x="72" y="930"/>
                    </a:lnTo>
                    <a:lnTo>
                      <a:pt x="103" y="870"/>
                    </a:lnTo>
                    <a:lnTo>
                      <a:pt x="147" y="820"/>
                    </a:lnTo>
                    <a:lnTo>
                      <a:pt x="207" y="775"/>
                    </a:lnTo>
                    <a:lnTo>
                      <a:pt x="530" y="555"/>
                    </a:lnTo>
                    <a:lnTo>
                      <a:pt x="607" y="500"/>
                    </a:lnTo>
                    <a:lnTo>
                      <a:pt x="676" y="439"/>
                    </a:lnTo>
                    <a:lnTo>
                      <a:pt x="718" y="408"/>
                    </a:lnTo>
                    <a:lnTo>
                      <a:pt x="757" y="362"/>
                    </a:lnTo>
                    <a:lnTo>
                      <a:pt x="782" y="335"/>
                    </a:lnTo>
                    <a:lnTo>
                      <a:pt x="923" y="138"/>
                    </a:lnTo>
                    <a:lnTo>
                      <a:pt x="983" y="93"/>
                    </a:lnTo>
                    <a:lnTo>
                      <a:pt x="1043" y="55"/>
                    </a:lnTo>
                    <a:lnTo>
                      <a:pt x="122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3" name="Freeform 41"/>
              <p:cNvSpPr>
                <a:spLocks/>
              </p:cNvSpPr>
              <p:nvPr/>
            </p:nvSpPr>
            <p:spPr bwMode="auto">
              <a:xfrm>
                <a:off x="3370" y="1562"/>
                <a:ext cx="814" cy="974"/>
              </a:xfrm>
              <a:custGeom>
                <a:avLst/>
                <a:gdLst>
                  <a:gd name="T0" fmla="*/ 383 w 4074"/>
                  <a:gd name="T1" fmla="*/ 13 h 4866"/>
                  <a:gd name="T2" fmla="*/ 2834 w 4074"/>
                  <a:gd name="T3" fmla="*/ 340 h 4866"/>
                  <a:gd name="T4" fmla="*/ 3086 w 4074"/>
                  <a:gd name="T5" fmla="*/ 371 h 4866"/>
                  <a:gd name="T6" fmla="*/ 3106 w 4074"/>
                  <a:gd name="T7" fmla="*/ 760 h 4866"/>
                  <a:gd name="T8" fmla="*/ 3392 w 4074"/>
                  <a:gd name="T9" fmla="*/ 1575 h 4866"/>
                  <a:gd name="T10" fmla="*/ 3486 w 4074"/>
                  <a:gd name="T11" fmla="*/ 1778 h 4866"/>
                  <a:gd name="T12" fmla="*/ 3656 w 4074"/>
                  <a:gd name="T13" fmla="*/ 1928 h 4866"/>
                  <a:gd name="T14" fmla="*/ 4074 w 4074"/>
                  <a:gd name="T15" fmla="*/ 2533 h 4866"/>
                  <a:gd name="T16" fmla="*/ 2155 w 4074"/>
                  <a:gd name="T17" fmla="*/ 3965 h 4866"/>
                  <a:gd name="T18" fmla="*/ 1593 w 4074"/>
                  <a:gd name="T19" fmla="*/ 4291 h 4866"/>
                  <a:gd name="T20" fmla="*/ 1381 w 4074"/>
                  <a:gd name="T21" fmla="*/ 4291 h 4866"/>
                  <a:gd name="T22" fmla="*/ 1223 w 4074"/>
                  <a:gd name="T23" fmla="*/ 4308 h 4866"/>
                  <a:gd name="T24" fmla="*/ 1057 w 4074"/>
                  <a:gd name="T25" fmla="*/ 4366 h 4866"/>
                  <a:gd name="T26" fmla="*/ 538 w 4074"/>
                  <a:gd name="T27" fmla="*/ 4866 h 4866"/>
                  <a:gd name="T28" fmla="*/ 731 w 4074"/>
                  <a:gd name="T29" fmla="*/ 4550 h 4866"/>
                  <a:gd name="T30" fmla="*/ 972 w 4074"/>
                  <a:gd name="T31" fmla="*/ 4313 h 4866"/>
                  <a:gd name="T32" fmla="*/ 1278 w 4074"/>
                  <a:gd name="T33" fmla="*/ 4115 h 4866"/>
                  <a:gd name="T34" fmla="*/ 1453 w 4074"/>
                  <a:gd name="T35" fmla="*/ 3948 h 4866"/>
                  <a:gd name="T36" fmla="*/ 1676 w 4074"/>
                  <a:gd name="T37" fmla="*/ 3741 h 4866"/>
                  <a:gd name="T38" fmla="*/ 1829 w 4074"/>
                  <a:gd name="T39" fmla="*/ 3496 h 4866"/>
                  <a:gd name="T40" fmla="*/ 1906 w 4074"/>
                  <a:gd name="T41" fmla="*/ 3291 h 4866"/>
                  <a:gd name="T42" fmla="*/ 1943 w 4074"/>
                  <a:gd name="T43" fmla="*/ 3098 h 4866"/>
                  <a:gd name="T44" fmla="*/ 1923 w 4074"/>
                  <a:gd name="T45" fmla="*/ 2895 h 4866"/>
                  <a:gd name="T46" fmla="*/ 1863 w 4074"/>
                  <a:gd name="T47" fmla="*/ 2712 h 4866"/>
                  <a:gd name="T48" fmla="*/ 1765 w 4074"/>
                  <a:gd name="T49" fmla="*/ 2565 h 4866"/>
                  <a:gd name="T50" fmla="*/ 1655 w 4074"/>
                  <a:gd name="T51" fmla="*/ 2473 h 4866"/>
                  <a:gd name="T52" fmla="*/ 1555 w 4074"/>
                  <a:gd name="T53" fmla="*/ 2430 h 4866"/>
                  <a:gd name="T54" fmla="*/ 482 w 4074"/>
                  <a:gd name="T55" fmla="*/ 2443 h 4866"/>
                  <a:gd name="T56" fmla="*/ 0 w 4074"/>
                  <a:gd name="T57" fmla="*/ 2511 h 4866"/>
                  <a:gd name="T58" fmla="*/ 103 w 4074"/>
                  <a:gd name="T59" fmla="*/ 2033 h 4866"/>
                  <a:gd name="T60" fmla="*/ 345 w 4074"/>
                  <a:gd name="T61" fmla="*/ 643 h 4866"/>
                  <a:gd name="T62" fmla="*/ 358 w 4074"/>
                  <a:gd name="T63" fmla="*/ 421 h 4866"/>
                  <a:gd name="T64" fmla="*/ 287 w 4074"/>
                  <a:gd name="T65" fmla="*/ 0 h 48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074"/>
                  <a:gd name="T100" fmla="*/ 0 h 4866"/>
                  <a:gd name="T101" fmla="*/ 4074 w 4074"/>
                  <a:gd name="T102" fmla="*/ 4866 h 48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074" h="4866">
                    <a:moveTo>
                      <a:pt x="287" y="0"/>
                    </a:moveTo>
                    <a:lnTo>
                      <a:pt x="383" y="13"/>
                    </a:lnTo>
                    <a:lnTo>
                      <a:pt x="1388" y="148"/>
                    </a:lnTo>
                    <a:lnTo>
                      <a:pt x="2834" y="340"/>
                    </a:lnTo>
                    <a:lnTo>
                      <a:pt x="2983" y="357"/>
                    </a:lnTo>
                    <a:lnTo>
                      <a:pt x="3086" y="371"/>
                    </a:lnTo>
                    <a:lnTo>
                      <a:pt x="3086" y="585"/>
                    </a:lnTo>
                    <a:lnTo>
                      <a:pt x="3106" y="760"/>
                    </a:lnTo>
                    <a:lnTo>
                      <a:pt x="3243" y="1193"/>
                    </a:lnTo>
                    <a:lnTo>
                      <a:pt x="3392" y="1575"/>
                    </a:lnTo>
                    <a:lnTo>
                      <a:pt x="3423" y="1663"/>
                    </a:lnTo>
                    <a:lnTo>
                      <a:pt x="3486" y="1778"/>
                    </a:lnTo>
                    <a:lnTo>
                      <a:pt x="3564" y="1863"/>
                    </a:lnTo>
                    <a:lnTo>
                      <a:pt x="3656" y="1928"/>
                    </a:lnTo>
                    <a:lnTo>
                      <a:pt x="3759" y="2023"/>
                    </a:lnTo>
                    <a:lnTo>
                      <a:pt x="4074" y="2533"/>
                    </a:lnTo>
                    <a:lnTo>
                      <a:pt x="3751" y="2781"/>
                    </a:lnTo>
                    <a:lnTo>
                      <a:pt x="2155" y="3965"/>
                    </a:lnTo>
                    <a:lnTo>
                      <a:pt x="1595" y="4291"/>
                    </a:lnTo>
                    <a:lnTo>
                      <a:pt x="1593" y="4291"/>
                    </a:lnTo>
                    <a:lnTo>
                      <a:pt x="1591" y="4291"/>
                    </a:lnTo>
                    <a:lnTo>
                      <a:pt x="1381" y="4291"/>
                    </a:lnTo>
                    <a:lnTo>
                      <a:pt x="1333" y="4291"/>
                    </a:lnTo>
                    <a:lnTo>
                      <a:pt x="1223" y="4308"/>
                    </a:lnTo>
                    <a:lnTo>
                      <a:pt x="1140" y="4320"/>
                    </a:lnTo>
                    <a:lnTo>
                      <a:pt x="1057" y="4366"/>
                    </a:lnTo>
                    <a:lnTo>
                      <a:pt x="983" y="4423"/>
                    </a:lnTo>
                    <a:lnTo>
                      <a:pt x="538" y="4866"/>
                    </a:lnTo>
                    <a:lnTo>
                      <a:pt x="570" y="4793"/>
                    </a:lnTo>
                    <a:lnTo>
                      <a:pt x="731" y="4550"/>
                    </a:lnTo>
                    <a:lnTo>
                      <a:pt x="878" y="4399"/>
                    </a:lnTo>
                    <a:lnTo>
                      <a:pt x="972" y="4313"/>
                    </a:lnTo>
                    <a:lnTo>
                      <a:pt x="1275" y="4118"/>
                    </a:lnTo>
                    <a:lnTo>
                      <a:pt x="1278" y="4115"/>
                    </a:lnTo>
                    <a:lnTo>
                      <a:pt x="1366" y="4042"/>
                    </a:lnTo>
                    <a:lnTo>
                      <a:pt x="1453" y="3948"/>
                    </a:lnTo>
                    <a:lnTo>
                      <a:pt x="1580" y="3843"/>
                    </a:lnTo>
                    <a:lnTo>
                      <a:pt x="1676" y="3741"/>
                    </a:lnTo>
                    <a:lnTo>
                      <a:pt x="1756" y="3627"/>
                    </a:lnTo>
                    <a:lnTo>
                      <a:pt x="1829" y="3496"/>
                    </a:lnTo>
                    <a:lnTo>
                      <a:pt x="1868" y="3395"/>
                    </a:lnTo>
                    <a:lnTo>
                      <a:pt x="1906" y="3291"/>
                    </a:lnTo>
                    <a:lnTo>
                      <a:pt x="1926" y="3210"/>
                    </a:lnTo>
                    <a:lnTo>
                      <a:pt x="1943" y="3098"/>
                    </a:lnTo>
                    <a:lnTo>
                      <a:pt x="1939" y="2983"/>
                    </a:lnTo>
                    <a:lnTo>
                      <a:pt x="1923" y="2895"/>
                    </a:lnTo>
                    <a:lnTo>
                      <a:pt x="1893" y="2791"/>
                    </a:lnTo>
                    <a:lnTo>
                      <a:pt x="1863" y="2712"/>
                    </a:lnTo>
                    <a:lnTo>
                      <a:pt x="1819" y="2631"/>
                    </a:lnTo>
                    <a:lnTo>
                      <a:pt x="1765" y="2565"/>
                    </a:lnTo>
                    <a:lnTo>
                      <a:pt x="1708" y="2508"/>
                    </a:lnTo>
                    <a:lnTo>
                      <a:pt x="1655" y="2473"/>
                    </a:lnTo>
                    <a:lnTo>
                      <a:pt x="1609" y="2443"/>
                    </a:lnTo>
                    <a:lnTo>
                      <a:pt x="1555" y="2430"/>
                    </a:lnTo>
                    <a:lnTo>
                      <a:pt x="1491" y="2415"/>
                    </a:lnTo>
                    <a:lnTo>
                      <a:pt x="482" y="2443"/>
                    </a:lnTo>
                    <a:lnTo>
                      <a:pt x="480" y="2443"/>
                    </a:lnTo>
                    <a:lnTo>
                      <a:pt x="0" y="2511"/>
                    </a:lnTo>
                    <a:lnTo>
                      <a:pt x="103" y="2038"/>
                    </a:lnTo>
                    <a:lnTo>
                      <a:pt x="103" y="2033"/>
                    </a:lnTo>
                    <a:lnTo>
                      <a:pt x="330" y="776"/>
                    </a:lnTo>
                    <a:lnTo>
                      <a:pt x="345" y="643"/>
                    </a:lnTo>
                    <a:lnTo>
                      <a:pt x="360" y="528"/>
                    </a:lnTo>
                    <a:lnTo>
                      <a:pt x="358" y="421"/>
                    </a:lnTo>
                    <a:lnTo>
                      <a:pt x="355" y="340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4" name="Freeform 42"/>
              <p:cNvSpPr>
                <a:spLocks/>
              </p:cNvSpPr>
              <p:nvPr/>
            </p:nvSpPr>
            <p:spPr bwMode="auto">
              <a:xfrm>
                <a:off x="3689" y="1889"/>
                <a:ext cx="734" cy="532"/>
              </a:xfrm>
              <a:custGeom>
                <a:avLst/>
                <a:gdLst>
                  <a:gd name="T0" fmla="*/ 3671 w 3671"/>
                  <a:gd name="T1" fmla="*/ 0 h 2656"/>
                  <a:gd name="T2" fmla="*/ 3671 w 3671"/>
                  <a:gd name="T3" fmla="*/ 3 h 2656"/>
                  <a:gd name="T4" fmla="*/ 3644 w 3671"/>
                  <a:gd name="T5" fmla="*/ 255 h 2656"/>
                  <a:gd name="T6" fmla="*/ 3644 w 3671"/>
                  <a:gd name="T7" fmla="*/ 260 h 2656"/>
                  <a:gd name="T8" fmla="*/ 3634 w 3671"/>
                  <a:gd name="T9" fmla="*/ 333 h 2656"/>
                  <a:gd name="T10" fmla="*/ 3457 w 3671"/>
                  <a:gd name="T11" fmla="*/ 388 h 2656"/>
                  <a:gd name="T12" fmla="*/ 3397 w 3671"/>
                  <a:gd name="T13" fmla="*/ 426 h 2656"/>
                  <a:gd name="T14" fmla="*/ 3337 w 3671"/>
                  <a:gd name="T15" fmla="*/ 471 h 2656"/>
                  <a:gd name="T16" fmla="*/ 3196 w 3671"/>
                  <a:gd name="T17" fmla="*/ 668 h 2656"/>
                  <a:gd name="T18" fmla="*/ 3171 w 3671"/>
                  <a:gd name="T19" fmla="*/ 695 h 2656"/>
                  <a:gd name="T20" fmla="*/ 3132 w 3671"/>
                  <a:gd name="T21" fmla="*/ 741 h 2656"/>
                  <a:gd name="T22" fmla="*/ 3090 w 3671"/>
                  <a:gd name="T23" fmla="*/ 772 h 2656"/>
                  <a:gd name="T24" fmla="*/ 3021 w 3671"/>
                  <a:gd name="T25" fmla="*/ 833 h 2656"/>
                  <a:gd name="T26" fmla="*/ 2944 w 3671"/>
                  <a:gd name="T27" fmla="*/ 888 h 2656"/>
                  <a:gd name="T28" fmla="*/ 2621 w 3671"/>
                  <a:gd name="T29" fmla="*/ 1108 h 2656"/>
                  <a:gd name="T30" fmla="*/ 2561 w 3671"/>
                  <a:gd name="T31" fmla="*/ 1153 h 2656"/>
                  <a:gd name="T32" fmla="*/ 2517 w 3671"/>
                  <a:gd name="T33" fmla="*/ 1203 h 2656"/>
                  <a:gd name="T34" fmla="*/ 2486 w 3671"/>
                  <a:gd name="T35" fmla="*/ 1263 h 2656"/>
                  <a:gd name="T36" fmla="*/ 2463 w 3671"/>
                  <a:gd name="T37" fmla="*/ 1338 h 2656"/>
                  <a:gd name="T38" fmla="*/ 2414 w 3671"/>
                  <a:gd name="T39" fmla="*/ 1498 h 2656"/>
                  <a:gd name="T40" fmla="*/ 2318 w 3671"/>
                  <a:gd name="T41" fmla="*/ 1631 h 2656"/>
                  <a:gd name="T42" fmla="*/ 2314 w 3671"/>
                  <a:gd name="T43" fmla="*/ 1638 h 2656"/>
                  <a:gd name="T44" fmla="*/ 2266 w 3671"/>
                  <a:gd name="T45" fmla="*/ 1708 h 2656"/>
                  <a:gd name="T46" fmla="*/ 2226 w 3671"/>
                  <a:gd name="T47" fmla="*/ 1760 h 2656"/>
                  <a:gd name="T48" fmla="*/ 2187 w 3671"/>
                  <a:gd name="T49" fmla="*/ 1805 h 2656"/>
                  <a:gd name="T50" fmla="*/ 2148 w 3671"/>
                  <a:gd name="T51" fmla="*/ 1828 h 2656"/>
                  <a:gd name="T52" fmla="*/ 1778 w 3671"/>
                  <a:gd name="T53" fmla="*/ 2048 h 2656"/>
                  <a:gd name="T54" fmla="*/ 1693 w 3671"/>
                  <a:gd name="T55" fmla="*/ 2090 h 2656"/>
                  <a:gd name="T56" fmla="*/ 1623 w 3671"/>
                  <a:gd name="T57" fmla="*/ 2129 h 2656"/>
                  <a:gd name="T58" fmla="*/ 1006 w 3671"/>
                  <a:gd name="T59" fmla="*/ 2351 h 2656"/>
                  <a:gd name="T60" fmla="*/ 1004 w 3671"/>
                  <a:gd name="T61" fmla="*/ 2351 h 2656"/>
                  <a:gd name="T62" fmla="*/ 485 w 3671"/>
                  <a:gd name="T63" fmla="*/ 2513 h 2656"/>
                  <a:gd name="T64" fmla="*/ 170 w 3671"/>
                  <a:gd name="T65" fmla="*/ 2613 h 2656"/>
                  <a:gd name="T66" fmla="*/ 0 w 3671"/>
                  <a:gd name="T67" fmla="*/ 2656 h 2656"/>
                  <a:gd name="T68" fmla="*/ 560 w 3671"/>
                  <a:gd name="T69" fmla="*/ 2330 h 2656"/>
                  <a:gd name="T70" fmla="*/ 2156 w 3671"/>
                  <a:gd name="T71" fmla="*/ 1146 h 2656"/>
                  <a:gd name="T72" fmla="*/ 2479 w 3671"/>
                  <a:gd name="T73" fmla="*/ 898 h 2656"/>
                  <a:gd name="T74" fmla="*/ 2482 w 3671"/>
                  <a:gd name="T75" fmla="*/ 896 h 2656"/>
                  <a:gd name="T76" fmla="*/ 3671 w 3671"/>
                  <a:gd name="T77" fmla="*/ 0 h 265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671"/>
                  <a:gd name="T118" fmla="*/ 0 h 2656"/>
                  <a:gd name="T119" fmla="*/ 3671 w 3671"/>
                  <a:gd name="T120" fmla="*/ 2656 h 265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671" h="2656">
                    <a:moveTo>
                      <a:pt x="3671" y="0"/>
                    </a:moveTo>
                    <a:lnTo>
                      <a:pt x="3671" y="3"/>
                    </a:lnTo>
                    <a:lnTo>
                      <a:pt x="3644" y="255"/>
                    </a:lnTo>
                    <a:lnTo>
                      <a:pt x="3644" y="260"/>
                    </a:lnTo>
                    <a:lnTo>
                      <a:pt x="3634" y="333"/>
                    </a:lnTo>
                    <a:lnTo>
                      <a:pt x="3457" y="388"/>
                    </a:lnTo>
                    <a:lnTo>
                      <a:pt x="3397" y="426"/>
                    </a:lnTo>
                    <a:lnTo>
                      <a:pt x="3337" y="471"/>
                    </a:lnTo>
                    <a:lnTo>
                      <a:pt x="3196" y="668"/>
                    </a:lnTo>
                    <a:lnTo>
                      <a:pt x="3171" y="695"/>
                    </a:lnTo>
                    <a:lnTo>
                      <a:pt x="3132" y="741"/>
                    </a:lnTo>
                    <a:lnTo>
                      <a:pt x="3090" y="772"/>
                    </a:lnTo>
                    <a:lnTo>
                      <a:pt x="3021" y="833"/>
                    </a:lnTo>
                    <a:lnTo>
                      <a:pt x="2944" y="888"/>
                    </a:lnTo>
                    <a:lnTo>
                      <a:pt x="2621" y="1108"/>
                    </a:lnTo>
                    <a:lnTo>
                      <a:pt x="2561" y="1153"/>
                    </a:lnTo>
                    <a:lnTo>
                      <a:pt x="2517" y="1203"/>
                    </a:lnTo>
                    <a:lnTo>
                      <a:pt x="2486" y="1263"/>
                    </a:lnTo>
                    <a:lnTo>
                      <a:pt x="2463" y="1338"/>
                    </a:lnTo>
                    <a:lnTo>
                      <a:pt x="2414" y="1498"/>
                    </a:lnTo>
                    <a:lnTo>
                      <a:pt x="2318" y="1631"/>
                    </a:lnTo>
                    <a:lnTo>
                      <a:pt x="2314" y="1638"/>
                    </a:lnTo>
                    <a:lnTo>
                      <a:pt x="2266" y="1708"/>
                    </a:lnTo>
                    <a:lnTo>
                      <a:pt x="2226" y="1760"/>
                    </a:lnTo>
                    <a:lnTo>
                      <a:pt x="2187" y="1805"/>
                    </a:lnTo>
                    <a:lnTo>
                      <a:pt x="2148" y="1828"/>
                    </a:lnTo>
                    <a:lnTo>
                      <a:pt x="1778" y="2048"/>
                    </a:lnTo>
                    <a:lnTo>
                      <a:pt x="1693" y="2090"/>
                    </a:lnTo>
                    <a:lnTo>
                      <a:pt x="1623" y="2129"/>
                    </a:lnTo>
                    <a:lnTo>
                      <a:pt x="1006" y="2351"/>
                    </a:lnTo>
                    <a:lnTo>
                      <a:pt x="1004" y="2351"/>
                    </a:lnTo>
                    <a:lnTo>
                      <a:pt x="485" y="2513"/>
                    </a:lnTo>
                    <a:lnTo>
                      <a:pt x="170" y="2613"/>
                    </a:lnTo>
                    <a:lnTo>
                      <a:pt x="0" y="2656"/>
                    </a:lnTo>
                    <a:lnTo>
                      <a:pt x="560" y="2330"/>
                    </a:lnTo>
                    <a:lnTo>
                      <a:pt x="2156" y="1146"/>
                    </a:lnTo>
                    <a:lnTo>
                      <a:pt x="2479" y="898"/>
                    </a:lnTo>
                    <a:lnTo>
                      <a:pt x="2482" y="896"/>
                    </a:lnTo>
                    <a:lnTo>
                      <a:pt x="367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5" name="Freeform 43"/>
              <p:cNvSpPr>
                <a:spLocks/>
              </p:cNvSpPr>
              <p:nvPr/>
            </p:nvSpPr>
            <p:spPr bwMode="auto">
              <a:xfrm>
                <a:off x="3268" y="2051"/>
                <a:ext cx="357" cy="505"/>
              </a:xfrm>
              <a:custGeom>
                <a:avLst/>
                <a:gdLst>
                  <a:gd name="T0" fmla="*/ 508 w 1786"/>
                  <a:gd name="T1" fmla="*/ 68 h 2525"/>
                  <a:gd name="T2" fmla="*/ 988 w 1786"/>
                  <a:gd name="T3" fmla="*/ 0 h 2525"/>
                  <a:gd name="T4" fmla="*/ 946 w 1786"/>
                  <a:gd name="T5" fmla="*/ 335 h 2525"/>
                  <a:gd name="T6" fmla="*/ 938 w 1786"/>
                  <a:gd name="T7" fmla="*/ 572 h 2525"/>
                  <a:gd name="T8" fmla="*/ 955 w 1786"/>
                  <a:gd name="T9" fmla="*/ 830 h 2525"/>
                  <a:gd name="T10" fmla="*/ 1001 w 1786"/>
                  <a:gd name="T11" fmla="*/ 1040 h 2525"/>
                  <a:gd name="T12" fmla="*/ 1028 w 1786"/>
                  <a:gd name="T13" fmla="*/ 1195 h 2525"/>
                  <a:gd name="T14" fmla="*/ 1061 w 1786"/>
                  <a:gd name="T15" fmla="*/ 1495 h 2525"/>
                  <a:gd name="T16" fmla="*/ 1786 w 1786"/>
                  <a:gd name="T17" fmla="*/ 1672 h 2525"/>
                  <a:gd name="T18" fmla="*/ 1783 w 1786"/>
                  <a:gd name="T19" fmla="*/ 1675 h 2525"/>
                  <a:gd name="T20" fmla="*/ 1480 w 1786"/>
                  <a:gd name="T21" fmla="*/ 1870 h 2525"/>
                  <a:gd name="T22" fmla="*/ 1386 w 1786"/>
                  <a:gd name="T23" fmla="*/ 1956 h 2525"/>
                  <a:gd name="T24" fmla="*/ 1239 w 1786"/>
                  <a:gd name="T25" fmla="*/ 2107 h 2525"/>
                  <a:gd name="T26" fmla="*/ 1078 w 1786"/>
                  <a:gd name="T27" fmla="*/ 2350 h 2525"/>
                  <a:gd name="T28" fmla="*/ 1046 w 1786"/>
                  <a:gd name="T29" fmla="*/ 2423 h 2525"/>
                  <a:gd name="T30" fmla="*/ 1040 w 1786"/>
                  <a:gd name="T31" fmla="*/ 2429 h 2525"/>
                  <a:gd name="T32" fmla="*/ 855 w 1786"/>
                  <a:gd name="T33" fmla="*/ 2487 h 2525"/>
                  <a:gd name="T34" fmla="*/ 826 w 1786"/>
                  <a:gd name="T35" fmla="*/ 2500 h 2525"/>
                  <a:gd name="T36" fmla="*/ 781 w 1786"/>
                  <a:gd name="T37" fmla="*/ 2525 h 2525"/>
                  <a:gd name="T38" fmla="*/ 768 w 1786"/>
                  <a:gd name="T39" fmla="*/ 2497 h 2525"/>
                  <a:gd name="T40" fmla="*/ 0 w 1786"/>
                  <a:gd name="T41" fmla="*/ 1858 h 2525"/>
                  <a:gd name="T42" fmla="*/ 40 w 1786"/>
                  <a:gd name="T43" fmla="*/ 1805 h 2525"/>
                  <a:gd name="T44" fmla="*/ 56 w 1786"/>
                  <a:gd name="T45" fmla="*/ 1765 h 2525"/>
                  <a:gd name="T46" fmla="*/ 81 w 1786"/>
                  <a:gd name="T47" fmla="*/ 1713 h 2525"/>
                  <a:gd name="T48" fmla="*/ 106 w 1786"/>
                  <a:gd name="T49" fmla="*/ 1672 h 2525"/>
                  <a:gd name="T50" fmla="*/ 146 w 1786"/>
                  <a:gd name="T51" fmla="*/ 1597 h 2525"/>
                  <a:gd name="T52" fmla="*/ 166 w 1786"/>
                  <a:gd name="T53" fmla="*/ 1537 h 2525"/>
                  <a:gd name="T54" fmla="*/ 198 w 1786"/>
                  <a:gd name="T55" fmla="*/ 1465 h 2525"/>
                  <a:gd name="T56" fmla="*/ 508 w 1786"/>
                  <a:gd name="T57" fmla="*/ 72 h 2525"/>
                  <a:gd name="T58" fmla="*/ 508 w 1786"/>
                  <a:gd name="T59" fmla="*/ 68 h 25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786"/>
                  <a:gd name="T91" fmla="*/ 0 h 2525"/>
                  <a:gd name="T92" fmla="*/ 1786 w 1786"/>
                  <a:gd name="T93" fmla="*/ 2525 h 252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786" h="2525">
                    <a:moveTo>
                      <a:pt x="508" y="68"/>
                    </a:moveTo>
                    <a:lnTo>
                      <a:pt x="988" y="0"/>
                    </a:lnTo>
                    <a:lnTo>
                      <a:pt x="946" y="335"/>
                    </a:lnTo>
                    <a:lnTo>
                      <a:pt x="938" y="572"/>
                    </a:lnTo>
                    <a:lnTo>
                      <a:pt x="955" y="830"/>
                    </a:lnTo>
                    <a:lnTo>
                      <a:pt x="1001" y="1040"/>
                    </a:lnTo>
                    <a:lnTo>
                      <a:pt x="1028" y="1195"/>
                    </a:lnTo>
                    <a:lnTo>
                      <a:pt x="1061" y="1495"/>
                    </a:lnTo>
                    <a:lnTo>
                      <a:pt x="1786" y="1672"/>
                    </a:lnTo>
                    <a:lnTo>
                      <a:pt x="1783" y="1675"/>
                    </a:lnTo>
                    <a:lnTo>
                      <a:pt x="1480" y="1870"/>
                    </a:lnTo>
                    <a:lnTo>
                      <a:pt x="1386" y="1956"/>
                    </a:lnTo>
                    <a:lnTo>
                      <a:pt x="1239" y="2107"/>
                    </a:lnTo>
                    <a:lnTo>
                      <a:pt x="1078" y="2350"/>
                    </a:lnTo>
                    <a:lnTo>
                      <a:pt x="1046" y="2423"/>
                    </a:lnTo>
                    <a:lnTo>
                      <a:pt x="1040" y="2429"/>
                    </a:lnTo>
                    <a:lnTo>
                      <a:pt x="855" y="2487"/>
                    </a:lnTo>
                    <a:lnTo>
                      <a:pt x="826" y="2500"/>
                    </a:lnTo>
                    <a:lnTo>
                      <a:pt x="781" y="2525"/>
                    </a:lnTo>
                    <a:lnTo>
                      <a:pt x="768" y="2497"/>
                    </a:lnTo>
                    <a:lnTo>
                      <a:pt x="0" y="1858"/>
                    </a:lnTo>
                    <a:lnTo>
                      <a:pt x="40" y="1805"/>
                    </a:lnTo>
                    <a:lnTo>
                      <a:pt x="56" y="1765"/>
                    </a:lnTo>
                    <a:lnTo>
                      <a:pt x="81" y="1713"/>
                    </a:lnTo>
                    <a:lnTo>
                      <a:pt x="106" y="1672"/>
                    </a:lnTo>
                    <a:lnTo>
                      <a:pt x="146" y="1597"/>
                    </a:lnTo>
                    <a:lnTo>
                      <a:pt x="166" y="1537"/>
                    </a:lnTo>
                    <a:lnTo>
                      <a:pt x="198" y="1465"/>
                    </a:lnTo>
                    <a:lnTo>
                      <a:pt x="508" y="72"/>
                    </a:lnTo>
                    <a:lnTo>
                      <a:pt x="508" y="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6" name="Freeform 44"/>
              <p:cNvSpPr>
                <a:spLocks/>
              </p:cNvSpPr>
              <p:nvPr/>
            </p:nvSpPr>
            <p:spPr bwMode="auto">
              <a:xfrm>
                <a:off x="3568" y="1404"/>
                <a:ext cx="122" cy="145"/>
              </a:xfrm>
              <a:custGeom>
                <a:avLst/>
                <a:gdLst>
                  <a:gd name="T0" fmla="*/ 573 w 610"/>
                  <a:gd name="T1" fmla="*/ 108 h 723"/>
                  <a:gd name="T2" fmla="*/ 610 w 610"/>
                  <a:gd name="T3" fmla="*/ 248 h 723"/>
                  <a:gd name="T4" fmla="*/ 587 w 610"/>
                  <a:gd name="T5" fmla="*/ 441 h 723"/>
                  <a:gd name="T6" fmla="*/ 440 w 610"/>
                  <a:gd name="T7" fmla="*/ 425 h 723"/>
                  <a:gd name="T8" fmla="*/ 405 w 610"/>
                  <a:gd name="T9" fmla="*/ 723 h 723"/>
                  <a:gd name="T10" fmla="*/ 182 w 610"/>
                  <a:gd name="T11" fmla="*/ 676 h 723"/>
                  <a:gd name="T12" fmla="*/ 100 w 610"/>
                  <a:gd name="T13" fmla="*/ 658 h 723"/>
                  <a:gd name="T14" fmla="*/ 43 w 610"/>
                  <a:gd name="T15" fmla="*/ 633 h 723"/>
                  <a:gd name="T16" fmla="*/ 18 w 610"/>
                  <a:gd name="T17" fmla="*/ 608 h 723"/>
                  <a:gd name="T18" fmla="*/ 2 w 610"/>
                  <a:gd name="T19" fmla="*/ 548 h 723"/>
                  <a:gd name="T20" fmla="*/ 0 w 610"/>
                  <a:gd name="T21" fmla="*/ 491 h 723"/>
                  <a:gd name="T22" fmla="*/ 5 w 610"/>
                  <a:gd name="T23" fmla="*/ 0 h 723"/>
                  <a:gd name="T24" fmla="*/ 573 w 610"/>
                  <a:gd name="T25" fmla="*/ 108 h 7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10"/>
                  <a:gd name="T40" fmla="*/ 0 h 723"/>
                  <a:gd name="T41" fmla="*/ 610 w 610"/>
                  <a:gd name="T42" fmla="*/ 723 h 7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10" h="723">
                    <a:moveTo>
                      <a:pt x="573" y="108"/>
                    </a:moveTo>
                    <a:lnTo>
                      <a:pt x="610" y="248"/>
                    </a:lnTo>
                    <a:lnTo>
                      <a:pt x="587" y="441"/>
                    </a:lnTo>
                    <a:lnTo>
                      <a:pt x="440" y="425"/>
                    </a:lnTo>
                    <a:lnTo>
                      <a:pt x="405" y="723"/>
                    </a:lnTo>
                    <a:lnTo>
                      <a:pt x="182" y="676"/>
                    </a:lnTo>
                    <a:lnTo>
                      <a:pt x="100" y="658"/>
                    </a:lnTo>
                    <a:lnTo>
                      <a:pt x="43" y="633"/>
                    </a:lnTo>
                    <a:lnTo>
                      <a:pt x="18" y="608"/>
                    </a:lnTo>
                    <a:lnTo>
                      <a:pt x="2" y="548"/>
                    </a:lnTo>
                    <a:lnTo>
                      <a:pt x="0" y="491"/>
                    </a:lnTo>
                    <a:lnTo>
                      <a:pt x="5" y="0"/>
                    </a:lnTo>
                    <a:lnTo>
                      <a:pt x="573" y="10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7" name="Freeform 45"/>
              <p:cNvSpPr>
                <a:spLocks/>
              </p:cNvSpPr>
              <p:nvPr/>
            </p:nvSpPr>
            <p:spPr bwMode="auto">
              <a:xfrm>
                <a:off x="3671" y="452"/>
                <a:ext cx="917" cy="438"/>
              </a:xfrm>
              <a:custGeom>
                <a:avLst/>
                <a:gdLst>
                  <a:gd name="T0" fmla="*/ 1633 w 4586"/>
                  <a:gd name="T1" fmla="*/ 612 h 2190"/>
                  <a:gd name="T2" fmla="*/ 1930 w 4586"/>
                  <a:gd name="T3" fmla="*/ 481 h 2190"/>
                  <a:gd name="T4" fmla="*/ 2104 w 4586"/>
                  <a:gd name="T5" fmla="*/ 410 h 2190"/>
                  <a:gd name="T6" fmla="*/ 2324 w 4586"/>
                  <a:gd name="T7" fmla="*/ 340 h 2190"/>
                  <a:gd name="T8" fmla="*/ 2326 w 4586"/>
                  <a:gd name="T9" fmla="*/ 350 h 2190"/>
                  <a:gd name="T10" fmla="*/ 4586 w 4586"/>
                  <a:gd name="T11" fmla="*/ 0 h 2190"/>
                  <a:gd name="T12" fmla="*/ 4559 w 4586"/>
                  <a:gd name="T13" fmla="*/ 317 h 2190"/>
                  <a:gd name="T14" fmla="*/ 4526 w 4586"/>
                  <a:gd name="T15" fmla="*/ 348 h 2190"/>
                  <a:gd name="T16" fmla="*/ 4506 w 4586"/>
                  <a:gd name="T17" fmla="*/ 383 h 2190"/>
                  <a:gd name="T18" fmla="*/ 4479 w 4586"/>
                  <a:gd name="T19" fmla="*/ 442 h 2190"/>
                  <a:gd name="T20" fmla="*/ 4462 w 4586"/>
                  <a:gd name="T21" fmla="*/ 495 h 2190"/>
                  <a:gd name="T22" fmla="*/ 4451 w 4586"/>
                  <a:gd name="T23" fmla="*/ 585 h 2190"/>
                  <a:gd name="T24" fmla="*/ 4414 w 4586"/>
                  <a:gd name="T25" fmla="*/ 710 h 2190"/>
                  <a:gd name="T26" fmla="*/ 2311 w 4586"/>
                  <a:gd name="T27" fmla="*/ 1845 h 2190"/>
                  <a:gd name="T28" fmla="*/ 2164 w 4586"/>
                  <a:gd name="T29" fmla="*/ 1921 h 2190"/>
                  <a:gd name="T30" fmla="*/ 1670 w 4586"/>
                  <a:gd name="T31" fmla="*/ 2190 h 2190"/>
                  <a:gd name="T32" fmla="*/ 1143 w 4586"/>
                  <a:gd name="T33" fmla="*/ 1780 h 2190"/>
                  <a:gd name="T34" fmla="*/ 793 w 4586"/>
                  <a:gd name="T35" fmla="*/ 1540 h 2190"/>
                  <a:gd name="T36" fmla="*/ 678 w 4586"/>
                  <a:gd name="T37" fmla="*/ 1500 h 2190"/>
                  <a:gd name="T38" fmla="*/ 473 w 4586"/>
                  <a:gd name="T39" fmla="*/ 1548 h 2190"/>
                  <a:gd name="T40" fmla="*/ 338 w 4586"/>
                  <a:gd name="T41" fmla="*/ 1589 h 2190"/>
                  <a:gd name="T42" fmla="*/ 0 w 4586"/>
                  <a:gd name="T43" fmla="*/ 1735 h 2190"/>
                  <a:gd name="T44" fmla="*/ 35 w 4586"/>
                  <a:gd name="T45" fmla="*/ 1653 h 2190"/>
                  <a:gd name="T46" fmla="*/ 97 w 4586"/>
                  <a:gd name="T47" fmla="*/ 1600 h 2190"/>
                  <a:gd name="T48" fmla="*/ 250 w 4586"/>
                  <a:gd name="T49" fmla="*/ 1483 h 2190"/>
                  <a:gd name="T50" fmla="*/ 630 w 4586"/>
                  <a:gd name="T51" fmla="*/ 1257 h 2190"/>
                  <a:gd name="T52" fmla="*/ 1550 w 4586"/>
                  <a:gd name="T53" fmla="*/ 707 h 2190"/>
                  <a:gd name="T54" fmla="*/ 1633 w 4586"/>
                  <a:gd name="T55" fmla="*/ 612 h 219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586"/>
                  <a:gd name="T85" fmla="*/ 0 h 2190"/>
                  <a:gd name="T86" fmla="*/ 4586 w 4586"/>
                  <a:gd name="T87" fmla="*/ 2190 h 219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586" h="2190">
                    <a:moveTo>
                      <a:pt x="1633" y="612"/>
                    </a:moveTo>
                    <a:lnTo>
                      <a:pt x="1930" y="481"/>
                    </a:lnTo>
                    <a:lnTo>
                      <a:pt x="2104" y="410"/>
                    </a:lnTo>
                    <a:lnTo>
                      <a:pt x="2324" y="340"/>
                    </a:lnTo>
                    <a:lnTo>
                      <a:pt x="2326" y="350"/>
                    </a:lnTo>
                    <a:lnTo>
                      <a:pt x="4586" y="0"/>
                    </a:lnTo>
                    <a:lnTo>
                      <a:pt x="4559" y="317"/>
                    </a:lnTo>
                    <a:lnTo>
                      <a:pt x="4526" y="348"/>
                    </a:lnTo>
                    <a:lnTo>
                      <a:pt x="4506" y="383"/>
                    </a:lnTo>
                    <a:lnTo>
                      <a:pt x="4479" y="442"/>
                    </a:lnTo>
                    <a:lnTo>
                      <a:pt x="4462" y="495"/>
                    </a:lnTo>
                    <a:lnTo>
                      <a:pt x="4451" y="585"/>
                    </a:lnTo>
                    <a:lnTo>
                      <a:pt x="4414" y="710"/>
                    </a:lnTo>
                    <a:lnTo>
                      <a:pt x="2311" y="1845"/>
                    </a:lnTo>
                    <a:lnTo>
                      <a:pt x="2164" y="1921"/>
                    </a:lnTo>
                    <a:lnTo>
                      <a:pt x="1670" y="2190"/>
                    </a:lnTo>
                    <a:lnTo>
                      <a:pt x="1143" y="1780"/>
                    </a:lnTo>
                    <a:lnTo>
                      <a:pt x="793" y="1540"/>
                    </a:lnTo>
                    <a:lnTo>
                      <a:pt x="678" y="1500"/>
                    </a:lnTo>
                    <a:lnTo>
                      <a:pt x="473" y="1548"/>
                    </a:lnTo>
                    <a:lnTo>
                      <a:pt x="338" y="1589"/>
                    </a:lnTo>
                    <a:lnTo>
                      <a:pt x="0" y="1735"/>
                    </a:lnTo>
                    <a:lnTo>
                      <a:pt x="35" y="1653"/>
                    </a:lnTo>
                    <a:lnTo>
                      <a:pt x="97" y="1600"/>
                    </a:lnTo>
                    <a:lnTo>
                      <a:pt x="250" y="1483"/>
                    </a:lnTo>
                    <a:lnTo>
                      <a:pt x="630" y="1257"/>
                    </a:lnTo>
                    <a:lnTo>
                      <a:pt x="1550" y="707"/>
                    </a:lnTo>
                    <a:lnTo>
                      <a:pt x="1633" y="6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8" name="Freeform 46"/>
              <p:cNvSpPr>
                <a:spLocks/>
              </p:cNvSpPr>
              <p:nvPr/>
            </p:nvSpPr>
            <p:spPr bwMode="auto">
              <a:xfrm>
                <a:off x="3659" y="760"/>
                <a:ext cx="445" cy="568"/>
              </a:xfrm>
              <a:custGeom>
                <a:avLst/>
                <a:gdLst>
                  <a:gd name="T0" fmla="*/ 856 w 2227"/>
                  <a:gd name="T1" fmla="*/ 0 h 2840"/>
                  <a:gd name="T2" fmla="*/ 1358 w 2227"/>
                  <a:gd name="T3" fmla="*/ 1074 h 2840"/>
                  <a:gd name="T4" fmla="*/ 1654 w 2227"/>
                  <a:gd name="T5" fmla="*/ 1660 h 2840"/>
                  <a:gd name="T6" fmla="*/ 2076 w 2227"/>
                  <a:gd name="T7" fmla="*/ 2473 h 2840"/>
                  <a:gd name="T8" fmla="*/ 2084 w 2227"/>
                  <a:gd name="T9" fmla="*/ 2483 h 2840"/>
                  <a:gd name="T10" fmla="*/ 2221 w 2227"/>
                  <a:gd name="T11" fmla="*/ 2830 h 2840"/>
                  <a:gd name="T12" fmla="*/ 2227 w 2227"/>
                  <a:gd name="T13" fmla="*/ 2840 h 2840"/>
                  <a:gd name="T14" fmla="*/ 836 w 2227"/>
                  <a:gd name="T15" fmla="*/ 2620 h 2840"/>
                  <a:gd name="T16" fmla="*/ 0 w 2227"/>
                  <a:gd name="T17" fmla="*/ 2495 h 2840"/>
                  <a:gd name="T18" fmla="*/ 6 w 2227"/>
                  <a:gd name="T19" fmla="*/ 2462 h 2840"/>
                  <a:gd name="T20" fmla="*/ 79 w 2227"/>
                  <a:gd name="T21" fmla="*/ 1850 h 2840"/>
                  <a:gd name="T22" fmla="*/ 260 w 2227"/>
                  <a:gd name="T23" fmla="*/ 1200 h 2840"/>
                  <a:gd name="T24" fmla="*/ 531 w 2227"/>
                  <a:gd name="T25" fmla="*/ 582 h 2840"/>
                  <a:gd name="T26" fmla="*/ 856 w 2227"/>
                  <a:gd name="T27" fmla="*/ 0 h 28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227"/>
                  <a:gd name="T43" fmla="*/ 0 h 2840"/>
                  <a:gd name="T44" fmla="*/ 2227 w 2227"/>
                  <a:gd name="T45" fmla="*/ 2840 h 28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227" h="2840">
                    <a:moveTo>
                      <a:pt x="856" y="0"/>
                    </a:moveTo>
                    <a:lnTo>
                      <a:pt x="1358" y="1074"/>
                    </a:lnTo>
                    <a:lnTo>
                      <a:pt x="1654" y="1660"/>
                    </a:lnTo>
                    <a:lnTo>
                      <a:pt x="2076" y="2473"/>
                    </a:lnTo>
                    <a:lnTo>
                      <a:pt x="2084" y="2483"/>
                    </a:lnTo>
                    <a:lnTo>
                      <a:pt x="2221" y="2830"/>
                    </a:lnTo>
                    <a:lnTo>
                      <a:pt x="2227" y="2840"/>
                    </a:lnTo>
                    <a:lnTo>
                      <a:pt x="836" y="2620"/>
                    </a:lnTo>
                    <a:lnTo>
                      <a:pt x="0" y="2495"/>
                    </a:lnTo>
                    <a:lnTo>
                      <a:pt x="6" y="2462"/>
                    </a:lnTo>
                    <a:lnTo>
                      <a:pt x="79" y="1850"/>
                    </a:lnTo>
                    <a:lnTo>
                      <a:pt x="260" y="1200"/>
                    </a:lnTo>
                    <a:lnTo>
                      <a:pt x="531" y="582"/>
                    </a:lnTo>
                    <a:lnTo>
                      <a:pt x="85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9" name="Freeform 47"/>
              <p:cNvSpPr>
                <a:spLocks/>
              </p:cNvSpPr>
              <p:nvPr/>
            </p:nvSpPr>
            <p:spPr bwMode="auto">
              <a:xfrm>
                <a:off x="3830" y="760"/>
                <a:ext cx="279" cy="332"/>
              </a:xfrm>
              <a:custGeom>
                <a:avLst/>
                <a:gdLst>
                  <a:gd name="T0" fmla="*/ 0 w 1398"/>
                  <a:gd name="T1" fmla="*/ 0 h 1660"/>
                  <a:gd name="T2" fmla="*/ 350 w 1398"/>
                  <a:gd name="T3" fmla="*/ 240 h 1660"/>
                  <a:gd name="T4" fmla="*/ 877 w 1398"/>
                  <a:gd name="T5" fmla="*/ 650 h 1660"/>
                  <a:gd name="T6" fmla="*/ 1398 w 1398"/>
                  <a:gd name="T7" fmla="*/ 1033 h 1660"/>
                  <a:gd name="T8" fmla="*/ 798 w 1398"/>
                  <a:gd name="T9" fmla="*/ 1660 h 1660"/>
                  <a:gd name="T10" fmla="*/ 502 w 1398"/>
                  <a:gd name="T11" fmla="*/ 1074 h 1660"/>
                  <a:gd name="T12" fmla="*/ 0 w 1398"/>
                  <a:gd name="T13" fmla="*/ 0 h 16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98"/>
                  <a:gd name="T22" fmla="*/ 0 h 1660"/>
                  <a:gd name="T23" fmla="*/ 1398 w 1398"/>
                  <a:gd name="T24" fmla="*/ 1660 h 166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98" h="1660">
                    <a:moveTo>
                      <a:pt x="0" y="0"/>
                    </a:moveTo>
                    <a:lnTo>
                      <a:pt x="350" y="240"/>
                    </a:lnTo>
                    <a:lnTo>
                      <a:pt x="877" y="650"/>
                    </a:lnTo>
                    <a:lnTo>
                      <a:pt x="1398" y="1033"/>
                    </a:lnTo>
                    <a:lnTo>
                      <a:pt x="798" y="1660"/>
                    </a:lnTo>
                    <a:lnTo>
                      <a:pt x="502" y="10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0" name="Freeform 48"/>
              <p:cNvSpPr>
                <a:spLocks/>
              </p:cNvSpPr>
              <p:nvPr/>
            </p:nvSpPr>
            <p:spPr bwMode="auto">
              <a:xfrm>
                <a:off x="2865" y="1152"/>
                <a:ext cx="1603" cy="440"/>
              </a:xfrm>
              <a:custGeom>
                <a:avLst/>
                <a:gdLst>
                  <a:gd name="T0" fmla="*/ 778 w 8019"/>
                  <a:gd name="T1" fmla="*/ 23 h 2200"/>
                  <a:gd name="T2" fmla="*/ 2598 w 8019"/>
                  <a:gd name="T3" fmla="*/ 322 h 2200"/>
                  <a:gd name="T4" fmla="*/ 3970 w 8019"/>
                  <a:gd name="T5" fmla="*/ 535 h 2200"/>
                  <a:gd name="T6" fmla="*/ 6197 w 8019"/>
                  <a:gd name="T7" fmla="*/ 880 h 2200"/>
                  <a:gd name="T8" fmla="*/ 7980 w 8019"/>
                  <a:gd name="T9" fmla="*/ 1137 h 2200"/>
                  <a:gd name="T10" fmla="*/ 7989 w 8019"/>
                  <a:gd name="T11" fmla="*/ 1505 h 2200"/>
                  <a:gd name="T12" fmla="*/ 6658 w 8019"/>
                  <a:gd name="T13" fmla="*/ 1347 h 2200"/>
                  <a:gd name="T14" fmla="*/ 6316 w 8019"/>
                  <a:gd name="T15" fmla="*/ 1268 h 2200"/>
                  <a:gd name="T16" fmla="*/ 5736 w 8019"/>
                  <a:gd name="T17" fmla="*/ 1191 h 2200"/>
                  <a:gd name="T18" fmla="*/ 4966 w 8019"/>
                  <a:gd name="T19" fmla="*/ 1075 h 2200"/>
                  <a:gd name="T20" fmla="*/ 3536 w 8019"/>
                  <a:gd name="T21" fmla="*/ 850 h 2200"/>
                  <a:gd name="T22" fmla="*/ 4686 w 8019"/>
                  <a:gd name="T23" fmla="*/ 1332 h 2200"/>
                  <a:gd name="T24" fmla="*/ 5191 w 8019"/>
                  <a:gd name="T25" fmla="*/ 1430 h 2200"/>
                  <a:gd name="T26" fmla="*/ 6314 w 8019"/>
                  <a:gd name="T27" fmla="*/ 1640 h 2200"/>
                  <a:gd name="T28" fmla="*/ 7939 w 8019"/>
                  <a:gd name="T29" fmla="*/ 1932 h 2200"/>
                  <a:gd name="T30" fmla="*/ 7932 w 8019"/>
                  <a:gd name="T31" fmla="*/ 2083 h 2200"/>
                  <a:gd name="T32" fmla="*/ 6261 w 8019"/>
                  <a:gd name="T33" fmla="*/ 1785 h 2200"/>
                  <a:gd name="T34" fmla="*/ 5583 w 8019"/>
                  <a:gd name="T35" fmla="*/ 1668 h 2200"/>
                  <a:gd name="T36" fmla="*/ 4091 w 8019"/>
                  <a:gd name="T37" fmla="*/ 1370 h 2200"/>
                  <a:gd name="T38" fmla="*/ 3518 w 8019"/>
                  <a:gd name="T39" fmla="*/ 1753 h 2200"/>
                  <a:gd name="T40" fmla="*/ 3536 w 8019"/>
                  <a:gd name="T41" fmla="*/ 1870 h 2200"/>
                  <a:gd name="T42" fmla="*/ 3618 w 8019"/>
                  <a:gd name="T43" fmla="*/ 1920 h 2200"/>
                  <a:gd name="T44" fmla="*/ 3923 w 8019"/>
                  <a:gd name="T45" fmla="*/ 1985 h 2200"/>
                  <a:gd name="T46" fmla="*/ 2908 w 8019"/>
                  <a:gd name="T47" fmla="*/ 2065 h 2200"/>
                  <a:gd name="T48" fmla="*/ 2800 w 8019"/>
                  <a:gd name="T49" fmla="*/ 2050 h 2200"/>
                  <a:gd name="T50" fmla="*/ 2530 w 8019"/>
                  <a:gd name="T51" fmla="*/ 2115 h 2200"/>
                  <a:gd name="T52" fmla="*/ 2468 w 8019"/>
                  <a:gd name="T53" fmla="*/ 1870 h 2200"/>
                  <a:gd name="T54" fmla="*/ 2422 w 8019"/>
                  <a:gd name="T55" fmla="*/ 1730 h 2200"/>
                  <a:gd name="T56" fmla="*/ 2355 w 8019"/>
                  <a:gd name="T57" fmla="*/ 1595 h 2200"/>
                  <a:gd name="T58" fmla="*/ 2240 w 8019"/>
                  <a:gd name="T59" fmla="*/ 1432 h 2200"/>
                  <a:gd name="T60" fmla="*/ 2040 w 8019"/>
                  <a:gd name="T61" fmla="*/ 1558 h 2200"/>
                  <a:gd name="T62" fmla="*/ 1925 w 8019"/>
                  <a:gd name="T63" fmla="*/ 1670 h 2200"/>
                  <a:gd name="T64" fmla="*/ 1825 w 8019"/>
                  <a:gd name="T65" fmla="*/ 1725 h 2200"/>
                  <a:gd name="T66" fmla="*/ 1730 w 8019"/>
                  <a:gd name="T67" fmla="*/ 1768 h 2200"/>
                  <a:gd name="T68" fmla="*/ 0 w 8019"/>
                  <a:gd name="T69" fmla="*/ 768 h 2200"/>
                  <a:gd name="T70" fmla="*/ 620 w 8019"/>
                  <a:gd name="T71" fmla="*/ 373 h 220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019"/>
                  <a:gd name="T109" fmla="*/ 0 h 2200"/>
                  <a:gd name="T110" fmla="*/ 8019 w 8019"/>
                  <a:gd name="T111" fmla="*/ 2200 h 220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019" h="2200">
                    <a:moveTo>
                      <a:pt x="689" y="0"/>
                    </a:moveTo>
                    <a:lnTo>
                      <a:pt x="778" y="23"/>
                    </a:lnTo>
                    <a:lnTo>
                      <a:pt x="895" y="45"/>
                    </a:lnTo>
                    <a:lnTo>
                      <a:pt x="2598" y="322"/>
                    </a:lnTo>
                    <a:lnTo>
                      <a:pt x="3692" y="500"/>
                    </a:lnTo>
                    <a:lnTo>
                      <a:pt x="3970" y="535"/>
                    </a:lnTo>
                    <a:lnTo>
                      <a:pt x="4806" y="660"/>
                    </a:lnTo>
                    <a:lnTo>
                      <a:pt x="6197" y="880"/>
                    </a:lnTo>
                    <a:lnTo>
                      <a:pt x="6191" y="870"/>
                    </a:lnTo>
                    <a:lnTo>
                      <a:pt x="7980" y="1137"/>
                    </a:lnTo>
                    <a:lnTo>
                      <a:pt x="8019" y="1228"/>
                    </a:lnTo>
                    <a:lnTo>
                      <a:pt x="7989" y="1505"/>
                    </a:lnTo>
                    <a:lnTo>
                      <a:pt x="6891" y="1382"/>
                    </a:lnTo>
                    <a:lnTo>
                      <a:pt x="6658" y="1347"/>
                    </a:lnTo>
                    <a:lnTo>
                      <a:pt x="6616" y="1313"/>
                    </a:lnTo>
                    <a:lnTo>
                      <a:pt x="6316" y="1268"/>
                    </a:lnTo>
                    <a:lnTo>
                      <a:pt x="6228" y="1257"/>
                    </a:lnTo>
                    <a:lnTo>
                      <a:pt x="5736" y="1191"/>
                    </a:lnTo>
                    <a:lnTo>
                      <a:pt x="5734" y="1191"/>
                    </a:lnTo>
                    <a:lnTo>
                      <a:pt x="4966" y="1075"/>
                    </a:lnTo>
                    <a:lnTo>
                      <a:pt x="4960" y="1073"/>
                    </a:lnTo>
                    <a:lnTo>
                      <a:pt x="3536" y="850"/>
                    </a:lnTo>
                    <a:lnTo>
                      <a:pt x="3528" y="1102"/>
                    </a:lnTo>
                    <a:lnTo>
                      <a:pt x="4686" y="1332"/>
                    </a:lnTo>
                    <a:lnTo>
                      <a:pt x="5186" y="1430"/>
                    </a:lnTo>
                    <a:lnTo>
                      <a:pt x="5191" y="1430"/>
                    </a:lnTo>
                    <a:lnTo>
                      <a:pt x="5591" y="1502"/>
                    </a:lnTo>
                    <a:lnTo>
                      <a:pt x="6314" y="1640"/>
                    </a:lnTo>
                    <a:lnTo>
                      <a:pt x="6496" y="1672"/>
                    </a:lnTo>
                    <a:lnTo>
                      <a:pt x="7939" y="1932"/>
                    </a:lnTo>
                    <a:lnTo>
                      <a:pt x="7939" y="1938"/>
                    </a:lnTo>
                    <a:lnTo>
                      <a:pt x="7932" y="2083"/>
                    </a:lnTo>
                    <a:lnTo>
                      <a:pt x="6311" y="1793"/>
                    </a:lnTo>
                    <a:lnTo>
                      <a:pt x="6261" y="1785"/>
                    </a:lnTo>
                    <a:lnTo>
                      <a:pt x="5981" y="1750"/>
                    </a:lnTo>
                    <a:lnTo>
                      <a:pt x="5583" y="1668"/>
                    </a:lnTo>
                    <a:lnTo>
                      <a:pt x="4099" y="1372"/>
                    </a:lnTo>
                    <a:lnTo>
                      <a:pt x="4091" y="1370"/>
                    </a:lnTo>
                    <a:lnTo>
                      <a:pt x="3523" y="1262"/>
                    </a:lnTo>
                    <a:lnTo>
                      <a:pt x="3518" y="1753"/>
                    </a:lnTo>
                    <a:lnTo>
                      <a:pt x="3520" y="1810"/>
                    </a:lnTo>
                    <a:lnTo>
                      <a:pt x="3536" y="1870"/>
                    </a:lnTo>
                    <a:lnTo>
                      <a:pt x="3561" y="1895"/>
                    </a:lnTo>
                    <a:lnTo>
                      <a:pt x="3618" y="1920"/>
                    </a:lnTo>
                    <a:lnTo>
                      <a:pt x="3700" y="1938"/>
                    </a:lnTo>
                    <a:lnTo>
                      <a:pt x="3923" y="1985"/>
                    </a:lnTo>
                    <a:lnTo>
                      <a:pt x="3913" y="2200"/>
                    </a:lnTo>
                    <a:lnTo>
                      <a:pt x="2908" y="2065"/>
                    </a:lnTo>
                    <a:lnTo>
                      <a:pt x="2812" y="2052"/>
                    </a:lnTo>
                    <a:lnTo>
                      <a:pt x="2800" y="2050"/>
                    </a:lnTo>
                    <a:lnTo>
                      <a:pt x="2770" y="2060"/>
                    </a:lnTo>
                    <a:lnTo>
                      <a:pt x="2530" y="2115"/>
                    </a:lnTo>
                    <a:lnTo>
                      <a:pt x="2498" y="1955"/>
                    </a:lnTo>
                    <a:lnTo>
                      <a:pt x="2468" y="1870"/>
                    </a:lnTo>
                    <a:lnTo>
                      <a:pt x="2445" y="1803"/>
                    </a:lnTo>
                    <a:lnTo>
                      <a:pt x="2422" y="1730"/>
                    </a:lnTo>
                    <a:lnTo>
                      <a:pt x="2388" y="1660"/>
                    </a:lnTo>
                    <a:lnTo>
                      <a:pt x="2355" y="1595"/>
                    </a:lnTo>
                    <a:lnTo>
                      <a:pt x="2285" y="1485"/>
                    </a:lnTo>
                    <a:lnTo>
                      <a:pt x="2240" y="1432"/>
                    </a:lnTo>
                    <a:lnTo>
                      <a:pt x="2190" y="1395"/>
                    </a:lnTo>
                    <a:lnTo>
                      <a:pt x="2040" y="1558"/>
                    </a:lnTo>
                    <a:lnTo>
                      <a:pt x="1978" y="1627"/>
                    </a:lnTo>
                    <a:lnTo>
                      <a:pt x="1925" y="1670"/>
                    </a:lnTo>
                    <a:lnTo>
                      <a:pt x="1882" y="1697"/>
                    </a:lnTo>
                    <a:lnTo>
                      <a:pt x="1825" y="1725"/>
                    </a:lnTo>
                    <a:lnTo>
                      <a:pt x="1778" y="1747"/>
                    </a:lnTo>
                    <a:lnTo>
                      <a:pt x="1730" y="1768"/>
                    </a:lnTo>
                    <a:lnTo>
                      <a:pt x="1152" y="1938"/>
                    </a:lnTo>
                    <a:lnTo>
                      <a:pt x="0" y="768"/>
                    </a:lnTo>
                    <a:lnTo>
                      <a:pt x="460" y="465"/>
                    </a:lnTo>
                    <a:lnTo>
                      <a:pt x="620" y="373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1" name="Freeform 49"/>
              <p:cNvSpPr>
                <a:spLocks/>
              </p:cNvSpPr>
              <p:nvPr/>
            </p:nvSpPr>
            <p:spPr bwMode="auto">
              <a:xfrm>
                <a:off x="3570" y="1322"/>
                <a:ext cx="333" cy="116"/>
              </a:xfrm>
              <a:custGeom>
                <a:avLst/>
                <a:gdLst>
                  <a:gd name="T0" fmla="*/ 1432 w 1663"/>
                  <a:gd name="T1" fmla="*/ 223 h 580"/>
                  <a:gd name="T2" fmla="*/ 1495 w 1663"/>
                  <a:gd name="T3" fmla="*/ 390 h 580"/>
                  <a:gd name="T4" fmla="*/ 1563 w 1663"/>
                  <a:gd name="T5" fmla="*/ 368 h 580"/>
                  <a:gd name="T6" fmla="*/ 1663 w 1663"/>
                  <a:gd name="T7" fmla="*/ 580 h 580"/>
                  <a:gd name="T8" fmla="*/ 1658 w 1663"/>
                  <a:gd name="T9" fmla="*/ 580 h 580"/>
                  <a:gd name="T10" fmla="*/ 1158 w 1663"/>
                  <a:gd name="T11" fmla="*/ 482 h 580"/>
                  <a:gd name="T12" fmla="*/ 0 w 1663"/>
                  <a:gd name="T13" fmla="*/ 252 h 580"/>
                  <a:gd name="T14" fmla="*/ 8 w 1663"/>
                  <a:gd name="T15" fmla="*/ 0 h 580"/>
                  <a:gd name="T16" fmla="*/ 1432 w 1663"/>
                  <a:gd name="T17" fmla="*/ 223 h 5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63"/>
                  <a:gd name="T28" fmla="*/ 0 h 580"/>
                  <a:gd name="T29" fmla="*/ 1663 w 1663"/>
                  <a:gd name="T30" fmla="*/ 580 h 5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63" h="580">
                    <a:moveTo>
                      <a:pt x="1432" y="223"/>
                    </a:moveTo>
                    <a:lnTo>
                      <a:pt x="1495" y="390"/>
                    </a:lnTo>
                    <a:lnTo>
                      <a:pt x="1563" y="368"/>
                    </a:lnTo>
                    <a:lnTo>
                      <a:pt x="1663" y="580"/>
                    </a:lnTo>
                    <a:lnTo>
                      <a:pt x="1658" y="580"/>
                    </a:lnTo>
                    <a:lnTo>
                      <a:pt x="1158" y="482"/>
                    </a:lnTo>
                    <a:lnTo>
                      <a:pt x="0" y="252"/>
                    </a:lnTo>
                    <a:lnTo>
                      <a:pt x="8" y="0"/>
                    </a:lnTo>
                    <a:lnTo>
                      <a:pt x="1432" y="2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2" name="Freeform 50"/>
              <p:cNvSpPr>
                <a:spLocks/>
              </p:cNvSpPr>
              <p:nvPr/>
            </p:nvSpPr>
            <p:spPr bwMode="auto">
              <a:xfrm>
                <a:off x="3857" y="1367"/>
                <a:ext cx="155" cy="85"/>
              </a:xfrm>
              <a:custGeom>
                <a:avLst/>
                <a:gdLst>
                  <a:gd name="T0" fmla="*/ 0 w 776"/>
                  <a:gd name="T1" fmla="*/ 0 h 429"/>
                  <a:gd name="T2" fmla="*/ 6 w 776"/>
                  <a:gd name="T3" fmla="*/ 2 h 429"/>
                  <a:gd name="T4" fmla="*/ 774 w 776"/>
                  <a:gd name="T5" fmla="*/ 118 h 429"/>
                  <a:gd name="T6" fmla="*/ 776 w 776"/>
                  <a:gd name="T7" fmla="*/ 118 h 429"/>
                  <a:gd name="T8" fmla="*/ 631 w 776"/>
                  <a:gd name="T9" fmla="*/ 429 h 429"/>
                  <a:gd name="T10" fmla="*/ 231 w 776"/>
                  <a:gd name="T11" fmla="*/ 357 h 429"/>
                  <a:gd name="T12" fmla="*/ 131 w 776"/>
                  <a:gd name="T13" fmla="*/ 145 h 429"/>
                  <a:gd name="T14" fmla="*/ 63 w 776"/>
                  <a:gd name="T15" fmla="*/ 167 h 429"/>
                  <a:gd name="T16" fmla="*/ 0 w 776"/>
                  <a:gd name="T17" fmla="*/ 0 h 4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76"/>
                  <a:gd name="T28" fmla="*/ 0 h 429"/>
                  <a:gd name="T29" fmla="*/ 776 w 776"/>
                  <a:gd name="T30" fmla="*/ 429 h 4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76" h="429">
                    <a:moveTo>
                      <a:pt x="0" y="0"/>
                    </a:moveTo>
                    <a:lnTo>
                      <a:pt x="6" y="2"/>
                    </a:lnTo>
                    <a:lnTo>
                      <a:pt x="774" y="118"/>
                    </a:lnTo>
                    <a:lnTo>
                      <a:pt x="776" y="118"/>
                    </a:lnTo>
                    <a:lnTo>
                      <a:pt x="631" y="429"/>
                    </a:lnTo>
                    <a:lnTo>
                      <a:pt x="231" y="357"/>
                    </a:lnTo>
                    <a:lnTo>
                      <a:pt x="131" y="145"/>
                    </a:lnTo>
                    <a:lnTo>
                      <a:pt x="63" y="1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3" name="Freeform 51"/>
              <p:cNvSpPr>
                <a:spLocks/>
              </p:cNvSpPr>
              <p:nvPr/>
            </p:nvSpPr>
            <p:spPr bwMode="auto">
              <a:xfrm>
                <a:off x="3983" y="1390"/>
                <a:ext cx="181" cy="96"/>
              </a:xfrm>
              <a:custGeom>
                <a:avLst/>
                <a:gdLst>
                  <a:gd name="T0" fmla="*/ 145 w 905"/>
                  <a:gd name="T1" fmla="*/ 0 h 481"/>
                  <a:gd name="T2" fmla="*/ 637 w 905"/>
                  <a:gd name="T3" fmla="*/ 66 h 481"/>
                  <a:gd name="T4" fmla="*/ 725 w 905"/>
                  <a:gd name="T5" fmla="*/ 259 h 481"/>
                  <a:gd name="T6" fmla="*/ 778 w 905"/>
                  <a:gd name="T7" fmla="*/ 241 h 481"/>
                  <a:gd name="T8" fmla="*/ 905 w 905"/>
                  <a:gd name="T9" fmla="*/ 481 h 481"/>
                  <a:gd name="T10" fmla="*/ 723 w 905"/>
                  <a:gd name="T11" fmla="*/ 449 h 481"/>
                  <a:gd name="T12" fmla="*/ 0 w 905"/>
                  <a:gd name="T13" fmla="*/ 311 h 481"/>
                  <a:gd name="T14" fmla="*/ 145 w 905"/>
                  <a:gd name="T15" fmla="*/ 0 h 48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05"/>
                  <a:gd name="T25" fmla="*/ 0 h 481"/>
                  <a:gd name="T26" fmla="*/ 905 w 905"/>
                  <a:gd name="T27" fmla="*/ 481 h 48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05" h="481">
                    <a:moveTo>
                      <a:pt x="145" y="0"/>
                    </a:moveTo>
                    <a:lnTo>
                      <a:pt x="637" y="66"/>
                    </a:lnTo>
                    <a:lnTo>
                      <a:pt x="725" y="259"/>
                    </a:lnTo>
                    <a:lnTo>
                      <a:pt x="778" y="241"/>
                    </a:lnTo>
                    <a:lnTo>
                      <a:pt x="905" y="481"/>
                    </a:lnTo>
                    <a:lnTo>
                      <a:pt x="723" y="449"/>
                    </a:lnTo>
                    <a:lnTo>
                      <a:pt x="0" y="311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4" name="Freeform 52"/>
              <p:cNvSpPr>
                <a:spLocks/>
              </p:cNvSpPr>
              <p:nvPr/>
            </p:nvSpPr>
            <p:spPr bwMode="auto">
              <a:xfrm>
                <a:off x="3647" y="1426"/>
                <a:ext cx="334" cy="208"/>
              </a:xfrm>
              <a:custGeom>
                <a:avLst/>
                <a:gdLst>
                  <a:gd name="T0" fmla="*/ 178 w 1670"/>
                  <a:gd name="T1" fmla="*/ 0 h 1039"/>
                  <a:gd name="T2" fmla="*/ 186 w 1670"/>
                  <a:gd name="T3" fmla="*/ 2 h 1039"/>
                  <a:gd name="T4" fmla="*/ 1670 w 1670"/>
                  <a:gd name="T5" fmla="*/ 298 h 1039"/>
                  <a:gd name="T6" fmla="*/ 1595 w 1670"/>
                  <a:gd name="T7" fmla="*/ 1039 h 1039"/>
                  <a:gd name="T8" fmla="*/ 1446 w 1670"/>
                  <a:gd name="T9" fmla="*/ 1022 h 1039"/>
                  <a:gd name="T10" fmla="*/ 0 w 1670"/>
                  <a:gd name="T11" fmla="*/ 830 h 1039"/>
                  <a:gd name="T12" fmla="*/ 10 w 1670"/>
                  <a:gd name="T13" fmla="*/ 615 h 1039"/>
                  <a:gd name="T14" fmla="*/ 45 w 1670"/>
                  <a:gd name="T15" fmla="*/ 317 h 1039"/>
                  <a:gd name="T16" fmla="*/ 192 w 1670"/>
                  <a:gd name="T17" fmla="*/ 333 h 1039"/>
                  <a:gd name="T18" fmla="*/ 215 w 1670"/>
                  <a:gd name="T19" fmla="*/ 140 h 1039"/>
                  <a:gd name="T20" fmla="*/ 178 w 1670"/>
                  <a:gd name="T21" fmla="*/ 0 h 10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70"/>
                  <a:gd name="T34" fmla="*/ 0 h 1039"/>
                  <a:gd name="T35" fmla="*/ 1670 w 1670"/>
                  <a:gd name="T36" fmla="*/ 1039 h 10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70" h="1039">
                    <a:moveTo>
                      <a:pt x="178" y="0"/>
                    </a:moveTo>
                    <a:lnTo>
                      <a:pt x="186" y="2"/>
                    </a:lnTo>
                    <a:lnTo>
                      <a:pt x="1670" y="298"/>
                    </a:lnTo>
                    <a:lnTo>
                      <a:pt x="1595" y="1039"/>
                    </a:lnTo>
                    <a:lnTo>
                      <a:pt x="1446" y="1022"/>
                    </a:lnTo>
                    <a:lnTo>
                      <a:pt x="0" y="830"/>
                    </a:lnTo>
                    <a:lnTo>
                      <a:pt x="10" y="615"/>
                    </a:lnTo>
                    <a:lnTo>
                      <a:pt x="45" y="317"/>
                    </a:lnTo>
                    <a:lnTo>
                      <a:pt x="192" y="333"/>
                    </a:lnTo>
                    <a:lnTo>
                      <a:pt x="215" y="140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5" name="Freeform 53"/>
              <p:cNvSpPr>
                <a:spLocks/>
              </p:cNvSpPr>
              <p:nvPr/>
            </p:nvSpPr>
            <p:spPr bwMode="auto">
              <a:xfrm>
                <a:off x="3966" y="1486"/>
                <a:ext cx="95" cy="157"/>
              </a:xfrm>
              <a:custGeom>
                <a:avLst/>
                <a:gdLst>
                  <a:gd name="T0" fmla="*/ 75 w 473"/>
                  <a:gd name="T1" fmla="*/ 0 h 789"/>
                  <a:gd name="T2" fmla="*/ 473 w 473"/>
                  <a:gd name="T3" fmla="*/ 82 h 789"/>
                  <a:gd name="T4" fmla="*/ 401 w 473"/>
                  <a:gd name="T5" fmla="*/ 789 h 789"/>
                  <a:gd name="T6" fmla="*/ 103 w 473"/>
                  <a:gd name="T7" fmla="*/ 755 h 789"/>
                  <a:gd name="T8" fmla="*/ 0 w 473"/>
                  <a:gd name="T9" fmla="*/ 741 h 789"/>
                  <a:gd name="T10" fmla="*/ 75 w 473"/>
                  <a:gd name="T11" fmla="*/ 0 h 7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3"/>
                  <a:gd name="T19" fmla="*/ 0 h 789"/>
                  <a:gd name="T20" fmla="*/ 473 w 473"/>
                  <a:gd name="T21" fmla="*/ 789 h 7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3" h="789">
                    <a:moveTo>
                      <a:pt x="75" y="0"/>
                    </a:moveTo>
                    <a:lnTo>
                      <a:pt x="473" y="82"/>
                    </a:lnTo>
                    <a:lnTo>
                      <a:pt x="401" y="789"/>
                    </a:lnTo>
                    <a:lnTo>
                      <a:pt x="103" y="755"/>
                    </a:lnTo>
                    <a:lnTo>
                      <a:pt x="0" y="74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6" name="Freeform 54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>
                  <a:gd name="T0" fmla="*/ 7067 w 9927"/>
                  <a:gd name="T1" fmla="*/ 6631 h 8490"/>
                  <a:gd name="T2" fmla="*/ 6243 w 9927"/>
                  <a:gd name="T3" fmla="*/ 6940 h 8490"/>
                  <a:gd name="T4" fmla="*/ 7428 w 9927"/>
                  <a:gd name="T5" fmla="*/ 7237 h 8490"/>
                  <a:gd name="T6" fmla="*/ 9169 w 9927"/>
                  <a:gd name="T7" fmla="*/ 0 h 8490"/>
                  <a:gd name="T8" fmla="*/ 3015 w 9927"/>
                  <a:gd name="T9" fmla="*/ 7417 h 8490"/>
                  <a:gd name="T10" fmla="*/ 2547 w 9927"/>
                  <a:gd name="T11" fmla="*/ 7040 h 8490"/>
                  <a:gd name="T12" fmla="*/ 1654 w 9927"/>
                  <a:gd name="T13" fmla="*/ 6457 h 8490"/>
                  <a:gd name="T14" fmla="*/ 1027 w 9927"/>
                  <a:gd name="T15" fmla="*/ 6172 h 8490"/>
                  <a:gd name="T16" fmla="*/ 550 w 9927"/>
                  <a:gd name="T17" fmla="*/ 6087 h 8490"/>
                  <a:gd name="T18" fmla="*/ 465 w 9927"/>
                  <a:gd name="T19" fmla="*/ 6098 h 8490"/>
                  <a:gd name="T20" fmla="*/ 372 w 9927"/>
                  <a:gd name="T21" fmla="*/ 6235 h 8490"/>
                  <a:gd name="T22" fmla="*/ 374 w 9927"/>
                  <a:gd name="T23" fmla="*/ 6305 h 8490"/>
                  <a:gd name="T24" fmla="*/ 639 w 9927"/>
                  <a:gd name="T25" fmla="*/ 6407 h 8490"/>
                  <a:gd name="T26" fmla="*/ 1293 w 9927"/>
                  <a:gd name="T27" fmla="*/ 6683 h 8490"/>
                  <a:gd name="T28" fmla="*/ 1797 w 9927"/>
                  <a:gd name="T29" fmla="*/ 6965 h 8490"/>
                  <a:gd name="T30" fmla="*/ 2052 w 9927"/>
                  <a:gd name="T31" fmla="*/ 7100 h 8490"/>
                  <a:gd name="T32" fmla="*/ 2245 w 9927"/>
                  <a:gd name="T33" fmla="*/ 7193 h 8490"/>
                  <a:gd name="T34" fmla="*/ 2570 w 9927"/>
                  <a:gd name="T35" fmla="*/ 7432 h 8490"/>
                  <a:gd name="T36" fmla="*/ 2800 w 9927"/>
                  <a:gd name="T37" fmla="*/ 7656 h 8490"/>
                  <a:gd name="T38" fmla="*/ 2885 w 9927"/>
                  <a:gd name="T39" fmla="*/ 7668 h 8490"/>
                  <a:gd name="T40" fmla="*/ 3020 w 9927"/>
                  <a:gd name="T41" fmla="*/ 7560 h 8490"/>
                  <a:gd name="T42" fmla="*/ 3045 w 9927"/>
                  <a:gd name="T43" fmla="*/ 7500 h 8490"/>
                  <a:gd name="T44" fmla="*/ 3035 w 9927"/>
                  <a:gd name="T45" fmla="*/ 7450 h 8490"/>
                  <a:gd name="T46" fmla="*/ 9169 w 9927"/>
                  <a:gd name="T47" fmla="*/ 0 h 8490"/>
                  <a:gd name="T48" fmla="*/ 9257 w 9927"/>
                  <a:gd name="T49" fmla="*/ 22 h 8490"/>
                  <a:gd name="T50" fmla="*/ 9927 w 9927"/>
                  <a:gd name="T51" fmla="*/ 830 h 8490"/>
                  <a:gd name="T52" fmla="*/ 9922 w 9927"/>
                  <a:gd name="T53" fmla="*/ 1012 h 8490"/>
                  <a:gd name="T54" fmla="*/ 9259 w 9927"/>
                  <a:gd name="T55" fmla="*/ 5335 h 8490"/>
                  <a:gd name="T56" fmla="*/ 8894 w 9927"/>
                  <a:gd name="T57" fmla="*/ 5973 h 8490"/>
                  <a:gd name="T58" fmla="*/ 8584 w 9927"/>
                  <a:gd name="T59" fmla="*/ 6473 h 8490"/>
                  <a:gd name="T60" fmla="*/ 8194 w 9927"/>
                  <a:gd name="T61" fmla="*/ 6957 h 8490"/>
                  <a:gd name="T62" fmla="*/ 7191 w 9927"/>
                  <a:gd name="T63" fmla="*/ 7602 h 8490"/>
                  <a:gd name="T64" fmla="*/ 6658 w 9927"/>
                  <a:gd name="T65" fmla="*/ 7945 h 8490"/>
                  <a:gd name="T66" fmla="*/ 6561 w 9927"/>
                  <a:gd name="T67" fmla="*/ 8080 h 8490"/>
                  <a:gd name="T68" fmla="*/ 3246 w 9927"/>
                  <a:gd name="T69" fmla="*/ 8090 h 8490"/>
                  <a:gd name="T70" fmla="*/ 2613 w 9927"/>
                  <a:gd name="T71" fmla="*/ 7538 h 8490"/>
                  <a:gd name="T72" fmla="*/ 2397 w 9927"/>
                  <a:gd name="T73" fmla="*/ 7353 h 8490"/>
                  <a:gd name="T74" fmla="*/ 2173 w 9927"/>
                  <a:gd name="T75" fmla="*/ 7187 h 8490"/>
                  <a:gd name="T76" fmla="*/ 1849 w 9927"/>
                  <a:gd name="T77" fmla="*/ 7033 h 8490"/>
                  <a:gd name="T78" fmla="*/ 1235 w 9927"/>
                  <a:gd name="T79" fmla="*/ 6687 h 8490"/>
                  <a:gd name="T80" fmla="*/ 902 w 9927"/>
                  <a:gd name="T81" fmla="*/ 6552 h 8490"/>
                  <a:gd name="T82" fmla="*/ 0 w 9927"/>
                  <a:gd name="T83" fmla="*/ 6225 h 8490"/>
                  <a:gd name="T84" fmla="*/ 1820 w 9927"/>
                  <a:gd name="T85" fmla="*/ 5301 h 8490"/>
                  <a:gd name="T86" fmla="*/ 1967 w 9927"/>
                  <a:gd name="T87" fmla="*/ 5359 h 8490"/>
                  <a:gd name="T88" fmla="*/ 2105 w 9927"/>
                  <a:gd name="T89" fmla="*/ 5347 h 8490"/>
                  <a:gd name="T90" fmla="*/ 2250 w 9927"/>
                  <a:gd name="T91" fmla="*/ 5280 h 8490"/>
                  <a:gd name="T92" fmla="*/ 4363 w 9927"/>
                  <a:gd name="T93" fmla="*/ 3517 h 8490"/>
                  <a:gd name="T94" fmla="*/ 4703 w 9927"/>
                  <a:gd name="T95" fmla="*/ 2805 h 8490"/>
                  <a:gd name="T96" fmla="*/ 5136 w 9927"/>
                  <a:gd name="T97" fmla="*/ 1962 h 8490"/>
                  <a:gd name="T98" fmla="*/ 5205 w 9927"/>
                  <a:gd name="T99" fmla="*/ 1873 h 8490"/>
                  <a:gd name="T100" fmla="*/ 6774 w 9927"/>
                  <a:gd name="T101" fmla="*/ 1332 h 8490"/>
                  <a:gd name="T102" fmla="*/ 6884 w 9927"/>
                  <a:gd name="T103" fmla="*/ 1255 h 8490"/>
                  <a:gd name="T104" fmla="*/ 7212 w 9927"/>
                  <a:gd name="T105" fmla="*/ 618 h 8490"/>
                  <a:gd name="T106" fmla="*/ 8115 w 9927"/>
                  <a:gd name="T107" fmla="*/ 325 h 8490"/>
                  <a:gd name="T108" fmla="*/ 9111 w 9927"/>
                  <a:gd name="T109" fmla="*/ 10 h 849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927"/>
                  <a:gd name="T166" fmla="*/ 0 h 8490"/>
                  <a:gd name="T167" fmla="*/ 9927 w 9927"/>
                  <a:gd name="T168" fmla="*/ 8490 h 849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927" h="8490">
                    <a:moveTo>
                      <a:pt x="9169" y="0"/>
                    </a:moveTo>
                    <a:lnTo>
                      <a:pt x="7067" y="6631"/>
                    </a:lnTo>
                    <a:lnTo>
                      <a:pt x="6994" y="6507"/>
                    </a:lnTo>
                    <a:lnTo>
                      <a:pt x="6243" y="6940"/>
                    </a:lnTo>
                    <a:lnTo>
                      <a:pt x="6708" y="7755"/>
                    </a:lnTo>
                    <a:lnTo>
                      <a:pt x="7428" y="7237"/>
                    </a:lnTo>
                    <a:lnTo>
                      <a:pt x="7067" y="6631"/>
                    </a:lnTo>
                    <a:lnTo>
                      <a:pt x="9169" y="0"/>
                    </a:lnTo>
                    <a:lnTo>
                      <a:pt x="3030" y="7442"/>
                    </a:lnTo>
                    <a:lnTo>
                      <a:pt x="3015" y="7417"/>
                    </a:lnTo>
                    <a:lnTo>
                      <a:pt x="2995" y="7400"/>
                    </a:lnTo>
                    <a:lnTo>
                      <a:pt x="2547" y="7040"/>
                    </a:lnTo>
                    <a:lnTo>
                      <a:pt x="1930" y="6631"/>
                    </a:lnTo>
                    <a:lnTo>
                      <a:pt x="1654" y="6457"/>
                    </a:lnTo>
                    <a:lnTo>
                      <a:pt x="1310" y="6272"/>
                    </a:lnTo>
                    <a:lnTo>
                      <a:pt x="1027" y="6172"/>
                    </a:lnTo>
                    <a:lnTo>
                      <a:pt x="592" y="6098"/>
                    </a:lnTo>
                    <a:lnTo>
                      <a:pt x="550" y="6087"/>
                    </a:lnTo>
                    <a:lnTo>
                      <a:pt x="510" y="6087"/>
                    </a:lnTo>
                    <a:lnTo>
                      <a:pt x="465" y="6098"/>
                    </a:lnTo>
                    <a:lnTo>
                      <a:pt x="434" y="6123"/>
                    </a:lnTo>
                    <a:lnTo>
                      <a:pt x="372" y="6235"/>
                    </a:lnTo>
                    <a:lnTo>
                      <a:pt x="365" y="6278"/>
                    </a:lnTo>
                    <a:lnTo>
                      <a:pt x="374" y="6305"/>
                    </a:lnTo>
                    <a:lnTo>
                      <a:pt x="397" y="6330"/>
                    </a:lnTo>
                    <a:lnTo>
                      <a:pt x="639" y="6407"/>
                    </a:lnTo>
                    <a:lnTo>
                      <a:pt x="1035" y="6565"/>
                    </a:lnTo>
                    <a:lnTo>
                      <a:pt x="1293" y="6683"/>
                    </a:lnTo>
                    <a:lnTo>
                      <a:pt x="1579" y="6838"/>
                    </a:lnTo>
                    <a:lnTo>
                      <a:pt x="1797" y="6965"/>
                    </a:lnTo>
                    <a:lnTo>
                      <a:pt x="1938" y="7033"/>
                    </a:lnTo>
                    <a:lnTo>
                      <a:pt x="2052" y="7100"/>
                    </a:lnTo>
                    <a:lnTo>
                      <a:pt x="2162" y="7156"/>
                    </a:lnTo>
                    <a:lnTo>
                      <a:pt x="2245" y="7193"/>
                    </a:lnTo>
                    <a:lnTo>
                      <a:pt x="2322" y="7255"/>
                    </a:lnTo>
                    <a:lnTo>
                      <a:pt x="2570" y="7432"/>
                    </a:lnTo>
                    <a:lnTo>
                      <a:pt x="2754" y="7620"/>
                    </a:lnTo>
                    <a:lnTo>
                      <a:pt x="2800" y="7656"/>
                    </a:lnTo>
                    <a:lnTo>
                      <a:pt x="2840" y="7673"/>
                    </a:lnTo>
                    <a:lnTo>
                      <a:pt x="2885" y="7668"/>
                    </a:lnTo>
                    <a:lnTo>
                      <a:pt x="2916" y="7656"/>
                    </a:lnTo>
                    <a:lnTo>
                      <a:pt x="3020" y="7560"/>
                    </a:lnTo>
                    <a:lnTo>
                      <a:pt x="3043" y="7530"/>
                    </a:lnTo>
                    <a:lnTo>
                      <a:pt x="3045" y="7500"/>
                    </a:lnTo>
                    <a:lnTo>
                      <a:pt x="3040" y="7473"/>
                    </a:lnTo>
                    <a:lnTo>
                      <a:pt x="3035" y="7450"/>
                    </a:lnTo>
                    <a:lnTo>
                      <a:pt x="3030" y="7442"/>
                    </a:lnTo>
                    <a:lnTo>
                      <a:pt x="9169" y="0"/>
                    </a:ln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7" name="Freeform 55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>
                  <a:gd name="T0" fmla="*/ 9180 w 9927"/>
                  <a:gd name="T1" fmla="*/ 12 h 8490"/>
                  <a:gd name="T2" fmla="*/ 9659 w 9927"/>
                  <a:gd name="T3" fmla="*/ 487 h 8490"/>
                  <a:gd name="T4" fmla="*/ 9927 w 9927"/>
                  <a:gd name="T5" fmla="*/ 923 h 8490"/>
                  <a:gd name="T6" fmla="*/ 9659 w 9927"/>
                  <a:gd name="T7" fmla="*/ 3093 h 8490"/>
                  <a:gd name="T8" fmla="*/ 9232 w 9927"/>
                  <a:gd name="T9" fmla="*/ 5378 h 8490"/>
                  <a:gd name="T10" fmla="*/ 8802 w 9927"/>
                  <a:gd name="T11" fmla="*/ 6140 h 8490"/>
                  <a:gd name="T12" fmla="*/ 8429 w 9927"/>
                  <a:gd name="T13" fmla="*/ 6680 h 8490"/>
                  <a:gd name="T14" fmla="*/ 8111 w 9927"/>
                  <a:gd name="T15" fmla="*/ 7052 h 8490"/>
                  <a:gd name="T16" fmla="*/ 6811 w 9927"/>
                  <a:gd name="T17" fmla="*/ 7828 h 8490"/>
                  <a:gd name="T18" fmla="*/ 6596 w 9927"/>
                  <a:gd name="T19" fmla="*/ 7998 h 8490"/>
                  <a:gd name="T20" fmla="*/ 5913 w 9927"/>
                  <a:gd name="T21" fmla="*/ 8490 h 8490"/>
                  <a:gd name="T22" fmla="*/ 3235 w 9927"/>
                  <a:gd name="T23" fmla="*/ 8083 h 8490"/>
                  <a:gd name="T24" fmla="*/ 2517 w 9927"/>
                  <a:gd name="T25" fmla="*/ 7453 h 8490"/>
                  <a:gd name="T26" fmla="*/ 2289 w 9927"/>
                  <a:gd name="T27" fmla="*/ 7265 h 8490"/>
                  <a:gd name="T28" fmla="*/ 2034 w 9927"/>
                  <a:gd name="T29" fmla="*/ 7133 h 8490"/>
                  <a:gd name="T30" fmla="*/ 1562 w 9927"/>
                  <a:gd name="T31" fmla="*/ 6870 h 8490"/>
                  <a:gd name="T32" fmla="*/ 1054 w 9927"/>
                  <a:gd name="T33" fmla="*/ 6612 h 8490"/>
                  <a:gd name="T34" fmla="*/ 522 w 9927"/>
                  <a:gd name="T35" fmla="*/ 6423 h 8490"/>
                  <a:gd name="T36" fmla="*/ 982 w 9927"/>
                  <a:gd name="T37" fmla="*/ 4803 h 8490"/>
                  <a:gd name="T38" fmla="*/ 1895 w 9927"/>
                  <a:gd name="T39" fmla="*/ 5335 h 8490"/>
                  <a:gd name="T40" fmla="*/ 2027 w 9927"/>
                  <a:gd name="T41" fmla="*/ 5363 h 8490"/>
                  <a:gd name="T42" fmla="*/ 2185 w 9927"/>
                  <a:gd name="T43" fmla="*/ 5328 h 8490"/>
                  <a:gd name="T44" fmla="*/ 2314 w 9927"/>
                  <a:gd name="T45" fmla="*/ 5220 h 8490"/>
                  <a:gd name="T46" fmla="*/ 4595 w 9927"/>
                  <a:gd name="T47" fmla="*/ 3037 h 8490"/>
                  <a:gd name="T48" fmla="*/ 4938 w 9927"/>
                  <a:gd name="T49" fmla="*/ 2345 h 8490"/>
                  <a:gd name="T50" fmla="*/ 5183 w 9927"/>
                  <a:gd name="T51" fmla="*/ 1892 h 8490"/>
                  <a:gd name="T52" fmla="*/ 6019 w 9927"/>
                  <a:gd name="T53" fmla="*/ 1595 h 8490"/>
                  <a:gd name="T54" fmla="*/ 6847 w 9927"/>
                  <a:gd name="T55" fmla="*/ 1305 h 8490"/>
                  <a:gd name="T56" fmla="*/ 7063 w 9927"/>
                  <a:gd name="T57" fmla="*/ 937 h 8490"/>
                  <a:gd name="T58" fmla="*/ 7219 w 9927"/>
                  <a:gd name="T59" fmla="*/ 615 h 8490"/>
                  <a:gd name="T60" fmla="*/ 8952 w 9927"/>
                  <a:gd name="T61" fmla="*/ 62 h 8490"/>
                  <a:gd name="T62" fmla="*/ 9169 w 9927"/>
                  <a:gd name="T63" fmla="*/ 0 h 849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927"/>
                  <a:gd name="T97" fmla="*/ 0 h 8490"/>
                  <a:gd name="T98" fmla="*/ 9927 w 9927"/>
                  <a:gd name="T99" fmla="*/ 8490 h 849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927" h="8490">
                    <a:moveTo>
                      <a:pt x="9169" y="0"/>
                    </a:move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8" name="Freeform 56"/>
              <p:cNvSpPr>
                <a:spLocks/>
              </p:cNvSpPr>
              <p:nvPr/>
            </p:nvSpPr>
            <p:spPr bwMode="auto">
              <a:xfrm>
                <a:off x="2432" y="400"/>
                <a:ext cx="536" cy="318"/>
              </a:xfrm>
              <a:custGeom>
                <a:avLst/>
                <a:gdLst>
                  <a:gd name="T0" fmla="*/ 2475 w 2680"/>
                  <a:gd name="T1" fmla="*/ 1586 h 1586"/>
                  <a:gd name="T2" fmla="*/ 2520 w 2680"/>
                  <a:gd name="T3" fmla="*/ 1581 h 1586"/>
                  <a:gd name="T4" fmla="*/ 2551 w 2680"/>
                  <a:gd name="T5" fmla="*/ 1569 h 1586"/>
                  <a:gd name="T6" fmla="*/ 2655 w 2680"/>
                  <a:gd name="T7" fmla="*/ 1473 h 1586"/>
                  <a:gd name="T8" fmla="*/ 2678 w 2680"/>
                  <a:gd name="T9" fmla="*/ 1443 h 1586"/>
                  <a:gd name="T10" fmla="*/ 2680 w 2680"/>
                  <a:gd name="T11" fmla="*/ 1413 h 1586"/>
                  <a:gd name="T12" fmla="*/ 2675 w 2680"/>
                  <a:gd name="T13" fmla="*/ 1386 h 1586"/>
                  <a:gd name="T14" fmla="*/ 2670 w 2680"/>
                  <a:gd name="T15" fmla="*/ 1363 h 1586"/>
                  <a:gd name="T16" fmla="*/ 2650 w 2680"/>
                  <a:gd name="T17" fmla="*/ 1330 h 1586"/>
                  <a:gd name="T18" fmla="*/ 2630 w 2680"/>
                  <a:gd name="T19" fmla="*/ 1313 h 1586"/>
                  <a:gd name="T20" fmla="*/ 2182 w 2680"/>
                  <a:gd name="T21" fmla="*/ 953 h 1586"/>
                  <a:gd name="T22" fmla="*/ 1565 w 2680"/>
                  <a:gd name="T23" fmla="*/ 544 h 1586"/>
                  <a:gd name="T24" fmla="*/ 1289 w 2680"/>
                  <a:gd name="T25" fmla="*/ 370 h 1586"/>
                  <a:gd name="T26" fmla="*/ 945 w 2680"/>
                  <a:gd name="T27" fmla="*/ 185 h 1586"/>
                  <a:gd name="T28" fmla="*/ 662 w 2680"/>
                  <a:gd name="T29" fmla="*/ 85 h 1586"/>
                  <a:gd name="T30" fmla="*/ 227 w 2680"/>
                  <a:gd name="T31" fmla="*/ 11 h 1586"/>
                  <a:gd name="T32" fmla="*/ 185 w 2680"/>
                  <a:gd name="T33" fmla="*/ 0 h 1586"/>
                  <a:gd name="T34" fmla="*/ 145 w 2680"/>
                  <a:gd name="T35" fmla="*/ 0 h 1586"/>
                  <a:gd name="T36" fmla="*/ 100 w 2680"/>
                  <a:gd name="T37" fmla="*/ 11 h 1586"/>
                  <a:gd name="T38" fmla="*/ 69 w 2680"/>
                  <a:gd name="T39" fmla="*/ 36 h 1586"/>
                  <a:gd name="T40" fmla="*/ 7 w 2680"/>
                  <a:gd name="T41" fmla="*/ 148 h 1586"/>
                  <a:gd name="T42" fmla="*/ 0 w 2680"/>
                  <a:gd name="T43" fmla="*/ 191 h 1586"/>
                  <a:gd name="T44" fmla="*/ 9 w 2680"/>
                  <a:gd name="T45" fmla="*/ 218 h 1586"/>
                  <a:gd name="T46" fmla="*/ 32 w 2680"/>
                  <a:gd name="T47" fmla="*/ 243 h 1586"/>
                  <a:gd name="T48" fmla="*/ 274 w 2680"/>
                  <a:gd name="T49" fmla="*/ 320 h 1586"/>
                  <a:gd name="T50" fmla="*/ 670 w 2680"/>
                  <a:gd name="T51" fmla="*/ 478 h 1586"/>
                  <a:gd name="T52" fmla="*/ 928 w 2680"/>
                  <a:gd name="T53" fmla="*/ 596 h 1586"/>
                  <a:gd name="T54" fmla="*/ 1214 w 2680"/>
                  <a:gd name="T55" fmla="*/ 751 h 1586"/>
                  <a:gd name="T56" fmla="*/ 1432 w 2680"/>
                  <a:gd name="T57" fmla="*/ 878 h 1586"/>
                  <a:gd name="T58" fmla="*/ 1573 w 2680"/>
                  <a:gd name="T59" fmla="*/ 946 h 1586"/>
                  <a:gd name="T60" fmla="*/ 1687 w 2680"/>
                  <a:gd name="T61" fmla="*/ 1013 h 1586"/>
                  <a:gd name="T62" fmla="*/ 1797 w 2680"/>
                  <a:gd name="T63" fmla="*/ 1069 h 1586"/>
                  <a:gd name="T64" fmla="*/ 1880 w 2680"/>
                  <a:gd name="T65" fmla="*/ 1106 h 1586"/>
                  <a:gd name="T66" fmla="*/ 1957 w 2680"/>
                  <a:gd name="T67" fmla="*/ 1168 h 1586"/>
                  <a:gd name="T68" fmla="*/ 2205 w 2680"/>
                  <a:gd name="T69" fmla="*/ 1345 h 1586"/>
                  <a:gd name="T70" fmla="*/ 2389 w 2680"/>
                  <a:gd name="T71" fmla="*/ 1533 h 1586"/>
                  <a:gd name="T72" fmla="*/ 2435 w 2680"/>
                  <a:gd name="T73" fmla="*/ 1569 h 1586"/>
                  <a:gd name="T74" fmla="*/ 2475 w 2680"/>
                  <a:gd name="T75" fmla="*/ 1586 h 158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80"/>
                  <a:gd name="T115" fmla="*/ 0 h 1586"/>
                  <a:gd name="T116" fmla="*/ 2680 w 2680"/>
                  <a:gd name="T117" fmla="*/ 1586 h 158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80" h="1586">
                    <a:moveTo>
                      <a:pt x="2475" y="1586"/>
                    </a:moveTo>
                    <a:lnTo>
                      <a:pt x="2520" y="1581"/>
                    </a:lnTo>
                    <a:lnTo>
                      <a:pt x="2551" y="1569"/>
                    </a:lnTo>
                    <a:lnTo>
                      <a:pt x="2655" y="1473"/>
                    </a:lnTo>
                    <a:lnTo>
                      <a:pt x="2678" y="1443"/>
                    </a:lnTo>
                    <a:lnTo>
                      <a:pt x="2680" y="1413"/>
                    </a:lnTo>
                    <a:lnTo>
                      <a:pt x="2675" y="1386"/>
                    </a:lnTo>
                    <a:lnTo>
                      <a:pt x="2670" y="1363"/>
                    </a:lnTo>
                    <a:lnTo>
                      <a:pt x="2650" y="1330"/>
                    </a:lnTo>
                    <a:lnTo>
                      <a:pt x="2630" y="1313"/>
                    </a:lnTo>
                    <a:lnTo>
                      <a:pt x="2182" y="953"/>
                    </a:lnTo>
                    <a:lnTo>
                      <a:pt x="1565" y="544"/>
                    </a:lnTo>
                    <a:lnTo>
                      <a:pt x="1289" y="370"/>
                    </a:lnTo>
                    <a:lnTo>
                      <a:pt x="945" y="185"/>
                    </a:lnTo>
                    <a:lnTo>
                      <a:pt x="662" y="85"/>
                    </a:lnTo>
                    <a:lnTo>
                      <a:pt x="227" y="11"/>
                    </a:lnTo>
                    <a:lnTo>
                      <a:pt x="185" y="0"/>
                    </a:lnTo>
                    <a:lnTo>
                      <a:pt x="145" y="0"/>
                    </a:lnTo>
                    <a:lnTo>
                      <a:pt x="100" y="11"/>
                    </a:lnTo>
                    <a:lnTo>
                      <a:pt x="69" y="36"/>
                    </a:lnTo>
                    <a:lnTo>
                      <a:pt x="7" y="148"/>
                    </a:lnTo>
                    <a:lnTo>
                      <a:pt x="0" y="191"/>
                    </a:lnTo>
                    <a:lnTo>
                      <a:pt x="9" y="218"/>
                    </a:lnTo>
                    <a:lnTo>
                      <a:pt x="32" y="243"/>
                    </a:lnTo>
                    <a:lnTo>
                      <a:pt x="274" y="320"/>
                    </a:lnTo>
                    <a:lnTo>
                      <a:pt x="670" y="478"/>
                    </a:lnTo>
                    <a:lnTo>
                      <a:pt x="928" y="596"/>
                    </a:lnTo>
                    <a:lnTo>
                      <a:pt x="1214" y="751"/>
                    </a:lnTo>
                    <a:lnTo>
                      <a:pt x="1432" y="878"/>
                    </a:lnTo>
                    <a:lnTo>
                      <a:pt x="1573" y="946"/>
                    </a:lnTo>
                    <a:lnTo>
                      <a:pt x="1687" y="1013"/>
                    </a:lnTo>
                    <a:lnTo>
                      <a:pt x="1797" y="1069"/>
                    </a:lnTo>
                    <a:lnTo>
                      <a:pt x="1880" y="1106"/>
                    </a:lnTo>
                    <a:lnTo>
                      <a:pt x="1957" y="1168"/>
                    </a:lnTo>
                    <a:lnTo>
                      <a:pt x="2205" y="1345"/>
                    </a:lnTo>
                    <a:lnTo>
                      <a:pt x="2389" y="1533"/>
                    </a:lnTo>
                    <a:lnTo>
                      <a:pt x="2435" y="1569"/>
                    </a:lnTo>
                    <a:lnTo>
                      <a:pt x="2475" y="158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9" name="Freeform 57"/>
              <p:cNvSpPr>
                <a:spLocks/>
              </p:cNvSpPr>
              <p:nvPr/>
            </p:nvSpPr>
            <p:spPr bwMode="auto">
              <a:xfrm>
                <a:off x="3608" y="484"/>
                <a:ext cx="237" cy="250"/>
              </a:xfrm>
              <a:custGeom>
                <a:avLst/>
                <a:gdLst>
                  <a:gd name="T0" fmla="*/ 465 w 1185"/>
                  <a:gd name="T1" fmla="*/ 1248 h 1248"/>
                  <a:gd name="T2" fmla="*/ 1185 w 1185"/>
                  <a:gd name="T3" fmla="*/ 730 h 1248"/>
                  <a:gd name="T4" fmla="*/ 751 w 1185"/>
                  <a:gd name="T5" fmla="*/ 0 h 1248"/>
                  <a:gd name="T6" fmla="*/ 0 w 1185"/>
                  <a:gd name="T7" fmla="*/ 433 h 1248"/>
                  <a:gd name="T8" fmla="*/ 465 w 1185"/>
                  <a:gd name="T9" fmla="*/ 1248 h 12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5"/>
                  <a:gd name="T16" fmla="*/ 0 h 1248"/>
                  <a:gd name="T17" fmla="*/ 1185 w 1185"/>
                  <a:gd name="T18" fmla="*/ 1248 h 12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5" h="1248">
                    <a:moveTo>
                      <a:pt x="465" y="1248"/>
                    </a:moveTo>
                    <a:lnTo>
                      <a:pt x="1185" y="730"/>
                    </a:lnTo>
                    <a:lnTo>
                      <a:pt x="751" y="0"/>
                    </a:lnTo>
                    <a:lnTo>
                      <a:pt x="0" y="433"/>
                    </a:lnTo>
                    <a:lnTo>
                      <a:pt x="465" y="1248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0" name="Freeform 58"/>
              <p:cNvSpPr>
                <a:spLocks/>
              </p:cNvSpPr>
              <p:nvPr/>
            </p:nvSpPr>
            <p:spPr bwMode="auto">
              <a:xfrm>
                <a:off x="2653" y="1306"/>
                <a:ext cx="718" cy="383"/>
              </a:xfrm>
              <a:custGeom>
                <a:avLst/>
                <a:gdLst>
                  <a:gd name="T0" fmla="*/ 0 w 3589"/>
                  <a:gd name="T1" fmla="*/ 695 h 1919"/>
                  <a:gd name="T2" fmla="*/ 1059 w 3589"/>
                  <a:gd name="T3" fmla="*/ 0 h 1919"/>
                  <a:gd name="T4" fmla="*/ 2211 w 3589"/>
                  <a:gd name="T5" fmla="*/ 1170 h 1919"/>
                  <a:gd name="T6" fmla="*/ 2789 w 3589"/>
                  <a:gd name="T7" fmla="*/ 1000 h 1919"/>
                  <a:gd name="T8" fmla="*/ 2837 w 3589"/>
                  <a:gd name="T9" fmla="*/ 979 h 1919"/>
                  <a:gd name="T10" fmla="*/ 2884 w 3589"/>
                  <a:gd name="T11" fmla="*/ 957 h 1919"/>
                  <a:gd name="T12" fmla="*/ 2941 w 3589"/>
                  <a:gd name="T13" fmla="*/ 929 h 1919"/>
                  <a:gd name="T14" fmla="*/ 2984 w 3589"/>
                  <a:gd name="T15" fmla="*/ 902 h 1919"/>
                  <a:gd name="T16" fmla="*/ 3037 w 3589"/>
                  <a:gd name="T17" fmla="*/ 859 h 1919"/>
                  <a:gd name="T18" fmla="*/ 3099 w 3589"/>
                  <a:gd name="T19" fmla="*/ 790 h 1919"/>
                  <a:gd name="T20" fmla="*/ 3249 w 3589"/>
                  <a:gd name="T21" fmla="*/ 627 h 1919"/>
                  <a:gd name="T22" fmla="*/ 3299 w 3589"/>
                  <a:gd name="T23" fmla="*/ 664 h 1919"/>
                  <a:gd name="T24" fmla="*/ 3344 w 3589"/>
                  <a:gd name="T25" fmla="*/ 717 h 1919"/>
                  <a:gd name="T26" fmla="*/ 3414 w 3589"/>
                  <a:gd name="T27" fmla="*/ 827 h 1919"/>
                  <a:gd name="T28" fmla="*/ 3447 w 3589"/>
                  <a:gd name="T29" fmla="*/ 892 h 1919"/>
                  <a:gd name="T30" fmla="*/ 3481 w 3589"/>
                  <a:gd name="T31" fmla="*/ 962 h 1919"/>
                  <a:gd name="T32" fmla="*/ 3504 w 3589"/>
                  <a:gd name="T33" fmla="*/ 1035 h 1919"/>
                  <a:gd name="T34" fmla="*/ 3527 w 3589"/>
                  <a:gd name="T35" fmla="*/ 1102 h 1919"/>
                  <a:gd name="T36" fmla="*/ 3557 w 3589"/>
                  <a:gd name="T37" fmla="*/ 1187 h 1919"/>
                  <a:gd name="T38" fmla="*/ 3589 w 3589"/>
                  <a:gd name="T39" fmla="*/ 1347 h 1919"/>
                  <a:gd name="T40" fmla="*/ 1756 w 3589"/>
                  <a:gd name="T41" fmla="*/ 1767 h 1919"/>
                  <a:gd name="T42" fmla="*/ 1754 w 3589"/>
                  <a:gd name="T43" fmla="*/ 1770 h 1919"/>
                  <a:gd name="T44" fmla="*/ 1191 w 3589"/>
                  <a:gd name="T45" fmla="*/ 1907 h 1919"/>
                  <a:gd name="T46" fmla="*/ 1141 w 3589"/>
                  <a:gd name="T47" fmla="*/ 1919 h 1919"/>
                  <a:gd name="T48" fmla="*/ 0 w 3589"/>
                  <a:gd name="T49" fmla="*/ 695 h 191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589"/>
                  <a:gd name="T76" fmla="*/ 0 h 1919"/>
                  <a:gd name="T77" fmla="*/ 3589 w 3589"/>
                  <a:gd name="T78" fmla="*/ 1919 h 191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589" h="1919">
                    <a:moveTo>
                      <a:pt x="0" y="695"/>
                    </a:moveTo>
                    <a:lnTo>
                      <a:pt x="1059" y="0"/>
                    </a:lnTo>
                    <a:lnTo>
                      <a:pt x="2211" y="1170"/>
                    </a:lnTo>
                    <a:lnTo>
                      <a:pt x="2789" y="1000"/>
                    </a:lnTo>
                    <a:lnTo>
                      <a:pt x="2837" y="979"/>
                    </a:lnTo>
                    <a:lnTo>
                      <a:pt x="2884" y="957"/>
                    </a:lnTo>
                    <a:lnTo>
                      <a:pt x="2941" y="929"/>
                    </a:lnTo>
                    <a:lnTo>
                      <a:pt x="2984" y="902"/>
                    </a:lnTo>
                    <a:lnTo>
                      <a:pt x="3037" y="859"/>
                    </a:lnTo>
                    <a:lnTo>
                      <a:pt x="3099" y="790"/>
                    </a:lnTo>
                    <a:lnTo>
                      <a:pt x="3249" y="627"/>
                    </a:lnTo>
                    <a:lnTo>
                      <a:pt x="3299" y="664"/>
                    </a:lnTo>
                    <a:lnTo>
                      <a:pt x="3344" y="717"/>
                    </a:lnTo>
                    <a:lnTo>
                      <a:pt x="3414" y="827"/>
                    </a:lnTo>
                    <a:lnTo>
                      <a:pt x="3447" y="892"/>
                    </a:lnTo>
                    <a:lnTo>
                      <a:pt x="3481" y="962"/>
                    </a:lnTo>
                    <a:lnTo>
                      <a:pt x="3504" y="1035"/>
                    </a:lnTo>
                    <a:lnTo>
                      <a:pt x="3527" y="1102"/>
                    </a:lnTo>
                    <a:lnTo>
                      <a:pt x="3557" y="1187"/>
                    </a:lnTo>
                    <a:lnTo>
                      <a:pt x="3589" y="1347"/>
                    </a:lnTo>
                    <a:lnTo>
                      <a:pt x="1756" y="1767"/>
                    </a:lnTo>
                    <a:lnTo>
                      <a:pt x="1754" y="1770"/>
                    </a:lnTo>
                    <a:lnTo>
                      <a:pt x="1191" y="1907"/>
                    </a:lnTo>
                    <a:lnTo>
                      <a:pt x="1141" y="1919"/>
                    </a:lnTo>
                    <a:lnTo>
                      <a:pt x="0" y="69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1" name="Freeform 59"/>
              <p:cNvSpPr>
                <a:spLocks/>
              </p:cNvSpPr>
              <p:nvPr/>
            </p:nvSpPr>
            <p:spPr bwMode="auto">
              <a:xfrm>
                <a:off x="3008" y="752"/>
                <a:ext cx="822" cy="507"/>
              </a:xfrm>
              <a:custGeom>
                <a:avLst/>
                <a:gdLst>
                  <a:gd name="T0" fmla="*/ 3315 w 4108"/>
                  <a:gd name="T1" fmla="*/ 235 h 2535"/>
                  <a:gd name="T2" fmla="*/ 3653 w 4108"/>
                  <a:gd name="T3" fmla="*/ 89 h 2535"/>
                  <a:gd name="T4" fmla="*/ 3788 w 4108"/>
                  <a:gd name="T5" fmla="*/ 48 h 2535"/>
                  <a:gd name="T6" fmla="*/ 3993 w 4108"/>
                  <a:gd name="T7" fmla="*/ 0 h 2535"/>
                  <a:gd name="T8" fmla="*/ 4108 w 4108"/>
                  <a:gd name="T9" fmla="*/ 40 h 2535"/>
                  <a:gd name="T10" fmla="*/ 3783 w 4108"/>
                  <a:gd name="T11" fmla="*/ 622 h 2535"/>
                  <a:gd name="T12" fmla="*/ 3512 w 4108"/>
                  <a:gd name="T13" fmla="*/ 1240 h 2535"/>
                  <a:gd name="T14" fmla="*/ 3331 w 4108"/>
                  <a:gd name="T15" fmla="*/ 1890 h 2535"/>
                  <a:gd name="T16" fmla="*/ 3258 w 4108"/>
                  <a:gd name="T17" fmla="*/ 2502 h 2535"/>
                  <a:gd name="T18" fmla="*/ 3252 w 4108"/>
                  <a:gd name="T19" fmla="*/ 2535 h 2535"/>
                  <a:gd name="T20" fmla="*/ 2974 w 4108"/>
                  <a:gd name="T21" fmla="*/ 2500 h 2535"/>
                  <a:gd name="T22" fmla="*/ 1880 w 4108"/>
                  <a:gd name="T23" fmla="*/ 2322 h 2535"/>
                  <a:gd name="T24" fmla="*/ 1785 w 4108"/>
                  <a:gd name="T25" fmla="*/ 1782 h 2535"/>
                  <a:gd name="T26" fmla="*/ 1727 w 4108"/>
                  <a:gd name="T27" fmla="*/ 1612 h 2535"/>
                  <a:gd name="T28" fmla="*/ 1652 w 4108"/>
                  <a:gd name="T29" fmla="*/ 1510 h 2535"/>
                  <a:gd name="T30" fmla="*/ 1555 w 4108"/>
                  <a:gd name="T31" fmla="*/ 1395 h 2535"/>
                  <a:gd name="T32" fmla="*/ 1477 w 4108"/>
                  <a:gd name="T33" fmla="*/ 1334 h 2535"/>
                  <a:gd name="T34" fmla="*/ 1317 w 4108"/>
                  <a:gd name="T35" fmla="*/ 1253 h 2535"/>
                  <a:gd name="T36" fmla="*/ 915 w 4108"/>
                  <a:gd name="T37" fmla="*/ 1002 h 2535"/>
                  <a:gd name="T38" fmla="*/ 826 w 4108"/>
                  <a:gd name="T39" fmla="*/ 967 h 2535"/>
                  <a:gd name="T40" fmla="*/ 767 w 4108"/>
                  <a:gd name="T41" fmla="*/ 935 h 2535"/>
                  <a:gd name="T42" fmla="*/ 729 w 4108"/>
                  <a:gd name="T43" fmla="*/ 902 h 2535"/>
                  <a:gd name="T44" fmla="*/ 274 w 4108"/>
                  <a:gd name="T45" fmla="*/ 490 h 2535"/>
                  <a:gd name="T46" fmla="*/ 0 w 4108"/>
                  <a:gd name="T47" fmla="*/ 245 h 2535"/>
                  <a:gd name="T48" fmla="*/ 2667 w 4108"/>
                  <a:gd name="T49" fmla="*/ 645 h 2535"/>
                  <a:gd name="T50" fmla="*/ 3315 w 4108"/>
                  <a:gd name="T51" fmla="*/ 235 h 25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108"/>
                  <a:gd name="T79" fmla="*/ 0 h 2535"/>
                  <a:gd name="T80" fmla="*/ 4108 w 4108"/>
                  <a:gd name="T81" fmla="*/ 2535 h 253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108" h="2535">
                    <a:moveTo>
                      <a:pt x="3315" y="235"/>
                    </a:moveTo>
                    <a:lnTo>
                      <a:pt x="3653" y="89"/>
                    </a:lnTo>
                    <a:lnTo>
                      <a:pt x="3788" y="48"/>
                    </a:lnTo>
                    <a:lnTo>
                      <a:pt x="3993" y="0"/>
                    </a:lnTo>
                    <a:lnTo>
                      <a:pt x="4108" y="40"/>
                    </a:lnTo>
                    <a:lnTo>
                      <a:pt x="3783" y="622"/>
                    </a:lnTo>
                    <a:lnTo>
                      <a:pt x="3512" y="1240"/>
                    </a:lnTo>
                    <a:lnTo>
                      <a:pt x="3331" y="1890"/>
                    </a:lnTo>
                    <a:lnTo>
                      <a:pt x="3258" y="2502"/>
                    </a:lnTo>
                    <a:lnTo>
                      <a:pt x="3252" y="2535"/>
                    </a:lnTo>
                    <a:lnTo>
                      <a:pt x="2974" y="2500"/>
                    </a:lnTo>
                    <a:lnTo>
                      <a:pt x="1880" y="2322"/>
                    </a:lnTo>
                    <a:lnTo>
                      <a:pt x="1785" y="1782"/>
                    </a:lnTo>
                    <a:lnTo>
                      <a:pt x="1727" y="1612"/>
                    </a:lnTo>
                    <a:lnTo>
                      <a:pt x="1652" y="1510"/>
                    </a:lnTo>
                    <a:lnTo>
                      <a:pt x="1555" y="1395"/>
                    </a:lnTo>
                    <a:lnTo>
                      <a:pt x="1477" y="1334"/>
                    </a:lnTo>
                    <a:lnTo>
                      <a:pt x="1317" y="1253"/>
                    </a:lnTo>
                    <a:lnTo>
                      <a:pt x="915" y="1002"/>
                    </a:lnTo>
                    <a:lnTo>
                      <a:pt x="826" y="967"/>
                    </a:lnTo>
                    <a:lnTo>
                      <a:pt x="767" y="935"/>
                    </a:lnTo>
                    <a:lnTo>
                      <a:pt x="729" y="902"/>
                    </a:lnTo>
                    <a:lnTo>
                      <a:pt x="274" y="490"/>
                    </a:lnTo>
                    <a:lnTo>
                      <a:pt x="0" y="245"/>
                    </a:lnTo>
                    <a:lnTo>
                      <a:pt x="2667" y="645"/>
                    </a:lnTo>
                    <a:lnTo>
                      <a:pt x="3315" y="23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2" name="Freeform 60"/>
              <p:cNvSpPr>
                <a:spLocks/>
              </p:cNvSpPr>
              <p:nvPr/>
            </p:nvSpPr>
            <p:spPr bwMode="auto">
              <a:xfrm>
                <a:off x="2642" y="774"/>
                <a:ext cx="421" cy="378"/>
              </a:xfrm>
              <a:custGeom>
                <a:avLst/>
                <a:gdLst>
                  <a:gd name="T0" fmla="*/ 1818 w 2103"/>
                  <a:gd name="T1" fmla="*/ 130 h 1892"/>
                  <a:gd name="T2" fmla="*/ 1829 w 2103"/>
                  <a:gd name="T3" fmla="*/ 137 h 1892"/>
                  <a:gd name="T4" fmla="*/ 2103 w 2103"/>
                  <a:gd name="T5" fmla="*/ 382 h 1892"/>
                  <a:gd name="T6" fmla="*/ 1800 w 2103"/>
                  <a:gd name="T7" fmla="*/ 1892 h 1892"/>
                  <a:gd name="T8" fmla="*/ 1748 w 2103"/>
                  <a:gd name="T9" fmla="*/ 1880 h 1892"/>
                  <a:gd name="T10" fmla="*/ 1568 w 2103"/>
                  <a:gd name="T11" fmla="*/ 1799 h 1892"/>
                  <a:gd name="T12" fmla="*/ 1413 w 2103"/>
                  <a:gd name="T13" fmla="*/ 1714 h 1892"/>
                  <a:gd name="T14" fmla="*/ 1306 w 2103"/>
                  <a:gd name="T15" fmla="*/ 1620 h 1892"/>
                  <a:gd name="T16" fmla="*/ 1040 w 2103"/>
                  <a:gd name="T17" fmla="*/ 1363 h 1892"/>
                  <a:gd name="T18" fmla="*/ 965 w 2103"/>
                  <a:gd name="T19" fmla="*/ 1302 h 1892"/>
                  <a:gd name="T20" fmla="*/ 851 w 2103"/>
                  <a:gd name="T21" fmla="*/ 1217 h 1892"/>
                  <a:gd name="T22" fmla="*/ 756 w 2103"/>
                  <a:gd name="T23" fmla="*/ 1167 h 1892"/>
                  <a:gd name="T24" fmla="*/ 608 w 2103"/>
                  <a:gd name="T25" fmla="*/ 1092 h 1892"/>
                  <a:gd name="T26" fmla="*/ 457 w 2103"/>
                  <a:gd name="T27" fmla="*/ 1060 h 1892"/>
                  <a:gd name="T28" fmla="*/ 300 w 2103"/>
                  <a:gd name="T29" fmla="*/ 1035 h 1892"/>
                  <a:gd name="T30" fmla="*/ 125 w 2103"/>
                  <a:gd name="T31" fmla="*/ 1035 h 1892"/>
                  <a:gd name="T32" fmla="*/ 58 w 2103"/>
                  <a:gd name="T33" fmla="*/ 1045 h 1892"/>
                  <a:gd name="T34" fmla="*/ 0 w 2103"/>
                  <a:gd name="T35" fmla="*/ 554 h 1892"/>
                  <a:gd name="T36" fmla="*/ 457 w 2103"/>
                  <a:gd name="T37" fmla="*/ 135 h 1892"/>
                  <a:gd name="T38" fmla="*/ 515 w 2103"/>
                  <a:gd name="T39" fmla="*/ 85 h 1892"/>
                  <a:gd name="T40" fmla="*/ 578 w 2103"/>
                  <a:gd name="T41" fmla="*/ 52 h 1892"/>
                  <a:gd name="T42" fmla="*/ 688 w 2103"/>
                  <a:gd name="T43" fmla="*/ 14 h 1892"/>
                  <a:gd name="T44" fmla="*/ 768 w 2103"/>
                  <a:gd name="T45" fmla="*/ 0 h 1892"/>
                  <a:gd name="T46" fmla="*/ 860 w 2103"/>
                  <a:gd name="T47" fmla="*/ 0 h 1892"/>
                  <a:gd name="T48" fmla="*/ 933 w 2103"/>
                  <a:gd name="T49" fmla="*/ 2 h 1892"/>
                  <a:gd name="T50" fmla="*/ 1818 w 2103"/>
                  <a:gd name="T51" fmla="*/ 130 h 189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03"/>
                  <a:gd name="T79" fmla="*/ 0 h 1892"/>
                  <a:gd name="T80" fmla="*/ 2103 w 2103"/>
                  <a:gd name="T81" fmla="*/ 1892 h 189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03" h="1892">
                    <a:moveTo>
                      <a:pt x="1818" y="130"/>
                    </a:moveTo>
                    <a:lnTo>
                      <a:pt x="1829" y="137"/>
                    </a:lnTo>
                    <a:lnTo>
                      <a:pt x="2103" y="382"/>
                    </a:lnTo>
                    <a:lnTo>
                      <a:pt x="1800" y="1892"/>
                    </a:lnTo>
                    <a:lnTo>
                      <a:pt x="1748" y="1880"/>
                    </a:lnTo>
                    <a:lnTo>
                      <a:pt x="1568" y="1799"/>
                    </a:lnTo>
                    <a:lnTo>
                      <a:pt x="1413" y="1714"/>
                    </a:lnTo>
                    <a:lnTo>
                      <a:pt x="1306" y="1620"/>
                    </a:lnTo>
                    <a:lnTo>
                      <a:pt x="1040" y="1363"/>
                    </a:lnTo>
                    <a:lnTo>
                      <a:pt x="965" y="1302"/>
                    </a:lnTo>
                    <a:lnTo>
                      <a:pt x="851" y="1217"/>
                    </a:lnTo>
                    <a:lnTo>
                      <a:pt x="756" y="1167"/>
                    </a:lnTo>
                    <a:lnTo>
                      <a:pt x="608" y="1092"/>
                    </a:lnTo>
                    <a:lnTo>
                      <a:pt x="457" y="1060"/>
                    </a:lnTo>
                    <a:lnTo>
                      <a:pt x="300" y="1035"/>
                    </a:lnTo>
                    <a:lnTo>
                      <a:pt x="125" y="1035"/>
                    </a:lnTo>
                    <a:lnTo>
                      <a:pt x="58" y="1045"/>
                    </a:lnTo>
                    <a:lnTo>
                      <a:pt x="0" y="554"/>
                    </a:lnTo>
                    <a:lnTo>
                      <a:pt x="457" y="135"/>
                    </a:lnTo>
                    <a:lnTo>
                      <a:pt x="515" y="85"/>
                    </a:lnTo>
                    <a:lnTo>
                      <a:pt x="578" y="52"/>
                    </a:lnTo>
                    <a:lnTo>
                      <a:pt x="688" y="14"/>
                    </a:lnTo>
                    <a:lnTo>
                      <a:pt x="768" y="0"/>
                    </a:lnTo>
                    <a:lnTo>
                      <a:pt x="860" y="0"/>
                    </a:lnTo>
                    <a:lnTo>
                      <a:pt x="933" y="2"/>
                    </a:lnTo>
                    <a:lnTo>
                      <a:pt x="1818" y="1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3" name="Freeform 61"/>
              <p:cNvSpPr>
                <a:spLocks/>
              </p:cNvSpPr>
              <p:nvPr/>
            </p:nvSpPr>
            <p:spPr bwMode="auto">
              <a:xfrm>
                <a:off x="3002" y="850"/>
                <a:ext cx="382" cy="366"/>
              </a:xfrm>
              <a:custGeom>
                <a:avLst/>
                <a:gdLst>
                  <a:gd name="T0" fmla="*/ 0 w 1909"/>
                  <a:gd name="T1" fmla="*/ 1510 h 1832"/>
                  <a:gd name="T2" fmla="*/ 303 w 1909"/>
                  <a:gd name="T3" fmla="*/ 0 h 1832"/>
                  <a:gd name="T4" fmla="*/ 758 w 1909"/>
                  <a:gd name="T5" fmla="*/ 412 h 1832"/>
                  <a:gd name="T6" fmla="*/ 796 w 1909"/>
                  <a:gd name="T7" fmla="*/ 445 h 1832"/>
                  <a:gd name="T8" fmla="*/ 855 w 1909"/>
                  <a:gd name="T9" fmla="*/ 477 h 1832"/>
                  <a:gd name="T10" fmla="*/ 944 w 1909"/>
                  <a:gd name="T11" fmla="*/ 512 h 1832"/>
                  <a:gd name="T12" fmla="*/ 1346 w 1909"/>
                  <a:gd name="T13" fmla="*/ 763 h 1832"/>
                  <a:gd name="T14" fmla="*/ 1506 w 1909"/>
                  <a:gd name="T15" fmla="*/ 844 h 1832"/>
                  <a:gd name="T16" fmla="*/ 1584 w 1909"/>
                  <a:gd name="T17" fmla="*/ 905 h 1832"/>
                  <a:gd name="T18" fmla="*/ 1681 w 1909"/>
                  <a:gd name="T19" fmla="*/ 1020 h 1832"/>
                  <a:gd name="T20" fmla="*/ 1756 w 1909"/>
                  <a:gd name="T21" fmla="*/ 1122 h 1832"/>
                  <a:gd name="T22" fmla="*/ 1814 w 1909"/>
                  <a:gd name="T23" fmla="*/ 1292 h 1832"/>
                  <a:gd name="T24" fmla="*/ 1909 w 1909"/>
                  <a:gd name="T25" fmla="*/ 1832 h 1832"/>
                  <a:gd name="T26" fmla="*/ 206 w 1909"/>
                  <a:gd name="T27" fmla="*/ 1555 h 1832"/>
                  <a:gd name="T28" fmla="*/ 89 w 1909"/>
                  <a:gd name="T29" fmla="*/ 1533 h 1832"/>
                  <a:gd name="T30" fmla="*/ 0 w 1909"/>
                  <a:gd name="T31" fmla="*/ 1510 h 183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909"/>
                  <a:gd name="T49" fmla="*/ 0 h 1832"/>
                  <a:gd name="T50" fmla="*/ 1909 w 1909"/>
                  <a:gd name="T51" fmla="*/ 1832 h 183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909" h="1832">
                    <a:moveTo>
                      <a:pt x="0" y="1510"/>
                    </a:moveTo>
                    <a:lnTo>
                      <a:pt x="303" y="0"/>
                    </a:lnTo>
                    <a:lnTo>
                      <a:pt x="758" y="412"/>
                    </a:lnTo>
                    <a:lnTo>
                      <a:pt x="796" y="445"/>
                    </a:lnTo>
                    <a:lnTo>
                      <a:pt x="855" y="477"/>
                    </a:lnTo>
                    <a:lnTo>
                      <a:pt x="944" y="512"/>
                    </a:lnTo>
                    <a:lnTo>
                      <a:pt x="1346" y="763"/>
                    </a:lnTo>
                    <a:lnTo>
                      <a:pt x="1506" y="844"/>
                    </a:lnTo>
                    <a:lnTo>
                      <a:pt x="1584" y="905"/>
                    </a:lnTo>
                    <a:lnTo>
                      <a:pt x="1681" y="1020"/>
                    </a:lnTo>
                    <a:lnTo>
                      <a:pt x="1756" y="1122"/>
                    </a:lnTo>
                    <a:lnTo>
                      <a:pt x="1814" y="1292"/>
                    </a:lnTo>
                    <a:lnTo>
                      <a:pt x="1909" y="1832"/>
                    </a:lnTo>
                    <a:lnTo>
                      <a:pt x="206" y="1555"/>
                    </a:lnTo>
                    <a:lnTo>
                      <a:pt x="89" y="1533"/>
                    </a:lnTo>
                    <a:lnTo>
                      <a:pt x="0" y="1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4" name="Freeform 62"/>
              <p:cNvSpPr>
                <a:spLocks/>
              </p:cNvSpPr>
              <p:nvPr/>
            </p:nvSpPr>
            <p:spPr bwMode="auto">
              <a:xfrm>
                <a:off x="3004" y="1562"/>
                <a:ext cx="438" cy="408"/>
              </a:xfrm>
              <a:custGeom>
                <a:avLst/>
                <a:gdLst>
                  <a:gd name="T0" fmla="*/ 1835 w 2190"/>
                  <a:gd name="T1" fmla="*/ 65 h 2040"/>
                  <a:gd name="T2" fmla="*/ 2075 w 2190"/>
                  <a:gd name="T3" fmla="*/ 10 h 2040"/>
                  <a:gd name="T4" fmla="*/ 2105 w 2190"/>
                  <a:gd name="T5" fmla="*/ 0 h 2040"/>
                  <a:gd name="T6" fmla="*/ 2117 w 2190"/>
                  <a:gd name="T7" fmla="*/ 2 h 2040"/>
                  <a:gd name="T8" fmla="*/ 2185 w 2190"/>
                  <a:gd name="T9" fmla="*/ 342 h 2040"/>
                  <a:gd name="T10" fmla="*/ 2188 w 2190"/>
                  <a:gd name="T11" fmla="*/ 423 h 2040"/>
                  <a:gd name="T12" fmla="*/ 2190 w 2190"/>
                  <a:gd name="T13" fmla="*/ 530 h 2040"/>
                  <a:gd name="T14" fmla="*/ 2175 w 2190"/>
                  <a:gd name="T15" fmla="*/ 645 h 2040"/>
                  <a:gd name="T16" fmla="*/ 2160 w 2190"/>
                  <a:gd name="T17" fmla="*/ 778 h 2040"/>
                  <a:gd name="T18" fmla="*/ 1933 w 2190"/>
                  <a:gd name="T19" fmla="*/ 2035 h 2040"/>
                  <a:gd name="T20" fmla="*/ 1933 w 2190"/>
                  <a:gd name="T21" fmla="*/ 2040 h 2040"/>
                  <a:gd name="T22" fmla="*/ 349 w 2190"/>
                  <a:gd name="T23" fmla="*/ 900 h 2040"/>
                  <a:gd name="T24" fmla="*/ 372 w 2190"/>
                  <a:gd name="T25" fmla="*/ 859 h 2040"/>
                  <a:gd name="T26" fmla="*/ 392 w 2190"/>
                  <a:gd name="T27" fmla="*/ 828 h 2040"/>
                  <a:gd name="T28" fmla="*/ 0 w 2190"/>
                  <a:gd name="T29" fmla="*/ 488 h 2040"/>
                  <a:gd name="T30" fmla="*/ 2 w 2190"/>
                  <a:gd name="T31" fmla="*/ 485 h 2040"/>
                  <a:gd name="T32" fmla="*/ 1835 w 2190"/>
                  <a:gd name="T33" fmla="*/ 65 h 20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90"/>
                  <a:gd name="T52" fmla="*/ 0 h 2040"/>
                  <a:gd name="T53" fmla="*/ 2190 w 2190"/>
                  <a:gd name="T54" fmla="*/ 2040 h 20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90" h="2040">
                    <a:moveTo>
                      <a:pt x="1835" y="65"/>
                    </a:moveTo>
                    <a:lnTo>
                      <a:pt x="2075" y="10"/>
                    </a:lnTo>
                    <a:lnTo>
                      <a:pt x="2105" y="0"/>
                    </a:lnTo>
                    <a:lnTo>
                      <a:pt x="2117" y="2"/>
                    </a:lnTo>
                    <a:lnTo>
                      <a:pt x="2185" y="342"/>
                    </a:lnTo>
                    <a:lnTo>
                      <a:pt x="2188" y="423"/>
                    </a:lnTo>
                    <a:lnTo>
                      <a:pt x="2190" y="530"/>
                    </a:lnTo>
                    <a:lnTo>
                      <a:pt x="2175" y="645"/>
                    </a:lnTo>
                    <a:lnTo>
                      <a:pt x="2160" y="778"/>
                    </a:lnTo>
                    <a:lnTo>
                      <a:pt x="1933" y="2035"/>
                    </a:lnTo>
                    <a:lnTo>
                      <a:pt x="1933" y="2040"/>
                    </a:lnTo>
                    <a:lnTo>
                      <a:pt x="349" y="900"/>
                    </a:lnTo>
                    <a:lnTo>
                      <a:pt x="372" y="859"/>
                    </a:lnTo>
                    <a:lnTo>
                      <a:pt x="392" y="828"/>
                    </a:lnTo>
                    <a:lnTo>
                      <a:pt x="0" y="488"/>
                    </a:lnTo>
                    <a:lnTo>
                      <a:pt x="2" y="485"/>
                    </a:lnTo>
                    <a:lnTo>
                      <a:pt x="1835" y="6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5" name="Freeform 63"/>
              <p:cNvSpPr>
                <a:spLocks/>
              </p:cNvSpPr>
              <p:nvPr/>
            </p:nvSpPr>
            <p:spPr bwMode="auto">
              <a:xfrm>
                <a:off x="2891" y="1660"/>
                <a:ext cx="191" cy="168"/>
              </a:xfrm>
              <a:custGeom>
                <a:avLst/>
                <a:gdLst>
                  <a:gd name="T0" fmla="*/ 0 w 955"/>
                  <a:gd name="T1" fmla="*/ 137 h 840"/>
                  <a:gd name="T2" fmla="*/ 563 w 955"/>
                  <a:gd name="T3" fmla="*/ 0 h 840"/>
                  <a:gd name="T4" fmla="*/ 955 w 955"/>
                  <a:gd name="T5" fmla="*/ 340 h 840"/>
                  <a:gd name="T6" fmla="*/ 935 w 955"/>
                  <a:gd name="T7" fmla="*/ 371 h 840"/>
                  <a:gd name="T8" fmla="*/ 912 w 955"/>
                  <a:gd name="T9" fmla="*/ 412 h 840"/>
                  <a:gd name="T10" fmla="*/ 910 w 955"/>
                  <a:gd name="T11" fmla="*/ 415 h 840"/>
                  <a:gd name="T12" fmla="*/ 895 w 955"/>
                  <a:gd name="T13" fmla="*/ 454 h 840"/>
                  <a:gd name="T14" fmla="*/ 891 w 955"/>
                  <a:gd name="T15" fmla="*/ 502 h 840"/>
                  <a:gd name="T16" fmla="*/ 903 w 955"/>
                  <a:gd name="T17" fmla="*/ 535 h 840"/>
                  <a:gd name="T18" fmla="*/ 573 w 955"/>
                  <a:gd name="T19" fmla="*/ 840 h 840"/>
                  <a:gd name="T20" fmla="*/ 235 w 955"/>
                  <a:gd name="T21" fmla="*/ 535 h 840"/>
                  <a:gd name="T22" fmla="*/ 303 w 955"/>
                  <a:gd name="T23" fmla="*/ 440 h 840"/>
                  <a:gd name="T24" fmla="*/ 0 w 955"/>
                  <a:gd name="T25" fmla="*/ 137 h 8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55"/>
                  <a:gd name="T40" fmla="*/ 0 h 840"/>
                  <a:gd name="T41" fmla="*/ 955 w 955"/>
                  <a:gd name="T42" fmla="*/ 840 h 84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55" h="840">
                    <a:moveTo>
                      <a:pt x="0" y="137"/>
                    </a:moveTo>
                    <a:lnTo>
                      <a:pt x="563" y="0"/>
                    </a:lnTo>
                    <a:lnTo>
                      <a:pt x="955" y="340"/>
                    </a:lnTo>
                    <a:lnTo>
                      <a:pt x="935" y="371"/>
                    </a:lnTo>
                    <a:lnTo>
                      <a:pt x="912" y="412"/>
                    </a:lnTo>
                    <a:lnTo>
                      <a:pt x="910" y="415"/>
                    </a:lnTo>
                    <a:lnTo>
                      <a:pt x="895" y="454"/>
                    </a:lnTo>
                    <a:lnTo>
                      <a:pt x="891" y="502"/>
                    </a:lnTo>
                    <a:lnTo>
                      <a:pt x="903" y="535"/>
                    </a:lnTo>
                    <a:lnTo>
                      <a:pt x="573" y="840"/>
                    </a:lnTo>
                    <a:lnTo>
                      <a:pt x="235" y="535"/>
                    </a:lnTo>
                    <a:lnTo>
                      <a:pt x="303" y="440"/>
                    </a:lnTo>
                    <a:lnTo>
                      <a:pt x="0" y="13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6" name="Freeform 64"/>
              <p:cNvSpPr>
                <a:spLocks/>
              </p:cNvSpPr>
              <p:nvPr/>
            </p:nvSpPr>
            <p:spPr bwMode="auto">
              <a:xfrm>
                <a:off x="2771" y="1687"/>
                <a:ext cx="235" cy="190"/>
              </a:xfrm>
              <a:custGeom>
                <a:avLst/>
                <a:gdLst>
                  <a:gd name="T0" fmla="*/ 550 w 1173"/>
                  <a:gd name="T1" fmla="*/ 12 h 948"/>
                  <a:gd name="T2" fmla="*/ 600 w 1173"/>
                  <a:gd name="T3" fmla="*/ 0 h 948"/>
                  <a:gd name="T4" fmla="*/ 903 w 1173"/>
                  <a:gd name="T5" fmla="*/ 303 h 948"/>
                  <a:gd name="T6" fmla="*/ 835 w 1173"/>
                  <a:gd name="T7" fmla="*/ 398 h 948"/>
                  <a:gd name="T8" fmla="*/ 1173 w 1173"/>
                  <a:gd name="T9" fmla="*/ 703 h 948"/>
                  <a:gd name="T10" fmla="*/ 920 w 1173"/>
                  <a:gd name="T11" fmla="*/ 948 h 948"/>
                  <a:gd name="T12" fmla="*/ 0 w 1173"/>
                  <a:gd name="T13" fmla="*/ 145 h 948"/>
                  <a:gd name="T14" fmla="*/ 550 w 1173"/>
                  <a:gd name="T15" fmla="*/ 12 h 9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73"/>
                  <a:gd name="T25" fmla="*/ 0 h 948"/>
                  <a:gd name="T26" fmla="*/ 1173 w 1173"/>
                  <a:gd name="T27" fmla="*/ 948 h 9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73" h="948">
                    <a:moveTo>
                      <a:pt x="550" y="12"/>
                    </a:moveTo>
                    <a:lnTo>
                      <a:pt x="600" y="0"/>
                    </a:lnTo>
                    <a:lnTo>
                      <a:pt x="903" y="303"/>
                    </a:lnTo>
                    <a:lnTo>
                      <a:pt x="835" y="398"/>
                    </a:lnTo>
                    <a:lnTo>
                      <a:pt x="1173" y="703"/>
                    </a:lnTo>
                    <a:lnTo>
                      <a:pt x="920" y="948"/>
                    </a:lnTo>
                    <a:lnTo>
                      <a:pt x="0" y="145"/>
                    </a:lnTo>
                    <a:lnTo>
                      <a:pt x="550" y="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7" name="Freeform 65"/>
              <p:cNvSpPr>
                <a:spLocks/>
              </p:cNvSpPr>
              <p:nvPr/>
            </p:nvSpPr>
            <p:spPr bwMode="auto">
              <a:xfrm>
                <a:off x="3424" y="2421"/>
                <a:ext cx="372" cy="292"/>
              </a:xfrm>
              <a:custGeom>
                <a:avLst/>
                <a:gdLst>
                  <a:gd name="T0" fmla="*/ 268 w 1864"/>
                  <a:gd name="T1" fmla="*/ 575 h 1462"/>
                  <a:gd name="T2" fmla="*/ 713 w 1864"/>
                  <a:gd name="T3" fmla="*/ 132 h 1462"/>
                  <a:gd name="T4" fmla="*/ 787 w 1864"/>
                  <a:gd name="T5" fmla="*/ 75 h 1462"/>
                  <a:gd name="T6" fmla="*/ 870 w 1864"/>
                  <a:gd name="T7" fmla="*/ 29 h 1462"/>
                  <a:gd name="T8" fmla="*/ 953 w 1864"/>
                  <a:gd name="T9" fmla="*/ 17 h 1462"/>
                  <a:gd name="T10" fmla="*/ 1063 w 1864"/>
                  <a:gd name="T11" fmla="*/ 0 h 1462"/>
                  <a:gd name="T12" fmla="*/ 1111 w 1864"/>
                  <a:gd name="T13" fmla="*/ 0 h 1462"/>
                  <a:gd name="T14" fmla="*/ 1218 w 1864"/>
                  <a:gd name="T15" fmla="*/ 112 h 1462"/>
                  <a:gd name="T16" fmla="*/ 1275 w 1864"/>
                  <a:gd name="T17" fmla="*/ 185 h 1462"/>
                  <a:gd name="T18" fmla="*/ 1401 w 1864"/>
                  <a:gd name="T19" fmla="*/ 355 h 1462"/>
                  <a:gd name="T20" fmla="*/ 1458 w 1864"/>
                  <a:gd name="T21" fmla="*/ 475 h 1462"/>
                  <a:gd name="T22" fmla="*/ 1549 w 1864"/>
                  <a:gd name="T23" fmla="*/ 587 h 1462"/>
                  <a:gd name="T24" fmla="*/ 1653 w 1864"/>
                  <a:gd name="T25" fmla="*/ 679 h 1462"/>
                  <a:gd name="T26" fmla="*/ 1864 w 1864"/>
                  <a:gd name="T27" fmla="*/ 899 h 1462"/>
                  <a:gd name="T28" fmla="*/ 1241 w 1864"/>
                  <a:gd name="T29" fmla="*/ 1452 h 1462"/>
                  <a:gd name="T30" fmla="*/ 1211 w 1864"/>
                  <a:gd name="T31" fmla="*/ 1462 h 1462"/>
                  <a:gd name="T32" fmla="*/ 1200 w 1864"/>
                  <a:gd name="T33" fmla="*/ 1450 h 1462"/>
                  <a:gd name="T34" fmla="*/ 793 w 1864"/>
                  <a:gd name="T35" fmla="*/ 1191 h 1462"/>
                  <a:gd name="T36" fmla="*/ 683 w 1864"/>
                  <a:gd name="T37" fmla="*/ 1133 h 1462"/>
                  <a:gd name="T38" fmla="*/ 525 w 1864"/>
                  <a:gd name="T39" fmla="*/ 1054 h 1462"/>
                  <a:gd name="T40" fmla="*/ 25 w 1864"/>
                  <a:gd name="T41" fmla="*/ 809 h 1462"/>
                  <a:gd name="T42" fmla="*/ 23 w 1864"/>
                  <a:gd name="T43" fmla="*/ 797 h 1462"/>
                  <a:gd name="T44" fmla="*/ 11 w 1864"/>
                  <a:gd name="T45" fmla="*/ 749 h 1462"/>
                  <a:gd name="T46" fmla="*/ 0 w 1864"/>
                  <a:gd name="T47" fmla="*/ 727 h 1462"/>
                  <a:gd name="T48" fmla="*/ 8 w 1864"/>
                  <a:gd name="T49" fmla="*/ 710 h 1462"/>
                  <a:gd name="T50" fmla="*/ 3 w 1864"/>
                  <a:gd name="T51" fmla="*/ 679 h 1462"/>
                  <a:gd name="T52" fmla="*/ 3 w 1864"/>
                  <a:gd name="T53" fmla="*/ 677 h 1462"/>
                  <a:gd name="T54" fmla="*/ 48 w 1864"/>
                  <a:gd name="T55" fmla="*/ 652 h 1462"/>
                  <a:gd name="T56" fmla="*/ 77 w 1864"/>
                  <a:gd name="T57" fmla="*/ 639 h 1462"/>
                  <a:gd name="T58" fmla="*/ 262 w 1864"/>
                  <a:gd name="T59" fmla="*/ 581 h 1462"/>
                  <a:gd name="T60" fmla="*/ 268 w 1864"/>
                  <a:gd name="T61" fmla="*/ 575 h 146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64"/>
                  <a:gd name="T94" fmla="*/ 0 h 1462"/>
                  <a:gd name="T95" fmla="*/ 1864 w 1864"/>
                  <a:gd name="T96" fmla="*/ 1462 h 146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64" h="1462">
                    <a:moveTo>
                      <a:pt x="268" y="575"/>
                    </a:moveTo>
                    <a:lnTo>
                      <a:pt x="713" y="132"/>
                    </a:lnTo>
                    <a:lnTo>
                      <a:pt x="787" y="75"/>
                    </a:lnTo>
                    <a:lnTo>
                      <a:pt x="870" y="29"/>
                    </a:lnTo>
                    <a:lnTo>
                      <a:pt x="953" y="17"/>
                    </a:lnTo>
                    <a:lnTo>
                      <a:pt x="1063" y="0"/>
                    </a:lnTo>
                    <a:lnTo>
                      <a:pt x="1111" y="0"/>
                    </a:lnTo>
                    <a:lnTo>
                      <a:pt x="1218" y="112"/>
                    </a:lnTo>
                    <a:lnTo>
                      <a:pt x="1275" y="185"/>
                    </a:lnTo>
                    <a:lnTo>
                      <a:pt x="1401" y="355"/>
                    </a:lnTo>
                    <a:lnTo>
                      <a:pt x="1458" y="475"/>
                    </a:lnTo>
                    <a:lnTo>
                      <a:pt x="1549" y="587"/>
                    </a:lnTo>
                    <a:lnTo>
                      <a:pt x="1653" y="679"/>
                    </a:lnTo>
                    <a:lnTo>
                      <a:pt x="1864" y="899"/>
                    </a:lnTo>
                    <a:lnTo>
                      <a:pt x="1241" y="1452"/>
                    </a:lnTo>
                    <a:lnTo>
                      <a:pt x="1211" y="1462"/>
                    </a:lnTo>
                    <a:lnTo>
                      <a:pt x="1200" y="1450"/>
                    </a:lnTo>
                    <a:lnTo>
                      <a:pt x="793" y="1191"/>
                    </a:lnTo>
                    <a:lnTo>
                      <a:pt x="683" y="1133"/>
                    </a:lnTo>
                    <a:lnTo>
                      <a:pt x="525" y="1054"/>
                    </a:lnTo>
                    <a:lnTo>
                      <a:pt x="25" y="809"/>
                    </a:lnTo>
                    <a:lnTo>
                      <a:pt x="23" y="797"/>
                    </a:lnTo>
                    <a:lnTo>
                      <a:pt x="11" y="749"/>
                    </a:lnTo>
                    <a:lnTo>
                      <a:pt x="0" y="727"/>
                    </a:lnTo>
                    <a:lnTo>
                      <a:pt x="8" y="710"/>
                    </a:lnTo>
                    <a:lnTo>
                      <a:pt x="3" y="679"/>
                    </a:lnTo>
                    <a:lnTo>
                      <a:pt x="3" y="677"/>
                    </a:lnTo>
                    <a:lnTo>
                      <a:pt x="48" y="652"/>
                    </a:lnTo>
                    <a:lnTo>
                      <a:pt x="77" y="639"/>
                    </a:lnTo>
                    <a:lnTo>
                      <a:pt x="262" y="581"/>
                    </a:lnTo>
                    <a:lnTo>
                      <a:pt x="268" y="57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8" name="Freeform 66"/>
              <p:cNvSpPr>
                <a:spLocks/>
              </p:cNvSpPr>
              <p:nvPr/>
            </p:nvSpPr>
            <p:spPr bwMode="auto">
              <a:xfrm>
                <a:off x="2642" y="1716"/>
                <a:ext cx="609" cy="620"/>
              </a:xfrm>
              <a:custGeom>
                <a:avLst/>
                <a:gdLst>
                  <a:gd name="T0" fmla="*/ 0 w 3041"/>
                  <a:gd name="T1" fmla="*/ 158 h 3098"/>
                  <a:gd name="T2" fmla="*/ 643 w 3041"/>
                  <a:gd name="T3" fmla="*/ 0 h 3098"/>
                  <a:gd name="T4" fmla="*/ 1563 w 3041"/>
                  <a:gd name="T5" fmla="*/ 803 h 3098"/>
                  <a:gd name="T6" fmla="*/ 1410 w 3041"/>
                  <a:gd name="T7" fmla="*/ 955 h 3098"/>
                  <a:gd name="T8" fmla="*/ 1738 w 3041"/>
                  <a:gd name="T9" fmla="*/ 1162 h 3098"/>
                  <a:gd name="T10" fmla="*/ 1850 w 3041"/>
                  <a:gd name="T11" fmla="*/ 1224 h 3098"/>
                  <a:gd name="T12" fmla="*/ 1956 w 3041"/>
                  <a:gd name="T13" fmla="*/ 1303 h 3098"/>
                  <a:gd name="T14" fmla="*/ 2043 w 3041"/>
                  <a:gd name="T15" fmla="*/ 1400 h 3098"/>
                  <a:gd name="T16" fmla="*/ 2146 w 3041"/>
                  <a:gd name="T17" fmla="*/ 1502 h 3098"/>
                  <a:gd name="T18" fmla="*/ 2263 w 3041"/>
                  <a:gd name="T19" fmla="*/ 1413 h 3098"/>
                  <a:gd name="T20" fmla="*/ 2401 w 3041"/>
                  <a:gd name="T21" fmla="*/ 1535 h 3098"/>
                  <a:gd name="T22" fmla="*/ 2354 w 3041"/>
                  <a:gd name="T23" fmla="*/ 1639 h 3098"/>
                  <a:gd name="T24" fmla="*/ 2346 w 3041"/>
                  <a:gd name="T25" fmla="*/ 1670 h 3098"/>
                  <a:gd name="T26" fmla="*/ 2350 w 3041"/>
                  <a:gd name="T27" fmla="*/ 1705 h 3098"/>
                  <a:gd name="T28" fmla="*/ 2371 w 3041"/>
                  <a:gd name="T29" fmla="*/ 1749 h 3098"/>
                  <a:gd name="T30" fmla="*/ 2719 w 3041"/>
                  <a:gd name="T31" fmla="*/ 2175 h 3098"/>
                  <a:gd name="T32" fmla="*/ 2751 w 3041"/>
                  <a:gd name="T33" fmla="*/ 2225 h 3098"/>
                  <a:gd name="T34" fmla="*/ 2801 w 3041"/>
                  <a:gd name="T35" fmla="*/ 2260 h 3098"/>
                  <a:gd name="T36" fmla="*/ 2871 w 3041"/>
                  <a:gd name="T37" fmla="*/ 2285 h 3098"/>
                  <a:gd name="T38" fmla="*/ 2929 w 3041"/>
                  <a:gd name="T39" fmla="*/ 2305 h 3098"/>
                  <a:gd name="T40" fmla="*/ 3041 w 3041"/>
                  <a:gd name="T41" fmla="*/ 2332 h 3098"/>
                  <a:gd name="T42" fmla="*/ 2838 w 3041"/>
                  <a:gd name="T43" fmla="*/ 2820 h 3098"/>
                  <a:gd name="T44" fmla="*/ 2605 w 3041"/>
                  <a:gd name="T45" fmla="*/ 3098 h 3098"/>
                  <a:gd name="T46" fmla="*/ 1218 w 3041"/>
                  <a:gd name="T47" fmla="*/ 1940 h 3098"/>
                  <a:gd name="T48" fmla="*/ 1215 w 3041"/>
                  <a:gd name="T49" fmla="*/ 1938 h 3098"/>
                  <a:gd name="T50" fmla="*/ 415 w 3041"/>
                  <a:gd name="T51" fmla="*/ 1235 h 3098"/>
                  <a:gd name="T52" fmla="*/ 322 w 3041"/>
                  <a:gd name="T53" fmla="*/ 1150 h 3098"/>
                  <a:gd name="T54" fmla="*/ 280 w 3041"/>
                  <a:gd name="T55" fmla="*/ 1095 h 3098"/>
                  <a:gd name="T56" fmla="*/ 212 w 3041"/>
                  <a:gd name="T57" fmla="*/ 1027 h 3098"/>
                  <a:gd name="T58" fmla="*/ 160 w 3041"/>
                  <a:gd name="T59" fmla="*/ 977 h 3098"/>
                  <a:gd name="T60" fmla="*/ 121 w 3041"/>
                  <a:gd name="T61" fmla="*/ 902 h 3098"/>
                  <a:gd name="T62" fmla="*/ 88 w 3041"/>
                  <a:gd name="T63" fmla="*/ 845 h 3098"/>
                  <a:gd name="T64" fmla="*/ 67 w 3041"/>
                  <a:gd name="T65" fmla="*/ 788 h 3098"/>
                  <a:gd name="T66" fmla="*/ 58 w 3041"/>
                  <a:gd name="T67" fmla="*/ 730 h 3098"/>
                  <a:gd name="T68" fmla="*/ 0 w 3041"/>
                  <a:gd name="T69" fmla="*/ 158 h 309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41"/>
                  <a:gd name="T106" fmla="*/ 0 h 3098"/>
                  <a:gd name="T107" fmla="*/ 3041 w 3041"/>
                  <a:gd name="T108" fmla="*/ 3098 h 309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41" h="3098">
                    <a:moveTo>
                      <a:pt x="0" y="158"/>
                    </a:moveTo>
                    <a:lnTo>
                      <a:pt x="643" y="0"/>
                    </a:lnTo>
                    <a:lnTo>
                      <a:pt x="1563" y="803"/>
                    </a:lnTo>
                    <a:lnTo>
                      <a:pt x="1410" y="955"/>
                    </a:lnTo>
                    <a:lnTo>
                      <a:pt x="1738" y="1162"/>
                    </a:lnTo>
                    <a:lnTo>
                      <a:pt x="1850" y="1224"/>
                    </a:lnTo>
                    <a:lnTo>
                      <a:pt x="1956" y="1303"/>
                    </a:lnTo>
                    <a:lnTo>
                      <a:pt x="2043" y="1400"/>
                    </a:lnTo>
                    <a:lnTo>
                      <a:pt x="2146" y="1502"/>
                    </a:lnTo>
                    <a:lnTo>
                      <a:pt x="2263" y="1413"/>
                    </a:lnTo>
                    <a:lnTo>
                      <a:pt x="2401" y="1535"/>
                    </a:lnTo>
                    <a:lnTo>
                      <a:pt x="2354" y="1639"/>
                    </a:lnTo>
                    <a:lnTo>
                      <a:pt x="2346" y="1670"/>
                    </a:lnTo>
                    <a:lnTo>
                      <a:pt x="2350" y="1705"/>
                    </a:lnTo>
                    <a:lnTo>
                      <a:pt x="2371" y="1749"/>
                    </a:lnTo>
                    <a:lnTo>
                      <a:pt x="2719" y="2175"/>
                    </a:lnTo>
                    <a:lnTo>
                      <a:pt x="2751" y="2225"/>
                    </a:lnTo>
                    <a:lnTo>
                      <a:pt x="2801" y="2260"/>
                    </a:lnTo>
                    <a:lnTo>
                      <a:pt x="2871" y="2285"/>
                    </a:lnTo>
                    <a:lnTo>
                      <a:pt x="2929" y="2305"/>
                    </a:lnTo>
                    <a:lnTo>
                      <a:pt x="3041" y="2332"/>
                    </a:lnTo>
                    <a:lnTo>
                      <a:pt x="2838" y="2820"/>
                    </a:lnTo>
                    <a:lnTo>
                      <a:pt x="2605" y="3098"/>
                    </a:lnTo>
                    <a:lnTo>
                      <a:pt x="1218" y="1940"/>
                    </a:lnTo>
                    <a:lnTo>
                      <a:pt x="1215" y="1938"/>
                    </a:lnTo>
                    <a:lnTo>
                      <a:pt x="415" y="1235"/>
                    </a:lnTo>
                    <a:lnTo>
                      <a:pt x="322" y="1150"/>
                    </a:lnTo>
                    <a:lnTo>
                      <a:pt x="280" y="1095"/>
                    </a:lnTo>
                    <a:lnTo>
                      <a:pt x="212" y="1027"/>
                    </a:lnTo>
                    <a:lnTo>
                      <a:pt x="160" y="977"/>
                    </a:lnTo>
                    <a:lnTo>
                      <a:pt x="121" y="902"/>
                    </a:lnTo>
                    <a:lnTo>
                      <a:pt x="88" y="845"/>
                    </a:lnTo>
                    <a:lnTo>
                      <a:pt x="67" y="788"/>
                    </a:lnTo>
                    <a:lnTo>
                      <a:pt x="58" y="730"/>
                    </a:lnTo>
                    <a:lnTo>
                      <a:pt x="0" y="15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9" name="Freeform 67"/>
              <p:cNvSpPr>
                <a:spLocks/>
              </p:cNvSpPr>
              <p:nvPr/>
            </p:nvSpPr>
            <p:spPr bwMode="auto">
              <a:xfrm>
                <a:off x="3069" y="1742"/>
                <a:ext cx="321" cy="681"/>
              </a:xfrm>
              <a:custGeom>
                <a:avLst/>
                <a:gdLst>
                  <a:gd name="T0" fmla="*/ 12 w 1605"/>
                  <a:gd name="T1" fmla="*/ 123 h 3403"/>
                  <a:gd name="T2" fmla="*/ 0 w 1605"/>
                  <a:gd name="T3" fmla="*/ 90 h 3403"/>
                  <a:gd name="T4" fmla="*/ 4 w 1605"/>
                  <a:gd name="T5" fmla="*/ 42 h 3403"/>
                  <a:gd name="T6" fmla="*/ 19 w 1605"/>
                  <a:gd name="T7" fmla="*/ 3 h 3403"/>
                  <a:gd name="T8" fmla="*/ 21 w 1605"/>
                  <a:gd name="T9" fmla="*/ 0 h 3403"/>
                  <a:gd name="T10" fmla="*/ 1605 w 1605"/>
                  <a:gd name="T11" fmla="*/ 1140 h 3403"/>
                  <a:gd name="T12" fmla="*/ 1502 w 1605"/>
                  <a:gd name="T13" fmla="*/ 1613 h 3403"/>
                  <a:gd name="T14" fmla="*/ 1502 w 1605"/>
                  <a:gd name="T15" fmla="*/ 1617 h 3403"/>
                  <a:gd name="T16" fmla="*/ 1192 w 1605"/>
                  <a:gd name="T17" fmla="*/ 3010 h 3403"/>
                  <a:gd name="T18" fmla="*/ 1160 w 1605"/>
                  <a:gd name="T19" fmla="*/ 3082 h 3403"/>
                  <a:gd name="T20" fmla="*/ 1140 w 1605"/>
                  <a:gd name="T21" fmla="*/ 3142 h 3403"/>
                  <a:gd name="T22" fmla="*/ 1100 w 1605"/>
                  <a:gd name="T23" fmla="*/ 3217 h 3403"/>
                  <a:gd name="T24" fmla="*/ 1075 w 1605"/>
                  <a:gd name="T25" fmla="*/ 3258 h 3403"/>
                  <a:gd name="T26" fmla="*/ 1050 w 1605"/>
                  <a:gd name="T27" fmla="*/ 3310 h 3403"/>
                  <a:gd name="T28" fmla="*/ 1034 w 1605"/>
                  <a:gd name="T29" fmla="*/ 3350 h 3403"/>
                  <a:gd name="T30" fmla="*/ 994 w 1605"/>
                  <a:gd name="T31" fmla="*/ 3403 h 3403"/>
                  <a:gd name="T32" fmla="*/ 471 w 1605"/>
                  <a:gd name="T33" fmla="*/ 2968 h 3403"/>
                  <a:gd name="T34" fmla="*/ 704 w 1605"/>
                  <a:gd name="T35" fmla="*/ 2690 h 3403"/>
                  <a:gd name="T36" fmla="*/ 907 w 1605"/>
                  <a:gd name="T37" fmla="*/ 2202 h 3403"/>
                  <a:gd name="T38" fmla="*/ 1052 w 1605"/>
                  <a:gd name="T39" fmla="*/ 1607 h 3403"/>
                  <a:gd name="T40" fmla="*/ 1057 w 1605"/>
                  <a:gd name="T41" fmla="*/ 1563 h 3403"/>
                  <a:gd name="T42" fmla="*/ 1054 w 1605"/>
                  <a:gd name="T43" fmla="*/ 1513 h 3403"/>
                  <a:gd name="T44" fmla="*/ 1027 w 1605"/>
                  <a:gd name="T45" fmla="*/ 1430 h 3403"/>
                  <a:gd name="T46" fmla="*/ 1005 w 1605"/>
                  <a:gd name="T47" fmla="*/ 1390 h 3403"/>
                  <a:gd name="T48" fmla="*/ 965 w 1605"/>
                  <a:gd name="T49" fmla="*/ 1350 h 3403"/>
                  <a:gd name="T50" fmla="*/ 930 w 1605"/>
                  <a:gd name="T51" fmla="*/ 1330 h 3403"/>
                  <a:gd name="T52" fmla="*/ 849 w 1605"/>
                  <a:gd name="T53" fmla="*/ 1277 h 3403"/>
                  <a:gd name="T54" fmla="*/ 361 w 1605"/>
                  <a:gd name="T55" fmla="*/ 780 h 3403"/>
                  <a:gd name="T56" fmla="*/ 276 w 1605"/>
                  <a:gd name="T57" fmla="*/ 675 h 3403"/>
                  <a:gd name="T58" fmla="*/ 204 w 1605"/>
                  <a:gd name="T59" fmla="*/ 580 h 3403"/>
                  <a:gd name="T60" fmla="*/ 139 w 1605"/>
                  <a:gd name="T61" fmla="*/ 490 h 3403"/>
                  <a:gd name="T62" fmla="*/ 89 w 1605"/>
                  <a:gd name="T63" fmla="*/ 413 h 3403"/>
                  <a:gd name="T64" fmla="*/ 54 w 1605"/>
                  <a:gd name="T65" fmla="*/ 333 h 3403"/>
                  <a:gd name="T66" fmla="*/ 31 w 1605"/>
                  <a:gd name="T67" fmla="*/ 243 h 3403"/>
                  <a:gd name="T68" fmla="*/ 12 w 1605"/>
                  <a:gd name="T69" fmla="*/ 123 h 340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605"/>
                  <a:gd name="T106" fmla="*/ 0 h 3403"/>
                  <a:gd name="T107" fmla="*/ 1605 w 1605"/>
                  <a:gd name="T108" fmla="*/ 3403 h 340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605" h="3403">
                    <a:moveTo>
                      <a:pt x="12" y="123"/>
                    </a:moveTo>
                    <a:lnTo>
                      <a:pt x="0" y="90"/>
                    </a:lnTo>
                    <a:lnTo>
                      <a:pt x="4" y="42"/>
                    </a:lnTo>
                    <a:lnTo>
                      <a:pt x="19" y="3"/>
                    </a:lnTo>
                    <a:lnTo>
                      <a:pt x="21" y="0"/>
                    </a:lnTo>
                    <a:lnTo>
                      <a:pt x="1605" y="1140"/>
                    </a:lnTo>
                    <a:lnTo>
                      <a:pt x="1502" y="1613"/>
                    </a:lnTo>
                    <a:lnTo>
                      <a:pt x="1502" y="1617"/>
                    </a:lnTo>
                    <a:lnTo>
                      <a:pt x="1192" y="3010"/>
                    </a:lnTo>
                    <a:lnTo>
                      <a:pt x="1160" y="3082"/>
                    </a:lnTo>
                    <a:lnTo>
                      <a:pt x="1140" y="3142"/>
                    </a:lnTo>
                    <a:lnTo>
                      <a:pt x="1100" y="3217"/>
                    </a:lnTo>
                    <a:lnTo>
                      <a:pt x="1075" y="3258"/>
                    </a:lnTo>
                    <a:lnTo>
                      <a:pt x="1050" y="3310"/>
                    </a:lnTo>
                    <a:lnTo>
                      <a:pt x="1034" y="3350"/>
                    </a:lnTo>
                    <a:lnTo>
                      <a:pt x="994" y="3403"/>
                    </a:lnTo>
                    <a:lnTo>
                      <a:pt x="471" y="2968"/>
                    </a:lnTo>
                    <a:lnTo>
                      <a:pt x="704" y="2690"/>
                    </a:lnTo>
                    <a:lnTo>
                      <a:pt x="907" y="2202"/>
                    </a:lnTo>
                    <a:lnTo>
                      <a:pt x="1052" y="1607"/>
                    </a:lnTo>
                    <a:lnTo>
                      <a:pt x="1057" y="1563"/>
                    </a:lnTo>
                    <a:lnTo>
                      <a:pt x="1054" y="1513"/>
                    </a:lnTo>
                    <a:lnTo>
                      <a:pt x="1027" y="1430"/>
                    </a:lnTo>
                    <a:lnTo>
                      <a:pt x="1005" y="1390"/>
                    </a:lnTo>
                    <a:lnTo>
                      <a:pt x="965" y="1350"/>
                    </a:lnTo>
                    <a:lnTo>
                      <a:pt x="930" y="1330"/>
                    </a:lnTo>
                    <a:lnTo>
                      <a:pt x="849" y="1277"/>
                    </a:lnTo>
                    <a:lnTo>
                      <a:pt x="361" y="780"/>
                    </a:lnTo>
                    <a:lnTo>
                      <a:pt x="276" y="675"/>
                    </a:lnTo>
                    <a:lnTo>
                      <a:pt x="204" y="580"/>
                    </a:lnTo>
                    <a:lnTo>
                      <a:pt x="139" y="490"/>
                    </a:lnTo>
                    <a:lnTo>
                      <a:pt x="89" y="413"/>
                    </a:lnTo>
                    <a:lnTo>
                      <a:pt x="54" y="333"/>
                    </a:lnTo>
                    <a:lnTo>
                      <a:pt x="31" y="243"/>
                    </a:lnTo>
                    <a:lnTo>
                      <a:pt x="12" y="1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0" name="Freeform 68"/>
              <p:cNvSpPr>
                <a:spLocks/>
              </p:cNvSpPr>
              <p:nvPr/>
            </p:nvSpPr>
            <p:spPr bwMode="auto">
              <a:xfrm>
                <a:off x="2924" y="1767"/>
                <a:ext cx="357" cy="415"/>
              </a:xfrm>
              <a:custGeom>
                <a:avLst/>
                <a:gdLst>
                  <a:gd name="T0" fmla="*/ 406 w 1781"/>
                  <a:gd name="T1" fmla="*/ 305 h 2079"/>
                  <a:gd name="T2" fmla="*/ 736 w 1781"/>
                  <a:gd name="T3" fmla="*/ 0 h 2079"/>
                  <a:gd name="T4" fmla="*/ 755 w 1781"/>
                  <a:gd name="T5" fmla="*/ 120 h 2079"/>
                  <a:gd name="T6" fmla="*/ 778 w 1781"/>
                  <a:gd name="T7" fmla="*/ 210 h 2079"/>
                  <a:gd name="T8" fmla="*/ 813 w 1781"/>
                  <a:gd name="T9" fmla="*/ 290 h 2079"/>
                  <a:gd name="T10" fmla="*/ 863 w 1781"/>
                  <a:gd name="T11" fmla="*/ 367 h 2079"/>
                  <a:gd name="T12" fmla="*/ 928 w 1781"/>
                  <a:gd name="T13" fmla="*/ 457 h 2079"/>
                  <a:gd name="T14" fmla="*/ 1000 w 1781"/>
                  <a:gd name="T15" fmla="*/ 552 h 2079"/>
                  <a:gd name="T16" fmla="*/ 1085 w 1781"/>
                  <a:gd name="T17" fmla="*/ 657 h 2079"/>
                  <a:gd name="T18" fmla="*/ 1573 w 1781"/>
                  <a:gd name="T19" fmla="*/ 1154 h 2079"/>
                  <a:gd name="T20" fmla="*/ 1654 w 1781"/>
                  <a:gd name="T21" fmla="*/ 1207 h 2079"/>
                  <a:gd name="T22" fmla="*/ 1689 w 1781"/>
                  <a:gd name="T23" fmla="*/ 1227 h 2079"/>
                  <a:gd name="T24" fmla="*/ 1729 w 1781"/>
                  <a:gd name="T25" fmla="*/ 1267 h 2079"/>
                  <a:gd name="T26" fmla="*/ 1751 w 1781"/>
                  <a:gd name="T27" fmla="*/ 1307 h 2079"/>
                  <a:gd name="T28" fmla="*/ 1778 w 1781"/>
                  <a:gd name="T29" fmla="*/ 1390 h 2079"/>
                  <a:gd name="T30" fmla="*/ 1781 w 1781"/>
                  <a:gd name="T31" fmla="*/ 1440 h 2079"/>
                  <a:gd name="T32" fmla="*/ 1776 w 1781"/>
                  <a:gd name="T33" fmla="*/ 1484 h 2079"/>
                  <a:gd name="T34" fmla="*/ 1631 w 1781"/>
                  <a:gd name="T35" fmla="*/ 2079 h 2079"/>
                  <a:gd name="T36" fmla="*/ 1519 w 1781"/>
                  <a:gd name="T37" fmla="*/ 2052 h 2079"/>
                  <a:gd name="T38" fmla="*/ 1461 w 1781"/>
                  <a:gd name="T39" fmla="*/ 2032 h 2079"/>
                  <a:gd name="T40" fmla="*/ 1391 w 1781"/>
                  <a:gd name="T41" fmla="*/ 2007 h 2079"/>
                  <a:gd name="T42" fmla="*/ 1341 w 1781"/>
                  <a:gd name="T43" fmla="*/ 1972 h 2079"/>
                  <a:gd name="T44" fmla="*/ 1309 w 1781"/>
                  <a:gd name="T45" fmla="*/ 1922 h 2079"/>
                  <a:gd name="T46" fmla="*/ 961 w 1781"/>
                  <a:gd name="T47" fmla="*/ 1496 h 2079"/>
                  <a:gd name="T48" fmla="*/ 940 w 1781"/>
                  <a:gd name="T49" fmla="*/ 1452 h 2079"/>
                  <a:gd name="T50" fmla="*/ 936 w 1781"/>
                  <a:gd name="T51" fmla="*/ 1417 h 2079"/>
                  <a:gd name="T52" fmla="*/ 944 w 1781"/>
                  <a:gd name="T53" fmla="*/ 1386 h 2079"/>
                  <a:gd name="T54" fmla="*/ 991 w 1781"/>
                  <a:gd name="T55" fmla="*/ 1282 h 2079"/>
                  <a:gd name="T56" fmla="*/ 853 w 1781"/>
                  <a:gd name="T57" fmla="*/ 1160 h 2079"/>
                  <a:gd name="T58" fmla="*/ 736 w 1781"/>
                  <a:gd name="T59" fmla="*/ 1249 h 2079"/>
                  <a:gd name="T60" fmla="*/ 633 w 1781"/>
                  <a:gd name="T61" fmla="*/ 1147 h 2079"/>
                  <a:gd name="T62" fmla="*/ 546 w 1781"/>
                  <a:gd name="T63" fmla="*/ 1050 h 2079"/>
                  <a:gd name="T64" fmla="*/ 440 w 1781"/>
                  <a:gd name="T65" fmla="*/ 971 h 2079"/>
                  <a:gd name="T66" fmla="*/ 328 w 1781"/>
                  <a:gd name="T67" fmla="*/ 909 h 2079"/>
                  <a:gd name="T68" fmla="*/ 0 w 1781"/>
                  <a:gd name="T69" fmla="*/ 702 h 2079"/>
                  <a:gd name="T70" fmla="*/ 153 w 1781"/>
                  <a:gd name="T71" fmla="*/ 550 h 2079"/>
                  <a:gd name="T72" fmla="*/ 406 w 1781"/>
                  <a:gd name="T73" fmla="*/ 305 h 207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81"/>
                  <a:gd name="T112" fmla="*/ 0 h 2079"/>
                  <a:gd name="T113" fmla="*/ 1781 w 1781"/>
                  <a:gd name="T114" fmla="*/ 2079 h 207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81" h="2079">
                    <a:moveTo>
                      <a:pt x="406" y="305"/>
                    </a:moveTo>
                    <a:lnTo>
                      <a:pt x="736" y="0"/>
                    </a:lnTo>
                    <a:lnTo>
                      <a:pt x="755" y="120"/>
                    </a:lnTo>
                    <a:lnTo>
                      <a:pt x="778" y="210"/>
                    </a:lnTo>
                    <a:lnTo>
                      <a:pt x="813" y="290"/>
                    </a:lnTo>
                    <a:lnTo>
                      <a:pt x="863" y="367"/>
                    </a:lnTo>
                    <a:lnTo>
                      <a:pt x="928" y="457"/>
                    </a:lnTo>
                    <a:lnTo>
                      <a:pt x="1000" y="552"/>
                    </a:lnTo>
                    <a:lnTo>
                      <a:pt x="1085" y="657"/>
                    </a:lnTo>
                    <a:lnTo>
                      <a:pt x="1573" y="1154"/>
                    </a:lnTo>
                    <a:lnTo>
                      <a:pt x="1654" y="1207"/>
                    </a:lnTo>
                    <a:lnTo>
                      <a:pt x="1689" y="1227"/>
                    </a:lnTo>
                    <a:lnTo>
                      <a:pt x="1729" y="1267"/>
                    </a:lnTo>
                    <a:lnTo>
                      <a:pt x="1751" y="1307"/>
                    </a:lnTo>
                    <a:lnTo>
                      <a:pt x="1778" y="1390"/>
                    </a:lnTo>
                    <a:lnTo>
                      <a:pt x="1781" y="1440"/>
                    </a:lnTo>
                    <a:lnTo>
                      <a:pt x="1776" y="1484"/>
                    </a:lnTo>
                    <a:lnTo>
                      <a:pt x="1631" y="2079"/>
                    </a:lnTo>
                    <a:lnTo>
                      <a:pt x="1519" y="2052"/>
                    </a:lnTo>
                    <a:lnTo>
                      <a:pt x="1461" y="2032"/>
                    </a:lnTo>
                    <a:lnTo>
                      <a:pt x="1391" y="2007"/>
                    </a:lnTo>
                    <a:lnTo>
                      <a:pt x="1341" y="1972"/>
                    </a:lnTo>
                    <a:lnTo>
                      <a:pt x="1309" y="1922"/>
                    </a:lnTo>
                    <a:lnTo>
                      <a:pt x="961" y="1496"/>
                    </a:lnTo>
                    <a:lnTo>
                      <a:pt x="940" y="1452"/>
                    </a:lnTo>
                    <a:lnTo>
                      <a:pt x="936" y="1417"/>
                    </a:lnTo>
                    <a:lnTo>
                      <a:pt x="944" y="1386"/>
                    </a:lnTo>
                    <a:lnTo>
                      <a:pt x="991" y="1282"/>
                    </a:lnTo>
                    <a:lnTo>
                      <a:pt x="853" y="1160"/>
                    </a:lnTo>
                    <a:lnTo>
                      <a:pt x="736" y="1249"/>
                    </a:lnTo>
                    <a:lnTo>
                      <a:pt x="633" y="1147"/>
                    </a:lnTo>
                    <a:lnTo>
                      <a:pt x="546" y="1050"/>
                    </a:lnTo>
                    <a:lnTo>
                      <a:pt x="440" y="971"/>
                    </a:lnTo>
                    <a:lnTo>
                      <a:pt x="328" y="909"/>
                    </a:lnTo>
                    <a:lnTo>
                      <a:pt x="0" y="702"/>
                    </a:lnTo>
                    <a:lnTo>
                      <a:pt x="153" y="550"/>
                    </a:lnTo>
                    <a:lnTo>
                      <a:pt x="406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1" name="Freeform 69"/>
              <p:cNvSpPr>
                <a:spLocks/>
              </p:cNvSpPr>
              <p:nvPr/>
            </p:nvSpPr>
            <p:spPr bwMode="auto">
              <a:xfrm>
                <a:off x="2811" y="2104"/>
                <a:ext cx="614" cy="760"/>
              </a:xfrm>
              <a:custGeom>
                <a:avLst/>
                <a:gdLst>
                  <a:gd name="T0" fmla="*/ 0 w 3069"/>
                  <a:gd name="T1" fmla="*/ 350 h 3799"/>
                  <a:gd name="T2" fmla="*/ 373 w 3069"/>
                  <a:gd name="T3" fmla="*/ 0 h 3799"/>
                  <a:gd name="T4" fmla="*/ 1760 w 3069"/>
                  <a:gd name="T5" fmla="*/ 1158 h 3799"/>
                  <a:gd name="T6" fmla="*/ 2283 w 3069"/>
                  <a:gd name="T7" fmla="*/ 1593 h 3799"/>
                  <a:gd name="T8" fmla="*/ 3051 w 3069"/>
                  <a:gd name="T9" fmla="*/ 2232 h 3799"/>
                  <a:gd name="T10" fmla="*/ 3064 w 3069"/>
                  <a:gd name="T11" fmla="*/ 2260 h 3799"/>
                  <a:gd name="T12" fmla="*/ 3064 w 3069"/>
                  <a:gd name="T13" fmla="*/ 2262 h 3799"/>
                  <a:gd name="T14" fmla="*/ 3069 w 3069"/>
                  <a:gd name="T15" fmla="*/ 2293 h 3799"/>
                  <a:gd name="T16" fmla="*/ 3061 w 3069"/>
                  <a:gd name="T17" fmla="*/ 2310 h 3799"/>
                  <a:gd name="T18" fmla="*/ 3056 w 3069"/>
                  <a:gd name="T19" fmla="*/ 2322 h 3799"/>
                  <a:gd name="T20" fmla="*/ 3034 w 3069"/>
                  <a:gd name="T21" fmla="*/ 2359 h 3799"/>
                  <a:gd name="T22" fmla="*/ 2987 w 3069"/>
                  <a:gd name="T23" fmla="*/ 2390 h 3799"/>
                  <a:gd name="T24" fmla="*/ 2628 w 3069"/>
                  <a:gd name="T25" fmla="*/ 2703 h 3799"/>
                  <a:gd name="T26" fmla="*/ 2591 w 3069"/>
                  <a:gd name="T27" fmla="*/ 2725 h 3799"/>
                  <a:gd name="T28" fmla="*/ 2531 w 3069"/>
                  <a:gd name="T29" fmla="*/ 2765 h 3799"/>
                  <a:gd name="T30" fmla="*/ 2459 w 3069"/>
                  <a:gd name="T31" fmla="*/ 2807 h 3799"/>
                  <a:gd name="T32" fmla="*/ 2418 w 3069"/>
                  <a:gd name="T33" fmla="*/ 2818 h 3799"/>
                  <a:gd name="T34" fmla="*/ 2356 w 3069"/>
                  <a:gd name="T35" fmla="*/ 2832 h 3799"/>
                  <a:gd name="T36" fmla="*/ 1779 w 3069"/>
                  <a:gd name="T37" fmla="*/ 3005 h 3799"/>
                  <a:gd name="T38" fmla="*/ 1729 w 3069"/>
                  <a:gd name="T39" fmla="*/ 3033 h 3799"/>
                  <a:gd name="T40" fmla="*/ 1661 w 3069"/>
                  <a:gd name="T41" fmla="*/ 3060 h 3799"/>
                  <a:gd name="T42" fmla="*/ 1573 w 3069"/>
                  <a:gd name="T43" fmla="*/ 3115 h 3799"/>
                  <a:gd name="T44" fmla="*/ 1496 w 3069"/>
                  <a:gd name="T45" fmla="*/ 3175 h 3799"/>
                  <a:gd name="T46" fmla="*/ 1366 w 3069"/>
                  <a:gd name="T47" fmla="*/ 3285 h 3799"/>
                  <a:gd name="T48" fmla="*/ 955 w 3069"/>
                  <a:gd name="T49" fmla="*/ 3640 h 3799"/>
                  <a:gd name="T50" fmla="*/ 845 w 3069"/>
                  <a:gd name="T51" fmla="*/ 3710 h 3799"/>
                  <a:gd name="T52" fmla="*/ 781 w 3069"/>
                  <a:gd name="T53" fmla="*/ 3758 h 3799"/>
                  <a:gd name="T54" fmla="*/ 735 w 3069"/>
                  <a:gd name="T55" fmla="*/ 3799 h 3799"/>
                  <a:gd name="T56" fmla="*/ 401 w 3069"/>
                  <a:gd name="T57" fmla="*/ 3255 h 3799"/>
                  <a:gd name="T58" fmla="*/ 368 w 3069"/>
                  <a:gd name="T59" fmla="*/ 3160 h 3799"/>
                  <a:gd name="T60" fmla="*/ 351 w 3069"/>
                  <a:gd name="T61" fmla="*/ 3100 h 3799"/>
                  <a:gd name="T62" fmla="*/ 348 w 3069"/>
                  <a:gd name="T63" fmla="*/ 3050 h 3799"/>
                  <a:gd name="T64" fmla="*/ 343 w 3069"/>
                  <a:gd name="T65" fmla="*/ 3002 h 3799"/>
                  <a:gd name="T66" fmla="*/ 348 w 3069"/>
                  <a:gd name="T67" fmla="*/ 2957 h 3799"/>
                  <a:gd name="T68" fmla="*/ 370 w 3069"/>
                  <a:gd name="T69" fmla="*/ 2903 h 3799"/>
                  <a:gd name="T70" fmla="*/ 396 w 3069"/>
                  <a:gd name="T71" fmla="*/ 2853 h 3799"/>
                  <a:gd name="T72" fmla="*/ 423 w 3069"/>
                  <a:gd name="T73" fmla="*/ 2793 h 3799"/>
                  <a:gd name="T74" fmla="*/ 483 w 3069"/>
                  <a:gd name="T75" fmla="*/ 2465 h 3799"/>
                  <a:gd name="T76" fmla="*/ 490 w 3069"/>
                  <a:gd name="T77" fmla="*/ 2417 h 3799"/>
                  <a:gd name="T78" fmla="*/ 533 w 3069"/>
                  <a:gd name="T79" fmla="*/ 2342 h 3799"/>
                  <a:gd name="T80" fmla="*/ 568 w 3069"/>
                  <a:gd name="T81" fmla="*/ 2274 h 3799"/>
                  <a:gd name="T82" fmla="*/ 596 w 3069"/>
                  <a:gd name="T83" fmla="*/ 2210 h 3799"/>
                  <a:gd name="T84" fmla="*/ 606 w 3069"/>
                  <a:gd name="T85" fmla="*/ 2158 h 3799"/>
                  <a:gd name="T86" fmla="*/ 616 w 3069"/>
                  <a:gd name="T87" fmla="*/ 2090 h 3799"/>
                  <a:gd name="T88" fmla="*/ 621 w 3069"/>
                  <a:gd name="T89" fmla="*/ 2033 h 3799"/>
                  <a:gd name="T90" fmla="*/ 618 w 3069"/>
                  <a:gd name="T91" fmla="*/ 1965 h 3799"/>
                  <a:gd name="T92" fmla="*/ 613 w 3069"/>
                  <a:gd name="T93" fmla="*/ 1895 h 3799"/>
                  <a:gd name="T94" fmla="*/ 613 w 3069"/>
                  <a:gd name="T95" fmla="*/ 1890 h 3799"/>
                  <a:gd name="T96" fmla="*/ 608 w 3069"/>
                  <a:gd name="T97" fmla="*/ 1820 h 3799"/>
                  <a:gd name="T98" fmla="*/ 604 w 3069"/>
                  <a:gd name="T99" fmla="*/ 1770 h 3799"/>
                  <a:gd name="T100" fmla="*/ 575 w 3069"/>
                  <a:gd name="T101" fmla="*/ 1693 h 3799"/>
                  <a:gd name="T102" fmla="*/ 556 w 3069"/>
                  <a:gd name="T103" fmla="*/ 1635 h 3799"/>
                  <a:gd name="T104" fmla="*/ 540 w 3069"/>
                  <a:gd name="T105" fmla="*/ 1583 h 3799"/>
                  <a:gd name="T106" fmla="*/ 0 w 3069"/>
                  <a:gd name="T107" fmla="*/ 350 h 379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069"/>
                  <a:gd name="T163" fmla="*/ 0 h 3799"/>
                  <a:gd name="T164" fmla="*/ 3069 w 3069"/>
                  <a:gd name="T165" fmla="*/ 3799 h 379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069" h="3799">
                    <a:moveTo>
                      <a:pt x="0" y="350"/>
                    </a:moveTo>
                    <a:lnTo>
                      <a:pt x="373" y="0"/>
                    </a:lnTo>
                    <a:lnTo>
                      <a:pt x="1760" y="1158"/>
                    </a:lnTo>
                    <a:lnTo>
                      <a:pt x="2283" y="1593"/>
                    </a:lnTo>
                    <a:lnTo>
                      <a:pt x="3051" y="2232"/>
                    </a:lnTo>
                    <a:lnTo>
                      <a:pt x="3064" y="2260"/>
                    </a:lnTo>
                    <a:lnTo>
                      <a:pt x="3064" y="2262"/>
                    </a:lnTo>
                    <a:lnTo>
                      <a:pt x="3069" y="2293"/>
                    </a:lnTo>
                    <a:lnTo>
                      <a:pt x="3061" y="2310"/>
                    </a:lnTo>
                    <a:lnTo>
                      <a:pt x="3056" y="2322"/>
                    </a:lnTo>
                    <a:lnTo>
                      <a:pt x="3034" y="2359"/>
                    </a:lnTo>
                    <a:lnTo>
                      <a:pt x="2987" y="2390"/>
                    </a:lnTo>
                    <a:lnTo>
                      <a:pt x="2628" y="2703"/>
                    </a:lnTo>
                    <a:lnTo>
                      <a:pt x="2591" y="2725"/>
                    </a:lnTo>
                    <a:lnTo>
                      <a:pt x="2531" y="2765"/>
                    </a:lnTo>
                    <a:lnTo>
                      <a:pt x="2459" y="2807"/>
                    </a:lnTo>
                    <a:lnTo>
                      <a:pt x="2418" y="2818"/>
                    </a:lnTo>
                    <a:lnTo>
                      <a:pt x="2356" y="2832"/>
                    </a:lnTo>
                    <a:lnTo>
                      <a:pt x="1779" y="3005"/>
                    </a:lnTo>
                    <a:lnTo>
                      <a:pt x="1729" y="3033"/>
                    </a:lnTo>
                    <a:lnTo>
                      <a:pt x="1661" y="3060"/>
                    </a:lnTo>
                    <a:lnTo>
                      <a:pt x="1573" y="3115"/>
                    </a:lnTo>
                    <a:lnTo>
                      <a:pt x="1496" y="3175"/>
                    </a:lnTo>
                    <a:lnTo>
                      <a:pt x="1366" y="3285"/>
                    </a:lnTo>
                    <a:lnTo>
                      <a:pt x="955" y="3640"/>
                    </a:lnTo>
                    <a:lnTo>
                      <a:pt x="845" y="3710"/>
                    </a:lnTo>
                    <a:lnTo>
                      <a:pt x="781" y="3758"/>
                    </a:lnTo>
                    <a:lnTo>
                      <a:pt x="735" y="3799"/>
                    </a:lnTo>
                    <a:lnTo>
                      <a:pt x="401" y="3255"/>
                    </a:lnTo>
                    <a:lnTo>
                      <a:pt x="368" y="3160"/>
                    </a:lnTo>
                    <a:lnTo>
                      <a:pt x="351" y="3100"/>
                    </a:lnTo>
                    <a:lnTo>
                      <a:pt x="348" y="3050"/>
                    </a:lnTo>
                    <a:lnTo>
                      <a:pt x="343" y="3002"/>
                    </a:lnTo>
                    <a:lnTo>
                      <a:pt x="348" y="2957"/>
                    </a:lnTo>
                    <a:lnTo>
                      <a:pt x="370" y="2903"/>
                    </a:lnTo>
                    <a:lnTo>
                      <a:pt x="396" y="2853"/>
                    </a:lnTo>
                    <a:lnTo>
                      <a:pt x="423" y="2793"/>
                    </a:lnTo>
                    <a:lnTo>
                      <a:pt x="483" y="2465"/>
                    </a:lnTo>
                    <a:lnTo>
                      <a:pt x="490" y="2417"/>
                    </a:lnTo>
                    <a:lnTo>
                      <a:pt x="533" y="2342"/>
                    </a:lnTo>
                    <a:lnTo>
                      <a:pt x="568" y="2274"/>
                    </a:lnTo>
                    <a:lnTo>
                      <a:pt x="596" y="2210"/>
                    </a:lnTo>
                    <a:lnTo>
                      <a:pt x="606" y="2158"/>
                    </a:lnTo>
                    <a:lnTo>
                      <a:pt x="616" y="2090"/>
                    </a:lnTo>
                    <a:lnTo>
                      <a:pt x="621" y="2033"/>
                    </a:lnTo>
                    <a:lnTo>
                      <a:pt x="618" y="1965"/>
                    </a:lnTo>
                    <a:lnTo>
                      <a:pt x="613" y="1895"/>
                    </a:lnTo>
                    <a:lnTo>
                      <a:pt x="613" y="1890"/>
                    </a:lnTo>
                    <a:lnTo>
                      <a:pt x="608" y="1820"/>
                    </a:lnTo>
                    <a:lnTo>
                      <a:pt x="604" y="1770"/>
                    </a:lnTo>
                    <a:lnTo>
                      <a:pt x="575" y="1693"/>
                    </a:lnTo>
                    <a:lnTo>
                      <a:pt x="556" y="1635"/>
                    </a:lnTo>
                    <a:lnTo>
                      <a:pt x="540" y="1583"/>
                    </a:lnTo>
                    <a:lnTo>
                      <a:pt x="0" y="3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2" name="Freeform 70"/>
              <p:cNvSpPr>
                <a:spLocks/>
              </p:cNvSpPr>
              <p:nvPr/>
            </p:nvSpPr>
            <p:spPr bwMode="auto">
              <a:xfrm>
                <a:off x="2685" y="2174"/>
                <a:ext cx="249" cy="385"/>
              </a:xfrm>
              <a:custGeom>
                <a:avLst/>
                <a:gdLst>
                  <a:gd name="T0" fmla="*/ 256 w 1246"/>
                  <a:gd name="T1" fmla="*/ 777 h 1924"/>
                  <a:gd name="T2" fmla="*/ 513 w 1246"/>
                  <a:gd name="T3" fmla="*/ 65 h 1924"/>
                  <a:gd name="T4" fmla="*/ 631 w 1246"/>
                  <a:gd name="T5" fmla="*/ 3 h 1924"/>
                  <a:gd name="T6" fmla="*/ 633 w 1246"/>
                  <a:gd name="T7" fmla="*/ 0 h 1924"/>
                  <a:gd name="T8" fmla="*/ 1173 w 1246"/>
                  <a:gd name="T9" fmla="*/ 1233 h 1924"/>
                  <a:gd name="T10" fmla="*/ 1189 w 1246"/>
                  <a:gd name="T11" fmla="*/ 1285 h 1924"/>
                  <a:gd name="T12" fmla="*/ 1208 w 1246"/>
                  <a:gd name="T13" fmla="*/ 1343 h 1924"/>
                  <a:gd name="T14" fmla="*/ 1237 w 1246"/>
                  <a:gd name="T15" fmla="*/ 1420 h 1924"/>
                  <a:gd name="T16" fmla="*/ 1241 w 1246"/>
                  <a:gd name="T17" fmla="*/ 1470 h 1924"/>
                  <a:gd name="T18" fmla="*/ 1246 w 1246"/>
                  <a:gd name="T19" fmla="*/ 1540 h 1924"/>
                  <a:gd name="T20" fmla="*/ 195 w 1246"/>
                  <a:gd name="T21" fmla="*/ 1924 h 1924"/>
                  <a:gd name="T22" fmla="*/ 0 w 1246"/>
                  <a:gd name="T23" fmla="*/ 1450 h 1924"/>
                  <a:gd name="T24" fmla="*/ 23 w 1246"/>
                  <a:gd name="T25" fmla="*/ 1420 h 1924"/>
                  <a:gd name="T26" fmla="*/ 50 w 1246"/>
                  <a:gd name="T27" fmla="*/ 1385 h 1924"/>
                  <a:gd name="T28" fmla="*/ 71 w 1246"/>
                  <a:gd name="T29" fmla="*/ 1350 h 1924"/>
                  <a:gd name="T30" fmla="*/ 81 w 1246"/>
                  <a:gd name="T31" fmla="*/ 1314 h 1924"/>
                  <a:gd name="T32" fmla="*/ 98 w 1246"/>
                  <a:gd name="T33" fmla="*/ 1272 h 1924"/>
                  <a:gd name="T34" fmla="*/ 256 w 1246"/>
                  <a:gd name="T35" fmla="*/ 777 h 192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246"/>
                  <a:gd name="T55" fmla="*/ 0 h 1924"/>
                  <a:gd name="T56" fmla="*/ 1246 w 1246"/>
                  <a:gd name="T57" fmla="*/ 1924 h 192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246" h="1924">
                    <a:moveTo>
                      <a:pt x="256" y="777"/>
                    </a:moveTo>
                    <a:lnTo>
                      <a:pt x="513" y="65"/>
                    </a:lnTo>
                    <a:lnTo>
                      <a:pt x="631" y="3"/>
                    </a:lnTo>
                    <a:lnTo>
                      <a:pt x="633" y="0"/>
                    </a:lnTo>
                    <a:lnTo>
                      <a:pt x="1173" y="1233"/>
                    </a:lnTo>
                    <a:lnTo>
                      <a:pt x="1189" y="1285"/>
                    </a:lnTo>
                    <a:lnTo>
                      <a:pt x="1208" y="1343"/>
                    </a:lnTo>
                    <a:lnTo>
                      <a:pt x="1237" y="1420"/>
                    </a:lnTo>
                    <a:lnTo>
                      <a:pt x="1241" y="1470"/>
                    </a:lnTo>
                    <a:lnTo>
                      <a:pt x="1246" y="1540"/>
                    </a:lnTo>
                    <a:lnTo>
                      <a:pt x="195" y="1924"/>
                    </a:lnTo>
                    <a:lnTo>
                      <a:pt x="0" y="1450"/>
                    </a:lnTo>
                    <a:lnTo>
                      <a:pt x="23" y="1420"/>
                    </a:lnTo>
                    <a:lnTo>
                      <a:pt x="50" y="1385"/>
                    </a:lnTo>
                    <a:lnTo>
                      <a:pt x="71" y="1350"/>
                    </a:lnTo>
                    <a:lnTo>
                      <a:pt x="81" y="1314"/>
                    </a:lnTo>
                    <a:lnTo>
                      <a:pt x="98" y="1272"/>
                    </a:lnTo>
                    <a:lnTo>
                      <a:pt x="256" y="77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3" name="Freeform 71"/>
              <p:cNvSpPr>
                <a:spLocks/>
              </p:cNvSpPr>
              <p:nvPr/>
            </p:nvSpPr>
            <p:spPr bwMode="auto">
              <a:xfrm>
                <a:off x="2716" y="2566"/>
                <a:ext cx="858" cy="1432"/>
              </a:xfrm>
              <a:custGeom>
                <a:avLst/>
                <a:gdLst>
                  <a:gd name="T0" fmla="*/ 3559 w 4286"/>
                  <a:gd name="T1" fmla="*/ 70 h 7162"/>
                  <a:gd name="T2" fmla="*/ 3589 w 4286"/>
                  <a:gd name="T3" fmla="*/ 153 h 7162"/>
                  <a:gd name="T4" fmla="*/ 3594 w 4286"/>
                  <a:gd name="T5" fmla="*/ 427 h 7162"/>
                  <a:gd name="T6" fmla="*/ 3651 w 4286"/>
                  <a:gd name="T7" fmla="*/ 805 h 7162"/>
                  <a:gd name="T8" fmla="*/ 3829 w 4286"/>
                  <a:gd name="T9" fmla="*/ 1404 h 7162"/>
                  <a:gd name="T10" fmla="*/ 3896 w 4286"/>
                  <a:gd name="T11" fmla="*/ 1595 h 7162"/>
                  <a:gd name="T12" fmla="*/ 4001 w 4286"/>
                  <a:gd name="T13" fmla="*/ 1713 h 7162"/>
                  <a:gd name="T14" fmla="*/ 4074 w 4286"/>
                  <a:gd name="T15" fmla="*/ 2155 h 7162"/>
                  <a:gd name="T16" fmla="*/ 4141 w 4286"/>
                  <a:gd name="T17" fmla="*/ 2462 h 7162"/>
                  <a:gd name="T18" fmla="*/ 4264 w 4286"/>
                  <a:gd name="T19" fmla="*/ 2745 h 7162"/>
                  <a:gd name="T20" fmla="*/ 4221 w 4286"/>
                  <a:gd name="T21" fmla="*/ 3261 h 7162"/>
                  <a:gd name="T22" fmla="*/ 4151 w 4286"/>
                  <a:gd name="T23" fmla="*/ 4077 h 7162"/>
                  <a:gd name="T24" fmla="*/ 4064 w 4286"/>
                  <a:gd name="T25" fmla="*/ 4352 h 7162"/>
                  <a:gd name="T26" fmla="*/ 3941 w 4286"/>
                  <a:gd name="T27" fmla="*/ 4657 h 7162"/>
                  <a:gd name="T28" fmla="*/ 3814 w 4286"/>
                  <a:gd name="T29" fmla="*/ 4913 h 7162"/>
                  <a:gd name="T30" fmla="*/ 3489 w 4286"/>
                  <a:gd name="T31" fmla="*/ 5338 h 7162"/>
                  <a:gd name="T32" fmla="*/ 3344 w 4286"/>
                  <a:gd name="T33" fmla="*/ 5608 h 7162"/>
                  <a:gd name="T34" fmla="*/ 3256 w 4286"/>
                  <a:gd name="T35" fmla="*/ 5867 h 7162"/>
                  <a:gd name="T36" fmla="*/ 3136 w 4286"/>
                  <a:gd name="T37" fmla="*/ 6090 h 7162"/>
                  <a:gd name="T38" fmla="*/ 2669 w 4286"/>
                  <a:gd name="T39" fmla="*/ 6512 h 7162"/>
                  <a:gd name="T40" fmla="*/ 2161 w 4286"/>
                  <a:gd name="T41" fmla="*/ 7122 h 7162"/>
                  <a:gd name="T42" fmla="*/ 1946 w 4286"/>
                  <a:gd name="T43" fmla="*/ 7160 h 7162"/>
                  <a:gd name="T44" fmla="*/ 1701 w 4286"/>
                  <a:gd name="T45" fmla="*/ 7102 h 7162"/>
                  <a:gd name="T46" fmla="*/ 1131 w 4286"/>
                  <a:gd name="T47" fmla="*/ 7118 h 7162"/>
                  <a:gd name="T48" fmla="*/ 1031 w 4286"/>
                  <a:gd name="T49" fmla="*/ 6740 h 7162"/>
                  <a:gd name="T50" fmla="*/ 1023 w 4286"/>
                  <a:gd name="T51" fmla="*/ 6471 h 7162"/>
                  <a:gd name="T52" fmla="*/ 975 w 4286"/>
                  <a:gd name="T53" fmla="*/ 6253 h 7162"/>
                  <a:gd name="T54" fmla="*/ 903 w 4286"/>
                  <a:gd name="T55" fmla="*/ 5873 h 7162"/>
                  <a:gd name="T56" fmla="*/ 780 w 4286"/>
                  <a:gd name="T57" fmla="*/ 5504 h 7162"/>
                  <a:gd name="T58" fmla="*/ 625 w 4286"/>
                  <a:gd name="T59" fmla="*/ 5280 h 7162"/>
                  <a:gd name="T60" fmla="*/ 552 w 4286"/>
                  <a:gd name="T61" fmla="*/ 5075 h 7162"/>
                  <a:gd name="T62" fmla="*/ 623 w 4286"/>
                  <a:gd name="T63" fmla="*/ 4910 h 7162"/>
                  <a:gd name="T64" fmla="*/ 683 w 4286"/>
                  <a:gd name="T65" fmla="*/ 4637 h 7162"/>
                  <a:gd name="T66" fmla="*/ 533 w 4286"/>
                  <a:gd name="T67" fmla="*/ 4455 h 7162"/>
                  <a:gd name="T68" fmla="*/ 301 w 4286"/>
                  <a:gd name="T69" fmla="*/ 4396 h 7162"/>
                  <a:gd name="T70" fmla="*/ 158 w 4286"/>
                  <a:gd name="T71" fmla="*/ 3973 h 7162"/>
                  <a:gd name="T72" fmla="*/ 340 w 4286"/>
                  <a:gd name="T73" fmla="*/ 3848 h 7162"/>
                  <a:gd name="T74" fmla="*/ 656 w 4286"/>
                  <a:gd name="T75" fmla="*/ 3425 h 7162"/>
                  <a:gd name="T76" fmla="*/ 758 w 4286"/>
                  <a:gd name="T77" fmla="*/ 3170 h 7162"/>
                  <a:gd name="T78" fmla="*/ 778 w 4286"/>
                  <a:gd name="T79" fmla="*/ 2910 h 7162"/>
                  <a:gd name="T80" fmla="*/ 1068 w 4286"/>
                  <a:gd name="T81" fmla="*/ 1848 h 7162"/>
                  <a:gd name="T82" fmla="*/ 1210 w 4286"/>
                  <a:gd name="T83" fmla="*/ 1489 h 7162"/>
                  <a:gd name="T84" fmla="*/ 1430 w 4286"/>
                  <a:gd name="T85" fmla="*/ 1330 h 7162"/>
                  <a:gd name="T86" fmla="*/ 2048 w 4286"/>
                  <a:gd name="T87" fmla="*/ 805 h 7162"/>
                  <a:gd name="T88" fmla="*/ 2254 w 4286"/>
                  <a:gd name="T89" fmla="*/ 695 h 7162"/>
                  <a:gd name="T90" fmla="*/ 2934 w 4286"/>
                  <a:gd name="T91" fmla="*/ 497 h 7162"/>
                  <a:gd name="T92" fmla="*/ 3103 w 4286"/>
                  <a:gd name="T93" fmla="*/ 393 h 7162"/>
                  <a:gd name="T94" fmla="*/ 3531 w 4286"/>
                  <a:gd name="T95" fmla="*/ 12 h 716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286"/>
                  <a:gd name="T145" fmla="*/ 0 h 7162"/>
                  <a:gd name="T146" fmla="*/ 4286 w 4286"/>
                  <a:gd name="T147" fmla="*/ 7162 h 716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286" h="7162">
                    <a:moveTo>
                      <a:pt x="3536" y="0"/>
                    </a:moveTo>
                    <a:lnTo>
                      <a:pt x="3547" y="22"/>
                    </a:lnTo>
                    <a:lnTo>
                      <a:pt x="3559" y="70"/>
                    </a:lnTo>
                    <a:lnTo>
                      <a:pt x="3561" y="82"/>
                    </a:lnTo>
                    <a:lnTo>
                      <a:pt x="3572" y="115"/>
                    </a:lnTo>
                    <a:lnTo>
                      <a:pt x="3589" y="153"/>
                    </a:lnTo>
                    <a:lnTo>
                      <a:pt x="3586" y="220"/>
                    </a:lnTo>
                    <a:lnTo>
                      <a:pt x="3584" y="320"/>
                    </a:lnTo>
                    <a:lnTo>
                      <a:pt x="3594" y="427"/>
                    </a:lnTo>
                    <a:lnTo>
                      <a:pt x="3603" y="547"/>
                    </a:lnTo>
                    <a:lnTo>
                      <a:pt x="3636" y="713"/>
                    </a:lnTo>
                    <a:lnTo>
                      <a:pt x="3651" y="805"/>
                    </a:lnTo>
                    <a:lnTo>
                      <a:pt x="3684" y="908"/>
                    </a:lnTo>
                    <a:lnTo>
                      <a:pt x="3811" y="1327"/>
                    </a:lnTo>
                    <a:lnTo>
                      <a:pt x="3829" y="1404"/>
                    </a:lnTo>
                    <a:lnTo>
                      <a:pt x="3841" y="1477"/>
                    </a:lnTo>
                    <a:lnTo>
                      <a:pt x="3866" y="1547"/>
                    </a:lnTo>
                    <a:lnTo>
                      <a:pt x="3896" y="1595"/>
                    </a:lnTo>
                    <a:lnTo>
                      <a:pt x="3949" y="1655"/>
                    </a:lnTo>
                    <a:lnTo>
                      <a:pt x="4001" y="1709"/>
                    </a:lnTo>
                    <a:lnTo>
                      <a:pt x="4001" y="1713"/>
                    </a:lnTo>
                    <a:lnTo>
                      <a:pt x="4022" y="1770"/>
                    </a:lnTo>
                    <a:lnTo>
                      <a:pt x="4039" y="1838"/>
                    </a:lnTo>
                    <a:lnTo>
                      <a:pt x="4074" y="2155"/>
                    </a:lnTo>
                    <a:lnTo>
                      <a:pt x="4091" y="2238"/>
                    </a:lnTo>
                    <a:lnTo>
                      <a:pt x="4111" y="2358"/>
                    </a:lnTo>
                    <a:lnTo>
                      <a:pt x="4141" y="2462"/>
                    </a:lnTo>
                    <a:lnTo>
                      <a:pt x="4171" y="2566"/>
                    </a:lnTo>
                    <a:lnTo>
                      <a:pt x="4219" y="2651"/>
                    </a:lnTo>
                    <a:lnTo>
                      <a:pt x="4264" y="2745"/>
                    </a:lnTo>
                    <a:lnTo>
                      <a:pt x="4286" y="2815"/>
                    </a:lnTo>
                    <a:lnTo>
                      <a:pt x="4282" y="2900"/>
                    </a:lnTo>
                    <a:lnTo>
                      <a:pt x="4221" y="3261"/>
                    </a:lnTo>
                    <a:lnTo>
                      <a:pt x="4189" y="3842"/>
                    </a:lnTo>
                    <a:lnTo>
                      <a:pt x="4171" y="3970"/>
                    </a:lnTo>
                    <a:lnTo>
                      <a:pt x="4151" y="4077"/>
                    </a:lnTo>
                    <a:lnTo>
                      <a:pt x="4132" y="4157"/>
                    </a:lnTo>
                    <a:lnTo>
                      <a:pt x="4097" y="4257"/>
                    </a:lnTo>
                    <a:lnTo>
                      <a:pt x="4064" y="4352"/>
                    </a:lnTo>
                    <a:lnTo>
                      <a:pt x="4034" y="4442"/>
                    </a:lnTo>
                    <a:lnTo>
                      <a:pt x="4004" y="4535"/>
                    </a:lnTo>
                    <a:lnTo>
                      <a:pt x="3941" y="4657"/>
                    </a:lnTo>
                    <a:lnTo>
                      <a:pt x="3908" y="4747"/>
                    </a:lnTo>
                    <a:lnTo>
                      <a:pt x="3849" y="4832"/>
                    </a:lnTo>
                    <a:lnTo>
                      <a:pt x="3814" y="4913"/>
                    </a:lnTo>
                    <a:lnTo>
                      <a:pt x="3761" y="4985"/>
                    </a:lnTo>
                    <a:lnTo>
                      <a:pt x="3696" y="5062"/>
                    </a:lnTo>
                    <a:lnTo>
                      <a:pt x="3489" y="5338"/>
                    </a:lnTo>
                    <a:lnTo>
                      <a:pt x="3431" y="5423"/>
                    </a:lnTo>
                    <a:lnTo>
                      <a:pt x="3379" y="5523"/>
                    </a:lnTo>
                    <a:lnTo>
                      <a:pt x="3344" y="5608"/>
                    </a:lnTo>
                    <a:lnTo>
                      <a:pt x="3314" y="5697"/>
                    </a:lnTo>
                    <a:lnTo>
                      <a:pt x="3273" y="5778"/>
                    </a:lnTo>
                    <a:lnTo>
                      <a:pt x="3256" y="5867"/>
                    </a:lnTo>
                    <a:lnTo>
                      <a:pt x="3219" y="5965"/>
                    </a:lnTo>
                    <a:lnTo>
                      <a:pt x="3192" y="6035"/>
                    </a:lnTo>
                    <a:lnTo>
                      <a:pt x="3136" y="6090"/>
                    </a:lnTo>
                    <a:lnTo>
                      <a:pt x="3074" y="6145"/>
                    </a:lnTo>
                    <a:lnTo>
                      <a:pt x="3009" y="6200"/>
                    </a:lnTo>
                    <a:lnTo>
                      <a:pt x="2669" y="6512"/>
                    </a:lnTo>
                    <a:lnTo>
                      <a:pt x="2480" y="6747"/>
                    </a:lnTo>
                    <a:lnTo>
                      <a:pt x="2231" y="7102"/>
                    </a:lnTo>
                    <a:lnTo>
                      <a:pt x="2161" y="7122"/>
                    </a:lnTo>
                    <a:lnTo>
                      <a:pt x="2086" y="7152"/>
                    </a:lnTo>
                    <a:lnTo>
                      <a:pt x="2031" y="7162"/>
                    </a:lnTo>
                    <a:lnTo>
                      <a:pt x="1946" y="7160"/>
                    </a:lnTo>
                    <a:lnTo>
                      <a:pt x="1853" y="7147"/>
                    </a:lnTo>
                    <a:lnTo>
                      <a:pt x="1785" y="7118"/>
                    </a:lnTo>
                    <a:lnTo>
                      <a:pt x="1701" y="7102"/>
                    </a:lnTo>
                    <a:lnTo>
                      <a:pt x="1596" y="7108"/>
                    </a:lnTo>
                    <a:lnTo>
                      <a:pt x="1511" y="7118"/>
                    </a:lnTo>
                    <a:lnTo>
                      <a:pt x="1131" y="7118"/>
                    </a:lnTo>
                    <a:lnTo>
                      <a:pt x="1073" y="6855"/>
                    </a:lnTo>
                    <a:lnTo>
                      <a:pt x="1053" y="6788"/>
                    </a:lnTo>
                    <a:lnTo>
                      <a:pt x="1031" y="6740"/>
                    </a:lnTo>
                    <a:lnTo>
                      <a:pt x="1011" y="6705"/>
                    </a:lnTo>
                    <a:lnTo>
                      <a:pt x="1013" y="6675"/>
                    </a:lnTo>
                    <a:lnTo>
                      <a:pt x="1023" y="6471"/>
                    </a:lnTo>
                    <a:lnTo>
                      <a:pt x="1025" y="6402"/>
                    </a:lnTo>
                    <a:lnTo>
                      <a:pt x="1003" y="6320"/>
                    </a:lnTo>
                    <a:lnTo>
                      <a:pt x="975" y="6253"/>
                    </a:lnTo>
                    <a:lnTo>
                      <a:pt x="953" y="6178"/>
                    </a:lnTo>
                    <a:lnTo>
                      <a:pt x="923" y="5990"/>
                    </a:lnTo>
                    <a:lnTo>
                      <a:pt x="903" y="5873"/>
                    </a:lnTo>
                    <a:lnTo>
                      <a:pt x="880" y="5712"/>
                    </a:lnTo>
                    <a:lnTo>
                      <a:pt x="855" y="5628"/>
                    </a:lnTo>
                    <a:lnTo>
                      <a:pt x="780" y="5504"/>
                    </a:lnTo>
                    <a:lnTo>
                      <a:pt x="728" y="5413"/>
                    </a:lnTo>
                    <a:lnTo>
                      <a:pt x="673" y="5338"/>
                    </a:lnTo>
                    <a:lnTo>
                      <a:pt x="625" y="5280"/>
                    </a:lnTo>
                    <a:lnTo>
                      <a:pt x="600" y="5222"/>
                    </a:lnTo>
                    <a:lnTo>
                      <a:pt x="556" y="5137"/>
                    </a:lnTo>
                    <a:lnTo>
                      <a:pt x="552" y="5075"/>
                    </a:lnTo>
                    <a:lnTo>
                      <a:pt x="563" y="5025"/>
                    </a:lnTo>
                    <a:lnTo>
                      <a:pt x="593" y="4958"/>
                    </a:lnTo>
                    <a:lnTo>
                      <a:pt x="623" y="4910"/>
                    </a:lnTo>
                    <a:lnTo>
                      <a:pt x="668" y="4807"/>
                    </a:lnTo>
                    <a:lnTo>
                      <a:pt x="678" y="4718"/>
                    </a:lnTo>
                    <a:lnTo>
                      <a:pt x="683" y="4637"/>
                    </a:lnTo>
                    <a:lnTo>
                      <a:pt x="656" y="4558"/>
                    </a:lnTo>
                    <a:lnTo>
                      <a:pt x="606" y="4506"/>
                    </a:lnTo>
                    <a:lnTo>
                      <a:pt x="533" y="4455"/>
                    </a:lnTo>
                    <a:lnTo>
                      <a:pt x="448" y="4433"/>
                    </a:lnTo>
                    <a:lnTo>
                      <a:pt x="371" y="4423"/>
                    </a:lnTo>
                    <a:lnTo>
                      <a:pt x="301" y="4396"/>
                    </a:lnTo>
                    <a:lnTo>
                      <a:pt x="0" y="4058"/>
                    </a:lnTo>
                    <a:lnTo>
                      <a:pt x="108" y="4010"/>
                    </a:lnTo>
                    <a:lnTo>
                      <a:pt x="158" y="3973"/>
                    </a:lnTo>
                    <a:lnTo>
                      <a:pt x="228" y="3937"/>
                    </a:lnTo>
                    <a:lnTo>
                      <a:pt x="293" y="3890"/>
                    </a:lnTo>
                    <a:lnTo>
                      <a:pt x="340" y="3848"/>
                    </a:lnTo>
                    <a:lnTo>
                      <a:pt x="411" y="3778"/>
                    </a:lnTo>
                    <a:lnTo>
                      <a:pt x="608" y="3498"/>
                    </a:lnTo>
                    <a:lnTo>
                      <a:pt x="656" y="3425"/>
                    </a:lnTo>
                    <a:lnTo>
                      <a:pt x="698" y="3340"/>
                    </a:lnTo>
                    <a:lnTo>
                      <a:pt x="730" y="3265"/>
                    </a:lnTo>
                    <a:lnTo>
                      <a:pt x="758" y="3170"/>
                    </a:lnTo>
                    <a:lnTo>
                      <a:pt x="768" y="3087"/>
                    </a:lnTo>
                    <a:lnTo>
                      <a:pt x="768" y="3000"/>
                    </a:lnTo>
                    <a:lnTo>
                      <a:pt x="778" y="2910"/>
                    </a:lnTo>
                    <a:lnTo>
                      <a:pt x="793" y="2778"/>
                    </a:lnTo>
                    <a:lnTo>
                      <a:pt x="816" y="2682"/>
                    </a:lnTo>
                    <a:lnTo>
                      <a:pt x="1068" y="1848"/>
                    </a:lnTo>
                    <a:lnTo>
                      <a:pt x="1113" y="1690"/>
                    </a:lnTo>
                    <a:lnTo>
                      <a:pt x="1158" y="1597"/>
                    </a:lnTo>
                    <a:lnTo>
                      <a:pt x="1210" y="1489"/>
                    </a:lnTo>
                    <a:lnTo>
                      <a:pt x="1256" y="1448"/>
                    </a:lnTo>
                    <a:lnTo>
                      <a:pt x="1320" y="1400"/>
                    </a:lnTo>
                    <a:lnTo>
                      <a:pt x="1430" y="1330"/>
                    </a:lnTo>
                    <a:lnTo>
                      <a:pt x="1841" y="975"/>
                    </a:lnTo>
                    <a:lnTo>
                      <a:pt x="1971" y="865"/>
                    </a:lnTo>
                    <a:lnTo>
                      <a:pt x="2048" y="805"/>
                    </a:lnTo>
                    <a:lnTo>
                      <a:pt x="2136" y="750"/>
                    </a:lnTo>
                    <a:lnTo>
                      <a:pt x="2204" y="723"/>
                    </a:lnTo>
                    <a:lnTo>
                      <a:pt x="2254" y="695"/>
                    </a:lnTo>
                    <a:lnTo>
                      <a:pt x="2831" y="522"/>
                    </a:lnTo>
                    <a:lnTo>
                      <a:pt x="2893" y="508"/>
                    </a:lnTo>
                    <a:lnTo>
                      <a:pt x="2934" y="497"/>
                    </a:lnTo>
                    <a:lnTo>
                      <a:pt x="3006" y="455"/>
                    </a:lnTo>
                    <a:lnTo>
                      <a:pt x="3066" y="415"/>
                    </a:lnTo>
                    <a:lnTo>
                      <a:pt x="3103" y="393"/>
                    </a:lnTo>
                    <a:lnTo>
                      <a:pt x="3462" y="80"/>
                    </a:lnTo>
                    <a:lnTo>
                      <a:pt x="3509" y="49"/>
                    </a:lnTo>
                    <a:lnTo>
                      <a:pt x="3531" y="12"/>
                    </a:lnTo>
                    <a:lnTo>
                      <a:pt x="353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4" name="Freeform 72"/>
              <p:cNvSpPr>
                <a:spLocks/>
              </p:cNvSpPr>
              <p:nvPr/>
            </p:nvSpPr>
            <p:spPr bwMode="auto">
              <a:xfrm>
                <a:off x="2117" y="428"/>
                <a:ext cx="889" cy="456"/>
              </a:xfrm>
              <a:custGeom>
                <a:avLst/>
                <a:gdLst>
                  <a:gd name="T0" fmla="*/ 275 w 4446"/>
                  <a:gd name="T1" fmla="*/ 1383 h 2282"/>
                  <a:gd name="T2" fmla="*/ 1211 w 4446"/>
                  <a:gd name="T3" fmla="*/ 0 h 2282"/>
                  <a:gd name="T4" fmla="*/ 1733 w 4446"/>
                  <a:gd name="T5" fmla="*/ 198 h 2282"/>
                  <a:gd name="T6" fmla="*/ 2113 w 4446"/>
                  <a:gd name="T7" fmla="*/ 327 h 2282"/>
                  <a:gd name="T8" fmla="*/ 2265 w 4446"/>
                  <a:gd name="T9" fmla="*/ 387 h 2282"/>
                  <a:gd name="T10" fmla="*/ 2446 w 4446"/>
                  <a:gd name="T11" fmla="*/ 462 h 2282"/>
                  <a:gd name="T12" fmla="*/ 2773 w 4446"/>
                  <a:gd name="T13" fmla="*/ 645 h 2282"/>
                  <a:gd name="T14" fmla="*/ 3060 w 4446"/>
                  <a:gd name="T15" fmla="*/ 808 h 2282"/>
                  <a:gd name="T16" fmla="*/ 3245 w 4446"/>
                  <a:gd name="T17" fmla="*/ 908 h 2282"/>
                  <a:gd name="T18" fmla="*/ 3384 w 4446"/>
                  <a:gd name="T19" fmla="*/ 962 h 2282"/>
                  <a:gd name="T20" fmla="*/ 3500 w 4446"/>
                  <a:gd name="T21" fmla="*/ 1040 h 2282"/>
                  <a:gd name="T22" fmla="*/ 3608 w 4446"/>
                  <a:gd name="T23" fmla="*/ 1128 h 2282"/>
                  <a:gd name="T24" fmla="*/ 3728 w 4446"/>
                  <a:gd name="T25" fmla="*/ 1228 h 2282"/>
                  <a:gd name="T26" fmla="*/ 3824 w 4446"/>
                  <a:gd name="T27" fmla="*/ 1313 h 2282"/>
                  <a:gd name="T28" fmla="*/ 4446 w 4446"/>
                  <a:gd name="T29" fmla="*/ 1858 h 2282"/>
                  <a:gd name="T30" fmla="*/ 3561 w 4446"/>
                  <a:gd name="T31" fmla="*/ 1730 h 2282"/>
                  <a:gd name="T32" fmla="*/ 3488 w 4446"/>
                  <a:gd name="T33" fmla="*/ 1728 h 2282"/>
                  <a:gd name="T34" fmla="*/ 3396 w 4446"/>
                  <a:gd name="T35" fmla="*/ 1728 h 2282"/>
                  <a:gd name="T36" fmla="*/ 3316 w 4446"/>
                  <a:gd name="T37" fmla="*/ 1742 h 2282"/>
                  <a:gd name="T38" fmla="*/ 3206 w 4446"/>
                  <a:gd name="T39" fmla="*/ 1780 h 2282"/>
                  <a:gd name="T40" fmla="*/ 3143 w 4446"/>
                  <a:gd name="T41" fmla="*/ 1813 h 2282"/>
                  <a:gd name="T42" fmla="*/ 3085 w 4446"/>
                  <a:gd name="T43" fmla="*/ 1863 h 2282"/>
                  <a:gd name="T44" fmla="*/ 2628 w 4446"/>
                  <a:gd name="T45" fmla="*/ 2282 h 2282"/>
                  <a:gd name="T46" fmla="*/ 2551 w 4446"/>
                  <a:gd name="T47" fmla="*/ 1736 h 2282"/>
                  <a:gd name="T48" fmla="*/ 1118 w 4446"/>
                  <a:gd name="T49" fmla="*/ 2132 h 2282"/>
                  <a:gd name="T50" fmla="*/ 1033 w 4446"/>
                  <a:gd name="T51" fmla="*/ 1890 h 2282"/>
                  <a:gd name="T52" fmla="*/ 513 w 4446"/>
                  <a:gd name="T53" fmla="*/ 2027 h 2282"/>
                  <a:gd name="T54" fmla="*/ 38 w 4446"/>
                  <a:gd name="T55" fmla="*/ 2143 h 2282"/>
                  <a:gd name="T56" fmla="*/ 38 w 4446"/>
                  <a:gd name="T57" fmla="*/ 2100 h 2282"/>
                  <a:gd name="T58" fmla="*/ 28 w 4446"/>
                  <a:gd name="T59" fmla="*/ 1920 h 2282"/>
                  <a:gd name="T60" fmla="*/ 15 w 4446"/>
                  <a:gd name="T61" fmla="*/ 1865 h 2282"/>
                  <a:gd name="T62" fmla="*/ 0 w 4446"/>
                  <a:gd name="T63" fmla="*/ 1833 h 2282"/>
                  <a:gd name="T64" fmla="*/ 3 w 4446"/>
                  <a:gd name="T65" fmla="*/ 1798 h 2282"/>
                  <a:gd name="T66" fmla="*/ 13 w 4446"/>
                  <a:gd name="T67" fmla="*/ 1770 h 2282"/>
                  <a:gd name="T68" fmla="*/ 275 w 4446"/>
                  <a:gd name="T69" fmla="*/ 1383 h 22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446"/>
                  <a:gd name="T106" fmla="*/ 0 h 2282"/>
                  <a:gd name="T107" fmla="*/ 4446 w 4446"/>
                  <a:gd name="T108" fmla="*/ 2282 h 22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446" h="2282">
                    <a:moveTo>
                      <a:pt x="275" y="1383"/>
                    </a:moveTo>
                    <a:lnTo>
                      <a:pt x="1211" y="0"/>
                    </a:lnTo>
                    <a:lnTo>
                      <a:pt x="1733" y="198"/>
                    </a:lnTo>
                    <a:lnTo>
                      <a:pt x="2113" y="327"/>
                    </a:lnTo>
                    <a:lnTo>
                      <a:pt x="2265" y="387"/>
                    </a:lnTo>
                    <a:lnTo>
                      <a:pt x="2446" y="462"/>
                    </a:lnTo>
                    <a:lnTo>
                      <a:pt x="2773" y="645"/>
                    </a:lnTo>
                    <a:lnTo>
                      <a:pt x="3060" y="808"/>
                    </a:lnTo>
                    <a:lnTo>
                      <a:pt x="3245" y="908"/>
                    </a:lnTo>
                    <a:lnTo>
                      <a:pt x="3384" y="962"/>
                    </a:lnTo>
                    <a:lnTo>
                      <a:pt x="3500" y="1040"/>
                    </a:lnTo>
                    <a:lnTo>
                      <a:pt x="3608" y="1128"/>
                    </a:lnTo>
                    <a:lnTo>
                      <a:pt x="3728" y="1228"/>
                    </a:lnTo>
                    <a:lnTo>
                      <a:pt x="3824" y="1313"/>
                    </a:lnTo>
                    <a:lnTo>
                      <a:pt x="4446" y="1858"/>
                    </a:lnTo>
                    <a:lnTo>
                      <a:pt x="3561" y="1730"/>
                    </a:lnTo>
                    <a:lnTo>
                      <a:pt x="3488" y="1728"/>
                    </a:lnTo>
                    <a:lnTo>
                      <a:pt x="3396" y="1728"/>
                    </a:lnTo>
                    <a:lnTo>
                      <a:pt x="3316" y="1742"/>
                    </a:lnTo>
                    <a:lnTo>
                      <a:pt x="3206" y="1780"/>
                    </a:lnTo>
                    <a:lnTo>
                      <a:pt x="3143" y="1813"/>
                    </a:lnTo>
                    <a:lnTo>
                      <a:pt x="3085" y="1863"/>
                    </a:lnTo>
                    <a:lnTo>
                      <a:pt x="2628" y="2282"/>
                    </a:lnTo>
                    <a:lnTo>
                      <a:pt x="2551" y="1736"/>
                    </a:lnTo>
                    <a:lnTo>
                      <a:pt x="1118" y="2132"/>
                    </a:lnTo>
                    <a:lnTo>
                      <a:pt x="1033" y="1890"/>
                    </a:lnTo>
                    <a:lnTo>
                      <a:pt x="513" y="2027"/>
                    </a:lnTo>
                    <a:lnTo>
                      <a:pt x="38" y="2143"/>
                    </a:lnTo>
                    <a:lnTo>
                      <a:pt x="38" y="2100"/>
                    </a:lnTo>
                    <a:lnTo>
                      <a:pt x="28" y="1920"/>
                    </a:lnTo>
                    <a:lnTo>
                      <a:pt x="15" y="1865"/>
                    </a:lnTo>
                    <a:lnTo>
                      <a:pt x="0" y="1833"/>
                    </a:lnTo>
                    <a:lnTo>
                      <a:pt x="3" y="1798"/>
                    </a:lnTo>
                    <a:lnTo>
                      <a:pt x="13" y="1770"/>
                    </a:lnTo>
                    <a:lnTo>
                      <a:pt x="275" y="13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5" name="Freeform 73"/>
              <p:cNvSpPr>
                <a:spLocks/>
              </p:cNvSpPr>
              <p:nvPr/>
            </p:nvSpPr>
            <p:spPr bwMode="auto">
              <a:xfrm>
                <a:off x="2307" y="775"/>
                <a:ext cx="347" cy="370"/>
              </a:xfrm>
              <a:custGeom>
                <a:avLst/>
                <a:gdLst>
                  <a:gd name="T0" fmla="*/ 168 w 1736"/>
                  <a:gd name="T1" fmla="*/ 396 h 1851"/>
                  <a:gd name="T2" fmla="*/ 1601 w 1736"/>
                  <a:gd name="T3" fmla="*/ 0 h 1851"/>
                  <a:gd name="T4" fmla="*/ 1678 w 1736"/>
                  <a:gd name="T5" fmla="*/ 546 h 1851"/>
                  <a:gd name="T6" fmla="*/ 1736 w 1736"/>
                  <a:gd name="T7" fmla="*/ 1037 h 1851"/>
                  <a:gd name="T8" fmla="*/ 1589 w 1736"/>
                  <a:gd name="T9" fmla="*/ 1062 h 1851"/>
                  <a:gd name="T10" fmla="*/ 1403 w 1736"/>
                  <a:gd name="T11" fmla="*/ 1137 h 1851"/>
                  <a:gd name="T12" fmla="*/ 1268 w 1736"/>
                  <a:gd name="T13" fmla="*/ 1206 h 1851"/>
                  <a:gd name="T14" fmla="*/ 1116 w 1736"/>
                  <a:gd name="T15" fmla="*/ 1286 h 1851"/>
                  <a:gd name="T16" fmla="*/ 165 w 1736"/>
                  <a:gd name="T17" fmla="*/ 1851 h 1851"/>
                  <a:gd name="T18" fmla="*/ 0 w 1736"/>
                  <a:gd name="T19" fmla="*/ 1359 h 1851"/>
                  <a:gd name="T20" fmla="*/ 8 w 1736"/>
                  <a:gd name="T21" fmla="*/ 1297 h 1851"/>
                  <a:gd name="T22" fmla="*/ 51 w 1736"/>
                  <a:gd name="T23" fmla="*/ 1184 h 1851"/>
                  <a:gd name="T24" fmla="*/ 110 w 1736"/>
                  <a:gd name="T25" fmla="*/ 1056 h 1851"/>
                  <a:gd name="T26" fmla="*/ 143 w 1736"/>
                  <a:gd name="T27" fmla="*/ 934 h 1851"/>
                  <a:gd name="T28" fmla="*/ 176 w 1736"/>
                  <a:gd name="T29" fmla="*/ 726 h 1851"/>
                  <a:gd name="T30" fmla="*/ 180 w 1736"/>
                  <a:gd name="T31" fmla="*/ 641 h 1851"/>
                  <a:gd name="T32" fmla="*/ 186 w 1736"/>
                  <a:gd name="T33" fmla="*/ 559 h 1851"/>
                  <a:gd name="T34" fmla="*/ 190 w 1736"/>
                  <a:gd name="T35" fmla="*/ 489 h 1851"/>
                  <a:gd name="T36" fmla="*/ 170 w 1736"/>
                  <a:gd name="T37" fmla="*/ 407 h 1851"/>
                  <a:gd name="T38" fmla="*/ 168 w 1736"/>
                  <a:gd name="T39" fmla="*/ 396 h 185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736"/>
                  <a:gd name="T61" fmla="*/ 0 h 1851"/>
                  <a:gd name="T62" fmla="*/ 1736 w 1736"/>
                  <a:gd name="T63" fmla="*/ 1851 h 185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736" h="1851">
                    <a:moveTo>
                      <a:pt x="168" y="396"/>
                    </a:moveTo>
                    <a:lnTo>
                      <a:pt x="1601" y="0"/>
                    </a:lnTo>
                    <a:lnTo>
                      <a:pt x="1678" y="546"/>
                    </a:lnTo>
                    <a:lnTo>
                      <a:pt x="1736" y="1037"/>
                    </a:lnTo>
                    <a:lnTo>
                      <a:pt x="1589" y="1062"/>
                    </a:lnTo>
                    <a:lnTo>
                      <a:pt x="1403" y="1137"/>
                    </a:lnTo>
                    <a:lnTo>
                      <a:pt x="1268" y="1206"/>
                    </a:lnTo>
                    <a:lnTo>
                      <a:pt x="1116" y="1286"/>
                    </a:lnTo>
                    <a:lnTo>
                      <a:pt x="165" y="1851"/>
                    </a:lnTo>
                    <a:lnTo>
                      <a:pt x="0" y="1359"/>
                    </a:lnTo>
                    <a:lnTo>
                      <a:pt x="8" y="1297"/>
                    </a:lnTo>
                    <a:lnTo>
                      <a:pt x="51" y="1184"/>
                    </a:lnTo>
                    <a:lnTo>
                      <a:pt x="110" y="1056"/>
                    </a:lnTo>
                    <a:lnTo>
                      <a:pt x="143" y="934"/>
                    </a:lnTo>
                    <a:lnTo>
                      <a:pt x="176" y="726"/>
                    </a:lnTo>
                    <a:lnTo>
                      <a:pt x="180" y="641"/>
                    </a:lnTo>
                    <a:lnTo>
                      <a:pt x="186" y="559"/>
                    </a:lnTo>
                    <a:lnTo>
                      <a:pt x="190" y="489"/>
                    </a:lnTo>
                    <a:lnTo>
                      <a:pt x="170" y="407"/>
                    </a:lnTo>
                    <a:lnTo>
                      <a:pt x="168" y="39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6" name="Freeform 74"/>
              <p:cNvSpPr>
                <a:spLocks/>
              </p:cNvSpPr>
              <p:nvPr/>
            </p:nvSpPr>
            <p:spPr bwMode="auto">
              <a:xfrm>
                <a:off x="2566" y="981"/>
                <a:ext cx="436" cy="474"/>
              </a:xfrm>
              <a:custGeom>
                <a:avLst/>
                <a:gdLst>
                  <a:gd name="T0" fmla="*/ 107 w 2182"/>
                  <a:gd name="T1" fmla="*/ 110 h 2370"/>
                  <a:gd name="T2" fmla="*/ 293 w 2182"/>
                  <a:gd name="T3" fmla="*/ 35 h 2370"/>
                  <a:gd name="T4" fmla="*/ 440 w 2182"/>
                  <a:gd name="T5" fmla="*/ 10 h 2370"/>
                  <a:gd name="T6" fmla="*/ 507 w 2182"/>
                  <a:gd name="T7" fmla="*/ 0 h 2370"/>
                  <a:gd name="T8" fmla="*/ 682 w 2182"/>
                  <a:gd name="T9" fmla="*/ 0 h 2370"/>
                  <a:gd name="T10" fmla="*/ 839 w 2182"/>
                  <a:gd name="T11" fmla="*/ 25 h 2370"/>
                  <a:gd name="T12" fmla="*/ 990 w 2182"/>
                  <a:gd name="T13" fmla="*/ 57 h 2370"/>
                  <a:gd name="T14" fmla="*/ 1138 w 2182"/>
                  <a:gd name="T15" fmla="*/ 132 h 2370"/>
                  <a:gd name="T16" fmla="*/ 1233 w 2182"/>
                  <a:gd name="T17" fmla="*/ 182 h 2370"/>
                  <a:gd name="T18" fmla="*/ 1347 w 2182"/>
                  <a:gd name="T19" fmla="*/ 267 h 2370"/>
                  <a:gd name="T20" fmla="*/ 1422 w 2182"/>
                  <a:gd name="T21" fmla="*/ 328 h 2370"/>
                  <a:gd name="T22" fmla="*/ 1688 w 2182"/>
                  <a:gd name="T23" fmla="*/ 585 h 2370"/>
                  <a:gd name="T24" fmla="*/ 1795 w 2182"/>
                  <a:gd name="T25" fmla="*/ 679 h 2370"/>
                  <a:gd name="T26" fmla="*/ 1950 w 2182"/>
                  <a:gd name="T27" fmla="*/ 764 h 2370"/>
                  <a:gd name="T28" fmla="*/ 2130 w 2182"/>
                  <a:gd name="T29" fmla="*/ 845 h 2370"/>
                  <a:gd name="T30" fmla="*/ 2182 w 2182"/>
                  <a:gd name="T31" fmla="*/ 857 h 2370"/>
                  <a:gd name="T32" fmla="*/ 2113 w 2182"/>
                  <a:gd name="T33" fmla="*/ 1230 h 2370"/>
                  <a:gd name="T34" fmla="*/ 1953 w 2182"/>
                  <a:gd name="T35" fmla="*/ 1322 h 2370"/>
                  <a:gd name="T36" fmla="*/ 1493 w 2182"/>
                  <a:gd name="T37" fmla="*/ 1625 h 2370"/>
                  <a:gd name="T38" fmla="*/ 434 w 2182"/>
                  <a:gd name="T39" fmla="*/ 2320 h 2370"/>
                  <a:gd name="T40" fmla="*/ 422 w 2182"/>
                  <a:gd name="T41" fmla="*/ 2326 h 2370"/>
                  <a:gd name="T42" fmla="*/ 349 w 2182"/>
                  <a:gd name="T43" fmla="*/ 2370 h 2370"/>
                  <a:gd name="T44" fmla="*/ 202 w 2182"/>
                  <a:gd name="T45" fmla="*/ 2131 h 2370"/>
                  <a:gd name="T46" fmla="*/ 162 w 2182"/>
                  <a:gd name="T47" fmla="*/ 2082 h 2370"/>
                  <a:gd name="T48" fmla="*/ 160 w 2182"/>
                  <a:gd name="T49" fmla="*/ 2077 h 2370"/>
                  <a:gd name="T50" fmla="*/ 112 w 2182"/>
                  <a:gd name="T51" fmla="*/ 2027 h 2370"/>
                  <a:gd name="T52" fmla="*/ 0 w 2182"/>
                  <a:gd name="T53" fmla="*/ 1936 h 2370"/>
                  <a:gd name="T54" fmla="*/ 185 w 2182"/>
                  <a:gd name="T55" fmla="*/ 1677 h 2370"/>
                  <a:gd name="T56" fmla="*/ 210 w 2182"/>
                  <a:gd name="T57" fmla="*/ 1622 h 2370"/>
                  <a:gd name="T58" fmla="*/ 229 w 2182"/>
                  <a:gd name="T59" fmla="*/ 1562 h 2370"/>
                  <a:gd name="T60" fmla="*/ 229 w 2182"/>
                  <a:gd name="T61" fmla="*/ 1519 h 2370"/>
                  <a:gd name="T62" fmla="*/ 237 w 2182"/>
                  <a:gd name="T63" fmla="*/ 1459 h 2370"/>
                  <a:gd name="T64" fmla="*/ 220 w 2182"/>
                  <a:gd name="T65" fmla="*/ 1305 h 2370"/>
                  <a:gd name="T66" fmla="*/ 107 w 2182"/>
                  <a:gd name="T67" fmla="*/ 110 h 237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82"/>
                  <a:gd name="T103" fmla="*/ 0 h 2370"/>
                  <a:gd name="T104" fmla="*/ 2182 w 2182"/>
                  <a:gd name="T105" fmla="*/ 2370 h 237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82" h="2370">
                    <a:moveTo>
                      <a:pt x="107" y="110"/>
                    </a:moveTo>
                    <a:lnTo>
                      <a:pt x="293" y="35"/>
                    </a:lnTo>
                    <a:lnTo>
                      <a:pt x="440" y="10"/>
                    </a:lnTo>
                    <a:lnTo>
                      <a:pt x="507" y="0"/>
                    </a:lnTo>
                    <a:lnTo>
                      <a:pt x="682" y="0"/>
                    </a:lnTo>
                    <a:lnTo>
                      <a:pt x="839" y="25"/>
                    </a:lnTo>
                    <a:lnTo>
                      <a:pt x="990" y="57"/>
                    </a:lnTo>
                    <a:lnTo>
                      <a:pt x="1138" y="132"/>
                    </a:lnTo>
                    <a:lnTo>
                      <a:pt x="1233" y="182"/>
                    </a:lnTo>
                    <a:lnTo>
                      <a:pt x="1347" y="267"/>
                    </a:lnTo>
                    <a:lnTo>
                      <a:pt x="1422" y="328"/>
                    </a:lnTo>
                    <a:lnTo>
                      <a:pt x="1688" y="585"/>
                    </a:lnTo>
                    <a:lnTo>
                      <a:pt x="1795" y="679"/>
                    </a:lnTo>
                    <a:lnTo>
                      <a:pt x="1950" y="764"/>
                    </a:lnTo>
                    <a:lnTo>
                      <a:pt x="2130" y="845"/>
                    </a:lnTo>
                    <a:lnTo>
                      <a:pt x="2182" y="857"/>
                    </a:lnTo>
                    <a:lnTo>
                      <a:pt x="2113" y="1230"/>
                    </a:lnTo>
                    <a:lnTo>
                      <a:pt x="1953" y="1322"/>
                    </a:lnTo>
                    <a:lnTo>
                      <a:pt x="1493" y="1625"/>
                    </a:lnTo>
                    <a:lnTo>
                      <a:pt x="434" y="2320"/>
                    </a:lnTo>
                    <a:lnTo>
                      <a:pt x="422" y="2326"/>
                    </a:lnTo>
                    <a:lnTo>
                      <a:pt x="349" y="2370"/>
                    </a:lnTo>
                    <a:lnTo>
                      <a:pt x="202" y="2131"/>
                    </a:lnTo>
                    <a:lnTo>
                      <a:pt x="162" y="2082"/>
                    </a:lnTo>
                    <a:lnTo>
                      <a:pt x="160" y="2077"/>
                    </a:lnTo>
                    <a:lnTo>
                      <a:pt x="112" y="2027"/>
                    </a:lnTo>
                    <a:lnTo>
                      <a:pt x="0" y="1936"/>
                    </a:lnTo>
                    <a:lnTo>
                      <a:pt x="185" y="1677"/>
                    </a:lnTo>
                    <a:lnTo>
                      <a:pt x="210" y="1622"/>
                    </a:lnTo>
                    <a:lnTo>
                      <a:pt x="229" y="1562"/>
                    </a:lnTo>
                    <a:lnTo>
                      <a:pt x="229" y="1519"/>
                    </a:lnTo>
                    <a:lnTo>
                      <a:pt x="237" y="1459"/>
                    </a:lnTo>
                    <a:lnTo>
                      <a:pt x="220" y="1305"/>
                    </a:lnTo>
                    <a:lnTo>
                      <a:pt x="107" y="1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7" name="Freeform 75"/>
              <p:cNvSpPr>
                <a:spLocks/>
              </p:cNvSpPr>
              <p:nvPr/>
            </p:nvSpPr>
            <p:spPr bwMode="auto">
              <a:xfrm>
                <a:off x="2340" y="1003"/>
                <a:ext cx="296" cy="511"/>
              </a:xfrm>
              <a:custGeom>
                <a:avLst/>
                <a:gdLst>
                  <a:gd name="T0" fmla="*/ 0 w 1480"/>
                  <a:gd name="T1" fmla="*/ 714 h 2557"/>
                  <a:gd name="T2" fmla="*/ 951 w 1480"/>
                  <a:gd name="T3" fmla="*/ 149 h 2557"/>
                  <a:gd name="T4" fmla="*/ 1103 w 1480"/>
                  <a:gd name="T5" fmla="*/ 69 h 2557"/>
                  <a:gd name="T6" fmla="*/ 1238 w 1480"/>
                  <a:gd name="T7" fmla="*/ 0 h 2557"/>
                  <a:gd name="T8" fmla="*/ 1351 w 1480"/>
                  <a:gd name="T9" fmla="*/ 1195 h 2557"/>
                  <a:gd name="T10" fmla="*/ 1368 w 1480"/>
                  <a:gd name="T11" fmla="*/ 1349 h 2557"/>
                  <a:gd name="T12" fmla="*/ 1360 w 1480"/>
                  <a:gd name="T13" fmla="*/ 1409 h 2557"/>
                  <a:gd name="T14" fmla="*/ 1360 w 1480"/>
                  <a:gd name="T15" fmla="*/ 1452 h 2557"/>
                  <a:gd name="T16" fmla="*/ 1341 w 1480"/>
                  <a:gd name="T17" fmla="*/ 1512 h 2557"/>
                  <a:gd name="T18" fmla="*/ 1316 w 1480"/>
                  <a:gd name="T19" fmla="*/ 1567 h 2557"/>
                  <a:gd name="T20" fmla="*/ 1131 w 1480"/>
                  <a:gd name="T21" fmla="*/ 1826 h 2557"/>
                  <a:gd name="T22" fmla="*/ 1243 w 1480"/>
                  <a:gd name="T23" fmla="*/ 1917 h 2557"/>
                  <a:gd name="T24" fmla="*/ 1291 w 1480"/>
                  <a:gd name="T25" fmla="*/ 1967 h 2557"/>
                  <a:gd name="T26" fmla="*/ 1293 w 1480"/>
                  <a:gd name="T27" fmla="*/ 1972 h 2557"/>
                  <a:gd name="T28" fmla="*/ 1333 w 1480"/>
                  <a:gd name="T29" fmla="*/ 2021 h 2557"/>
                  <a:gd name="T30" fmla="*/ 1480 w 1480"/>
                  <a:gd name="T31" fmla="*/ 2260 h 2557"/>
                  <a:gd name="T32" fmla="*/ 1003 w 1480"/>
                  <a:gd name="T33" fmla="*/ 2557 h 2557"/>
                  <a:gd name="T34" fmla="*/ 677 w 1480"/>
                  <a:gd name="T35" fmla="*/ 2212 h 2557"/>
                  <a:gd name="T36" fmla="*/ 258 w 1480"/>
                  <a:gd name="T37" fmla="*/ 1589 h 2557"/>
                  <a:gd name="T38" fmla="*/ 235 w 1480"/>
                  <a:gd name="T39" fmla="*/ 1425 h 2557"/>
                  <a:gd name="T40" fmla="*/ 85 w 1480"/>
                  <a:gd name="T41" fmla="*/ 969 h 2557"/>
                  <a:gd name="T42" fmla="*/ 42 w 1480"/>
                  <a:gd name="T43" fmla="*/ 837 h 2557"/>
                  <a:gd name="T44" fmla="*/ 0 w 1480"/>
                  <a:gd name="T45" fmla="*/ 714 h 255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80"/>
                  <a:gd name="T70" fmla="*/ 0 h 2557"/>
                  <a:gd name="T71" fmla="*/ 1480 w 1480"/>
                  <a:gd name="T72" fmla="*/ 2557 h 255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80" h="2557">
                    <a:moveTo>
                      <a:pt x="0" y="714"/>
                    </a:moveTo>
                    <a:lnTo>
                      <a:pt x="951" y="149"/>
                    </a:lnTo>
                    <a:lnTo>
                      <a:pt x="1103" y="69"/>
                    </a:lnTo>
                    <a:lnTo>
                      <a:pt x="1238" y="0"/>
                    </a:lnTo>
                    <a:lnTo>
                      <a:pt x="1351" y="1195"/>
                    </a:lnTo>
                    <a:lnTo>
                      <a:pt x="1368" y="1349"/>
                    </a:lnTo>
                    <a:lnTo>
                      <a:pt x="1360" y="1409"/>
                    </a:lnTo>
                    <a:lnTo>
                      <a:pt x="1360" y="1452"/>
                    </a:lnTo>
                    <a:lnTo>
                      <a:pt x="1341" y="1512"/>
                    </a:lnTo>
                    <a:lnTo>
                      <a:pt x="1316" y="1567"/>
                    </a:lnTo>
                    <a:lnTo>
                      <a:pt x="1131" y="1826"/>
                    </a:lnTo>
                    <a:lnTo>
                      <a:pt x="1243" y="1917"/>
                    </a:lnTo>
                    <a:lnTo>
                      <a:pt x="1291" y="1967"/>
                    </a:lnTo>
                    <a:lnTo>
                      <a:pt x="1293" y="1972"/>
                    </a:lnTo>
                    <a:lnTo>
                      <a:pt x="1333" y="2021"/>
                    </a:lnTo>
                    <a:lnTo>
                      <a:pt x="1480" y="2260"/>
                    </a:lnTo>
                    <a:lnTo>
                      <a:pt x="1003" y="2557"/>
                    </a:lnTo>
                    <a:lnTo>
                      <a:pt x="677" y="2212"/>
                    </a:lnTo>
                    <a:lnTo>
                      <a:pt x="258" y="1589"/>
                    </a:lnTo>
                    <a:lnTo>
                      <a:pt x="235" y="1425"/>
                    </a:lnTo>
                    <a:lnTo>
                      <a:pt x="85" y="969"/>
                    </a:lnTo>
                    <a:lnTo>
                      <a:pt x="42" y="837"/>
                    </a:lnTo>
                    <a:lnTo>
                      <a:pt x="0" y="71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8" name="Freeform 76"/>
              <p:cNvSpPr>
                <a:spLocks/>
              </p:cNvSpPr>
              <p:nvPr/>
            </p:nvSpPr>
            <p:spPr bwMode="auto">
              <a:xfrm>
                <a:off x="2139" y="2418"/>
                <a:ext cx="328" cy="355"/>
              </a:xfrm>
              <a:custGeom>
                <a:avLst/>
                <a:gdLst>
                  <a:gd name="T0" fmla="*/ 1130 w 1643"/>
                  <a:gd name="T1" fmla="*/ 0 h 1773"/>
                  <a:gd name="T2" fmla="*/ 1643 w 1643"/>
                  <a:gd name="T3" fmla="*/ 938 h 1773"/>
                  <a:gd name="T4" fmla="*/ 1423 w 1643"/>
                  <a:gd name="T5" fmla="*/ 1190 h 1773"/>
                  <a:gd name="T6" fmla="*/ 1010 w 1643"/>
                  <a:gd name="T7" fmla="*/ 1390 h 1773"/>
                  <a:gd name="T8" fmla="*/ 1010 w 1643"/>
                  <a:gd name="T9" fmla="*/ 1393 h 1773"/>
                  <a:gd name="T10" fmla="*/ 1008 w 1643"/>
                  <a:gd name="T11" fmla="*/ 1393 h 1773"/>
                  <a:gd name="T12" fmla="*/ 213 w 1643"/>
                  <a:gd name="T13" fmla="*/ 1773 h 1773"/>
                  <a:gd name="T14" fmla="*/ 0 w 1643"/>
                  <a:gd name="T15" fmla="*/ 1432 h 1773"/>
                  <a:gd name="T16" fmla="*/ 38 w 1643"/>
                  <a:gd name="T17" fmla="*/ 1380 h 1773"/>
                  <a:gd name="T18" fmla="*/ 1130 w 1643"/>
                  <a:gd name="T19" fmla="*/ 0 h 17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43"/>
                  <a:gd name="T31" fmla="*/ 0 h 1773"/>
                  <a:gd name="T32" fmla="*/ 1643 w 1643"/>
                  <a:gd name="T33" fmla="*/ 1773 h 17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43" h="1773">
                    <a:moveTo>
                      <a:pt x="1130" y="0"/>
                    </a:moveTo>
                    <a:lnTo>
                      <a:pt x="1643" y="938"/>
                    </a:lnTo>
                    <a:lnTo>
                      <a:pt x="1423" y="1190"/>
                    </a:lnTo>
                    <a:lnTo>
                      <a:pt x="1010" y="1390"/>
                    </a:lnTo>
                    <a:lnTo>
                      <a:pt x="1010" y="1393"/>
                    </a:lnTo>
                    <a:lnTo>
                      <a:pt x="1008" y="1393"/>
                    </a:lnTo>
                    <a:lnTo>
                      <a:pt x="213" y="1773"/>
                    </a:lnTo>
                    <a:lnTo>
                      <a:pt x="0" y="1432"/>
                    </a:lnTo>
                    <a:lnTo>
                      <a:pt x="38" y="1380"/>
                    </a:lnTo>
                    <a:lnTo>
                      <a:pt x="113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9" name="Freeform 77"/>
              <p:cNvSpPr>
                <a:spLocks/>
              </p:cNvSpPr>
              <p:nvPr/>
            </p:nvSpPr>
            <p:spPr bwMode="auto">
              <a:xfrm>
                <a:off x="2404" y="1445"/>
                <a:ext cx="477" cy="334"/>
              </a:xfrm>
              <a:custGeom>
                <a:avLst/>
                <a:gdLst>
                  <a:gd name="T0" fmla="*/ 1158 w 2384"/>
                  <a:gd name="T1" fmla="*/ 50 h 1672"/>
                  <a:gd name="T2" fmla="*/ 1231 w 2384"/>
                  <a:gd name="T3" fmla="*/ 6 h 1672"/>
                  <a:gd name="T4" fmla="*/ 1243 w 2384"/>
                  <a:gd name="T5" fmla="*/ 0 h 1672"/>
                  <a:gd name="T6" fmla="*/ 2384 w 2384"/>
                  <a:gd name="T7" fmla="*/ 1224 h 1672"/>
                  <a:gd name="T8" fmla="*/ 1834 w 2384"/>
                  <a:gd name="T9" fmla="*/ 1357 h 1672"/>
                  <a:gd name="T10" fmla="*/ 1191 w 2384"/>
                  <a:gd name="T11" fmla="*/ 1515 h 1672"/>
                  <a:gd name="T12" fmla="*/ 541 w 2384"/>
                  <a:gd name="T13" fmla="*/ 1672 h 1672"/>
                  <a:gd name="T14" fmla="*/ 451 w 2384"/>
                  <a:gd name="T15" fmla="*/ 1512 h 1672"/>
                  <a:gd name="T16" fmla="*/ 382 w 2384"/>
                  <a:gd name="T17" fmla="*/ 1402 h 1672"/>
                  <a:gd name="T18" fmla="*/ 270 w 2384"/>
                  <a:gd name="T19" fmla="*/ 1270 h 1672"/>
                  <a:gd name="T20" fmla="*/ 195 w 2384"/>
                  <a:gd name="T21" fmla="*/ 1180 h 1672"/>
                  <a:gd name="T22" fmla="*/ 108 w 2384"/>
                  <a:gd name="T23" fmla="*/ 1089 h 1672"/>
                  <a:gd name="T24" fmla="*/ 0 w 2384"/>
                  <a:gd name="T25" fmla="*/ 977 h 1672"/>
                  <a:gd name="T26" fmla="*/ 4 w 2384"/>
                  <a:gd name="T27" fmla="*/ 975 h 1672"/>
                  <a:gd name="T28" fmla="*/ 679 w 2384"/>
                  <a:gd name="T29" fmla="*/ 347 h 1672"/>
                  <a:gd name="T30" fmla="*/ 681 w 2384"/>
                  <a:gd name="T31" fmla="*/ 347 h 1672"/>
                  <a:gd name="T32" fmla="*/ 1158 w 2384"/>
                  <a:gd name="T33" fmla="*/ 50 h 16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84"/>
                  <a:gd name="T52" fmla="*/ 0 h 1672"/>
                  <a:gd name="T53" fmla="*/ 2384 w 2384"/>
                  <a:gd name="T54" fmla="*/ 1672 h 16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84" h="1672">
                    <a:moveTo>
                      <a:pt x="1158" y="50"/>
                    </a:moveTo>
                    <a:lnTo>
                      <a:pt x="1231" y="6"/>
                    </a:lnTo>
                    <a:lnTo>
                      <a:pt x="1243" y="0"/>
                    </a:lnTo>
                    <a:lnTo>
                      <a:pt x="2384" y="1224"/>
                    </a:lnTo>
                    <a:lnTo>
                      <a:pt x="1834" y="1357"/>
                    </a:lnTo>
                    <a:lnTo>
                      <a:pt x="1191" y="1515"/>
                    </a:lnTo>
                    <a:lnTo>
                      <a:pt x="541" y="1672"/>
                    </a:lnTo>
                    <a:lnTo>
                      <a:pt x="451" y="1512"/>
                    </a:lnTo>
                    <a:lnTo>
                      <a:pt x="382" y="1402"/>
                    </a:lnTo>
                    <a:lnTo>
                      <a:pt x="270" y="1270"/>
                    </a:lnTo>
                    <a:lnTo>
                      <a:pt x="195" y="1180"/>
                    </a:lnTo>
                    <a:lnTo>
                      <a:pt x="108" y="1089"/>
                    </a:lnTo>
                    <a:lnTo>
                      <a:pt x="0" y="977"/>
                    </a:lnTo>
                    <a:lnTo>
                      <a:pt x="4" y="975"/>
                    </a:lnTo>
                    <a:lnTo>
                      <a:pt x="679" y="347"/>
                    </a:lnTo>
                    <a:lnTo>
                      <a:pt x="681" y="347"/>
                    </a:lnTo>
                    <a:lnTo>
                      <a:pt x="1158" y="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0" name="Freeform 78"/>
              <p:cNvSpPr>
                <a:spLocks/>
              </p:cNvSpPr>
              <p:nvPr/>
            </p:nvSpPr>
            <p:spPr bwMode="auto">
              <a:xfrm>
                <a:off x="2241" y="1748"/>
                <a:ext cx="413" cy="261"/>
              </a:xfrm>
              <a:custGeom>
                <a:avLst/>
                <a:gdLst>
                  <a:gd name="T0" fmla="*/ 1358 w 2066"/>
                  <a:gd name="T1" fmla="*/ 157 h 1309"/>
                  <a:gd name="T2" fmla="*/ 2008 w 2066"/>
                  <a:gd name="T3" fmla="*/ 0 h 1309"/>
                  <a:gd name="T4" fmla="*/ 2066 w 2066"/>
                  <a:gd name="T5" fmla="*/ 572 h 1309"/>
                  <a:gd name="T6" fmla="*/ 1548 w 2066"/>
                  <a:gd name="T7" fmla="*/ 639 h 1309"/>
                  <a:gd name="T8" fmla="*/ 533 w 2066"/>
                  <a:gd name="T9" fmla="*/ 1309 h 1309"/>
                  <a:gd name="T10" fmla="*/ 0 w 2066"/>
                  <a:gd name="T11" fmla="*/ 777 h 1309"/>
                  <a:gd name="T12" fmla="*/ 402 w 2066"/>
                  <a:gd name="T13" fmla="*/ 392 h 1309"/>
                  <a:gd name="T14" fmla="*/ 1358 w 2066"/>
                  <a:gd name="T15" fmla="*/ 157 h 1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66"/>
                  <a:gd name="T25" fmla="*/ 0 h 1309"/>
                  <a:gd name="T26" fmla="*/ 2066 w 2066"/>
                  <a:gd name="T27" fmla="*/ 1309 h 1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66" h="1309">
                    <a:moveTo>
                      <a:pt x="1358" y="157"/>
                    </a:moveTo>
                    <a:lnTo>
                      <a:pt x="2008" y="0"/>
                    </a:lnTo>
                    <a:lnTo>
                      <a:pt x="2066" y="572"/>
                    </a:lnTo>
                    <a:lnTo>
                      <a:pt x="1548" y="639"/>
                    </a:lnTo>
                    <a:lnTo>
                      <a:pt x="533" y="1309"/>
                    </a:lnTo>
                    <a:lnTo>
                      <a:pt x="0" y="777"/>
                    </a:lnTo>
                    <a:lnTo>
                      <a:pt x="402" y="392"/>
                    </a:lnTo>
                    <a:lnTo>
                      <a:pt x="1358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1" name="Freeform 79"/>
              <p:cNvSpPr>
                <a:spLocks/>
              </p:cNvSpPr>
              <p:nvPr/>
            </p:nvSpPr>
            <p:spPr bwMode="auto">
              <a:xfrm>
                <a:off x="2347" y="1862"/>
                <a:ext cx="378" cy="308"/>
              </a:xfrm>
              <a:custGeom>
                <a:avLst/>
                <a:gdLst>
                  <a:gd name="T0" fmla="*/ 1533 w 1890"/>
                  <a:gd name="T1" fmla="*/ 0 h 1542"/>
                  <a:gd name="T2" fmla="*/ 1542 w 1890"/>
                  <a:gd name="T3" fmla="*/ 58 h 1542"/>
                  <a:gd name="T4" fmla="*/ 1563 w 1890"/>
                  <a:gd name="T5" fmla="*/ 115 h 1542"/>
                  <a:gd name="T6" fmla="*/ 1596 w 1890"/>
                  <a:gd name="T7" fmla="*/ 172 h 1542"/>
                  <a:gd name="T8" fmla="*/ 1635 w 1890"/>
                  <a:gd name="T9" fmla="*/ 247 h 1542"/>
                  <a:gd name="T10" fmla="*/ 1687 w 1890"/>
                  <a:gd name="T11" fmla="*/ 297 h 1542"/>
                  <a:gd name="T12" fmla="*/ 1755 w 1890"/>
                  <a:gd name="T13" fmla="*/ 365 h 1542"/>
                  <a:gd name="T14" fmla="*/ 1797 w 1890"/>
                  <a:gd name="T15" fmla="*/ 420 h 1542"/>
                  <a:gd name="T16" fmla="*/ 1890 w 1890"/>
                  <a:gd name="T17" fmla="*/ 505 h 1542"/>
                  <a:gd name="T18" fmla="*/ 1060 w 1890"/>
                  <a:gd name="T19" fmla="*/ 1542 h 1542"/>
                  <a:gd name="T20" fmla="*/ 334 w 1890"/>
                  <a:gd name="T21" fmla="*/ 1080 h 1542"/>
                  <a:gd name="T22" fmla="*/ 0 w 1890"/>
                  <a:gd name="T23" fmla="*/ 741 h 1542"/>
                  <a:gd name="T24" fmla="*/ 0 w 1890"/>
                  <a:gd name="T25" fmla="*/ 737 h 1542"/>
                  <a:gd name="T26" fmla="*/ 1015 w 1890"/>
                  <a:gd name="T27" fmla="*/ 67 h 1542"/>
                  <a:gd name="T28" fmla="*/ 1533 w 1890"/>
                  <a:gd name="T29" fmla="*/ 0 h 15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890"/>
                  <a:gd name="T46" fmla="*/ 0 h 1542"/>
                  <a:gd name="T47" fmla="*/ 1890 w 1890"/>
                  <a:gd name="T48" fmla="*/ 1542 h 154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890" h="1542">
                    <a:moveTo>
                      <a:pt x="1533" y="0"/>
                    </a:moveTo>
                    <a:lnTo>
                      <a:pt x="1542" y="58"/>
                    </a:lnTo>
                    <a:lnTo>
                      <a:pt x="1563" y="115"/>
                    </a:lnTo>
                    <a:lnTo>
                      <a:pt x="1596" y="172"/>
                    </a:lnTo>
                    <a:lnTo>
                      <a:pt x="1635" y="247"/>
                    </a:lnTo>
                    <a:lnTo>
                      <a:pt x="1687" y="297"/>
                    </a:lnTo>
                    <a:lnTo>
                      <a:pt x="1755" y="365"/>
                    </a:lnTo>
                    <a:lnTo>
                      <a:pt x="1797" y="420"/>
                    </a:lnTo>
                    <a:lnTo>
                      <a:pt x="1890" y="505"/>
                    </a:lnTo>
                    <a:lnTo>
                      <a:pt x="1060" y="1542"/>
                    </a:lnTo>
                    <a:lnTo>
                      <a:pt x="334" y="1080"/>
                    </a:lnTo>
                    <a:lnTo>
                      <a:pt x="0" y="741"/>
                    </a:lnTo>
                    <a:lnTo>
                      <a:pt x="0" y="737"/>
                    </a:lnTo>
                    <a:lnTo>
                      <a:pt x="1015" y="67"/>
                    </a:lnTo>
                    <a:lnTo>
                      <a:pt x="153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2" name="Freeform 80"/>
              <p:cNvSpPr>
                <a:spLocks/>
              </p:cNvSpPr>
              <p:nvPr/>
            </p:nvSpPr>
            <p:spPr bwMode="auto">
              <a:xfrm>
                <a:off x="2070" y="1903"/>
                <a:ext cx="277" cy="303"/>
              </a:xfrm>
              <a:custGeom>
                <a:avLst/>
                <a:gdLst>
                  <a:gd name="T0" fmla="*/ 852 w 1385"/>
                  <a:gd name="T1" fmla="*/ 0 h 1515"/>
                  <a:gd name="T2" fmla="*/ 1385 w 1385"/>
                  <a:gd name="T3" fmla="*/ 532 h 1515"/>
                  <a:gd name="T4" fmla="*/ 324 w 1385"/>
                  <a:gd name="T5" fmla="*/ 1515 h 1515"/>
                  <a:gd name="T6" fmla="*/ 249 w 1385"/>
                  <a:gd name="T7" fmla="*/ 1245 h 1515"/>
                  <a:gd name="T8" fmla="*/ 214 w 1385"/>
                  <a:gd name="T9" fmla="*/ 1125 h 1515"/>
                  <a:gd name="T10" fmla="*/ 172 w 1385"/>
                  <a:gd name="T11" fmla="*/ 1017 h 1515"/>
                  <a:gd name="T12" fmla="*/ 117 w 1385"/>
                  <a:gd name="T13" fmla="*/ 940 h 1515"/>
                  <a:gd name="T14" fmla="*/ 0 w 1385"/>
                  <a:gd name="T15" fmla="*/ 808 h 1515"/>
                  <a:gd name="T16" fmla="*/ 119 w 1385"/>
                  <a:gd name="T17" fmla="*/ 708 h 1515"/>
                  <a:gd name="T18" fmla="*/ 852 w 1385"/>
                  <a:gd name="T19" fmla="*/ 0 h 15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85"/>
                  <a:gd name="T31" fmla="*/ 0 h 1515"/>
                  <a:gd name="T32" fmla="*/ 1385 w 1385"/>
                  <a:gd name="T33" fmla="*/ 1515 h 15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85" h="1515">
                    <a:moveTo>
                      <a:pt x="852" y="0"/>
                    </a:moveTo>
                    <a:lnTo>
                      <a:pt x="1385" y="532"/>
                    </a:lnTo>
                    <a:lnTo>
                      <a:pt x="324" y="1515"/>
                    </a:lnTo>
                    <a:lnTo>
                      <a:pt x="249" y="1245"/>
                    </a:lnTo>
                    <a:lnTo>
                      <a:pt x="214" y="1125"/>
                    </a:lnTo>
                    <a:lnTo>
                      <a:pt x="172" y="1017"/>
                    </a:lnTo>
                    <a:lnTo>
                      <a:pt x="117" y="940"/>
                    </a:lnTo>
                    <a:lnTo>
                      <a:pt x="0" y="808"/>
                    </a:lnTo>
                    <a:lnTo>
                      <a:pt x="119" y="708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3" name="Freeform 81"/>
              <p:cNvSpPr>
                <a:spLocks/>
              </p:cNvSpPr>
              <p:nvPr/>
            </p:nvSpPr>
            <p:spPr bwMode="auto">
              <a:xfrm>
                <a:off x="2545" y="1963"/>
                <a:ext cx="341" cy="366"/>
              </a:xfrm>
              <a:custGeom>
                <a:avLst/>
                <a:gdLst>
                  <a:gd name="T0" fmla="*/ 900 w 1703"/>
                  <a:gd name="T1" fmla="*/ 0 h 1832"/>
                  <a:gd name="T2" fmla="*/ 1700 w 1703"/>
                  <a:gd name="T3" fmla="*/ 703 h 1832"/>
                  <a:gd name="T4" fmla="*/ 1703 w 1703"/>
                  <a:gd name="T5" fmla="*/ 705 h 1832"/>
                  <a:gd name="T6" fmla="*/ 1330 w 1703"/>
                  <a:gd name="T7" fmla="*/ 1055 h 1832"/>
                  <a:gd name="T8" fmla="*/ 1328 w 1703"/>
                  <a:gd name="T9" fmla="*/ 1058 h 1832"/>
                  <a:gd name="T10" fmla="*/ 1210 w 1703"/>
                  <a:gd name="T11" fmla="*/ 1120 h 1832"/>
                  <a:gd name="T12" fmla="*/ 953 w 1703"/>
                  <a:gd name="T13" fmla="*/ 1832 h 1832"/>
                  <a:gd name="T14" fmla="*/ 0 w 1703"/>
                  <a:gd name="T15" fmla="*/ 1128 h 1832"/>
                  <a:gd name="T16" fmla="*/ 70 w 1703"/>
                  <a:gd name="T17" fmla="*/ 1037 h 1832"/>
                  <a:gd name="T18" fmla="*/ 900 w 1703"/>
                  <a:gd name="T19" fmla="*/ 0 h 18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03"/>
                  <a:gd name="T31" fmla="*/ 0 h 1832"/>
                  <a:gd name="T32" fmla="*/ 1703 w 1703"/>
                  <a:gd name="T33" fmla="*/ 1832 h 18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03" h="1832">
                    <a:moveTo>
                      <a:pt x="900" y="0"/>
                    </a:moveTo>
                    <a:lnTo>
                      <a:pt x="1700" y="703"/>
                    </a:lnTo>
                    <a:lnTo>
                      <a:pt x="1703" y="705"/>
                    </a:lnTo>
                    <a:lnTo>
                      <a:pt x="1330" y="1055"/>
                    </a:lnTo>
                    <a:lnTo>
                      <a:pt x="1328" y="1058"/>
                    </a:lnTo>
                    <a:lnTo>
                      <a:pt x="1210" y="1120"/>
                    </a:lnTo>
                    <a:lnTo>
                      <a:pt x="953" y="1832"/>
                    </a:lnTo>
                    <a:lnTo>
                      <a:pt x="0" y="1128"/>
                    </a:lnTo>
                    <a:lnTo>
                      <a:pt x="70" y="1037"/>
                    </a:ln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4" name="Freeform 82"/>
              <p:cNvSpPr>
                <a:spLocks/>
              </p:cNvSpPr>
              <p:nvPr/>
            </p:nvSpPr>
            <p:spPr bwMode="auto">
              <a:xfrm>
                <a:off x="2135" y="2009"/>
                <a:ext cx="424" cy="293"/>
              </a:xfrm>
              <a:custGeom>
                <a:avLst/>
                <a:gdLst>
                  <a:gd name="T0" fmla="*/ 1061 w 2121"/>
                  <a:gd name="T1" fmla="*/ 0 h 1463"/>
                  <a:gd name="T2" fmla="*/ 1061 w 2121"/>
                  <a:gd name="T3" fmla="*/ 4 h 1463"/>
                  <a:gd name="T4" fmla="*/ 1395 w 2121"/>
                  <a:gd name="T5" fmla="*/ 343 h 1463"/>
                  <a:gd name="T6" fmla="*/ 2121 w 2121"/>
                  <a:gd name="T7" fmla="*/ 805 h 1463"/>
                  <a:gd name="T8" fmla="*/ 2051 w 2121"/>
                  <a:gd name="T9" fmla="*/ 896 h 1463"/>
                  <a:gd name="T10" fmla="*/ 1603 w 2121"/>
                  <a:gd name="T11" fmla="*/ 1463 h 1463"/>
                  <a:gd name="T12" fmla="*/ 1399 w 2121"/>
                  <a:gd name="T13" fmla="*/ 1318 h 1463"/>
                  <a:gd name="T14" fmla="*/ 1318 w 2121"/>
                  <a:gd name="T15" fmla="*/ 1261 h 1463"/>
                  <a:gd name="T16" fmla="*/ 1243 w 2121"/>
                  <a:gd name="T17" fmla="*/ 1218 h 1463"/>
                  <a:gd name="T18" fmla="*/ 1156 w 2121"/>
                  <a:gd name="T19" fmla="*/ 1195 h 1463"/>
                  <a:gd name="T20" fmla="*/ 1044 w 2121"/>
                  <a:gd name="T21" fmla="*/ 1180 h 1463"/>
                  <a:gd name="T22" fmla="*/ 795 w 2121"/>
                  <a:gd name="T23" fmla="*/ 1188 h 1463"/>
                  <a:gd name="T24" fmla="*/ 718 w 2121"/>
                  <a:gd name="T25" fmla="*/ 1197 h 1463"/>
                  <a:gd name="T26" fmla="*/ 710 w 2121"/>
                  <a:gd name="T27" fmla="*/ 1197 h 1463"/>
                  <a:gd name="T28" fmla="*/ 646 w 2121"/>
                  <a:gd name="T29" fmla="*/ 1213 h 1463"/>
                  <a:gd name="T30" fmla="*/ 553 w 2121"/>
                  <a:gd name="T31" fmla="*/ 1224 h 1463"/>
                  <a:gd name="T32" fmla="*/ 473 w 2121"/>
                  <a:gd name="T33" fmla="*/ 1224 h 1463"/>
                  <a:gd name="T34" fmla="*/ 390 w 2121"/>
                  <a:gd name="T35" fmla="*/ 1218 h 1463"/>
                  <a:gd name="T36" fmla="*/ 326 w 2121"/>
                  <a:gd name="T37" fmla="*/ 1203 h 1463"/>
                  <a:gd name="T38" fmla="*/ 255 w 2121"/>
                  <a:gd name="T39" fmla="*/ 1178 h 1463"/>
                  <a:gd name="T40" fmla="*/ 189 w 2121"/>
                  <a:gd name="T41" fmla="*/ 1145 h 1463"/>
                  <a:gd name="T42" fmla="*/ 131 w 2121"/>
                  <a:gd name="T43" fmla="*/ 1106 h 1463"/>
                  <a:gd name="T44" fmla="*/ 65 w 2121"/>
                  <a:gd name="T45" fmla="*/ 1048 h 1463"/>
                  <a:gd name="T46" fmla="*/ 0 w 2121"/>
                  <a:gd name="T47" fmla="*/ 983 h 1463"/>
                  <a:gd name="T48" fmla="*/ 1061 w 2121"/>
                  <a:gd name="T49" fmla="*/ 0 h 146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21"/>
                  <a:gd name="T76" fmla="*/ 0 h 1463"/>
                  <a:gd name="T77" fmla="*/ 2121 w 2121"/>
                  <a:gd name="T78" fmla="*/ 1463 h 146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21" h="1463">
                    <a:moveTo>
                      <a:pt x="1061" y="0"/>
                    </a:moveTo>
                    <a:lnTo>
                      <a:pt x="1061" y="4"/>
                    </a:lnTo>
                    <a:lnTo>
                      <a:pt x="1395" y="343"/>
                    </a:lnTo>
                    <a:lnTo>
                      <a:pt x="2121" y="805"/>
                    </a:lnTo>
                    <a:lnTo>
                      <a:pt x="2051" y="896"/>
                    </a:lnTo>
                    <a:lnTo>
                      <a:pt x="1603" y="1463"/>
                    </a:lnTo>
                    <a:lnTo>
                      <a:pt x="1399" y="1318"/>
                    </a:lnTo>
                    <a:lnTo>
                      <a:pt x="1318" y="1261"/>
                    </a:lnTo>
                    <a:lnTo>
                      <a:pt x="1243" y="1218"/>
                    </a:lnTo>
                    <a:lnTo>
                      <a:pt x="1156" y="1195"/>
                    </a:lnTo>
                    <a:lnTo>
                      <a:pt x="1044" y="1180"/>
                    </a:lnTo>
                    <a:lnTo>
                      <a:pt x="795" y="1188"/>
                    </a:lnTo>
                    <a:lnTo>
                      <a:pt x="718" y="1197"/>
                    </a:lnTo>
                    <a:lnTo>
                      <a:pt x="710" y="1197"/>
                    </a:lnTo>
                    <a:lnTo>
                      <a:pt x="646" y="1213"/>
                    </a:lnTo>
                    <a:lnTo>
                      <a:pt x="553" y="1224"/>
                    </a:lnTo>
                    <a:lnTo>
                      <a:pt x="473" y="1224"/>
                    </a:lnTo>
                    <a:lnTo>
                      <a:pt x="390" y="1218"/>
                    </a:lnTo>
                    <a:lnTo>
                      <a:pt x="326" y="1203"/>
                    </a:lnTo>
                    <a:lnTo>
                      <a:pt x="255" y="1178"/>
                    </a:lnTo>
                    <a:lnTo>
                      <a:pt x="189" y="1145"/>
                    </a:lnTo>
                    <a:lnTo>
                      <a:pt x="131" y="1106"/>
                    </a:lnTo>
                    <a:lnTo>
                      <a:pt x="65" y="1048"/>
                    </a:lnTo>
                    <a:lnTo>
                      <a:pt x="0" y="983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5" name="Freeform 83"/>
              <p:cNvSpPr>
                <a:spLocks/>
              </p:cNvSpPr>
              <p:nvPr/>
            </p:nvSpPr>
            <p:spPr bwMode="auto">
              <a:xfrm>
                <a:off x="2365" y="2189"/>
                <a:ext cx="371" cy="417"/>
              </a:xfrm>
              <a:custGeom>
                <a:avLst/>
                <a:gdLst>
                  <a:gd name="T0" fmla="*/ 455 w 1856"/>
                  <a:gd name="T1" fmla="*/ 567 h 2085"/>
                  <a:gd name="T2" fmla="*/ 903 w 1856"/>
                  <a:gd name="T3" fmla="*/ 0 h 2085"/>
                  <a:gd name="T4" fmla="*/ 1856 w 1856"/>
                  <a:gd name="T5" fmla="*/ 704 h 2085"/>
                  <a:gd name="T6" fmla="*/ 1698 w 1856"/>
                  <a:gd name="T7" fmla="*/ 1199 h 2085"/>
                  <a:gd name="T8" fmla="*/ 1681 w 1856"/>
                  <a:gd name="T9" fmla="*/ 1241 h 2085"/>
                  <a:gd name="T10" fmla="*/ 1671 w 1856"/>
                  <a:gd name="T11" fmla="*/ 1277 h 2085"/>
                  <a:gd name="T12" fmla="*/ 1650 w 1856"/>
                  <a:gd name="T13" fmla="*/ 1312 h 2085"/>
                  <a:gd name="T14" fmla="*/ 1623 w 1856"/>
                  <a:gd name="T15" fmla="*/ 1347 h 2085"/>
                  <a:gd name="T16" fmla="*/ 1600 w 1856"/>
                  <a:gd name="T17" fmla="*/ 1377 h 2085"/>
                  <a:gd name="T18" fmla="*/ 1561 w 1856"/>
                  <a:gd name="T19" fmla="*/ 1409 h 2085"/>
                  <a:gd name="T20" fmla="*/ 1513 w 1856"/>
                  <a:gd name="T21" fmla="*/ 1444 h 2085"/>
                  <a:gd name="T22" fmla="*/ 1443 w 1856"/>
                  <a:gd name="T23" fmla="*/ 1480 h 2085"/>
                  <a:gd name="T24" fmla="*/ 515 w 1856"/>
                  <a:gd name="T25" fmla="*/ 2082 h 2085"/>
                  <a:gd name="T26" fmla="*/ 513 w 1856"/>
                  <a:gd name="T27" fmla="*/ 2085 h 2085"/>
                  <a:gd name="T28" fmla="*/ 0 w 1856"/>
                  <a:gd name="T29" fmla="*/ 1147 h 2085"/>
                  <a:gd name="T30" fmla="*/ 455 w 1856"/>
                  <a:gd name="T31" fmla="*/ 567 h 208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56"/>
                  <a:gd name="T49" fmla="*/ 0 h 2085"/>
                  <a:gd name="T50" fmla="*/ 1856 w 1856"/>
                  <a:gd name="T51" fmla="*/ 2085 h 208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56" h="2085">
                    <a:moveTo>
                      <a:pt x="455" y="567"/>
                    </a:moveTo>
                    <a:lnTo>
                      <a:pt x="903" y="0"/>
                    </a:lnTo>
                    <a:lnTo>
                      <a:pt x="1856" y="704"/>
                    </a:lnTo>
                    <a:lnTo>
                      <a:pt x="1698" y="1199"/>
                    </a:lnTo>
                    <a:lnTo>
                      <a:pt x="1681" y="1241"/>
                    </a:lnTo>
                    <a:lnTo>
                      <a:pt x="1671" y="1277"/>
                    </a:lnTo>
                    <a:lnTo>
                      <a:pt x="1650" y="1312"/>
                    </a:lnTo>
                    <a:lnTo>
                      <a:pt x="1623" y="1347"/>
                    </a:lnTo>
                    <a:lnTo>
                      <a:pt x="1600" y="1377"/>
                    </a:lnTo>
                    <a:lnTo>
                      <a:pt x="1561" y="1409"/>
                    </a:lnTo>
                    <a:lnTo>
                      <a:pt x="1513" y="1444"/>
                    </a:lnTo>
                    <a:lnTo>
                      <a:pt x="1443" y="1480"/>
                    </a:lnTo>
                    <a:lnTo>
                      <a:pt x="515" y="2082"/>
                    </a:lnTo>
                    <a:lnTo>
                      <a:pt x="513" y="2085"/>
                    </a:lnTo>
                    <a:lnTo>
                      <a:pt x="0" y="1147"/>
                    </a:lnTo>
                    <a:lnTo>
                      <a:pt x="455" y="56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6" name="Freeform 84"/>
              <p:cNvSpPr>
                <a:spLocks/>
              </p:cNvSpPr>
              <p:nvPr/>
            </p:nvSpPr>
            <p:spPr bwMode="auto">
              <a:xfrm>
                <a:off x="2031" y="2245"/>
                <a:ext cx="425" cy="459"/>
              </a:xfrm>
              <a:custGeom>
                <a:avLst/>
                <a:gdLst>
                  <a:gd name="T0" fmla="*/ 1233 w 2126"/>
                  <a:gd name="T1" fmla="*/ 17 h 2295"/>
                  <a:gd name="T2" fmla="*/ 1241 w 2126"/>
                  <a:gd name="T3" fmla="*/ 17 h 2295"/>
                  <a:gd name="T4" fmla="*/ 1318 w 2126"/>
                  <a:gd name="T5" fmla="*/ 8 h 2295"/>
                  <a:gd name="T6" fmla="*/ 1567 w 2126"/>
                  <a:gd name="T7" fmla="*/ 0 h 2295"/>
                  <a:gd name="T8" fmla="*/ 1679 w 2126"/>
                  <a:gd name="T9" fmla="*/ 15 h 2295"/>
                  <a:gd name="T10" fmla="*/ 1766 w 2126"/>
                  <a:gd name="T11" fmla="*/ 38 h 2295"/>
                  <a:gd name="T12" fmla="*/ 1841 w 2126"/>
                  <a:gd name="T13" fmla="*/ 81 h 2295"/>
                  <a:gd name="T14" fmla="*/ 1922 w 2126"/>
                  <a:gd name="T15" fmla="*/ 138 h 2295"/>
                  <a:gd name="T16" fmla="*/ 2126 w 2126"/>
                  <a:gd name="T17" fmla="*/ 283 h 2295"/>
                  <a:gd name="T18" fmla="*/ 1671 w 2126"/>
                  <a:gd name="T19" fmla="*/ 863 h 2295"/>
                  <a:gd name="T20" fmla="*/ 579 w 2126"/>
                  <a:gd name="T21" fmla="*/ 2243 h 2295"/>
                  <a:gd name="T22" fmla="*/ 541 w 2126"/>
                  <a:gd name="T23" fmla="*/ 2295 h 2295"/>
                  <a:gd name="T24" fmla="*/ 509 w 2126"/>
                  <a:gd name="T25" fmla="*/ 2241 h 2295"/>
                  <a:gd name="T26" fmla="*/ 289 w 2126"/>
                  <a:gd name="T27" fmla="*/ 1868 h 2295"/>
                  <a:gd name="T28" fmla="*/ 16 w 2126"/>
                  <a:gd name="T29" fmla="*/ 1436 h 2295"/>
                  <a:gd name="T30" fmla="*/ 0 w 2126"/>
                  <a:gd name="T31" fmla="*/ 1123 h 2295"/>
                  <a:gd name="T32" fmla="*/ 299 w 2126"/>
                  <a:gd name="T33" fmla="*/ 930 h 2295"/>
                  <a:gd name="T34" fmla="*/ 824 w 2126"/>
                  <a:gd name="T35" fmla="*/ 556 h 2295"/>
                  <a:gd name="T36" fmla="*/ 1233 w 2126"/>
                  <a:gd name="T37" fmla="*/ 17 h 229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26"/>
                  <a:gd name="T58" fmla="*/ 0 h 2295"/>
                  <a:gd name="T59" fmla="*/ 2126 w 2126"/>
                  <a:gd name="T60" fmla="*/ 2295 h 229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26" h="2295">
                    <a:moveTo>
                      <a:pt x="1233" y="17"/>
                    </a:moveTo>
                    <a:lnTo>
                      <a:pt x="1241" y="17"/>
                    </a:lnTo>
                    <a:lnTo>
                      <a:pt x="1318" y="8"/>
                    </a:lnTo>
                    <a:lnTo>
                      <a:pt x="1567" y="0"/>
                    </a:lnTo>
                    <a:lnTo>
                      <a:pt x="1679" y="15"/>
                    </a:lnTo>
                    <a:lnTo>
                      <a:pt x="1766" y="38"/>
                    </a:lnTo>
                    <a:lnTo>
                      <a:pt x="1841" y="81"/>
                    </a:lnTo>
                    <a:lnTo>
                      <a:pt x="1922" y="138"/>
                    </a:lnTo>
                    <a:lnTo>
                      <a:pt x="2126" y="283"/>
                    </a:lnTo>
                    <a:lnTo>
                      <a:pt x="1671" y="863"/>
                    </a:lnTo>
                    <a:lnTo>
                      <a:pt x="579" y="2243"/>
                    </a:lnTo>
                    <a:lnTo>
                      <a:pt x="541" y="2295"/>
                    </a:lnTo>
                    <a:lnTo>
                      <a:pt x="509" y="2241"/>
                    </a:lnTo>
                    <a:lnTo>
                      <a:pt x="289" y="1868"/>
                    </a:lnTo>
                    <a:lnTo>
                      <a:pt x="16" y="1436"/>
                    </a:lnTo>
                    <a:lnTo>
                      <a:pt x="0" y="1123"/>
                    </a:lnTo>
                    <a:lnTo>
                      <a:pt x="299" y="930"/>
                    </a:lnTo>
                    <a:lnTo>
                      <a:pt x="824" y="556"/>
                    </a:lnTo>
                    <a:lnTo>
                      <a:pt x="1233" y="1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7" name="Freeform 85"/>
              <p:cNvSpPr>
                <a:spLocks/>
              </p:cNvSpPr>
              <p:nvPr/>
            </p:nvSpPr>
            <p:spPr bwMode="auto">
              <a:xfrm>
                <a:off x="2181" y="2464"/>
                <a:ext cx="777" cy="1016"/>
              </a:xfrm>
              <a:custGeom>
                <a:avLst/>
                <a:gdLst>
                  <a:gd name="T0" fmla="*/ 2712 w 3885"/>
                  <a:gd name="T1" fmla="*/ 474 h 5078"/>
                  <a:gd name="T2" fmla="*/ 3763 w 3885"/>
                  <a:gd name="T3" fmla="*/ 95 h 5078"/>
                  <a:gd name="T4" fmla="*/ 3771 w 3885"/>
                  <a:gd name="T5" fmla="*/ 233 h 5078"/>
                  <a:gd name="T6" fmla="*/ 3756 w 3885"/>
                  <a:gd name="T7" fmla="*/ 358 h 5078"/>
                  <a:gd name="T8" fmla="*/ 3718 w 3885"/>
                  <a:gd name="T9" fmla="*/ 474 h 5078"/>
                  <a:gd name="T10" fmla="*/ 3640 w 3885"/>
                  <a:gd name="T11" fmla="*/ 617 h 5078"/>
                  <a:gd name="T12" fmla="*/ 3573 w 3885"/>
                  <a:gd name="T13" fmla="*/ 993 h 5078"/>
                  <a:gd name="T14" fmla="*/ 3520 w 3885"/>
                  <a:gd name="T15" fmla="*/ 1103 h 5078"/>
                  <a:gd name="T16" fmla="*/ 3493 w 3885"/>
                  <a:gd name="T17" fmla="*/ 1202 h 5078"/>
                  <a:gd name="T18" fmla="*/ 3501 w 3885"/>
                  <a:gd name="T19" fmla="*/ 1300 h 5078"/>
                  <a:gd name="T20" fmla="*/ 3551 w 3885"/>
                  <a:gd name="T21" fmla="*/ 1455 h 5078"/>
                  <a:gd name="T22" fmla="*/ 3833 w 3885"/>
                  <a:gd name="T23" fmla="*/ 2107 h 5078"/>
                  <a:gd name="T24" fmla="*/ 3743 w 3885"/>
                  <a:gd name="T25" fmla="*/ 2358 h 5078"/>
                  <a:gd name="T26" fmla="*/ 3468 w 3885"/>
                  <a:gd name="T27" fmla="*/ 3288 h 5078"/>
                  <a:gd name="T28" fmla="*/ 3443 w 3885"/>
                  <a:gd name="T29" fmla="*/ 3510 h 5078"/>
                  <a:gd name="T30" fmla="*/ 3433 w 3885"/>
                  <a:gd name="T31" fmla="*/ 3680 h 5078"/>
                  <a:gd name="T32" fmla="*/ 3373 w 3885"/>
                  <a:gd name="T33" fmla="*/ 3850 h 5078"/>
                  <a:gd name="T34" fmla="*/ 3283 w 3885"/>
                  <a:gd name="T35" fmla="*/ 4008 h 5078"/>
                  <a:gd name="T36" fmla="*/ 3015 w 3885"/>
                  <a:gd name="T37" fmla="*/ 4358 h 5078"/>
                  <a:gd name="T38" fmla="*/ 2903 w 3885"/>
                  <a:gd name="T39" fmla="*/ 4447 h 5078"/>
                  <a:gd name="T40" fmla="*/ 2783 w 3885"/>
                  <a:gd name="T41" fmla="*/ 4520 h 5078"/>
                  <a:gd name="T42" fmla="*/ 2670 w 3885"/>
                  <a:gd name="T43" fmla="*/ 4568 h 5078"/>
                  <a:gd name="T44" fmla="*/ 2083 w 3885"/>
                  <a:gd name="T45" fmla="*/ 4735 h 5078"/>
                  <a:gd name="T46" fmla="*/ 1948 w 3885"/>
                  <a:gd name="T47" fmla="*/ 4792 h 5078"/>
                  <a:gd name="T48" fmla="*/ 1797 w 3885"/>
                  <a:gd name="T49" fmla="*/ 4902 h 5078"/>
                  <a:gd name="T50" fmla="*/ 1689 w 3885"/>
                  <a:gd name="T51" fmla="*/ 5037 h 5078"/>
                  <a:gd name="T52" fmla="*/ 1496 w 3885"/>
                  <a:gd name="T53" fmla="*/ 4135 h 5078"/>
                  <a:gd name="T54" fmla="*/ 1442 w 3885"/>
                  <a:gd name="T55" fmla="*/ 3918 h 5078"/>
                  <a:gd name="T56" fmla="*/ 533 w 3885"/>
                  <a:gd name="T57" fmla="*/ 2395 h 5078"/>
                  <a:gd name="T58" fmla="*/ 795 w 3885"/>
                  <a:gd name="T59" fmla="*/ 1163 h 5078"/>
                  <a:gd name="T60" fmla="*/ 797 w 3885"/>
                  <a:gd name="T61" fmla="*/ 1160 h 5078"/>
                  <a:gd name="T62" fmla="*/ 1430 w 3885"/>
                  <a:gd name="T63" fmla="*/ 708 h 5078"/>
                  <a:gd name="T64" fmla="*/ 2360 w 3885"/>
                  <a:gd name="T65" fmla="*/ 103 h 5078"/>
                  <a:gd name="T66" fmla="*/ 2478 w 3885"/>
                  <a:gd name="T67" fmla="*/ 32 h 507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885"/>
                  <a:gd name="T103" fmla="*/ 0 h 5078"/>
                  <a:gd name="T104" fmla="*/ 3885 w 3885"/>
                  <a:gd name="T105" fmla="*/ 5078 h 507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885" h="5078">
                    <a:moveTo>
                      <a:pt x="2517" y="0"/>
                    </a:moveTo>
                    <a:lnTo>
                      <a:pt x="2712" y="474"/>
                    </a:lnTo>
                    <a:lnTo>
                      <a:pt x="3763" y="90"/>
                    </a:lnTo>
                    <a:lnTo>
                      <a:pt x="3763" y="95"/>
                    </a:lnTo>
                    <a:lnTo>
                      <a:pt x="3768" y="165"/>
                    </a:lnTo>
                    <a:lnTo>
                      <a:pt x="3771" y="233"/>
                    </a:lnTo>
                    <a:lnTo>
                      <a:pt x="3766" y="290"/>
                    </a:lnTo>
                    <a:lnTo>
                      <a:pt x="3756" y="358"/>
                    </a:lnTo>
                    <a:lnTo>
                      <a:pt x="3746" y="410"/>
                    </a:lnTo>
                    <a:lnTo>
                      <a:pt x="3718" y="474"/>
                    </a:lnTo>
                    <a:lnTo>
                      <a:pt x="3683" y="542"/>
                    </a:lnTo>
                    <a:lnTo>
                      <a:pt x="3640" y="617"/>
                    </a:lnTo>
                    <a:lnTo>
                      <a:pt x="3633" y="665"/>
                    </a:lnTo>
                    <a:lnTo>
                      <a:pt x="3573" y="993"/>
                    </a:lnTo>
                    <a:lnTo>
                      <a:pt x="3546" y="1053"/>
                    </a:lnTo>
                    <a:lnTo>
                      <a:pt x="3520" y="1103"/>
                    </a:lnTo>
                    <a:lnTo>
                      <a:pt x="3498" y="1157"/>
                    </a:lnTo>
                    <a:lnTo>
                      <a:pt x="3493" y="1202"/>
                    </a:lnTo>
                    <a:lnTo>
                      <a:pt x="3498" y="1250"/>
                    </a:lnTo>
                    <a:lnTo>
                      <a:pt x="3501" y="1300"/>
                    </a:lnTo>
                    <a:lnTo>
                      <a:pt x="3518" y="1360"/>
                    </a:lnTo>
                    <a:lnTo>
                      <a:pt x="3551" y="1455"/>
                    </a:lnTo>
                    <a:lnTo>
                      <a:pt x="3885" y="1999"/>
                    </a:lnTo>
                    <a:lnTo>
                      <a:pt x="3833" y="2107"/>
                    </a:lnTo>
                    <a:lnTo>
                      <a:pt x="3788" y="2200"/>
                    </a:lnTo>
                    <a:lnTo>
                      <a:pt x="3743" y="2358"/>
                    </a:lnTo>
                    <a:lnTo>
                      <a:pt x="3491" y="3192"/>
                    </a:lnTo>
                    <a:lnTo>
                      <a:pt x="3468" y="3288"/>
                    </a:lnTo>
                    <a:lnTo>
                      <a:pt x="3453" y="3420"/>
                    </a:lnTo>
                    <a:lnTo>
                      <a:pt x="3443" y="3510"/>
                    </a:lnTo>
                    <a:lnTo>
                      <a:pt x="3443" y="3597"/>
                    </a:lnTo>
                    <a:lnTo>
                      <a:pt x="3433" y="3680"/>
                    </a:lnTo>
                    <a:lnTo>
                      <a:pt x="3405" y="3775"/>
                    </a:lnTo>
                    <a:lnTo>
                      <a:pt x="3373" y="3850"/>
                    </a:lnTo>
                    <a:lnTo>
                      <a:pt x="3331" y="3935"/>
                    </a:lnTo>
                    <a:lnTo>
                      <a:pt x="3283" y="4008"/>
                    </a:lnTo>
                    <a:lnTo>
                      <a:pt x="3086" y="4288"/>
                    </a:lnTo>
                    <a:lnTo>
                      <a:pt x="3015" y="4358"/>
                    </a:lnTo>
                    <a:lnTo>
                      <a:pt x="2968" y="4400"/>
                    </a:lnTo>
                    <a:lnTo>
                      <a:pt x="2903" y="4447"/>
                    </a:lnTo>
                    <a:lnTo>
                      <a:pt x="2833" y="4483"/>
                    </a:lnTo>
                    <a:lnTo>
                      <a:pt x="2783" y="4520"/>
                    </a:lnTo>
                    <a:lnTo>
                      <a:pt x="2675" y="4568"/>
                    </a:lnTo>
                    <a:lnTo>
                      <a:pt x="2670" y="4568"/>
                    </a:lnTo>
                    <a:lnTo>
                      <a:pt x="2445" y="4618"/>
                    </a:lnTo>
                    <a:lnTo>
                      <a:pt x="2083" y="4735"/>
                    </a:lnTo>
                    <a:lnTo>
                      <a:pt x="1998" y="4767"/>
                    </a:lnTo>
                    <a:lnTo>
                      <a:pt x="1948" y="4792"/>
                    </a:lnTo>
                    <a:lnTo>
                      <a:pt x="1865" y="4850"/>
                    </a:lnTo>
                    <a:lnTo>
                      <a:pt x="1797" y="4902"/>
                    </a:lnTo>
                    <a:lnTo>
                      <a:pt x="1747" y="4962"/>
                    </a:lnTo>
                    <a:lnTo>
                      <a:pt x="1689" y="5037"/>
                    </a:lnTo>
                    <a:lnTo>
                      <a:pt x="1662" y="5078"/>
                    </a:lnTo>
                    <a:lnTo>
                      <a:pt x="1496" y="4135"/>
                    </a:lnTo>
                    <a:lnTo>
                      <a:pt x="1485" y="4045"/>
                    </a:lnTo>
                    <a:lnTo>
                      <a:pt x="1442" y="3918"/>
                    </a:lnTo>
                    <a:lnTo>
                      <a:pt x="1390" y="3820"/>
                    </a:lnTo>
                    <a:lnTo>
                      <a:pt x="533" y="2395"/>
                    </a:lnTo>
                    <a:lnTo>
                      <a:pt x="0" y="1543"/>
                    </a:lnTo>
                    <a:lnTo>
                      <a:pt x="795" y="1163"/>
                    </a:lnTo>
                    <a:lnTo>
                      <a:pt x="797" y="1163"/>
                    </a:lnTo>
                    <a:lnTo>
                      <a:pt x="797" y="1160"/>
                    </a:lnTo>
                    <a:lnTo>
                      <a:pt x="1210" y="960"/>
                    </a:lnTo>
                    <a:lnTo>
                      <a:pt x="1430" y="708"/>
                    </a:lnTo>
                    <a:lnTo>
                      <a:pt x="1432" y="705"/>
                    </a:lnTo>
                    <a:lnTo>
                      <a:pt x="2360" y="103"/>
                    </a:lnTo>
                    <a:lnTo>
                      <a:pt x="2430" y="67"/>
                    </a:lnTo>
                    <a:lnTo>
                      <a:pt x="2478" y="32"/>
                    </a:lnTo>
                    <a:lnTo>
                      <a:pt x="251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8" name="Freeform 86"/>
              <p:cNvSpPr>
                <a:spLocks/>
              </p:cNvSpPr>
              <p:nvPr/>
            </p:nvSpPr>
            <p:spPr bwMode="auto">
              <a:xfrm>
                <a:off x="1733" y="2526"/>
                <a:ext cx="448" cy="310"/>
              </a:xfrm>
              <a:custGeom>
                <a:avLst/>
                <a:gdLst>
                  <a:gd name="T0" fmla="*/ 1482 w 2242"/>
                  <a:gd name="T1" fmla="*/ 0 h 1550"/>
                  <a:gd name="T2" fmla="*/ 1504 w 2242"/>
                  <a:gd name="T3" fmla="*/ 35 h 1550"/>
                  <a:gd name="T4" fmla="*/ 1777 w 2242"/>
                  <a:gd name="T5" fmla="*/ 467 h 1550"/>
                  <a:gd name="T6" fmla="*/ 1997 w 2242"/>
                  <a:gd name="T7" fmla="*/ 840 h 1550"/>
                  <a:gd name="T8" fmla="*/ 2029 w 2242"/>
                  <a:gd name="T9" fmla="*/ 894 h 1550"/>
                  <a:gd name="T10" fmla="*/ 2242 w 2242"/>
                  <a:gd name="T11" fmla="*/ 1235 h 1550"/>
                  <a:gd name="T12" fmla="*/ 1764 w 2242"/>
                  <a:gd name="T13" fmla="*/ 1465 h 1550"/>
                  <a:gd name="T14" fmla="*/ 1642 w 2242"/>
                  <a:gd name="T15" fmla="*/ 1540 h 1550"/>
                  <a:gd name="T16" fmla="*/ 1609 w 2242"/>
                  <a:gd name="T17" fmla="*/ 1547 h 1550"/>
                  <a:gd name="T18" fmla="*/ 1579 w 2242"/>
                  <a:gd name="T19" fmla="*/ 1550 h 1550"/>
                  <a:gd name="T20" fmla="*/ 1524 w 2242"/>
                  <a:gd name="T21" fmla="*/ 1547 h 1550"/>
                  <a:gd name="T22" fmla="*/ 761 w 2242"/>
                  <a:gd name="T23" fmla="*/ 1374 h 1550"/>
                  <a:gd name="T24" fmla="*/ 31 w 2242"/>
                  <a:gd name="T25" fmla="*/ 1199 h 1550"/>
                  <a:gd name="T26" fmla="*/ 13 w 2242"/>
                  <a:gd name="T27" fmla="*/ 822 h 1550"/>
                  <a:gd name="T28" fmla="*/ 0 w 2242"/>
                  <a:gd name="T29" fmla="*/ 507 h 1550"/>
                  <a:gd name="T30" fmla="*/ 353 w 2242"/>
                  <a:gd name="T31" fmla="*/ 419 h 1550"/>
                  <a:gd name="T32" fmla="*/ 1482 w 2242"/>
                  <a:gd name="T33" fmla="*/ 0 h 15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242"/>
                  <a:gd name="T52" fmla="*/ 0 h 1550"/>
                  <a:gd name="T53" fmla="*/ 2242 w 2242"/>
                  <a:gd name="T54" fmla="*/ 1550 h 15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242" h="1550">
                    <a:moveTo>
                      <a:pt x="1482" y="0"/>
                    </a:moveTo>
                    <a:lnTo>
                      <a:pt x="1504" y="35"/>
                    </a:lnTo>
                    <a:lnTo>
                      <a:pt x="1777" y="467"/>
                    </a:lnTo>
                    <a:lnTo>
                      <a:pt x="1997" y="840"/>
                    </a:lnTo>
                    <a:lnTo>
                      <a:pt x="2029" y="894"/>
                    </a:lnTo>
                    <a:lnTo>
                      <a:pt x="2242" y="1235"/>
                    </a:lnTo>
                    <a:lnTo>
                      <a:pt x="1764" y="1465"/>
                    </a:lnTo>
                    <a:lnTo>
                      <a:pt x="1642" y="1540"/>
                    </a:lnTo>
                    <a:lnTo>
                      <a:pt x="1609" y="1547"/>
                    </a:lnTo>
                    <a:lnTo>
                      <a:pt x="1579" y="1550"/>
                    </a:lnTo>
                    <a:lnTo>
                      <a:pt x="1524" y="1547"/>
                    </a:lnTo>
                    <a:lnTo>
                      <a:pt x="761" y="1374"/>
                    </a:lnTo>
                    <a:lnTo>
                      <a:pt x="31" y="1199"/>
                    </a:lnTo>
                    <a:lnTo>
                      <a:pt x="13" y="822"/>
                    </a:lnTo>
                    <a:lnTo>
                      <a:pt x="0" y="507"/>
                    </a:lnTo>
                    <a:lnTo>
                      <a:pt x="353" y="419"/>
                    </a:lnTo>
                    <a:lnTo>
                      <a:pt x="14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9" name="Freeform 87"/>
              <p:cNvSpPr>
                <a:spLocks/>
              </p:cNvSpPr>
              <p:nvPr/>
            </p:nvSpPr>
            <p:spPr bwMode="auto">
              <a:xfrm>
                <a:off x="2055" y="2773"/>
                <a:ext cx="459" cy="751"/>
              </a:xfrm>
              <a:custGeom>
                <a:avLst/>
                <a:gdLst>
                  <a:gd name="T0" fmla="*/ 0 w 2295"/>
                  <a:gd name="T1" fmla="*/ 312 h 3757"/>
                  <a:gd name="T2" fmla="*/ 33 w 2295"/>
                  <a:gd name="T3" fmla="*/ 305 h 3757"/>
                  <a:gd name="T4" fmla="*/ 155 w 2295"/>
                  <a:gd name="T5" fmla="*/ 230 h 3757"/>
                  <a:gd name="T6" fmla="*/ 633 w 2295"/>
                  <a:gd name="T7" fmla="*/ 0 h 3757"/>
                  <a:gd name="T8" fmla="*/ 1166 w 2295"/>
                  <a:gd name="T9" fmla="*/ 852 h 3757"/>
                  <a:gd name="T10" fmla="*/ 2023 w 2295"/>
                  <a:gd name="T11" fmla="*/ 2277 h 3757"/>
                  <a:gd name="T12" fmla="*/ 2075 w 2295"/>
                  <a:gd name="T13" fmla="*/ 2375 h 3757"/>
                  <a:gd name="T14" fmla="*/ 2118 w 2295"/>
                  <a:gd name="T15" fmla="*/ 2502 h 3757"/>
                  <a:gd name="T16" fmla="*/ 2129 w 2295"/>
                  <a:gd name="T17" fmla="*/ 2592 h 3757"/>
                  <a:gd name="T18" fmla="*/ 2295 w 2295"/>
                  <a:gd name="T19" fmla="*/ 3535 h 3757"/>
                  <a:gd name="T20" fmla="*/ 2156 w 2295"/>
                  <a:gd name="T21" fmla="*/ 3757 h 3757"/>
                  <a:gd name="T22" fmla="*/ 1662 w 2295"/>
                  <a:gd name="T23" fmla="*/ 3207 h 3757"/>
                  <a:gd name="T24" fmla="*/ 967 w 2295"/>
                  <a:gd name="T25" fmla="*/ 2402 h 3757"/>
                  <a:gd name="T26" fmla="*/ 1008 w 2295"/>
                  <a:gd name="T27" fmla="*/ 2362 h 3757"/>
                  <a:gd name="T28" fmla="*/ 836 w 2295"/>
                  <a:gd name="T29" fmla="*/ 2160 h 3757"/>
                  <a:gd name="T30" fmla="*/ 770 w 2295"/>
                  <a:gd name="T31" fmla="*/ 2082 h 3757"/>
                  <a:gd name="T32" fmla="*/ 703 w 2295"/>
                  <a:gd name="T33" fmla="*/ 2006 h 3757"/>
                  <a:gd name="T34" fmla="*/ 657 w 2295"/>
                  <a:gd name="T35" fmla="*/ 1935 h 3757"/>
                  <a:gd name="T36" fmla="*/ 603 w 2295"/>
                  <a:gd name="T37" fmla="*/ 1855 h 3757"/>
                  <a:gd name="T38" fmla="*/ 147 w 2295"/>
                  <a:gd name="T39" fmla="*/ 944 h 3757"/>
                  <a:gd name="T40" fmla="*/ 45 w 2295"/>
                  <a:gd name="T41" fmla="*/ 419 h 3757"/>
                  <a:gd name="T42" fmla="*/ 30 w 2295"/>
                  <a:gd name="T43" fmla="*/ 365 h 3757"/>
                  <a:gd name="T44" fmla="*/ 0 w 2295"/>
                  <a:gd name="T45" fmla="*/ 312 h 375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295"/>
                  <a:gd name="T70" fmla="*/ 0 h 3757"/>
                  <a:gd name="T71" fmla="*/ 2295 w 2295"/>
                  <a:gd name="T72" fmla="*/ 3757 h 375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295" h="3757">
                    <a:moveTo>
                      <a:pt x="0" y="312"/>
                    </a:moveTo>
                    <a:lnTo>
                      <a:pt x="33" y="305"/>
                    </a:lnTo>
                    <a:lnTo>
                      <a:pt x="155" y="230"/>
                    </a:lnTo>
                    <a:lnTo>
                      <a:pt x="633" y="0"/>
                    </a:lnTo>
                    <a:lnTo>
                      <a:pt x="1166" y="852"/>
                    </a:lnTo>
                    <a:lnTo>
                      <a:pt x="2023" y="2277"/>
                    </a:lnTo>
                    <a:lnTo>
                      <a:pt x="2075" y="2375"/>
                    </a:lnTo>
                    <a:lnTo>
                      <a:pt x="2118" y="2502"/>
                    </a:lnTo>
                    <a:lnTo>
                      <a:pt x="2129" y="2592"/>
                    </a:lnTo>
                    <a:lnTo>
                      <a:pt x="2295" y="3535"/>
                    </a:lnTo>
                    <a:lnTo>
                      <a:pt x="2156" y="3757"/>
                    </a:lnTo>
                    <a:lnTo>
                      <a:pt x="1662" y="3207"/>
                    </a:lnTo>
                    <a:lnTo>
                      <a:pt x="967" y="2402"/>
                    </a:lnTo>
                    <a:lnTo>
                      <a:pt x="1008" y="2362"/>
                    </a:lnTo>
                    <a:lnTo>
                      <a:pt x="836" y="2160"/>
                    </a:lnTo>
                    <a:lnTo>
                      <a:pt x="770" y="2082"/>
                    </a:lnTo>
                    <a:lnTo>
                      <a:pt x="703" y="2006"/>
                    </a:lnTo>
                    <a:lnTo>
                      <a:pt x="657" y="1935"/>
                    </a:lnTo>
                    <a:lnTo>
                      <a:pt x="603" y="1855"/>
                    </a:lnTo>
                    <a:lnTo>
                      <a:pt x="147" y="944"/>
                    </a:lnTo>
                    <a:lnTo>
                      <a:pt x="45" y="419"/>
                    </a:lnTo>
                    <a:lnTo>
                      <a:pt x="30" y="365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0" name="Freeform 88"/>
              <p:cNvSpPr>
                <a:spLocks/>
              </p:cNvSpPr>
              <p:nvPr/>
            </p:nvSpPr>
            <p:spPr bwMode="auto">
              <a:xfrm>
                <a:off x="2075" y="3378"/>
                <a:ext cx="1102" cy="1467"/>
              </a:xfrm>
              <a:custGeom>
                <a:avLst/>
                <a:gdLst>
                  <a:gd name="T0" fmla="*/ 2281 w 5510"/>
                  <a:gd name="T1" fmla="*/ 394 h 7339"/>
                  <a:gd name="T2" fmla="*/ 2482 w 5510"/>
                  <a:gd name="T3" fmla="*/ 224 h 7339"/>
                  <a:gd name="T4" fmla="*/ 2979 w 5510"/>
                  <a:gd name="T5" fmla="*/ 50 h 7339"/>
                  <a:gd name="T6" fmla="*/ 3510 w 5510"/>
                  <a:gd name="T7" fmla="*/ 338 h 7339"/>
                  <a:gd name="T8" fmla="*/ 3742 w 5510"/>
                  <a:gd name="T9" fmla="*/ 397 h 7339"/>
                  <a:gd name="T10" fmla="*/ 3892 w 5510"/>
                  <a:gd name="T11" fmla="*/ 579 h 7339"/>
                  <a:gd name="T12" fmla="*/ 3832 w 5510"/>
                  <a:gd name="T13" fmla="*/ 852 h 7339"/>
                  <a:gd name="T14" fmla="*/ 3761 w 5510"/>
                  <a:gd name="T15" fmla="*/ 1017 h 7339"/>
                  <a:gd name="T16" fmla="*/ 3834 w 5510"/>
                  <a:gd name="T17" fmla="*/ 1222 h 7339"/>
                  <a:gd name="T18" fmla="*/ 3989 w 5510"/>
                  <a:gd name="T19" fmla="*/ 1446 h 7339"/>
                  <a:gd name="T20" fmla="*/ 4112 w 5510"/>
                  <a:gd name="T21" fmla="*/ 1815 h 7339"/>
                  <a:gd name="T22" fmla="*/ 4184 w 5510"/>
                  <a:gd name="T23" fmla="*/ 2195 h 7339"/>
                  <a:gd name="T24" fmla="*/ 4232 w 5510"/>
                  <a:gd name="T25" fmla="*/ 2413 h 7339"/>
                  <a:gd name="T26" fmla="*/ 4240 w 5510"/>
                  <a:gd name="T27" fmla="*/ 2682 h 7339"/>
                  <a:gd name="T28" fmla="*/ 4340 w 5510"/>
                  <a:gd name="T29" fmla="*/ 3060 h 7339"/>
                  <a:gd name="T30" fmla="*/ 4910 w 5510"/>
                  <a:gd name="T31" fmla="*/ 3044 h 7339"/>
                  <a:gd name="T32" fmla="*/ 5155 w 5510"/>
                  <a:gd name="T33" fmla="*/ 3102 h 7339"/>
                  <a:gd name="T34" fmla="*/ 5370 w 5510"/>
                  <a:gd name="T35" fmla="*/ 3064 h 7339"/>
                  <a:gd name="T36" fmla="*/ 4827 w 5510"/>
                  <a:gd name="T37" fmla="*/ 3957 h 7339"/>
                  <a:gd name="T38" fmla="*/ 5492 w 5510"/>
                  <a:gd name="T39" fmla="*/ 5427 h 7339"/>
                  <a:gd name="T40" fmla="*/ 5505 w 5510"/>
                  <a:gd name="T41" fmla="*/ 5647 h 7339"/>
                  <a:gd name="T42" fmla="*/ 5455 w 5510"/>
                  <a:gd name="T43" fmla="*/ 5892 h 7339"/>
                  <a:gd name="T44" fmla="*/ 5328 w 5510"/>
                  <a:gd name="T45" fmla="*/ 6208 h 7339"/>
                  <a:gd name="T46" fmla="*/ 5168 w 5510"/>
                  <a:gd name="T47" fmla="*/ 6465 h 7339"/>
                  <a:gd name="T48" fmla="*/ 4910 w 5510"/>
                  <a:gd name="T49" fmla="*/ 6749 h 7339"/>
                  <a:gd name="T50" fmla="*/ 4338 w 5510"/>
                  <a:gd name="T51" fmla="*/ 7233 h 7339"/>
                  <a:gd name="T52" fmla="*/ 96 w 5510"/>
                  <a:gd name="T53" fmla="*/ 5367 h 7339"/>
                  <a:gd name="T54" fmla="*/ 13 w 5510"/>
                  <a:gd name="T55" fmla="*/ 5289 h 7339"/>
                  <a:gd name="T56" fmla="*/ 4 w 5510"/>
                  <a:gd name="T57" fmla="*/ 5154 h 7339"/>
                  <a:gd name="T58" fmla="*/ 114 w 5510"/>
                  <a:gd name="T59" fmla="*/ 5067 h 7339"/>
                  <a:gd name="T60" fmla="*/ 911 w 5510"/>
                  <a:gd name="T61" fmla="*/ 4762 h 7339"/>
                  <a:gd name="T62" fmla="*/ 1029 w 5510"/>
                  <a:gd name="T63" fmla="*/ 4672 h 7339"/>
                  <a:gd name="T64" fmla="*/ 1183 w 5510"/>
                  <a:gd name="T65" fmla="*/ 4459 h 7339"/>
                  <a:gd name="T66" fmla="*/ 1354 w 5510"/>
                  <a:gd name="T67" fmla="*/ 4307 h 7339"/>
                  <a:gd name="T68" fmla="*/ 1471 w 5510"/>
                  <a:gd name="T69" fmla="*/ 4185 h 7339"/>
                  <a:gd name="T70" fmla="*/ 1484 w 5510"/>
                  <a:gd name="T71" fmla="*/ 3972 h 7339"/>
                  <a:gd name="T72" fmla="*/ 1451 w 5510"/>
                  <a:gd name="T73" fmla="*/ 3757 h 7339"/>
                  <a:gd name="T74" fmla="*/ 1309 w 5510"/>
                  <a:gd name="T75" fmla="*/ 3537 h 7339"/>
                  <a:gd name="T76" fmla="*/ 1059 w 5510"/>
                  <a:gd name="T77" fmla="*/ 3419 h 7339"/>
                  <a:gd name="T78" fmla="*/ 814 w 5510"/>
                  <a:gd name="T79" fmla="*/ 3369 h 7339"/>
                  <a:gd name="T80" fmla="*/ 421 w 5510"/>
                  <a:gd name="T81" fmla="*/ 2632 h 7339"/>
                  <a:gd name="T82" fmla="*/ 726 w 5510"/>
                  <a:gd name="T83" fmla="*/ 2492 h 7339"/>
                  <a:gd name="T84" fmla="*/ 1266 w 5510"/>
                  <a:gd name="T85" fmla="*/ 2145 h 7339"/>
                  <a:gd name="T86" fmla="*/ 1466 w 5510"/>
                  <a:gd name="T87" fmla="*/ 1977 h 7339"/>
                  <a:gd name="T88" fmla="*/ 1654 w 5510"/>
                  <a:gd name="T89" fmla="*/ 1790 h 7339"/>
                  <a:gd name="T90" fmla="*/ 1837 w 5510"/>
                  <a:gd name="T91" fmla="*/ 1502 h 7339"/>
                  <a:gd name="T92" fmla="*/ 1984 w 5510"/>
                  <a:gd name="T93" fmla="*/ 1251 h 7339"/>
                  <a:gd name="T94" fmla="*/ 2074 w 5510"/>
                  <a:gd name="T95" fmla="*/ 1014 h 7339"/>
                  <a:gd name="T96" fmla="*/ 2094 w 5510"/>
                  <a:gd name="T97" fmla="*/ 774 h 733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510"/>
                  <a:gd name="T148" fmla="*/ 0 h 7339"/>
                  <a:gd name="T149" fmla="*/ 5510 w 5510"/>
                  <a:gd name="T150" fmla="*/ 7339 h 733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510" h="7339">
                    <a:moveTo>
                      <a:pt x="2196" y="510"/>
                    </a:moveTo>
                    <a:lnTo>
                      <a:pt x="2223" y="469"/>
                    </a:lnTo>
                    <a:lnTo>
                      <a:pt x="2281" y="394"/>
                    </a:lnTo>
                    <a:lnTo>
                      <a:pt x="2331" y="334"/>
                    </a:lnTo>
                    <a:lnTo>
                      <a:pt x="2399" y="282"/>
                    </a:lnTo>
                    <a:lnTo>
                      <a:pt x="2482" y="224"/>
                    </a:lnTo>
                    <a:lnTo>
                      <a:pt x="2532" y="199"/>
                    </a:lnTo>
                    <a:lnTo>
                      <a:pt x="2617" y="167"/>
                    </a:lnTo>
                    <a:lnTo>
                      <a:pt x="2979" y="50"/>
                    </a:lnTo>
                    <a:lnTo>
                      <a:pt x="3204" y="0"/>
                    </a:lnTo>
                    <a:lnTo>
                      <a:pt x="3209" y="0"/>
                    </a:lnTo>
                    <a:lnTo>
                      <a:pt x="3510" y="338"/>
                    </a:lnTo>
                    <a:lnTo>
                      <a:pt x="3580" y="365"/>
                    </a:lnTo>
                    <a:lnTo>
                      <a:pt x="3657" y="375"/>
                    </a:lnTo>
                    <a:lnTo>
                      <a:pt x="3742" y="397"/>
                    </a:lnTo>
                    <a:lnTo>
                      <a:pt x="3815" y="448"/>
                    </a:lnTo>
                    <a:lnTo>
                      <a:pt x="3865" y="500"/>
                    </a:lnTo>
                    <a:lnTo>
                      <a:pt x="3892" y="579"/>
                    </a:lnTo>
                    <a:lnTo>
                      <a:pt x="3887" y="660"/>
                    </a:lnTo>
                    <a:lnTo>
                      <a:pt x="3877" y="749"/>
                    </a:lnTo>
                    <a:lnTo>
                      <a:pt x="3832" y="852"/>
                    </a:lnTo>
                    <a:lnTo>
                      <a:pt x="3802" y="900"/>
                    </a:lnTo>
                    <a:lnTo>
                      <a:pt x="3772" y="967"/>
                    </a:lnTo>
                    <a:lnTo>
                      <a:pt x="3761" y="1017"/>
                    </a:lnTo>
                    <a:lnTo>
                      <a:pt x="3765" y="1079"/>
                    </a:lnTo>
                    <a:lnTo>
                      <a:pt x="3809" y="1164"/>
                    </a:lnTo>
                    <a:lnTo>
                      <a:pt x="3834" y="1222"/>
                    </a:lnTo>
                    <a:lnTo>
                      <a:pt x="3882" y="1280"/>
                    </a:lnTo>
                    <a:lnTo>
                      <a:pt x="3937" y="1355"/>
                    </a:lnTo>
                    <a:lnTo>
                      <a:pt x="3989" y="1446"/>
                    </a:lnTo>
                    <a:lnTo>
                      <a:pt x="4064" y="1570"/>
                    </a:lnTo>
                    <a:lnTo>
                      <a:pt x="4089" y="1654"/>
                    </a:lnTo>
                    <a:lnTo>
                      <a:pt x="4112" y="1815"/>
                    </a:lnTo>
                    <a:lnTo>
                      <a:pt x="4132" y="1932"/>
                    </a:lnTo>
                    <a:lnTo>
                      <a:pt x="4162" y="2120"/>
                    </a:lnTo>
                    <a:lnTo>
                      <a:pt x="4184" y="2195"/>
                    </a:lnTo>
                    <a:lnTo>
                      <a:pt x="4212" y="2262"/>
                    </a:lnTo>
                    <a:lnTo>
                      <a:pt x="4234" y="2344"/>
                    </a:lnTo>
                    <a:lnTo>
                      <a:pt x="4232" y="2413"/>
                    </a:lnTo>
                    <a:lnTo>
                      <a:pt x="4222" y="2617"/>
                    </a:lnTo>
                    <a:lnTo>
                      <a:pt x="4220" y="2647"/>
                    </a:lnTo>
                    <a:lnTo>
                      <a:pt x="4240" y="2682"/>
                    </a:lnTo>
                    <a:lnTo>
                      <a:pt x="4262" y="2730"/>
                    </a:lnTo>
                    <a:lnTo>
                      <a:pt x="4282" y="2797"/>
                    </a:lnTo>
                    <a:lnTo>
                      <a:pt x="4340" y="3060"/>
                    </a:lnTo>
                    <a:lnTo>
                      <a:pt x="4720" y="3060"/>
                    </a:lnTo>
                    <a:lnTo>
                      <a:pt x="4805" y="3050"/>
                    </a:lnTo>
                    <a:lnTo>
                      <a:pt x="4910" y="3044"/>
                    </a:lnTo>
                    <a:lnTo>
                      <a:pt x="4994" y="3060"/>
                    </a:lnTo>
                    <a:lnTo>
                      <a:pt x="5062" y="3089"/>
                    </a:lnTo>
                    <a:lnTo>
                      <a:pt x="5155" y="3102"/>
                    </a:lnTo>
                    <a:lnTo>
                      <a:pt x="5240" y="3104"/>
                    </a:lnTo>
                    <a:lnTo>
                      <a:pt x="5295" y="3094"/>
                    </a:lnTo>
                    <a:lnTo>
                      <a:pt x="5370" y="3064"/>
                    </a:lnTo>
                    <a:lnTo>
                      <a:pt x="5440" y="3044"/>
                    </a:lnTo>
                    <a:lnTo>
                      <a:pt x="4830" y="3909"/>
                    </a:lnTo>
                    <a:lnTo>
                      <a:pt x="4827" y="3957"/>
                    </a:lnTo>
                    <a:lnTo>
                      <a:pt x="5015" y="4534"/>
                    </a:lnTo>
                    <a:lnTo>
                      <a:pt x="5467" y="5390"/>
                    </a:lnTo>
                    <a:lnTo>
                      <a:pt x="5492" y="5427"/>
                    </a:lnTo>
                    <a:lnTo>
                      <a:pt x="5507" y="5484"/>
                    </a:lnTo>
                    <a:lnTo>
                      <a:pt x="5510" y="5562"/>
                    </a:lnTo>
                    <a:lnTo>
                      <a:pt x="5505" y="5647"/>
                    </a:lnTo>
                    <a:lnTo>
                      <a:pt x="5498" y="5720"/>
                    </a:lnTo>
                    <a:lnTo>
                      <a:pt x="5477" y="5797"/>
                    </a:lnTo>
                    <a:lnTo>
                      <a:pt x="5455" y="5892"/>
                    </a:lnTo>
                    <a:lnTo>
                      <a:pt x="5423" y="5969"/>
                    </a:lnTo>
                    <a:lnTo>
                      <a:pt x="5375" y="6115"/>
                    </a:lnTo>
                    <a:lnTo>
                      <a:pt x="5328" y="6208"/>
                    </a:lnTo>
                    <a:lnTo>
                      <a:pt x="5290" y="6277"/>
                    </a:lnTo>
                    <a:lnTo>
                      <a:pt x="5232" y="6380"/>
                    </a:lnTo>
                    <a:lnTo>
                      <a:pt x="5168" y="6465"/>
                    </a:lnTo>
                    <a:lnTo>
                      <a:pt x="5095" y="6559"/>
                    </a:lnTo>
                    <a:lnTo>
                      <a:pt x="5004" y="6652"/>
                    </a:lnTo>
                    <a:lnTo>
                      <a:pt x="4910" y="6749"/>
                    </a:lnTo>
                    <a:lnTo>
                      <a:pt x="4825" y="6830"/>
                    </a:lnTo>
                    <a:lnTo>
                      <a:pt x="4500" y="7123"/>
                    </a:lnTo>
                    <a:lnTo>
                      <a:pt x="4338" y="7233"/>
                    </a:lnTo>
                    <a:lnTo>
                      <a:pt x="4272" y="7272"/>
                    </a:lnTo>
                    <a:lnTo>
                      <a:pt x="4085" y="7339"/>
                    </a:lnTo>
                    <a:lnTo>
                      <a:pt x="96" y="5367"/>
                    </a:lnTo>
                    <a:lnTo>
                      <a:pt x="61" y="5349"/>
                    </a:lnTo>
                    <a:lnTo>
                      <a:pt x="33" y="5324"/>
                    </a:lnTo>
                    <a:lnTo>
                      <a:pt x="13" y="5289"/>
                    </a:lnTo>
                    <a:lnTo>
                      <a:pt x="8" y="5249"/>
                    </a:lnTo>
                    <a:lnTo>
                      <a:pt x="0" y="5212"/>
                    </a:lnTo>
                    <a:lnTo>
                      <a:pt x="4" y="5154"/>
                    </a:lnTo>
                    <a:lnTo>
                      <a:pt x="19" y="5127"/>
                    </a:lnTo>
                    <a:lnTo>
                      <a:pt x="58" y="5102"/>
                    </a:lnTo>
                    <a:lnTo>
                      <a:pt x="114" y="5067"/>
                    </a:lnTo>
                    <a:lnTo>
                      <a:pt x="199" y="5044"/>
                    </a:lnTo>
                    <a:lnTo>
                      <a:pt x="338" y="5002"/>
                    </a:lnTo>
                    <a:lnTo>
                      <a:pt x="911" y="4762"/>
                    </a:lnTo>
                    <a:lnTo>
                      <a:pt x="949" y="4745"/>
                    </a:lnTo>
                    <a:lnTo>
                      <a:pt x="991" y="4707"/>
                    </a:lnTo>
                    <a:lnTo>
                      <a:pt x="1029" y="4672"/>
                    </a:lnTo>
                    <a:lnTo>
                      <a:pt x="1079" y="4619"/>
                    </a:lnTo>
                    <a:lnTo>
                      <a:pt x="1146" y="4534"/>
                    </a:lnTo>
                    <a:lnTo>
                      <a:pt x="1183" y="4459"/>
                    </a:lnTo>
                    <a:lnTo>
                      <a:pt x="1224" y="4394"/>
                    </a:lnTo>
                    <a:lnTo>
                      <a:pt x="1281" y="4349"/>
                    </a:lnTo>
                    <a:lnTo>
                      <a:pt x="1354" y="4307"/>
                    </a:lnTo>
                    <a:lnTo>
                      <a:pt x="1399" y="4280"/>
                    </a:lnTo>
                    <a:lnTo>
                      <a:pt x="1447" y="4249"/>
                    </a:lnTo>
                    <a:lnTo>
                      <a:pt x="1471" y="4185"/>
                    </a:lnTo>
                    <a:lnTo>
                      <a:pt x="1482" y="4125"/>
                    </a:lnTo>
                    <a:lnTo>
                      <a:pt x="1486" y="4057"/>
                    </a:lnTo>
                    <a:lnTo>
                      <a:pt x="1484" y="3972"/>
                    </a:lnTo>
                    <a:lnTo>
                      <a:pt x="1471" y="3877"/>
                    </a:lnTo>
                    <a:lnTo>
                      <a:pt x="1469" y="3822"/>
                    </a:lnTo>
                    <a:lnTo>
                      <a:pt x="1451" y="3757"/>
                    </a:lnTo>
                    <a:lnTo>
                      <a:pt x="1419" y="3672"/>
                    </a:lnTo>
                    <a:lnTo>
                      <a:pt x="1366" y="3597"/>
                    </a:lnTo>
                    <a:lnTo>
                      <a:pt x="1309" y="3537"/>
                    </a:lnTo>
                    <a:lnTo>
                      <a:pt x="1239" y="3479"/>
                    </a:lnTo>
                    <a:lnTo>
                      <a:pt x="1152" y="3450"/>
                    </a:lnTo>
                    <a:lnTo>
                      <a:pt x="1059" y="3419"/>
                    </a:lnTo>
                    <a:lnTo>
                      <a:pt x="971" y="3409"/>
                    </a:lnTo>
                    <a:lnTo>
                      <a:pt x="884" y="3394"/>
                    </a:lnTo>
                    <a:lnTo>
                      <a:pt x="814" y="3369"/>
                    </a:lnTo>
                    <a:lnTo>
                      <a:pt x="749" y="3320"/>
                    </a:lnTo>
                    <a:lnTo>
                      <a:pt x="712" y="3274"/>
                    </a:lnTo>
                    <a:lnTo>
                      <a:pt x="421" y="2632"/>
                    </a:lnTo>
                    <a:lnTo>
                      <a:pt x="521" y="2585"/>
                    </a:lnTo>
                    <a:lnTo>
                      <a:pt x="631" y="2539"/>
                    </a:lnTo>
                    <a:lnTo>
                      <a:pt x="726" y="2492"/>
                    </a:lnTo>
                    <a:lnTo>
                      <a:pt x="868" y="2427"/>
                    </a:lnTo>
                    <a:lnTo>
                      <a:pt x="1026" y="2320"/>
                    </a:lnTo>
                    <a:lnTo>
                      <a:pt x="1266" y="2145"/>
                    </a:lnTo>
                    <a:lnTo>
                      <a:pt x="1324" y="2092"/>
                    </a:lnTo>
                    <a:lnTo>
                      <a:pt x="1393" y="2029"/>
                    </a:lnTo>
                    <a:lnTo>
                      <a:pt x="1466" y="1977"/>
                    </a:lnTo>
                    <a:lnTo>
                      <a:pt x="1521" y="1919"/>
                    </a:lnTo>
                    <a:lnTo>
                      <a:pt x="1569" y="1877"/>
                    </a:lnTo>
                    <a:lnTo>
                      <a:pt x="1654" y="1790"/>
                    </a:lnTo>
                    <a:lnTo>
                      <a:pt x="1741" y="1660"/>
                    </a:lnTo>
                    <a:lnTo>
                      <a:pt x="1802" y="1572"/>
                    </a:lnTo>
                    <a:lnTo>
                      <a:pt x="1837" y="1502"/>
                    </a:lnTo>
                    <a:lnTo>
                      <a:pt x="1889" y="1429"/>
                    </a:lnTo>
                    <a:lnTo>
                      <a:pt x="1936" y="1336"/>
                    </a:lnTo>
                    <a:lnTo>
                      <a:pt x="1984" y="1251"/>
                    </a:lnTo>
                    <a:lnTo>
                      <a:pt x="2016" y="1180"/>
                    </a:lnTo>
                    <a:lnTo>
                      <a:pt x="2059" y="1095"/>
                    </a:lnTo>
                    <a:lnTo>
                      <a:pt x="2074" y="1014"/>
                    </a:lnTo>
                    <a:lnTo>
                      <a:pt x="2092" y="954"/>
                    </a:lnTo>
                    <a:lnTo>
                      <a:pt x="2104" y="880"/>
                    </a:lnTo>
                    <a:lnTo>
                      <a:pt x="2094" y="774"/>
                    </a:lnTo>
                    <a:lnTo>
                      <a:pt x="2057" y="732"/>
                    </a:lnTo>
                    <a:lnTo>
                      <a:pt x="2196" y="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1" name="Freeform 89"/>
              <p:cNvSpPr>
                <a:spLocks/>
              </p:cNvSpPr>
              <p:nvPr/>
            </p:nvSpPr>
            <p:spPr bwMode="auto">
              <a:xfrm>
                <a:off x="1944" y="1220"/>
                <a:ext cx="311" cy="401"/>
              </a:xfrm>
              <a:custGeom>
                <a:avLst/>
                <a:gdLst>
                  <a:gd name="T0" fmla="*/ 335 w 1555"/>
                  <a:gd name="T1" fmla="*/ 920 h 2005"/>
                  <a:gd name="T2" fmla="*/ 337 w 1555"/>
                  <a:gd name="T3" fmla="*/ 917 h 2005"/>
                  <a:gd name="T4" fmla="*/ 557 w 1555"/>
                  <a:gd name="T5" fmla="*/ 762 h 2005"/>
                  <a:gd name="T6" fmla="*/ 602 w 1555"/>
                  <a:gd name="T7" fmla="*/ 712 h 2005"/>
                  <a:gd name="T8" fmla="*/ 675 w 1555"/>
                  <a:gd name="T9" fmla="*/ 658 h 2005"/>
                  <a:gd name="T10" fmla="*/ 735 w 1555"/>
                  <a:gd name="T11" fmla="*/ 615 h 2005"/>
                  <a:gd name="T12" fmla="*/ 793 w 1555"/>
                  <a:gd name="T13" fmla="*/ 550 h 2005"/>
                  <a:gd name="T14" fmla="*/ 1015 w 1555"/>
                  <a:gd name="T15" fmla="*/ 300 h 2005"/>
                  <a:gd name="T16" fmla="*/ 1057 w 1555"/>
                  <a:gd name="T17" fmla="*/ 255 h 2005"/>
                  <a:gd name="T18" fmla="*/ 1098 w 1555"/>
                  <a:gd name="T19" fmla="*/ 227 h 2005"/>
                  <a:gd name="T20" fmla="*/ 1140 w 1555"/>
                  <a:gd name="T21" fmla="*/ 205 h 2005"/>
                  <a:gd name="T22" fmla="*/ 1185 w 1555"/>
                  <a:gd name="T23" fmla="*/ 168 h 2005"/>
                  <a:gd name="T24" fmla="*/ 1268 w 1555"/>
                  <a:gd name="T25" fmla="*/ 87 h 2005"/>
                  <a:gd name="T26" fmla="*/ 1387 w 1555"/>
                  <a:gd name="T27" fmla="*/ 0 h 2005"/>
                  <a:gd name="T28" fmla="*/ 1403 w 1555"/>
                  <a:gd name="T29" fmla="*/ 87 h 2005"/>
                  <a:gd name="T30" fmla="*/ 1555 w 1555"/>
                  <a:gd name="T31" fmla="*/ 708 h 2005"/>
                  <a:gd name="T32" fmla="*/ 1245 w 1555"/>
                  <a:gd name="T33" fmla="*/ 928 h 2005"/>
                  <a:gd name="T34" fmla="*/ 1202 w 1555"/>
                  <a:gd name="T35" fmla="*/ 953 h 2005"/>
                  <a:gd name="T36" fmla="*/ 1171 w 1555"/>
                  <a:gd name="T37" fmla="*/ 978 h 2005"/>
                  <a:gd name="T38" fmla="*/ 1155 w 1555"/>
                  <a:gd name="T39" fmla="*/ 1015 h 2005"/>
                  <a:gd name="T40" fmla="*/ 1171 w 1555"/>
                  <a:gd name="T41" fmla="*/ 1035 h 2005"/>
                  <a:gd name="T42" fmla="*/ 1192 w 1555"/>
                  <a:gd name="T43" fmla="*/ 1035 h 2005"/>
                  <a:gd name="T44" fmla="*/ 1217 w 1555"/>
                  <a:gd name="T45" fmla="*/ 1027 h 2005"/>
                  <a:gd name="T46" fmla="*/ 1460 w 1555"/>
                  <a:gd name="T47" fmla="*/ 1015 h 2005"/>
                  <a:gd name="T48" fmla="*/ 1528 w 1555"/>
                  <a:gd name="T49" fmla="*/ 1230 h 2005"/>
                  <a:gd name="T50" fmla="*/ 780 w 1555"/>
                  <a:gd name="T51" fmla="*/ 1735 h 2005"/>
                  <a:gd name="T52" fmla="*/ 390 w 1555"/>
                  <a:gd name="T53" fmla="*/ 2005 h 2005"/>
                  <a:gd name="T54" fmla="*/ 387 w 1555"/>
                  <a:gd name="T55" fmla="*/ 2005 h 2005"/>
                  <a:gd name="T56" fmla="*/ 179 w 1555"/>
                  <a:gd name="T57" fmla="*/ 1662 h 2005"/>
                  <a:gd name="T58" fmla="*/ 0 w 1555"/>
                  <a:gd name="T59" fmla="*/ 1768 h 2005"/>
                  <a:gd name="T60" fmla="*/ 335 w 1555"/>
                  <a:gd name="T61" fmla="*/ 920 h 20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55"/>
                  <a:gd name="T94" fmla="*/ 0 h 2005"/>
                  <a:gd name="T95" fmla="*/ 1555 w 1555"/>
                  <a:gd name="T96" fmla="*/ 2005 h 20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55" h="2005">
                    <a:moveTo>
                      <a:pt x="335" y="920"/>
                    </a:moveTo>
                    <a:lnTo>
                      <a:pt x="337" y="917"/>
                    </a:lnTo>
                    <a:lnTo>
                      <a:pt x="557" y="762"/>
                    </a:lnTo>
                    <a:lnTo>
                      <a:pt x="602" y="712"/>
                    </a:lnTo>
                    <a:lnTo>
                      <a:pt x="675" y="658"/>
                    </a:lnTo>
                    <a:lnTo>
                      <a:pt x="735" y="615"/>
                    </a:lnTo>
                    <a:lnTo>
                      <a:pt x="793" y="550"/>
                    </a:lnTo>
                    <a:lnTo>
                      <a:pt x="1015" y="300"/>
                    </a:lnTo>
                    <a:lnTo>
                      <a:pt x="1057" y="255"/>
                    </a:lnTo>
                    <a:lnTo>
                      <a:pt x="1098" y="227"/>
                    </a:lnTo>
                    <a:lnTo>
                      <a:pt x="1140" y="205"/>
                    </a:lnTo>
                    <a:lnTo>
                      <a:pt x="1185" y="168"/>
                    </a:lnTo>
                    <a:lnTo>
                      <a:pt x="1268" y="87"/>
                    </a:lnTo>
                    <a:lnTo>
                      <a:pt x="1387" y="0"/>
                    </a:lnTo>
                    <a:lnTo>
                      <a:pt x="1403" y="87"/>
                    </a:lnTo>
                    <a:lnTo>
                      <a:pt x="1555" y="708"/>
                    </a:lnTo>
                    <a:lnTo>
                      <a:pt x="1245" y="928"/>
                    </a:lnTo>
                    <a:lnTo>
                      <a:pt x="1202" y="953"/>
                    </a:lnTo>
                    <a:lnTo>
                      <a:pt x="1171" y="978"/>
                    </a:lnTo>
                    <a:lnTo>
                      <a:pt x="1155" y="1015"/>
                    </a:lnTo>
                    <a:lnTo>
                      <a:pt x="1171" y="1035"/>
                    </a:lnTo>
                    <a:lnTo>
                      <a:pt x="1192" y="1035"/>
                    </a:lnTo>
                    <a:lnTo>
                      <a:pt x="1217" y="1027"/>
                    </a:lnTo>
                    <a:lnTo>
                      <a:pt x="1460" y="1015"/>
                    </a:lnTo>
                    <a:lnTo>
                      <a:pt x="1528" y="1230"/>
                    </a:lnTo>
                    <a:lnTo>
                      <a:pt x="780" y="1735"/>
                    </a:lnTo>
                    <a:lnTo>
                      <a:pt x="390" y="2005"/>
                    </a:lnTo>
                    <a:lnTo>
                      <a:pt x="387" y="2005"/>
                    </a:lnTo>
                    <a:lnTo>
                      <a:pt x="179" y="1662"/>
                    </a:lnTo>
                    <a:lnTo>
                      <a:pt x="0" y="1768"/>
                    </a:lnTo>
                    <a:lnTo>
                      <a:pt x="335" y="92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2" name="Freeform 90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>
                  <a:gd name="T0" fmla="*/ 350 w 520"/>
                  <a:gd name="T1" fmla="*/ 870 h 884"/>
                  <a:gd name="T2" fmla="*/ 198 w 520"/>
                  <a:gd name="T3" fmla="*/ 884 h 884"/>
                  <a:gd name="T4" fmla="*/ 0 w 520"/>
                  <a:gd name="T5" fmla="*/ 0 h 884"/>
                  <a:gd name="T6" fmla="*/ 360 w 520"/>
                  <a:gd name="T7" fmla="*/ 87 h 884"/>
                  <a:gd name="T8" fmla="*/ 370 w 520"/>
                  <a:gd name="T9" fmla="*/ 137 h 884"/>
                  <a:gd name="T10" fmla="*/ 368 w 520"/>
                  <a:gd name="T11" fmla="*/ 189 h 884"/>
                  <a:gd name="T12" fmla="*/ 370 w 520"/>
                  <a:gd name="T13" fmla="*/ 245 h 884"/>
                  <a:gd name="T14" fmla="*/ 380 w 520"/>
                  <a:gd name="T15" fmla="*/ 314 h 884"/>
                  <a:gd name="T16" fmla="*/ 515 w 520"/>
                  <a:gd name="T17" fmla="*/ 704 h 884"/>
                  <a:gd name="T18" fmla="*/ 520 w 520"/>
                  <a:gd name="T19" fmla="*/ 739 h 884"/>
                  <a:gd name="T20" fmla="*/ 520 w 520"/>
                  <a:gd name="T21" fmla="*/ 779 h 884"/>
                  <a:gd name="T22" fmla="*/ 497 w 520"/>
                  <a:gd name="T23" fmla="*/ 807 h 884"/>
                  <a:gd name="T24" fmla="*/ 350 w 520"/>
                  <a:gd name="T25" fmla="*/ 870 h 8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0"/>
                  <a:gd name="T40" fmla="*/ 0 h 884"/>
                  <a:gd name="T41" fmla="*/ 520 w 520"/>
                  <a:gd name="T42" fmla="*/ 884 h 8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0" h="884">
                    <a:moveTo>
                      <a:pt x="350" y="870"/>
                    </a:moveTo>
                    <a:lnTo>
                      <a:pt x="198" y="884"/>
                    </a:lnTo>
                    <a:lnTo>
                      <a:pt x="0" y="0"/>
                    </a:lnTo>
                    <a:lnTo>
                      <a:pt x="360" y="87"/>
                    </a:lnTo>
                    <a:lnTo>
                      <a:pt x="370" y="137"/>
                    </a:lnTo>
                    <a:lnTo>
                      <a:pt x="368" y="189"/>
                    </a:lnTo>
                    <a:lnTo>
                      <a:pt x="370" y="245"/>
                    </a:lnTo>
                    <a:lnTo>
                      <a:pt x="380" y="314"/>
                    </a:lnTo>
                    <a:lnTo>
                      <a:pt x="515" y="704"/>
                    </a:lnTo>
                    <a:lnTo>
                      <a:pt x="520" y="739"/>
                    </a:lnTo>
                    <a:lnTo>
                      <a:pt x="520" y="779"/>
                    </a:lnTo>
                    <a:lnTo>
                      <a:pt x="497" y="807"/>
                    </a:lnTo>
                    <a:lnTo>
                      <a:pt x="350" y="87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3" name="Freeform 91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>
                  <a:gd name="T0" fmla="*/ 851 w 1503"/>
                  <a:gd name="T1" fmla="*/ 0 h 2567"/>
                  <a:gd name="T2" fmla="*/ 1053 w 1503"/>
                  <a:gd name="T3" fmla="*/ 1492 h 2567"/>
                  <a:gd name="T4" fmla="*/ 813 w 1503"/>
                  <a:gd name="T5" fmla="*/ 1435 h 2567"/>
                  <a:gd name="T6" fmla="*/ 1011 w 1503"/>
                  <a:gd name="T7" fmla="*/ 2319 h 2567"/>
                  <a:gd name="T8" fmla="*/ 1163 w 1503"/>
                  <a:gd name="T9" fmla="*/ 2305 h 2567"/>
                  <a:gd name="T10" fmla="*/ 1310 w 1503"/>
                  <a:gd name="T11" fmla="*/ 2242 h 2567"/>
                  <a:gd name="T12" fmla="*/ 1333 w 1503"/>
                  <a:gd name="T13" fmla="*/ 2214 h 2567"/>
                  <a:gd name="T14" fmla="*/ 1333 w 1503"/>
                  <a:gd name="T15" fmla="*/ 2174 h 2567"/>
                  <a:gd name="T16" fmla="*/ 1328 w 1503"/>
                  <a:gd name="T17" fmla="*/ 2139 h 2567"/>
                  <a:gd name="T18" fmla="*/ 1193 w 1503"/>
                  <a:gd name="T19" fmla="*/ 1749 h 2567"/>
                  <a:gd name="T20" fmla="*/ 1183 w 1503"/>
                  <a:gd name="T21" fmla="*/ 1680 h 2567"/>
                  <a:gd name="T22" fmla="*/ 1181 w 1503"/>
                  <a:gd name="T23" fmla="*/ 1624 h 2567"/>
                  <a:gd name="T24" fmla="*/ 1183 w 1503"/>
                  <a:gd name="T25" fmla="*/ 1572 h 2567"/>
                  <a:gd name="T26" fmla="*/ 1173 w 1503"/>
                  <a:gd name="T27" fmla="*/ 1522 h 2567"/>
                  <a:gd name="T28" fmla="*/ 1053 w 1503"/>
                  <a:gd name="T29" fmla="*/ 1492 h 2567"/>
                  <a:gd name="T30" fmla="*/ 851 w 1503"/>
                  <a:gd name="T31" fmla="*/ 0 h 2567"/>
                  <a:gd name="T32" fmla="*/ 855 w 1503"/>
                  <a:gd name="T33" fmla="*/ 2 h 2567"/>
                  <a:gd name="T34" fmla="*/ 1188 w 1503"/>
                  <a:gd name="T35" fmla="*/ 202 h 2567"/>
                  <a:gd name="T36" fmla="*/ 1503 w 1503"/>
                  <a:gd name="T37" fmla="*/ 435 h 2567"/>
                  <a:gd name="T38" fmla="*/ 1241 w 1503"/>
                  <a:gd name="T39" fmla="*/ 822 h 2567"/>
                  <a:gd name="T40" fmla="*/ 1231 w 1503"/>
                  <a:gd name="T41" fmla="*/ 850 h 2567"/>
                  <a:gd name="T42" fmla="*/ 1228 w 1503"/>
                  <a:gd name="T43" fmla="*/ 885 h 2567"/>
                  <a:gd name="T44" fmla="*/ 1243 w 1503"/>
                  <a:gd name="T45" fmla="*/ 917 h 2567"/>
                  <a:gd name="T46" fmla="*/ 1256 w 1503"/>
                  <a:gd name="T47" fmla="*/ 972 h 2567"/>
                  <a:gd name="T48" fmla="*/ 1266 w 1503"/>
                  <a:gd name="T49" fmla="*/ 1152 h 2567"/>
                  <a:gd name="T50" fmla="*/ 1266 w 1503"/>
                  <a:gd name="T51" fmla="*/ 1195 h 2567"/>
                  <a:gd name="T52" fmla="*/ 1266 w 1503"/>
                  <a:gd name="T53" fmla="*/ 1212 h 2567"/>
                  <a:gd name="T54" fmla="*/ 1250 w 1503"/>
                  <a:gd name="T55" fmla="*/ 1269 h 2567"/>
                  <a:gd name="T56" fmla="*/ 1235 w 1503"/>
                  <a:gd name="T57" fmla="*/ 1322 h 2567"/>
                  <a:gd name="T58" fmla="*/ 1223 w 1503"/>
                  <a:gd name="T59" fmla="*/ 1375 h 2567"/>
                  <a:gd name="T60" fmla="*/ 1213 w 1503"/>
                  <a:gd name="T61" fmla="*/ 1437 h 2567"/>
                  <a:gd name="T62" fmla="*/ 1200 w 1503"/>
                  <a:gd name="T63" fmla="*/ 1497 h 2567"/>
                  <a:gd name="T64" fmla="*/ 1206 w 1503"/>
                  <a:gd name="T65" fmla="*/ 1542 h 2567"/>
                  <a:gd name="T66" fmla="*/ 1218 w 1503"/>
                  <a:gd name="T67" fmla="*/ 1595 h 2567"/>
                  <a:gd name="T68" fmla="*/ 1235 w 1503"/>
                  <a:gd name="T69" fmla="*/ 1624 h 2567"/>
                  <a:gd name="T70" fmla="*/ 1260 w 1503"/>
                  <a:gd name="T71" fmla="*/ 1667 h 2567"/>
                  <a:gd name="T72" fmla="*/ 1303 w 1503"/>
                  <a:gd name="T73" fmla="*/ 1722 h 2567"/>
                  <a:gd name="T74" fmla="*/ 1328 w 1503"/>
                  <a:gd name="T75" fmla="*/ 1792 h 2567"/>
                  <a:gd name="T76" fmla="*/ 1370 w 1503"/>
                  <a:gd name="T77" fmla="*/ 1909 h 2567"/>
                  <a:gd name="T78" fmla="*/ 1403 w 1503"/>
                  <a:gd name="T79" fmla="*/ 2064 h 2567"/>
                  <a:gd name="T80" fmla="*/ 1448 w 1503"/>
                  <a:gd name="T81" fmla="*/ 2277 h 2567"/>
                  <a:gd name="T82" fmla="*/ 1160 w 1503"/>
                  <a:gd name="T83" fmla="*/ 2444 h 2567"/>
                  <a:gd name="T84" fmla="*/ 968 w 1503"/>
                  <a:gd name="T85" fmla="*/ 2567 h 2567"/>
                  <a:gd name="T86" fmla="*/ 940 w 1503"/>
                  <a:gd name="T87" fmla="*/ 2482 h 2567"/>
                  <a:gd name="T88" fmla="*/ 780 w 1503"/>
                  <a:gd name="T89" fmla="*/ 1830 h 2567"/>
                  <a:gd name="T90" fmla="*/ 743 w 1503"/>
                  <a:gd name="T91" fmla="*/ 1697 h 2567"/>
                  <a:gd name="T92" fmla="*/ 683 w 1503"/>
                  <a:gd name="T93" fmla="*/ 1579 h 2567"/>
                  <a:gd name="T94" fmla="*/ 602 w 1503"/>
                  <a:gd name="T95" fmla="*/ 1464 h 2567"/>
                  <a:gd name="T96" fmla="*/ 517 w 1503"/>
                  <a:gd name="T97" fmla="*/ 1371 h 2567"/>
                  <a:gd name="T98" fmla="*/ 500 w 1503"/>
                  <a:gd name="T99" fmla="*/ 1357 h 2567"/>
                  <a:gd name="T100" fmla="*/ 420 w 1503"/>
                  <a:gd name="T101" fmla="*/ 1294 h 2567"/>
                  <a:gd name="T102" fmla="*/ 345 w 1503"/>
                  <a:gd name="T103" fmla="*/ 1259 h 2567"/>
                  <a:gd name="T104" fmla="*/ 0 w 1503"/>
                  <a:gd name="T105" fmla="*/ 1142 h 2567"/>
                  <a:gd name="T106" fmla="*/ 345 w 1503"/>
                  <a:gd name="T107" fmla="*/ 282 h 2567"/>
                  <a:gd name="T108" fmla="*/ 610 w 1503"/>
                  <a:gd name="T109" fmla="*/ 392 h 2567"/>
                  <a:gd name="T110" fmla="*/ 851 w 1503"/>
                  <a:gd name="T111" fmla="*/ 0 h 256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03"/>
                  <a:gd name="T169" fmla="*/ 0 h 2567"/>
                  <a:gd name="T170" fmla="*/ 1503 w 1503"/>
                  <a:gd name="T171" fmla="*/ 2567 h 256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03" h="2567">
                    <a:moveTo>
                      <a:pt x="851" y="0"/>
                    </a:moveTo>
                    <a:lnTo>
                      <a:pt x="1053" y="1492"/>
                    </a:lnTo>
                    <a:lnTo>
                      <a:pt x="813" y="1435"/>
                    </a:lnTo>
                    <a:lnTo>
                      <a:pt x="1011" y="2319"/>
                    </a:lnTo>
                    <a:lnTo>
                      <a:pt x="1163" y="2305"/>
                    </a:lnTo>
                    <a:lnTo>
                      <a:pt x="1310" y="2242"/>
                    </a:lnTo>
                    <a:lnTo>
                      <a:pt x="1333" y="2214"/>
                    </a:lnTo>
                    <a:lnTo>
                      <a:pt x="1333" y="2174"/>
                    </a:lnTo>
                    <a:lnTo>
                      <a:pt x="1328" y="2139"/>
                    </a:lnTo>
                    <a:lnTo>
                      <a:pt x="1193" y="1749"/>
                    </a:lnTo>
                    <a:lnTo>
                      <a:pt x="1183" y="1680"/>
                    </a:lnTo>
                    <a:lnTo>
                      <a:pt x="1181" y="1624"/>
                    </a:lnTo>
                    <a:lnTo>
                      <a:pt x="1183" y="1572"/>
                    </a:lnTo>
                    <a:lnTo>
                      <a:pt x="1173" y="1522"/>
                    </a:lnTo>
                    <a:lnTo>
                      <a:pt x="1053" y="1492"/>
                    </a:lnTo>
                    <a:lnTo>
                      <a:pt x="851" y="0"/>
                    </a:ln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4" name="Freeform 92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>
                  <a:gd name="T0" fmla="*/ 851 w 1503"/>
                  <a:gd name="T1" fmla="*/ 0 h 2567"/>
                  <a:gd name="T2" fmla="*/ 855 w 1503"/>
                  <a:gd name="T3" fmla="*/ 2 h 2567"/>
                  <a:gd name="T4" fmla="*/ 1188 w 1503"/>
                  <a:gd name="T5" fmla="*/ 202 h 2567"/>
                  <a:gd name="T6" fmla="*/ 1503 w 1503"/>
                  <a:gd name="T7" fmla="*/ 435 h 2567"/>
                  <a:gd name="T8" fmla="*/ 1241 w 1503"/>
                  <a:gd name="T9" fmla="*/ 822 h 2567"/>
                  <a:gd name="T10" fmla="*/ 1231 w 1503"/>
                  <a:gd name="T11" fmla="*/ 850 h 2567"/>
                  <a:gd name="T12" fmla="*/ 1228 w 1503"/>
                  <a:gd name="T13" fmla="*/ 885 h 2567"/>
                  <a:gd name="T14" fmla="*/ 1243 w 1503"/>
                  <a:gd name="T15" fmla="*/ 917 h 2567"/>
                  <a:gd name="T16" fmla="*/ 1256 w 1503"/>
                  <a:gd name="T17" fmla="*/ 972 h 2567"/>
                  <a:gd name="T18" fmla="*/ 1266 w 1503"/>
                  <a:gd name="T19" fmla="*/ 1152 h 2567"/>
                  <a:gd name="T20" fmla="*/ 1266 w 1503"/>
                  <a:gd name="T21" fmla="*/ 1195 h 2567"/>
                  <a:gd name="T22" fmla="*/ 1266 w 1503"/>
                  <a:gd name="T23" fmla="*/ 1212 h 2567"/>
                  <a:gd name="T24" fmla="*/ 1250 w 1503"/>
                  <a:gd name="T25" fmla="*/ 1269 h 2567"/>
                  <a:gd name="T26" fmla="*/ 1235 w 1503"/>
                  <a:gd name="T27" fmla="*/ 1322 h 2567"/>
                  <a:gd name="T28" fmla="*/ 1223 w 1503"/>
                  <a:gd name="T29" fmla="*/ 1375 h 2567"/>
                  <a:gd name="T30" fmla="*/ 1213 w 1503"/>
                  <a:gd name="T31" fmla="*/ 1437 h 2567"/>
                  <a:gd name="T32" fmla="*/ 1200 w 1503"/>
                  <a:gd name="T33" fmla="*/ 1497 h 2567"/>
                  <a:gd name="T34" fmla="*/ 1206 w 1503"/>
                  <a:gd name="T35" fmla="*/ 1542 h 2567"/>
                  <a:gd name="T36" fmla="*/ 1218 w 1503"/>
                  <a:gd name="T37" fmla="*/ 1595 h 2567"/>
                  <a:gd name="T38" fmla="*/ 1235 w 1503"/>
                  <a:gd name="T39" fmla="*/ 1624 h 2567"/>
                  <a:gd name="T40" fmla="*/ 1260 w 1503"/>
                  <a:gd name="T41" fmla="*/ 1667 h 2567"/>
                  <a:gd name="T42" fmla="*/ 1303 w 1503"/>
                  <a:gd name="T43" fmla="*/ 1722 h 2567"/>
                  <a:gd name="T44" fmla="*/ 1328 w 1503"/>
                  <a:gd name="T45" fmla="*/ 1792 h 2567"/>
                  <a:gd name="T46" fmla="*/ 1370 w 1503"/>
                  <a:gd name="T47" fmla="*/ 1909 h 2567"/>
                  <a:gd name="T48" fmla="*/ 1403 w 1503"/>
                  <a:gd name="T49" fmla="*/ 2064 h 2567"/>
                  <a:gd name="T50" fmla="*/ 1448 w 1503"/>
                  <a:gd name="T51" fmla="*/ 2277 h 2567"/>
                  <a:gd name="T52" fmla="*/ 1160 w 1503"/>
                  <a:gd name="T53" fmla="*/ 2444 h 2567"/>
                  <a:gd name="T54" fmla="*/ 968 w 1503"/>
                  <a:gd name="T55" fmla="*/ 2567 h 2567"/>
                  <a:gd name="T56" fmla="*/ 940 w 1503"/>
                  <a:gd name="T57" fmla="*/ 2482 h 2567"/>
                  <a:gd name="T58" fmla="*/ 780 w 1503"/>
                  <a:gd name="T59" fmla="*/ 1830 h 2567"/>
                  <a:gd name="T60" fmla="*/ 743 w 1503"/>
                  <a:gd name="T61" fmla="*/ 1697 h 2567"/>
                  <a:gd name="T62" fmla="*/ 683 w 1503"/>
                  <a:gd name="T63" fmla="*/ 1579 h 2567"/>
                  <a:gd name="T64" fmla="*/ 602 w 1503"/>
                  <a:gd name="T65" fmla="*/ 1464 h 2567"/>
                  <a:gd name="T66" fmla="*/ 517 w 1503"/>
                  <a:gd name="T67" fmla="*/ 1371 h 2567"/>
                  <a:gd name="T68" fmla="*/ 500 w 1503"/>
                  <a:gd name="T69" fmla="*/ 1357 h 2567"/>
                  <a:gd name="T70" fmla="*/ 420 w 1503"/>
                  <a:gd name="T71" fmla="*/ 1294 h 2567"/>
                  <a:gd name="T72" fmla="*/ 345 w 1503"/>
                  <a:gd name="T73" fmla="*/ 1259 h 2567"/>
                  <a:gd name="T74" fmla="*/ 0 w 1503"/>
                  <a:gd name="T75" fmla="*/ 1142 h 2567"/>
                  <a:gd name="T76" fmla="*/ 345 w 1503"/>
                  <a:gd name="T77" fmla="*/ 282 h 2567"/>
                  <a:gd name="T78" fmla="*/ 610 w 1503"/>
                  <a:gd name="T79" fmla="*/ 392 h 2567"/>
                  <a:gd name="T80" fmla="*/ 851 w 1503"/>
                  <a:gd name="T81" fmla="*/ 0 h 256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503"/>
                  <a:gd name="T124" fmla="*/ 0 h 2567"/>
                  <a:gd name="T125" fmla="*/ 1503 w 1503"/>
                  <a:gd name="T126" fmla="*/ 2567 h 256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503" h="2567">
                    <a:moveTo>
                      <a:pt x="851" y="0"/>
                    </a:move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5" name="Freeform 93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>
                  <a:gd name="T0" fmla="*/ 350 w 520"/>
                  <a:gd name="T1" fmla="*/ 870 h 884"/>
                  <a:gd name="T2" fmla="*/ 497 w 520"/>
                  <a:gd name="T3" fmla="*/ 807 h 884"/>
                  <a:gd name="T4" fmla="*/ 520 w 520"/>
                  <a:gd name="T5" fmla="*/ 779 h 884"/>
                  <a:gd name="T6" fmla="*/ 520 w 520"/>
                  <a:gd name="T7" fmla="*/ 739 h 884"/>
                  <a:gd name="T8" fmla="*/ 515 w 520"/>
                  <a:gd name="T9" fmla="*/ 704 h 884"/>
                  <a:gd name="T10" fmla="*/ 380 w 520"/>
                  <a:gd name="T11" fmla="*/ 314 h 884"/>
                  <a:gd name="T12" fmla="*/ 370 w 520"/>
                  <a:gd name="T13" fmla="*/ 245 h 884"/>
                  <a:gd name="T14" fmla="*/ 368 w 520"/>
                  <a:gd name="T15" fmla="*/ 189 h 884"/>
                  <a:gd name="T16" fmla="*/ 370 w 520"/>
                  <a:gd name="T17" fmla="*/ 137 h 884"/>
                  <a:gd name="T18" fmla="*/ 360 w 520"/>
                  <a:gd name="T19" fmla="*/ 87 h 884"/>
                  <a:gd name="T20" fmla="*/ 0 w 520"/>
                  <a:gd name="T21" fmla="*/ 0 h 884"/>
                  <a:gd name="T22" fmla="*/ 198 w 520"/>
                  <a:gd name="T23" fmla="*/ 884 h 884"/>
                  <a:gd name="T24" fmla="*/ 350 w 520"/>
                  <a:gd name="T25" fmla="*/ 870 h 8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0"/>
                  <a:gd name="T40" fmla="*/ 0 h 884"/>
                  <a:gd name="T41" fmla="*/ 520 w 520"/>
                  <a:gd name="T42" fmla="*/ 884 h 8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0" h="884">
                    <a:moveTo>
                      <a:pt x="350" y="870"/>
                    </a:moveTo>
                    <a:lnTo>
                      <a:pt x="497" y="807"/>
                    </a:lnTo>
                    <a:lnTo>
                      <a:pt x="520" y="779"/>
                    </a:lnTo>
                    <a:lnTo>
                      <a:pt x="520" y="739"/>
                    </a:lnTo>
                    <a:lnTo>
                      <a:pt x="515" y="704"/>
                    </a:lnTo>
                    <a:lnTo>
                      <a:pt x="380" y="314"/>
                    </a:lnTo>
                    <a:lnTo>
                      <a:pt x="370" y="245"/>
                    </a:lnTo>
                    <a:lnTo>
                      <a:pt x="368" y="189"/>
                    </a:lnTo>
                    <a:lnTo>
                      <a:pt x="370" y="137"/>
                    </a:lnTo>
                    <a:lnTo>
                      <a:pt x="360" y="87"/>
                    </a:lnTo>
                    <a:lnTo>
                      <a:pt x="0" y="0"/>
                    </a:lnTo>
                    <a:lnTo>
                      <a:pt x="198" y="884"/>
                    </a:lnTo>
                    <a:lnTo>
                      <a:pt x="350" y="87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6" name="Freeform 94"/>
              <p:cNvSpPr>
                <a:spLocks/>
              </p:cNvSpPr>
              <p:nvPr/>
            </p:nvSpPr>
            <p:spPr bwMode="auto">
              <a:xfrm>
                <a:off x="2065" y="806"/>
                <a:ext cx="280" cy="403"/>
              </a:xfrm>
              <a:custGeom>
                <a:avLst/>
                <a:gdLst>
                  <a:gd name="T0" fmla="*/ 298 w 1400"/>
                  <a:gd name="T1" fmla="*/ 253 h 2015"/>
                  <a:gd name="T2" fmla="*/ 773 w 1400"/>
                  <a:gd name="T3" fmla="*/ 137 h 2015"/>
                  <a:gd name="T4" fmla="*/ 1293 w 1400"/>
                  <a:gd name="T5" fmla="*/ 0 h 2015"/>
                  <a:gd name="T6" fmla="*/ 1378 w 1400"/>
                  <a:gd name="T7" fmla="*/ 242 h 2015"/>
                  <a:gd name="T8" fmla="*/ 1380 w 1400"/>
                  <a:gd name="T9" fmla="*/ 253 h 2015"/>
                  <a:gd name="T10" fmla="*/ 1400 w 1400"/>
                  <a:gd name="T11" fmla="*/ 335 h 2015"/>
                  <a:gd name="T12" fmla="*/ 1396 w 1400"/>
                  <a:gd name="T13" fmla="*/ 405 h 2015"/>
                  <a:gd name="T14" fmla="*/ 1390 w 1400"/>
                  <a:gd name="T15" fmla="*/ 487 h 2015"/>
                  <a:gd name="T16" fmla="*/ 1386 w 1400"/>
                  <a:gd name="T17" fmla="*/ 572 h 2015"/>
                  <a:gd name="T18" fmla="*/ 1353 w 1400"/>
                  <a:gd name="T19" fmla="*/ 780 h 2015"/>
                  <a:gd name="T20" fmla="*/ 1320 w 1400"/>
                  <a:gd name="T21" fmla="*/ 902 h 2015"/>
                  <a:gd name="T22" fmla="*/ 1261 w 1400"/>
                  <a:gd name="T23" fmla="*/ 1030 h 2015"/>
                  <a:gd name="T24" fmla="*/ 1218 w 1400"/>
                  <a:gd name="T25" fmla="*/ 1143 h 2015"/>
                  <a:gd name="T26" fmla="*/ 1210 w 1400"/>
                  <a:gd name="T27" fmla="*/ 1205 h 2015"/>
                  <a:gd name="T28" fmla="*/ 1375 w 1400"/>
                  <a:gd name="T29" fmla="*/ 1697 h 2015"/>
                  <a:gd name="T30" fmla="*/ 898 w 1400"/>
                  <a:gd name="T31" fmla="*/ 1983 h 2015"/>
                  <a:gd name="T32" fmla="*/ 770 w 1400"/>
                  <a:gd name="T33" fmla="*/ 1990 h 2015"/>
                  <a:gd name="T34" fmla="*/ 703 w 1400"/>
                  <a:gd name="T35" fmla="*/ 2006 h 2015"/>
                  <a:gd name="T36" fmla="*/ 600 w 1400"/>
                  <a:gd name="T37" fmla="*/ 2015 h 2015"/>
                  <a:gd name="T38" fmla="*/ 533 w 1400"/>
                  <a:gd name="T39" fmla="*/ 2015 h 2015"/>
                  <a:gd name="T40" fmla="*/ 427 w 1400"/>
                  <a:gd name="T41" fmla="*/ 2008 h 2015"/>
                  <a:gd name="T42" fmla="*/ 358 w 1400"/>
                  <a:gd name="T43" fmla="*/ 1979 h 2015"/>
                  <a:gd name="T44" fmla="*/ 277 w 1400"/>
                  <a:gd name="T45" fmla="*/ 1950 h 2015"/>
                  <a:gd name="T46" fmla="*/ 188 w 1400"/>
                  <a:gd name="T47" fmla="*/ 1898 h 2015"/>
                  <a:gd name="T48" fmla="*/ 155 w 1400"/>
                  <a:gd name="T49" fmla="*/ 1865 h 2015"/>
                  <a:gd name="T50" fmla="*/ 93 w 1400"/>
                  <a:gd name="T51" fmla="*/ 1807 h 2015"/>
                  <a:gd name="T52" fmla="*/ 40 w 1400"/>
                  <a:gd name="T53" fmla="*/ 1732 h 2015"/>
                  <a:gd name="T54" fmla="*/ 2 w 1400"/>
                  <a:gd name="T55" fmla="*/ 1633 h 2015"/>
                  <a:gd name="T56" fmla="*/ 0 w 1400"/>
                  <a:gd name="T57" fmla="*/ 1625 h 2015"/>
                  <a:gd name="T58" fmla="*/ 192 w 1400"/>
                  <a:gd name="T59" fmla="*/ 1502 h 2015"/>
                  <a:gd name="T60" fmla="*/ 480 w 1400"/>
                  <a:gd name="T61" fmla="*/ 1335 h 2015"/>
                  <a:gd name="T62" fmla="*/ 435 w 1400"/>
                  <a:gd name="T63" fmla="*/ 1122 h 2015"/>
                  <a:gd name="T64" fmla="*/ 402 w 1400"/>
                  <a:gd name="T65" fmla="*/ 967 h 2015"/>
                  <a:gd name="T66" fmla="*/ 360 w 1400"/>
                  <a:gd name="T67" fmla="*/ 850 h 2015"/>
                  <a:gd name="T68" fmla="*/ 335 w 1400"/>
                  <a:gd name="T69" fmla="*/ 780 h 2015"/>
                  <a:gd name="T70" fmla="*/ 292 w 1400"/>
                  <a:gd name="T71" fmla="*/ 725 h 2015"/>
                  <a:gd name="T72" fmla="*/ 267 w 1400"/>
                  <a:gd name="T73" fmla="*/ 682 h 2015"/>
                  <a:gd name="T74" fmla="*/ 250 w 1400"/>
                  <a:gd name="T75" fmla="*/ 653 h 2015"/>
                  <a:gd name="T76" fmla="*/ 238 w 1400"/>
                  <a:gd name="T77" fmla="*/ 600 h 2015"/>
                  <a:gd name="T78" fmla="*/ 232 w 1400"/>
                  <a:gd name="T79" fmla="*/ 555 h 2015"/>
                  <a:gd name="T80" fmla="*/ 245 w 1400"/>
                  <a:gd name="T81" fmla="*/ 495 h 2015"/>
                  <a:gd name="T82" fmla="*/ 255 w 1400"/>
                  <a:gd name="T83" fmla="*/ 433 h 2015"/>
                  <a:gd name="T84" fmla="*/ 267 w 1400"/>
                  <a:gd name="T85" fmla="*/ 380 h 2015"/>
                  <a:gd name="T86" fmla="*/ 282 w 1400"/>
                  <a:gd name="T87" fmla="*/ 327 h 2015"/>
                  <a:gd name="T88" fmla="*/ 298 w 1400"/>
                  <a:gd name="T89" fmla="*/ 270 h 2015"/>
                  <a:gd name="T90" fmla="*/ 298 w 1400"/>
                  <a:gd name="T91" fmla="*/ 253 h 201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400"/>
                  <a:gd name="T139" fmla="*/ 0 h 2015"/>
                  <a:gd name="T140" fmla="*/ 1400 w 1400"/>
                  <a:gd name="T141" fmla="*/ 2015 h 201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400" h="2015">
                    <a:moveTo>
                      <a:pt x="298" y="253"/>
                    </a:moveTo>
                    <a:lnTo>
                      <a:pt x="773" y="137"/>
                    </a:lnTo>
                    <a:lnTo>
                      <a:pt x="1293" y="0"/>
                    </a:lnTo>
                    <a:lnTo>
                      <a:pt x="1378" y="242"/>
                    </a:lnTo>
                    <a:lnTo>
                      <a:pt x="1380" y="253"/>
                    </a:lnTo>
                    <a:lnTo>
                      <a:pt x="1400" y="335"/>
                    </a:lnTo>
                    <a:lnTo>
                      <a:pt x="1396" y="405"/>
                    </a:lnTo>
                    <a:lnTo>
                      <a:pt x="1390" y="487"/>
                    </a:lnTo>
                    <a:lnTo>
                      <a:pt x="1386" y="572"/>
                    </a:lnTo>
                    <a:lnTo>
                      <a:pt x="1353" y="780"/>
                    </a:lnTo>
                    <a:lnTo>
                      <a:pt x="1320" y="902"/>
                    </a:lnTo>
                    <a:lnTo>
                      <a:pt x="1261" y="1030"/>
                    </a:lnTo>
                    <a:lnTo>
                      <a:pt x="1218" y="1143"/>
                    </a:lnTo>
                    <a:lnTo>
                      <a:pt x="1210" y="1205"/>
                    </a:lnTo>
                    <a:lnTo>
                      <a:pt x="1375" y="1697"/>
                    </a:lnTo>
                    <a:lnTo>
                      <a:pt x="898" y="1983"/>
                    </a:lnTo>
                    <a:lnTo>
                      <a:pt x="770" y="1990"/>
                    </a:lnTo>
                    <a:lnTo>
                      <a:pt x="703" y="2006"/>
                    </a:lnTo>
                    <a:lnTo>
                      <a:pt x="600" y="2015"/>
                    </a:lnTo>
                    <a:lnTo>
                      <a:pt x="533" y="2015"/>
                    </a:lnTo>
                    <a:lnTo>
                      <a:pt x="427" y="2008"/>
                    </a:lnTo>
                    <a:lnTo>
                      <a:pt x="358" y="1979"/>
                    </a:lnTo>
                    <a:lnTo>
                      <a:pt x="277" y="1950"/>
                    </a:lnTo>
                    <a:lnTo>
                      <a:pt x="188" y="1898"/>
                    </a:lnTo>
                    <a:lnTo>
                      <a:pt x="155" y="1865"/>
                    </a:lnTo>
                    <a:lnTo>
                      <a:pt x="93" y="1807"/>
                    </a:lnTo>
                    <a:lnTo>
                      <a:pt x="40" y="1732"/>
                    </a:lnTo>
                    <a:lnTo>
                      <a:pt x="2" y="1633"/>
                    </a:lnTo>
                    <a:lnTo>
                      <a:pt x="0" y="1625"/>
                    </a:lnTo>
                    <a:lnTo>
                      <a:pt x="192" y="1502"/>
                    </a:lnTo>
                    <a:lnTo>
                      <a:pt x="480" y="1335"/>
                    </a:lnTo>
                    <a:lnTo>
                      <a:pt x="435" y="1122"/>
                    </a:lnTo>
                    <a:lnTo>
                      <a:pt x="402" y="967"/>
                    </a:lnTo>
                    <a:lnTo>
                      <a:pt x="360" y="850"/>
                    </a:lnTo>
                    <a:lnTo>
                      <a:pt x="335" y="780"/>
                    </a:lnTo>
                    <a:lnTo>
                      <a:pt x="292" y="725"/>
                    </a:lnTo>
                    <a:lnTo>
                      <a:pt x="267" y="682"/>
                    </a:lnTo>
                    <a:lnTo>
                      <a:pt x="250" y="653"/>
                    </a:lnTo>
                    <a:lnTo>
                      <a:pt x="238" y="600"/>
                    </a:lnTo>
                    <a:lnTo>
                      <a:pt x="232" y="555"/>
                    </a:lnTo>
                    <a:lnTo>
                      <a:pt x="245" y="495"/>
                    </a:lnTo>
                    <a:lnTo>
                      <a:pt x="255" y="433"/>
                    </a:lnTo>
                    <a:lnTo>
                      <a:pt x="267" y="380"/>
                    </a:lnTo>
                    <a:lnTo>
                      <a:pt x="282" y="327"/>
                    </a:lnTo>
                    <a:lnTo>
                      <a:pt x="298" y="270"/>
                    </a:lnTo>
                    <a:lnTo>
                      <a:pt x="298" y="25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7" name="Freeform 95"/>
              <p:cNvSpPr>
                <a:spLocks/>
              </p:cNvSpPr>
              <p:nvPr/>
            </p:nvSpPr>
            <p:spPr bwMode="auto">
              <a:xfrm>
                <a:off x="1751" y="889"/>
                <a:ext cx="314" cy="407"/>
              </a:xfrm>
              <a:custGeom>
                <a:avLst/>
                <a:gdLst>
                  <a:gd name="T0" fmla="*/ 0 w 1568"/>
                  <a:gd name="T1" fmla="*/ 290 h 2035"/>
                  <a:gd name="T2" fmla="*/ 13 w 1568"/>
                  <a:gd name="T3" fmla="*/ 292 h 2035"/>
                  <a:gd name="T4" fmla="*/ 482 w 1568"/>
                  <a:gd name="T5" fmla="*/ 330 h 2035"/>
                  <a:gd name="T6" fmla="*/ 1100 w 1568"/>
                  <a:gd name="T7" fmla="*/ 0 h 2035"/>
                  <a:gd name="T8" fmla="*/ 1117 w 1568"/>
                  <a:gd name="T9" fmla="*/ 14 h 2035"/>
                  <a:gd name="T10" fmla="*/ 1202 w 1568"/>
                  <a:gd name="T11" fmla="*/ 107 h 2035"/>
                  <a:gd name="T12" fmla="*/ 1283 w 1568"/>
                  <a:gd name="T13" fmla="*/ 222 h 2035"/>
                  <a:gd name="T14" fmla="*/ 1343 w 1568"/>
                  <a:gd name="T15" fmla="*/ 340 h 2035"/>
                  <a:gd name="T16" fmla="*/ 1380 w 1568"/>
                  <a:gd name="T17" fmla="*/ 473 h 2035"/>
                  <a:gd name="T18" fmla="*/ 1540 w 1568"/>
                  <a:gd name="T19" fmla="*/ 1125 h 2035"/>
                  <a:gd name="T20" fmla="*/ 1568 w 1568"/>
                  <a:gd name="T21" fmla="*/ 1210 h 2035"/>
                  <a:gd name="T22" fmla="*/ 723 w 1568"/>
                  <a:gd name="T23" fmla="*/ 1732 h 2035"/>
                  <a:gd name="T24" fmla="*/ 218 w 1568"/>
                  <a:gd name="T25" fmla="*/ 2035 h 2035"/>
                  <a:gd name="T26" fmla="*/ 75 w 1568"/>
                  <a:gd name="T27" fmla="*/ 1798 h 2035"/>
                  <a:gd name="T28" fmla="*/ 102 w 1568"/>
                  <a:gd name="T29" fmla="*/ 1730 h 2035"/>
                  <a:gd name="T30" fmla="*/ 230 w 1568"/>
                  <a:gd name="T31" fmla="*/ 1317 h 2035"/>
                  <a:gd name="T32" fmla="*/ 250 w 1568"/>
                  <a:gd name="T33" fmla="*/ 1205 h 2035"/>
                  <a:gd name="T34" fmla="*/ 262 w 1568"/>
                  <a:gd name="T35" fmla="*/ 1137 h 2035"/>
                  <a:gd name="T36" fmla="*/ 262 w 1568"/>
                  <a:gd name="T37" fmla="*/ 1078 h 2035"/>
                  <a:gd name="T38" fmla="*/ 252 w 1568"/>
                  <a:gd name="T39" fmla="*/ 1008 h 2035"/>
                  <a:gd name="T40" fmla="*/ 235 w 1568"/>
                  <a:gd name="T41" fmla="*/ 930 h 2035"/>
                  <a:gd name="T42" fmla="*/ 0 w 1568"/>
                  <a:gd name="T43" fmla="*/ 290 h 20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568"/>
                  <a:gd name="T67" fmla="*/ 0 h 2035"/>
                  <a:gd name="T68" fmla="*/ 1568 w 1568"/>
                  <a:gd name="T69" fmla="*/ 2035 h 20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568" h="2035">
                    <a:moveTo>
                      <a:pt x="0" y="290"/>
                    </a:moveTo>
                    <a:lnTo>
                      <a:pt x="13" y="292"/>
                    </a:lnTo>
                    <a:lnTo>
                      <a:pt x="482" y="330"/>
                    </a:lnTo>
                    <a:lnTo>
                      <a:pt x="1100" y="0"/>
                    </a:lnTo>
                    <a:lnTo>
                      <a:pt x="1117" y="14"/>
                    </a:lnTo>
                    <a:lnTo>
                      <a:pt x="1202" y="107"/>
                    </a:lnTo>
                    <a:lnTo>
                      <a:pt x="1283" y="222"/>
                    </a:lnTo>
                    <a:lnTo>
                      <a:pt x="1343" y="340"/>
                    </a:lnTo>
                    <a:lnTo>
                      <a:pt x="1380" y="473"/>
                    </a:lnTo>
                    <a:lnTo>
                      <a:pt x="1540" y="1125"/>
                    </a:lnTo>
                    <a:lnTo>
                      <a:pt x="1568" y="1210"/>
                    </a:lnTo>
                    <a:lnTo>
                      <a:pt x="723" y="1732"/>
                    </a:lnTo>
                    <a:lnTo>
                      <a:pt x="218" y="2035"/>
                    </a:lnTo>
                    <a:lnTo>
                      <a:pt x="75" y="1798"/>
                    </a:lnTo>
                    <a:lnTo>
                      <a:pt x="102" y="1730"/>
                    </a:lnTo>
                    <a:lnTo>
                      <a:pt x="230" y="1317"/>
                    </a:lnTo>
                    <a:lnTo>
                      <a:pt x="250" y="1205"/>
                    </a:lnTo>
                    <a:lnTo>
                      <a:pt x="262" y="1137"/>
                    </a:lnTo>
                    <a:lnTo>
                      <a:pt x="262" y="1078"/>
                    </a:lnTo>
                    <a:lnTo>
                      <a:pt x="252" y="1008"/>
                    </a:lnTo>
                    <a:lnTo>
                      <a:pt x="235" y="930"/>
                    </a:lnTo>
                    <a:lnTo>
                      <a:pt x="0" y="29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8" name="Freeform 96"/>
              <p:cNvSpPr>
                <a:spLocks/>
              </p:cNvSpPr>
              <p:nvPr/>
            </p:nvSpPr>
            <p:spPr bwMode="auto">
              <a:xfrm>
                <a:off x="1748" y="1131"/>
                <a:ext cx="496" cy="304"/>
              </a:xfrm>
              <a:custGeom>
                <a:avLst/>
                <a:gdLst>
                  <a:gd name="T0" fmla="*/ 1586 w 2484"/>
                  <a:gd name="T1" fmla="*/ 0 h 1522"/>
                  <a:gd name="T2" fmla="*/ 1588 w 2484"/>
                  <a:gd name="T3" fmla="*/ 8 h 1522"/>
                  <a:gd name="T4" fmla="*/ 1626 w 2484"/>
                  <a:gd name="T5" fmla="*/ 107 h 1522"/>
                  <a:gd name="T6" fmla="*/ 1679 w 2484"/>
                  <a:gd name="T7" fmla="*/ 182 h 1522"/>
                  <a:gd name="T8" fmla="*/ 1741 w 2484"/>
                  <a:gd name="T9" fmla="*/ 240 h 1522"/>
                  <a:gd name="T10" fmla="*/ 1774 w 2484"/>
                  <a:gd name="T11" fmla="*/ 273 h 1522"/>
                  <a:gd name="T12" fmla="*/ 1863 w 2484"/>
                  <a:gd name="T13" fmla="*/ 325 h 1522"/>
                  <a:gd name="T14" fmla="*/ 1944 w 2484"/>
                  <a:gd name="T15" fmla="*/ 354 h 1522"/>
                  <a:gd name="T16" fmla="*/ 2013 w 2484"/>
                  <a:gd name="T17" fmla="*/ 383 h 1522"/>
                  <a:gd name="T18" fmla="*/ 2119 w 2484"/>
                  <a:gd name="T19" fmla="*/ 390 h 1522"/>
                  <a:gd name="T20" fmla="*/ 2186 w 2484"/>
                  <a:gd name="T21" fmla="*/ 390 h 1522"/>
                  <a:gd name="T22" fmla="*/ 2289 w 2484"/>
                  <a:gd name="T23" fmla="*/ 381 h 1522"/>
                  <a:gd name="T24" fmla="*/ 2356 w 2484"/>
                  <a:gd name="T25" fmla="*/ 365 h 1522"/>
                  <a:gd name="T26" fmla="*/ 2484 w 2484"/>
                  <a:gd name="T27" fmla="*/ 358 h 1522"/>
                  <a:gd name="T28" fmla="*/ 2418 w 2484"/>
                  <a:gd name="T29" fmla="*/ 402 h 1522"/>
                  <a:gd name="T30" fmla="*/ 2368 w 2484"/>
                  <a:gd name="T31" fmla="*/ 445 h 1522"/>
                  <a:gd name="T32" fmla="*/ 2249 w 2484"/>
                  <a:gd name="T33" fmla="*/ 532 h 1522"/>
                  <a:gd name="T34" fmla="*/ 2166 w 2484"/>
                  <a:gd name="T35" fmla="*/ 613 h 1522"/>
                  <a:gd name="T36" fmla="*/ 2121 w 2484"/>
                  <a:gd name="T37" fmla="*/ 650 h 1522"/>
                  <a:gd name="T38" fmla="*/ 2079 w 2484"/>
                  <a:gd name="T39" fmla="*/ 672 h 1522"/>
                  <a:gd name="T40" fmla="*/ 2038 w 2484"/>
                  <a:gd name="T41" fmla="*/ 700 h 1522"/>
                  <a:gd name="T42" fmla="*/ 1996 w 2484"/>
                  <a:gd name="T43" fmla="*/ 745 h 1522"/>
                  <a:gd name="T44" fmla="*/ 1774 w 2484"/>
                  <a:gd name="T45" fmla="*/ 995 h 1522"/>
                  <a:gd name="T46" fmla="*/ 1716 w 2484"/>
                  <a:gd name="T47" fmla="*/ 1060 h 1522"/>
                  <a:gd name="T48" fmla="*/ 1656 w 2484"/>
                  <a:gd name="T49" fmla="*/ 1103 h 1522"/>
                  <a:gd name="T50" fmla="*/ 1583 w 2484"/>
                  <a:gd name="T51" fmla="*/ 1157 h 1522"/>
                  <a:gd name="T52" fmla="*/ 1538 w 2484"/>
                  <a:gd name="T53" fmla="*/ 1207 h 1522"/>
                  <a:gd name="T54" fmla="*/ 1318 w 2484"/>
                  <a:gd name="T55" fmla="*/ 1362 h 1522"/>
                  <a:gd name="T56" fmla="*/ 1316 w 2484"/>
                  <a:gd name="T57" fmla="*/ 1365 h 1522"/>
                  <a:gd name="T58" fmla="*/ 1048 w 2484"/>
                  <a:gd name="T59" fmla="*/ 1522 h 1522"/>
                  <a:gd name="T60" fmla="*/ 0 w 2484"/>
                  <a:gd name="T61" fmla="*/ 964 h 1522"/>
                  <a:gd name="T62" fmla="*/ 233 w 2484"/>
                  <a:gd name="T63" fmla="*/ 825 h 1522"/>
                  <a:gd name="T64" fmla="*/ 236 w 2484"/>
                  <a:gd name="T65" fmla="*/ 825 h 1522"/>
                  <a:gd name="T66" fmla="*/ 741 w 2484"/>
                  <a:gd name="T67" fmla="*/ 522 h 1522"/>
                  <a:gd name="T68" fmla="*/ 1586 w 2484"/>
                  <a:gd name="T69" fmla="*/ 0 h 152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484"/>
                  <a:gd name="T106" fmla="*/ 0 h 1522"/>
                  <a:gd name="T107" fmla="*/ 2484 w 2484"/>
                  <a:gd name="T108" fmla="*/ 1522 h 152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484" h="1522">
                    <a:moveTo>
                      <a:pt x="1586" y="0"/>
                    </a:moveTo>
                    <a:lnTo>
                      <a:pt x="1588" y="8"/>
                    </a:lnTo>
                    <a:lnTo>
                      <a:pt x="1626" y="107"/>
                    </a:lnTo>
                    <a:lnTo>
                      <a:pt x="1679" y="182"/>
                    </a:lnTo>
                    <a:lnTo>
                      <a:pt x="1741" y="240"/>
                    </a:lnTo>
                    <a:lnTo>
                      <a:pt x="1774" y="273"/>
                    </a:lnTo>
                    <a:lnTo>
                      <a:pt x="1863" y="325"/>
                    </a:lnTo>
                    <a:lnTo>
                      <a:pt x="1944" y="354"/>
                    </a:lnTo>
                    <a:lnTo>
                      <a:pt x="2013" y="383"/>
                    </a:lnTo>
                    <a:lnTo>
                      <a:pt x="2119" y="390"/>
                    </a:lnTo>
                    <a:lnTo>
                      <a:pt x="2186" y="390"/>
                    </a:lnTo>
                    <a:lnTo>
                      <a:pt x="2289" y="381"/>
                    </a:lnTo>
                    <a:lnTo>
                      <a:pt x="2356" y="365"/>
                    </a:lnTo>
                    <a:lnTo>
                      <a:pt x="2484" y="358"/>
                    </a:lnTo>
                    <a:lnTo>
                      <a:pt x="2418" y="402"/>
                    </a:lnTo>
                    <a:lnTo>
                      <a:pt x="2368" y="445"/>
                    </a:lnTo>
                    <a:lnTo>
                      <a:pt x="2249" y="532"/>
                    </a:lnTo>
                    <a:lnTo>
                      <a:pt x="2166" y="613"/>
                    </a:lnTo>
                    <a:lnTo>
                      <a:pt x="2121" y="650"/>
                    </a:lnTo>
                    <a:lnTo>
                      <a:pt x="2079" y="672"/>
                    </a:lnTo>
                    <a:lnTo>
                      <a:pt x="2038" y="700"/>
                    </a:lnTo>
                    <a:lnTo>
                      <a:pt x="1996" y="745"/>
                    </a:lnTo>
                    <a:lnTo>
                      <a:pt x="1774" y="995"/>
                    </a:lnTo>
                    <a:lnTo>
                      <a:pt x="1716" y="1060"/>
                    </a:lnTo>
                    <a:lnTo>
                      <a:pt x="1656" y="1103"/>
                    </a:lnTo>
                    <a:lnTo>
                      <a:pt x="1583" y="1157"/>
                    </a:lnTo>
                    <a:lnTo>
                      <a:pt x="1538" y="1207"/>
                    </a:lnTo>
                    <a:lnTo>
                      <a:pt x="1318" y="1362"/>
                    </a:lnTo>
                    <a:lnTo>
                      <a:pt x="1316" y="1365"/>
                    </a:lnTo>
                    <a:lnTo>
                      <a:pt x="1048" y="1522"/>
                    </a:lnTo>
                    <a:lnTo>
                      <a:pt x="0" y="964"/>
                    </a:lnTo>
                    <a:lnTo>
                      <a:pt x="233" y="825"/>
                    </a:lnTo>
                    <a:lnTo>
                      <a:pt x="236" y="825"/>
                    </a:lnTo>
                    <a:lnTo>
                      <a:pt x="741" y="522"/>
                    </a:lnTo>
                    <a:lnTo>
                      <a:pt x="158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9" name="Freeform 97"/>
              <p:cNvSpPr>
                <a:spLocks/>
              </p:cNvSpPr>
              <p:nvPr/>
            </p:nvSpPr>
            <p:spPr bwMode="auto">
              <a:xfrm>
                <a:off x="2175" y="1145"/>
                <a:ext cx="300" cy="300"/>
              </a:xfrm>
              <a:custGeom>
                <a:avLst/>
                <a:gdLst>
                  <a:gd name="T0" fmla="*/ 348 w 1502"/>
                  <a:gd name="T1" fmla="*/ 286 h 1498"/>
                  <a:gd name="T2" fmla="*/ 825 w 1502"/>
                  <a:gd name="T3" fmla="*/ 0 h 1498"/>
                  <a:gd name="T4" fmla="*/ 867 w 1502"/>
                  <a:gd name="T5" fmla="*/ 123 h 1498"/>
                  <a:gd name="T6" fmla="*/ 910 w 1502"/>
                  <a:gd name="T7" fmla="*/ 255 h 1498"/>
                  <a:gd name="T8" fmla="*/ 1060 w 1502"/>
                  <a:gd name="T9" fmla="*/ 711 h 1498"/>
                  <a:gd name="T10" fmla="*/ 1083 w 1502"/>
                  <a:gd name="T11" fmla="*/ 875 h 1498"/>
                  <a:gd name="T12" fmla="*/ 1502 w 1502"/>
                  <a:gd name="T13" fmla="*/ 1498 h 1498"/>
                  <a:gd name="T14" fmla="*/ 813 w 1502"/>
                  <a:gd name="T15" fmla="*/ 1408 h 1498"/>
                  <a:gd name="T16" fmla="*/ 305 w 1502"/>
                  <a:gd name="T17" fmla="*/ 1388 h 1498"/>
                  <a:gd name="T18" fmla="*/ 62 w 1502"/>
                  <a:gd name="T19" fmla="*/ 1400 h 1498"/>
                  <a:gd name="T20" fmla="*/ 37 w 1502"/>
                  <a:gd name="T21" fmla="*/ 1408 h 1498"/>
                  <a:gd name="T22" fmla="*/ 16 w 1502"/>
                  <a:gd name="T23" fmla="*/ 1408 h 1498"/>
                  <a:gd name="T24" fmla="*/ 0 w 1502"/>
                  <a:gd name="T25" fmla="*/ 1388 h 1498"/>
                  <a:gd name="T26" fmla="*/ 16 w 1502"/>
                  <a:gd name="T27" fmla="*/ 1351 h 1498"/>
                  <a:gd name="T28" fmla="*/ 47 w 1502"/>
                  <a:gd name="T29" fmla="*/ 1326 h 1498"/>
                  <a:gd name="T30" fmla="*/ 90 w 1502"/>
                  <a:gd name="T31" fmla="*/ 1301 h 1498"/>
                  <a:gd name="T32" fmla="*/ 400 w 1502"/>
                  <a:gd name="T33" fmla="*/ 1081 h 1498"/>
                  <a:gd name="T34" fmla="*/ 248 w 1502"/>
                  <a:gd name="T35" fmla="*/ 460 h 1498"/>
                  <a:gd name="T36" fmla="*/ 232 w 1502"/>
                  <a:gd name="T37" fmla="*/ 373 h 1498"/>
                  <a:gd name="T38" fmla="*/ 282 w 1502"/>
                  <a:gd name="T39" fmla="*/ 330 h 1498"/>
                  <a:gd name="T40" fmla="*/ 348 w 1502"/>
                  <a:gd name="T41" fmla="*/ 286 h 14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02"/>
                  <a:gd name="T64" fmla="*/ 0 h 1498"/>
                  <a:gd name="T65" fmla="*/ 1502 w 1502"/>
                  <a:gd name="T66" fmla="*/ 1498 h 149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02" h="1498">
                    <a:moveTo>
                      <a:pt x="348" y="286"/>
                    </a:moveTo>
                    <a:lnTo>
                      <a:pt x="825" y="0"/>
                    </a:lnTo>
                    <a:lnTo>
                      <a:pt x="867" y="123"/>
                    </a:lnTo>
                    <a:lnTo>
                      <a:pt x="910" y="255"/>
                    </a:lnTo>
                    <a:lnTo>
                      <a:pt x="1060" y="711"/>
                    </a:lnTo>
                    <a:lnTo>
                      <a:pt x="1083" y="875"/>
                    </a:lnTo>
                    <a:lnTo>
                      <a:pt x="1502" y="1498"/>
                    </a:lnTo>
                    <a:lnTo>
                      <a:pt x="813" y="1408"/>
                    </a:lnTo>
                    <a:lnTo>
                      <a:pt x="305" y="1388"/>
                    </a:lnTo>
                    <a:lnTo>
                      <a:pt x="62" y="1400"/>
                    </a:lnTo>
                    <a:lnTo>
                      <a:pt x="37" y="1408"/>
                    </a:lnTo>
                    <a:lnTo>
                      <a:pt x="16" y="1408"/>
                    </a:lnTo>
                    <a:lnTo>
                      <a:pt x="0" y="1388"/>
                    </a:lnTo>
                    <a:lnTo>
                      <a:pt x="16" y="1351"/>
                    </a:lnTo>
                    <a:lnTo>
                      <a:pt x="47" y="1326"/>
                    </a:lnTo>
                    <a:lnTo>
                      <a:pt x="90" y="1301"/>
                    </a:lnTo>
                    <a:lnTo>
                      <a:pt x="400" y="1081"/>
                    </a:lnTo>
                    <a:lnTo>
                      <a:pt x="248" y="460"/>
                    </a:lnTo>
                    <a:lnTo>
                      <a:pt x="232" y="373"/>
                    </a:lnTo>
                    <a:lnTo>
                      <a:pt x="282" y="330"/>
                    </a:lnTo>
                    <a:lnTo>
                      <a:pt x="348" y="2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0" name="Freeform 98"/>
              <p:cNvSpPr>
                <a:spLocks/>
              </p:cNvSpPr>
              <p:nvPr/>
            </p:nvSpPr>
            <p:spPr bwMode="auto">
              <a:xfrm>
                <a:off x="1956" y="1423"/>
                <a:ext cx="584" cy="422"/>
              </a:xfrm>
              <a:custGeom>
                <a:avLst/>
                <a:gdLst>
                  <a:gd name="T0" fmla="*/ 1398 w 2921"/>
                  <a:gd name="T1" fmla="*/ 0 h 2110"/>
                  <a:gd name="T2" fmla="*/ 1906 w 2921"/>
                  <a:gd name="T3" fmla="*/ 20 h 2110"/>
                  <a:gd name="T4" fmla="*/ 2595 w 2921"/>
                  <a:gd name="T5" fmla="*/ 110 h 2110"/>
                  <a:gd name="T6" fmla="*/ 2921 w 2921"/>
                  <a:gd name="T7" fmla="*/ 455 h 2110"/>
                  <a:gd name="T8" fmla="*/ 2919 w 2921"/>
                  <a:gd name="T9" fmla="*/ 455 h 2110"/>
                  <a:gd name="T10" fmla="*/ 2244 w 2921"/>
                  <a:gd name="T11" fmla="*/ 1083 h 2110"/>
                  <a:gd name="T12" fmla="*/ 2240 w 2921"/>
                  <a:gd name="T13" fmla="*/ 1085 h 2110"/>
                  <a:gd name="T14" fmla="*/ 1136 w 2921"/>
                  <a:gd name="T15" fmla="*/ 2110 h 2110"/>
                  <a:gd name="T16" fmla="*/ 1133 w 2921"/>
                  <a:gd name="T17" fmla="*/ 2110 h 2110"/>
                  <a:gd name="T18" fmla="*/ 883 w 2921"/>
                  <a:gd name="T19" fmla="*/ 1737 h 2110"/>
                  <a:gd name="T20" fmla="*/ 706 w 2921"/>
                  <a:gd name="T21" fmla="*/ 1859 h 2110"/>
                  <a:gd name="T22" fmla="*/ 590 w 2921"/>
                  <a:gd name="T23" fmla="*/ 1923 h 2110"/>
                  <a:gd name="T24" fmla="*/ 0 w 2921"/>
                  <a:gd name="T25" fmla="*/ 1164 h 2110"/>
                  <a:gd name="T26" fmla="*/ 325 w 2921"/>
                  <a:gd name="T27" fmla="*/ 990 h 2110"/>
                  <a:gd name="T28" fmla="*/ 328 w 2921"/>
                  <a:gd name="T29" fmla="*/ 990 h 2110"/>
                  <a:gd name="T30" fmla="*/ 718 w 2921"/>
                  <a:gd name="T31" fmla="*/ 720 h 2110"/>
                  <a:gd name="T32" fmla="*/ 1466 w 2921"/>
                  <a:gd name="T33" fmla="*/ 215 h 2110"/>
                  <a:gd name="T34" fmla="*/ 1398 w 2921"/>
                  <a:gd name="T35" fmla="*/ 0 h 211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921"/>
                  <a:gd name="T55" fmla="*/ 0 h 2110"/>
                  <a:gd name="T56" fmla="*/ 2921 w 2921"/>
                  <a:gd name="T57" fmla="*/ 2110 h 211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921" h="2110">
                    <a:moveTo>
                      <a:pt x="1398" y="0"/>
                    </a:moveTo>
                    <a:lnTo>
                      <a:pt x="1906" y="20"/>
                    </a:lnTo>
                    <a:lnTo>
                      <a:pt x="2595" y="110"/>
                    </a:lnTo>
                    <a:lnTo>
                      <a:pt x="2921" y="455"/>
                    </a:lnTo>
                    <a:lnTo>
                      <a:pt x="2919" y="455"/>
                    </a:lnTo>
                    <a:lnTo>
                      <a:pt x="2244" y="1083"/>
                    </a:lnTo>
                    <a:lnTo>
                      <a:pt x="2240" y="1085"/>
                    </a:lnTo>
                    <a:lnTo>
                      <a:pt x="1136" y="2110"/>
                    </a:lnTo>
                    <a:lnTo>
                      <a:pt x="1133" y="2110"/>
                    </a:lnTo>
                    <a:lnTo>
                      <a:pt x="883" y="1737"/>
                    </a:lnTo>
                    <a:lnTo>
                      <a:pt x="706" y="1859"/>
                    </a:lnTo>
                    <a:lnTo>
                      <a:pt x="590" y="1923"/>
                    </a:lnTo>
                    <a:lnTo>
                      <a:pt x="0" y="1164"/>
                    </a:lnTo>
                    <a:lnTo>
                      <a:pt x="325" y="990"/>
                    </a:lnTo>
                    <a:lnTo>
                      <a:pt x="328" y="990"/>
                    </a:lnTo>
                    <a:lnTo>
                      <a:pt x="718" y="720"/>
                    </a:lnTo>
                    <a:lnTo>
                      <a:pt x="1466" y="215"/>
                    </a:lnTo>
                    <a:lnTo>
                      <a:pt x="139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1" name="Freeform 99"/>
              <p:cNvSpPr>
                <a:spLocks/>
              </p:cNvSpPr>
              <p:nvPr/>
            </p:nvSpPr>
            <p:spPr bwMode="auto">
              <a:xfrm>
                <a:off x="2183" y="1640"/>
                <a:ext cx="329" cy="263"/>
              </a:xfrm>
              <a:custGeom>
                <a:avLst/>
                <a:gdLst>
                  <a:gd name="T0" fmla="*/ 1104 w 1645"/>
                  <a:gd name="T1" fmla="*/ 0 h 1315"/>
                  <a:gd name="T2" fmla="*/ 1212 w 1645"/>
                  <a:gd name="T3" fmla="*/ 112 h 1315"/>
                  <a:gd name="T4" fmla="*/ 1299 w 1645"/>
                  <a:gd name="T5" fmla="*/ 203 h 1315"/>
                  <a:gd name="T6" fmla="*/ 1374 w 1645"/>
                  <a:gd name="T7" fmla="*/ 293 h 1315"/>
                  <a:gd name="T8" fmla="*/ 1486 w 1645"/>
                  <a:gd name="T9" fmla="*/ 425 h 1315"/>
                  <a:gd name="T10" fmla="*/ 1555 w 1645"/>
                  <a:gd name="T11" fmla="*/ 535 h 1315"/>
                  <a:gd name="T12" fmla="*/ 1645 w 1645"/>
                  <a:gd name="T13" fmla="*/ 695 h 1315"/>
                  <a:gd name="T14" fmla="*/ 689 w 1645"/>
                  <a:gd name="T15" fmla="*/ 930 h 1315"/>
                  <a:gd name="T16" fmla="*/ 287 w 1645"/>
                  <a:gd name="T17" fmla="*/ 1315 h 1315"/>
                  <a:gd name="T18" fmla="*/ 0 w 1645"/>
                  <a:gd name="T19" fmla="*/ 1025 h 1315"/>
                  <a:gd name="T20" fmla="*/ 1104 w 1645"/>
                  <a:gd name="T21" fmla="*/ 0 h 13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45"/>
                  <a:gd name="T34" fmla="*/ 0 h 1315"/>
                  <a:gd name="T35" fmla="*/ 1645 w 1645"/>
                  <a:gd name="T36" fmla="*/ 1315 h 13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45" h="1315">
                    <a:moveTo>
                      <a:pt x="1104" y="0"/>
                    </a:moveTo>
                    <a:lnTo>
                      <a:pt x="1212" y="112"/>
                    </a:lnTo>
                    <a:lnTo>
                      <a:pt x="1299" y="203"/>
                    </a:lnTo>
                    <a:lnTo>
                      <a:pt x="1374" y="293"/>
                    </a:lnTo>
                    <a:lnTo>
                      <a:pt x="1486" y="425"/>
                    </a:lnTo>
                    <a:lnTo>
                      <a:pt x="1555" y="535"/>
                    </a:lnTo>
                    <a:lnTo>
                      <a:pt x="1645" y="695"/>
                    </a:lnTo>
                    <a:lnTo>
                      <a:pt x="689" y="930"/>
                    </a:lnTo>
                    <a:lnTo>
                      <a:pt x="287" y="1315"/>
                    </a:lnTo>
                    <a:lnTo>
                      <a:pt x="0" y="1025"/>
                    </a:lnTo>
                    <a:lnTo>
                      <a:pt x="110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2" name="Freeform 100"/>
              <p:cNvSpPr>
                <a:spLocks/>
              </p:cNvSpPr>
              <p:nvPr/>
            </p:nvSpPr>
            <p:spPr bwMode="auto">
              <a:xfrm>
                <a:off x="615" y="3219"/>
                <a:ext cx="1880" cy="1524"/>
              </a:xfrm>
              <a:custGeom>
                <a:avLst/>
                <a:gdLst>
                  <a:gd name="T0" fmla="*/ 8862 w 9403"/>
                  <a:gd name="T1" fmla="*/ 973 h 7618"/>
                  <a:gd name="T2" fmla="*/ 9393 w 9403"/>
                  <a:gd name="T3" fmla="*/ 1565 h 7618"/>
                  <a:gd name="T4" fmla="*/ 9391 w 9403"/>
                  <a:gd name="T5" fmla="*/ 1745 h 7618"/>
                  <a:gd name="T6" fmla="*/ 9358 w 9403"/>
                  <a:gd name="T7" fmla="*/ 1886 h 7618"/>
                  <a:gd name="T8" fmla="*/ 9283 w 9403"/>
                  <a:gd name="T9" fmla="*/ 2042 h 7618"/>
                  <a:gd name="T10" fmla="*/ 9188 w 9403"/>
                  <a:gd name="T11" fmla="*/ 2220 h 7618"/>
                  <a:gd name="T12" fmla="*/ 9101 w 9403"/>
                  <a:gd name="T13" fmla="*/ 2363 h 7618"/>
                  <a:gd name="T14" fmla="*/ 8953 w 9403"/>
                  <a:gd name="T15" fmla="*/ 2581 h 7618"/>
                  <a:gd name="T16" fmla="*/ 8820 w 9403"/>
                  <a:gd name="T17" fmla="*/ 2710 h 7618"/>
                  <a:gd name="T18" fmla="*/ 8692 w 9403"/>
                  <a:gd name="T19" fmla="*/ 2820 h 7618"/>
                  <a:gd name="T20" fmla="*/ 8565 w 9403"/>
                  <a:gd name="T21" fmla="*/ 2936 h 7618"/>
                  <a:gd name="T22" fmla="*/ 8167 w 9403"/>
                  <a:gd name="T23" fmla="*/ 3218 h 7618"/>
                  <a:gd name="T24" fmla="*/ 7930 w 9403"/>
                  <a:gd name="T25" fmla="*/ 3330 h 7618"/>
                  <a:gd name="T26" fmla="*/ 7720 w 9403"/>
                  <a:gd name="T27" fmla="*/ 3423 h 7618"/>
                  <a:gd name="T28" fmla="*/ 7569 w 9403"/>
                  <a:gd name="T29" fmla="*/ 3448 h 7618"/>
                  <a:gd name="T30" fmla="*/ 7303 w 9403"/>
                  <a:gd name="T31" fmla="*/ 3596 h 7618"/>
                  <a:gd name="T32" fmla="*/ 7062 w 9403"/>
                  <a:gd name="T33" fmla="*/ 3723 h 7618"/>
                  <a:gd name="T34" fmla="*/ 6880 w 9403"/>
                  <a:gd name="T35" fmla="*/ 3843 h 7618"/>
                  <a:gd name="T36" fmla="*/ 6174 w 9403"/>
                  <a:gd name="T37" fmla="*/ 4420 h 7618"/>
                  <a:gd name="T38" fmla="*/ 6031 w 9403"/>
                  <a:gd name="T39" fmla="*/ 4501 h 7618"/>
                  <a:gd name="T40" fmla="*/ 5394 w 9403"/>
                  <a:gd name="T41" fmla="*/ 4748 h 7618"/>
                  <a:gd name="T42" fmla="*/ 4612 w 9403"/>
                  <a:gd name="T43" fmla="*/ 4928 h 7618"/>
                  <a:gd name="T44" fmla="*/ 4456 w 9403"/>
                  <a:gd name="T45" fmla="*/ 4976 h 7618"/>
                  <a:gd name="T46" fmla="*/ 3654 w 9403"/>
                  <a:gd name="T47" fmla="*/ 5348 h 7618"/>
                  <a:gd name="T48" fmla="*/ 2886 w 9403"/>
                  <a:gd name="T49" fmla="*/ 6048 h 7618"/>
                  <a:gd name="T50" fmla="*/ 2541 w 9403"/>
                  <a:gd name="T51" fmla="*/ 6316 h 7618"/>
                  <a:gd name="T52" fmla="*/ 2119 w 9403"/>
                  <a:gd name="T53" fmla="*/ 6420 h 7618"/>
                  <a:gd name="T54" fmla="*/ 1764 w 9403"/>
                  <a:gd name="T55" fmla="*/ 6540 h 7618"/>
                  <a:gd name="T56" fmla="*/ 1579 w 9403"/>
                  <a:gd name="T57" fmla="*/ 6698 h 7618"/>
                  <a:gd name="T58" fmla="*/ 1473 w 9403"/>
                  <a:gd name="T59" fmla="*/ 6918 h 7618"/>
                  <a:gd name="T60" fmla="*/ 1446 w 9403"/>
                  <a:gd name="T61" fmla="*/ 7248 h 7618"/>
                  <a:gd name="T62" fmla="*/ 1444 w 9403"/>
                  <a:gd name="T63" fmla="*/ 7416 h 7618"/>
                  <a:gd name="T64" fmla="*/ 1363 w 9403"/>
                  <a:gd name="T65" fmla="*/ 7618 h 7618"/>
                  <a:gd name="T66" fmla="*/ 135 w 9403"/>
                  <a:gd name="T67" fmla="*/ 6713 h 7618"/>
                  <a:gd name="T68" fmla="*/ 361 w 9403"/>
                  <a:gd name="T69" fmla="*/ 6466 h 7618"/>
                  <a:gd name="T70" fmla="*/ 673 w 9403"/>
                  <a:gd name="T71" fmla="*/ 6218 h 7618"/>
                  <a:gd name="T72" fmla="*/ 915 w 9403"/>
                  <a:gd name="T73" fmla="*/ 5746 h 7618"/>
                  <a:gd name="T74" fmla="*/ 1415 w 9403"/>
                  <a:gd name="T75" fmla="*/ 4596 h 7618"/>
                  <a:gd name="T76" fmla="*/ 3138 w 9403"/>
                  <a:gd name="T77" fmla="*/ 2276 h 7618"/>
                  <a:gd name="T78" fmla="*/ 4812 w 9403"/>
                  <a:gd name="T79" fmla="*/ 521 h 7618"/>
                  <a:gd name="T80" fmla="*/ 4900 w 9403"/>
                  <a:gd name="T81" fmla="*/ 421 h 7618"/>
                  <a:gd name="T82" fmla="*/ 4937 w 9403"/>
                  <a:gd name="T83" fmla="*/ 280 h 7618"/>
                  <a:gd name="T84" fmla="*/ 4942 w 9403"/>
                  <a:gd name="T85" fmla="*/ 83 h 7618"/>
                  <a:gd name="T86" fmla="*/ 4922 w 9403"/>
                  <a:gd name="T87" fmla="*/ 0 h 7618"/>
                  <a:gd name="T88" fmla="*/ 5082 w 9403"/>
                  <a:gd name="T89" fmla="*/ 93 h 7618"/>
                  <a:gd name="T90" fmla="*/ 5377 w 9403"/>
                  <a:gd name="T91" fmla="*/ 258 h 7618"/>
                  <a:gd name="T92" fmla="*/ 5607 w 9403"/>
                  <a:gd name="T93" fmla="*/ 341 h 7618"/>
                  <a:gd name="T94" fmla="*/ 6060 w 9403"/>
                  <a:gd name="T95" fmla="*/ 401 h 7618"/>
                  <a:gd name="T96" fmla="*/ 6639 w 9403"/>
                  <a:gd name="T97" fmla="*/ 480 h 7618"/>
                  <a:gd name="T98" fmla="*/ 6992 w 9403"/>
                  <a:gd name="T99" fmla="*/ 540 h 7618"/>
                  <a:gd name="T100" fmla="*/ 7187 w 9403"/>
                  <a:gd name="T101" fmla="*/ 553 h 7618"/>
                  <a:gd name="T102" fmla="*/ 7330 w 9403"/>
                  <a:gd name="T103" fmla="*/ 511 h 7618"/>
                  <a:gd name="T104" fmla="*/ 7523 w 9403"/>
                  <a:gd name="T105" fmla="*/ 500 h 7618"/>
                  <a:gd name="T106" fmla="*/ 7693 w 9403"/>
                  <a:gd name="T107" fmla="*/ 468 h 7618"/>
                  <a:gd name="T108" fmla="*/ 7862 w 9403"/>
                  <a:gd name="T109" fmla="*/ 370 h 7618"/>
                  <a:gd name="T110" fmla="*/ 8040 w 9403"/>
                  <a:gd name="T111" fmla="*/ 266 h 761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9403"/>
                  <a:gd name="T169" fmla="*/ 0 h 7618"/>
                  <a:gd name="T170" fmla="*/ 9403 w 9403"/>
                  <a:gd name="T171" fmla="*/ 7618 h 761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9403" h="7618">
                    <a:moveTo>
                      <a:pt x="8167" y="168"/>
                    </a:moveTo>
                    <a:lnTo>
                      <a:pt x="8862" y="973"/>
                    </a:lnTo>
                    <a:lnTo>
                      <a:pt x="9356" y="1523"/>
                    </a:lnTo>
                    <a:lnTo>
                      <a:pt x="9393" y="1565"/>
                    </a:lnTo>
                    <a:lnTo>
                      <a:pt x="9403" y="1671"/>
                    </a:lnTo>
                    <a:lnTo>
                      <a:pt x="9391" y="1745"/>
                    </a:lnTo>
                    <a:lnTo>
                      <a:pt x="9373" y="1805"/>
                    </a:lnTo>
                    <a:lnTo>
                      <a:pt x="9358" y="1886"/>
                    </a:lnTo>
                    <a:lnTo>
                      <a:pt x="9315" y="1971"/>
                    </a:lnTo>
                    <a:lnTo>
                      <a:pt x="9283" y="2042"/>
                    </a:lnTo>
                    <a:lnTo>
                      <a:pt x="9235" y="2127"/>
                    </a:lnTo>
                    <a:lnTo>
                      <a:pt x="9188" y="2220"/>
                    </a:lnTo>
                    <a:lnTo>
                      <a:pt x="9136" y="2293"/>
                    </a:lnTo>
                    <a:lnTo>
                      <a:pt x="9101" y="2363"/>
                    </a:lnTo>
                    <a:lnTo>
                      <a:pt x="9040" y="2451"/>
                    </a:lnTo>
                    <a:lnTo>
                      <a:pt x="8953" y="2581"/>
                    </a:lnTo>
                    <a:lnTo>
                      <a:pt x="8868" y="2668"/>
                    </a:lnTo>
                    <a:lnTo>
                      <a:pt x="8820" y="2710"/>
                    </a:lnTo>
                    <a:lnTo>
                      <a:pt x="8765" y="2768"/>
                    </a:lnTo>
                    <a:lnTo>
                      <a:pt x="8692" y="2820"/>
                    </a:lnTo>
                    <a:lnTo>
                      <a:pt x="8623" y="2883"/>
                    </a:lnTo>
                    <a:lnTo>
                      <a:pt x="8565" y="2936"/>
                    </a:lnTo>
                    <a:lnTo>
                      <a:pt x="8325" y="3111"/>
                    </a:lnTo>
                    <a:lnTo>
                      <a:pt x="8167" y="3218"/>
                    </a:lnTo>
                    <a:lnTo>
                      <a:pt x="8025" y="3283"/>
                    </a:lnTo>
                    <a:lnTo>
                      <a:pt x="7930" y="3330"/>
                    </a:lnTo>
                    <a:lnTo>
                      <a:pt x="7820" y="3376"/>
                    </a:lnTo>
                    <a:lnTo>
                      <a:pt x="7720" y="3423"/>
                    </a:lnTo>
                    <a:lnTo>
                      <a:pt x="7648" y="3420"/>
                    </a:lnTo>
                    <a:lnTo>
                      <a:pt x="7569" y="3448"/>
                    </a:lnTo>
                    <a:lnTo>
                      <a:pt x="7523" y="3468"/>
                    </a:lnTo>
                    <a:lnTo>
                      <a:pt x="7303" y="3596"/>
                    </a:lnTo>
                    <a:lnTo>
                      <a:pt x="7165" y="3658"/>
                    </a:lnTo>
                    <a:lnTo>
                      <a:pt x="7062" y="3723"/>
                    </a:lnTo>
                    <a:lnTo>
                      <a:pt x="6959" y="3785"/>
                    </a:lnTo>
                    <a:lnTo>
                      <a:pt x="6880" y="3843"/>
                    </a:lnTo>
                    <a:lnTo>
                      <a:pt x="6820" y="3895"/>
                    </a:lnTo>
                    <a:lnTo>
                      <a:pt x="6174" y="4420"/>
                    </a:lnTo>
                    <a:lnTo>
                      <a:pt x="6100" y="4470"/>
                    </a:lnTo>
                    <a:lnTo>
                      <a:pt x="6031" y="4501"/>
                    </a:lnTo>
                    <a:lnTo>
                      <a:pt x="5689" y="4638"/>
                    </a:lnTo>
                    <a:lnTo>
                      <a:pt x="5394" y="4748"/>
                    </a:lnTo>
                    <a:lnTo>
                      <a:pt x="4949" y="4870"/>
                    </a:lnTo>
                    <a:lnTo>
                      <a:pt x="4612" y="4928"/>
                    </a:lnTo>
                    <a:lnTo>
                      <a:pt x="4605" y="4930"/>
                    </a:lnTo>
                    <a:lnTo>
                      <a:pt x="4456" y="4976"/>
                    </a:lnTo>
                    <a:lnTo>
                      <a:pt x="3991" y="5183"/>
                    </a:lnTo>
                    <a:lnTo>
                      <a:pt x="3654" y="5348"/>
                    </a:lnTo>
                    <a:lnTo>
                      <a:pt x="3344" y="5571"/>
                    </a:lnTo>
                    <a:lnTo>
                      <a:pt x="2886" y="6048"/>
                    </a:lnTo>
                    <a:lnTo>
                      <a:pt x="2716" y="6221"/>
                    </a:lnTo>
                    <a:lnTo>
                      <a:pt x="2541" y="6316"/>
                    </a:lnTo>
                    <a:lnTo>
                      <a:pt x="2299" y="6368"/>
                    </a:lnTo>
                    <a:lnTo>
                      <a:pt x="2119" y="6420"/>
                    </a:lnTo>
                    <a:lnTo>
                      <a:pt x="1938" y="6478"/>
                    </a:lnTo>
                    <a:lnTo>
                      <a:pt x="1764" y="6540"/>
                    </a:lnTo>
                    <a:lnTo>
                      <a:pt x="1679" y="6598"/>
                    </a:lnTo>
                    <a:lnTo>
                      <a:pt x="1579" y="6698"/>
                    </a:lnTo>
                    <a:lnTo>
                      <a:pt x="1513" y="6803"/>
                    </a:lnTo>
                    <a:lnTo>
                      <a:pt x="1473" y="6918"/>
                    </a:lnTo>
                    <a:lnTo>
                      <a:pt x="1453" y="7068"/>
                    </a:lnTo>
                    <a:lnTo>
                      <a:pt x="1446" y="7248"/>
                    </a:lnTo>
                    <a:lnTo>
                      <a:pt x="1444" y="7358"/>
                    </a:lnTo>
                    <a:lnTo>
                      <a:pt x="1444" y="7416"/>
                    </a:lnTo>
                    <a:lnTo>
                      <a:pt x="1426" y="7499"/>
                    </a:lnTo>
                    <a:lnTo>
                      <a:pt x="1363" y="7618"/>
                    </a:lnTo>
                    <a:lnTo>
                      <a:pt x="766" y="7181"/>
                    </a:lnTo>
                    <a:lnTo>
                      <a:pt x="135" y="6713"/>
                    </a:lnTo>
                    <a:lnTo>
                      <a:pt x="0" y="6598"/>
                    </a:lnTo>
                    <a:lnTo>
                      <a:pt x="361" y="6466"/>
                    </a:lnTo>
                    <a:lnTo>
                      <a:pt x="493" y="6391"/>
                    </a:lnTo>
                    <a:lnTo>
                      <a:pt x="673" y="6218"/>
                    </a:lnTo>
                    <a:lnTo>
                      <a:pt x="680" y="6193"/>
                    </a:lnTo>
                    <a:lnTo>
                      <a:pt x="915" y="5746"/>
                    </a:lnTo>
                    <a:lnTo>
                      <a:pt x="1249" y="5023"/>
                    </a:lnTo>
                    <a:lnTo>
                      <a:pt x="1415" y="4596"/>
                    </a:lnTo>
                    <a:lnTo>
                      <a:pt x="1959" y="3723"/>
                    </a:lnTo>
                    <a:lnTo>
                      <a:pt x="3138" y="2276"/>
                    </a:lnTo>
                    <a:lnTo>
                      <a:pt x="4667" y="643"/>
                    </a:lnTo>
                    <a:lnTo>
                      <a:pt x="4812" y="521"/>
                    </a:lnTo>
                    <a:lnTo>
                      <a:pt x="4856" y="478"/>
                    </a:lnTo>
                    <a:lnTo>
                      <a:pt x="4900" y="421"/>
                    </a:lnTo>
                    <a:lnTo>
                      <a:pt x="4922" y="355"/>
                    </a:lnTo>
                    <a:lnTo>
                      <a:pt x="4937" y="280"/>
                    </a:lnTo>
                    <a:lnTo>
                      <a:pt x="4952" y="150"/>
                    </a:lnTo>
                    <a:lnTo>
                      <a:pt x="4942" y="83"/>
                    </a:lnTo>
                    <a:lnTo>
                      <a:pt x="4939" y="36"/>
                    </a:lnTo>
                    <a:lnTo>
                      <a:pt x="4922" y="0"/>
                    </a:lnTo>
                    <a:lnTo>
                      <a:pt x="5002" y="38"/>
                    </a:lnTo>
                    <a:lnTo>
                      <a:pt x="5082" y="93"/>
                    </a:lnTo>
                    <a:lnTo>
                      <a:pt x="5227" y="170"/>
                    </a:lnTo>
                    <a:lnTo>
                      <a:pt x="5377" y="258"/>
                    </a:lnTo>
                    <a:lnTo>
                      <a:pt x="5487" y="330"/>
                    </a:lnTo>
                    <a:lnTo>
                      <a:pt x="5607" y="341"/>
                    </a:lnTo>
                    <a:lnTo>
                      <a:pt x="5757" y="361"/>
                    </a:lnTo>
                    <a:lnTo>
                      <a:pt x="6060" y="401"/>
                    </a:lnTo>
                    <a:lnTo>
                      <a:pt x="6535" y="468"/>
                    </a:lnTo>
                    <a:lnTo>
                      <a:pt x="6639" y="480"/>
                    </a:lnTo>
                    <a:lnTo>
                      <a:pt x="6735" y="490"/>
                    </a:lnTo>
                    <a:lnTo>
                      <a:pt x="6992" y="540"/>
                    </a:lnTo>
                    <a:lnTo>
                      <a:pt x="7120" y="558"/>
                    </a:lnTo>
                    <a:lnTo>
                      <a:pt x="7187" y="553"/>
                    </a:lnTo>
                    <a:lnTo>
                      <a:pt x="7258" y="533"/>
                    </a:lnTo>
                    <a:lnTo>
                      <a:pt x="7330" y="511"/>
                    </a:lnTo>
                    <a:lnTo>
                      <a:pt x="7422" y="519"/>
                    </a:lnTo>
                    <a:lnTo>
                      <a:pt x="7523" y="500"/>
                    </a:lnTo>
                    <a:lnTo>
                      <a:pt x="7625" y="480"/>
                    </a:lnTo>
                    <a:lnTo>
                      <a:pt x="7693" y="468"/>
                    </a:lnTo>
                    <a:lnTo>
                      <a:pt x="7770" y="423"/>
                    </a:lnTo>
                    <a:lnTo>
                      <a:pt x="7862" y="370"/>
                    </a:lnTo>
                    <a:lnTo>
                      <a:pt x="7953" y="324"/>
                    </a:lnTo>
                    <a:lnTo>
                      <a:pt x="8040" y="266"/>
                    </a:lnTo>
                    <a:lnTo>
                      <a:pt x="8167" y="1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3" name="Freeform 101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>
                  <a:gd name="T0" fmla="*/ 2458 w 3886"/>
                  <a:gd name="T1" fmla="*/ 0 h 3425"/>
                  <a:gd name="T2" fmla="*/ 1373 w 3886"/>
                  <a:gd name="T3" fmla="*/ 1583 h 3425"/>
                  <a:gd name="T4" fmla="*/ 1279 w 3886"/>
                  <a:gd name="T5" fmla="*/ 1712 h 3425"/>
                  <a:gd name="T6" fmla="*/ 1268 w 3886"/>
                  <a:gd name="T7" fmla="*/ 1717 h 3425"/>
                  <a:gd name="T8" fmla="*/ 1256 w 3886"/>
                  <a:gd name="T9" fmla="*/ 1730 h 3425"/>
                  <a:gd name="T10" fmla="*/ 1250 w 3886"/>
                  <a:gd name="T11" fmla="*/ 1751 h 3425"/>
                  <a:gd name="T12" fmla="*/ 1256 w 3886"/>
                  <a:gd name="T13" fmla="*/ 1774 h 3425"/>
                  <a:gd name="T14" fmla="*/ 1275 w 3886"/>
                  <a:gd name="T15" fmla="*/ 1792 h 3425"/>
                  <a:gd name="T16" fmla="*/ 1588 w 3886"/>
                  <a:gd name="T17" fmla="*/ 2010 h 3425"/>
                  <a:gd name="T18" fmla="*/ 1601 w 3886"/>
                  <a:gd name="T19" fmla="*/ 2017 h 3425"/>
                  <a:gd name="T20" fmla="*/ 1616 w 3886"/>
                  <a:gd name="T21" fmla="*/ 2025 h 3425"/>
                  <a:gd name="T22" fmla="*/ 1659 w 3886"/>
                  <a:gd name="T23" fmla="*/ 2019 h 3425"/>
                  <a:gd name="T24" fmla="*/ 1684 w 3886"/>
                  <a:gd name="T25" fmla="*/ 2002 h 3425"/>
                  <a:gd name="T26" fmla="*/ 1706 w 3886"/>
                  <a:gd name="T27" fmla="*/ 1985 h 3425"/>
                  <a:gd name="T28" fmla="*/ 1736 w 3886"/>
                  <a:gd name="T29" fmla="*/ 1962 h 3425"/>
                  <a:gd name="T30" fmla="*/ 1986 w 3886"/>
                  <a:gd name="T31" fmla="*/ 1587 h 3425"/>
                  <a:gd name="T32" fmla="*/ 2426 w 3886"/>
                  <a:gd name="T33" fmla="*/ 840 h 3425"/>
                  <a:gd name="T34" fmla="*/ 2852 w 3886"/>
                  <a:gd name="T35" fmla="*/ 152 h 3425"/>
                  <a:gd name="T36" fmla="*/ 2487 w 3886"/>
                  <a:gd name="T37" fmla="*/ 77 h 3425"/>
                  <a:gd name="T38" fmla="*/ 1373 w 3886"/>
                  <a:gd name="T39" fmla="*/ 1583 h 3425"/>
                  <a:gd name="T40" fmla="*/ 2458 w 3886"/>
                  <a:gd name="T41" fmla="*/ 0 h 3425"/>
                  <a:gd name="T42" fmla="*/ 3624 w 3886"/>
                  <a:gd name="T43" fmla="*/ 172 h 3425"/>
                  <a:gd name="T44" fmla="*/ 3859 w 3886"/>
                  <a:gd name="T45" fmla="*/ 812 h 3425"/>
                  <a:gd name="T46" fmla="*/ 3876 w 3886"/>
                  <a:gd name="T47" fmla="*/ 890 h 3425"/>
                  <a:gd name="T48" fmla="*/ 3886 w 3886"/>
                  <a:gd name="T49" fmla="*/ 960 h 3425"/>
                  <a:gd name="T50" fmla="*/ 3886 w 3886"/>
                  <a:gd name="T51" fmla="*/ 1019 h 3425"/>
                  <a:gd name="T52" fmla="*/ 3874 w 3886"/>
                  <a:gd name="T53" fmla="*/ 1087 h 3425"/>
                  <a:gd name="T54" fmla="*/ 3854 w 3886"/>
                  <a:gd name="T55" fmla="*/ 1199 h 3425"/>
                  <a:gd name="T56" fmla="*/ 3726 w 3886"/>
                  <a:gd name="T57" fmla="*/ 1612 h 3425"/>
                  <a:gd name="T58" fmla="*/ 3699 w 3886"/>
                  <a:gd name="T59" fmla="*/ 1680 h 3425"/>
                  <a:gd name="T60" fmla="*/ 3842 w 3886"/>
                  <a:gd name="T61" fmla="*/ 1917 h 3425"/>
                  <a:gd name="T62" fmla="*/ 3839 w 3886"/>
                  <a:gd name="T63" fmla="*/ 1917 h 3425"/>
                  <a:gd name="T64" fmla="*/ 3606 w 3886"/>
                  <a:gd name="T65" fmla="*/ 2056 h 3425"/>
                  <a:gd name="T66" fmla="*/ 1339 w 3886"/>
                  <a:gd name="T67" fmla="*/ 3425 h 3425"/>
                  <a:gd name="T68" fmla="*/ 0 w 3886"/>
                  <a:gd name="T69" fmla="*/ 2512 h 3425"/>
                  <a:gd name="T70" fmla="*/ 941 w 3886"/>
                  <a:gd name="T71" fmla="*/ 1979 h 3425"/>
                  <a:gd name="T72" fmla="*/ 988 w 3886"/>
                  <a:gd name="T73" fmla="*/ 1957 h 3425"/>
                  <a:gd name="T74" fmla="*/ 1036 w 3886"/>
                  <a:gd name="T75" fmla="*/ 1917 h 3425"/>
                  <a:gd name="T76" fmla="*/ 1073 w 3886"/>
                  <a:gd name="T77" fmla="*/ 1877 h 3425"/>
                  <a:gd name="T78" fmla="*/ 1128 w 3886"/>
                  <a:gd name="T79" fmla="*/ 1822 h 3425"/>
                  <a:gd name="T80" fmla="*/ 1200 w 3886"/>
                  <a:gd name="T81" fmla="*/ 1734 h 3425"/>
                  <a:gd name="T82" fmla="*/ 1288 w 3886"/>
                  <a:gd name="T83" fmla="*/ 1579 h 3425"/>
                  <a:gd name="T84" fmla="*/ 2458 w 3886"/>
                  <a:gd name="T85" fmla="*/ 0 h 342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86"/>
                  <a:gd name="T130" fmla="*/ 0 h 3425"/>
                  <a:gd name="T131" fmla="*/ 3886 w 3886"/>
                  <a:gd name="T132" fmla="*/ 3425 h 342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86" h="3425">
                    <a:moveTo>
                      <a:pt x="2458" y="0"/>
                    </a:moveTo>
                    <a:lnTo>
                      <a:pt x="1373" y="1583"/>
                    </a:lnTo>
                    <a:lnTo>
                      <a:pt x="1279" y="1712"/>
                    </a:lnTo>
                    <a:lnTo>
                      <a:pt x="1268" y="1717"/>
                    </a:lnTo>
                    <a:lnTo>
                      <a:pt x="1256" y="1730"/>
                    </a:lnTo>
                    <a:lnTo>
                      <a:pt x="1250" y="1751"/>
                    </a:lnTo>
                    <a:lnTo>
                      <a:pt x="1256" y="1774"/>
                    </a:lnTo>
                    <a:lnTo>
                      <a:pt x="1275" y="1792"/>
                    </a:lnTo>
                    <a:lnTo>
                      <a:pt x="1588" y="2010"/>
                    </a:lnTo>
                    <a:lnTo>
                      <a:pt x="1601" y="2017"/>
                    </a:lnTo>
                    <a:lnTo>
                      <a:pt x="1616" y="2025"/>
                    </a:lnTo>
                    <a:lnTo>
                      <a:pt x="1659" y="2019"/>
                    </a:lnTo>
                    <a:lnTo>
                      <a:pt x="1684" y="2002"/>
                    </a:lnTo>
                    <a:lnTo>
                      <a:pt x="1706" y="1985"/>
                    </a:lnTo>
                    <a:lnTo>
                      <a:pt x="1736" y="1962"/>
                    </a:lnTo>
                    <a:lnTo>
                      <a:pt x="1986" y="1587"/>
                    </a:lnTo>
                    <a:lnTo>
                      <a:pt x="2426" y="840"/>
                    </a:lnTo>
                    <a:lnTo>
                      <a:pt x="2852" y="152"/>
                    </a:lnTo>
                    <a:lnTo>
                      <a:pt x="2487" y="77"/>
                    </a:lnTo>
                    <a:lnTo>
                      <a:pt x="1373" y="1583"/>
                    </a:lnTo>
                    <a:lnTo>
                      <a:pt x="2458" y="0"/>
                    </a:ln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4" name="Freeform 102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>
                  <a:gd name="T0" fmla="*/ 2458 w 3886"/>
                  <a:gd name="T1" fmla="*/ 0 h 3425"/>
                  <a:gd name="T2" fmla="*/ 3624 w 3886"/>
                  <a:gd name="T3" fmla="*/ 172 h 3425"/>
                  <a:gd name="T4" fmla="*/ 3859 w 3886"/>
                  <a:gd name="T5" fmla="*/ 812 h 3425"/>
                  <a:gd name="T6" fmla="*/ 3876 w 3886"/>
                  <a:gd name="T7" fmla="*/ 890 h 3425"/>
                  <a:gd name="T8" fmla="*/ 3886 w 3886"/>
                  <a:gd name="T9" fmla="*/ 960 h 3425"/>
                  <a:gd name="T10" fmla="*/ 3886 w 3886"/>
                  <a:gd name="T11" fmla="*/ 1019 h 3425"/>
                  <a:gd name="T12" fmla="*/ 3874 w 3886"/>
                  <a:gd name="T13" fmla="*/ 1087 h 3425"/>
                  <a:gd name="T14" fmla="*/ 3854 w 3886"/>
                  <a:gd name="T15" fmla="*/ 1199 h 3425"/>
                  <a:gd name="T16" fmla="*/ 3726 w 3886"/>
                  <a:gd name="T17" fmla="*/ 1612 h 3425"/>
                  <a:gd name="T18" fmla="*/ 3699 w 3886"/>
                  <a:gd name="T19" fmla="*/ 1680 h 3425"/>
                  <a:gd name="T20" fmla="*/ 3842 w 3886"/>
                  <a:gd name="T21" fmla="*/ 1917 h 3425"/>
                  <a:gd name="T22" fmla="*/ 3839 w 3886"/>
                  <a:gd name="T23" fmla="*/ 1917 h 3425"/>
                  <a:gd name="T24" fmla="*/ 3606 w 3886"/>
                  <a:gd name="T25" fmla="*/ 2056 h 3425"/>
                  <a:gd name="T26" fmla="*/ 1339 w 3886"/>
                  <a:gd name="T27" fmla="*/ 3425 h 3425"/>
                  <a:gd name="T28" fmla="*/ 0 w 3886"/>
                  <a:gd name="T29" fmla="*/ 2512 h 3425"/>
                  <a:gd name="T30" fmla="*/ 941 w 3886"/>
                  <a:gd name="T31" fmla="*/ 1979 h 3425"/>
                  <a:gd name="T32" fmla="*/ 988 w 3886"/>
                  <a:gd name="T33" fmla="*/ 1957 h 3425"/>
                  <a:gd name="T34" fmla="*/ 1036 w 3886"/>
                  <a:gd name="T35" fmla="*/ 1917 h 3425"/>
                  <a:gd name="T36" fmla="*/ 1073 w 3886"/>
                  <a:gd name="T37" fmla="*/ 1877 h 3425"/>
                  <a:gd name="T38" fmla="*/ 1128 w 3886"/>
                  <a:gd name="T39" fmla="*/ 1822 h 3425"/>
                  <a:gd name="T40" fmla="*/ 1200 w 3886"/>
                  <a:gd name="T41" fmla="*/ 1734 h 3425"/>
                  <a:gd name="T42" fmla="*/ 1288 w 3886"/>
                  <a:gd name="T43" fmla="*/ 1579 h 3425"/>
                  <a:gd name="T44" fmla="*/ 2458 w 3886"/>
                  <a:gd name="T45" fmla="*/ 0 h 342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86"/>
                  <a:gd name="T70" fmla="*/ 0 h 3425"/>
                  <a:gd name="T71" fmla="*/ 3886 w 3886"/>
                  <a:gd name="T72" fmla="*/ 3425 h 342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86" h="3425">
                    <a:moveTo>
                      <a:pt x="2458" y="0"/>
                    </a:move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5" name="Freeform 103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>
                  <a:gd name="T0" fmla="*/ 123 w 1602"/>
                  <a:gd name="T1" fmla="*/ 1506 h 1948"/>
                  <a:gd name="T2" fmla="*/ 29 w 1602"/>
                  <a:gd name="T3" fmla="*/ 1635 h 1948"/>
                  <a:gd name="T4" fmla="*/ 18 w 1602"/>
                  <a:gd name="T5" fmla="*/ 1640 h 1948"/>
                  <a:gd name="T6" fmla="*/ 6 w 1602"/>
                  <a:gd name="T7" fmla="*/ 1653 h 1948"/>
                  <a:gd name="T8" fmla="*/ 0 w 1602"/>
                  <a:gd name="T9" fmla="*/ 1674 h 1948"/>
                  <a:gd name="T10" fmla="*/ 6 w 1602"/>
                  <a:gd name="T11" fmla="*/ 1697 h 1948"/>
                  <a:gd name="T12" fmla="*/ 25 w 1602"/>
                  <a:gd name="T13" fmla="*/ 1715 h 1948"/>
                  <a:gd name="T14" fmla="*/ 338 w 1602"/>
                  <a:gd name="T15" fmla="*/ 1933 h 1948"/>
                  <a:gd name="T16" fmla="*/ 351 w 1602"/>
                  <a:gd name="T17" fmla="*/ 1940 h 1948"/>
                  <a:gd name="T18" fmla="*/ 366 w 1602"/>
                  <a:gd name="T19" fmla="*/ 1948 h 1948"/>
                  <a:gd name="T20" fmla="*/ 409 w 1602"/>
                  <a:gd name="T21" fmla="*/ 1942 h 1948"/>
                  <a:gd name="T22" fmla="*/ 434 w 1602"/>
                  <a:gd name="T23" fmla="*/ 1925 h 1948"/>
                  <a:gd name="T24" fmla="*/ 456 w 1602"/>
                  <a:gd name="T25" fmla="*/ 1908 h 1948"/>
                  <a:gd name="T26" fmla="*/ 486 w 1602"/>
                  <a:gd name="T27" fmla="*/ 1885 h 1948"/>
                  <a:gd name="T28" fmla="*/ 736 w 1602"/>
                  <a:gd name="T29" fmla="*/ 1510 h 1948"/>
                  <a:gd name="T30" fmla="*/ 1176 w 1602"/>
                  <a:gd name="T31" fmla="*/ 763 h 1948"/>
                  <a:gd name="T32" fmla="*/ 1602 w 1602"/>
                  <a:gd name="T33" fmla="*/ 75 h 1948"/>
                  <a:gd name="T34" fmla="*/ 1237 w 1602"/>
                  <a:gd name="T35" fmla="*/ 0 h 1948"/>
                  <a:gd name="T36" fmla="*/ 123 w 1602"/>
                  <a:gd name="T37" fmla="*/ 1506 h 19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2"/>
                  <a:gd name="T58" fmla="*/ 0 h 1948"/>
                  <a:gd name="T59" fmla="*/ 1602 w 1602"/>
                  <a:gd name="T60" fmla="*/ 1948 h 19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2" h="1948">
                    <a:moveTo>
                      <a:pt x="123" y="1506"/>
                    </a:moveTo>
                    <a:lnTo>
                      <a:pt x="29" y="1635"/>
                    </a:lnTo>
                    <a:lnTo>
                      <a:pt x="18" y="1640"/>
                    </a:lnTo>
                    <a:lnTo>
                      <a:pt x="6" y="1653"/>
                    </a:lnTo>
                    <a:lnTo>
                      <a:pt x="0" y="1674"/>
                    </a:lnTo>
                    <a:lnTo>
                      <a:pt x="6" y="1697"/>
                    </a:lnTo>
                    <a:lnTo>
                      <a:pt x="25" y="1715"/>
                    </a:lnTo>
                    <a:lnTo>
                      <a:pt x="338" y="1933"/>
                    </a:lnTo>
                    <a:lnTo>
                      <a:pt x="351" y="1940"/>
                    </a:lnTo>
                    <a:lnTo>
                      <a:pt x="366" y="1948"/>
                    </a:lnTo>
                    <a:lnTo>
                      <a:pt x="409" y="1942"/>
                    </a:lnTo>
                    <a:lnTo>
                      <a:pt x="434" y="1925"/>
                    </a:lnTo>
                    <a:lnTo>
                      <a:pt x="456" y="1908"/>
                    </a:lnTo>
                    <a:lnTo>
                      <a:pt x="486" y="1885"/>
                    </a:lnTo>
                    <a:lnTo>
                      <a:pt x="736" y="1510"/>
                    </a:lnTo>
                    <a:lnTo>
                      <a:pt x="1176" y="763"/>
                    </a:lnTo>
                    <a:lnTo>
                      <a:pt x="1602" y="75"/>
                    </a:lnTo>
                    <a:lnTo>
                      <a:pt x="1237" y="0"/>
                    </a:lnTo>
                    <a:lnTo>
                      <a:pt x="123" y="150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6" name="Freeform 104"/>
              <p:cNvSpPr>
                <a:spLocks/>
              </p:cNvSpPr>
              <p:nvPr/>
            </p:nvSpPr>
            <p:spPr bwMode="auto">
              <a:xfrm>
                <a:off x="1586" y="420"/>
                <a:ext cx="455" cy="426"/>
              </a:xfrm>
              <a:custGeom>
                <a:avLst/>
                <a:gdLst>
                  <a:gd name="T0" fmla="*/ 731 w 2279"/>
                  <a:gd name="T1" fmla="*/ 0 h 2130"/>
                  <a:gd name="T2" fmla="*/ 1331 w 2279"/>
                  <a:gd name="T3" fmla="*/ 325 h 2130"/>
                  <a:gd name="T4" fmla="*/ 1455 w 2279"/>
                  <a:gd name="T5" fmla="*/ 402 h 2130"/>
                  <a:gd name="T6" fmla="*/ 1665 w 2279"/>
                  <a:gd name="T7" fmla="*/ 550 h 2130"/>
                  <a:gd name="T8" fmla="*/ 2279 w 2279"/>
                  <a:gd name="T9" fmla="*/ 988 h 2130"/>
                  <a:gd name="T10" fmla="*/ 2038 w 2279"/>
                  <a:gd name="T11" fmla="*/ 1380 h 2130"/>
                  <a:gd name="T12" fmla="*/ 1773 w 2279"/>
                  <a:gd name="T13" fmla="*/ 1270 h 2130"/>
                  <a:gd name="T14" fmla="*/ 1428 w 2279"/>
                  <a:gd name="T15" fmla="*/ 2130 h 2130"/>
                  <a:gd name="T16" fmla="*/ 0 w 2279"/>
                  <a:gd name="T17" fmla="*/ 1639 h 2130"/>
                  <a:gd name="T18" fmla="*/ 250 w 2279"/>
                  <a:gd name="T19" fmla="*/ 1025 h 2130"/>
                  <a:gd name="T20" fmla="*/ 322 w 2279"/>
                  <a:gd name="T21" fmla="*/ 817 h 2130"/>
                  <a:gd name="T22" fmla="*/ 443 w 2279"/>
                  <a:gd name="T23" fmla="*/ 540 h 2130"/>
                  <a:gd name="T24" fmla="*/ 565 w 2279"/>
                  <a:gd name="T25" fmla="*/ 307 h 2130"/>
                  <a:gd name="T26" fmla="*/ 728 w 2279"/>
                  <a:gd name="T27" fmla="*/ 2 h 2130"/>
                  <a:gd name="T28" fmla="*/ 731 w 2279"/>
                  <a:gd name="T29" fmla="*/ 0 h 213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79"/>
                  <a:gd name="T46" fmla="*/ 0 h 2130"/>
                  <a:gd name="T47" fmla="*/ 2279 w 2279"/>
                  <a:gd name="T48" fmla="*/ 2130 h 213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79" h="2130">
                    <a:moveTo>
                      <a:pt x="731" y="0"/>
                    </a:moveTo>
                    <a:lnTo>
                      <a:pt x="1331" y="325"/>
                    </a:lnTo>
                    <a:lnTo>
                      <a:pt x="1455" y="402"/>
                    </a:lnTo>
                    <a:lnTo>
                      <a:pt x="1665" y="550"/>
                    </a:lnTo>
                    <a:lnTo>
                      <a:pt x="2279" y="988"/>
                    </a:lnTo>
                    <a:lnTo>
                      <a:pt x="2038" y="1380"/>
                    </a:lnTo>
                    <a:lnTo>
                      <a:pt x="1773" y="1270"/>
                    </a:lnTo>
                    <a:lnTo>
                      <a:pt x="1428" y="2130"/>
                    </a:lnTo>
                    <a:lnTo>
                      <a:pt x="0" y="1639"/>
                    </a:lnTo>
                    <a:lnTo>
                      <a:pt x="250" y="1025"/>
                    </a:lnTo>
                    <a:lnTo>
                      <a:pt x="322" y="817"/>
                    </a:lnTo>
                    <a:lnTo>
                      <a:pt x="443" y="540"/>
                    </a:lnTo>
                    <a:lnTo>
                      <a:pt x="565" y="307"/>
                    </a:lnTo>
                    <a:lnTo>
                      <a:pt x="728" y="2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7" name="Freeform 105"/>
              <p:cNvSpPr>
                <a:spLocks/>
              </p:cNvSpPr>
              <p:nvPr/>
            </p:nvSpPr>
            <p:spPr bwMode="auto">
              <a:xfrm>
                <a:off x="1518" y="748"/>
                <a:ext cx="453" cy="207"/>
              </a:xfrm>
              <a:custGeom>
                <a:avLst/>
                <a:gdLst>
                  <a:gd name="T0" fmla="*/ 338 w 2266"/>
                  <a:gd name="T1" fmla="*/ 0 h 1036"/>
                  <a:gd name="T2" fmla="*/ 1766 w 2266"/>
                  <a:gd name="T3" fmla="*/ 491 h 1036"/>
                  <a:gd name="T4" fmla="*/ 2111 w 2266"/>
                  <a:gd name="T5" fmla="*/ 608 h 1036"/>
                  <a:gd name="T6" fmla="*/ 2186 w 2266"/>
                  <a:gd name="T7" fmla="*/ 643 h 1036"/>
                  <a:gd name="T8" fmla="*/ 2266 w 2266"/>
                  <a:gd name="T9" fmla="*/ 706 h 1036"/>
                  <a:gd name="T10" fmla="*/ 1648 w 2266"/>
                  <a:gd name="T11" fmla="*/ 1036 h 1036"/>
                  <a:gd name="T12" fmla="*/ 1179 w 2266"/>
                  <a:gd name="T13" fmla="*/ 998 h 1036"/>
                  <a:gd name="T14" fmla="*/ 1166 w 2266"/>
                  <a:gd name="T15" fmla="*/ 996 h 1036"/>
                  <a:gd name="T16" fmla="*/ 0 w 2266"/>
                  <a:gd name="T17" fmla="*/ 824 h 1036"/>
                  <a:gd name="T18" fmla="*/ 4 w 2266"/>
                  <a:gd name="T19" fmla="*/ 821 h 1036"/>
                  <a:gd name="T20" fmla="*/ 338 w 2266"/>
                  <a:gd name="T21" fmla="*/ 0 h 10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66"/>
                  <a:gd name="T34" fmla="*/ 0 h 1036"/>
                  <a:gd name="T35" fmla="*/ 2266 w 2266"/>
                  <a:gd name="T36" fmla="*/ 1036 h 10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66" h="1036">
                    <a:moveTo>
                      <a:pt x="338" y="0"/>
                    </a:moveTo>
                    <a:lnTo>
                      <a:pt x="1766" y="491"/>
                    </a:lnTo>
                    <a:lnTo>
                      <a:pt x="2111" y="608"/>
                    </a:lnTo>
                    <a:lnTo>
                      <a:pt x="2186" y="643"/>
                    </a:lnTo>
                    <a:lnTo>
                      <a:pt x="2266" y="706"/>
                    </a:lnTo>
                    <a:lnTo>
                      <a:pt x="1648" y="1036"/>
                    </a:lnTo>
                    <a:lnTo>
                      <a:pt x="1179" y="998"/>
                    </a:lnTo>
                    <a:lnTo>
                      <a:pt x="1166" y="996"/>
                    </a:lnTo>
                    <a:lnTo>
                      <a:pt x="0" y="824"/>
                    </a:lnTo>
                    <a:lnTo>
                      <a:pt x="4" y="821"/>
                    </a:ln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8" name="Freeform 106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>
                  <a:gd name="T0" fmla="*/ 123 w 1602"/>
                  <a:gd name="T1" fmla="*/ 1506 h 1948"/>
                  <a:gd name="T2" fmla="*/ 1237 w 1602"/>
                  <a:gd name="T3" fmla="*/ 0 h 1948"/>
                  <a:gd name="T4" fmla="*/ 1602 w 1602"/>
                  <a:gd name="T5" fmla="*/ 75 h 1948"/>
                  <a:gd name="T6" fmla="*/ 1176 w 1602"/>
                  <a:gd name="T7" fmla="*/ 763 h 1948"/>
                  <a:gd name="T8" fmla="*/ 736 w 1602"/>
                  <a:gd name="T9" fmla="*/ 1510 h 1948"/>
                  <a:gd name="T10" fmla="*/ 486 w 1602"/>
                  <a:gd name="T11" fmla="*/ 1885 h 1948"/>
                  <a:gd name="T12" fmla="*/ 456 w 1602"/>
                  <a:gd name="T13" fmla="*/ 1908 h 1948"/>
                  <a:gd name="T14" fmla="*/ 434 w 1602"/>
                  <a:gd name="T15" fmla="*/ 1925 h 1948"/>
                  <a:gd name="T16" fmla="*/ 409 w 1602"/>
                  <a:gd name="T17" fmla="*/ 1942 h 1948"/>
                  <a:gd name="T18" fmla="*/ 366 w 1602"/>
                  <a:gd name="T19" fmla="*/ 1948 h 1948"/>
                  <a:gd name="T20" fmla="*/ 351 w 1602"/>
                  <a:gd name="T21" fmla="*/ 1940 h 1948"/>
                  <a:gd name="T22" fmla="*/ 338 w 1602"/>
                  <a:gd name="T23" fmla="*/ 1933 h 1948"/>
                  <a:gd name="T24" fmla="*/ 25 w 1602"/>
                  <a:gd name="T25" fmla="*/ 1715 h 1948"/>
                  <a:gd name="T26" fmla="*/ 6 w 1602"/>
                  <a:gd name="T27" fmla="*/ 1697 h 1948"/>
                  <a:gd name="T28" fmla="*/ 0 w 1602"/>
                  <a:gd name="T29" fmla="*/ 1674 h 1948"/>
                  <a:gd name="T30" fmla="*/ 6 w 1602"/>
                  <a:gd name="T31" fmla="*/ 1653 h 1948"/>
                  <a:gd name="T32" fmla="*/ 18 w 1602"/>
                  <a:gd name="T33" fmla="*/ 1640 h 1948"/>
                  <a:gd name="T34" fmla="*/ 29 w 1602"/>
                  <a:gd name="T35" fmla="*/ 1635 h 1948"/>
                  <a:gd name="T36" fmla="*/ 123 w 1602"/>
                  <a:gd name="T37" fmla="*/ 1506 h 19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2"/>
                  <a:gd name="T58" fmla="*/ 0 h 1948"/>
                  <a:gd name="T59" fmla="*/ 1602 w 1602"/>
                  <a:gd name="T60" fmla="*/ 1948 h 19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2" h="1948">
                    <a:moveTo>
                      <a:pt x="123" y="1506"/>
                    </a:moveTo>
                    <a:lnTo>
                      <a:pt x="1237" y="0"/>
                    </a:lnTo>
                    <a:lnTo>
                      <a:pt x="1602" y="75"/>
                    </a:lnTo>
                    <a:lnTo>
                      <a:pt x="1176" y="763"/>
                    </a:lnTo>
                    <a:lnTo>
                      <a:pt x="736" y="1510"/>
                    </a:lnTo>
                    <a:lnTo>
                      <a:pt x="486" y="1885"/>
                    </a:lnTo>
                    <a:lnTo>
                      <a:pt x="456" y="1908"/>
                    </a:lnTo>
                    <a:lnTo>
                      <a:pt x="434" y="1925"/>
                    </a:lnTo>
                    <a:lnTo>
                      <a:pt x="409" y="1942"/>
                    </a:lnTo>
                    <a:lnTo>
                      <a:pt x="366" y="1948"/>
                    </a:lnTo>
                    <a:lnTo>
                      <a:pt x="351" y="1940"/>
                    </a:lnTo>
                    <a:lnTo>
                      <a:pt x="338" y="1933"/>
                    </a:lnTo>
                    <a:lnTo>
                      <a:pt x="25" y="1715"/>
                    </a:lnTo>
                    <a:lnTo>
                      <a:pt x="6" y="1697"/>
                    </a:lnTo>
                    <a:lnTo>
                      <a:pt x="0" y="1674"/>
                    </a:lnTo>
                    <a:lnTo>
                      <a:pt x="6" y="1653"/>
                    </a:lnTo>
                    <a:lnTo>
                      <a:pt x="18" y="1640"/>
                    </a:lnTo>
                    <a:lnTo>
                      <a:pt x="29" y="1635"/>
                    </a:lnTo>
                    <a:lnTo>
                      <a:pt x="123" y="150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9" name="Freeform 107"/>
              <p:cNvSpPr>
                <a:spLocks/>
              </p:cNvSpPr>
              <p:nvPr/>
            </p:nvSpPr>
            <p:spPr bwMode="auto">
              <a:xfrm>
                <a:off x="1294" y="1324"/>
                <a:ext cx="663" cy="411"/>
              </a:xfrm>
              <a:custGeom>
                <a:avLst/>
                <a:gdLst>
                  <a:gd name="T0" fmla="*/ 2267 w 3315"/>
                  <a:gd name="T1" fmla="*/ 0 h 2056"/>
                  <a:gd name="T2" fmla="*/ 3315 w 3315"/>
                  <a:gd name="T3" fmla="*/ 558 h 2056"/>
                  <a:gd name="T4" fmla="*/ 3313 w 3315"/>
                  <a:gd name="T5" fmla="*/ 558 h 2056"/>
                  <a:gd name="T6" fmla="*/ 2865 w 3315"/>
                  <a:gd name="T7" fmla="*/ 813 h 2056"/>
                  <a:gd name="T8" fmla="*/ 2856 w 3315"/>
                  <a:gd name="T9" fmla="*/ 821 h 2056"/>
                  <a:gd name="T10" fmla="*/ 2607 w 3315"/>
                  <a:gd name="T11" fmla="*/ 896 h 2056"/>
                  <a:gd name="T12" fmla="*/ 2445 w 3315"/>
                  <a:gd name="T13" fmla="*/ 956 h 2056"/>
                  <a:gd name="T14" fmla="*/ 2304 w 3315"/>
                  <a:gd name="T15" fmla="*/ 1004 h 2056"/>
                  <a:gd name="T16" fmla="*/ 2207 w 3315"/>
                  <a:gd name="T17" fmla="*/ 1041 h 2056"/>
                  <a:gd name="T18" fmla="*/ 2140 w 3315"/>
                  <a:gd name="T19" fmla="*/ 1089 h 2056"/>
                  <a:gd name="T20" fmla="*/ 2050 w 3315"/>
                  <a:gd name="T21" fmla="*/ 1164 h 2056"/>
                  <a:gd name="T22" fmla="*/ 1980 w 3315"/>
                  <a:gd name="T23" fmla="*/ 1256 h 2056"/>
                  <a:gd name="T24" fmla="*/ 1914 w 3315"/>
                  <a:gd name="T25" fmla="*/ 1384 h 2056"/>
                  <a:gd name="T26" fmla="*/ 1870 w 3315"/>
                  <a:gd name="T27" fmla="*/ 1484 h 2056"/>
                  <a:gd name="T28" fmla="*/ 1837 w 3315"/>
                  <a:gd name="T29" fmla="*/ 1573 h 2056"/>
                  <a:gd name="T30" fmla="*/ 1808 w 3315"/>
                  <a:gd name="T31" fmla="*/ 1666 h 2056"/>
                  <a:gd name="T32" fmla="*/ 1082 w 3315"/>
                  <a:gd name="T33" fmla="*/ 1693 h 2056"/>
                  <a:gd name="T34" fmla="*/ 970 w 3315"/>
                  <a:gd name="T35" fmla="*/ 2056 h 2056"/>
                  <a:gd name="T36" fmla="*/ 40 w 3315"/>
                  <a:gd name="T37" fmla="*/ 1419 h 2056"/>
                  <a:gd name="T38" fmla="*/ 0 w 3315"/>
                  <a:gd name="T39" fmla="*/ 1369 h 2056"/>
                  <a:gd name="T40" fmla="*/ 2267 w 3315"/>
                  <a:gd name="T41" fmla="*/ 0 h 205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5"/>
                  <a:gd name="T64" fmla="*/ 0 h 2056"/>
                  <a:gd name="T65" fmla="*/ 3315 w 3315"/>
                  <a:gd name="T66" fmla="*/ 2056 h 205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5" h="2056">
                    <a:moveTo>
                      <a:pt x="2267" y="0"/>
                    </a:moveTo>
                    <a:lnTo>
                      <a:pt x="3315" y="558"/>
                    </a:lnTo>
                    <a:lnTo>
                      <a:pt x="3313" y="558"/>
                    </a:lnTo>
                    <a:lnTo>
                      <a:pt x="2865" y="813"/>
                    </a:lnTo>
                    <a:lnTo>
                      <a:pt x="2856" y="821"/>
                    </a:lnTo>
                    <a:lnTo>
                      <a:pt x="2607" y="896"/>
                    </a:lnTo>
                    <a:lnTo>
                      <a:pt x="2445" y="956"/>
                    </a:lnTo>
                    <a:lnTo>
                      <a:pt x="2304" y="1004"/>
                    </a:lnTo>
                    <a:lnTo>
                      <a:pt x="2207" y="1041"/>
                    </a:lnTo>
                    <a:lnTo>
                      <a:pt x="2140" y="1089"/>
                    </a:lnTo>
                    <a:lnTo>
                      <a:pt x="2050" y="1164"/>
                    </a:lnTo>
                    <a:lnTo>
                      <a:pt x="1980" y="1256"/>
                    </a:lnTo>
                    <a:lnTo>
                      <a:pt x="1914" y="1384"/>
                    </a:lnTo>
                    <a:lnTo>
                      <a:pt x="1870" y="1484"/>
                    </a:lnTo>
                    <a:lnTo>
                      <a:pt x="1837" y="1573"/>
                    </a:lnTo>
                    <a:lnTo>
                      <a:pt x="1808" y="1666"/>
                    </a:lnTo>
                    <a:lnTo>
                      <a:pt x="1082" y="1693"/>
                    </a:lnTo>
                    <a:lnTo>
                      <a:pt x="970" y="2056"/>
                    </a:lnTo>
                    <a:lnTo>
                      <a:pt x="40" y="1419"/>
                    </a:lnTo>
                    <a:lnTo>
                      <a:pt x="0" y="1369"/>
                    </a:lnTo>
                    <a:lnTo>
                      <a:pt x="226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0" name="Freeform 108"/>
              <p:cNvSpPr>
                <a:spLocks/>
              </p:cNvSpPr>
              <p:nvPr/>
            </p:nvSpPr>
            <p:spPr bwMode="auto">
              <a:xfrm>
                <a:off x="1811" y="1404"/>
                <a:ext cx="263" cy="461"/>
              </a:xfrm>
              <a:custGeom>
                <a:avLst/>
                <a:gdLst>
                  <a:gd name="T0" fmla="*/ 730 w 1315"/>
                  <a:gd name="T1" fmla="*/ 157 h 2305"/>
                  <a:gd name="T2" fmla="*/ 998 w 1315"/>
                  <a:gd name="T3" fmla="*/ 0 h 2305"/>
                  <a:gd name="T4" fmla="*/ 663 w 1315"/>
                  <a:gd name="T5" fmla="*/ 848 h 2305"/>
                  <a:gd name="T6" fmla="*/ 842 w 1315"/>
                  <a:gd name="T7" fmla="*/ 742 h 2305"/>
                  <a:gd name="T8" fmla="*/ 1050 w 1315"/>
                  <a:gd name="T9" fmla="*/ 1085 h 2305"/>
                  <a:gd name="T10" fmla="*/ 725 w 1315"/>
                  <a:gd name="T11" fmla="*/ 1259 h 2305"/>
                  <a:gd name="T12" fmla="*/ 1315 w 1315"/>
                  <a:gd name="T13" fmla="*/ 2018 h 2305"/>
                  <a:gd name="T14" fmla="*/ 893 w 1315"/>
                  <a:gd name="T15" fmla="*/ 2260 h 2305"/>
                  <a:gd name="T16" fmla="*/ 858 w 1315"/>
                  <a:gd name="T17" fmla="*/ 2270 h 2305"/>
                  <a:gd name="T18" fmla="*/ 808 w 1315"/>
                  <a:gd name="T19" fmla="*/ 2288 h 2305"/>
                  <a:gd name="T20" fmla="*/ 757 w 1315"/>
                  <a:gd name="T21" fmla="*/ 2295 h 2305"/>
                  <a:gd name="T22" fmla="*/ 688 w 1315"/>
                  <a:gd name="T23" fmla="*/ 2298 h 2305"/>
                  <a:gd name="T24" fmla="*/ 345 w 1315"/>
                  <a:gd name="T25" fmla="*/ 2305 h 2305"/>
                  <a:gd name="T26" fmla="*/ 345 w 1315"/>
                  <a:gd name="T27" fmla="*/ 2300 h 2305"/>
                  <a:gd name="T28" fmla="*/ 285 w 1315"/>
                  <a:gd name="T29" fmla="*/ 1193 h 2305"/>
                  <a:gd name="T30" fmla="*/ 101 w 1315"/>
                  <a:gd name="T31" fmla="*/ 1210 h 2305"/>
                  <a:gd name="T32" fmla="*/ 72 w 1315"/>
                  <a:gd name="T33" fmla="*/ 1200 h 2305"/>
                  <a:gd name="T34" fmla="*/ 53 w 1315"/>
                  <a:gd name="T35" fmla="*/ 1188 h 2305"/>
                  <a:gd name="T36" fmla="*/ 35 w 1315"/>
                  <a:gd name="T37" fmla="*/ 1165 h 2305"/>
                  <a:gd name="T38" fmla="*/ 12 w 1315"/>
                  <a:gd name="T39" fmla="*/ 1095 h 2305"/>
                  <a:gd name="T40" fmla="*/ 0 w 1315"/>
                  <a:gd name="T41" fmla="*/ 993 h 2305"/>
                  <a:gd name="T42" fmla="*/ 0 w 1315"/>
                  <a:gd name="T43" fmla="*/ 898 h 2305"/>
                  <a:gd name="T44" fmla="*/ 12 w 1315"/>
                  <a:gd name="T45" fmla="*/ 810 h 2305"/>
                  <a:gd name="T46" fmla="*/ 35 w 1315"/>
                  <a:gd name="T47" fmla="*/ 720 h 2305"/>
                  <a:gd name="T48" fmla="*/ 76 w 1315"/>
                  <a:gd name="T49" fmla="*/ 635 h 2305"/>
                  <a:gd name="T50" fmla="*/ 118 w 1315"/>
                  <a:gd name="T51" fmla="*/ 560 h 2305"/>
                  <a:gd name="T52" fmla="*/ 180 w 1315"/>
                  <a:gd name="T53" fmla="*/ 495 h 2305"/>
                  <a:gd name="T54" fmla="*/ 280 w 1315"/>
                  <a:gd name="T55" fmla="*/ 412 h 2305"/>
                  <a:gd name="T56" fmla="*/ 728 w 1315"/>
                  <a:gd name="T57" fmla="*/ 157 h 2305"/>
                  <a:gd name="T58" fmla="*/ 730 w 1315"/>
                  <a:gd name="T59" fmla="*/ 157 h 230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315"/>
                  <a:gd name="T91" fmla="*/ 0 h 2305"/>
                  <a:gd name="T92" fmla="*/ 1315 w 1315"/>
                  <a:gd name="T93" fmla="*/ 2305 h 230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315" h="2305">
                    <a:moveTo>
                      <a:pt x="730" y="157"/>
                    </a:moveTo>
                    <a:lnTo>
                      <a:pt x="998" y="0"/>
                    </a:lnTo>
                    <a:lnTo>
                      <a:pt x="663" y="848"/>
                    </a:lnTo>
                    <a:lnTo>
                      <a:pt x="842" y="742"/>
                    </a:lnTo>
                    <a:lnTo>
                      <a:pt x="1050" y="1085"/>
                    </a:lnTo>
                    <a:lnTo>
                      <a:pt x="725" y="1259"/>
                    </a:lnTo>
                    <a:lnTo>
                      <a:pt x="1315" y="2018"/>
                    </a:lnTo>
                    <a:lnTo>
                      <a:pt x="893" y="2260"/>
                    </a:lnTo>
                    <a:lnTo>
                      <a:pt x="858" y="2270"/>
                    </a:lnTo>
                    <a:lnTo>
                      <a:pt x="808" y="2288"/>
                    </a:lnTo>
                    <a:lnTo>
                      <a:pt x="757" y="2295"/>
                    </a:lnTo>
                    <a:lnTo>
                      <a:pt x="688" y="2298"/>
                    </a:lnTo>
                    <a:lnTo>
                      <a:pt x="345" y="2305"/>
                    </a:lnTo>
                    <a:lnTo>
                      <a:pt x="345" y="2300"/>
                    </a:lnTo>
                    <a:lnTo>
                      <a:pt x="285" y="1193"/>
                    </a:lnTo>
                    <a:lnTo>
                      <a:pt x="101" y="1210"/>
                    </a:lnTo>
                    <a:lnTo>
                      <a:pt x="72" y="1200"/>
                    </a:lnTo>
                    <a:lnTo>
                      <a:pt x="53" y="1188"/>
                    </a:lnTo>
                    <a:lnTo>
                      <a:pt x="35" y="1165"/>
                    </a:lnTo>
                    <a:lnTo>
                      <a:pt x="12" y="1095"/>
                    </a:lnTo>
                    <a:lnTo>
                      <a:pt x="0" y="993"/>
                    </a:lnTo>
                    <a:lnTo>
                      <a:pt x="0" y="898"/>
                    </a:lnTo>
                    <a:lnTo>
                      <a:pt x="12" y="810"/>
                    </a:lnTo>
                    <a:lnTo>
                      <a:pt x="35" y="720"/>
                    </a:lnTo>
                    <a:lnTo>
                      <a:pt x="76" y="635"/>
                    </a:lnTo>
                    <a:lnTo>
                      <a:pt x="118" y="560"/>
                    </a:lnTo>
                    <a:lnTo>
                      <a:pt x="180" y="495"/>
                    </a:lnTo>
                    <a:lnTo>
                      <a:pt x="280" y="412"/>
                    </a:lnTo>
                    <a:lnTo>
                      <a:pt x="728" y="157"/>
                    </a:lnTo>
                    <a:lnTo>
                      <a:pt x="730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1" name="Freeform 109"/>
              <p:cNvSpPr>
                <a:spLocks/>
              </p:cNvSpPr>
              <p:nvPr/>
            </p:nvSpPr>
            <p:spPr bwMode="auto">
              <a:xfrm>
                <a:off x="1454" y="1961"/>
                <a:ext cx="534" cy="302"/>
              </a:xfrm>
              <a:custGeom>
                <a:avLst/>
                <a:gdLst>
                  <a:gd name="T0" fmla="*/ 2163 w 2669"/>
                  <a:gd name="T1" fmla="*/ 0 h 1509"/>
                  <a:gd name="T2" fmla="*/ 2379 w 2669"/>
                  <a:gd name="T3" fmla="*/ 469 h 1509"/>
                  <a:gd name="T4" fmla="*/ 2381 w 2669"/>
                  <a:gd name="T5" fmla="*/ 473 h 1509"/>
                  <a:gd name="T6" fmla="*/ 2657 w 2669"/>
                  <a:gd name="T7" fmla="*/ 956 h 1509"/>
                  <a:gd name="T8" fmla="*/ 2669 w 2669"/>
                  <a:gd name="T9" fmla="*/ 1013 h 1509"/>
                  <a:gd name="T10" fmla="*/ 2667 w 2669"/>
                  <a:gd name="T11" fmla="*/ 1096 h 1509"/>
                  <a:gd name="T12" fmla="*/ 2644 w 2669"/>
                  <a:gd name="T13" fmla="*/ 1166 h 1509"/>
                  <a:gd name="T14" fmla="*/ 2611 w 2669"/>
                  <a:gd name="T15" fmla="*/ 1228 h 1509"/>
                  <a:gd name="T16" fmla="*/ 2582 w 2669"/>
                  <a:gd name="T17" fmla="*/ 1303 h 1509"/>
                  <a:gd name="T18" fmla="*/ 2514 w 2669"/>
                  <a:gd name="T19" fmla="*/ 1391 h 1509"/>
                  <a:gd name="T20" fmla="*/ 2381 w 2669"/>
                  <a:gd name="T21" fmla="*/ 1509 h 1509"/>
                  <a:gd name="T22" fmla="*/ 886 w 2669"/>
                  <a:gd name="T23" fmla="*/ 726 h 1509"/>
                  <a:gd name="T24" fmla="*/ 828 w 2669"/>
                  <a:gd name="T25" fmla="*/ 764 h 1509"/>
                  <a:gd name="T26" fmla="*/ 326 w 2669"/>
                  <a:gd name="T27" fmla="*/ 633 h 1509"/>
                  <a:gd name="T28" fmla="*/ 188 w 2669"/>
                  <a:gd name="T29" fmla="*/ 589 h 1509"/>
                  <a:gd name="T30" fmla="*/ 106 w 2669"/>
                  <a:gd name="T31" fmla="*/ 569 h 1509"/>
                  <a:gd name="T32" fmla="*/ 0 w 2669"/>
                  <a:gd name="T33" fmla="*/ 544 h 1509"/>
                  <a:gd name="T34" fmla="*/ 226 w 2669"/>
                  <a:gd name="T35" fmla="*/ 133 h 1509"/>
                  <a:gd name="T36" fmla="*/ 239 w 2669"/>
                  <a:gd name="T37" fmla="*/ 98 h 1509"/>
                  <a:gd name="T38" fmla="*/ 260 w 2669"/>
                  <a:gd name="T39" fmla="*/ 76 h 1509"/>
                  <a:gd name="T40" fmla="*/ 295 w 2669"/>
                  <a:gd name="T41" fmla="*/ 56 h 1509"/>
                  <a:gd name="T42" fmla="*/ 326 w 2669"/>
                  <a:gd name="T43" fmla="*/ 46 h 1509"/>
                  <a:gd name="T44" fmla="*/ 378 w 2669"/>
                  <a:gd name="T45" fmla="*/ 54 h 1509"/>
                  <a:gd name="T46" fmla="*/ 421 w 2669"/>
                  <a:gd name="T47" fmla="*/ 69 h 1509"/>
                  <a:gd name="T48" fmla="*/ 455 w 2669"/>
                  <a:gd name="T49" fmla="*/ 81 h 1509"/>
                  <a:gd name="T50" fmla="*/ 501 w 2669"/>
                  <a:gd name="T51" fmla="*/ 104 h 1509"/>
                  <a:gd name="T52" fmla="*/ 583 w 2669"/>
                  <a:gd name="T53" fmla="*/ 124 h 1509"/>
                  <a:gd name="T54" fmla="*/ 663 w 2669"/>
                  <a:gd name="T55" fmla="*/ 143 h 1509"/>
                  <a:gd name="T56" fmla="*/ 729 w 2669"/>
                  <a:gd name="T57" fmla="*/ 137 h 1509"/>
                  <a:gd name="T58" fmla="*/ 770 w 2669"/>
                  <a:gd name="T59" fmla="*/ 118 h 1509"/>
                  <a:gd name="T60" fmla="*/ 818 w 2669"/>
                  <a:gd name="T61" fmla="*/ 104 h 1509"/>
                  <a:gd name="T62" fmla="*/ 861 w 2669"/>
                  <a:gd name="T63" fmla="*/ 71 h 1509"/>
                  <a:gd name="T64" fmla="*/ 2163 w 2669"/>
                  <a:gd name="T65" fmla="*/ 0 h 150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669"/>
                  <a:gd name="T100" fmla="*/ 0 h 1509"/>
                  <a:gd name="T101" fmla="*/ 2669 w 2669"/>
                  <a:gd name="T102" fmla="*/ 1509 h 150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669" h="1509">
                    <a:moveTo>
                      <a:pt x="2163" y="0"/>
                    </a:moveTo>
                    <a:lnTo>
                      <a:pt x="2379" y="469"/>
                    </a:lnTo>
                    <a:lnTo>
                      <a:pt x="2381" y="473"/>
                    </a:lnTo>
                    <a:lnTo>
                      <a:pt x="2657" y="956"/>
                    </a:lnTo>
                    <a:lnTo>
                      <a:pt x="2669" y="1013"/>
                    </a:lnTo>
                    <a:lnTo>
                      <a:pt x="2667" y="1096"/>
                    </a:lnTo>
                    <a:lnTo>
                      <a:pt x="2644" y="1166"/>
                    </a:lnTo>
                    <a:lnTo>
                      <a:pt x="2611" y="1228"/>
                    </a:lnTo>
                    <a:lnTo>
                      <a:pt x="2582" y="1303"/>
                    </a:lnTo>
                    <a:lnTo>
                      <a:pt x="2514" y="1391"/>
                    </a:lnTo>
                    <a:lnTo>
                      <a:pt x="2381" y="1509"/>
                    </a:lnTo>
                    <a:lnTo>
                      <a:pt x="886" y="726"/>
                    </a:lnTo>
                    <a:lnTo>
                      <a:pt x="828" y="764"/>
                    </a:lnTo>
                    <a:lnTo>
                      <a:pt x="326" y="633"/>
                    </a:lnTo>
                    <a:lnTo>
                      <a:pt x="188" y="589"/>
                    </a:lnTo>
                    <a:lnTo>
                      <a:pt x="106" y="569"/>
                    </a:lnTo>
                    <a:lnTo>
                      <a:pt x="0" y="544"/>
                    </a:lnTo>
                    <a:lnTo>
                      <a:pt x="226" y="133"/>
                    </a:lnTo>
                    <a:lnTo>
                      <a:pt x="239" y="98"/>
                    </a:lnTo>
                    <a:lnTo>
                      <a:pt x="260" y="76"/>
                    </a:lnTo>
                    <a:lnTo>
                      <a:pt x="295" y="56"/>
                    </a:lnTo>
                    <a:lnTo>
                      <a:pt x="326" y="46"/>
                    </a:lnTo>
                    <a:lnTo>
                      <a:pt x="378" y="54"/>
                    </a:lnTo>
                    <a:lnTo>
                      <a:pt x="421" y="69"/>
                    </a:lnTo>
                    <a:lnTo>
                      <a:pt x="455" y="81"/>
                    </a:lnTo>
                    <a:lnTo>
                      <a:pt x="501" y="104"/>
                    </a:lnTo>
                    <a:lnTo>
                      <a:pt x="583" y="124"/>
                    </a:lnTo>
                    <a:lnTo>
                      <a:pt x="663" y="143"/>
                    </a:lnTo>
                    <a:lnTo>
                      <a:pt x="729" y="137"/>
                    </a:lnTo>
                    <a:lnTo>
                      <a:pt x="770" y="118"/>
                    </a:lnTo>
                    <a:lnTo>
                      <a:pt x="818" y="104"/>
                    </a:lnTo>
                    <a:lnTo>
                      <a:pt x="861" y="71"/>
                    </a:lnTo>
                    <a:lnTo>
                      <a:pt x="216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2" name="Freeform 110"/>
              <p:cNvSpPr>
                <a:spLocks/>
              </p:cNvSpPr>
              <p:nvPr/>
            </p:nvSpPr>
            <p:spPr bwMode="auto">
              <a:xfrm>
                <a:off x="1880" y="1770"/>
                <a:ext cx="361" cy="295"/>
              </a:xfrm>
              <a:custGeom>
                <a:avLst/>
                <a:gdLst>
                  <a:gd name="T0" fmla="*/ 970 w 1803"/>
                  <a:gd name="T1" fmla="*/ 186 h 1471"/>
                  <a:gd name="T2" fmla="*/ 1086 w 1803"/>
                  <a:gd name="T3" fmla="*/ 122 h 1471"/>
                  <a:gd name="T4" fmla="*/ 1263 w 1803"/>
                  <a:gd name="T5" fmla="*/ 0 h 1471"/>
                  <a:gd name="T6" fmla="*/ 1513 w 1803"/>
                  <a:gd name="T7" fmla="*/ 373 h 1471"/>
                  <a:gd name="T8" fmla="*/ 1516 w 1803"/>
                  <a:gd name="T9" fmla="*/ 373 h 1471"/>
                  <a:gd name="T10" fmla="*/ 1803 w 1803"/>
                  <a:gd name="T11" fmla="*/ 663 h 1471"/>
                  <a:gd name="T12" fmla="*/ 1070 w 1803"/>
                  <a:gd name="T13" fmla="*/ 1371 h 1471"/>
                  <a:gd name="T14" fmla="*/ 951 w 1803"/>
                  <a:gd name="T15" fmla="*/ 1471 h 1471"/>
                  <a:gd name="T16" fmla="*/ 895 w 1803"/>
                  <a:gd name="T17" fmla="*/ 1433 h 1471"/>
                  <a:gd name="T18" fmla="*/ 853 w 1803"/>
                  <a:gd name="T19" fmla="*/ 1394 h 1471"/>
                  <a:gd name="T20" fmla="*/ 793 w 1803"/>
                  <a:gd name="T21" fmla="*/ 1373 h 1471"/>
                  <a:gd name="T22" fmla="*/ 715 w 1803"/>
                  <a:gd name="T23" fmla="*/ 1355 h 1471"/>
                  <a:gd name="T24" fmla="*/ 648 w 1803"/>
                  <a:gd name="T25" fmla="*/ 1350 h 1471"/>
                  <a:gd name="T26" fmla="*/ 248 w 1803"/>
                  <a:gd name="T27" fmla="*/ 1421 h 1471"/>
                  <a:gd name="T28" fmla="*/ 32 w 1803"/>
                  <a:gd name="T29" fmla="*/ 952 h 1471"/>
                  <a:gd name="T30" fmla="*/ 0 w 1803"/>
                  <a:gd name="T31" fmla="*/ 473 h 1471"/>
                  <a:gd name="T32" fmla="*/ 343 w 1803"/>
                  <a:gd name="T33" fmla="*/ 466 h 1471"/>
                  <a:gd name="T34" fmla="*/ 412 w 1803"/>
                  <a:gd name="T35" fmla="*/ 463 h 1471"/>
                  <a:gd name="T36" fmla="*/ 463 w 1803"/>
                  <a:gd name="T37" fmla="*/ 456 h 1471"/>
                  <a:gd name="T38" fmla="*/ 513 w 1803"/>
                  <a:gd name="T39" fmla="*/ 438 h 1471"/>
                  <a:gd name="T40" fmla="*/ 548 w 1803"/>
                  <a:gd name="T41" fmla="*/ 428 h 1471"/>
                  <a:gd name="T42" fmla="*/ 970 w 1803"/>
                  <a:gd name="T43" fmla="*/ 186 h 147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03"/>
                  <a:gd name="T67" fmla="*/ 0 h 1471"/>
                  <a:gd name="T68" fmla="*/ 1803 w 1803"/>
                  <a:gd name="T69" fmla="*/ 1471 h 147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03" h="1471">
                    <a:moveTo>
                      <a:pt x="970" y="186"/>
                    </a:moveTo>
                    <a:lnTo>
                      <a:pt x="1086" y="122"/>
                    </a:lnTo>
                    <a:lnTo>
                      <a:pt x="1263" y="0"/>
                    </a:lnTo>
                    <a:lnTo>
                      <a:pt x="1513" y="373"/>
                    </a:lnTo>
                    <a:lnTo>
                      <a:pt x="1516" y="373"/>
                    </a:lnTo>
                    <a:lnTo>
                      <a:pt x="1803" y="663"/>
                    </a:lnTo>
                    <a:lnTo>
                      <a:pt x="1070" y="1371"/>
                    </a:lnTo>
                    <a:lnTo>
                      <a:pt x="951" y="1471"/>
                    </a:lnTo>
                    <a:lnTo>
                      <a:pt x="895" y="1433"/>
                    </a:lnTo>
                    <a:lnTo>
                      <a:pt x="853" y="1394"/>
                    </a:lnTo>
                    <a:lnTo>
                      <a:pt x="793" y="1373"/>
                    </a:lnTo>
                    <a:lnTo>
                      <a:pt x="715" y="1355"/>
                    </a:lnTo>
                    <a:lnTo>
                      <a:pt x="648" y="1350"/>
                    </a:lnTo>
                    <a:lnTo>
                      <a:pt x="248" y="1421"/>
                    </a:lnTo>
                    <a:lnTo>
                      <a:pt x="32" y="952"/>
                    </a:lnTo>
                    <a:lnTo>
                      <a:pt x="0" y="473"/>
                    </a:lnTo>
                    <a:lnTo>
                      <a:pt x="343" y="466"/>
                    </a:lnTo>
                    <a:lnTo>
                      <a:pt x="412" y="463"/>
                    </a:lnTo>
                    <a:lnTo>
                      <a:pt x="463" y="456"/>
                    </a:lnTo>
                    <a:lnTo>
                      <a:pt x="513" y="438"/>
                    </a:lnTo>
                    <a:lnTo>
                      <a:pt x="548" y="428"/>
                    </a:lnTo>
                    <a:lnTo>
                      <a:pt x="97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3" name="Freeform 111"/>
              <p:cNvSpPr>
                <a:spLocks/>
              </p:cNvSpPr>
              <p:nvPr/>
            </p:nvSpPr>
            <p:spPr bwMode="auto">
              <a:xfrm>
                <a:off x="1294" y="1486"/>
                <a:ext cx="593" cy="584"/>
              </a:xfrm>
              <a:custGeom>
                <a:avLst/>
                <a:gdLst>
                  <a:gd name="T0" fmla="*/ 0 w 2962"/>
                  <a:gd name="T1" fmla="*/ 556 h 2916"/>
                  <a:gd name="T2" fmla="*/ 40 w 2962"/>
                  <a:gd name="T3" fmla="*/ 606 h 2916"/>
                  <a:gd name="T4" fmla="*/ 970 w 2962"/>
                  <a:gd name="T5" fmla="*/ 1243 h 2916"/>
                  <a:gd name="T6" fmla="*/ 1082 w 2962"/>
                  <a:gd name="T7" fmla="*/ 880 h 2916"/>
                  <a:gd name="T8" fmla="*/ 1808 w 2962"/>
                  <a:gd name="T9" fmla="*/ 853 h 2916"/>
                  <a:gd name="T10" fmla="*/ 1837 w 2962"/>
                  <a:gd name="T11" fmla="*/ 760 h 2916"/>
                  <a:gd name="T12" fmla="*/ 1870 w 2962"/>
                  <a:gd name="T13" fmla="*/ 671 h 2916"/>
                  <a:gd name="T14" fmla="*/ 1914 w 2962"/>
                  <a:gd name="T15" fmla="*/ 571 h 2916"/>
                  <a:gd name="T16" fmla="*/ 1980 w 2962"/>
                  <a:gd name="T17" fmla="*/ 443 h 2916"/>
                  <a:gd name="T18" fmla="*/ 2050 w 2962"/>
                  <a:gd name="T19" fmla="*/ 351 h 2916"/>
                  <a:gd name="T20" fmla="*/ 2140 w 2962"/>
                  <a:gd name="T21" fmla="*/ 276 h 2916"/>
                  <a:gd name="T22" fmla="*/ 2207 w 2962"/>
                  <a:gd name="T23" fmla="*/ 228 h 2916"/>
                  <a:gd name="T24" fmla="*/ 2304 w 2962"/>
                  <a:gd name="T25" fmla="*/ 191 h 2916"/>
                  <a:gd name="T26" fmla="*/ 2445 w 2962"/>
                  <a:gd name="T27" fmla="*/ 143 h 2916"/>
                  <a:gd name="T28" fmla="*/ 2607 w 2962"/>
                  <a:gd name="T29" fmla="*/ 83 h 2916"/>
                  <a:gd name="T30" fmla="*/ 2856 w 2962"/>
                  <a:gd name="T31" fmla="*/ 8 h 2916"/>
                  <a:gd name="T32" fmla="*/ 2865 w 2962"/>
                  <a:gd name="T33" fmla="*/ 0 h 2916"/>
                  <a:gd name="T34" fmla="*/ 2765 w 2962"/>
                  <a:gd name="T35" fmla="*/ 83 h 2916"/>
                  <a:gd name="T36" fmla="*/ 2703 w 2962"/>
                  <a:gd name="T37" fmla="*/ 148 h 2916"/>
                  <a:gd name="T38" fmla="*/ 2661 w 2962"/>
                  <a:gd name="T39" fmla="*/ 223 h 2916"/>
                  <a:gd name="T40" fmla="*/ 2620 w 2962"/>
                  <a:gd name="T41" fmla="*/ 308 h 2916"/>
                  <a:gd name="T42" fmla="*/ 2597 w 2962"/>
                  <a:gd name="T43" fmla="*/ 398 h 2916"/>
                  <a:gd name="T44" fmla="*/ 2585 w 2962"/>
                  <a:gd name="T45" fmla="*/ 486 h 2916"/>
                  <a:gd name="T46" fmla="*/ 2585 w 2962"/>
                  <a:gd name="T47" fmla="*/ 581 h 2916"/>
                  <a:gd name="T48" fmla="*/ 2597 w 2962"/>
                  <a:gd name="T49" fmla="*/ 683 h 2916"/>
                  <a:gd name="T50" fmla="*/ 2620 w 2962"/>
                  <a:gd name="T51" fmla="*/ 753 h 2916"/>
                  <a:gd name="T52" fmla="*/ 2638 w 2962"/>
                  <a:gd name="T53" fmla="*/ 776 h 2916"/>
                  <a:gd name="T54" fmla="*/ 2657 w 2962"/>
                  <a:gd name="T55" fmla="*/ 788 h 2916"/>
                  <a:gd name="T56" fmla="*/ 2686 w 2962"/>
                  <a:gd name="T57" fmla="*/ 798 h 2916"/>
                  <a:gd name="T58" fmla="*/ 2870 w 2962"/>
                  <a:gd name="T59" fmla="*/ 781 h 2916"/>
                  <a:gd name="T60" fmla="*/ 2930 w 2962"/>
                  <a:gd name="T61" fmla="*/ 1888 h 2916"/>
                  <a:gd name="T62" fmla="*/ 2930 w 2962"/>
                  <a:gd name="T63" fmla="*/ 1893 h 2916"/>
                  <a:gd name="T64" fmla="*/ 2962 w 2962"/>
                  <a:gd name="T65" fmla="*/ 2372 h 2916"/>
                  <a:gd name="T66" fmla="*/ 1660 w 2962"/>
                  <a:gd name="T67" fmla="*/ 2443 h 2916"/>
                  <a:gd name="T68" fmla="*/ 1617 w 2962"/>
                  <a:gd name="T69" fmla="*/ 2476 h 2916"/>
                  <a:gd name="T70" fmla="*/ 1569 w 2962"/>
                  <a:gd name="T71" fmla="*/ 2490 h 2916"/>
                  <a:gd name="T72" fmla="*/ 1528 w 2962"/>
                  <a:gd name="T73" fmla="*/ 2509 h 2916"/>
                  <a:gd name="T74" fmla="*/ 1462 w 2962"/>
                  <a:gd name="T75" fmla="*/ 2515 h 2916"/>
                  <a:gd name="T76" fmla="*/ 1382 w 2962"/>
                  <a:gd name="T77" fmla="*/ 2496 h 2916"/>
                  <a:gd name="T78" fmla="*/ 1300 w 2962"/>
                  <a:gd name="T79" fmla="*/ 2476 h 2916"/>
                  <a:gd name="T80" fmla="*/ 1254 w 2962"/>
                  <a:gd name="T81" fmla="*/ 2453 h 2916"/>
                  <a:gd name="T82" fmla="*/ 1220 w 2962"/>
                  <a:gd name="T83" fmla="*/ 2441 h 2916"/>
                  <a:gd name="T84" fmla="*/ 1177 w 2962"/>
                  <a:gd name="T85" fmla="*/ 2426 h 2916"/>
                  <a:gd name="T86" fmla="*/ 1125 w 2962"/>
                  <a:gd name="T87" fmla="*/ 2418 h 2916"/>
                  <a:gd name="T88" fmla="*/ 1094 w 2962"/>
                  <a:gd name="T89" fmla="*/ 2428 h 2916"/>
                  <a:gd name="T90" fmla="*/ 1059 w 2962"/>
                  <a:gd name="T91" fmla="*/ 2448 h 2916"/>
                  <a:gd name="T92" fmla="*/ 1038 w 2962"/>
                  <a:gd name="T93" fmla="*/ 2470 h 2916"/>
                  <a:gd name="T94" fmla="*/ 1025 w 2962"/>
                  <a:gd name="T95" fmla="*/ 2505 h 2916"/>
                  <a:gd name="T96" fmla="*/ 799 w 2962"/>
                  <a:gd name="T97" fmla="*/ 2916 h 2916"/>
                  <a:gd name="T98" fmla="*/ 12 w 2962"/>
                  <a:gd name="T99" fmla="*/ 631 h 2916"/>
                  <a:gd name="T100" fmla="*/ 0 w 2962"/>
                  <a:gd name="T101" fmla="*/ 556 h 29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962"/>
                  <a:gd name="T154" fmla="*/ 0 h 2916"/>
                  <a:gd name="T155" fmla="*/ 2962 w 2962"/>
                  <a:gd name="T156" fmla="*/ 2916 h 29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962" h="2916">
                    <a:moveTo>
                      <a:pt x="0" y="556"/>
                    </a:moveTo>
                    <a:lnTo>
                      <a:pt x="40" y="606"/>
                    </a:lnTo>
                    <a:lnTo>
                      <a:pt x="970" y="1243"/>
                    </a:lnTo>
                    <a:lnTo>
                      <a:pt x="1082" y="880"/>
                    </a:lnTo>
                    <a:lnTo>
                      <a:pt x="1808" y="853"/>
                    </a:lnTo>
                    <a:lnTo>
                      <a:pt x="1837" y="760"/>
                    </a:lnTo>
                    <a:lnTo>
                      <a:pt x="1870" y="671"/>
                    </a:lnTo>
                    <a:lnTo>
                      <a:pt x="1914" y="571"/>
                    </a:lnTo>
                    <a:lnTo>
                      <a:pt x="1980" y="443"/>
                    </a:lnTo>
                    <a:lnTo>
                      <a:pt x="2050" y="351"/>
                    </a:lnTo>
                    <a:lnTo>
                      <a:pt x="2140" y="276"/>
                    </a:lnTo>
                    <a:lnTo>
                      <a:pt x="2207" y="228"/>
                    </a:lnTo>
                    <a:lnTo>
                      <a:pt x="2304" y="191"/>
                    </a:lnTo>
                    <a:lnTo>
                      <a:pt x="2445" y="143"/>
                    </a:lnTo>
                    <a:lnTo>
                      <a:pt x="2607" y="83"/>
                    </a:lnTo>
                    <a:lnTo>
                      <a:pt x="2856" y="8"/>
                    </a:lnTo>
                    <a:lnTo>
                      <a:pt x="2865" y="0"/>
                    </a:lnTo>
                    <a:lnTo>
                      <a:pt x="2765" y="83"/>
                    </a:lnTo>
                    <a:lnTo>
                      <a:pt x="2703" y="148"/>
                    </a:lnTo>
                    <a:lnTo>
                      <a:pt x="2661" y="223"/>
                    </a:lnTo>
                    <a:lnTo>
                      <a:pt x="2620" y="308"/>
                    </a:lnTo>
                    <a:lnTo>
                      <a:pt x="2597" y="398"/>
                    </a:lnTo>
                    <a:lnTo>
                      <a:pt x="2585" y="486"/>
                    </a:lnTo>
                    <a:lnTo>
                      <a:pt x="2585" y="581"/>
                    </a:lnTo>
                    <a:lnTo>
                      <a:pt x="2597" y="683"/>
                    </a:lnTo>
                    <a:lnTo>
                      <a:pt x="2620" y="753"/>
                    </a:lnTo>
                    <a:lnTo>
                      <a:pt x="2638" y="776"/>
                    </a:lnTo>
                    <a:lnTo>
                      <a:pt x="2657" y="788"/>
                    </a:lnTo>
                    <a:lnTo>
                      <a:pt x="2686" y="798"/>
                    </a:lnTo>
                    <a:lnTo>
                      <a:pt x="2870" y="781"/>
                    </a:lnTo>
                    <a:lnTo>
                      <a:pt x="2930" y="1888"/>
                    </a:lnTo>
                    <a:lnTo>
                      <a:pt x="2930" y="1893"/>
                    </a:lnTo>
                    <a:lnTo>
                      <a:pt x="2962" y="2372"/>
                    </a:lnTo>
                    <a:lnTo>
                      <a:pt x="1660" y="2443"/>
                    </a:lnTo>
                    <a:lnTo>
                      <a:pt x="1617" y="2476"/>
                    </a:lnTo>
                    <a:lnTo>
                      <a:pt x="1569" y="2490"/>
                    </a:lnTo>
                    <a:lnTo>
                      <a:pt x="1528" y="2509"/>
                    </a:lnTo>
                    <a:lnTo>
                      <a:pt x="1462" y="2515"/>
                    </a:lnTo>
                    <a:lnTo>
                      <a:pt x="1382" y="2496"/>
                    </a:lnTo>
                    <a:lnTo>
                      <a:pt x="1300" y="2476"/>
                    </a:lnTo>
                    <a:lnTo>
                      <a:pt x="1254" y="2453"/>
                    </a:lnTo>
                    <a:lnTo>
                      <a:pt x="1220" y="2441"/>
                    </a:lnTo>
                    <a:lnTo>
                      <a:pt x="1177" y="2426"/>
                    </a:lnTo>
                    <a:lnTo>
                      <a:pt x="1125" y="2418"/>
                    </a:lnTo>
                    <a:lnTo>
                      <a:pt x="1094" y="2428"/>
                    </a:lnTo>
                    <a:lnTo>
                      <a:pt x="1059" y="2448"/>
                    </a:lnTo>
                    <a:lnTo>
                      <a:pt x="1038" y="2470"/>
                    </a:lnTo>
                    <a:lnTo>
                      <a:pt x="1025" y="2505"/>
                    </a:lnTo>
                    <a:lnTo>
                      <a:pt x="799" y="2916"/>
                    </a:lnTo>
                    <a:lnTo>
                      <a:pt x="12" y="631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4" name="Freeform 112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>
                  <a:gd name="T0" fmla="*/ 8174 w 15919"/>
                  <a:gd name="T1" fmla="*/ 1740 h 16295"/>
                  <a:gd name="T2" fmla="*/ 7714 w 15919"/>
                  <a:gd name="T3" fmla="*/ 1868 h 16295"/>
                  <a:gd name="T4" fmla="*/ 7349 w 15919"/>
                  <a:gd name="T5" fmla="*/ 2167 h 16295"/>
                  <a:gd name="T6" fmla="*/ 7131 w 15919"/>
                  <a:gd name="T7" fmla="*/ 2470 h 16295"/>
                  <a:gd name="T8" fmla="*/ 5131 w 15919"/>
                  <a:gd name="T9" fmla="*/ 6290 h 16295"/>
                  <a:gd name="T10" fmla="*/ 6046 w 15919"/>
                  <a:gd name="T11" fmla="*/ 6300 h 16295"/>
                  <a:gd name="T12" fmla="*/ 8419 w 15919"/>
                  <a:gd name="T13" fmla="*/ 3815 h 16295"/>
                  <a:gd name="T14" fmla="*/ 8591 w 15919"/>
                  <a:gd name="T15" fmla="*/ 3630 h 16295"/>
                  <a:gd name="T16" fmla="*/ 10272 w 15919"/>
                  <a:gd name="T17" fmla="*/ 1335 h 16295"/>
                  <a:gd name="T18" fmla="*/ 9967 w 15919"/>
                  <a:gd name="T19" fmla="*/ 1430 h 16295"/>
                  <a:gd name="T20" fmla="*/ 9769 w 15919"/>
                  <a:gd name="T21" fmla="*/ 0 h 16295"/>
                  <a:gd name="T22" fmla="*/ 11907 w 15919"/>
                  <a:gd name="T23" fmla="*/ 3273 h 16295"/>
                  <a:gd name="T24" fmla="*/ 11585 w 15919"/>
                  <a:gd name="T25" fmla="*/ 3275 h 16295"/>
                  <a:gd name="T26" fmla="*/ 11434 w 15919"/>
                  <a:gd name="T27" fmla="*/ 3327 h 16295"/>
                  <a:gd name="T28" fmla="*/ 10897 w 15919"/>
                  <a:gd name="T29" fmla="*/ 5007 h 16295"/>
                  <a:gd name="T30" fmla="*/ 11087 w 15919"/>
                  <a:gd name="T31" fmla="*/ 6466 h 16295"/>
                  <a:gd name="T32" fmla="*/ 11233 w 15919"/>
                  <a:gd name="T33" fmla="*/ 6605 h 16295"/>
                  <a:gd name="T34" fmla="*/ 12841 w 15919"/>
                  <a:gd name="T35" fmla="*/ 6688 h 16295"/>
                  <a:gd name="T36" fmla="*/ 13333 w 15919"/>
                  <a:gd name="T37" fmla="*/ 6752 h 16295"/>
                  <a:gd name="T38" fmla="*/ 14881 w 15919"/>
                  <a:gd name="T39" fmla="*/ 7103 h 16295"/>
                  <a:gd name="T40" fmla="*/ 14956 w 15919"/>
                  <a:gd name="T41" fmla="*/ 7207 h 16295"/>
                  <a:gd name="T42" fmla="*/ 15568 w 15919"/>
                  <a:gd name="T43" fmla="*/ 8723 h 16295"/>
                  <a:gd name="T44" fmla="*/ 15747 w 15919"/>
                  <a:gd name="T45" fmla="*/ 8948 h 16295"/>
                  <a:gd name="T46" fmla="*/ 15751 w 15919"/>
                  <a:gd name="T47" fmla="*/ 9288 h 16295"/>
                  <a:gd name="T48" fmla="*/ 15481 w 15919"/>
                  <a:gd name="T49" fmla="*/ 9445 h 16295"/>
                  <a:gd name="T50" fmla="*/ 15234 w 15919"/>
                  <a:gd name="T51" fmla="*/ 9522 h 16295"/>
                  <a:gd name="T52" fmla="*/ 14969 w 15919"/>
                  <a:gd name="T53" fmla="*/ 9555 h 16295"/>
                  <a:gd name="T54" fmla="*/ 14703 w 15919"/>
                  <a:gd name="T55" fmla="*/ 9562 h 16295"/>
                  <a:gd name="T56" fmla="*/ 14246 w 15919"/>
                  <a:gd name="T57" fmla="*/ 9490 h 16295"/>
                  <a:gd name="T58" fmla="*/ 13318 w 15919"/>
                  <a:gd name="T59" fmla="*/ 9363 h 16295"/>
                  <a:gd name="T60" fmla="*/ 12938 w 15919"/>
                  <a:gd name="T61" fmla="*/ 9192 h 16295"/>
                  <a:gd name="T62" fmla="*/ 12633 w 15919"/>
                  <a:gd name="T63" fmla="*/ 9022 h 16295"/>
                  <a:gd name="T64" fmla="*/ 12663 w 15919"/>
                  <a:gd name="T65" fmla="*/ 9172 h 16295"/>
                  <a:gd name="T66" fmla="*/ 12611 w 15919"/>
                  <a:gd name="T67" fmla="*/ 9443 h 16295"/>
                  <a:gd name="T68" fmla="*/ 12378 w 15919"/>
                  <a:gd name="T69" fmla="*/ 9665 h 16295"/>
                  <a:gd name="T70" fmla="*/ 9126 w 15919"/>
                  <a:gd name="T71" fmla="*/ 13618 h 16295"/>
                  <a:gd name="T72" fmla="*/ 8391 w 15919"/>
                  <a:gd name="T73" fmla="*/ 15215 h 16295"/>
                  <a:gd name="T74" fmla="*/ 8072 w 15919"/>
                  <a:gd name="T75" fmla="*/ 15488 h 16295"/>
                  <a:gd name="T76" fmla="*/ 7184 w 15919"/>
                  <a:gd name="T77" fmla="*/ 15782 h 16295"/>
                  <a:gd name="T78" fmla="*/ 6289 w 15919"/>
                  <a:gd name="T79" fmla="*/ 16055 h 16295"/>
                  <a:gd name="T80" fmla="*/ 5214 w 15919"/>
                  <a:gd name="T81" fmla="*/ 16197 h 16295"/>
                  <a:gd name="T82" fmla="*/ 4918 w 15919"/>
                  <a:gd name="T83" fmla="*/ 16175 h 16295"/>
                  <a:gd name="T84" fmla="*/ 4626 w 15919"/>
                  <a:gd name="T85" fmla="*/ 15737 h 16295"/>
                  <a:gd name="T86" fmla="*/ 3512 w 15919"/>
                  <a:gd name="T87" fmla="*/ 14317 h 16295"/>
                  <a:gd name="T88" fmla="*/ 2943 w 15919"/>
                  <a:gd name="T89" fmla="*/ 13552 h 16295"/>
                  <a:gd name="T90" fmla="*/ 0 w 15919"/>
                  <a:gd name="T91" fmla="*/ 11255 h 16295"/>
                  <a:gd name="T92" fmla="*/ 4973 w 15919"/>
                  <a:gd name="T93" fmla="*/ 2733 h 1629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5919"/>
                  <a:gd name="T142" fmla="*/ 0 h 16295"/>
                  <a:gd name="T143" fmla="*/ 15919 w 15919"/>
                  <a:gd name="T144" fmla="*/ 16295 h 1629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5919" h="16295">
                    <a:moveTo>
                      <a:pt x="9769" y="0"/>
                    </a:moveTo>
                    <a:lnTo>
                      <a:pt x="8807" y="1630"/>
                    </a:lnTo>
                    <a:lnTo>
                      <a:pt x="8174" y="1740"/>
                    </a:lnTo>
                    <a:lnTo>
                      <a:pt x="7976" y="1785"/>
                    </a:lnTo>
                    <a:lnTo>
                      <a:pt x="7839" y="1818"/>
                    </a:lnTo>
                    <a:lnTo>
                      <a:pt x="7714" y="1868"/>
                    </a:lnTo>
                    <a:lnTo>
                      <a:pt x="7561" y="1972"/>
                    </a:lnTo>
                    <a:lnTo>
                      <a:pt x="7449" y="2067"/>
                    </a:lnTo>
                    <a:lnTo>
                      <a:pt x="7349" y="2167"/>
                    </a:lnTo>
                    <a:lnTo>
                      <a:pt x="7271" y="2260"/>
                    </a:lnTo>
                    <a:lnTo>
                      <a:pt x="7198" y="2366"/>
                    </a:lnTo>
                    <a:lnTo>
                      <a:pt x="7131" y="2470"/>
                    </a:lnTo>
                    <a:lnTo>
                      <a:pt x="7041" y="2540"/>
                    </a:lnTo>
                    <a:lnTo>
                      <a:pt x="6949" y="2760"/>
                    </a:lnTo>
                    <a:lnTo>
                      <a:pt x="5131" y="6290"/>
                    </a:lnTo>
                    <a:lnTo>
                      <a:pt x="5025" y="6480"/>
                    </a:lnTo>
                    <a:lnTo>
                      <a:pt x="5721" y="6665"/>
                    </a:lnTo>
                    <a:lnTo>
                      <a:pt x="6046" y="6300"/>
                    </a:lnTo>
                    <a:lnTo>
                      <a:pt x="8252" y="3955"/>
                    </a:lnTo>
                    <a:lnTo>
                      <a:pt x="8354" y="3864"/>
                    </a:lnTo>
                    <a:lnTo>
                      <a:pt x="8419" y="3815"/>
                    </a:lnTo>
                    <a:lnTo>
                      <a:pt x="8487" y="3748"/>
                    </a:lnTo>
                    <a:lnTo>
                      <a:pt x="8554" y="3669"/>
                    </a:lnTo>
                    <a:lnTo>
                      <a:pt x="8591" y="3630"/>
                    </a:lnTo>
                    <a:lnTo>
                      <a:pt x="8636" y="3567"/>
                    </a:lnTo>
                    <a:lnTo>
                      <a:pt x="10359" y="1308"/>
                    </a:lnTo>
                    <a:lnTo>
                      <a:pt x="10272" y="1335"/>
                    </a:lnTo>
                    <a:lnTo>
                      <a:pt x="10139" y="1380"/>
                    </a:lnTo>
                    <a:lnTo>
                      <a:pt x="10050" y="1403"/>
                    </a:lnTo>
                    <a:lnTo>
                      <a:pt x="9967" y="1430"/>
                    </a:lnTo>
                    <a:lnTo>
                      <a:pt x="9882" y="1443"/>
                    </a:lnTo>
                    <a:lnTo>
                      <a:pt x="8807" y="1630"/>
                    </a:lnTo>
                    <a:lnTo>
                      <a:pt x="9769" y="0"/>
                    </a:ln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5" name="Freeform 113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>
                  <a:gd name="T0" fmla="*/ 11108 w 15919"/>
                  <a:gd name="T1" fmla="*/ 913 h 16295"/>
                  <a:gd name="T2" fmla="*/ 11907 w 15919"/>
                  <a:gd name="T3" fmla="*/ 3273 h 16295"/>
                  <a:gd name="T4" fmla="*/ 11648 w 15919"/>
                  <a:gd name="T5" fmla="*/ 3273 h 16295"/>
                  <a:gd name="T6" fmla="*/ 11523 w 15919"/>
                  <a:gd name="T7" fmla="*/ 3281 h 16295"/>
                  <a:gd name="T8" fmla="*/ 11434 w 15919"/>
                  <a:gd name="T9" fmla="*/ 3327 h 16295"/>
                  <a:gd name="T10" fmla="*/ 11395 w 15919"/>
                  <a:gd name="T11" fmla="*/ 3403 h 16295"/>
                  <a:gd name="T12" fmla="*/ 11077 w 15919"/>
                  <a:gd name="T13" fmla="*/ 6350 h 16295"/>
                  <a:gd name="T14" fmla="*/ 11087 w 15919"/>
                  <a:gd name="T15" fmla="*/ 6466 h 16295"/>
                  <a:gd name="T16" fmla="*/ 11170 w 15919"/>
                  <a:gd name="T17" fmla="*/ 6578 h 16295"/>
                  <a:gd name="T18" fmla="*/ 11299 w 15919"/>
                  <a:gd name="T19" fmla="*/ 6620 h 16295"/>
                  <a:gd name="T20" fmla="*/ 12841 w 15919"/>
                  <a:gd name="T21" fmla="*/ 6688 h 16295"/>
                  <a:gd name="T22" fmla="*/ 13246 w 15919"/>
                  <a:gd name="T23" fmla="*/ 6727 h 16295"/>
                  <a:gd name="T24" fmla="*/ 14063 w 15919"/>
                  <a:gd name="T25" fmla="*/ 6927 h 16295"/>
                  <a:gd name="T26" fmla="*/ 14881 w 15919"/>
                  <a:gd name="T27" fmla="*/ 7103 h 16295"/>
                  <a:gd name="T28" fmla="*/ 14941 w 15919"/>
                  <a:gd name="T29" fmla="*/ 7153 h 16295"/>
                  <a:gd name="T30" fmla="*/ 15058 w 15919"/>
                  <a:gd name="T31" fmla="*/ 7732 h 16295"/>
                  <a:gd name="T32" fmla="*/ 15568 w 15919"/>
                  <a:gd name="T33" fmla="*/ 8723 h 16295"/>
                  <a:gd name="T34" fmla="*/ 15681 w 15919"/>
                  <a:gd name="T35" fmla="*/ 8870 h 16295"/>
                  <a:gd name="T36" fmla="*/ 15919 w 15919"/>
                  <a:gd name="T37" fmla="*/ 9150 h 16295"/>
                  <a:gd name="T38" fmla="*/ 15751 w 15919"/>
                  <a:gd name="T39" fmla="*/ 9288 h 16295"/>
                  <a:gd name="T40" fmla="*/ 15573 w 15919"/>
                  <a:gd name="T41" fmla="*/ 9392 h 16295"/>
                  <a:gd name="T42" fmla="*/ 15404 w 15919"/>
                  <a:gd name="T43" fmla="*/ 9490 h 16295"/>
                  <a:gd name="T44" fmla="*/ 15234 w 15919"/>
                  <a:gd name="T45" fmla="*/ 9522 h 16295"/>
                  <a:gd name="T46" fmla="*/ 15041 w 15919"/>
                  <a:gd name="T47" fmla="*/ 9533 h 16295"/>
                  <a:gd name="T48" fmla="*/ 14898 w 15919"/>
                  <a:gd name="T49" fmla="*/ 9575 h 16295"/>
                  <a:gd name="T50" fmla="*/ 14703 w 15919"/>
                  <a:gd name="T51" fmla="*/ 9562 h 16295"/>
                  <a:gd name="T52" fmla="*/ 14350 w 15919"/>
                  <a:gd name="T53" fmla="*/ 9502 h 16295"/>
                  <a:gd name="T54" fmla="*/ 13771 w 15919"/>
                  <a:gd name="T55" fmla="*/ 9423 h 16295"/>
                  <a:gd name="T56" fmla="*/ 13318 w 15919"/>
                  <a:gd name="T57" fmla="*/ 9363 h 16295"/>
                  <a:gd name="T58" fmla="*/ 13088 w 15919"/>
                  <a:gd name="T59" fmla="*/ 9280 h 16295"/>
                  <a:gd name="T60" fmla="*/ 12793 w 15919"/>
                  <a:gd name="T61" fmla="*/ 9115 h 16295"/>
                  <a:gd name="T62" fmla="*/ 12633 w 15919"/>
                  <a:gd name="T63" fmla="*/ 9022 h 16295"/>
                  <a:gd name="T64" fmla="*/ 12653 w 15919"/>
                  <a:gd name="T65" fmla="*/ 9105 h 16295"/>
                  <a:gd name="T66" fmla="*/ 12648 w 15919"/>
                  <a:gd name="T67" fmla="*/ 9302 h 16295"/>
                  <a:gd name="T68" fmla="*/ 12611 w 15919"/>
                  <a:gd name="T69" fmla="*/ 9443 h 16295"/>
                  <a:gd name="T70" fmla="*/ 12523 w 15919"/>
                  <a:gd name="T71" fmla="*/ 9543 h 16295"/>
                  <a:gd name="T72" fmla="*/ 10849 w 15919"/>
                  <a:gd name="T73" fmla="*/ 11298 h 16295"/>
                  <a:gd name="T74" fmla="*/ 9126 w 15919"/>
                  <a:gd name="T75" fmla="*/ 13618 h 16295"/>
                  <a:gd name="T76" fmla="*/ 8626 w 15919"/>
                  <a:gd name="T77" fmla="*/ 14768 h 16295"/>
                  <a:gd name="T78" fmla="*/ 8384 w 15919"/>
                  <a:gd name="T79" fmla="*/ 15240 h 16295"/>
                  <a:gd name="T80" fmla="*/ 8072 w 15919"/>
                  <a:gd name="T81" fmla="*/ 15488 h 16295"/>
                  <a:gd name="T82" fmla="*/ 7654 w 15919"/>
                  <a:gd name="T83" fmla="*/ 15643 h 16295"/>
                  <a:gd name="T84" fmla="*/ 6818 w 15919"/>
                  <a:gd name="T85" fmla="*/ 15907 h 16295"/>
                  <a:gd name="T86" fmla="*/ 6289 w 15919"/>
                  <a:gd name="T87" fmla="*/ 16055 h 16295"/>
                  <a:gd name="T88" fmla="*/ 5393 w 15919"/>
                  <a:gd name="T89" fmla="*/ 16133 h 16295"/>
                  <a:gd name="T90" fmla="*/ 5003 w 15919"/>
                  <a:gd name="T91" fmla="*/ 16295 h 16295"/>
                  <a:gd name="T92" fmla="*/ 4918 w 15919"/>
                  <a:gd name="T93" fmla="*/ 16175 h 16295"/>
                  <a:gd name="T94" fmla="*/ 4791 w 15919"/>
                  <a:gd name="T95" fmla="*/ 16023 h 16295"/>
                  <a:gd name="T96" fmla="*/ 4276 w 15919"/>
                  <a:gd name="T97" fmla="*/ 15235 h 16295"/>
                  <a:gd name="T98" fmla="*/ 3512 w 15919"/>
                  <a:gd name="T99" fmla="*/ 14317 h 16295"/>
                  <a:gd name="T100" fmla="*/ 3113 w 15919"/>
                  <a:gd name="T101" fmla="*/ 13792 h 16295"/>
                  <a:gd name="T102" fmla="*/ 1742 w 15919"/>
                  <a:gd name="T103" fmla="*/ 12548 h 16295"/>
                  <a:gd name="T104" fmla="*/ 0 w 15919"/>
                  <a:gd name="T105" fmla="*/ 11255 h 16295"/>
                  <a:gd name="T106" fmla="*/ 1484 w 15919"/>
                  <a:gd name="T107" fmla="*/ 4740 h 16295"/>
                  <a:gd name="T108" fmla="*/ 8454 w 15919"/>
                  <a:gd name="T109" fmla="*/ 743 h 1629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919"/>
                  <a:gd name="T166" fmla="*/ 0 h 16295"/>
                  <a:gd name="T167" fmla="*/ 15919 w 15919"/>
                  <a:gd name="T168" fmla="*/ 16295 h 1629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919" h="16295">
                    <a:moveTo>
                      <a:pt x="9769" y="0"/>
                    </a:move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6" name="Freeform 114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>
                  <a:gd name="T0" fmla="*/ 1021 w 5334"/>
                  <a:gd name="T1" fmla="*/ 4992 h 5357"/>
                  <a:gd name="T2" fmla="*/ 3227 w 5334"/>
                  <a:gd name="T3" fmla="*/ 2647 h 5357"/>
                  <a:gd name="T4" fmla="*/ 3329 w 5334"/>
                  <a:gd name="T5" fmla="*/ 2556 h 5357"/>
                  <a:gd name="T6" fmla="*/ 3394 w 5334"/>
                  <a:gd name="T7" fmla="*/ 2507 h 5357"/>
                  <a:gd name="T8" fmla="*/ 3462 w 5334"/>
                  <a:gd name="T9" fmla="*/ 2440 h 5357"/>
                  <a:gd name="T10" fmla="*/ 3529 w 5334"/>
                  <a:gd name="T11" fmla="*/ 2361 h 5357"/>
                  <a:gd name="T12" fmla="*/ 3566 w 5334"/>
                  <a:gd name="T13" fmla="*/ 2322 h 5357"/>
                  <a:gd name="T14" fmla="*/ 3611 w 5334"/>
                  <a:gd name="T15" fmla="*/ 2259 h 5357"/>
                  <a:gd name="T16" fmla="*/ 5334 w 5334"/>
                  <a:gd name="T17" fmla="*/ 0 h 5357"/>
                  <a:gd name="T18" fmla="*/ 5247 w 5334"/>
                  <a:gd name="T19" fmla="*/ 27 h 5357"/>
                  <a:gd name="T20" fmla="*/ 5114 w 5334"/>
                  <a:gd name="T21" fmla="*/ 72 h 5357"/>
                  <a:gd name="T22" fmla="*/ 5025 w 5334"/>
                  <a:gd name="T23" fmla="*/ 95 h 5357"/>
                  <a:gd name="T24" fmla="*/ 4942 w 5334"/>
                  <a:gd name="T25" fmla="*/ 122 h 5357"/>
                  <a:gd name="T26" fmla="*/ 4857 w 5334"/>
                  <a:gd name="T27" fmla="*/ 135 h 5357"/>
                  <a:gd name="T28" fmla="*/ 3149 w 5334"/>
                  <a:gd name="T29" fmla="*/ 432 h 5357"/>
                  <a:gd name="T30" fmla="*/ 2951 w 5334"/>
                  <a:gd name="T31" fmla="*/ 477 h 5357"/>
                  <a:gd name="T32" fmla="*/ 2814 w 5334"/>
                  <a:gd name="T33" fmla="*/ 510 h 5357"/>
                  <a:gd name="T34" fmla="*/ 2689 w 5334"/>
                  <a:gd name="T35" fmla="*/ 560 h 5357"/>
                  <a:gd name="T36" fmla="*/ 2536 w 5334"/>
                  <a:gd name="T37" fmla="*/ 664 h 5357"/>
                  <a:gd name="T38" fmla="*/ 2424 w 5334"/>
                  <a:gd name="T39" fmla="*/ 759 h 5357"/>
                  <a:gd name="T40" fmla="*/ 2324 w 5334"/>
                  <a:gd name="T41" fmla="*/ 859 h 5357"/>
                  <a:gd name="T42" fmla="*/ 2246 w 5334"/>
                  <a:gd name="T43" fmla="*/ 952 h 5357"/>
                  <a:gd name="T44" fmla="*/ 2173 w 5334"/>
                  <a:gd name="T45" fmla="*/ 1058 h 5357"/>
                  <a:gd name="T46" fmla="*/ 2106 w 5334"/>
                  <a:gd name="T47" fmla="*/ 1162 h 5357"/>
                  <a:gd name="T48" fmla="*/ 2016 w 5334"/>
                  <a:gd name="T49" fmla="*/ 1232 h 5357"/>
                  <a:gd name="T50" fmla="*/ 1924 w 5334"/>
                  <a:gd name="T51" fmla="*/ 1452 h 5357"/>
                  <a:gd name="T52" fmla="*/ 106 w 5334"/>
                  <a:gd name="T53" fmla="*/ 4982 h 5357"/>
                  <a:gd name="T54" fmla="*/ 0 w 5334"/>
                  <a:gd name="T55" fmla="*/ 5172 h 5357"/>
                  <a:gd name="T56" fmla="*/ 696 w 5334"/>
                  <a:gd name="T57" fmla="*/ 5357 h 5357"/>
                  <a:gd name="T58" fmla="*/ 1021 w 5334"/>
                  <a:gd name="T59" fmla="*/ 4992 h 53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34"/>
                  <a:gd name="T91" fmla="*/ 0 h 5357"/>
                  <a:gd name="T92" fmla="*/ 5334 w 5334"/>
                  <a:gd name="T93" fmla="*/ 5357 h 535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34" h="5357">
                    <a:moveTo>
                      <a:pt x="1021" y="4992"/>
                    </a:moveTo>
                    <a:lnTo>
                      <a:pt x="3227" y="2647"/>
                    </a:lnTo>
                    <a:lnTo>
                      <a:pt x="3329" y="2556"/>
                    </a:lnTo>
                    <a:lnTo>
                      <a:pt x="3394" y="2507"/>
                    </a:lnTo>
                    <a:lnTo>
                      <a:pt x="3462" y="2440"/>
                    </a:lnTo>
                    <a:lnTo>
                      <a:pt x="3529" y="2361"/>
                    </a:lnTo>
                    <a:lnTo>
                      <a:pt x="3566" y="2322"/>
                    </a:lnTo>
                    <a:lnTo>
                      <a:pt x="3611" y="2259"/>
                    </a:lnTo>
                    <a:lnTo>
                      <a:pt x="5334" y="0"/>
                    </a:lnTo>
                    <a:lnTo>
                      <a:pt x="5247" y="27"/>
                    </a:lnTo>
                    <a:lnTo>
                      <a:pt x="5114" y="72"/>
                    </a:lnTo>
                    <a:lnTo>
                      <a:pt x="5025" y="95"/>
                    </a:lnTo>
                    <a:lnTo>
                      <a:pt x="4942" y="122"/>
                    </a:lnTo>
                    <a:lnTo>
                      <a:pt x="4857" y="135"/>
                    </a:lnTo>
                    <a:lnTo>
                      <a:pt x="3149" y="432"/>
                    </a:lnTo>
                    <a:lnTo>
                      <a:pt x="2951" y="477"/>
                    </a:lnTo>
                    <a:lnTo>
                      <a:pt x="2814" y="510"/>
                    </a:lnTo>
                    <a:lnTo>
                      <a:pt x="2689" y="560"/>
                    </a:lnTo>
                    <a:lnTo>
                      <a:pt x="2536" y="664"/>
                    </a:lnTo>
                    <a:lnTo>
                      <a:pt x="2424" y="759"/>
                    </a:lnTo>
                    <a:lnTo>
                      <a:pt x="2324" y="859"/>
                    </a:lnTo>
                    <a:lnTo>
                      <a:pt x="2246" y="952"/>
                    </a:lnTo>
                    <a:lnTo>
                      <a:pt x="2173" y="1058"/>
                    </a:lnTo>
                    <a:lnTo>
                      <a:pt x="2106" y="1162"/>
                    </a:lnTo>
                    <a:lnTo>
                      <a:pt x="2016" y="1232"/>
                    </a:lnTo>
                    <a:lnTo>
                      <a:pt x="1924" y="1452"/>
                    </a:lnTo>
                    <a:lnTo>
                      <a:pt x="106" y="4982"/>
                    </a:lnTo>
                    <a:lnTo>
                      <a:pt x="0" y="5172"/>
                    </a:lnTo>
                    <a:lnTo>
                      <a:pt x="696" y="5357"/>
                    </a:lnTo>
                    <a:lnTo>
                      <a:pt x="1021" y="4992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7" name="Freeform 115"/>
              <p:cNvSpPr>
                <a:spLocks/>
              </p:cNvSpPr>
              <p:nvPr/>
            </p:nvSpPr>
            <p:spPr bwMode="auto">
              <a:xfrm>
                <a:off x="1902" y="2040"/>
                <a:ext cx="375" cy="493"/>
              </a:xfrm>
              <a:custGeom>
                <a:avLst/>
                <a:gdLst>
                  <a:gd name="T0" fmla="*/ 137 w 1874"/>
                  <a:gd name="T1" fmla="*/ 71 h 2461"/>
                  <a:gd name="T2" fmla="*/ 537 w 1874"/>
                  <a:gd name="T3" fmla="*/ 0 h 2461"/>
                  <a:gd name="T4" fmla="*/ 604 w 1874"/>
                  <a:gd name="T5" fmla="*/ 5 h 2461"/>
                  <a:gd name="T6" fmla="*/ 682 w 1874"/>
                  <a:gd name="T7" fmla="*/ 23 h 2461"/>
                  <a:gd name="T8" fmla="*/ 742 w 1874"/>
                  <a:gd name="T9" fmla="*/ 44 h 2461"/>
                  <a:gd name="T10" fmla="*/ 784 w 1874"/>
                  <a:gd name="T11" fmla="*/ 83 h 2461"/>
                  <a:gd name="T12" fmla="*/ 840 w 1874"/>
                  <a:gd name="T13" fmla="*/ 121 h 2461"/>
                  <a:gd name="T14" fmla="*/ 957 w 1874"/>
                  <a:gd name="T15" fmla="*/ 253 h 2461"/>
                  <a:gd name="T16" fmla="*/ 1012 w 1874"/>
                  <a:gd name="T17" fmla="*/ 330 h 2461"/>
                  <a:gd name="T18" fmla="*/ 1054 w 1874"/>
                  <a:gd name="T19" fmla="*/ 438 h 2461"/>
                  <a:gd name="T20" fmla="*/ 1089 w 1874"/>
                  <a:gd name="T21" fmla="*/ 558 h 2461"/>
                  <a:gd name="T22" fmla="*/ 1164 w 1874"/>
                  <a:gd name="T23" fmla="*/ 828 h 2461"/>
                  <a:gd name="T24" fmla="*/ 1229 w 1874"/>
                  <a:gd name="T25" fmla="*/ 893 h 2461"/>
                  <a:gd name="T26" fmla="*/ 1295 w 1874"/>
                  <a:gd name="T27" fmla="*/ 951 h 2461"/>
                  <a:gd name="T28" fmla="*/ 1353 w 1874"/>
                  <a:gd name="T29" fmla="*/ 990 h 2461"/>
                  <a:gd name="T30" fmla="*/ 1419 w 1874"/>
                  <a:gd name="T31" fmla="*/ 1023 h 2461"/>
                  <a:gd name="T32" fmla="*/ 1490 w 1874"/>
                  <a:gd name="T33" fmla="*/ 1048 h 2461"/>
                  <a:gd name="T34" fmla="*/ 1554 w 1874"/>
                  <a:gd name="T35" fmla="*/ 1063 h 2461"/>
                  <a:gd name="T36" fmla="*/ 1637 w 1874"/>
                  <a:gd name="T37" fmla="*/ 1069 h 2461"/>
                  <a:gd name="T38" fmla="*/ 1717 w 1874"/>
                  <a:gd name="T39" fmla="*/ 1069 h 2461"/>
                  <a:gd name="T40" fmla="*/ 1810 w 1874"/>
                  <a:gd name="T41" fmla="*/ 1058 h 2461"/>
                  <a:gd name="T42" fmla="*/ 1874 w 1874"/>
                  <a:gd name="T43" fmla="*/ 1042 h 2461"/>
                  <a:gd name="T44" fmla="*/ 1465 w 1874"/>
                  <a:gd name="T45" fmla="*/ 1581 h 2461"/>
                  <a:gd name="T46" fmla="*/ 940 w 1874"/>
                  <a:gd name="T47" fmla="*/ 1955 h 2461"/>
                  <a:gd name="T48" fmla="*/ 641 w 1874"/>
                  <a:gd name="T49" fmla="*/ 2148 h 2461"/>
                  <a:gd name="T50" fmla="*/ 657 w 1874"/>
                  <a:gd name="T51" fmla="*/ 2461 h 2461"/>
                  <a:gd name="T52" fmla="*/ 635 w 1874"/>
                  <a:gd name="T53" fmla="*/ 2426 h 2461"/>
                  <a:gd name="T54" fmla="*/ 49 w 1874"/>
                  <a:gd name="T55" fmla="*/ 1518 h 2461"/>
                  <a:gd name="T56" fmla="*/ 12 w 1874"/>
                  <a:gd name="T57" fmla="*/ 1455 h 2461"/>
                  <a:gd name="T58" fmla="*/ 0 w 1874"/>
                  <a:gd name="T59" fmla="*/ 1413 h 2461"/>
                  <a:gd name="T60" fmla="*/ 0 w 1874"/>
                  <a:gd name="T61" fmla="*/ 1353 h 2461"/>
                  <a:gd name="T62" fmla="*/ 6 w 1874"/>
                  <a:gd name="T63" fmla="*/ 1285 h 2461"/>
                  <a:gd name="T64" fmla="*/ 24 w 1874"/>
                  <a:gd name="T65" fmla="*/ 1233 h 2461"/>
                  <a:gd name="T66" fmla="*/ 66 w 1874"/>
                  <a:gd name="T67" fmla="*/ 1179 h 2461"/>
                  <a:gd name="T68" fmla="*/ 97 w 1874"/>
                  <a:gd name="T69" fmla="*/ 1138 h 2461"/>
                  <a:gd name="T70" fmla="*/ 139 w 1874"/>
                  <a:gd name="T71" fmla="*/ 1111 h 2461"/>
                  <a:gd name="T72" fmla="*/ 272 w 1874"/>
                  <a:gd name="T73" fmla="*/ 993 h 2461"/>
                  <a:gd name="T74" fmla="*/ 340 w 1874"/>
                  <a:gd name="T75" fmla="*/ 905 h 2461"/>
                  <a:gd name="T76" fmla="*/ 369 w 1874"/>
                  <a:gd name="T77" fmla="*/ 830 h 2461"/>
                  <a:gd name="T78" fmla="*/ 402 w 1874"/>
                  <a:gd name="T79" fmla="*/ 768 h 2461"/>
                  <a:gd name="T80" fmla="*/ 425 w 1874"/>
                  <a:gd name="T81" fmla="*/ 698 h 2461"/>
                  <a:gd name="T82" fmla="*/ 427 w 1874"/>
                  <a:gd name="T83" fmla="*/ 615 h 2461"/>
                  <a:gd name="T84" fmla="*/ 415 w 1874"/>
                  <a:gd name="T85" fmla="*/ 558 h 2461"/>
                  <a:gd name="T86" fmla="*/ 139 w 1874"/>
                  <a:gd name="T87" fmla="*/ 75 h 2461"/>
                  <a:gd name="T88" fmla="*/ 137 w 1874"/>
                  <a:gd name="T89" fmla="*/ 71 h 246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74"/>
                  <a:gd name="T136" fmla="*/ 0 h 2461"/>
                  <a:gd name="T137" fmla="*/ 1874 w 1874"/>
                  <a:gd name="T138" fmla="*/ 2461 h 246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74" h="2461">
                    <a:moveTo>
                      <a:pt x="137" y="71"/>
                    </a:moveTo>
                    <a:lnTo>
                      <a:pt x="537" y="0"/>
                    </a:lnTo>
                    <a:lnTo>
                      <a:pt x="604" y="5"/>
                    </a:lnTo>
                    <a:lnTo>
                      <a:pt x="682" y="23"/>
                    </a:lnTo>
                    <a:lnTo>
                      <a:pt x="742" y="44"/>
                    </a:lnTo>
                    <a:lnTo>
                      <a:pt x="784" y="83"/>
                    </a:lnTo>
                    <a:lnTo>
                      <a:pt x="840" y="121"/>
                    </a:lnTo>
                    <a:lnTo>
                      <a:pt x="957" y="253"/>
                    </a:lnTo>
                    <a:lnTo>
                      <a:pt x="1012" y="330"/>
                    </a:lnTo>
                    <a:lnTo>
                      <a:pt x="1054" y="438"/>
                    </a:lnTo>
                    <a:lnTo>
                      <a:pt x="1089" y="558"/>
                    </a:lnTo>
                    <a:lnTo>
                      <a:pt x="1164" y="828"/>
                    </a:lnTo>
                    <a:lnTo>
                      <a:pt x="1229" y="893"/>
                    </a:lnTo>
                    <a:lnTo>
                      <a:pt x="1295" y="951"/>
                    </a:lnTo>
                    <a:lnTo>
                      <a:pt x="1353" y="990"/>
                    </a:lnTo>
                    <a:lnTo>
                      <a:pt x="1419" y="1023"/>
                    </a:lnTo>
                    <a:lnTo>
                      <a:pt x="1490" y="1048"/>
                    </a:lnTo>
                    <a:lnTo>
                      <a:pt x="1554" y="1063"/>
                    </a:lnTo>
                    <a:lnTo>
                      <a:pt x="1637" y="1069"/>
                    </a:lnTo>
                    <a:lnTo>
                      <a:pt x="1717" y="1069"/>
                    </a:lnTo>
                    <a:lnTo>
                      <a:pt x="1810" y="1058"/>
                    </a:lnTo>
                    <a:lnTo>
                      <a:pt x="1874" y="1042"/>
                    </a:lnTo>
                    <a:lnTo>
                      <a:pt x="1465" y="1581"/>
                    </a:lnTo>
                    <a:lnTo>
                      <a:pt x="940" y="1955"/>
                    </a:lnTo>
                    <a:lnTo>
                      <a:pt x="641" y="2148"/>
                    </a:lnTo>
                    <a:lnTo>
                      <a:pt x="657" y="2461"/>
                    </a:lnTo>
                    <a:lnTo>
                      <a:pt x="635" y="2426"/>
                    </a:lnTo>
                    <a:lnTo>
                      <a:pt x="49" y="1518"/>
                    </a:lnTo>
                    <a:lnTo>
                      <a:pt x="12" y="1455"/>
                    </a:lnTo>
                    <a:lnTo>
                      <a:pt x="0" y="1413"/>
                    </a:lnTo>
                    <a:lnTo>
                      <a:pt x="0" y="1353"/>
                    </a:lnTo>
                    <a:lnTo>
                      <a:pt x="6" y="1285"/>
                    </a:lnTo>
                    <a:lnTo>
                      <a:pt x="24" y="1233"/>
                    </a:lnTo>
                    <a:lnTo>
                      <a:pt x="66" y="1179"/>
                    </a:lnTo>
                    <a:lnTo>
                      <a:pt x="97" y="1138"/>
                    </a:lnTo>
                    <a:lnTo>
                      <a:pt x="139" y="1111"/>
                    </a:lnTo>
                    <a:lnTo>
                      <a:pt x="272" y="993"/>
                    </a:lnTo>
                    <a:lnTo>
                      <a:pt x="340" y="905"/>
                    </a:lnTo>
                    <a:lnTo>
                      <a:pt x="369" y="830"/>
                    </a:lnTo>
                    <a:lnTo>
                      <a:pt x="402" y="768"/>
                    </a:lnTo>
                    <a:lnTo>
                      <a:pt x="425" y="698"/>
                    </a:lnTo>
                    <a:lnTo>
                      <a:pt x="427" y="615"/>
                    </a:lnTo>
                    <a:lnTo>
                      <a:pt x="415" y="558"/>
                    </a:lnTo>
                    <a:lnTo>
                      <a:pt x="139" y="75"/>
                    </a:lnTo>
                    <a:lnTo>
                      <a:pt x="137" y="71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8" name="Freeform 116"/>
              <p:cNvSpPr>
                <a:spLocks/>
              </p:cNvSpPr>
              <p:nvPr/>
            </p:nvSpPr>
            <p:spPr bwMode="auto">
              <a:xfrm>
                <a:off x="1252" y="2070"/>
                <a:ext cx="552" cy="695"/>
              </a:xfrm>
              <a:custGeom>
                <a:avLst/>
                <a:gdLst>
                  <a:gd name="T0" fmla="*/ 1010 w 2758"/>
                  <a:gd name="T1" fmla="*/ 0 h 3479"/>
                  <a:gd name="T2" fmla="*/ 1116 w 2758"/>
                  <a:gd name="T3" fmla="*/ 25 h 3479"/>
                  <a:gd name="T4" fmla="*/ 1198 w 2758"/>
                  <a:gd name="T5" fmla="*/ 45 h 3479"/>
                  <a:gd name="T6" fmla="*/ 1336 w 2758"/>
                  <a:gd name="T7" fmla="*/ 89 h 3479"/>
                  <a:gd name="T8" fmla="*/ 1838 w 2758"/>
                  <a:gd name="T9" fmla="*/ 220 h 3479"/>
                  <a:gd name="T10" fmla="*/ 1579 w 2758"/>
                  <a:gd name="T11" fmla="*/ 542 h 3479"/>
                  <a:gd name="T12" fmla="*/ 1568 w 2758"/>
                  <a:gd name="T13" fmla="*/ 564 h 3479"/>
                  <a:gd name="T14" fmla="*/ 1571 w 2758"/>
                  <a:gd name="T15" fmla="*/ 582 h 3479"/>
                  <a:gd name="T16" fmla="*/ 1593 w 2758"/>
                  <a:gd name="T17" fmla="*/ 595 h 3479"/>
                  <a:gd name="T18" fmla="*/ 1641 w 2758"/>
                  <a:gd name="T19" fmla="*/ 591 h 3479"/>
                  <a:gd name="T20" fmla="*/ 1838 w 2758"/>
                  <a:gd name="T21" fmla="*/ 604 h 3479"/>
                  <a:gd name="T22" fmla="*/ 1909 w 2758"/>
                  <a:gd name="T23" fmla="*/ 647 h 3479"/>
                  <a:gd name="T24" fmla="*/ 1940 w 2758"/>
                  <a:gd name="T25" fmla="*/ 664 h 3479"/>
                  <a:gd name="T26" fmla="*/ 1998 w 2758"/>
                  <a:gd name="T27" fmla="*/ 707 h 3479"/>
                  <a:gd name="T28" fmla="*/ 2031 w 2758"/>
                  <a:gd name="T29" fmla="*/ 755 h 3479"/>
                  <a:gd name="T30" fmla="*/ 2038 w 2758"/>
                  <a:gd name="T31" fmla="*/ 819 h 3479"/>
                  <a:gd name="T32" fmla="*/ 2058 w 2758"/>
                  <a:gd name="T33" fmla="*/ 882 h 3479"/>
                  <a:gd name="T34" fmla="*/ 2071 w 2758"/>
                  <a:gd name="T35" fmla="*/ 923 h 3479"/>
                  <a:gd name="T36" fmla="*/ 2104 w 2758"/>
                  <a:gd name="T37" fmla="*/ 967 h 3479"/>
                  <a:gd name="T38" fmla="*/ 2141 w 2758"/>
                  <a:gd name="T39" fmla="*/ 989 h 3479"/>
                  <a:gd name="T40" fmla="*/ 2179 w 2758"/>
                  <a:gd name="T41" fmla="*/ 1033 h 3479"/>
                  <a:gd name="T42" fmla="*/ 2183 w 2758"/>
                  <a:gd name="T43" fmla="*/ 1097 h 3479"/>
                  <a:gd name="T44" fmla="*/ 2189 w 2758"/>
                  <a:gd name="T45" fmla="*/ 1152 h 3479"/>
                  <a:gd name="T46" fmla="*/ 2143 w 2758"/>
                  <a:gd name="T47" fmla="*/ 1429 h 3479"/>
                  <a:gd name="T48" fmla="*/ 2328 w 2758"/>
                  <a:gd name="T49" fmla="*/ 1645 h 3479"/>
                  <a:gd name="T50" fmla="*/ 2356 w 2758"/>
                  <a:gd name="T51" fmla="*/ 1695 h 3479"/>
                  <a:gd name="T52" fmla="*/ 2380 w 2758"/>
                  <a:gd name="T53" fmla="*/ 1759 h 3479"/>
                  <a:gd name="T54" fmla="*/ 2411 w 2758"/>
                  <a:gd name="T55" fmla="*/ 1850 h 3479"/>
                  <a:gd name="T56" fmla="*/ 2548 w 2758"/>
                  <a:gd name="T57" fmla="*/ 2242 h 3479"/>
                  <a:gd name="T58" fmla="*/ 2758 w 2758"/>
                  <a:gd name="T59" fmla="*/ 2699 h 3479"/>
                  <a:gd name="T60" fmla="*/ 2405 w 2758"/>
                  <a:gd name="T61" fmla="*/ 2787 h 3479"/>
                  <a:gd name="T62" fmla="*/ 2418 w 2758"/>
                  <a:gd name="T63" fmla="*/ 3102 h 3479"/>
                  <a:gd name="T64" fmla="*/ 2436 w 2758"/>
                  <a:gd name="T65" fmla="*/ 3479 h 3479"/>
                  <a:gd name="T66" fmla="*/ 2349 w 2758"/>
                  <a:gd name="T67" fmla="*/ 3454 h 3479"/>
                  <a:gd name="T68" fmla="*/ 2261 w 2758"/>
                  <a:gd name="T69" fmla="*/ 3444 h 3479"/>
                  <a:gd name="T70" fmla="*/ 1944 w 2758"/>
                  <a:gd name="T71" fmla="*/ 3415 h 3479"/>
                  <a:gd name="T72" fmla="*/ 493 w 2758"/>
                  <a:gd name="T73" fmla="*/ 3349 h 3479"/>
                  <a:gd name="T74" fmla="*/ 402 w 2758"/>
                  <a:gd name="T75" fmla="*/ 3347 h 3479"/>
                  <a:gd name="T76" fmla="*/ 336 w 2758"/>
                  <a:gd name="T77" fmla="*/ 3332 h 3479"/>
                  <a:gd name="T78" fmla="*/ 273 w 2758"/>
                  <a:gd name="T79" fmla="*/ 3305 h 3479"/>
                  <a:gd name="T80" fmla="*/ 230 w 2758"/>
                  <a:gd name="T81" fmla="*/ 3267 h 3479"/>
                  <a:gd name="T82" fmla="*/ 190 w 2758"/>
                  <a:gd name="T83" fmla="*/ 3193 h 3479"/>
                  <a:gd name="T84" fmla="*/ 176 w 2758"/>
                  <a:gd name="T85" fmla="*/ 3132 h 3479"/>
                  <a:gd name="T86" fmla="*/ 180 w 2758"/>
                  <a:gd name="T87" fmla="*/ 3077 h 3479"/>
                  <a:gd name="T88" fmla="*/ 0 w 2758"/>
                  <a:gd name="T89" fmla="*/ 1734 h 3479"/>
                  <a:gd name="T90" fmla="*/ 498 w 2758"/>
                  <a:gd name="T91" fmla="*/ 130 h 3479"/>
                  <a:gd name="T92" fmla="*/ 518 w 2758"/>
                  <a:gd name="T93" fmla="*/ 91 h 3479"/>
                  <a:gd name="T94" fmla="*/ 537 w 2758"/>
                  <a:gd name="T95" fmla="*/ 54 h 3479"/>
                  <a:gd name="T96" fmla="*/ 578 w 2758"/>
                  <a:gd name="T97" fmla="*/ 20 h 3479"/>
                  <a:gd name="T98" fmla="*/ 626 w 2758"/>
                  <a:gd name="T99" fmla="*/ 8 h 3479"/>
                  <a:gd name="T100" fmla="*/ 688 w 2758"/>
                  <a:gd name="T101" fmla="*/ 2 h 3479"/>
                  <a:gd name="T102" fmla="*/ 751 w 2758"/>
                  <a:gd name="T103" fmla="*/ 0 h 3479"/>
                  <a:gd name="T104" fmla="*/ 865 w 2758"/>
                  <a:gd name="T105" fmla="*/ 0 h 3479"/>
                  <a:gd name="T106" fmla="*/ 1010 w 2758"/>
                  <a:gd name="T107" fmla="*/ 0 h 347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758"/>
                  <a:gd name="T163" fmla="*/ 0 h 3479"/>
                  <a:gd name="T164" fmla="*/ 2758 w 2758"/>
                  <a:gd name="T165" fmla="*/ 3479 h 347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758" h="3479">
                    <a:moveTo>
                      <a:pt x="1010" y="0"/>
                    </a:moveTo>
                    <a:lnTo>
                      <a:pt x="1116" y="25"/>
                    </a:lnTo>
                    <a:lnTo>
                      <a:pt x="1198" y="45"/>
                    </a:lnTo>
                    <a:lnTo>
                      <a:pt x="1336" y="89"/>
                    </a:lnTo>
                    <a:lnTo>
                      <a:pt x="1838" y="220"/>
                    </a:lnTo>
                    <a:lnTo>
                      <a:pt x="1579" y="542"/>
                    </a:lnTo>
                    <a:lnTo>
                      <a:pt x="1568" y="564"/>
                    </a:lnTo>
                    <a:lnTo>
                      <a:pt x="1571" y="582"/>
                    </a:lnTo>
                    <a:lnTo>
                      <a:pt x="1593" y="595"/>
                    </a:lnTo>
                    <a:lnTo>
                      <a:pt x="1641" y="591"/>
                    </a:lnTo>
                    <a:lnTo>
                      <a:pt x="1838" y="604"/>
                    </a:lnTo>
                    <a:lnTo>
                      <a:pt x="1909" y="647"/>
                    </a:lnTo>
                    <a:lnTo>
                      <a:pt x="1940" y="664"/>
                    </a:lnTo>
                    <a:lnTo>
                      <a:pt x="1998" y="707"/>
                    </a:lnTo>
                    <a:lnTo>
                      <a:pt x="2031" y="755"/>
                    </a:lnTo>
                    <a:lnTo>
                      <a:pt x="2038" y="819"/>
                    </a:lnTo>
                    <a:lnTo>
                      <a:pt x="2058" y="882"/>
                    </a:lnTo>
                    <a:lnTo>
                      <a:pt x="2071" y="923"/>
                    </a:lnTo>
                    <a:lnTo>
                      <a:pt x="2104" y="967"/>
                    </a:lnTo>
                    <a:lnTo>
                      <a:pt x="2141" y="989"/>
                    </a:lnTo>
                    <a:lnTo>
                      <a:pt x="2179" y="1033"/>
                    </a:lnTo>
                    <a:lnTo>
                      <a:pt x="2183" y="1097"/>
                    </a:lnTo>
                    <a:lnTo>
                      <a:pt x="2189" y="1152"/>
                    </a:lnTo>
                    <a:lnTo>
                      <a:pt x="2143" y="1429"/>
                    </a:lnTo>
                    <a:lnTo>
                      <a:pt x="2328" y="1645"/>
                    </a:lnTo>
                    <a:lnTo>
                      <a:pt x="2356" y="1695"/>
                    </a:lnTo>
                    <a:lnTo>
                      <a:pt x="2380" y="1759"/>
                    </a:lnTo>
                    <a:lnTo>
                      <a:pt x="2411" y="1850"/>
                    </a:lnTo>
                    <a:lnTo>
                      <a:pt x="2548" y="2242"/>
                    </a:lnTo>
                    <a:lnTo>
                      <a:pt x="2758" y="2699"/>
                    </a:lnTo>
                    <a:lnTo>
                      <a:pt x="2405" y="2787"/>
                    </a:lnTo>
                    <a:lnTo>
                      <a:pt x="2418" y="3102"/>
                    </a:lnTo>
                    <a:lnTo>
                      <a:pt x="2436" y="3479"/>
                    </a:lnTo>
                    <a:lnTo>
                      <a:pt x="2349" y="3454"/>
                    </a:lnTo>
                    <a:lnTo>
                      <a:pt x="2261" y="3444"/>
                    </a:lnTo>
                    <a:lnTo>
                      <a:pt x="1944" y="3415"/>
                    </a:lnTo>
                    <a:lnTo>
                      <a:pt x="493" y="3349"/>
                    </a:lnTo>
                    <a:lnTo>
                      <a:pt x="402" y="3347"/>
                    </a:lnTo>
                    <a:lnTo>
                      <a:pt x="336" y="3332"/>
                    </a:lnTo>
                    <a:lnTo>
                      <a:pt x="273" y="3305"/>
                    </a:lnTo>
                    <a:lnTo>
                      <a:pt x="230" y="3267"/>
                    </a:lnTo>
                    <a:lnTo>
                      <a:pt x="190" y="3193"/>
                    </a:lnTo>
                    <a:lnTo>
                      <a:pt x="176" y="3132"/>
                    </a:lnTo>
                    <a:lnTo>
                      <a:pt x="180" y="3077"/>
                    </a:lnTo>
                    <a:lnTo>
                      <a:pt x="0" y="1734"/>
                    </a:lnTo>
                    <a:lnTo>
                      <a:pt x="498" y="130"/>
                    </a:lnTo>
                    <a:lnTo>
                      <a:pt x="518" y="91"/>
                    </a:lnTo>
                    <a:lnTo>
                      <a:pt x="537" y="54"/>
                    </a:lnTo>
                    <a:lnTo>
                      <a:pt x="578" y="20"/>
                    </a:lnTo>
                    <a:lnTo>
                      <a:pt x="626" y="8"/>
                    </a:lnTo>
                    <a:lnTo>
                      <a:pt x="688" y="2"/>
                    </a:lnTo>
                    <a:lnTo>
                      <a:pt x="751" y="0"/>
                    </a:lnTo>
                    <a:lnTo>
                      <a:pt x="865" y="0"/>
                    </a:lnTo>
                    <a:lnTo>
                      <a:pt x="101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9" name="Freeform 117"/>
              <p:cNvSpPr>
                <a:spLocks/>
              </p:cNvSpPr>
              <p:nvPr/>
            </p:nvSpPr>
            <p:spPr bwMode="auto">
              <a:xfrm>
                <a:off x="1566" y="2106"/>
                <a:ext cx="463" cy="503"/>
              </a:xfrm>
              <a:custGeom>
                <a:avLst/>
                <a:gdLst>
                  <a:gd name="T0" fmla="*/ 270 w 2319"/>
                  <a:gd name="T1" fmla="*/ 38 h 2517"/>
                  <a:gd name="T2" fmla="*/ 328 w 2319"/>
                  <a:gd name="T3" fmla="*/ 0 h 2517"/>
                  <a:gd name="T4" fmla="*/ 1823 w 2319"/>
                  <a:gd name="T5" fmla="*/ 783 h 2517"/>
                  <a:gd name="T6" fmla="*/ 1781 w 2319"/>
                  <a:gd name="T7" fmla="*/ 810 h 2517"/>
                  <a:gd name="T8" fmla="*/ 1750 w 2319"/>
                  <a:gd name="T9" fmla="*/ 851 h 2517"/>
                  <a:gd name="T10" fmla="*/ 1708 w 2319"/>
                  <a:gd name="T11" fmla="*/ 905 h 2517"/>
                  <a:gd name="T12" fmla="*/ 1690 w 2319"/>
                  <a:gd name="T13" fmla="*/ 957 h 2517"/>
                  <a:gd name="T14" fmla="*/ 1684 w 2319"/>
                  <a:gd name="T15" fmla="*/ 1025 h 2517"/>
                  <a:gd name="T16" fmla="*/ 1684 w 2319"/>
                  <a:gd name="T17" fmla="*/ 1085 h 2517"/>
                  <a:gd name="T18" fmla="*/ 1696 w 2319"/>
                  <a:gd name="T19" fmla="*/ 1127 h 2517"/>
                  <a:gd name="T20" fmla="*/ 1733 w 2319"/>
                  <a:gd name="T21" fmla="*/ 1190 h 2517"/>
                  <a:gd name="T22" fmla="*/ 2319 w 2319"/>
                  <a:gd name="T23" fmla="*/ 2098 h 2517"/>
                  <a:gd name="T24" fmla="*/ 1190 w 2319"/>
                  <a:gd name="T25" fmla="*/ 2517 h 2517"/>
                  <a:gd name="T26" fmla="*/ 980 w 2319"/>
                  <a:gd name="T27" fmla="*/ 2060 h 2517"/>
                  <a:gd name="T28" fmla="*/ 843 w 2319"/>
                  <a:gd name="T29" fmla="*/ 1668 h 2517"/>
                  <a:gd name="T30" fmla="*/ 812 w 2319"/>
                  <a:gd name="T31" fmla="*/ 1577 h 2517"/>
                  <a:gd name="T32" fmla="*/ 788 w 2319"/>
                  <a:gd name="T33" fmla="*/ 1513 h 2517"/>
                  <a:gd name="T34" fmla="*/ 760 w 2319"/>
                  <a:gd name="T35" fmla="*/ 1463 h 2517"/>
                  <a:gd name="T36" fmla="*/ 575 w 2319"/>
                  <a:gd name="T37" fmla="*/ 1247 h 2517"/>
                  <a:gd name="T38" fmla="*/ 621 w 2319"/>
                  <a:gd name="T39" fmla="*/ 970 h 2517"/>
                  <a:gd name="T40" fmla="*/ 615 w 2319"/>
                  <a:gd name="T41" fmla="*/ 915 h 2517"/>
                  <a:gd name="T42" fmla="*/ 611 w 2319"/>
                  <a:gd name="T43" fmla="*/ 851 h 2517"/>
                  <a:gd name="T44" fmla="*/ 573 w 2319"/>
                  <a:gd name="T45" fmla="*/ 807 h 2517"/>
                  <a:gd name="T46" fmla="*/ 536 w 2319"/>
                  <a:gd name="T47" fmla="*/ 785 h 2517"/>
                  <a:gd name="T48" fmla="*/ 503 w 2319"/>
                  <a:gd name="T49" fmla="*/ 741 h 2517"/>
                  <a:gd name="T50" fmla="*/ 490 w 2319"/>
                  <a:gd name="T51" fmla="*/ 700 h 2517"/>
                  <a:gd name="T52" fmla="*/ 470 w 2319"/>
                  <a:gd name="T53" fmla="*/ 637 h 2517"/>
                  <a:gd name="T54" fmla="*/ 463 w 2319"/>
                  <a:gd name="T55" fmla="*/ 573 h 2517"/>
                  <a:gd name="T56" fmla="*/ 430 w 2319"/>
                  <a:gd name="T57" fmla="*/ 525 h 2517"/>
                  <a:gd name="T58" fmla="*/ 372 w 2319"/>
                  <a:gd name="T59" fmla="*/ 482 h 2517"/>
                  <a:gd name="T60" fmla="*/ 341 w 2319"/>
                  <a:gd name="T61" fmla="*/ 465 h 2517"/>
                  <a:gd name="T62" fmla="*/ 270 w 2319"/>
                  <a:gd name="T63" fmla="*/ 422 h 2517"/>
                  <a:gd name="T64" fmla="*/ 73 w 2319"/>
                  <a:gd name="T65" fmla="*/ 409 h 2517"/>
                  <a:gd name="T66" fmla="*/ 25 w 2319"/>
                  <a:gd name="T67" fmla="*/ 413 h 2517"/>
                  <a:gd name="T68" fmla="*/ 3 w 2319"/>
                  <a:gd name="T69" fmla="*/ 400 h 2517"/>
                  <a:gd name="T70" fmla="*/ 0 w 2319"/>
                  <a:gd name="T71" fmla="*/ 382 h 2517"/>
                  <a:gd name="T72" fmla="*/ 11 w 2319"/>
                  <a:gd name="T73" fmla="*/ 360 h 2517"/>
                  <a:gd name="T74" fmla="*/ 270 w 2319"/>
                  <a:gd name="T75" fmla="*/ 38 h 251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319"/>
                  <a:gd name="T115" fmla="*/ 0 h 2517"/>
                  <a:gd name="T116" fmla="*/ 2319 w 2319"/>
                  <a:gd name="T117" fmla="*/ 2517 h 251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319" h="2517">
                    <a:moveTo>
                      <a:pt x="270" y="38"/>
                    </a:moveTo>
                    <a:lnTo>
                      <a:pt x="328" y="0"/>
                    </a:lnTo>
                    <a:lnTo>
                      <a:pt x="1823" y="783"/>
                    </a:lnTo>
                    <a:lnTo>
                      <a:pt x="1781" y="810"/>
                    </a:lnTo>
                    <a:lnTo>
                      <a:pt x="1750" y="851"/>
                    </a:lnTo>
                    <a:lnTo>
                      <a:pt x="1708" y="905"/>
                    </a:lnTo>
                    <a:lnTo>
                      <a:pt x="1690" y="957"/>
                    </a:lnTo>
                    <a:lnTo>
                      <a:pt x="1684" y="1025"/>
                    </a:lnTo>
                    <a:lnTo>
                      <a:pt x="1684" y="1085"/>
                    </a:lnTo>
                    <a:lnTo>
                      <a:pt x="1696" y="1127"/>
                    </a:lnTo>
                    <a:lnTo>
                      <a:pt x="1733" y="1190"/>
                    </a:lnTo>
                    <a:lnTo>
                      <a:pt x="2319" y="2098"/>
                    </a:lnTo>
                    <a:lnTo>
                      <a:pt x="1190" y="2517"/>
                    </a:lnTo>
                    <a:lnTo>
                      <a:pt x="980" y="2060"/>
                    </a:lnTo>
                    <a:lnTo>
                      <a:pt x="843" y="1668"/>
                    </a:lnTo>
                    <a:lnTo>
                      <a:pt x="812" y="1577"/>
                    </a:lnTo>
                    <a:lnTo>
                      <a:pt x="788" y="1513"/>
                    </a:lnTo>
                    <a:lnTo>
                      <a:pt x="760" y="1463"/>
                    </a:lnTo>
                    <a:lnTo>
                      <a:pt x="575" y="1247"/>
                    </a:lnTo>
                    <a:lnTo>
                      <a:pt x="621" y="970"/>
                    </a:lnTo>
                    <a:lnTo>
                      <a:pt x="615" y="915"/>
                    </a:lnTo>
                    <a:lnTo>
                      <a:pt x="611" y="851"/>
                    </a:lnTo>
                    <a:lnTo>
                      <a:pt x="573" y="807"/>
                    </a:lnTo>
                    <a:lnTo>
                      <a:pt x="536" y="785"/>
                    </a:lnTo>
                    <a:lnTo>
                      <a:pt x="503" y="741"/>
                    </a:lnTo>
                    <a:lnTo>
                      <a:pt x="490" y="700"/>
                    </a:lnTo>
                    <a:lnTo>
                      <a:pt x="470" y="637"/>
                    </a:lnTo>
                    <a:lnTo>
                      <a:pt x="463" y="573"/>
                    </a:lnTo>
                    <a:lnTo>
                      <a:pt x="430" y="525"/>
                    </a:lnTo>
                    <a:lnTo>
                      <a:pt x="372" y="482"/>
                    </a:lnTo>
                    <a:lnTo>
                      <a:pt x="341" y="465"/>
                    </a:lnTo>
                    <a:lnTo>
                      <a:pt x="270" y="422"/>
                    </a:lnTo>
                    <a:lnTo>
                      <a:pt x="73" y="409"/>
                    </a:lnTo>
                    <a:lnTo>
                      <a:pt x="25" y="413"/>
                    </a:lnTo>
                    <a:lnTo>
                      <a:pt x="3" y="400"/>
                    </a:lnTo>
                    <a:lnTo>
                      <a:pt x="0" y="382"/>
                    </a:lnTo>
                    <a:lnTo>
                      <a:pt x="11" y="360"/>
                    </a:lnTo>
                    <a:lnTo>
                      <a:pt x="270" y="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20" name="Freeform 118"/>
              <p:cNvSpPr>
                <a:spLocks/>
              </p:cNvSpPr>
              <p:nvPr/>
            </p:nvSpPr>
            <p:spPr bwMode="auto">
              <a:xfrm>
                <a:off x="-911" y="-169"/>
                <a:ext cx="2513" cy="2707"/>
              </a:xfrm>
              <a:custGeom>
                <a:avLst/>
                <a:gdLst>
                  <a:gd name="T0" fmla="*/ 0 w 12566"/>
                  <a:gd name="T1" fmla="*/ 0 h 13533"/>
                  <a:gd name="T2" fmla="*/ 5059 w 12566"/>
                  <a:gd name="T3" fmla="*/ 3270 h 13533"/>
                  <a:gd name="T4" fmla="*/ 5539 w 12566"/>
                  <a:gd name="T5" fmla="*/ 4095 h 13533"/>
                  <a:gd name="T6" fmla="*/ 6592 w 12566"/>
                  <a:gd name="T7" fmla="*/ 3550 h 13533"/>
                  <a:gd name="T8" fmla="*/ 6221 w 12566"/>
                  <a:gd name="T9" fmla="*/ 2775 h 13533"/>
                  <a:gd name="T10" fmla="*/ 6051 w 12566"/>
                  <a:gd name="T11" fmla="*/ 2866 h 13533"/>
                  <a:gd name="T12" fmla="*/ 5856 w 12566"/>
                  <a:gd name="T13" fmla="*/ 2410 h 13533"/>
                  <a:gd name="T14" fmla="*/ 5063 w 12566"/>
                  <a:gd name="T15" fmla="*/ 2868 h 13533"/>
                  <a:gd name="T16" fmla="*/ 4893 w 12566"/>
                  <a:gd name="T17" fmla="*/ 3005 h 13533"/>
                  <a:gd name="T18" fmla="*/ 5059 w 12566"/>
                  <a:gd name="T19" fmla="*/ 3270 h 13533"/>
                  <a:gd name="T20" fmla="*/ 0 w 12566"/>
                  <a:gd name="T21" fmla="*/ 0 h 13533"/>
                  <a:gd name="T22" fmla="*/ 2488 w 12566"/>
                  <a:gd name="T23" fmla="*/ 1000 h 13533"/>
                  <a:gd name="T24" fmla="*/ 5076 w 12566"/>
                  <a:gd name="T25" fmla="*/ 2020 h 13533"/>
                  <a:gd name="T26" fmla="*/ 6362 w 12566"/>
                  <a:gd name="T27" fmla="*/ 2525 h 13533"/>
                  <a:gd name="T28" fmla="*/ 6576 w 12566"/>
                  <a:gd name="T29" fmla="*/ 2605 h 13533"/>
                  <a:gd name="T30" fmla="*/ 6937 w 12566"/>
                  <a:gd name="T31" fmla="*/ 2715 h 13533"/>
                  <a:gd name="T32" fmla="*/ 7867 w 12566"/>
                  <a:gd name="T33" fmla="*/ 3028 h 13533"/>
                  <a:gd name="T34" fmla="*/ 7869 w 12566"/>
                  <a:gd name="T35" fmla="*/ 3028 h 13533"/>
                  <a:gd name="T36" fmla="*/ 12178 w 12566"/>
                  <a:gd name="T37" fmla="*/ 4453 h 13533"/>
                  <a:gd name="T38" fmla="*/ 12566 w 12566"/>
                  <a:gd name="T39" fmla="*/ 4584 h 13533"/>
                  <a:gd name="T40" fmla="*/ 12231 w 12566"/>
                  <a:gd name="T41" fmla="*/ 5405 h 13533"/>
                  <a:gd name="T42" fmla="*/ 12228 w 12566"/>
                  <a:gd name="T43" fmla="*/ 5408 h 13533"/>
                  <a:gd name="T44" fmla="*/ 11057 w 12566"/>
                  <a:gd name="T45" fmla="*/ 6987 h 13533"/>
                  <a:gd name="T46" fmla="*/ 10970 w 12566"/>
                  <a:gd name="T47" fmla="*/ 7142 h 13533"/>
                  <a:gd name="T48" fmla="*/ 10898 w 12566"/>
                  <a:gd name="T49" fmla="*/ 7230 h 13533"/>
                  <a:gd name="T50" fmla="*/ 10843 w 12566"/>
                  <a:gd name="T51" fmla="*/ 7285 h 13533"/>
                  <a:gd name="T52" fmla="*/ 10806 w 12566"/>
                  <a:gd name="T53" fmla="*/ 7325 h 13533"/>
                  <a:gd name="T54" fmla="*/ 10758 w 12566"/>
                  <a:gd name="T55" fmla="*/ 7365 h 13533"/>
                  <a:gd name="T56" fmla="*/ 10710 w 12566"/>
                  <a:gd name="T57" fmla="*/ 7387 h 13533"/>
                  <a:gd name="T58" fmla="*/ 9770 w 12566"/>
                  <a:gd name="T59" fmla="*/ 7920 h 13533"/>
                  <a:gd name="T60" fmla="*/ 8455 w 12566"/>
                  <a:gd name="T61" fmla="*/ 8663 h 13533"/>
                  <a:gd name="T62" fmla="*/ 4974 w 12566"/>
                  <a:gd name="T63" fmla="*/ 10653 h 13533"/>
                  <a:gd name="T64" fmla="*/ 1485 w 12566"/>
                  <a:gd name="T65" fmla="*/ 12660 h 13533"/>
                  <a:gd name="T66" fmla="*/ 0 w 12566"/>
                  <a:gd name="T67" fmla="*/ 13533 h 13533"/>
                  <a:gd name="T68" fmla="*/ 0 w 12566"/>
                  <a:gd name="T69" fmla="*/ 0 h 1353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566"/>
                  <a:gd name="T106" fmla="*/ 0 h 13533"/>
                  <a:gd name="T107" fmla="*/ 12566 w 12566"/>
                  <a:gd name="T108" fmla="*/ 13533 h 1353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566" h="13533">
                    <a:moveTo>
                      <a:pt x="0" y="0"/>
                    </a:moveTo>
                    <a:lnTo>
                      <a:pt x="5059" y="3270"/>
                    </a:lnTo>
                    <a:lnTo>
                      <a:pt x="5539" y="4095"/>
                    </a:lnTo>
                    <a:lnTo>
                      <a:pt x="6592" y="3550"/>
                    </a:lnTo>
                    <a:lnTo>
                      <a:pt x="6221" y="2775"/>
                    </a:lnTo>
                    <a:lnTo>
                      <a:pt x="6051" y="2866"/>
                    </a:lnTo>
                    <a:lnTo>
                      <a:pt x="5856" y="2410"/>
                    </a:lnTo>
                    <a:lnTo>
                      <a:pt x="5063" y="2868"/>
                    </a:lnTo>
                    <a:lnTo>
                      <a:pt x="4893" y="3005"/>
                    </a:lnTo>
                    <a:lnTo>
                      <a:pt x="5059" y="3270"/>
                    </a:lnTo>
                    <a:lnTo>
                      <a:pt x="0" y="0"/>
                    </a:lnTo>
                    <a:lnTo>
                      <a:pt x="2488" y="1000"/>
                    </a:lnTo>
                    <a:lnTo>
                      <a:pt x="5076" y="2020"/>
                    </a:lnTo>
                    <a:lnTo>
                      <a:pt x="6362" y="2525"/>
                    </a:lnTo>
                    <a:lnTo>
                      <a:pt x="6576" y="2605"/>
                    </a:lnTo>
                    <a:lnTo>
                      <a:pt x="6937" y="2715"/>
                    </a:lnTo>
                    <a:lnTo>
                      <a:pt x="7867" y="3028"/>
                    </a:lnTo>
                    <a:lnTo>
                      <a:pt x="7869" y="3028"/>
                    </a:lnTo>
                    <a:lnTo>
                      <a:pt x="12178" y="4453"/>
                    </a:lnTo>
                    <a:lnTo>
                      <a:pt x="12566" y="4584"/>
                    </a:lnTo>
                    <a:lnTo>
                      <a:pt x="12231" y="5405"/>
                    </a:lnTo>
                    <a:lnTo>
                      <a:pt x="12228" y="5408"/>
                    </a:lnTo>
                    <a:lnTo>
                      <a:pt x="11057" y="6987"/>
                    </a:lnTo>
                    <a:lnTo>
                      <a:pt x="10970" y="7142"/>
                    </a:lnTo>
                    <a:lnTo>
                      <a:pt x="10898" y="7230"/>
                    </a:lnTo>
                    <a:lnTo>
                      <a:pt x="10843" y="7285"/>
                    </a:lnTo>
                    <a:lnTo>
                      <a:pt x="10806" y="7325"/>
                    </a:lnTo>
                    <a:lnTo>
                      <a:pt x="10758" y="7365"/>
                    </a:lnTo>
                    <a:lnTo>
                      <a:pt x="10710" y="7387"/>
                    </a:lnTo>
                    <a:lnTo>
                      <a:pt x="9770" y="7920"/>
                    </a:lnTo>
                    <a:lnTo>
                      <a:pt x="8455" y="8663"/>
                    </a:lnTo>
                    <a:lnTo>
                      <a:pt x="4974" y="10653"/>
                    </a:lnTo>
                    <a:lnTo>
                      <a:pt x="1485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21" name="Freeform 119"/>
              <p:cNvSpPr>
                <a:spLocks/>
              </p:cNvSpPr>
              <p:nvPr/>
            </p:nvSpPr>
            <p:spPr bwMode="auto">
              <a:xfrm>
                <a:off x="-927" y="-169"/>
                <a:ext cx="2513" cy="2707"/>
              </a:xfrm>
              <a:custGeom>
                <a:avLst/>
                <a:gdLst>
                  <a:gd name="T0" fmla="*/ 0 w 12565"/>
                  <a:gd name="T1" fmla="*/ 0 h 13533"/>
                  <a:gd name="T2" fmla="*/ 2487 w 12565"/>
                  <a:gd name="T3" fmla="*/ 1000 h 13533"/>
                  <a:gd name="T4" fmla="*/ 5075 w 12565"/>
                  <a:gd name="T5" fmla="*/ 2020 h 13533"/>
                  <a:gd name="T6" fmla="*/ 6361 w 12565"/>
                  <a:gd name="T7" fmla="*/ 2525 h 13533"/>
                  <a:gd name="T8" fmla="*/ 6576 w 12565"/>
                  <a:gd name="T9" fmla="*/ 2605 h 13533"/>
                  <a:gd name="T10" fmla="*/ 6936 w 12565"/>
                  <a:gd name="T11" fmla="*/ 2715 h 13533"/>
                  <a:gd name="T12" fmla="*/ 7866 w 12565"/>
                  <a:gd name="T13" fmla="*/ 3028 h 13533"/>
                  <a:gd name="T14" fmla="*/ 7869 w 12565"/>
                  <a:gd name="T15" fmla="*/ 3028 h 13533"/>
                  <a:gd name="T16" fmla="*/ 12177 w 12565"/>
                  <a:gd name="T17" fmla="*/ 4453 h 13533"/>
                  <a:gd name="T18" fmla="*/ 12565 w 12565"/>
                  <a:gd name="T19" fmla="*/ 4584 h 13533"/>
                  <a:gd name="T20" fmla="*/ 12231 w 12565"/>
                  <a:gd name="T21" fmla="*/ 5405 h 13533"/>
                  <a:gd name="T22" fmla="*/ 12227 w 12565"/>
                  <a:gd name="T23" fmla="*/ 5408 h 13533"/>
                  <a:gd name="T24" fmla="*/ 11057 w 12565"/>
                  <a:gd name="T25" fmla="*/ 6987 h 13533"/>
                  <a:gd name="T26" fmla="*/ 10969 w 12565"/>
                  <a:gd name="T27" fmla="*/ 7142 h 13533"/>
                  <a:gd name="T28" fmla="*/ 10897 w 12565"/>
                  <a:gd name="T29" fmla="*/ 7230 h 13533"/>
                  <a:gd name="T30" fmla="*/ 10842 w 12565"/>
                  <a:gd name="T31" fmla="*/ 7285 h 13533"/>
                  <a:gd name="T32" fmla="*/ 10805 w 12565"/>
                  <a:gd name="T33" fmla="*/ 7325 h 13533"/>
                  <a:gd name="T34" fmla="*/ 10757 w 12565"/>
                  <a:gd name="T35" fmla="*/ 7365 h 13533"/>
                  <a:gd name="T36" fmla="*/ 10710 w 12565"/>
                  <a:gd name="T37" fmla="*/ 7387 h 13533"/>
                  <a:gd name="T38" fmla="*/ 9769 w 12565"/>
                  <a:gd name="T39" fmla="*/ 7920 h 13533"/>
                  <a:gd name="T40" fmla="*/ 8454 w 12565"/>
                  <a:gd name="T41" fmla="*/ 8663 h 13533"/>
                  <a:gd name="T42" fmla="*/ 4973 w 12565"/>
                  <a:gd name="T43" fmla="*/ 10653 h 13533"/>
                  <a:gd name="T44" fmla="*/ 1484 w 12565"/>
                  <a:gd name="T45" fmla="*/ 12660 h 13533"/>
                  <a:gd name="T46" fmla="*/ 0 w 12565"/>
                  <a:gd name="T47" fmla="*/ 13533 h 13533"/>
                  <a:gd name="T48" fmla="*/ 0 w 12565"/>
                  <a:gd name="T49" fmla="*/ 0 h 1353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565"/>
                  <a:gd name="T76" fmla="*/ 0 h 13533"/>
                  <a:gd name="T77" fmla="*/ 12565 w 12565"/>
                  <a:gd name="T78" fmla="*/ 13533 h 1353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565" h="13533">
                    <a:moveTo>
                      <a:pt x="0" y="0"/>
                    </a:moveTo>
                    <a:lnTo>
                      <a:pt x="2487" y="1000"/>
                    </a:lnTo>
                    <a:lnTo>
                      <a:pt x="5075" y="2020"/>
                    </a:lnTo>
                    <a:lnTo>
                      <a:pt x="6361" y="2525"/>
                    </a:lnTo>
                    <a:lnTo>
                      <a:pt x="6576" y="2605"/>
                    </a:lnTo>
                    <a:lnTo>
                      <a:pt x="6936" y="2715"/>
                    </a:lnTo>
                    <a:lnTo>
                      <a:pt x="7866" y="3028"/>
                    </a:lnTo>
                    <a:lnTo>
                      <a:pt x="7869" y="3028"/>
                    </a:lnTo>
                    <a:lnTo>
                      <a:pt x="12177" y="4453"/>
                    </a:lnTo>
                    <a:lnTo>
                      <a:pt x="12565" y="4584"/>
                    </a:lnTo>
                    <a:lnTo>
                      <a:pt x="12231" y="5405"/>
                    </a:lnTo>
                    <a:lnTo>
                      <a:pt x="12227" y="5408"/>
                    </a:lnTo>
                    <a:lnTo>
                      <a:pt x="11057" y="6987"/>
                    </a:lnTo>
                    <a:lnTo>
                      <a:pt x="10969" y="7142"/>
                    </a:lnTo>
                    <a:lnTo>
                      <a:pt x="10897" y="7230"/>
                    </a:lnTo>
                    <a:lnTo>
                      <a:pt x="10842" y="7285"/>
                    </a:lnTo>
                    <a:lnTo>
                      <a:pt x="10805" y="7325"/>
                    </a:lnTo>
                    <a:lnTo>
                      <a:pt x="10757" y="7365"/>
                    </a:lnTo>
                    <a:lnTo>
                      <a:pt x="10710" y="7387"/>
                    </a:lnTo>
                    <a:lnTo>
                      <a:pt x="9769" y="7920"/>
                    </a:lnTo>
                    <a:lnTo>
                      <a:pt x="8454" y="8663"/>
                    </a:lnTo>
                    <a:lnTo>
                      <a:pt x="4973" y="10653"/>
                    </a:lnTo>
                    <a:lnTo>
                      <a:pt x="1484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22" name="Freeform 120"/>
              <p:cNvSpPr>
                <a:spLocks/>
              </p:cNvSpPr>
              <p:nvPr/>
            </p:nvSpPr>
            <p:spPr bwMode="auto">
              <a:xfrm>
                <a:off x="51" y="313"/>
                <a:ext cx="340" cy="337"/>
              </a:xfrm>
              <a:custGeom>
                <a:avLst/>
                <a:gdLst>
                  <a:gd name="T0" fmla="*/ 165 w 1699"/>
                  <a:gd name="T1" fmla="*/ 860 h 1685"/>
                  <a:gd name="T2" fmla="*/ 645 w 1699"/>
                  <a:gd name="T3" fmla="*/ 1685 h 1685"/>
                  <a:gd name="T4" fmla="*/ 1699 w 1699"/>
                  <a:gd name="T5" fmla="*/ 1140 h 1685"/>
                  <a:gd name="T6" fmla="*/ 1328 w 1699"/>
                  <a:gd name="T7" fmla="*/ 365 h 1685"/>
                  <a:gd name="T8" fmla="*/ 1158 w 1699"/>
                  <a:gd name="T9" fmla="*/ 456 h 1685"/>
                  <a:gd name="T10" fmla="*/ 962 w 1699"/>
                  <a:gd name="T11" fmla="*/ 0 h 1685"/>
                  <a:gd name="T12" fmla="*/ 170 w 1699"/>
                  <a:gd name="T13" fmla="*/ 458 h 1685"/>
                  <a:gd name="T14" fmla="*/ 0 w 1699"/>
                  <a:gd name="T15" fmla="*/ 595 h 1685"/>
                  <a:gd name="T16" fmla="*/ 165 w 1699"/>
                  <a:gd name="T17" fmla="*/ 860 h 16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99"/>
                  <a:gd name="T28" fmla="*/ 0 h 1685"/>
                  <a:gd name="T29" fmla="*/ 1699 w 1699"/>
                  <a:gd name="T30" fmla="*/ 1685 h 168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99" h="1685">
                    <a:moveTo>
                      <a:pt x="165" y="860"/>
                    </a:moveTo>
                    <a:lnTo>
                      <a:pt x="645" y="1685"/>
                    </a:lnTo>
                    <a:lnTo>
                      <a:pt x="1699" y="1140"/>
                    </a:lnTo>
                    <a:lnTo>
                      <a:pt x="1328" y="365"/>
                    </a:lnTo>
                    <a:lnTo>
                      <a:pt x="1158" y="456"/>
                    </a:lnTo>
                    <a:lnTo>
                      <a:pt x="962" y="0"/>
                    </a:lnTo>
                    <a:lnTo>
                      <a:pt x="170" y="458"/>
                    </a:lnTo>
                    <a:lnTo>
                      <a:pt x="0" y="595"/>
                    </a:lnTo>
                    <a:lnTo>
                      <a:pt x="165" y="86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23" name="Freeform 121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>
                  <a:gd name="T0" fmla="*/ 1021 w 5334"/>
                  <a:gd name="T1" fmla="*/ 4992 h 5357"/>
                  <a:gd name="T2" fmla="*/ 696 w 5334"/>
                  <a:gd name="T3" fmla="*/ 5357 h 5357"/>
                  <a:gd name="T4" fmla="*/ 0 w 5334"/>
                  <a:gd name="T5" fmla="*/ 5172 h 5357"/>
                  <a:gd name="T6" fmla="*/ 106 w 5334"/>
                  <a:gd name="T7" fmla="*/ 4982 h 5357"/>
                  <a:gd name="T8" fmla="*/ 1924 w 5334"/>
                  <a:gd name="T9" fmla="*/ 1452 h 5357"/>
                  <a:gd name="T10" fmla="*/ 2016 w 5334"/>
                  <a:gd name="T11" fmla="*/ 1232 h 5357"/>
                  <a:gd name="T12" fmla="*/ 2106 w 5334"/>
                  <a:gd name="T13" fmla="*/ 1162 h 5357"/>
                  <a:gd name="T14" fmla="*/ 2173 w 5334"/>
                  <a:gd name="T15" fmla="*/ 1058 h 5357"/>
                  <a:gd name="T16" fmla="*/ 2246 w 5334"/>
                  <a:gd name="T17" fmla="*/ 952 h 5357"/>
                  <a:gd name="T18" fmla="*/ 2324 w 5334"/>
                  <a:gd name="T19" fmla="*/ 859 h 5357"/>
                  <a:gd name="T20" fmla="*/ 2424 w 5334"/>
                  <a:gd name="T21" fmla="*/ 759 h 5357"/>
                  <a:gd name="T22" fmla="*/ 2536 w 5334"/>
                  <a:gd name="T23" fmla="*/ 664 h 5357"/>
                  <a:gd name="T24" fmla="*/ 2689 w 5334"/>
                  <a:gd name="T25" fmla="*/ 560 h 5357"/>
                  <a:gd name="T26" fmla="*/ 2814 w 5334"/>
                  <a:gd name="T27" fmla="*/ 510 h 5357"/>
                  <a:gd name="T28" fmla="*/ 2951 w 5334"/>
                  <a:gd name="T29" fmla="*/ 477 h 5357"/>
                  <a:gd name="T30" fmla="*/ 3149 w 5334"/>
                  <a:gd name="T31" fmla="*/ 432 h 5357"/>
                  <a:gd name="T32" fmla="*/ 4857 w 5334"/>
                  <a:gd name="T33" fmla="*/ 135 h 5357"/>
                  <a:gd name="T34" fmla="*/ 4942 w 5334"/>
                  <a:gd name="T35" fmla="*/ 122 h 5357"/>
                  <a:gd name="T36" fmla="*/ 5025 w 5334"/>
                  <a:gd name="T37" fmla="*/ 95 h 5357"/>
                  <a:gd name="T38" fmla="*/ 5114 w 5334"/>
                  <a:gd name="T39" fmla="*/ 72 h 5357"/>
                  <a:gd name="T40" fmla="*/ 5247 w 5334"/>
                  <a:gd name="T41" fmla="*/ 27 h 5357"/>
                  <a:gd name="T42" fmla="*/ 5334 w 5334"/>
                  <a:gd name="T43" fmla="*/ 0 h 5357"/>
                  <a:gd name="T44" fmla="*/ 3611 w 5334"/>
                  <a:gd name="T45" fmla="*/ 2259 h 5357"/>
                  <a:gd name="T46" fmla="*/ 3566 w 5334"/>
                  <a:gd name="T47" fmla="*/ 2322 h 5357"/>
                  <a:gd name="T48" fmla="*/ 3529 w 5334"/>
                  <a:gd name="T49" fmla="*/ 2361 h 5357"/>
                  <a:gd name="T50" fmla="*/ 3462 w 5334"/>
                  <a:gd name="T51" fmla="*/ 2440 h 5357"/>
                  <a:gd name="T52" fmla="*/ 3394 w 5334"/>
                  <a:gd name="T53" fmla="*/ 2507 h 5357"/>
                  <a:gd name="T54" fmla="*/ 3329 w 5334"/>
                  <a:gd name="T55" fmla="*/ 2556 h 5357"/>
                  <a:gd name="T56" fmla="*/ 3227 w 5334"/>
                  <a:gd name="T57" fmla="*/ 2647 h 5357"/>
                  <a:gd name="T58" fmla="*/ 1021 w 5334"/>
                  <a:gd name="T59" fmla="*/ 4992 h 53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34"/>
                  <a:gd name="T91" fmla="*/ 0 h 5357"/>
                  <a:gd name="T92" fmla="*/ 5334 w 5334"/>
                  <a:gd name="T93" fmla="*/ 5357 h 535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34" h="5357">
                    <a:moveTo>
                      <a:pt x="1021" y="4992"/>
                    </a:moveTo>
                    <a:lnTo>
                      <a:pt x="696" y="5357"/>
                    </a:lnTo>
                    <a:lnTo>
                      <a:pt x="0" y="5172"/>
                    </a:lnTo>
                    <a:lnTo>
                      <a:pt x="106" y="4982"/>
                    </a:lnTo>
                    <a:lnTo>
                      <a:pt x="1924" y="1452"/>
                    </a:lnTo>
                    <a:lnTo>
                      <a:pt x="2016" y="1232"/>
                    </a:lnTo>
                    <a:lnTo>
                      <a:pt x="2106" y="1162"/>
                    </a:lnTo>
                    <a:lnTo>
                      <a:pt x="2173" y="1058"/>
                    </a:lnTo>
                    <a:lnTo>
                      <a:pt x="2246" y="952"/>
                    </a:lnTo>
                    <a:lnTo>
                      <a:pt x="2324" y="859"/>
                    </a:lnTo>
                    <a:lnTo>
                      <a:pt x="2424" y="759"/>
                    </a:lnTo>
                    <a:lnTo>
                      <a:pt x="2536" y="664"/>
                    </a:lnTo>
                    <a:lnTo>
                      <a:pt x="2689" y="560"/>
                    </a:lnTo>
                    <a:lnTo>
                      <a:pt x="2814" y="510"/>
                    </a:lnTo>
                    <a:lnTo>
                      <a:pt x="2951" y="477"/>
                    </a:lnTo>
                    <a:lnTo>
                      <a:pt x="3149" y="432"/>
                    </a:lnTo>
                    <a:lnTo>
                      <a:pt x="4857" y="135"/>
                    </a:lnTo>
                    <a:lnTo>
                      <a:pt x="4942" y="122"/>
                    </a:lnTo>
                    <a:lnTo>
                      <a:pt x="5025" y="95"/>
                    </a:lnTo>
                    <a:lnTo>
                      <a:pt x="5114" y="72"/>
                    </a:lnTo>
                    <a:lnTo>
                      <a:pt x="5247" y="27"/>
                    </a:lnTo>
                    <a:lnTo>
                      <a:pt x="5334" y="0"/>
                    </a:lnTo>
                    <a:lnTo>
                      <a:pt x="3611" y="2259"/>
                    </a:lnTo>
                    <a:lnTo>
                      <a:pt x="3566" y="2322"/>
                    </a:lnTo>
                    <a:lnTo>
                      <a:pt x="3529" y="2361"/>
                    </a:lnTo>
                    <a:lnTo>
                      <a:pt x="3462" y="2440"/>
                    </a:lnTo>
                    <a:lnTo>
                      <a:pt x="3394" y="2507"/>
                    </a:lnTo>
                    <a:lnTo>
                      <a:pt x="3329" y="2556"/>
                    </a:lnTo>
                    <a:lnTo>
                      <a:pt x="3227" y="2647"/>
                    </a:lnTo>
                    <a:lnTo>
                      <a:pt x="1021" y="499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89095" name="Group 122"/>
            <p:cNvGrpSpPr>
              <a:grpSpLocks/>
            </p:cNvGrpSpPr>
            <p:nvPr/>
          </p:nvGrpSpPr>
          <p:grpSpPr bwMode="auto">
            <a:xfrm>
              <a:off x="2059" y="2112"/>
              <a:ext cx="1586" cy="390"/>
              <a:chOff x="2640" y="2125"/>
              <a:chExt cx="1200" cy="544"/>
            </a:xfrm>
          </p:grpSpPr>
          <p:sp>
            <p:nvSpPr>
              <p:cNvPr id="89097" name="Oval 123"/>
              <p:cNvSpPr>
                <a:spLocks noChangeArrowheads="1"/>
              </p:cNvSpPr>
              <p:nvPr/>
            </p:nvSpPr>
            <p:spPr bwMode="auto">
              <a:xfrm>
                <a:off x="3312" y="2418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098" name="Oval 124"/>
              <p:cNvSpPr>
                <a:spLocks noChangeArrowheads="1"/>
              </p:cNvSpPr>
              <p:nvPr/>
            </p:nvSpPr>
            <p:spPr bwMode="auto">
              <a:xfrm>
                <a:off x="3408" y="2477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099" name="Oval 125"/>
              <p:cNvSpPr>
                <a:spLocks noChangeArrowheads="1"/>
              </p:cNvSpPr>
              <p:nvPr/>
            </p:nvSpPr>
            <p:spPr bwMode="auto">
              <a:xfrm>
                <a:off x="3744" y="2448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0" name="Oval 126"/>
              <p:cNvSpPr>
                <a:spLocks noChangeArrowheads="1"/>
              </p:cNvSpPr>
              <p:nvPr/>
            </p:nvSpPr>
            <p:spPr bwMode="auto">
              <a:xfrm>
                <a:off x="3504" y="212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1" name="Oval 127"/>
              <p:cNvSpPr>
                <a:spLocks noChangeArrowheads="1"/>
              </p:cNvSpPr>
              <p:nvPr/>
            </p:nvSpPr>
            <p:spPr bwMode="auto">
              <a:xfrm>
                <a:off x="3696" y="2184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2" name="Oval 128"/>
              <p:cNvSpPr>
                <a:spLocks noChangeArrowheads="1"/>
              </p:cNvSpPr>
              <p:nvPr/>
            </p:nvSpPr>
            <p:spPr bwMode="auto">
              <a:xfrm>
                <a:off x="3120" y="256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3" name="Oval 129"/>
              <p:cNvSpPr>
                <a:spLocks noChangeArrowheads="1"/>
              </p:cNvSpPr>
              <p:nvPr/>
            </p:nvSpPr>
            <p:spPr bwMode="auto">
              <a:xfrm>
                <a:off x="3648" y="2506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4" name="Oval 130"/>
              <p:cNvSpPr>
                <a:spLocks noChangeArrowheads="1"/>
              </p:cNvSpPr>
              <p:nvPr/>
            </p:nvSpPr>
            <p:spPr bwMode="auto">
              <a:xfrm>
                <a:off x="3600" y="2610"/>
                <a:ext cx="96" cy="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5" name="Oval 131"/>
              <p:cNvSpPr>
                <a:spLocks noChangeArrowheads="1"/>
              </p:cNvSpPr>
              <p:nvPr/>
            </p:nvSpPr>
            <p:spPr bwMode="auto">
              <a:xfrm>
                <a:off x="3648" y="2272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6" name="Oval 132"/>
              <p:cNvSpPr>
                <a:spLocks noChangeArrowheads="1"/>
              </p:cNvSpPr>
              <p:nvPr/>
            </p:nvSpPr>
            <p:spPr bwMode="auto">
              <a:xfrm>
                <a:off x="3456" y="2301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7" name="Oval 133"/>
              <p:cNvSpPr>
                <a:spLocks noChangeArrowheads="1"/>
              </p:cNvSpPr>
              <p:nvPr/>
            </p:nvSpPr>
            <p:spPr bwMode="auto">
              <a:xfrm>
                <a:off x="2640" y="2154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89096" name="Line 134"/>
            <p:cNvSpPr>
              <a:spLocks noChangeShapeType="1"/>
            </p:cNvSpPr>
            <p:nvPr/>
          </p:nvSpPr>
          <p:spPr bwMode="auto">
            <a:xfrm>
              <a:off x="2947" y="2453"/>
              <a:ext cx="0" cy="545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34663" name="Rectangle 135"/>
          <p:cNvSpPr>
            <a:spLocks noChangeArrowheads="1"/>
          </p:cNvSpPr>
          <p:nvPr/>
        </p:nvSpPr>
        <p:spPr bwMode="auto">
          <a:xfrm>
            <a:off x="5638800" y="1524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Christovam Barcellos, CICT/Fiocruz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7955" name="Text Box 3"/>
          <p:cNvSpPr txBox="1">
            <a:spLocks noChangeArrowheads="1"/>
          </p:cNvSpPr>
          <p:nvPr/>
        </p:nvSpPr>
        <p:spPr bwMode="auto">
          <a:xfrm>
            <a:off x="0" y="49213"/>
            <a:ext cx="30448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O Mapa de Hereford</a:t>
            </a: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, 1290</a:t>
            </a:r>
            <a:b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</a:b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(Orientação com Leste ao topo)</a:t>
            </a:r>
            <a:endParaRPr lang="pt-BR" sz="1600">
              <a:effectLst>
                <a:outerShdw blurRad="38100" dist="38100" dir="2700000" algn="tl">
                  <a:srgbClr val="C0C0C0"/>
                </a:outerShdw>
              </a:effectLst>
              <a:latin typeface="Humnst777 BT" pitchFamily="34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4763"/>
            <a:ext cx="9144000" cy="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714375"/>
            <a:ext cx="9144000" cy="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637958" name="Text Box 6"/>
          <p:cNvSpPr txBox="1">
            <a:spLocks noChangeArrowheads="1"/>
          </p:cNvSpPr>
          <p:nvPr/>
        </p:nvSpPr>
        <p:spPr bwMode="auto">
          <a:xfrm>
            <a:off x="5432425" y="0"/>
            <a:ext cx="3711575" cy="3048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Cartográfo, Richard de Bello of  Haldingham 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5272088" y="631825"/>
            <a:ext cx="184150" cy="4572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b="1">
              <a:latin typeface="Verdana" pitchFamily="34" charset="0"/>
            </a:endParaRPr>
          </a:p>
        </p:txBody>
      </p:sp>
      <p:pic>
        <p:nvPicPr>
          <p:cNvPr id="637962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0"/>
            <a:ext cx="5943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28600" y="5867400"/>
            <a:ext cx="8466138" cy="641350"/>
            <a:chOff x="144" y="3696"/>
            <a:chExt cx="5333" cy="404"/>
          </a:xfrm>
        </p:grpSpPr>
        <p:sp>
          <p:nvSpPr>
            <p:cNvPr id="637960" name="Text Box 8"/>
            <p:cNvSpPr txBox="1">
              <a:spLocks noChangeArrowheads="1"/>
            </p:cNvSpPr>
            <p:nvPr/>
          </p:nvSpPr>
          <p:spPr bwMode="auto">
            <a:xfrm>
              <a:off x="144" y="3696"/>
              <a:ext cx="3986" cy="212"/>
            </a:xfrm>
            <a:prstGeom prst="rect">
              <a:avLst/>
            </a:prstGeom>
            <a:gradFill rotWithShape="1">
              <a:gsLst>
                <a:gs pos="0">
                  <a:srgbClr val="0000FF">
                    <a:alpha val="21001"/>
                  </a:srgbClr>
                </a:gs>
                <a:gs pos="100000">
                  <a:srgbClr val="0000FF">
                    <a:gamma/>
                    <a:tint val="89412"/>
                    <a:invGamma/>
                    <a:alpha val="21001"/>
                  </a:srgbClr>
                </a:gs>
              </a:gsLst>
              <a:lin ang="5400000" scaled="1"/>
            </a:gradFill>
            <a:ln w="31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umnst777 BT" pitchFamily="34" charset="0"/>
                </a:rPr>
                <a:t>GLOSSARY OF NATURAL HISTORY AND ABNORMAL PEOPLE </a:t>
              </a:r>
            </a:p>
          </p:txBody>
        </p:sp>
        <p:sp>
          <p:nvSpPr>
            <p:cNvPr id="637961" name="Text Box 9"/>
            <p:cNvSpPr txBox="1">
              <a:spLocks noChangeArrowheads="1"/>
            </p:cNvSpPr>
            <p:nvPr/>
          </p:nvSpPr>
          <p:spPr bwMode="auto">
            <a:xfrm>
              <a:off x="480" y="3888"/>
              <a:ext cx="4997" cy="212"/>
            </a:xfrm>
            <a:prstGeom prst="rect">
              <a:avLst/>
            </a:prstGeom>
            <a:gradFill rotWithShape="1">
              <a:gsLst>
                <a:gs pos="0">
                  <a:srgbClr val="0000FF">
                    <a:alpha val="21001"/>
                  </a:srgbClr>
                </a:gs>
                <a:gs pos="100000">
                  <a:srgbClr val="0000FF">
                    <a:gamma/>
                    <a:tint val="88627"/>
                    <a:invGamma/>
                    <a:alpha val="21001"/>
                  </a:srgbClr>
                </a:gs>
              </a:gsLst>
              <a:lin ang="5400000" scaled="1"/>
            </a:gradFill>
            <a:ln w="31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umnst777 BT" pitchFamily="34" charset="0"/>
                </a:rPr>
                <a:t>ANTS. Africa. Here huge ants guard golden sand. Ants dig up gold and guard it.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838200"/>
            <a:ext cx="8229600" cy="2133600"/>
          </a:xfrm>
          <a:solidFill>
            <a:srgbClr val="FFFFFF"/>
          </a:solidFill>
          <a:ln algn="ctr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3200" b="1" smtClean="0">
                <a:latin typeface="Garamond" pitchFamily="18" charset="0"/>
              </a:rPr>
              <a:t>Estratégias de Integração</a:t>
            </a:r>
            <a:br>
              <a:rPr lang="pt-BR" sz="3200" b="1" smtClean="0">
                <a:latin typeface="Garamond" pitchFamily="18" charset="0"/>
              </a:rPr>
            </a:br>
            <a:r>
              <a:rPr lang="pt-BR" sz="2400" smtClean="0">
                <a:latin typeface="Garamond" pitchFamily="18" charset="0"/>
              </a:rPr>
              <a:t>Interpolação de dados (de uma superfície para o polígono)</a:t>
            </a:r>
            <a:br>
              <a:rPr lang="pt-BR" sz="2400" smtClean="0">
                <a:latin typeface="Garamond" pitchFamily="18" charset="0"/>
              </a:rPr>
            </a:br>
            <a:r>
              <a:rPr lang="pt-BR" sz="2400" smtClean="0">
                <a:latin typeface="Garamond" pitchFamily="18" charset="0"/>
              </a:rPr>
              <a:t>	1- Cálculo da densidade de pontos (casos) </a:t>
            </a:r>
            <a:br>
              <a:rPr lang="pt-BR" sz="2400" smtClean="0">
                <a:latin typeface="Garamond" pitchFamily="18" charset="0"/>
              </a:rPr>
            </a:br>
            <a:r>
              <a:rPr lang="pt-BR" sz="2400" smtClean="0">
                <a:latin typeface="Garamond" pitchFamily="18" charset="0"/>
              </a:rPr>
              <a:t>	2- Transposição da densidade de casos para os polígonos</a:t>
            </a:r>
            <a:br>
              <a:rPr lang="pt-BR" sz="2400" smtClean="0">
                <a:latin typeface="Garamond" pitchFamily="18" charset="0"/>
              </a:rPr>
            </a:br>
            <a:r>
              <a:rPr lang="pt-BR" sz="2400" smtClean="0">
                <a:latin typeface="Garamond" pitchFamily="18" charset="0"/>
              </a:rPr>
              <a:t>	3- Correlação entre indicadores</a:t>
            </a:r>
          </a:p>
        </p:txBody>
      </p:sp>
      <p:grpSp>
        <p:nvGrpSpPr>
          <p:cNvPr id="90115" name="Group 3"/>
          <p:cNvGrpSpPr>
            <a:grpSpLocks/>
          </p:cNvGrpSpPr>
          <p:nvPr/>
        </p:nvGrpSpPr>
        <p:grpSpPr bwMode="auto">
          <a:xfrm>
            <a:off x="533400" y="3124200"/>
            <a:ext cx="8153400" cy="3124200"/>
            <a:chOff x="576" y="1968"/>
            <a:chExt cx="6048" cy="2016"/>
          </a:xfrm>
        </p:grpSpPr>
        <p:pic>
          <p:nvPicPr>
            <p:cNvPr id="90117" name="Picture 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6" y="2304"/>
              <a:ext cx="6048" cy="8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90118" name="Group 5"/>
            <p:cNvGrpSpPr>
              <a:grpSpLocks/>
            </p:cNvGrpSpPr>
            <p:nvPr/>
          </p:nvGrpSpPr>
          <p:grpSpPr bwMode="auto">
            <a:xfrm>
              <a:off x="1536" y="3281"/>
              <a:ext cx="3552" cy="703"/>
              <a:chOff x="-927" y="-1042"/>
              <a:chExt cx="7832" cy="6017"/>
            </a:xfrm>
          </p:grpSpPr>
          <p:sp>
            <p:nvSpPr>
              <p:cNvPr id="90136" name="Freeform 6"/>
              <p:cNvSpPr>
                <a:spLocks/>
              </p:cNvSpPr>
              <p:nvPr/>
            </p:nvSpPr>
            <p:spPr bwMode="auto">
              <a:xfrm>
                <a:off x="4453" y="2448"/>
                <a:ext cx="118" cy="198"/>
              </a:xfrm>
              <a:custGeom>
                <a:avLst/>
                <a:gdLst>
                  <a:gd name="T0" fmla="*/ 281 w 590"/>
                  <a:gd name="T1" fmla="*/ 0 h 990"/>
                  <a:gd name="T2" fmla="*/ 526 w 590"/>
                  <a:gd name="T3" fmla="*/ 152 h 990"/>
                  <a:gd name="T4" fmla="*/ 277 w 590"/>
                  <a:gd name="T5" fmla="*/ 585 h 990"/>
                  <a:gd name="T6" fmla="*/ 590 w 590"/>
                  <a:gd name="T7" fmla="*/ 770 h 990"/>
                  <a:gd name="T8" fmla="*/ 588 w 590"/>
                  <a:gd name="T9" fmla="*/ 774 h 990"/>
                  <a:gd name="T10" fmla="*/ 532 w 590"/>
                  <a:gd name="T11" fmla="*/ 888 h 990"/>
                  <a:gd name="T12" fmla="*/ 455 w 590"/>
                  <a:gd name="T13" fmla="*/ 946 h 990"/>
                  <a:gd name="T14" fmla="*/ 353 w 590"/>
                  <a:gd name="T15" fmla="*/ 979 h 990"/>
                  <a:gd name="T16" fmla="*/ 240 w 590"/>
                  <a:gd name="T17" fmla="*/ 990 h 990"/>
                  <a:gd name="T18" fmla="*/ 158 w 590"/>
                  <a:gd name="T19" fmla="*/ 979 h 990"/>
                  <a:gd name="T20" fmla="*/ 73 w 590"/>
                  <a:gd name="T21" fmla="*/ 954 h 990"/>
                  <a:gd name="T22" fmla="*/ 40 w 590"/>
                  <a:gd name="T23" fmla="*/ 932 h 990"/>
                  <a:gd name="T24" fmla="*/ 15 w 590"/>
                  <a:gd name="T25" fmla="*/ 900 h 990"/>
                  <a:gd name="T26" fmla="*/ 11 w 590"/>
                  <a:gd name="T27" fmla="*/ 894 h 990"/>
                  <a:gd name="T28" fmla="*/ 3 w 590"/>
                  <a:gd name="T29" fmla="*/ 855 h 990"/>
                  <a:gd name="T30" fmla="*/ 0 w 590"/>
                  <a:gd name="T31" fmla="*/ 799 h 990"/>
                  <a:gd name="T32" fmla="*/ 23 w 590"/>
                  <a:gd name="T33" fmla="*/ 490 h 990"/>
                  <a:gd name="T34" fmla="*/ 45 w 590"/>
                  <a:gd name="T35" fmla="*/ 475 h 990"/>
                  <a:gd name="T36" fmla="*/ 98 w 590"/>
                  <a:gd name="T37" fmla="*/ 427 h 990"/>
                  <a:gd name="T38" fmla="*/ 158 w 590"/>
                  <a:gd name="T39" fmla="*/ 382 h 990"/>
                  <a:gd name="T40" fmla="*/ 208 w 590"/>
                  <a:gd name="T41" fmla="*/ 315 h 990"/>
                  <a:gd name="T42" fmla="*/ 240 w 590"/>
                  <a:gd name="T43" fmla="*/ 245 h 990"/>
                  <a:gd name="T44" fmla="*/ 270 w 590"/>
                  <a:gd name="T45" fmla="*/ 170 h 990"/>
                  <a:gd name="T46" fmla="*/ 285 w 590"/>
                  <a:gd name="T47" fmla="*/ 92 h 990"/>
                  <a:gd name="T48" fmla="*/ 283 w 590"/>
                  <a:gd name="T49" fmla="*/ 25 h 990"/>
                  <a:gd name="T50" fmla="*/ 281 w 590"/>
                  <a:gd name="T51" fmla="*/ 0 h 99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0"/>
                  <a:gd name="T79" fmla="*/ 0 h 990"/>
                  <a:gd name="T80" fmla="*/ 590 w 590"/>
                  <a:gd name="T81" fmla="*/ 990 h 99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0" h="990">
                    <a:moveTo>
                      <a:pt x="281" y="0"/>
                    </a:moveTo>
                    <a:lnTo>
                      <a:pt x="526" y="152"/>
                    </a:lnTo>
                    <a:lnTo>
                      <a:pt x="277" y="585"/>
                    </a:lnTo>
                    <a:lnTo>
                      <a:pt x="590" y="770"/>
                    </a:lnTo>
                    <a:lnTo>
                      <a:pt x="588" y="774"/>
                    </a:lnTo>
                    <a:lnTo>
                      <a:pt x="532" y="888"/>
                    </a:lnTo>
                    <a:lnTo>
                      <a:pt x="455" y="946"/>
                    </a:lnTo>
                    <a:lnTo>
                      <a:pt x="353" y="979"/>
                    </a:lnTo>
                    <a:lnTo>
                      <a:pt x="240" y="990"/>
                    </a:lnTo>
                    <a:lnTo>
                      <a:pt x="158" y="979"/>
                    </a:lnTo>
                    <a:lnTo>
                      <a:pt x="73" y="954"/>
                    </a:lnTo>
                    <a:lnTo>
                      <a:pt x="40" y="932"/>
                    </a:lnTo>
                    <a:lnTo>
                      <a:pt x="15" y="900"/>
                    </a:lnTo>
                    <a:lnTo>
                      <a:pt x="11" y="894"/>
                    </a:lnTo>
                    <a:lnTo>
                      <a:pt x="3" y="855"/>
                    </a:lnTo>
                    <a:lnTo>
                      <a:pt x="0" y="799"/>
                    </a:lnTo>
                    <a:lnTo>
                      <a:pt x="23" y="490"/>
                    </a:lnTo>
                    <a:lnTo>
                      <a:pt x="45" y="475"/>
                    </a:lnTo>
                    <a:lnTo>
                      <a:pt x="98" y="427"/>
                    </a:lnTo>
                    <a:lnTo>
                      <a:pt x="158" y="382"/>
                    </a:lnTo>
                    <a:lnTo>
                      <a:pt x="208" y="315"/>
                    </a:lnTo>
                    <a:lnTo>
                      <a:pt x="240" y="245"/>
                    </a:lnTo>
                    <a:lnTo>
                      <a:pt x="270" y="170"/>
                    </a:lnTo>
                    <a:lnTo>
                      <a:pt x="285" y="92"/>
                    </a:lnTo>
                    <a:lnTo>
                      <a:pt x="283" y="25"/>
                    </a:lnTo>
                    <a:lnTo>
                      <a:pt x="28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37" name="Freeform 7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>
                  <a:gd name="T0" fmla="*/ 4641 w 5237"/>
                  <a:gd name="T1" fmla="*/ 2600 h 6447"/>
                  <a:gd name="T2" fmla="*/ 4817 w 5237"/>
                  <a:gd name="T3" fmla="*/ 2682 h 6447"/>
                  <a:gd name="T4" fmla="*/ 4977 w 5237"/>
                  <a:gd name="T5" fmla="*/ 2652 h 6447"/>
                  <a:gd name="T6" fmla="*/ 5025 w 5237"/>
                  <a:gd name="T7" fmla="*/ 2572 h 6447"/>
                  <a:gd name="T8" fmla="*/ 4317 w 5237"/>
                  <a:gd name="T9" fmla="*/ 1595 h 6447"/>
                  <a:gd name="T10" fmla="*/ 4120 w 5237"/>
                  <a:gd name="T11" fmla="*/ 1662 h 6447"/>
                  <a:gd name="T12" fmla="*/ 4085 w 5237"/>
                  <a:gd name="T13" fmla="*/ 1784 h 6447"/>
                  <a:gd name="T14" fmla="*/ 4637 w 5237"/>
                  <a:gd name="T15" fmla="*/ 2597 h 6447"/>
                  <a:gd name="T16" fmla="*/ 1361 w 5237"/>
                  <a:gd name="T17" fmla="*/ 535 h 6447"/>
                  <a:gd name="T18" fmla="*/ 1468 w 5237"/>
                  <a:gd name="T19" fmla="*/ 442 h 6447"/>
                  <a:gd name="T20" fmla="*/ 2126 w 5237"/>
                  <a:gd name="T21" fmla="*/ 547 h 6447"/>
                  <a:gd name="T22" fmla="*/ 2344 w 5237"/>
                  <a:gd name="T23" fmla="*/ 454 h 6447"/>
                  <a:gd name="T24" fmla="*/ 2489 w 5237"/>
                  <a:gd name="T25" fmla="*/ 187 h 6447"/>
                  <a:gd name="T26" fmla="*/ 3182 w 5237"/>
                  <a:gd name="T27" fmla="*/ 0 h 6447"/>
                  <a:gd name="T28" fmla="*/ 3229 w 5237"/>
                  <a:gd name="T29" fmla="*/ 93 h 6447"/>
                  <a:gd name="T30" fmla="*/ 5150 w 5237"/>
                  <a:gd name="T31" fmla="*/ 2635 h 6447"/>
                  <a:gd name="T32" fmla="*/ 5040 w 5237"/>
                  <a:gd name="T33" fmla="*/ 4617 h 6447"/>
                  <a:gd name="T34" fmla="*/ 4971 w 5237"/>
                  <a:gd name="T35" fmla="*/ 4865 h 6447"/>
                  <a:gd name="T36" fmla="*/ 4482 w 5237"/>
                  <a:gd name="T37" fmla="*/ 5387 h 6447"/>
                  <a:gd name="T38" fmla="*/ 4301 w 5237"/>
                  <a:gd name="T39" fmla="*/ 5652 h 6447"/>
                  <a:gd name="T40" fmla="*/ 3934 w 5237"/>
                  <a:gd name="T41" fmla="*/ 6415 h 6447"/>
                  <a:gd name="T42" fmla="*/ 3417 w 5237"/>
                  <a:gd name="T43" fmla="*/ 6229 h 6447"/>
                  <a:gd name="T44" fmla="*/ 3454 w 5237"/>
                  <a:gd name="T45" fmla="*/ 5757 h 6447"/>
                  <a:gd name="T46" fmla="*/ 3339 w 5237"/>
                  <a:gd name="T47" fmla="*/ 5652 h 6447"/>
                  <a:gd name="T48" fmla="*/ 3099 w 5237"/>
                  <a:gd name="T49" fmla="*/ 5589 h 6447"/>
                  <a:gd name="T50" fmla="*/ 3047 w 5237"/>
                  <a:gd name="T51" fmla="*/ 5670 h 6447"/>
                  <a:gd name="T52" fmla="*/ 2899 w 5237"/>
                  <a:gd name="T53" fmla="*/ 5695 h 6447"/>
                  <a:gd name="T54" fmla="*/ 2809 w 5237"/>
                  <a:gd name="T55" fmla="*/ 6110 h 6447"/>
                  <a:gd name="T56" fmla="*/ 2684 w 5237"/>
                  <a:gd name="T57" fmla="*/ 6117 h 6447"/>
                  <a:gd name="T58" fmla="*/ 1711 w 5237"/>
                  <a:gd name="T59" fmla="*/ 6004 h 6447"/>
                  <a:gd name="T60" fmla="*/ 1169 w 5237"/>
                  <a:gd name="T61" fmla="*/ 6102 h 6447"/>
                  <a:gd name="T62" fmla="*/ 708 w 5237"/>
                  <a:gd name="T63" fmla="*/ 6362 h 6447"/>
                  <a:gd name="T64" fmla="*/ 0 w 5237"/>
                  <a:gd name="T65" fmla="*/ 5282 h 6447"/>
                  <a:gd name="T66" fmla="*/ 366 w 5237"/>
                  <a:gd name="T67" fmla="*/ 5185 h 6447"/>
                  <a:gd name="T68" fmla="*/ 668 w 5237"/>
                  <a:gd name="T69" fmla="*/ 5117 h 6447"/>
                  <a:gd name="T70" fmla="*/ 1048 w 5237"/>
                  <a:gd name="T71" fmla="*/ 4877 h 6447"/>
                  <a:gd name="T72" fmla="*/ 1424 w 5237"/>
                  <a:gd name="T73" fmla="*/ 4657 h 6447"/>
                  <a:gd name="T74" fmla="*/ 1876 w 5237"/>
                  <a:gd name="T75" fmla="*/ 4010 h 6447"/>
                  <a:gd name="T76" fmla="*/ 1978 w 5237"/>
                  <a:gd name="T77" fmla="*/ 3805 h 6447"/>
                  <a:gd name="T78" fmla="*/ 2011 w 5237"/>
                  <a:gd name="T79" fmla="*/ 3567 h 6447"/>
                  <a:gd name="T80" fmla="*/ 1924 w 5237"/>
                  <a:gd name="T81" fmla="*/ 2977 h 6447"/>
                  <a:gd name="T82" fmla="*/ 648 w 5237"/>
                  <a:gd name="T83" fmla="*/ 1811 h 6447"/>
                  <a:gd name="T84" fmla="*/ 943 w 5237"/>
                  <a:gd name="T85" fmla="*/ 1585 h 6447"/>
                  <a:gd name="T86" fmla="*/ 1090 w 5237"/>
                  <a:gd name="T87" fmla="*/ 1155 h 6447"/>
                  <a:gd name="T88" fmla="*/ 963 w 5237"/>
                  <a:gd name="T89" fmla="*/ 994 h 64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237"/>
                  <a:gd name="T136" fmla="*/ 0 h 6447"/>
                  <a:gd name="T137" fmla="*/ 5237 w 5237"/>
                  <a:gd name="T138" fmla="*/ 6447 h 644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237" h="6447">
                    <a:moveTo>
                      <a:pt x="938" y="819"/>
                    </a:moveTo>
                    <a:lnTo>
                      <a:pt x="4637" y="2597"/>
                    </a:lnTo>
                    <a:lnTo>
                      <a:pt x="4641" y="2600"/>
                    </a:lnTo>
                    <a:lnTo>
                      <a:pt x="4695" y="2647"/>
                    </a:lnTo>
                    <a:lnTo>
                      <a:pt x="4745" y="2662"/>
                    </a:lnTo>
                    <a:lnTo>
                      <a:pt x="4817" y="2682"/>
                    </a:lnTo>
                    <a:lnTo>
                      <a:pt x="4859" y="2680"/>
                    </a:lnTo>
                    <a:lnTo>
                      <a:pt x="4930" y="2680"/>
                    </a:lnTo>
                    <a:lnTo>
                      <a:pt x="4977" y="2652"/>
                    </a:lnTo>
                    <a:lnTo>
                      <a:pt x="4987" y="2637"/>
                    </a:lnTo>
                    <a:lnTo>
                      <a:pt x="5015" y="2600"/>
                    </a:lnTo>
                    <a:lnTo>
                      <a:pt x="5025" y="2572"/>
                    </a:lnTo>
                    <a:lnTo>
                      <a:pt x="5012" y="2519"/>
                    </a:lnTo>
                    <a:lnTo>
                      <a:pt x="4357" y="1624"/>
                    </a:lnTo>
                    <a:lnTo>
                      <a:pt x="4317" y="1595"/>
                    </a:lnTo>
                    <a:lnTo>
                      <a:pt x="4284" y="1579"/>
                    </a:lnTo>
                    <a:lnTo>
                      <a:pt x="4234" y="1589"/>
                    </a:lnTo>
                    <a:lnTo>
                      <a:pt x="4120" y="1662"/>
                    </a:lnTo>
                    <a:lnTo>
                      <a:pt x="4091" y="1699"/>
                    </a:lnTo>
                    <a:lnTo>
                      <a:pt x="4081" y="1742"/>
                    </a:lnTo>
                    <a:lnTo>
                      <a:pt x="4085" y="1784"/>
                    </a:lnTo>
                    <a:lnTo>
                      <a:pt x="4099" y="1815"/>
                    </a:lnTo>
                    <a:lnTo>
                      <a:pt x="4602" y="2564"/>
                    </a:lnTo>
                    <a:lnTo>
                      <a:pt x="4637" y="2597"/>
                    </a:lnTo>
                    <a:lnTo>
                      <a:pt x="938" y="819"/>
                    </a:ln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38" name="Freeform 8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>
                  <a:gd name="T0" fmla="*/ 1219 w 5237"/>
                  <a:gd name="T1" fmla="*/ 887 h 6447"/>
                  <a:gd name="T2" fmla="*/ 1383 w 5237"/>
                  <a:gd name="T3" fmla="*/ 487 h 6447"/>
                  <a:gd name="T4" fmla="*/ 1468 w 5237"/>
                  <a:gd name="T5" fmla="*/ 442 h 6447"/>
                  <a:gd name="T6" fmla="*/ 2059 w 5237"/>
                  <a:gd name="T7" fmla="*/ 545 h 6447"/>
                  <a:gd name="T8" fmla="*/ 2221 w 5237"/>
                  <a:gd name="T9" fmla="*/ 550 h 6447"/>
                  <a:gd name="T10" fmla="*/ 2344 w 5237"/>
                  <a:gd name="T11" fmla="*/ 454 h 6447"/>
                  <a:gd name="T12" fmla="*/ 2437 w 5237"/>
                  <a:gd name="T13" fmla="*/ 234 h 6447"/>
                  <a:gd name="T14" fmla="*/ 2524 w 5237"/>
                  <a:gd name="T15" fmla="*/ 162 h 6447"/>
                  <a:gd name="T16" fmla="*/ 3182 w 5237"/>
                  <a:gd name="T17" fmla="*/ 0 h 6447"/>
                  <a:gd name="T18" fmla="*/ 3199 w 5237"/>
                  <a:gd name="T19" fmla="*/ 49 h 6447"/>
                  <a:gd name="T20" fmla="*/ 4209 w 5237"/>
                  <a:gd name="T21" fmla="*/ 1375 h 6447"/>
                  <a:gd name="T22" fmla="*/ 5150 w 5237"/>
                  <a:gd name="T23" fmla="*/ 2635 h 6447"/>
                  <a:gd name="T24" fmla="*/ 5154 w 5237"/>
                  <a:gd name="T25" fmla="*/ 3597 h 6447"/>
                  <a:gd name="T26" fmla="*/ 5015 w 5237"/>
                  <a:gd name="T27" fmla="*/ 4724 h 6447"/>
                  <a:gd name="T28" fmla="*/ 4971 w 5237"/>
                  <a:gd name="T29" fmla="*/ 4865 h 6447"/>
                  <a:gd name="T30" fmla="*/ 4547 w 5237"/>
                  <a:gd name="T31" fmla="*/ 5330 h 6447"/>
                  <a:gd name="T32" fmla="*/ 4427 w 5237"/>
                  <a:gd name="T33" fmla="*/ 5462 h 6447"/>
                  <a:gd name="T34" fmla="*/ 4301 w 5237"/>
                  <a:gd name="T35" fmla="*/ 5652 h 6447"/>
                  <a:gd name="T36" fmla="*/ 4017 w 5237"/>
                  <a:gd name="T37" fmla="*/ 6447 h 6447"/>
                  <a:gd name="T38" fmla="*/ 3749 w 5237"/>
                  <a:gd name="T39" fmla="*/ 6320 h 6447"/>
                  <a:gd name="T40" fmla="*/ 3417 w 5237"/>
                  <a:gd name="T41" fmla="*/ 6229 h 6447"/>
                  <a:gd name="T42" fmla="*/ 3471 w 5237"/>
                  <a:gd name="T43" fmla="*/ 5780 h 6447"/>
                  <a:gd name="T44" fmla="*/ 3412 w 5237"/>
                  <a:gd name="T45" fmla="*/ 5732 h 6447"/>
                  <a:gd name="T46" fmla="*/ 3339 w 5237"/>
                  <a:gd name="T47" fmla="*/ 5652 h 6447"/>
                  <a:gd name="T48" fmla="*/ 3307 w 5237"/>
                  <a:gd name="T49" fmla="*/ 5617 h 6447"/>
                  <a:gd name="T50" fmla="*/ 3074 w 5237"/>
                  <a:gd name="T51" fmla="*/ 5589 h 6447"/>
                  <a:gd name="T52" fmla="*/ 3047 w 5237"/>
                  <a:gd name="T53" fmla="*/ 5670 h 6447"/>
                  <a:gd name="T54" fmla="*/ 2941 w 5237"/>
                  <a:gd name="T55" fmla="*/ 5677 h 6447"/>
                  <a:gd name="T56" fmla="*/ 2879 w 5237"/>
                  <a:gd name="T57" fmla="*/ 5745 h 6447"/>
                  <a:gd name="T58" fmla="*/ 2809 w 5237"/>
                  <a:gd name="T59" fmla="*/ 6110 h 6447"/>
                  <a:gd name="T60" fmla="*/ 2749 w 5237"/>
                  <a:gd name="T61" fmla="*/ 6127 h 6447"/>
                  <a:gd name="T62" fmla="*/ 1997 w 5237"/>
                  <a:gd name="T63" fmla="*/ 6004 h 6447"/>
                  <a:gd name="T64" fmla="*/ 1711 w 5237"/>
                  <a:gd name="T65" fmla="*/ 6004 h 6447"/>
                  <a:gd name="T66" fmla="*/ 1378 w 5237"/>
                  <a:gd name="T67" fmla="*/ 6060 h 6447"/>
                  <a:gd name="T68" fmla="*/ 1001 w 5237"/>
                  <a:gd name="T69" fmla="*/ 6182 h 6447"/>
                  <a:gd name="T70" fmla="*/ 708 w 5237"/>
                  <a:gd name="T71" fmla="*/ 6362 h 6447"/>
                  <a:gd name="T72" fmla="*/ 631 w 5237"/>
                  <a:gd name="T73" fmla="*/ 6434 h 6447"/>
                  <a:gd name="T74" fmla="*/ 56 w 5237"/>
                  <a:gd name="T75" fmla="*/ 5252 h 6447"/>
                  <a:gd name="T76" fmla="*/ 366 w 5237"/>
                  <a:gd name="T77" fmla="*/ 5185 h 6447"/>
                  <a:gd name="T78" fmla="*/ 606 w 5237"/>
                  <a:gd name="T79" fmla="*/ 5147 h 6447"/>
                  <a:gd name="T80" fmla="*/ 771 w 5237"/>
                  <a:gd name="T81" fmla="*/ 5057 h 6447"/>
                  <a:gd name="T82" fmla="*/ 1048 w 5237"/>
                  <a:gd name="T83" fmla="*/ 4877 h 6447"/>
                  <a:gd name="T84" fmla="*/ 1296 w 5237"/>
                  <a:gd name="T85" fmla="*/ 4774 h 6447"/>
                  <a:gd name="T86" fmla="*/ 1791 w 5237"/>
                  <a:gd name="T87" fmla="*/ 4199 h 6447"/>
                  <a:gd name="T88" fmla="*/ 1876 w 5237"/>
                  <a:gd name="T89" fmla="*/ 4010 h 6447"/>
                  <a:gd name="T90" fmla="*/ 1959 w 5237"/>
                  <a:gd name="T91" fmla="*/ 3877 h 6447"/>
                  <a:gd name="T92" fmla="*/ 2003 w 5237"/>
                  <a:gd name="T93" fmla="*/ 3727 h 6447"/>
                  <a:gd name="T94" fmla="*/ 2011 w 5237"/>
                  <a:gd name="T95" fmla="*/ 3567 h 6447"/>
                  <a:gd name="T96" fmla="*/ 1939 w 5237"/>
                  <a:gd name="T97" fmla="*/ 3017 h 6447"/>
                  <a:gd name="T98" fmla="*/ 1434 w 5237"/>
                  <a:gd name="T99" fmla="*/ 2419 h 6447"/>
                  <a:gd name="T100" fmla="*/ 648 w 5237"/>
                  <a:gd name="T101" fmla="*/ 1811 h 6447"/>
                  <a:gd name="T102" fmla="*/ 616 w 5237"/>
                  <a:gd name="T103" fmla="*/ 1635 h 6447"/>
                  <a:gd name="T104" fmla="*/ 916 w 5237"/>
                  <a:gd name="T105" fmla="*/ 1377 h 6447"/>
                  <a:gd name="T106" fmla="*/ 1090 w 5237"/>
                  <a:gd name="T107" fmla="*/ 1155 h 6447"/>
                  <a:gd name="T108" fmla="*/ 1148 w 5237"/>
                  <a:gd name="T109" fmla="*/ 1002 h 6447"/>
                  <a:gd name="T110" fmla="*/ 938 w 5237"/>
                  <a:gd name="T111" fmla="*/ 819 h 644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237"/>
                  <a:gd name="T169" fmla="*/ 0 h 6447"/>
                  <a:gd name="T170" fmla="*/ 5237 w 5237"/>
                  <a:gd name="T171" fmla="*/ 6447 h 644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237" h="6447">
                    <a:moveTo>
                      <a:pt x="938" y="819"/>
                    </a:move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39" name="Freeform 9"/>
              <p:cNvSpPr>
                <a:spLocks/>
              </p:cNvSpPr>
              <p:nvPr/>
            </p:nvSpPr>
            <p:spPr bwMode="auto">
              <a:xfrm>
                <a:off x="4498" y="2371"/>
                <a:ext cx="92" cy="107"/>
              </a:xfrm>
              <a:custGeom>
                <a:avLst/>
                <a:gdLst>
                  <a:gd name="T0" fmla="*/ 0 w 458"/>
                  <a:gd name="T1" fmla="*/ 0 h 536"/>
                  <a:gd name="T2" fmla="*/ 458 w 458"/>
                  <a:gd name="T3" fmla="*/ 353 h 536"/>
                  <a:gd name="T4" fmla="*/ 301 w 458"/>
                  <a:gd name="T5" fmla="*/ 536 h 536"/>
                  <a:gd name="T6" fmla="*/ 56 w 458"/>
                  <a:gd name="T7" fmla="*/ 384 h 536"/>
                  <a:gd name="T8" fmla="*/ 52 w 458"/>
                  <a:gd name="T9" fmla="*/ 338 h 536"/>
                  <a:gd name="T10" fmla="*/ 2 w 458"/>
                  <a:gd name="T11" fmla="*/ 11 h 536"/>
                  <a:gd name="T12" fmla="*/ 0 w 458"/>
                  <a:gd name="T13" fmla="*/ 0 h 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8"/>
                  <a:gd name="T22" fmla="*/ 0 h 536"/>
                  <a:gd name="T23" fmla="*/ 458 w 458"/>
                  <a:gd name="T24" fmla="*/ 536 h 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8" h="536">
                    <a:moveTo>
                      <a:pt x="0" y="0"/>
                    </a:moveTo>
                    <a:lnTo>
                      <a:pt x="458" y="353"/>
                    </a:lnTo>
                    <a:lnTo>
                      <a:pt x="301" y="536"/>
                    </a:lnTo>
                    <a:lnTo>
                      <a:pt x="56" y="384"/>
                    </a:lnTo>
                    <a:lnTo>
                      <a:pt x="52" y="33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0" name="Freeform 10"/>
              <p:cNvSpPr>
                <a:spLocks/>
              </p:cNvSpPr>
              <p:nvPr/>
            </p:nvSpPr>
            <p:spPr bwMode="auto">
              <a:xfrm>
                <a:off x="4509" y="2441"/>
                <a:ext cx="147" cy="161"/>
              </a:xfrm>
              <a:custGeom>
                <a:avLst/>
                <a:gdLst>
                  <a:gd name="T0" fmla="*/ 249 w 734"/>
                  <a:gd name="T1" fmla="*/ 183 h 801"/>
                  <a:gd name="T2" fmla="*/ 406 w 734"/>
                  <a:gd name="T3" fmla="*/ 0 h 801"/>
                  <a:gd name="T4" fmla="*/ 734 w 734"/>
                  <a:gd name="T5" fmla="*/ 255 h 801"/>
                  <a:gd name="T6" fmla="*/ 313 w 734"/>
                  <a:gd name="T7" fmla="*/ 801 h 801"/>
                  <a:gd name="T8" fmla="*/ 0 w 734"/>
                  <a:gd name="T9" fmla="*/ 616 h 801"/>
                  <a:gd name="T10" fmla="*/ 249 w 734"/>
                  <a:gd name="T11" fmla="*/ 183 h 8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4"/>
                  <a:gd name="T19" fmla="*/ 0 h 801"/>
                  <a:gd name="T20" fmla="*/ 734 w 734"/>
                  <a:gd name="T21" fmla="*/ 801 h 8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4" h="801">
                    <a:moveTo>
                      <a:pt x="249" y="183"/>
                    </a:moveTo>
                    <a:lnTo>
                      <a:pt x="406" y="0"/>
                    </a:lnTo>
                    <a:lnTo>
                      <a:pt x="734" y="255"/>
                    </a:lnTo>
                    <a:lnTo>
                      <a:pt x="313" y="801"/>
                    </a:lnTo>
                    <a:lnTo>
                      <a:pt x="0" y="616"/>
                    </a:lnTo>
                    <a:lnTo>
                      <a:pt x="249" y="1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1" name="Freeform 11"/>
              <p:cNvSpPr>
                <a:spLocks/>
              </p:cNvSpPr>
              <p:nvPr/>
            </p:nvSpPr>
            <p:spPr bwMode="auto">
              <a:xfrm>
                <a:off x="4542" y="2501"/>
                <a:ext cx="2363" cy="1565"/>
              </a:xfrm>
              <a:custGeom>
                <a:avLst/>
                <a:gdLst>
                  <a:gd name="T0" fmla="*/ 10004 w 11818"/>
                  <a:gd name="T1" fmla="*/ 367 h 7829"/>
                  <a:gd name="T2" fmla="*/ 10382 w 11818"/>
                  <a:gd name="T3" fmla="*/ 277 h 7829"/>
                  <a:gd name="T4" fmla="*/ 11015 w 11818"/>
                  <a:gd name="T5" fmla="*/ 104 h 7829"/>
                  <a:gd name="T6" fmla="*/ 11427 w 11818"/>
                  <a:gd name="T7" fmla="*/ 2 h 7829"/>
                  <a:gd name="T8" fmla="*/ 11550 w 11818"/>
                  <a:gd name="T9" fmla="*/ 277 h 7829"/>
                  <a:gd name="T10" fmla="*/ 11691 w 11818"/>
                  <a:gd name="T11" fmla="*/ 807 h 7829"/>
                  <a:gd name="T12" fmla="*/ 11818 w 11818"/>
                  <a:gd name="T13" fmla="*/ 1839 h 7829"/>
                  <a:gd name="T14" fmla="*/ 11687 w 11818"/>
                  <a:gd name="T15" fmla="*/ 2499 h 7829"/>
                  <a:gd name="T16" fmla="*/ 11415 w 11818"/>
                  <a:gd name="T17" fmla="*/ 2619 h 7829"/>
                  <a:gd name="T18" fmla="*/ 11210 w 11818"/>
                  <a:gd name="T19" fmla="*/ 2767 h 7829"/>
                  <a:gd name="T20" fmla="*/ 10784 w 11818"/>
                  <a:gd name="T21" fmla="*/ 3314 h 7829"/>
                  <a:gd name="T22" fmla="*/ 10705 w 11818"/>
                  <a:gd name="T23" fmla="*/ 3942 h 7829"/>
                  <a:gd name="T24" fmla="*/ 10599 w 11818"/>
                  <a:gd name="T25" fmla="*/ 4179 h 7829"/>
                  <a:gd name="T26" fmla="*/ 10205 w 11818"/>
                  <a:gd name="T27" fmla="*/ 4445 h 7829"/>
                  <a:gd name="T28" fmla="*/ 9952 w 11818"/>
                  <a:gd name="T29" fmla="*/ 4617 h 7829"/>
                  <a:gd name="T30" fmla="*/ 9530 w 11818"/>
                  <a:gd name="T31" fmla="*/ 4785 h 7829"/>
                  <a:gd name="T32" fmla="*/ 9265 w 11818"/>
                  <a:gd name="T33" fmla="*/ 5042 h 7829"/>
                  <a:gd name="T34" fmla="*/ 7924 w 11818"/>
                  <a:gd name="T35" fmla="*/ 5545 h 7829"/>
                  <a:gd name="T36" fmla="*/ 3756 w 11818"/>
                  <a:gd name="T37" fmla="*/ 7487 h 7829"/>
                  <a:gd name="T38" fmla="*/ 2440 w 11818"/>
                  <a:gd name="T39" fmla="*/ 7439 h 7829"/>
                  <a:gd name="T40" fmla="*/ 1855 w 11818"/>
                  <a:gd name="T41" fmla="*/ 7777 h 7829"/>
                  <a:gd name="T42" fmla="*/ 1430 w 11818"/>
                  <a:gd name="T43" fmla="*/ 7790 h 7829"/>
                  <a:gd name="T44" fmla="*/ 967 w 11818"/>
                  <a:gd name="T45" fmla="*/ 7457 h 7829"/>
                  <a:gd name="T46" fmla="*/ 31 w 11818"/>
                  <a:gd name="T47" fmla="*/ 7084 h 7829"/>
                  <a:gd name="T48" fmla="*/ 162 w 11818"/>
                  <a:gd name="T49" fmla="*/ 6717 h 7829"/>
                  <a:gd name="T50" fmla="*/ 394 w 11818"/>
                  <a:gd name="T51" fmla="*/ 6364 h 7829"/>
                  <a:gd name="T52" fmla="*/ 685 w 11818"/>
                  <a:gd name="T53" fmla="*/ 6180 h 7829"/>
                  <a:gd name="T54" fmla="*/ 1087 w 11818"/>
                  <a:gd name="T55" fmla="*/ 6020 h 7829"/>
                  <a:gd name="T56" fmla="*/ 1395 w 11818"/>
                  <a:gd name="T57" fmla="*/ 5987 h 7829"/>
                  <a:gd name="T58" fmla="*/ 2035 w 11818"/>
                  <a:gd name="T59" fmla="*/ 5957 h 7829"/>
                  <a:gd name="T60" fmla="*/ 2258 w 11818"/>
                  <a:gd name="T61" fmla="*/ 5862 h 7829"/>
                  <a:gd name="T62" fmla="*/ 2920 w 11818"/>
                  <a:gd name="T63" fmla="*/ 4694 h 7829"/>
                  <a:gd name="T64" fmla="*/ 3385 w 11818"/>
                  <a:gd name="T65" fmla="*/ 3302 h 7829"/>
                  <a:gd name="T66" fmla="*/ 3563 w 11818"/>
                  <a:gd name="T67" fmla="*/ 3002 h 7829"/>
                  <a:gd name="T68" fmla="*/ 4055 w 11818"/>
                  <a:gd name="T69" fmla="*/ 2490 h 7829"/>
                  <a:gd name="T70" fmla="*/ 4151 w 11818"/>
                  <a:gd name="T71" fmla="*/ 2264 h 7829"/>
                  <a:gd name="T72" fmla="*/ 4373 w 11818"/>
                  <a:gd name="T73" fmla="*/ 260 h 7829"/>
                  <a:gd name="T74" fmla="*/ 4715 w 11818"/>
                  <a:gd name="T75" fmla="*/ 497 h 7829"/>
                  <a:gd name="T76" fmla="*/ 6523 w 11818"/>
                  <a:gd name="T77" fmla="*/ 1747 h 7829"/>
                  <a:gd name="T78" fmla="*/ 6806 w 11818"/>
                  <a:gd name="T79" fmla="*/ 1731 h 7829"/>
                  <a:gd name="T80" fmla="*/ 7341 w 11818"/>
                  <a:gd name="T81" fmla="*/ 1597 h 7829"/>
                  <a:gd name="T82" fmla="*/ 7967 w 11818"/>
                  <a:gd name="T83" fmla="*/ 1372 h 7829"/>
                  <a:gd name="T84" fmla="*/ 8785 w 11818"/>
                  <a:gd name="T85" fmla="*/ 1017 h 7829"/>
                  <a:gd name="T86" fmla="*/ 8979 w 11818"/>
                  <a:gd name="T87" fmla="*/ 994 h 7829"/>
                  <a:gd name="T88" fmla="*/ 9149 w 11818"/>
                  <a:gd name="T89" fmla="*/ 830 h 782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818"/>
                  <a:gd name="T136" fmla="*/ 0 h 7829"/>
                  <a:gd name="T137" fmla="*/ 11818 w 11818"/>
                  <a:gd name="T138" fmla="*/ 7829 h 782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818" h="7829">
                    <a:moveTo>
                      <a:pt x="9186" y="754"/>
                    </a:moveTo>
                    <a:lnTo>
                      <a:pt x="9603" y="537"/>
                    </a:lnTo>
                    <a:lnTo>
                      <a:pt x="10004" y="367"/>
                    </a:lnTo>
                    <a:lnTo>
                      <a:pt x="10207" y="312"/>
                    </a:lnTo>
                    <a:lnTo>
                      <a:pt x="10300" y="302"/>
                    </a:lnTo>
                    <a:lnTo>
                      <a:pt x="10382" y="277"/>
                    </a:lnTo>
                    <a:lnTo>
                      <a:pt x="10564" y="210"/>
                    </a:lnTo>
                    <a:lnTo>
                      <a:pt x="10738" y="181"/>
                    </a:lnTo>
                    <a:lnTo>
                      <a:pt x="11015" y="104"/>
                    </a:lnTo>
                    <a:lnTo>
                      <a:pt x="11143" y="84"/>
                    </a:lnTo>
                    <a:lnTo>
                      <a:pt x="11292" y="50"/>
                    </a:lnTo>
                    <a:lnTo>
                      <a:pt x="11427" y="2"/>
                    </a:lnTo>
                    <a:lnTo>
                      <a:pt x="11427" y="0"/>
                    </a:lnTo>
                    <a:lnTo>
                      <a:pt x="11480" y="117"/>
                    </a:lnTo>
                    <a:lnTo>
                      <a:pt x="11550" y="277"/>
                    </a:lnTo>
                    <a:lnTo>
                      <a:pt x="11612" y="434"/>
                    </a:lnTo>
                    <a:lnTo>
                      <a:pt x="11660" y="610"/>
                    </a:lnTo>
                    <a:lnTo>
                      <a:pt x="11691" y="807"/>
                    </a:lnTo>
                    <a:lnTo>
                      <a:pt x="11745" y="1206"/>
                    </a:lnTo>
                    <a:lnTo>
                      <a:pt x="11782" y="1457"/>
                    </a:lnTo>
                    <a:lnTo>
                      <a:pt x="11818" y="1839"/>
                    </a:lnTo>
                    <a:lnTo>
                      <a:pt x="11778" y="2258"/>
                    </a:lnTo>
                    <a:lnTo>
                      <a:pt x="11749" y="2389"/>
                    </a:lnTo>
                    <a:lnTo>
                      <a:pt x="11687" y="2499"/>
                    </a:lnTo>
                    <a:lnTo>
                      <a:pt x="11600" y="2559"/>
                    </a:lnTo>
                    <a:lnTo>
                      <a:pt x="11525" y="2597"/>
                    </a:lnTo>
                    <a:lnTo>
                      <a:pt x="11415" y="2619"/>
                    </a:lnTo>
                    <a:lnTo>
                      <a:pt x="11334" y="2654"/>
                    </a:lnTo>
                    <a:lnTo>
                      <a:pt x="11263" y="2707"/>
                    </a:lnTo>
                    <a:lnTo>
                      <a:pt x="11210" y="2767"/>
                    </a:lnTo>
                    <a:lnTo>
                      <a:pt x="11050" y="2974"/>
                    </a:lnTo>
                    <a:lnTo>
                      <a:pt x="10880" y="3190"/>
                    </a:lnTo>
                    <a:lnTo>
                      <a:pt x="10784" y="3314"/>
                    </a:lnTo>
                    <a:lnTo>
                      <a:pt x="10759" y="3402"/>
                    </a:lnTo>
                    <a:lnTo>
                      <a:pt x="10738" y="3499"/>
                    </a:lnTo>
                    <a:lnTo>
                      <a:pt x="10705" y="3942"/>
                    </a:lnTo>
                    <a:lnTo>
                      <a:pt x="10697" y="4042"/>
                    </a:lnTo>
                    <a:lnTo>
                      <a:pt x="10660" y="4115"/>
                    </a:lnTo>
                    <a:lnTo>
                      <a:pt x="10599" y="4179"/>
                    </a:lnTo>
                    <a:lnTo>
                      <a:pt x="10373" y="4320"/>
                    </a:lnTo>
                    <a:lnTo>
                      <a:pt x="10282" y="4382"/>
                    </a:lnTo>
                    <a:lnTo>
                      <a:pt x="10205" y="4445"/>
                    </a:lnTo>
                    <a:lnTo>
                      <a:pt x="10145" y="4520"/>
                    </a:lnTo>
                    <a:lnTo>
                      <a:pt x="10060" y="4584"/>
                    </a:lnTo>
                    <a:lnTo>
                      <a:pt x="9952" y="4617"/>
                    </a:lnTo>
                    <a:lnTo>
                      <a:pt x="9867" y="4625"/>
                    </a:lnTo>
                    <a:lnTo>
                      <a:pt x="9599" y="4744"/>
                    </a:lnTo>
                    <a:lnTo>
                      <a:pt x="9530" y="4785"/>
                    </a:lnTo>
                    <a:lnTo>
                      <a:pt x="9449" y="4837"/>
                    </a:lnTo>
                    <a:lnTo>
                      <a:pt x="9356" y="4932"/>
                    </a:lnTo>
                    <a:lnTo>
                      <a:pt x="9265" y="5042"/>
                    </a:lnTo>
                    <a:lnTo>
                      <a:pt x="9215" y="5094"/>
                    </a:lnTo>
                    <a:lnTo>
                      <a:pt x="9111" y="5152"/>
                    </a:lnTo>
                    <a:lnTo>
                      <a:pt x="7924" y="5545"/>
                    </a:lnTo>
                    <a:lnTo>
                      <a:pt x="4250" y="7312"/>
                    </a:lnTo>
                    <a:lnTo>
                      <a:pt x="3941" y="7447"/>
                    </a:lnTo>
                    <a:lnTo>
                      <a:pt x="3756" y="7487"/>
                    </a:lnTo>
                    <a:lnTo>
                      <a:pt x="3443" y="7522"/>
                    </a:lnTo>
                    <a:lnTo>
                      <a:pt x="2590" y="7439"/>
                    </a:lnTo>
                    <a:lnTo>
                      <a:pt x="2440" y="7439"/>
                    </a:lnTo>
                    <a:lnTo>
                      <a:pt x="2343" y="7454"/>
                    </a:lnTo>
                    <a:lnTo>
                      <a:pt x="1995" y="7730"/>
                    </a:lnTo>
                    <a:lnTo>
                      <a:pt x="1855" y="7777"/>
                    </a:lnTo>
                    <a:lnTo>
                      <a:pt x="1615" y="7819"/>
                    </a:lnTo>
                    <a:lnTo>
                      <a:pt x="1507" y="7829"/>
                    </a:lnTo>
                    <a:lnTo>
                      <a:pt x="1430" y="7790"/>
                    </a:lnTo>
                    <a:lnTo>
                      <a:pt x="1268" y="7642"/>
                    </a:lnTo>
                    <a:lnTo>
                      <a:pt x="1120" y="7518"/>
                    </a:lnTo>
                    <a:lnTo>
                      <a:pt x="967" y="7457"/>
                    </a:lnTo>
                    <a:lnTo>
                      <a:pt x="207" y="7339"/>
                    </a:lnTo>
                    <a:lnTo>
                      <a:pt x="0" y="7298"/>
                    </a:lnTo>
                    <a:lnTo>
                      <a:pt x="31" y="7084"/>
                    </a:lnTo>
                    <a:lnTo>
                      <a:pt x="54" y="6957"/>
                    </a:lnTo>
                    <a:lnTo>
                      <a:pt x="97" y="6832"/>
                    </a:lnTo>
                    <a:lnTo>
                      <a:pt x="162" y="6717"/>
                    </a:lnTo>
                    <a:lnTo>
                      <a:pt x="220" y="6622"/>
                    </a:lnTo>
                    <a:lnTo>
                      <a:pt x="332" y="6422"/>
                    </a:lnTo>
                    <a:lnTo>
                      <a:pt x="394" y="6364"/>
                    </a:lnTo>
                    <a:lnTo>
                      <a:pt x="450" y="6339"/>
                    </a:lnTo>
                    <a:lnTo>
                      <a:pt x="647" y="6217"/>
                    </a:lnTo>
                    <a:lnTo>
                      <a:pt x="685" y="6180"/>
                    </a:lnTo>
                    <a:lnTo>
                      <a:pt x="727" y="6127"/>
                    </a:lnTo>
                    <a:lnTo>
                      <a:pt x="795" y="6099"/>
                    </a:lnTo>
                    <a:lnTo>
                      <a:pt x="1087" y="6020"/>
                    </a:lnTo>
                    <a:lnTo>
                      <a:pt x="1195" y="6007"/>
                    </a:lnTo>
                    <a:lnTo>
                      <a:pt x="1297" y="5992"/>
                    </a:lnTo>
                    <a:lnTo>
                      <a:pt x="1395" y="5987"/>
                    </a:lnTo>
                    <a:lnTo>
                      <a:pt x="1832" y="5980"/>
                    </a:lnTo>
                    <a:lnTo>
                      <a:pt x="1932" y="5964"/>
                    </a:lnTo>
                    <a:lnTo>
                      <a:pt x="2035" y="5957"/>
                    </a:lnTo>
                    <a:lnTo>
                      <a:pt x="2130" y="5929"/>
                    </a:lnTo>
                    <a:lnTo>
                      <a:pt x="2200" y="5904"/>
                    </a:lnTo>
                    <a:lnTo>
                      <a:pt x="2258" y="5862"/>
                    </a:lnTo>
                    <a:lnTo>
                      <a:pt x="2302" y="5785"/>
                    </a:lnTo>
                    <a:lnTo>
                      <a:pt x="2868" y="4787"/>
                    </a:lnTo>
                    <a:lnTo>
                      <a:pt x="2920" y="4694"/>
                    </a:lnTo>
                    <a:lnTo>
                      <a:pt x="2957" y="4559"/>
                    </a:lnTo>
                    <a:lnTo>
                      <a:pt x="3153" y="3987"/>
                    </a:lnTo>
                    <a:lnTo>
                      <a:pt x="3385" y="3302"/>
                    </a:lnTo>
                    <a:lnTo>
                      <a:pt x="3437" y="3192"/>
                    </a:lnTo>
                    <a:lnTo>
                      <a:pt x="3495" y="3090"/>
                    </a:lnTo>
                    <a:lnTo>
                      <a:pt x="3563" y="3002"/>
                    </a:lnTo>
                    <a:lnTo>
                      <a:pt x="3618" y="2927"/>
                    </a:lnTo>
                    <a:lnTo>
                      <a:pt x="3683" y="2870"/>
                    </a:lnTo>
                    <a:lnTo>
                      <a:pt x="4055" y="2490"/>
                    </a:lnTo>
                    <a:lnTo>
                      <a:pt x="4107" y="2405"/>
                    </a:lnTo>
                    <a:lnTo>
                      <a:pt x="4136" y="2339"/>
                    </a:lnTo>
                    <a:lnTo>
                      <a:pt x="4151" y="2264"/>
                    </a:lnTo>
                    <a:lnTo>
                      <a:pt x="4176" y="2157"/>
                    </a:lnTo>
                    <a:lnTo>
                      <a:pt x="4290" y="1137"/>
                    </a:lnTo>
                    <a:lnTo>
                      <a:pt x="4373" y="260"/>
                    </a:lnTo>
                    <a:lnTo>
                      <a:pt x="4373" y="262"/>
                    </a:lnTo>
                    <a:lnTo>
                      <a:pt x="4462" y="318"/>
                    </a:lnTo>
                    <a:lnTo>
                      <a:pt x="4715" y="497"/>
                    </a:lnTo>
                    <a:lnTo>
                      <a:pt x="5636" y="1152"/>
                    </a:lnTo>
                    <a:lnTo>
                      <a:pt x="6419" y="1694"/>
                    </a:lnTo>
                    <a:lnTo>
                      <a:pt x="6523" y="1747"/>
                    </a:lnTo>
                    <a:lnTo>
                      <a:pt x="6629" y="1760"/>
                    </a:lnTo>
                    <a:lnTo>
                      <a:pt x="6731" y="1752"/>
                    </a:lnTo>
                    <a:lnTo>
                      <a:pt x="6806" y="1731"/>
                    </a:lnTo>
                    <a:lnTo>
                      <a:pt x="6976" y="1685"/>
                    </a:lnTo>
                    <a:lnTo>
                      <a:pt x="7141" y="1640"/>
                    </a:lnTo>
                    <a:lnTo>
                      <a:pt x="7341" y="1597"/>
                    </a:lnTo>
                    <a:lnTo>
                      <a:pt x="7611" y="1552"/>
                    </a:lnTo>
                    <a:lnTo>
                      <a:pt x="7822" y="1462"/>
                    </a:lnTo>
                    <a:lnTo>
                      <a:pt x="7967" y="1372"/>
                    </a:lnTo>
                    <a:lnTo>
                      <a:pt x="8364" y="1175"/>
                    </a:lnTo>
                    <a:lnTo>
                      <a:pt x="8721" y="1034"/>
                    </a:lnTo>
                    <a:lnTo>
                      <a:pt x="8785" y="1017"/>
                    </a:lnTo>
                    <a:lnTo>
                      <a:pt x="8862" y="1011"/>
                    </a:lnTo>
                    <a:lnTo>
                      <a:pt x="8920" y="1011"/>
                    </a:lnTo>
                    <a:lnTo>
                      <a:pt x="8979" y="994"/>
                    </a:lnTo>
                    <a:lnTo>
                      <a:pt x="9042" y="955"/>
                    </a:lnTo>
                    <a:lnTo>
                      <a:pt x="9107" y="882"/>
                    </a:lnTo>
                    <a:lnTo>
                      <a:pt x="9149" y="830"/>
                    </a:lnTo>
                    <a:lnTo>
                      <a:pt x="9186" y="75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2" name="Freeform 12"/>
              <p:cNvSpPr>
                <a:spLocks/>
              </p:cNvSpPr>
              <p:nvPr/>
            </p:nvSpPr>
            <p:spPr bwMode="auto">
              <a:xfrm>
                <a:off x="3998" y="-1042"/>
                <a:ext cx="2456" cy="1885"/>
              </a:xfrm>
              <a:custGeom>
                <a:avLst/>
                <a:gdLst>
                  <a:gd name="T0" fmla="*/ 4703 w 12283"/>
                  <a:gd name="T1" fmla="*/ 118 h 9423"/>
                  <a:gd name="T2" fmla="*/ 4496 w 12283"/>
                  <a:gd name="T3" fmla="*/ 2923 h 9423"/>
                  <a:gd name="T4" fmla="*/ 5967 w 12283"/>
                  <a:gd name="T5" fmla="*/ 2660 h 9423"/>
                  <a:gd name="T6" fmla="*/ 6544 w 12283"/>
                  <a:gd name="T7" fmla="*/ 2409 h 9423"/>
                  <a:gd name="T8" fmla="*/ 7245 w 12283"/>
                  <a:gd name="T9" fmla="*/ 2098 h 9423"/>
                  <a:gd name="T10" fmla="*/ 9352 w 12283"/>
                  <a:gd name="T11" fmla="*/ 1467 h 9423"/>
                  <a:gd name="T12" fmla="*/ 8105 w 12283"/>
                  <a:gd name="T13" fmla="*/ 3123 h 9423"/>
                  <a:gd name="T14" fmla="*/ 9381 w 12283"/>
                  <a:gd name="T15" fmla="*/ 2801 h 9423"/>
                  <a:gd name="T16" fmla="*/ 9593 w 12283"/>
                  <a:gd name="T17" fmla="*/ 2870 h 9423"/>
                  <a:gd name="T18" fmla="*/ 9688 w 12283"/>
                  <a:gd name="T19" fmla="*/ 2895 h 9423"/>
                  <a:gd name="T20" fmla="*/ 9881 w 12283"/>
                  <a:gd name="T21" fmla="*/ 2895 h 9423"/>
                  <a:gd name="T22" fmla="*/ 10375 w 12283"/>
                  <a:gd name="T23" fmla="*/ 3245 h 9423"/>
                  <a:gd name="T24" fmla="*/ 10418 w 12283"/>
                  <a:gd name="T25" fmla="*/ 3355 h 9423"/>
                  <a:gd name="T26" fmla="*/ 10550 w 12283"/>
                  <a:gd name="T27" fmla="*/ 3420 h 9423"/>
                  <a:gd name="T28" fmla="*/ 10851 w 12283"/>
                  <a:gd name="T29" fmla="*/ 3380 h 9423"/>
                  <a:gd name="T30" fmla="*/ 11818 w 12283"/>
                  <a:gd name="T31" fmla="*/ 3500 h 9423"/>
                  <a:gd name="T32" fmla="*/ 12216 w 12283"/>
                  <a:gd name="T33" fmla="*/ 3530 h 9423"/>
                  <a:gd name="T34" fmla="*/ 12083 w 12283"/>
                  <a:gd name="T35" fmla="*/ 3758 h 9423"/>
                  <a:gd name="T36" fmla="*/ 11931 w 12283"/>
                  <a:gd name="T37" fmla="*/ 3932 h 9423"/>
                  <a:gd name="T38" fmla="*/ 11648 w 12283"/>
                  <a:gd name="T39" fmla="*/ 4188 h 9423"/>
                  <a:gd name="T40" fmla="*/ 10848 w 12283"/>
                  <a:gd name="T41" fmla="*/ 4770 h 9423"/>
                  <a:gd name="T42" fmla="*/ 8553 w 12283"/>
                  <a:gd name="T43" fmla="*/ 5718 h 9423"/>
                  <a:gd name="T44" fmla="*/ 6072 w 12283"/>
                  <a:gd name="T45" fmla="*/ 7113 h 9423"/>
                  <a:gd name="T46" fmla="*/ 5716 w 12283"/>
                  <a:gd name="T47" fmla="*/ 7285 h 9423"/>
                  <a:gd name="T48" fmla="*/ 5427 w 12283"/>
                  <a:gd name="T49" fmla="*/ 7441 h 9423"/>
                  <a:gd name="T50" fmla="*/ 5232 w 12283"/>
                  <a:gd name="T51" fmla="*/ 7571 h 9423"/>
                  <a:gd name="T52" fmla="*/ 5037 w 12283"/>
                  <a:gd name="T53" fmla="*/ 7675 h 9423"/>
                  <a:gd name="T54" fmla="*/ 4644 w 12283"/>
                  <a:gd name="T55" fmla="*/ 7898 h 9423"/>
                  <a:gd name="T56" fmla="*/ 4298 w 12283"/>
                  <a:gd name="T57" fmla="*/ 8128 h 9423"/>
                  <a:gd name="T58" fmla="*/ 3931 w 12283"/>
                  <a:gd name="T59" fmla="*/ 8395 h 9423"/>
                  <a:gd name="T60" fmla="*/ 3791 w 12283"/>
                  <a:gd name="T61" fmla="*/ 8553 h 9423"/>
                  <a:gd name="T62" fmla="*/ 3696 w 12283"/>
                  <a:gd name="T63" fmla="*/ 8813 h 9423"/>
                  <a:gd name="T64" fmla="*/ 3674 w 12283"/>
                  <a:gd name="T65" fmla="*/ 8918 h 9423"/>
                  <a:gd name="T66" fmla="*/ 3518 w 12283"/>
                  <a:gd name="T67" fmla="*/ 9005 h 9423"/>
                  <a:gd name="T68" fmla="*/ 3391 w 12283"/>
                  <a:gd name="T69" fmla="*/ 9098 h 9423"/>
                  <a:gd name="T70" fmla="*/ 3266 w 12283"/>
                  <a:gd name="T71" fmla="*/ 9258 h 9423"/>
                  <a:gd name="T72" fmla="*/ 2981 w 12283"/>
                  <a:gd name="T73" fmla="*/ 9362 h 9423"/>
                  <a:gd name="T74" fmla="*/ 2839 w 12283"/>
                  <a:gd name="T75" fmla="*/ 9385 h 9423"/>
                  <a:gd name="T76" fmla="*/ 2806 w 12283"/>
                  <a:gd name="T77" fmla="*/ 8763 h 9423"/>
                  <a:gd name="T78" fmla="*/ 2781 w 12283"/>
                  <a:gd name="T79" fmla="*/ 8178 h 9423"/>
                  <a:gd name="T80" fmla="*/ 2829 w 12283"/>
                  <a:gd name="T81" fmla="*/ 7963 h 9423"/>
                  <a:gd name="T82" fmla="*/ 2873 w 12283"/>
                  <a:gd name="T83" fmla="*/ 7851 h 9423"/>
                  <a:gd name="T84" fmla="*/ 2926 w 12283"/>
                  <a:gd name="T85" fmla="*/ 7785 h 9423"/>
                  <a:gd name="T86" fmla="*/ 693 w 12283"/>
                  <a:gd name="T87" fmla="*/ 7818 h 9423"/>
                  <a:gd name="T88" fmla="*/ 471 w 12283"/>
                  <a:gd name="T89" fmla="*/ 7878 h 9423"/>
                  <a:gd name="T90" fmla="*/ 0 w 12283"/>
                  <a:gd name="T91" fmla="*/ 8080 h 9423"/>
                  <a:gd name="T92" fmla="*/ 390 w 12283"/>
                  <a:gd name="T93" fmla="*/ 7596 h 9423"/>
                  <a:gd name="T94" fmla="*/ 700 w 12283"/>
                  <a:gd name="T95" fmla="*/ 7096 h 9423"/>
                  <a:gd name="T96" fmla="*/ 1065 w 12283"/>
                  <a:gd name="T97" fmla="*/ 6458 h 9423"/>
                  <a:gd name="T98" fmla="*/ 1728 w 12283"/>
                  <a:gd name="T99" fmla="*/ 2135 h 9423"/>
                  <a:gd name="T100" fmla="*/ 1733 w 12283"/>
                  <a:gd name="T101" fmla="*/ 1953 h 9423"/>
                  <a:gd name="T102" fmla="*/ 1063 w 12283"/>
                  <a:gd name="T103" fmla="*/ 1145 h 9423"/>
                  <a:gd name="T104" fmla="*/ 4701 w 12283"/>
                  <a:gd name="T105" fmla="*/ 0 h 942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2283"/>
                  <a:gd name="T160" fmla="*/ 0 h 9423"/>
                  <a:gd name="T161" fmla="*/ 12283 w 12283"/>
                  <a:gd name="T162" fmla="*/ 9423 h 942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2283" h="9423">
                    <a:moveTo>
                      <a:pt x="4701" y="0"/>
                    </a:moveTo>
                    <a:lnTo>
                      <a:pt x="4703" y="118"/>
                    </a:lnTo>
                    <a:lnTo>
                      <a:pt x="4481" y="2903"/>
                    </a:lnTo>
                    <a:lnTo>
                      <a:pt x="4496" y="2923"/>
                    </a:lnTo>
                    <a:lnTo>
                      <a:pt x="5707" y="2720"/>
                    </a:lnTo>
                    <a:lnTo>
                      <a:pt x="5967" y="2660"/>
                    </a:lnTo>
                    <a:lnTo>
                      <a:pt x="6542" y="2411"/>
                    </a:lnTo>
                    <a:lnTo>
                      <a:pt x="6544" y="2409"/>
                    </a:lnTo>
                    <a:lnTo>
                      <a:pt x="7242" y="2100"/>
                    </a:lnTo>
                    <a:lnTo>
                      <a:pt x="7245" y="2098"/>
                    </a:lnTo>
                    <a:lnTo>
                      <a:pt x="8635" y="1463"/>
                    </a:lnTo>
                    <a:lnTo>
                      <a:pt x="9352" y="1467"/>
                    </a:lnTo>
                    <a:lnTo>
                      <a:pt x="9360" y="2231"/>
                    </a:lnTo>
                    <a:lnTo>
                      <a:pt x="8105" y="3123"/>
                    </a:lnTo>
                    <a:lnTo>
                      <a:pt x="8318" y="3430"/>
                    </a:lnTo>
                    <a:lnTo>
                      <a:pt x="9381" y="2801"/>
                    </a:lnTo>
                    <a:lnTo>
                      <a:pt x="9431" y="2763"/>
                    </a:lnTo>
                    <a:lnTo>
                      <a:pt x="9593" y="2870"/>
                    </a:lnTo>
                    <a:lnTo>
                      <a:pt x="9618" y="2886"/>
                    </a:lnTo>
                    <a:lnTo>
                      <a:pt x="9688" y="2895"/>
                    </a:lnTo>
                    <a:lnTo>
                      <a:pt x="9765" y="2901"/>
                    </a:lnTo>
                    <a:lnTo>
                      <a:pt x="9881" y="2895"/>
                    </a:lnTo>
                    <a:lnTo>
                      <a:pt x="10251" y="2828"/>
                    </a:lnTo>
                    <a:lnTo>
                      <a:pt x="10375" y="3245"/>
                    </a:lnTo>
                    <a:lnTo>
                      <a:pt x="10385" y="3308"/>
                    </a:lnTo>
                    <a:lnTo>
                      <a:pt x="10418" y="3355"/>
                    </a:lnTo>
                    <a:lnTo>
                      <a:pt x="10471" y="3390"/>
                    </a:lnTo>
                    <a:lnTo>
                      <a:pt x="10550" y="3420"/>
                    </a:lnTo>
                    <a:lnTo>
                      <a:pt x="10626" y="3420"/>
                    </a:lnTo>
                    <a:lnTo>
                      <a:pt x="10851" y="3380"/>
                    </a:lnTo>
                    <a:lnTo>
                      <a:pt x="11305" y="3301"/>
                    </a:lnTo>
                    <a:lnTo>
                      <a:pt x="11818" y="3500"/>
                    </a:lnTo>
                    <a:lnTo>
                      <a:pt x="12283" y="3386"/>
                    </a:lnTo>
                    <a:lnTo>
                      <a:pt x="12216" y="3530"/>
                    </a:lnTo>
                    <a:lnTo>
                      <a:pt x="12156" y="3643"/>
                    </a:lnTo>
                    <a:lnTo>
                      <a:pt x="12083" y="3758"/>
                    </a:lnTo>
                    <a:lnTo>
                      <a:pt x="11996" y="3870"/>
                    </a:lnTo>
                    <a:lnTo>
                      <a:pt x="11931" y="3932"/>
                    </a:lnTo>
                    <a:lnTo>
                      <a:pt x="11838" y="4017"/>
                    </a:lnTo>
                    <a:lnTo>
                      <a:pt x="11648" y="4188"/>
                    </a:lnTo>
                    <a:lnTo>
                      <a:pt x="11488" y="4320"/>
                    </a:lnTo>
                    <a:lnTo>
                      <a:pt x="10848" y="4770"/>
                    </a:lnTo>
                    <a:lnTo>
                      <a:pt x="10471" y="4886"/>
                    </a:lnTo>
                    <a:lnTo>
                      <a:pt x="8553" y="5718"/>
                    </a:lnTo>
                    <a:lnTo>
                      <a:pt x="7320" y="6443"/>
                    </a:lnTo>
                    <a:lnTo>
                      <a:pt x="6072" y="7113"/>
                    </a:lnTo>
                    <a:lnTo>
                      <a:pt x="5882" y="7202"/>
                    </a:lnTo>
                    <a:lnTo>
                      <a:pt x="5716" y="7285"/>
                    </a:lnTo>
                    <a:lnTo>
                      <a:pt x="5569" y="7358"/>
                    </a:lnTo>
                    <a:lnTo>
                      <a:pt x="5427" y="7441"/>
                    </a:lnTo>
                    <a:lnTo>
                      <a:pt x="5324" y="7513"/>
                    </a:lnTo>
                    <a:lnTo>
                      <a:pt x="5232" y="7571"/>
                    </a:lnTo>
                    <a:lnTo>
                      <a:pt x="5149" y="7611"/>
                    </a:lnTo>
                    <a:lnTo>
                      <a:pt x="5037" y="7675"/>
                    </a:lnTo>
                    <a:lnTo>
                      <a:pt x="5031" y="7678"/>
                    </a:lnTo>
                    <a:lnTo>
                      <a:pt x="4644" y="7898"/>
                    </a:lnTo>
                    <a:lnTo>
                      <a:pt x="4526" y="7978"/>
                    </a:lnTo>
                    <a:lnTo>
                      <a:pt x="4298" y="8128"/>
                    </a:lnTo>
                    <a:lnTo>
                      <a:pt x="4076" y="8283"/>
                    </a:lnTo>
                    <a:lnTo>
                      <a:pt x="3931" y="8395"/>
                    </a:lnTo>
                    <a:lnTo>
                      <a:pt x="3841" y="8474"/>
                    </a:lnTo>
                    <a:lnTo>
                      <a:pt x="3791" y="8553"/>
                    </a:lnTo>
                    <a:lnTo>
                      <a:pt x="3688" y="8779"/>
                    </a:lnTo>
                    <a:lnTo>
                      <a:pt x="3696" y="8813"/>
                    </a:lnTo>
                    <a:lnTo>
                      <a:pt x="3696" y="8873"/>
                    </a:lnTo>
                    <a:lnTo>
                      <a:pt x="3674" y="8918"/>
                    </a:lnTo>
                    <a:lnTo>
                      <a:pt x="3563" y="8988"/>
                    </a:lnTo>
                    <a:lnTo>
                      <a:pt x="3518" y="9005"/>
                    </a:lnTo>
                    <a:lnTo>
                      <a:pt x="3436" y="9061"/>
                    </a:lnTo>
                    <a:lnTo>
                      <a:pt x="3391" y="9098"/>
                    </a:lnTo>
                    <a:lnTo>
                      <a:pt x="3319" y="9208"/>
                    </a:lnTo>
                    <a:lnTo>
                      <a:pt x="3266" y="9258"/>
                    </a:lnTo>
                    <a:lnTo>
                      <a:pt x="3061" y="9328"/>
                    </a:lnTo>
                    <a:lnTo>
                      <a:pt x="2981" y="9362"/>
                    </a:lnTo>
                    <a:lnTo>
                      <a:pt x="2908" y="9373"/>
                    </a:lnTo>
                    <a:lnTo>
                      <a:pt x="2839" y="9385"/>
                    </a:lnTo>
                    <a:lnTo>
                      <a:pt x="2733" y="9423"/>
                    </a:lnTo>
                    <a:lnTo>
                      <a:pt x="2806" y="8763"/>
                    </a:lnTo>
                    <a:lnTo>
                      <a:pt x="2868" y="8252"/>
                    </a:lnTo>
                    <a:lnTo>
                      <a:pt x="2781" y="8178"/>
                    </a:lnTo>
                    <a:lnTo>
                      <a:pt x="2818" y="8053"/>
                    </a:lnTo>
                    <a:lnTo>
                      <a:pt x="2829" y="7963"/>
                    </a:lnTo>
                    <a:lnTo>
                      <a:pt x="2846" y="7910"/>
                    </a:lnTo>
                    <a:lnTo>
                      <a:pt x="2873" y="7851"/>
                    </a:lnTo>
                    <a:lnTo>
                      <a:pt x="2893" y="7816"/>
                    </a:lnTo>
                    <a:lnTo>
                      <a:pt x="2926" y="7785"/>
                    </a:lnTo>
                    <a:lnTo>
                      <a:pt x="2953" y="7468"/>
                    </a:lnTo>
                    <a:lnTo>
                      <a:pt x="693" y="7818"/>
                    </a:lnTo>
                    <a:lnTo>
                      <a:pt x="691" y="7808"/>
                    </a:lnTo>
                    <a:lnTo>
                      <a:pt x="471" y="7878"/>
                    </a:lnTo>
                    <a:lnTo>
                      <a:pt x="297" y="7949"/>
                    </a:lnTo>
                    <a:lnTo>
                      <a:pt x="0" y="8080"/>
                    </a:lnTo>
                    <a:lnTo>
                      <a:pt x="235" y="7803"/>
                    </a:lnTo>
                    <a:lnTo>
                      <a:pt x="390" y="7596"/>
                    </a:lnTo>
                    <a:lnTo>
                      <a:pt x="608" y="7263"/>
                    </a:lnTo>
                    <a:lnTo>
                      <a:pt x="700" y="7096"/>
                    </a:lnTo>
                    <a:lnTo>
                      <a:pt x="1038" y="6501"/>
                    </a:lnTo>
                    <a:lnTo>
                      <a:pt x="1065" y="6458"/>
                    </a:lnTo>
                    <a:lnTo>
                      <a:pt x="1465" y="4216"/>
                    </a:lnTo>
                    <a:lnTo>
                      <a:pt x="1728" y="2135"/>
                    </a:lnTo>
                    <a:lnTo>
                      <a:pt x="1733" y="2046"/>
                    </a:lnTo>
                    <a:lnTo>
                      <a:pt x="1733" y="1953"/>
                    </a:lnTo>
                    <a:lnTo>
                      <a:pt x="1465" y="1610"/>
                    </a:lnTo>
                    <a:lnTo>
                      <a:pt x="1063" y="1145"/>
                    </a:lnTo>
                    <a:lnTo>
                      <a:pt x="4074" y="188"/>
                    </a:lnTo>
                    <a:lnTo>
                      <a:pt x="470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3" name="Freeform 13"/>
              <p:cNvSpPr>
                <a:spLocks/>
              </p:cNvSpPr>
              <p:nvPr/>
            </p:nvSpPr>
            <p:spPr bwMode="auto">
              <a:xfrm>
                <a:off x="4417" y="1570"/>
                <a:ext cx="628" cy="616"/>
              </a:xfrm>
              <a:custGeom>
                <a:avLst/>
                <a:gdLst>
                  <a:gd name="T0" fmla="*/ 953 w 3136"/>
                  <a:gd name="T1" fmla="*/ 97 h 3080"/>
                  <a:gd name="T2" fmla="*/ 1216 w 3136"/>
                  <a:gd name="T3" fmla="*/ 203 h 3080"/>
                  <a:gd name="T4" fmla="*/ 1405 w 3136"/>
                  <a:gd name="T5" fmla="*/ 404 h 3080"/>
                  <a:gd name="T6" fmla="*/ 1123 w 3136"/>
                  <a:gd name="T7" fmla="*/ 697 h 3080"/>
                  <a:gd name="T8" fmla="*/ 818 w 3136"/>
                  <a:gd name="T9" fmla="*/ 1078 h 3080"/>
                  <a:gd name="T10" fmla="*/ 627 w 3136"/>
                  <a:gd name="T11" fmla="*/ 1448 h 3080"/>
                  <a:gd name="T12" fmla="*/ 555 w 3136"/>
                  <a:gd name="T13" fmla="*/ 1848 h 3080"/>
                  <a:gd name="T14" fmla="*/ 640 w 3136"/>
                  <a:gd name="T15" fmla="*/ 1927 h 3080"/>
                  <a:gd name="T16" fmla="*/ 695 w 3136"/>
                  <a:gd name="T17" fmla="*/ 2052 h 3080"/>
                  <a:gd name="T18" fmla="*/ 758 w 3136"/>
                  <a:gd name="T19" fmla="*/ 2153 h 3080"/>
                  <a:gd name="T20" fmla="*/ 851 w 3136"/>
                  <a:gd name="T21" fmla="*/ 2165 h 3080"/>
                  <a:gd name="T22" fmla="*/ 990 w 3136"/>
                  <a:gd name="T23" fmla="*/ 2153 h 3080"/>
                  <a:gd name="T24" fmla="*/ 1103 w 3136"/>
                  <a:gd name="T25" fmla="*/ 2172 h 3080"/>
                  <a:gd name="T26" fmla="*/ 1800 w 3136"/>
                  <a:gd name="T27" fmla="*/ 2475 h 3080"/>
                  <a:gd name="T28" fmla="*/ 1941 w 3136"/>
                  <a:gd name="T29" fmla="*/ 2518 h 3080"/>
                  <a:gd name="T30" fmla="*/ 2036 w 3136"/>
                  <a:gd name="T31" fmla="*/ 2433 h 3080"/>
                  <a:gd name="T32" fmla="*/ 2634 w 3136"/>
                  <a:gd name="T33" fmla="*/ 1500 h 3080"/>
                  <a:gd name="T34" fmla="*/ 2908 w 3136"/>
                  <a:gd name="T35" fmla="*/ 1637 h 3080"/>
                  <a:gd name="T36" fmla="*/ 3078 w 3136"/>
                  <a:gd name="T37" fmla="*/ 1902 h 3080"/>
                  <a:gd name="T38" fmla="*/ 3134 w 3136"/>
                  <a:gd name="T39" fmla="*/ 2058 h 3080"/>
                  <a:gd name="T40" fmla="*/ 3084 w 3136"/>
                  <a:gd name="T41" fmla="*/ 2110 h 3080"/>
                  <a:gd name="T42" fmla="*/ 2939 w 3136"/>
                  <a:gd name="T43" fmla="*/ 2193 h 3080"/>
                  <a:gd name="T44" fmla="*/ 2281 w 3136"/>
                  <a:gd name="T45" fmla="*/ 2355 h 3080"/>
                  <a:gd name="T46" fmla="*/ 2194 w 3136"/>
                  <a:gd name="T47" fmla="*/ 2427 h 3080"/>
                  <a:gd name="T48" fmla="*/ 2101 w 3136"/>
                  <a:gd name="T49" fmla="*/ 2647 h 3080"/>
                  <a:gd name="T50" fmla="*/ 1978 w 3136"/>
                  <a:gd name="T51" fmla="*/ 2743 h 3080"/>
                  <a:gd name="T52" fmla="*/ 1816 w 3136"/>
                  <a:gd name="T53" fmla="*/ 2738 h 3080"/>
                  <a:gd name="T54" fmla="*/ 1225 w 3136"/>
                  <a:gd name="T55" fmla="*/ 2635 h 3080"/>
                  <a:gd name="T56" fmla="*/ 1140 w 3136"/>
                  <a:gd name="T57" fmla="*/ 2680 h 3080"/>
                  <a:gd name="T58" fmla="*/ 976 w 3136"/>
                  <a:gd name="T59" fmla="*/ 3080 h 3080"/>
                  <a:gd name="T60" fmla="*/ 255 w 3136"/>
                  <a:gd name="T61" fmla="*/ 2915 h 3080"/>
                  <a:gd name="T62" fmla="*/ 110 w 3136"/>
                  <a:gd name="T63" fmla="*/ 2435 h 3080"/>
                  <a:gd name="T64" fmla="*/ 50 w 3136"/>
                  <a:gd name="T65" fmla="*/ 2137 h 3080"/>
                  <a:gd name="T66" fmla="*/ 27 w 3136"/>
                  <a:gd name="T67" fmla="*/ 1600 h 3080"/>
                  <a:gd name="T68" fmla="*/ 143 w 3136"/>
                  <a:gd name="T69" fmla="*/ 622 h 308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136"/>
                  <a:gd name="T106" fmla="*/ 0 h 3080"/>
                  <a:gd name="T107" fmla="*/ 3136 w 3136"/>
                  <a:gd name="T108" fmla="*/ 3080 h 308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136" h="3080">
                    <a:moveTo>
                      <a:pt x="225" y="0"/>
                    </a:moveTo>
                    <a:lnTo>
                      <a:pt x="953" y="97"/>
                    </a:lnTo>
                    <a:lnTo>
                      <a:pt x="1123" y="157"/>
                    </a:lnTo>
                    <a:lnTo>
                      <a:pt x="1216" y="203"/>
                    </a:lnTo>
                    <a:lnTo>
                      <a:pt x="1308" y="292"/>
                    </a:lnTo>
                    <a:lnTo>
                      <a:pt x="1405" y="404"/>
                    </a:lnTo>
                    <a:lnTo>
                      <a:pt x="1256" y="562"/>
                    </a:lnTo>
                    <a:lnTo>
                      <a:pt x="1123" y="697"/>
                    </a:lnTo>
                    <a:lnTo>
                      <a:pt x="945" y="890"/>
                    </a:lnTo>
                    <a:lnTo>
                      <a:pt x="818" y="1078"/>
                    </a:lnTo>
                    <a:lnTo>
                      <a:pt x="708" y="1255"/>
                    </a:lnTo>
                    <a:lnTo>
                      <a:pt x="627" y="1448"/>
                    </a:lnTo>
                    <a:lnTo>
                      <a:pt x="436" y="1753"/>
                    </a:lnTo>
                    <a:lnTo>
                      <a:pt x="555" y="1848"/>
                    </a:lnTo>
                    <a:lnTo>
                      <a:pt x="602" y="1885"/>
                    </a:lnTo>
                    <a:lnTo>
                      <a:pt x="640" y="1927"/>
                    </a:lnTo>
                    <a:lnTo>
                      <a:pt x="670" y="1987"/>
                    </a:lnTo>
                    <a:lnTo>
                      <a:pt x="695" y="2052"/>
                    </a:lnTo>
                    <a:lnTo>
                      <a:pt x="712" y="2103"/>
                    </a:lnTo>
                    <a:lnTo>
                      <a:pt x="758" y="2153"/>
                    </a:lnTo>
                    <a:lnTo>
                      <a:pt x="805" y="2168"/>
                    </a:lnTo>
                    <a:lnTo>
                      <a:pt x="851" y="2165"/>
                    </a:lnTo>
                    <a:lnTo>
                      <a:pt x="930" y="2160"/>
                    </a:lnTo>
                    <a:lnTo>
                      <a:pt x="990" y="2153"/>
                    </a:lnTo>
                    <a:lnTo>
                      <a:pt x="1055" y="2155"/>
                    </a:lnTo>
                    <a:lnTo>
                      <a:pt x="1103" y="2172"/>
                    </a:lnTo>
                    <a:lnTo>
                      <a:pt x="1138" y="2172"/>
                    </a:lnTo>
                    <a:lnTo>
                      <a:pt x="1800" y="2475"/>
                    </a:lnTo>
                    <a:lnTo>
                      <a:pt x="1873" y="2506"/>
                    </a:lnTo>
                    <a:lnTo>
                      <a:pt x="1941" y="2518"/>
                    </a:lnTo>
                    <a:lnTo>
                      <a:pt x="2008" y="2473"/>
                    </a:lnTo>
                    <a:lnTo>
                      <a:pt x="2036" y="2433"/>
                    </a:lnTo>
                    <a:lnTo>
                      <a:pt x="2516" y="1452"/>
                    </a:lnTo>
                    <a:lnTo>
                      <a:pt x="2634" y="1500"/>
                    </a:lnTo>
                    <a:lnTo>
                      <a:pt x="2791" y="1547"/>
                    </a:lnTo>
                    <a:lnTo>
                      <a:pt x="2908" y="1637"/>
                    </a:lnTo>
                    <a:lnTo>
                      <a:pt x="3011" y="1778"/>
                    </a:lnTo>
                    <a:lnTo>
                      <a:pt x="3078" y="1902"/>
                    </a:lnTo>
                    <a:lnTo>
                      <a:pt x="3130" y="2015"/>
                    </a:lnTo>
                    <a:lnTo>
                      <a:pt x="3134" y="2058"/>
                    </a:lnTo>
                    <a:lnTo>
                      <a:pt x="3136" y="2083"/>
                    </a:lnTo>
                    <a:lnTo>
                      <a:pt x="3084" y="2110"/>
                    </a:lnTo>
                    <a:lnTo>
                      <a:pt x="2956" y="2172"/>
                    </a:lnTo>
                    <a:lnTo>
                      <a:pt x="2939" y="2193"/>
                    </a:lnTo>
                    <a:lnTo>
                      <a:pt x="2358" y="2330"/>
                    </a:lnTo>
                    <a:lnTo>
                      <a:pt x="2281" y="2355"/>
                    </a:lnTo>
                    <a:lnTo>
                      <a:pt x="2246" y="2380"/>
                    </a:lnTo>
                    <a:lnTo>
                      <a:pt x="2194" y="2427"/>
                    </a:lnTo>
                    <a:lnTo>
                      <a:pt x="2136" y="2585"/>
                    </a:lnTo>
                    <a:lnTo>
                      <a:pt x="2101" y="2647"/>
                    </a:lnTo>
                    <a:lnTo>
                      <a:pt x="2048" y="2705"/>
                    </a:lnTo>
                    <a:lnTo>
                      <a:pt x="1978" y="2743"/>
                    </a:lnTo>
                    <a:lnTo>
                      <a:pt x="1883" y="2740"/>
                    </a:lnTo>
                    <a:lnTo>
                      <a:pt x="1816" y="2738"/>
                    </a:lnTo>
                    <a:lnTo>
                      <a:pt x="1285" y="2637"/>
                    </a:lnTo>
                    <a:lnTo>
                      <a:pt x="1225" y="2635"/>
                    </a:lnTo>
                    <a:lnTo>
                      <a:pt x="1168" y="2650"/>
                    </a:lnTo>
                    <a:lnTo>
                      <a:pt x="1140" y="2680"/>
                    </a:lnTo>
                    <a:lnTo>
                      <a:pt x="1118" y="2728"/>
                    </a:lnTo>
                    <a:lnTo>
                      <a:pt x="976" y="3080"/>
                    </a:lnTo>
                    <a:lnTo>
                      <a:pt x="695" y="3012"/>
                    </a:lnTo>
                    <a:lnTo>
                      <a:pt x="255" y="2915"/>
                    </a:lnTo>
                    <a:lnTo>
                      <a:pt x="255" y="2910"/>
                    </a:lnTo>
                    <a:lnTo>
                      <a:pt x="110" y="2435"/>
                    </a:lnTo>
                    <a:lnTo>
                      <a:pt x="63" y="2300"/>
                    </a:lnTo>
                    <a:lnTo>
                      <a:pt x="50" y="2137"/>
                    </a:lnTo>
                    <a:lnTo>
                      <a:pt x="0" y="1852"/>
                    </a:lnTo>
                    <a:lnTo>
                      <a:pt x="27" y="1600"/>
                    </a:lnTo>
                    <a:lnTo>
                      <a:pt x="27" y="1597"/>
                    </a:lnTo>
                    <a:lnTo>
                      <a:pt x="143" y="622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4" name="Freeform 14"/>
              <p:cNvSpPr>
                <a:spLocks/>
              </p:cNvSpPr>
              <p:nvPr/>
            </p:nvSpPr>
            <p:spPr bwMode="auto">
              <a:xfrm>
                <a:off x="4645" y="1777"/>
                <a:ext cx="276" cy="297"/>
              </a:xfrm>
              <a:custGeom>
                <a:avLst/>
                <a:gdLst>
                  <a:gd name="T0" fmla="*/ 782 w 1378"/>
                  <a:gd name="T1" fmla="*/ 0 h 1485"/>
                  <a:gd name="T2" fmla="*/ 1015 w 1378"/>
                  <a:gd name="T3" fmla="*/ 197 h 1485"/>
                  <a:gd name="T4" fmla="*/ 1170 w 1378"/>
                  <a:gd name="T5" fmla="*/ 302 h 1485"/>
                  <a:gd name="T6" fmla="*/ 1315 w 1378"/>
                  <a:gd name="T7" fmla="*/ 394 h 1485"/>
                  <a:gd name="T8" fmla="*/ 1378 w 1378"/>
                  <a:gd name="T9" fmla="*/ 419 h 1485"/>
                  <a:gd name="T10" fmla="*/ 898 w 1378"/>
                  <a:gd name="T11" fmla="*/ 1400 h 1485"/>
                  <a:gd name="T12" fmla="*/ 870 w 1378"/>
                  <a:gd name="T13" fmla="*/ 1440 h 1485"/>
                  <a:gd name="T14" fmla="*/ 803 w 1378"/>
                  <a:gd name="T15" fmla="*/ 1485 h 1485"/>
                  <a:gd name="T16" fmla="*/ 735 w 1378"/>
                  <a:gd name="T17" fmla="*/ 1473 h 1485"/>
                  <a:gd name="T18" fmla="*/ 662 w 1378"/>
                  <a:gd name="T19" fmla="*/ 1442 h 1485"/>
                  <a:gd name="T20" fmla="*/ 0 w 1378"/>
                  <a:gd name="T21" fmla="*/ 1139 h 1485"/>
                  <a:gd name="T22" fmla="*/ 5 w 1378"/>
                  <a:gd name="T23" fmla="*/ 1139 h 1485"/>
                  <a:gd name="T24" fmla="*/ 35 w 1378"/>
                  <a:gd name="T25" fmla="*/ 1082 h 1485"/>
                  <a:gd name="T26" fmla="*/ 80 w 1378"/>
                  <a:gd name="T27" fmla="*/ 1019 h 1485"/>
                  <a:gd name="T28" fmla="*/ 120 w 1378"/>
                  <a:gd name="T29" fmla="*/ 969 h 1485"/>
                  <a:gd name="T30" fmla="*/ 433 w 1378"/>
                  <a:gd name="T31" fmla="*/ 612 h 1485"/>
                  <a:gd name="T32" fmla="*/ 330 w 1378"/>
                  <a:gd name="T33" fmla="*/ 502 h 1485"/>
                  <a:gd name="T34" fmla="*/ 782 w 1378"/>
                  <a:gd name="T35" fmla="*/ 0 h 14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78"/>
                  <a:gd name="T55" fmla="*/ 0 h 1485"/>
                  <a:gd name="T56" fmla="*/ 1378 w 1378"/>
                  <a:gd name="T57" fmla="*/ 1485 h 14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78" h="1485">
                    <a:moveTo>
                      <a:pt x="782" y="0"/>
                    </a:moveTo>
                    <a:lnTo>
                      <a:pt x="1015" y="197"/>
                    </a:lnTo>
                    <a:lnTo>
                      <a:pt x="1170" y="302"/>
                    </a:lnTo>
                    <a:lnTo>
                      <a:pt x="1315" y="394"/>
                    </a:lnTo>
                    <a:lnTo>
                      <a:pt x="1378" y="419"/>
                    </a:lnTo>
                    <a:lnTo>
                      <a:pt x="898" y="1400"/>
                    </a:lnTo>
                    <a:lnTo>
                      <a:pt x="870" y="1440"/>
                    </a:lnTo>
                    <a:lnTo>
                      <a:pt x="803" y="1485"/>
                    </a:lnTo>
                    <a:lnTo>
                      <a:pt x="735" y="1473"/>
                    </a:lnTo>
                    <a:lnTo>
                      <a:pt x="662" y="1442"/>
                    </a:lnTo>
                    <a:lnTo>
                      <a:pt x="0" y="1139"/>
                    </a:lnTo>
                    <a:lnTo>
                      <a:pt x="5" y="1139"/>
                    </a:lnTo>
                    <a:lnTo>
                      <a:pt x="35" y="1082"/>
                    </a:lnTo>
                    <a:lnTo>
                      <a:pt x="80" y="1019"/>
                    </a:lnTo>
                    <a:lnTo>
                      <a:pt x="120" y="969"/>
                    </a:lnTo>
                    <a:lnTo>
                      <a:pt x="433" y="612"/>
                    </a:lnTo>
                    <a:lnTo>
                      <a:pt x="330" y="502"/>
                    </a:lnTo>
                    <a:lnTo>
                      <a:pt x="7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5" name="Freeform 15"/>
              <p:cNvSpPr>
                <a:spLocks/>
              </p:cNvSpPr>
              <p:nvPr/>
            </p:nvSpPr>
            <p:spPr bwMode="auto">
              <a:xfrm>
                <a:off x="4322" y="711"/>
                <a:ext cx="237" cy="258"/>
              </a:xfrm>
              <a:custGeom>
                <a:avLst/>
                <a:gdLst>
                  <a:gd name="T0" fmla="*/ 1183 w 1183"/>
                  <a:gd name="T1" fmla="*/ 0 h 1290"/>
                  <a:gd name="T2" fmla="*/ 1110 w 1183"/>
                  <a:gd name="T3" fmla="*/ 660 h 1290"/>
                  <a:gd name="T4" fmla="*/ 1110 w 1183"/>
                  <a:gd name="T5" fmla="*/ 665 h 1290"/>
                  <a:gd name="T6" fmla="*/ 1048 w 1183"/>
                  <a:gd name="T7" fmla="*/ 1275 h 1290"/>
                  <a:gd name="T8" fmla="*/ 1046 w 1183"/>
                  <a:gd name="T9" fmla="*/ 1290 h 1290"/>
                  <a:gd name="T10" fmla="*/ 0 w 1183"/>
                  <a:gd name="T11" fmla="*/ 736 h 1290"/>
                  <a:gd name="T12" fmla="*/ 4 w 1183"/>
                  <a:gd name="T13" fmla="*/ 732 h 1290"/>
                  <a:gd name="T14" fmla="*/ 593 w 1183"/>
                  <a:gd name="T15" fmla="*/ 277 h 1290"/>
                  <a:gd name="T16" fmla="*/ 650 w 1183"/>
                  <a:gd name="T17" fmla="*/ 223 h 1290"/>
                  <a:gd name="T18" fmla="*/ 691 w 1183"/>
                  <a:gd name="T19" fmla="*/ 182 h 1290"/>
                  <a:gd name="T20" fmla="*/ 735 w 1183"/>
                  <a:gd name="T21" fmla="*/ 128 h 1290"/>
                  <a:gd name="T22" fmla="*/ 783 w 1183"/>
                  <a:gd name="T23" fmla="*/ 97 h 1290"/>
                  <a:gd name="T24" fmla="*/ 845 w 1183"/>
                  <a:gd name="T25" fmla="*/ 90 h 1290"/>
                  <a:gd name="T26" fmla="*/ 932 w 1183"/>
                  <a:gd name="T27" fmla="*/ 99 h 1290"/>
                  <a:gd name="T28" fmla="*/ 963 w 1183"/>
                  <a:gd name="T29" fmla="*/ 110 h 1290"/>
                  <a:gd name="T30" fmla="*/ 1183 w 1183"/>
                  <a:gd name="T31" fmla="*/ 0 h 12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83"/>
                  <a:gd name="T49" fmla="*/ 0 h 1290"/>
                  <a:gd name="T50" fmla="*/ 1183 w 1183"/>
                  <a:gd name="T51" fmla="*/ 1290 h 12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83" h="1290">
                    <a:moveTo>
                      <a:pt x="1183" y="0"/>
                    </a:moveTo>
                    <a:lnTo>
                      <a:pt x="1110" y="660"/>
                    </a:lnTo>
                    <a:lnTo>
                      <a:pt x="1110" y="665"/>
                    </a:lnTo>
                    <a:lnTo>
                      <a:pt x="1048" y="1275"/>
                    </a:lnTo>
                    <a:lnTo>
                      <a:pt x="1046" y="1290"/>
                    </a:lnTo>
                    <a:lnTo>
                      <a:pt x="0" y="736"/>
                    </a:lnTo>
                    <a:lnTo>
                      <a:pt x="4" y="732"/>
                    </a:lnTo>
                    <a:lnTo>
                      <a:pt x="593" y="277"/>
                    </a:lnTo>
                    <a:lnTo>
                      <a:pt x="650" y="223"/>
                    </a:lnTo>
                    <a:lnTo>
                      <a:pt x="691" y="182"/>
                    </a:lnTo>
                    <a:lnTo>
                      <a:pt x="735" y="128"/>
                    </a:lnTo>
                    <a:lnTo>
                      <a:pt x="783" y="97"/>
                    </a:lnTo>
                    <a:lnTo>
                      <a:pt x="845" y="90"/>
                    </a:lnTo>
                    <a:lnTo>
                      <a:pt x="932" y="99"/>
                    </a:lnTo>
                    <a:lnTo>
                      <a:pt x="963" y="110"/>
                    </a:lnTo>
                    <a:lnTo>
                      <a:pt x="118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6" name="Freeform 16"/>
              <p:cNvSpPr>
                <a:spLocks/>
              </p:cNvSpPr>
              <p:nvPr/>
            </p:nvSpPr>
            <p:spPr bwMode="auto">
              <a:xfrm>
                <a:off x="4005" y="594"/>
                <a:ext cx="566" cy="402"/>
              </a:xfrm>
              <a:custGeom>
                <a:avLst/>
                <a:gdLst>
                  <a:gd name="T0" fmla="*/ 2744 w 2831"/>
                  <a:gd name="T1" fmla="*/ 0 h 2010"/>
                  <a:gd name="T2" fmla="*/ 2831 w 2831"/>
                  <a:gd name="T3" fmla="*/ 74 h 2010"/>
                  <a:gd name="T4" fmla="*/ 2769 w 2831"/>
                  <a:gd name="T5" fmla="*/ 585 h 2010"/>
                  <a:gd name="T6" fmla="*/ 2549 w 2831"/>
                  <a:gd name="T7" fmla="*/ 695 h 2010"/>
                  <a:gd name="T8" fmla="*/ 2518 w 2831"/>
                  <a:gd name="T9" fmla="*/ 684 h 2010"/>
                  <a:gd name="T10" fmla="*/ 2431 w 2831"/>
                  <a:gd name="T11" fmla="*/ 675 h 2010"/>
                  <a:gd name="T12" fmla="*/ 2369 w 2831"/>
                  <a:gd name="T13" fmla="*/ 682 h 2010"/>
                  <a:gd name="T14" fmla="*/ 2321 w 2831"/>
                  <a:gd name="T15" fmla="*/ 713 h 2010"/>
                  <a:gd name="T16" fmla="*/ 2277 w 2831"/>
                  <a:gd name="T17" fmla="*/ 767 h 2010"/>
                  <a:gd name="T18" fmla="*/ 2236 w 2831"/>
                  <a:gd name="T19" fmla="*/ 808 h 2010"/>
                  <a:gd name="T20" fmla="*/ 2179 w 2831"/>
                  <a:gd name="T21" fmla="*/ 862 h 2010"/>
                  <a:gd name="T22" fmla="*/ 1590 w 2831"/>
                  <a:gd name="T23" fmla="*/ 1317 h 2010"/>
                  <a:gd name="T24" fmla="*/ 1586 w 2831"/>
                  <a:gd name="T25" fmla="*/ 1321 h 2010"/>
                  <a:gd name="T26" fmla="*/ 726 w 2831"/>
                  <a:gd name="T27" fmla="*/ 2010 h 2010"/>
                  <a:gd name="T28" fmla="*/ 633 w 2831"/>
                  <a:gd name="T29" fmla="*/ 1945 h 2010"/>
                  <a:gd name="T30" fmla="*/ 521 w 2831"/>
                  <a:gd name="T31" fmla="*/ 1863 h 2010"/>
                  <a:gd name="T32" fmla="*/ 0 w 2831"/>
                  <a:gd name="T33" fmla="*/ 1480 h 2010"/>
                  <a:gd name="T34" fmla="*/ 494 w 2831"/>
                  <a:gd name="T35" fmla="*/ 1211 h 2010"/>
                  <a:gd name="T36" fmla="*/ 641 w 2831"/>
                  <a:gd name="T37" fmla="*/ 1135 h 2010"/>
                  <a:gd name="T38" fmla="*/ 2744 w 2831"/>
                  <a:gd name="T39" fmla="*/ 0 h 201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831"/>
                  <a:gd name="T61" fmla="*/ 0 h 2010"/>
                  <a:gd name="T62" fmla="*/ 2831 w 2831"/>
                  <a:gd name="T63" fmla="*/ 2010 h 201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831" h="2010">
                    <a:moveTo>
                      <a:pt x="2744" y="0"/>
                    </a:moveTo>
                    <a:lnTo>
                      <a:pt x="2831" y="74"/>
                    </a:lnTo>
                    <a:lnTo>
                      <a:pt x="2769" y="585"/>
                    </a:lnTo>
                    <a:lnTo>
                      <a:pt x="2549" y="695"/>
                    </a:lnTo>
                    <a:lnTo>
                      <a:pt x="2518" y="684"/>
                    </a:lnTo>
                    <a:lnTo>
                      <a:pt x="2431" y="675"/>
                    </a:lnTo>
                    <a:lnTo>
                      <a:pt x="2369" y="682"/>
                    </a:lnTo>
                    <a:lnTo>
                      <a:pt x="2321" y="713"/>
                    </a:lnTo>
                    <a:lnTo>
                      <a:pt x="2277" y="767"/>
                    </a:lnTo>
                    <a:lnTo>
                      <a:pt x="2236" y="808"/>
                    </a:lnTo>
                    <a:lnTo>
                      <a:pt x="2179" y="862"/>
                    </a:lnTo>
                    <a:lnTo>
                      <a:pt x="1590" y="1317"/>
                    </a:lnTo>
                    <a:lnTo>
                      <a:pt x="1586" y="1321"/>
                    </a:lnTo>
                    <a:lnTo>
                      <a:pt x="726" y="2010"/>
                    </a:lnTo>
                    <a:lnTo>
                      <a:pt x="633" y="1945"/>
                    </a:lnTo>
                    <a:lnTo>
                      <a:pt x="521" y="1863"/>
                    </a:lnTo>
                    <a:lnTo>
                      <a:pt x="0" y="1480"/>
                    </a:lnTo>
                    <a:lnTo>
                      <a:pt x="494" y="1211"/>
                    </a:lnTo>
                    <a:lnTo>
                      <a:pt x="641" y="1135"/>
                    </a:lnTo>
                    <a:lnTo>
                      <a:pt x="274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7" name="Freeform 17"/>
              <p:cNvSpPr>
                <a:spLocks/>
              </p:cNvSpPr>
              <p:nvPr/>
            </p:nvSpPr>
            <p:spPr bwMode="auto">
              <a:xfrm>
                <a:off x="4150" y="858"/>
                <a:ext cx="382" cy="351"/>
              </a:xfrm>
              <a:custGeom>
                <a:avLst/>
                <a:gdLst>
                  <a:gd name="T0" fmla="*/ 860 w 1906"/>
                  <a:gd name="T1" fmla="*/ 0 h 1754"/>
                  <a:gd name="T2" fmla="*/ 1906 w 1906"/>
                  <a:gd name="T3" fmla="*/ 554 h 1754"/>
                  <a:gd name="T4" fmla="*/ 1818 w 1906"/>
                  <a:gd name="T5" fmla="*/ 1269 h 1754"/>
                  <a:gd name="T6" fmla="*/ 1520 w 1906"/>
                  <a:gd name="T7" fmla="*/ 1737 h 1754"/>
                  <a:gd name="T8" fmla="*/ 1455 w 1906"/>
                  <a:gd name="T9" fmla="*/ 1754 h 1754"/>
                  <a:gd name="T10" fmla="*/ 1458 w 1906"/>
                  <a:gd name="T11" fmla="*/ 1734 h 1754"/>
                  <a:gd name="T12" fmla="*/ 0 w 1906"/>
                  <a:gd name="T13" fmla="*/ 689 h 1754"/>
                  <a:gd name="T14" fmla="*/ 860 w 1906"/>
                  <a:gd name="T15" fmla="*/ 0 h 17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06"/>
                  <a:gd name="T25" fmla="*/ 0 h 1754"/>
                  <a:gd name="T26" fmla="*/ 1906 w 1906"/>
                  <a:gd name="T27" fmla="*/ 1754 h 17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06" h="1754">
                    <a:moveTo>
                      <a:pt x="860" y="0"/>
                    </a:moveTo>
                    <a:lnTo>
                      <a:pt x="1906" y="554"/>
                    </a:lnTo>
                    <a:lnTo>
                      <a:pt x="1818" y="1269"/>
                    </a:lnTo>
                    <a:lnTo>
                      <a:pt x="1520" y="1737"/>
                    </a:lnTo>
                    <a:lnTo>
                      <a:pt x="1455" y="1754"/>
                    </a:lnTo>
                    <a:lnTo>
                      <a:pt x="1458" y="1734"/>
                    </a:lnTo>
                    <a:lnTo>
                      <a:pt x="0" y="689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8" name="Freeform 18"/>
              <p:cNvSpPr>
                <a:spLocks/>
              </p:cNvSpPr>
              <p:nvPr/>
            </p:nvSpPr>
            <p:spPr bwMode="auto">
              <a:xfrm>
                <a:off x="3989" y="967"/>
                <a:ext cx="472" cy="412"/>
              </a:xfrm>
              <a:custGeom>
                <a:avLst/>
                <a:gdLst>
                  <a:gd name="T0" fmla="*/ 600 w 2356"/>
                  <a:gd name="T1" fmla="*/ 0 h 2064"/>
                  <a:gd name="T2" fmla="*/ 712 w 2356"/>
                  <a:gd name="T3" fmla="*/ 82 h 2064"/>
                  <a:gd name="T4" fmla="*/ 805 w 2356"/>
                  <a:gd name="T5" fmla="*/ 147 h 2064"/>
                  <a:gd name="T6" fmla="*/ 2263 w 2356"/>
                  <a:gd name="T7" fmla="*/ 1192 h 2064"/>
                  <a:gd name="T8" fmla="*/ 2260 w 2356"/>
                  <a:gd name="T9" fmla="*/ 1212 h 2064"/>
                  <a:gd name="T10" fmla="*/ 2235 w 2356"/>
                  <a:gd name="T11" fmla="*/ 1472 h 2064"/>
                  <a:gd name="T12" fmla="*/ 2186 w 2356"/>
                  <a:gd name="T13" fmla="*/ 1655 h 2064"/>
                  <a:gd name="T14" fmla="*/ 2186 w 2356"/>
                  <a:gd name="T15" fmla="*/ 1717 h 2064"/>
                  <a:gd name="T16" fmla="*/ 2190 w 2356"/>
                  <a:gd name="T17" fmla="*/ 1765 h 2064"/>
                  <a:gd name="T18" fmla="*/ 2208 w 2356"/>
                  <a:gd name="T19" fmla="*/ 1819 h 2064"/>
                  <a:gd name="T20" fmla="*/ 2230 w 2356"/>
                  <a:gd name="T21" fmla="*/ 1857 h 2064"/>
                  <a:gd name="T22" fmla="*/ 2267 w 2356"/>
                  <a:gd name="T23" fmla="*/ 1907 h 2064"/>
                  <a:gd name="T24" fmla="*/ 2310 w 2356"/>
                  <a:gd name="T25" fmla="*/ 1952 h 2064"/>
                  <a:gd name="T26" fmla="*/ 2327 w 2356"/>
                  <a:gd name="T27" fmla="*/ 1997 h 2064"/>
                  <a:gd name="T28" fmla="*/ 2352 w 2356"/>
                  <a:gd name="T29" fmla="*/ 2060 h 2064"/>
                  <a:gd name="T30" fmla="*/ 2356 w 2356"/>
                  <a:gd name="T31" fmla="*/ 2064 h 2064"/>
                  <a:gd name="T32" fmla="*/ 567 w 2356"/>
                  <a:gd name="T33" fmla="*/ 1797 h 2064"/>
                  <a:gd name="T34" fmla="*/ 430 w 2356"/>
                  <a:gd name="T35" fmla="*/ 1450 h 2064"/>
                  <a:gd name="T36" fmla="*/ 422 w 2356"/>
                  <a:gd name="T37" fmla="*/ 1440 h 2064"/>
                  <a:gd name="T38" fmla="*/ 0 w 2356"/>
                  <a:gd name="T39" fmla="*/ 627 h 2064"/>
                  <a:gd name="T40" fmla="*/ 600 w 2356"/>
                  <a:gd name="T41" fmla="*/ 0 h 206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356"/>
                  <a:gd name="T64" fmla="*/ 0 h 2064"/>
                  <a:gd name="T65" fmla="*/ 2356 w 2356"/>
                  <a:gd name="T66" fmla="*/ 2064 h 206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356" h="2064">
                    <a:moveTo>
                      <a:pt x="600" y="0"/>
                    </a:moveTo>
                    <a:lnTo>
                      <a:pt x="712" y="82"/>
                    </a:lnTo>
                    <a:lnTo>
                      <a:pt x="805" y="147"/>
                    </a:lnTo>
                    <a:lnTo>
                      <a:pt x="2263" y="1192"/>
                    </a:lnTo>
                    <a:lnTo>
                      <a:pt x="2260" y="1212"/>
                    </a:lnTo>
                    <a:lnTo>
                      <a:pt x="2235" y="1472"/>
                    </a:lnTo>
                    <a:lnTo>
                      <a:pt x="2186" y="1655"/>
                    </a:lnTo>
                    <a:lnTo>
                      <a:pt x="2186" y="1717"/>
                    </a:lnTo>
                    <a:lnTo>
                      <a:pt x="2190" y="1765"/>
                    </a:lnTo>
                    <a:lnTo>
                      <a:pt x="2208" y="1819"/>
                    </a:lnTo>
                    <a:lnTo>
                      <a:pt x="2230" y="1857"/>
                    </a:lnTo>
                    <a:lnTo>
                      <a:pt x="2267" y="1907"/>
                    </a:lnTo>
                    <a:lnTo>
                      <a:pt x="2310" y="1952"/>
                    </a:lnTo>
                    <a:lnTo>
                      <a:pt x="2327" y="1997"/>
                    </a:lnTo>
                    <a:lnTo>
                      <a:pt x="2352" y="2060"/>
                    </a:lnTo>
                    <a:lnTo>
                      <a:pt x="2356" y="2064"/>
                    </a:lnTo>
                    <a:lnTo>
                      <a:pt x="567" y="1797"/>
                    </a:lnTo>
                    <a:lnTo>
                      <a:pt x="430" y="1450"/>
                    </a:lnTo>
                    <a:lnTo>
                      <a:pt x="422" y="1440"/>
                    </a:lnTo>
                    <a:lnTo>
                      <a:pt x="0" y="627"/>
                    </a:lnTo>
                    <a:lnTo>
                      <a:pt x="6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9" name="Freeform 19"/>
              <p:cNvSpPr>
                <a:spLocks/>
              </p:cNvSpPr>
              <p:nvPr/>
            </p:nvSpPr>
            <p:spPr bwMode="auto">
              <a:xfrm>
                <a:off x="4180" y="2286"/>
                <a:ext cx="194" cy="173"/>
              </a:xfrm>
              <a:custGeom>
                <a:avLst/>
                <a:gdLst>
                  <a:gd name="T0" fmla="*/ 287 w 967"/>
                  <a:gd name="T1" fmla="*/ 30 h 866"/>
                  <a:gd name="T2" fmla="*/ 967 w 967"/>
                  <a:gd name="T3" fmla="*/ 0 h 866"/>
                  <a:gd name="T4" fmla="*/ 824 w 967"/>
                  <a:gd name="T5" fmla="*/ 866 h 866"/>
                  <a:gd name="T6" fmla="*/ 0 w 967"/>
                  <a:gd name="T7" fmla="*/ 847 h 866"/>
                  <a:gd name="T8" fmla="*/ 0 w 967"/>
                  <a:gd name="T9" fmla="*/ 845 h 866"/>
                  <a:gd name="T10" fmla="*/ 20 w 967"/>
                  <a:gd name="T11" fmla="*/ 617 h 866"/>
                  <a:gd name="T12" fmla="*/ 40 w 967"/>
                  <a:gd name="T13" fmla="*/ 545 h 866"/>
                  <a:gd name="T14" fmla="*/ 70 w 967"/>
                  <a:gd name="T15" fmla="*/ 488 h 866"/>
                  <a:gd name="T16" fmla="*/ 160 w 967"/>
                  <a:gd name="T17" fmla="*/ 385 h 866"/>
                  <a:gd name="T18" fmla="*/ 225 w 967"/>
                  <a:gd name="T19" fmla="*/ 315 h 866"/>
                  <a:gd name="T20" fmla="*/ 268 w 967"/>
                  <a:gd name="T21" fmla="*/ 258 h 866"/>
                  <a:gd name="T22" fmla="*/ 303 w 967"/>
                  <a:gd name="T23" fmla="*/ 173 h 866"/>
                  <a:gd name="T24" fmla="*/ 307 w 967"/>
                  <a:gd name="T25" fmla="*/ 105 h 866"/>
                  <a:gd name="T26" fmla="*/ 290 w 967"/>
                  <a:gd name="T27" fmla="*/ 34 h 866"/>
                  <a:gd name="T28" fmla="*/ 287 w 967"/>
                  <a:gd name="T29" fmla="*/ 30 h 86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67"/>
                  <a:gd name="T46" fmla="*/ 0 h 866"/>
                  <a:gd name="T47" fmla="*/ 967 w 967"/>
                  <a:gd name="T48" fmla="*/ 866 h 86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67" h="866">
                    <a:moveTo>
                      <a:pt x="287" y="30"/>
                    </a:moveTo>
                    <a:lnTo>
                      <a:pt x="967" y="0"/>
                    </a:lnTo>
                    <a:lnTo>
                      <a:pt x="824" y="866"/>
                    </a:lnTo>
                    <a:lnTo>
                      <a:pt x="0" y="847"/>
                    </a:lnTo>
                    <a:lnTo>
                      <a:pt x="0" y="845"/>
                    </a:lnTo>
                    <a:lnTo>
                      <a:pt x="20" y="617"/>
                    </a:lnTo>
                    <a:lnTo>
                      <a:pt x="40" y="545"/>
                    </a:lnTo>
                    <a:lnTo>
                      <a:pt x="70" y="488"/>
                    </a:lnTo>
                    <a:lnTo>
                      <a:pt x="160" y="385"/>
                    </a:lnTo>
                    <a:lnTo>
                      <a:pt x="225" y="315"/>
                    </a:lnTo>
                    <a:lnTo>
                      <a:pt x="268" y="258"/>
                    </a:lnTo>
                    <a:lnTo>
                      <a:pt x="303" y="173"/>
                    </a:lnTo>
                    <a:lnTo>
                      <a:pt x="307" y="105"/>
                    </a:lnTo>
                    <a:lnTo>
                      <a:pt x="290" y="34"/>
                    </a:lnTo>
                    <a:lnTo>
                      <a:pt x="287" y="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0" name="Freeform 20"/>
              <p:cNvSpPr>
                <a:spLocks/>
              </p:cNvSpPr>
              <p:nvPr/>
            </p:nvSpPr>
            <p:spPr bwMode="auto">
              <a:xfrm>
                <a:off x="4046" y="1502"/>
                <a:ext cx="71" cy="148"/>
              </a:xfrm>
              <a:custGeom>
                <a:avLst/>
                <a:gdLst>
                  <a:gd name="T0" fmla="*/ 72 w 352"/>
                  <a:gd name="T1" fmla="*/ 0 h 740"/>
                  <a:gd name="T2" fmla="*/ 352 w 352"/>
                  <a:gd name="T3" fmla="*/ 35 h 740"/>
                  <a:gd name="T4" fmla="*/ 262 w 352"/>
                  <a:gd name="T5" fmla="*/ 740 h 740"/>
                  <a:gd name="T6" fmla="*/ 0 w 352"/>
                  <a:gd name="T7" fmla="*/ 707 h 740"/>
                  <a:gd name="T8" fmla="*/ 72 w 352"/>
                  <a:gd name="T9" fmla="*/ 0 h 7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2"/>
                  <a:gd name="T16" fmla="*/ 0 h 740"/>
                  <a:gd name="T17" fmla="*/ 352 w 352"/>
                  <a:gd name="T18" fmla="*/ 740 h 7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2" h="740">
                    <a:moveTo>
                      <a:pt x="72" y="0"/>
                    </a:moveTo>
                    <a:lnTo>
                      <a:pt x="352" y="35"/>
                    </a:lnTo>
                    <a:lnTo>
                      <a:pt x="262" y="740"/>
                    </a:lnTo>
                    <a:lnTo>
                      <a:pt x="0" y="707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1" name="Freeform 21"/>
              <p:cNvSpPr>
                <a:spLocks/>
              </p:cNvSpPr>
              <p:nvPr/>
            </p:nvSpPr>
            <p:spPr bwMode="auto">
              <a:xfrm>
                <a:off x="4110" y="1403"/>
                <a:ext cx="352" cy="135"/>
              </a:xfrm>
              <a:custGeom>
                <a:avLst/>
                <a:gdLst>
                  <a:gd name="T0" fmla="*/ 0 w 1761"/>
                  <a:gd name="T1" fmla="*/ 0 h 675"/>
                  <a:gd name="T2" fmla="*/ 88 w 1761"/>
                  <a:gd name="T3" fmla="*/ 11 h 675"/>
                  <a:gd name="T4" fmla="*/ 388 w 1761"/>
                  <a:gd name="T5" fmla="*/ 56 h 675"/>
                  <a:gd name="T6" fmla="*/ 430 w 1761"/>
                  <a:gd name="T7" fmla="*/ 90 h 675"/>
                  <a:gd name="T8" fmla="*/ 663 w 1761"/>
                  <a:gd name="T9" fmla="*/ 125 h 675"/>
                  <a:gd name="T10" fmla="*/ 1761 w 1761"/>
                  <a:gd name="T11" fmla="*/ 248 h 675"/>
                  <a:gd name="T12" fmla="*/ 1711 w 1761"/>
                  <a:gd name="T13" fmla="*/ 675 h 675"/>
                  <a:gd name="T14" fmla="*/ 268 w 1761"/>
                  <a:gd name="T15" fmla="*/ 415 h 675"/>
                  <a:gd name="T16" fmla="*/ 141 w 1761"/>
                  <a:gd name="T17" fmla="*/ 175 h 675"/>
                  <a:gd name="T18" fmla="*/ 88 w 1761"/>
                  <a:gd name="T19" fmla="*/ 193 h 675"/>
                  <a:gd name="T20" fmla="*/ 0 w 1761"/>
                  <a:gd name="T21" fmla="*/ 0 h 67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61"/>
                  <a:gd name="T34" fmla="*/ 0 h 675"/>
                  <a:gd name="T35" fmla="*/ 1761 w 1761"/>
                  <a:gd name="T36" fmla="*/ 675 h 67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61" h="675">
                    <a:moveTo>
                      <a:pt x="0" y="0"/>
                    </a:moveTo>
                    <a:lnTo>
                      <a:pt x="88" y="11"/>
                    </a:lnTo>
                    <a:lnTo>
                      <a:pt x="388" y="56"/>
                    </a:lnTo>
                    <a:lnTo>
                      <a:pt x="430" y="90"/>
                    </a:lnTo>
                    <a:lnTo>
                      <a:pt x="663" y="125"/>
                    </a:lnTo>
                    <a:lnTo>
                      <a:pt x="1761" y="248"/>
                    </a:lnTo>
                    <a:lnTo>
                      <a:pt x="1711" y="675"/>
                    </a:lnTo>
                    <a:lnTo>
                      <a:pt x="268" y="415"/>
                    </a:lnTo>
                    <a:lnTo>
                      <a:pt x="141" y="175"/>
                    </a:lnTo>
                    <a:lnTo>
                      <a:pt x="88" y="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2" name="Freeform 22"/>
              <p:cNvSpPr>
                <a:spLocks/>
              </p:cNvSpPr>
              <p:nvPr/>
            </p:nvSpPr>
            <p:spPr bwMode="auto">
              <a:xfrm>
                <a:off x="4099" y="1509"/>
                <a:ext cx="363" cy="185"/>
              </a:xfrm>
              <a:custGeom>
                <a:avLst/>
                <a:gdLst>
                  <a:gd name="T0" fmla="*/ 90 w 1818"/>
                  <a:gd name="T1" fmla="*/ 0 h 927"/>
                  <a:gd name="T2" fmla="*/ 140 w 1818"/>
                  <a:gd name="T3" fmla="*/ 8 h 927"/>
                  <a:gd name="T4" fmla="*/ 1761 w 1818"/>
                  <a:gd name="T5" fmla="*/ 298 h 927"/>
                  <a:gd name="T6" fmla="*/ 1818 w 1818"/>
                  <a:gd name="T7" fmla="*/ 305 h 927"/>
                  <a:gd name="T8" fmla="*/ 1736 w 1818"/>
                  <a:gd name="T9" fmla="*/ 927 h 927"/>
                  <a:gd name="T10" fmla="*/ 132 w 1818"/>
                  <a:gd name="T11" fmla="*/ 722 h 927"/>
                  <a:gd name="T12" fmla="*/ 0 w 1818"/>
                  <a:gd name="T13" fmla="*/ 705 h 927"/>
                  <a:gd name="T14" fmla="*/ 90 w 1818"/>
                  <a:gd name="T15" fmla="*/ 0 h 92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18"/>
                  <a:gd name="T25" fmla="*/ 0 h 927"/>
                  <a:gd name="T26" fmla="*/ 1818 w 1818"/>
                  <a:gd name="T27" fmla="*/ 927 h 92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18" h="927">
                    <a:moveTo>
                      <a:pt x="90" y="0"/>
                    </a:moveTo>
                    <a:lnTo>
                      <a:pt x="140" y="8"/>
                    </a:lnTo>
                    <a:lnTo>
                      <a:pt x="1761" y="298"/>
                    </a:lnTo>
                    <a:lnTo>
                      <a:pt x="1818" y="305"/>
                    </a:lnTo>
                    <a:lnTo>
                      <a:pt x="1736" y="927"/>
                    </a:lnTo>
                    <a:lnTo>
                      <a:pt x="132" y="722"/>
                    </a:lnTo>
                    <a:lnTo>
                      <a:pt x="0" y="70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3" name="Freeform 23"/>
              <p:cNvSpPr>
                <a:spLocks/>
              </p:cNvSpPr>
              <p:nvPr/>
            </p:nvSpPr>
            <p:spPr bwMode="auto">
              <a:xfrm>
                <a:off x="3987" y="1637"/>
                <a:ext cx="459" cy="432"/>
              </a:xfrm>
              <a:custGeom>
                <a:avLst/>
                <a:gdLst>
                  <a:gd name="T0" fmla="*/ 0 w 2296"/>
                  <a:gd name="T1" fmla="*/ 0 h 2162"/>
                  <a:gd name="T2" fmla="*/ 298 w 2296"/>
                  <a:gd name="T3" fmla="*/ 34 h 2162"/>
                  <a:gd name="T4" fmla="*/ 560 w 2296"/>
                  <a:gd name="T5" fmla="*/ 67 h 2162"/>
                  <a:gd name="T6" fmla="*/ 692 w 2296"/>
                  <a:gd name="T7" fmla="*/ 84 h 2162"/>
                  <a:gd name="T8" fmla="*/ 2296 w 2296"/>
                  <a:gd name="T9" fmla="*/ 289 h 2162"/>
                  <a:gd name="T10" fmla="*/ 2180 w 2296"/>
                  <a:gd name="T11" fmla="*/ 1264 h 2162"/>
                  <a:gd name="T12" fmla="*/ 991 w 2296"/>
                  <a:gd name="T13" fmla="*/ 2160 h 2162"/>
                  <a:gd name="T14" fmla="*/ 988 w 2296"/>
                  <a:gd name="T15" fmla="*/ 2162 h 2162"/>
                  <a:gd name="T16" fmla="*/ 673 w 2296"/>
                  <a:gd name="T17" fmla="*/ 1652 h 2162"/>
                  <a:gd name="T18" fmla="*/ 570 w 2296"/>
                  <a:gd name="T19" fmla="*/ 1557 h 2162"/>
                  <a:gd name="T20" fmla="*/ 478 w 2296"/>
                  <a:gd name="T21" fmla="*/ 1492 h 2162"/>
                  <a:gd name="T22" fmla="*/ 400 w 2296"/>
                  <a:gd name="T23" fmla="*/ 1407 h 2162"/>
                  <a:gd name="T24" fmla="*/ 337 w 2296"/>
                  <a:gd name="T25" fmla="*/ 1292 h 2162"/>
                  <a:gd name="T26" fmla="*/ 306 w 2296"/>
                  <a:gd name="T27" fmla="*/ 1204 h 2162"/>
                  <a:gd name="T28" fmla="*/ 157 w 2296"/>
                  <a:gd name="T29" fmla="*/ 822 h 2162"/>
                  <a:gd name="T30" fmla="*/ 20 w 2296"/>
                  <a:gd name="T31" fmla="*/ 389 h 2162"/>
                  <a:gd name="T32" fmla="*/ 0 w 2296"/>
                  <a:gd name="T33" fmla="*/ 214 h 2162"/>
                  <a:gd name="T34" fmla="*/ 0 w 2296"/>
                  <a:gd name="T35" fmla="*/ 0 h 21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296"/>
                  <a:gd name="T55" fmla="*/ 0 h 2162"/>
                  <a:gd name="T56" fmla="*/ 2296 w 2296"/>
                  <a:gd name="T57" fmla="*/ 2162 h 21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296" h="2162">
                    <a:moveTo>
                      <a:pt x="0" y="0"/>
                    </a:moveTo>
                    <a:lnTo>
                      <a:pt x="298" y="34"/>
                    </a:lnTo>
                    <a:lnTo>
                      <a:pt x="560" y="67"/>
                    </a:lnTo>
                    <a:lnTo>
                      <a:pt x="692" y="84"/>
                    </a:lnTo>
                    <a:lnTo>
                      <a:pt x="2296" y="289"/>
                    </a:lnTo>
                    <a:lnTo>
                      <a:pt x="2180" y="1264"/>
                    </a:lnTo>
                    <a:lnTo>
                      <a:pt x="991" y="2160"/>
                    </a:lnTo>
                    <a:lnTo>
                      <a:pt x="988" y="2162"/>
                    </a:lnTo>
                    <a:lnTo>
                      <a:pt x="673" y="1652"/>
                    </a:lnTo>
                    <a:lnTo>
                      <a:pt x="570" y="1557"/>
                    </a:lnTo>
                    <a:lnTo>
                      <a:pt x="478" y="1492"/>
                    </a:lnTo>
                    <a:lnTo>
                      <a:pt x="400" y="1407"/>
                    </a:lnTo>
                    <a:lnTo>
                      <a:pt x="337" y="1292"/>
                    </a:lnTo>
                    <a:lnTo>
                      <a:pt x="306" y="1204"/>
                    </a:lnTo>
                    <a:lnTo>
                      <a:pt x="157" y="822"/>
                    </a:lnTo>
                    <a:lnTo>
                      <a:pt x="20" y="389"/>
                    </a:lnTo>
                    <a:lnTo>
                      <a:pt x="0" y="2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4" name="Freeform 24"/>
              <p:cNvSpPr>
                <a:spLocks/>
              </p:cNvSpPr>
              <p:nvPr/>
            </p:nvSpPr>
            <p:spPr bwMode="auto">
              <a:xfrm>
                <a:off x="4505" y="1651"/>
                <a:ext cx="296" cy="353"/>
              </a:xfrm>
              <a:custGeom>
                <a:avLst/>
                <a:gdLst>
                  <a:gd name="T0" fmla="*/ 969 w 1484"/>
                  <a:gd name="T1" fmla="*/ 0 h 1768"/>
                  <a:gd name="T2" fmla="*/ 1087 w 1484"/>
                  <a:gd name="T3" fmla="*/ 143 h 1768"/>
                  <a:gd name="T4" fmla="*/ 1237 w 1484"/>
                  <a:gd name="T5" fmla="*/ 344 h 1768"/>
                  <a:gd name="T6" fmla="*/ 1364 w 1484"/>
                  <a:gd name="T7" fmla="*/ 494 h 1768"/>
                  <a:gd name="T8" fmla="*/ 1484 w 1484"/>
                  <a:gd name="T9" fmla="*/ 629 h 1768"/>
                  <a:gd name="T10" fmla="*/ 1032 w 1484"/>
                  <a:gd name="T11" fmla="*/ 1131 h 1768"/>
                  <a:gd name="T12" fmla="*/ 1135 w 1484"/>
                  <a:gd name="T13" fmla="*/ 1241 h 1768"/>
                  <a:gd name="T14" fmla="*/ 822 w 1484"/>
                  <a:gd name="T15" fmla="*/ 1598 h 1768"/>
                  <a:gd name="T16" fmla="*/ 782 w 1484"/>
                  <a:gd name="T17" fmla="*/ 1648 h 1768"/>
                  <a:gd name="T18" fmla="*/ 737 w 1484"/>
                  <a:gd name="T19" fmla="*/ 1711 h 1768"/>
                  <a:gd name="T20" fmla="*/ 707 w 1484"/>
                  <a:gd name="T21" fmla="*/ 1768 h 1768"/>
                  <a:gd name="T22" fmla="*/ 702 w 1484"/>
                  <a:gd name="T23" fmla="*/ 1768 h 1768"/>
                  <a:gd name="T24" fmla="*/ 667 w 1484"/>
                  <a:gd name="T25" fmla="*/ 1768 h 1768"/>
                  <a:gd name="T26" fmla="*/ 619 w 1484"/>
                  <a:gd name="T27" fmla="*/ 1751 h 1768"/>
                  <a:gd name="T28" fmla="*/ 554 w 1484"/>
                  <a:gd name="T29" fmla="*/ 1749 h 1768"/>
                  <a:gd name="T30" fmla="*/ 494 w 1484"/>
                  <a:gd name="T31" fmla="*/ 1756 h 1768"/>
                  <a:gd name="T32" fmla="*/ 415 w 1484"/>
                  <a:gd name="T33" fmla="*/ 1761 h 1768"/>
                  <a:gd name="T34" fmla="*/ 369 w 1484"/>
                  <a:gd name="T35" fmla="*/ 1764 h 1768"/>
                  <a:gd name="T36" fmla="*/ 322 w 1484"/>
                  <a:gd name="T37" fmla="*/ 1749 h 1768"/>
                  <a:gd name="T38" fmla="*/ 276 w 1484"/>
                  <a:gd name="T39" fmla="*/ 1699 h 1768"/>
                  <a:gd name="T40" fmla="*/ 259 w 1484"/>
                  <a:gd name="T41" fmla="*/ 1648 h 1768"/>
                  <a:gd name="T42" fmla="*/ 234 w 1484"/>
                  <a:gd name="T43" fmla="*/ 1583 h 1768"/>
                  <a:gd name="T44" fmla="*/ 204 w 1484"/>
                  <a:gd name="T45" fmla="*/ 1523 h 1768"/>
                  <a:gd name="T46" fmla="*/ 166 w 1484"/>
                  <a:gd name="T47" fmla="*/ 1481 h 1768"/>
                  <a:gd name="T48" fmla="*/ 119 w 1484"/>
                  <a:gd name="T49" fmla="*/ 1444 h 1768"/>
                  <a:gd name="T50" fmla="*/ 0 w 1484"/>
                  <a:gd name="T51" fmla="*/ 1349 h 1768"/>
                  <a:gd name="T52" fmla="*/ 191 w 1484"/>
                  <a:gd name="T53" fmla="*/ 1044 h 1768"/>
                  <a:gd name="T54" fmla="*/ 272 w 1484"/>
                  <a:gd name="T55" fmla="*/ 851 h 1768"/>
                  <a:gd name="T56" fmla="*/ 382 w 1484"/>
                  <a:gd name="T57" fmla="*/ 674 h 1768"/>
                  <a:gd name="T58" fmla="*/ 509 w 1484"/>
                  <a:gd name="T59" fmla="*/ 486 h 1768"/>
                  <a:gd name="T60" fmla="*/ 687 w 1484"/>
                  <a:gd name="T61" fmla="*/ 293 h 1768"/>
                  <a:gd name="T62" fmla="*/ 820 w 1484"/>
                  <a:gd name="T63" fmla="*/ 158 h 1768"/>
                  <a:gd name="T64" fmla="*/ 969 w 1484"/>
                  <a:gd name="T65" fmla="*/ 0 h 176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84"/>
                  <a:gd name="T100" fmla="*/ 0 h 1768"/>
                  <a:gd name="T101" fmla="*/ 1484 w 1484"/>
                  <a:gd name="T102" fmla="*/ 1768 h 176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84" h="1768">
                    <a:moveTo>
                      <a:pt x="969" y="0"/>
                    </a:moveTo>
                    <a:lnTo>
                      <a:pt x="1087" y="143"/>
                    </a:lnTo>
                    <a:lnTo>
                      <a:pt x="1237" y="344"/>
                    </a:lnTo>
                    <a:lnTo>
                      <a:pt x="1364" y="494"/>
                    </a:lnTo>
                    <a:lnTo>
                      <a:pt x="1484" y="629"/>
                    </a:lnTo>
                    <a:lnTo>
                      <a:pt x="1032" y="1131"/>
                    </a:lnTo>
                    <a:lnTo>
                      <a:pt x="1135" y="1241"/>
                    </a:lnTo>
                    <a:lnTo>
                      <a:pt x="822" y="1598"/>
                    </a:lnTo>
                    <a:lnTo>
                      <a:pt x="782" y="1648"/>
                    </a:lnTo>
                    <a:lnTo>
                      <a:pt x="737" y="1711"/>
                    </a:lnTo>
                    <a:lnTo>
                      <a:pt x="707" y="1768"/>
                    </a:lnTo>
                    <a:lnTo>
                      <a:pt x="702" y="1768"/>
                    </a:lnTo>
                    <a:lnTo>
                      <a:pt x="667" y="1768"/>
                    </a:lnTo>
                    <a:lnTo>
                      <a:pt x="619" y="1751"/>
                    </a:lnTo>
                    <a:lnTo>
                      <a:pt x="554" y="1749"/>
                    </a:lnTo>
                    <a:lnTo>
                      <a:pt x="494" y="1756"/>
                    </a:lnTo>
                    <a:lnTo>
                      <a:pt x="415" y="1761"/>
                    </a:lnTo>
                    <a:lnTo>
                      <a:pt x="369" y="1764"/>
                    </a:lnTo>
                    <a:lnTo>
                      <a:pt x="322" y="1749"/>
                    </a:lnTo>
                    <a:lnTo>
                      <a:pt x="276" y="1699"/>
                    </a:lnTo>
                    <a:lnTo>
                      <a:pt x="259" y="1648"/>
                    </a:lnTo>
                    <a:lnTo>
                      <a:pt x="234" y="1583"/>
                    </a:lnTo>
                    <a:lnTo>
                      <a:pt x="204" y="1523"/>
                    </a:lnTo>
                    <a:lnTo>
                      <a:pt x="166" y="1481"/>
                    </a:lnTo>
                    <a:lnTo>
                      <a:pt x="119" y="1444"/>
                    </a:lnTo>
                    <a:lnTo>
                      <a:pt x="0" y="1349"/>
                    </a:lnTo>
                    <a:lnTo>
                      <a:pt x="191" y="1044"/>
                    </a:lnTo>
                    <a:lnTo>
                      <a:pt x="272" y="851"/>
                    </a:lnTo>
                    <a:lnTo>
                      <a:pt x="382" y="674"/>
                    </a:lnTo>
                    <a:lnTo>
                      <a:pt x="509" y="486"/>
                    </a:lnTo>
                    <a:lnTo>
                      <a:pt x="687" y="293"/>
                    </a:lnTo>
                    <a:lnTo>
                      <a:pt x="820" y="158"/>
                    </a:lnTo>
                    <a:lnTo>
                      <a:pt x="9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5" name="Freeform 25"/>
              <p:cNvSpPr>
                <a:spLocks/>
              </p:cNvSpPr>
              <p:nvPr/>
            </p:nvSpPr>
            <p:spPr bwMode="auto">
              <a:xfrm>
                <a:off x="3456" y="2045"/>
                <a:ext cx="302" cy="340"/>
              </a:xfrm>
              <a:custGeom>
                <a:avLst/>
                <a:gdLst>
                  <a:gd name="T0" fmla="*/ 50 w 1513"/>
                  <a:gd name="T1" fmla="*/ 28 h 1700"/>
                  <a:gd name="T2" fmla="*/ 52 w 1513"/>
                  <a:gd name="T3" fmla="*/ 28 h 1700"/>
                  <a:gd name="T4" fmla="*/ 1061 w 1513"/>
                  <a:gd name="T5" fmla="*/ 0 h 1700"/>
                  <a:gd name="T6" fmla="*/ 1125 w 1513"/>
                  <a:gd name="T7" fmla="*/ 15 h 1700"/>
                  <a:gd name="T8" fmla="*/ 1179 w 1513"/>
                  <a:gd name="T9" fmla="*/ 28 h 1700"/>
                  <a:gd name="T10" fmla="*/ 1225 w 1513"/>
                  <a:gd name="T11" fmla="*/ 58 h 1700"/>
                  <a:gd name="T12" fmla="*/ 1278 w 1513"/>
                  <a:gd name="T13" fmla="*/ 93 h 1700"/>
                  <a:gd name="T14" fmla="*/ 1335 w 1513"/>
                  <a:gd name="T15" fmla="*/ 150 h 1700"/>
                  <a:gd name="T16" fmla="*/ 1389 w 1513"/>
                  <a:gd name="T17" fmla="*/ 216 h 1700"/>
                  <a:gd name="T18" fmla="*/ 1433 w 1513"/>
                  <a:gd name="T19" fmla="*/ 297 h 1700"/>
                  <a:gd name="T20" fmla="*/ 1463 w 1513"/>
                  <a:gd name="T21" fmla="*/ 376 h 1700"/>
                  <a:gd name="T22" fmla="*/ 1493 w 1513"/>
                  <a:gd name="T23" fmla="*/ 480 h 1700"/>
                  <a:gd name="T24" fmla="*/ 1509 w 1513"/>
                  <a:gd name="T25" fmla="*/ 568 h 1700"/>
                  <a:gd name="T26" fmla="*/ 1513 w 1513"/>
                  <a:gd name="T27" fmla="*/ 683 h 1700"/>
                  <a:gd name="T28" fmla="*/ 1496 w 1513"/>
                  <a:gd name="T29" fmla="*/ 795 h 1700"/>
                  <a:gd name="T30" fmla="*/ 1476 w 1513"/>
                  <a:gd name="T31" fmla="*/ 876 h 1700"/>
                  <a:gd name="T32" fmla="*/ 1438 w 1513"/>
                  <a:gd name="T33" fmla="*/ 980 h 1700"/>
                  <a:gd name="T34" fmla="*/ 1399 w 1513"/>
                  <a:gd name="T35" fmla="*/ 1081 h 1700"/>
                  <a:gd name="T36" fmla="*/ 1326 w 1513"/>
                  <a:gd name="T37" fmla="*/ 1212 h 1700"/>
                  <a:gd name="T38" fmla="*/ 1246 w 1513"/>
                  <a:gd name="T39" fmla="*/ 1326 h 1700"/>
                  <a:gd name="T40" fmla="*/ 1150 w 1513"/>
                  <a:gd name="T41" fmla="*/ 1428 h 1700"/>
                  <a:gd name="T42" fmla="*/ 1023 w 1513"/>
                  <a:gd name="T43" fmla="*/ 1533 h 1700"/>
                  <a:gd name="T44" fmla="*/ 936 w 1513"/>
                  <a:gd name="T45" fmla="*/ 1627 h 1700"/>
                  <a:gd name="T46" fmla="*/ 848 w 1513"/>
                  <a:gd name="T47" fmla="*/ 1700 h 1700"/>
                  <a:gd name="T48" fmla="*/ 123 w 1513"/>
                  <a:gd name="T49" fmla="*/ 1523 h 1700"/>
                  <a:gd name="T50" fmla="*/ 90 w 1513"/>
                  <a:gd name="T51" fmla="*/ 1223 h 1700"/>
                  <a:gd name="T52" fmla="*/ 63 w 1513"/>
                  <a:gd name="T53" fmla="*/ 1068 h 1700"/>
                  <a:gd name="T54" fmla="*/ 17 w 1513"/>
                  <a:gd name="T55" fmla="*/ 858 h 1700"/>
                  <a:gd name="T56" fmla="*/ 0 w 1513"/>
                  <a:gd name="T57" fmla="*/ 600 h 1700"/>
                  <a:gd name="T58" fmla="*/ 8 w 1513"/>
                  <a:gd name="T59" fmla="*/ 363 h 1700"/>
                  <a:gd name="T60" fmla="*/ 50 w 1513"/>
                  <a:gd name="T61" fmla="*/ 28 h 17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13"/>
                  <a:gd name="T94" fmla="*/ 0 h 1700"/>
                  <a:gd name="T95" fmla="*/ 1513 w 1513"/>
                  <a:gd name="T96" fmla="*/ 1700 h 17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13" h="1700">
                    <a:moveTo>
                      <a:pt x="50" y="28"/>
                    </a:moveTo>
                    <a:lnTo>
                      <a:pt x="52" y="28"/>
                    </a:lnTo>
                    <a:lnTo>
                      <a:pt x="1061" y="0"/>
                    </a:lnTo>
                    <a:lnTo>
                      <a:pt x="1125" y="15"/>
                    </a:lnTo>
                    <a:lnTo>
                      <a:pt x="1179" y="28"/>
                    </a:lnTo>
                    <a:lnTo>
                      <a:pt x="1225" y="58"/>
                    </a:lnTo>
                    <a:lnTo>
                      <a:pt x="1278" y="93"/>
                    </a:lnTo>
                    <a:lnTo>
                      <a:pt x="1335" y="150"/>
                    </a:lnTo>
                    <a:lnTo>
                      <a:pt x="1389" y="216"/>
                    </a:lnTo>
                    <a:lnTo>
                      <a:pt x="1433" y="297"/>
                    </a:lnTo>
                    <a:lnTo>
                      <a:pt x="1463" y="376"/>
                    </a:lnTo>
                    <a:lnTo>
                      <a:pt x="1493" y="480"/>
                    </a:lnTo>
                    <a:lnTo>
                      <a:pt x="1509" y="568"/>
                    </a:lnTo>
                    <a:lnTo>
                      <a:pt x="1513" y="683"/>
                    </a:lnTo>
                    <a:lnTo>
                      <a:pt x="1496" y="795"/>
                    </a:lnTo>
                    <a:lnTo>
                      <a:pt x="1476" y="876"/>
                    </a:lnTo>
                    <a:lnTo>
                      <a:pt x="1438" y="980"/>
                    </a:lnTo>
                    <a:lnTo>
                      <a:pt x="1399" y="1081"/>
                    </a:lnTo>
                    <a:lnTo>
                      <a:pt x="1326" y="1212"/>
                    </a:lnTo>
                    <a:lnTo>
                      <a:pt x="1246" y="1326"/>
                    </a:lnTo>
                    <a:lnTo>
                      <a:pt x="1150" y="1428"/>
                    </a:lnTo>
                    <a:lnTo>
                      <a:pt x="1023" y="1533"/>
                    </a:lnTo>
                    <a:lnTo>
                      <a:pt x="936" y="1627"/>
                    </a:lnTo>
                    <a:lnTo>
                      <a:pt x="848" y="1700"/>
                    </a:lnTo>
                    <a:lnTo>
                      <a:pt x="123" y="1523"/>
                    </a:lnTo>
                    <a:lnTo>
                      <a:pt x="90" y="1223"/>
                    </a:lnTo>
                    <a:lnTo>
                      <a:pt x="63" y="1068"/>
                    </a:lnTo>
                    <a:lnTo>
                      <a:pt x="17" y="858"/>
                    </a:lnTo>
                    <a:lnTo>
                      <a:pt x="0" y="600"/>
                    </a:lnTo>
                    <a:lnTo>
                      <a:pt x="8" y="363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6" name="Freeform 26"/>
              <p:cNvSpPr>
                <a:spLocks/>
              </p:cNvSpPr>
              <p:nvPr/>
            </p:nvSpPr>
            <p:spPr bwMode="auto">
              <a:xfrm>
                <a:off x="4468" y="2153"/>
                <a:ext cx="134" cy="98"/>
              </a:xfrm>
              <a:custGeom>
                <a:avLst/>
                <a:gdLst>
                  <a:gd name="T0" fmla="*/ 0 w 668"/>
                  <a:gd name="T1" fmla="*/ 0 h 492"/>
                  <a:gd name="T2" fmla="*/ 440 w 668"/>
                  <a:gd name="T3" fmla="*/ 97 h 492"/>
                  <a:gd name="T4" fmla="*/ 465 w 668"/>
                  <a:gd name="T5" fmla="*/ 272 h 492"/>
                  <a:gd name="T6" fmla="*/ 650 w 668"/>
                  <a:gd name="T7" fmla="*/ 280 h 492"/>
                  <a:gd name="T8" fmla="*/ 668 w 668"/>
                  <a:gd name="T9" fmla="*/ 433 h 492"/>
                  <a:gd name="T10" fmla="*/ 592 w 668"/>
                  <a:gd name="T11" fmla="*/ 433 h 492"/>
                  <a:gd name="T12" fmla="*/ 48 w 668"/>
                  <a:gd name="T13" fmla="*/ 492 h 492"/>
                  <a:gd name="T14" fmla="*/ 0 w 668"/>
                  <a:gd name="T15" fmla="*/ 0 h 4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8"/>
                  <a:gd name="T25" fmla="*/ 0 h 492"/>
                  <a:gd name="T26" fmla="*/ 668 w 668"/>
                  <a:gd name="T27" fmla="*/ 492 h 4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8" h="492">
                    <a:moveTo>
                      <a:pt x="0" y="0"/>
                    </a:moveTo>
                    <a:lnTo>
                      <a:pt x="440" y="97"/>
                    </a:lnTo>
                    <a:lnTo>
                      <a:pt x="465" y="272"/>
                    </a:lnTo>
                    <a:lnTo>
                      <a:pt x="650" y="280"/>
                    </a:lnTo>
                    <a:lnTo>
                      <a:pt x="668" y="433"/>
                    </a:lnTo>
                    <a:lnTo>
                      <a:pt x="592" y="433"/>
                    </a:lnTo>
                    <a:lnTo>
                      <a:pt x="48" y="4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7" name="Freeform 27"/>
              <p:cNvSpPr>
                <a:spLocks/>
              </p:cNvSpPr>
              <p:nvPr/>
            </p:nvSpPr>
            <p:spPr bwMode="auto">
              <a:xfrm>
                <a:off x="4152" y="2164"/>
                <a:ext cx="239" cy="128"/>
              </a:xfrm>
              <a:custGeom>
                <a:avLst/>
                <a:gdLst>
                  <a:gd name="T0" fmla="*/ 96 w 1196"/>
                  <a:gd name="T1" fmla="*/ 125 h 640"/>
                  <a:gd name="T2" fmla="*/ 351 w 1196"/>
                  <a:gd name="T3" fmla="*/ 200 h 640"/>
                  <a:gd name="T4" fmla="*/ 411 w 1196"/>
                  <a:gd name="T5" fmla="*/ 192 h 640"/>
                  <a:gd name="T6" fmla="*/ 486 w 1196"/>
                  <a:gd name="T7" fmla="*/ 185 h 640"/>
                  <a:gd name="T8" fmla="*/ 536 w 1196"/>
                  <a:gd name="T9" fmla="*/ 148 h 640"/>
                  <a:gd name="T10" fmla="*/ 604 w 1196"/>
                  <a:gd name="T11" fmla="*/ 105 h 640"/>
                  <a:gd name="T12" fmla="*/ 683 w 1196"/>
                  <a:gd name="T13" fmla="*/ 67 h 640"/>
                  <a:gd name="T14" fmla="*/ 739 w 1196"/>
                  <a:gd name="T15" fmla="*/ 63 h 640"/>
                  <a:gd name="T16" fmla="*/ 1196 w 1196"/>
                  <a:gd name="T17" fmla="*/ 0 h 640"/>
                  <a:gd name="T18" fmla="*/ 1108 w 1196"/>
                  <a:gd name="T19" fmla="*/ 610 h 640"/>
                  <a:gd name="T20" fmla="*/ 428 w 1196"/>
                  <a:gd name="T21" fmla="*/ 640 h 640"/>
                  <a:gd name="T22" fmla="*/ 363 w 1196"/>
                  <a:gd name="T23" fmla="*/ 522 h 640"/>
                  <a:gd name="T24" fmla="*/ 291 w 1196"/>
                  <a:gd name="T25" fmla="*/ 447 h 640"/>
                  <a:gd name="T26" fmla="*/ 0 w 1196"/>
                  <a:gd name="T27" fmla="*/ 258 h 640"/>
                  <a:gd name="T28" fmla="*/ 96 w 1196"/>
                  <a:gd name="T29" fmla="*/ 125 h 6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96"/>
                  <a:gd name="T46" fmla="*/ 0 h 640"/>
                  <a:gd name="T47" fmla="*/ 1196 w 1196"/>
                  <a:gd name="T48" fmla="*/ 640 h 6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96" h="640">
                    <a:moveTo>
                      <a:pt x="96" y="125"/>
                    </a:moveTo>
                    <a:lnTo>
                      <a:pt x="351" y="200"/>
                    </a:lnTo>
                    <a:lnTo>
                      <a:pt x="411" y="192"/>
                    </a:lnTo>
                    <a:lnTo>
                      <a:pt x="486" y="185"/>
                    </a:lnTo>
                    <a:lnTo>
                      <a:pt x="536" y="148"/>
                    </a:lnTo>
                    <a:lnTo>
                      <a:pt x="604" y="105"/>
                    </a:lnTo>
                    <a:lnTo>
                      <a:pt x="683" y="67"/>
                    </a:lnTo>
                    <a:lnTo>
                      <a:pt x="739" y="63"/>
                    </a:lnTo>
                    <a:lnTo>
                      <a:pt x="1196" y="0"/>
                    </a:lnTo>
                    <a:lnTo>
                      <a:pt x="1108" y="610"/>
                    </a:lnTo>
                    <a:lnTo>
                      <a:pt x="428" y="640"/>
                    </a:lnTo>
                    <a:lnTo>
                      <a:pt x="363" y="522"/>
                    </a:lnTo>
                    <a:lnTo>
                      <a:pt x="291" y="447"/>
                    </a:lnTo>
                    <a:lnTo>
                      <a:pt x="0" y="258"/>
                    </a:lnTo>
                    <a:lnTo>
                      <a:pt x="96" y="12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8" name="Freeform 28"/>
              <p:cNvSpPr>
                <a:spLocks/>
              </p:cNvSpPr>
              <p:nvPr/>
            </p:nvSpPr>
            <p:spPr bwMode="auto">
              <a:xfrm>
                <a:off x="3890" y="2216"/>
                <a:ext cx="335" cy="189"/>
              </a:xfrm>
              <a:custGeom>
                <a:avLst/>
                <a:gdLst>
                  <a:gd name="T0" fmla="*/ 1312 w 1675"/>
                  <a:gd name="T1" fmla="*/ 0 h 947"/>
                  <a:gd name="T2" fmla="*/ 1603 w 1675"/>
                  <a:gd name="T3" fmla="*/ 189 h 947"/>
                  <a:gd name="T4" fmla="*/ 1675 w 1675"/>
                  <a:gd name="T5" fmla="*/ 264 h 947"/>
                  <a:gd name="T6" fmla="*/ 1135 w 1675"/>
                  <a:gd name="T7" fmla="*/ 660 h 947"/>
                  <a:gd name="T8" fmla="*/ 810 w 1675"/>
                  <a:gd name="T9" fmla="*/ 947 h 947"/>
                  <a:gd name="T10" fmla="*/ 0 w 1675"/>
                  <a:gd name="T11" fmla="*/ 720 h 947"/>
                  <a:gd name="T12" fmla="*/ 617 w 1675"/>
                  <a:gd name="T13" fmla="*/ 498 h 947"/>
                  <a:gd name="T14" fmla="*/ 687 w 1675"/>
                  <a:gd name="T15" fmla="*/ 459 h 947"/>
                  <a:gd name="T16" fmla="*/ 772 w 1675"/>
                  <a:gd name="T17" fmla="*/ 417 h 947"/>
                  <a:gd name="T18" fmla="*/ 1142 w 1675"/>
                  <a:gd name="T19" fmla="*/ 197 h 947"/>
                  <a:gd name="T20" fmla="*/ 1181 w 1675"/>
                  <a:gd name="T21" fmla="*/ 174 h 947"/>
                  <a:gd name="T22" fmla="*/ 1220 w 1675"/>
                  <a:gd name="T23" fmla="*/ 129 h 947"/>
                  <a:gd name="T24" fmla="*/ 1260 w 1675"/>
                  <a:gd name="T25" fmla="*/ 77 h 947"/>
                  <a:gd name="T26" fmla="*/ 1308 w 1675"/>
                  <a:gd name="T27" fmla="*/ 7 h 947"/>
                  <a:gd name="T28" fmla="*/ 1312 w 1675"/>
                  <a:gd name="T29" fmla="*/ 0 h 94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675"/>
                  <a:gd name="T46" fmla="*/ 0 h 947"/>
                  <a:gd name="T47" fmla="*/ 1675 w 1675"/>
                  <a:gd name="T48" fmla="*/ 947 h 94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675" h="947">
                    <a:moveTo>
                      <a:pt x="1312" y="0"/>
                    </a:moveTo>
                    <a:lnTo>
                      <a:pt x="1603" y="189"/>
                    </a:lnTo>
                    <a:lnTo>
                      <a:pt x="1675" y="264"/>
                    </a:lnTo>
                    <a:lnTo>
                      <a:pt x="1135" y="660"/>
                    </a:lnTo>
                    <a:lnTo>
                      <a:pt x="810" y="947"/>
                    </a:lnTo>
                    <a:lnTo>
                      <a:pt x="0" y="720"/>
                    </a:lnTo>
                    <a:lnTo>
                      <a:pt x="617" y="498"/>
                    </a:lnTo>
                    <a:lnTo>
                      <a:pt x="687" y="459"/>
                    </a:lnTo>
                    <a:lnTo>
                      <a:pt x="772" y="417"/>
                    </a:lnTo>
                    <a:lnTo>
                      <a:pt x="1142" y="197"/>
                    </a:lnTo>
                    <a:lnTo>
                      <a:pt x="1181" y="174"/>
                    </a:lnTo>
                    <a:lnTo>
                      <a:pt x="1220" y="129"/>
                    </a:lnTo>
                    <a:lnTo>
                      <a:pt x="1260" y="77"/>
                    </a:lnTo>
                    <a:lnTo>
                      <a:pt x="1308" y="7"/>
                    </a:lnTo>
                    <a:lnTo>
                      <a:pt x="131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9" name="Freeform 29"/>
              <p:cNvSpPr>
                <a:spLocks/>
              </p:cNvSpPr>
              <p:nvPr/>
            </p:nvSpPr>
            <p:spPr bwMode="auto">
              <a:xfrm>
                <a:off x="4478" y="2240"/>
                <a:ext cx="109" cy="96"/>
              </a:xfrm>
              <a:custGeom>
                <a:avLst/>
                <a:gdLst>
                  <a:gd name="T0" fmla="*/ 0 w 544"/>
                  <a:gd name="T1" fmla="*/ 59 h 480"/>
                  <a:gd name="T2" fmla="*/ 544 w 544"/>
                  <a:gd name="T3" fmla="*/ 0 h 480"/>
                  <a:gd name="T4" fmla="*/ 544 w 544"/>
                  <a:gd name="T5" fmla="*/ 185 h 480"/>
                  <a:gd name="T6" fmla="*/ 370 w 544"/>
                  <a:gd name="T7" fmla="*/ 222 h 480"/>
                  <a:gd name="T8" fmla="*/ 397 w 544"/>
                  <a:gd name="T9" fmla="*/ 430 h 480"/>
                  <a:gd name="T10" fmla="*/ 70 w 544"/>
                  <a:gd name="T11" fmla="*/ 480 h 480"/>
                  <a:gd name="T12" fmla="*/ 0 w 544"/>
                  <a:gd name="T13" fmla="*/ 65 h 480"/>
                  <a:gd name="T14" fmla="*/ 0 w 544"/>
                  <a:gd name="T15" fmla="*/ 59 h 48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4"/>
                  <a:gd name="T25" fmla="*/ 0 h 480"/>
                  <a:gd name="T26" fmla="*/ 544 w 544"/>
                  <a:gd name="T27" fmla="*/ 480 h 48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4" h="480">
                    <a:moveTo>
                      <a:pt x="0" y="59"/>
                    </a:moveTo>
                    <a:lnTo>
                      <a:pt x="544" y="0"/>
                    </a:lnTo>
                    <a:lnTo>
                      <a:pt x="544" y="185"/>
                    </a:lnTo>
                    <a:lnTo>
                      <a:pt x="370" y="222"/>
                    </a:lnTo>
                    <a:lnTo>
                      <a:pt x="397" y="430"/>
                    </a:lnTo>
                    <a:lnTo>
                      <a:pt x="70" y="480"/>
                    </a:lnTo>
                    <a:lnTo>
                      <a:pt x="0" y="6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0" name="Freeform 30"/>
              <p:cNvSpPr>
                <a:spLocks/>
              </p:cNvSpPr>
              <p:nvPr/>
            </p:nvSpPr>
            <p:spPr bwMode="auto">
              <a:xfrm>
                <a:off x="3890" y="2268"/>
                <a:ext cx="352" cy="248"/>
              </a:xfrm>
              <a:custGeom>
                <a:avLst/>
                <a:gdLst>
                  <a:gd name="T0" fmla="*/ 1675 w 1760"/>
                  <a:gd name="T1" fmla="*/ 0 h 1238"/>
                  <a:gd name="T2" fmla="*/ 1740 w 1760"/>
                  <a:gd name="T3" fmla="*/ 118 h 1238"/>
                  <a:gd name="T4" fmla="*/ 1743 w 1760"/>
                  <a:gd name="T5" fmla="*/ 122 h 1238"/>
                  <a:gd name="T6" fmla="*/ 1760 w 1760"/>
                  <a:gd name="T7" fmla="*/ 193 h 1238"/>
                  <a:gd name="T8" fmla="*/ 1756 w 1760"/>
                  <a:gd name="T9" fmla="*/ 261 h 1238"/>
                  <a:gd name="T10" fmla="*/ 1721 w 1760"/>
                  <a:gd name="T11" fmla="*/ 346 h 1238"/>
                  <a:gd name="T12" fmla="*/ 1678 w 1760"/>
                  <a:gd name="T13" fmla="*/ 403 h 1238"/>
                  <a:gd name="T14" fmla="*/ 1613 w 1760"/>
                  <a:gd name="T15" fmla="*/ 473 h 1238"/>
                  <a:gd name="T16" fmla="*/ 1523 w 1760"/>
                  <a:gd name="T17" fmla="*/ 576 h 1238"/>
                  <a:gd name="T18" fmla="*/ 1493 w 1760"/>
                  <a:gd name="T19" fmla="*/ 633 h 1238"/>
                  <a:gd name="T20" fmla="*/ 1473 w 1760"/>
                  <a:gd name="T21" fmla="*/ 705 h 1238"/>
                  <a:gd name="T22" fmla="*/ 1453 w 1760"/>
                  <a:gd name="T23" fmla="*/ 933 h 1238"/>
                  <a:gd name="T24" fmla="*/ 1453 w 1760"/>
                  <a:gd name="T25" fmla="*/ 935 h 1238"/>
                  <a:gd name="T26" fmla="*/ 1391 w 1760"/>
                  <a:gd name="T27" fmla="*/ 1126 h 1238"/>
                  <a:gd name="T28" fmla="*/ 1385 w 1760"/>
                  <a:gd name="T29" fmla="*/ 1133 h 1238"/>
                  <a:gd name="T30" fmla="*/ 1308 w 1760"/>
                  <a:gd name="T31" fmla="*/ 1238 h 1238"/>
                  <a:gd name="T32" fmla="*/ 1127 w 1760"/>
                  <a:gd name="T33" fmla="*/ 1138 h 1238"/>
                  <a:gd name="T34" fmla="*/ 645 w 1760"/>
                  <a:gd name="T35" fmla="*/ 805 h 1238"/>
                  <a:gd name="T36" fmla="*/ 503 w 1760"/>
                  <a:gd name="T37" fmla="*/ 927 h 1238"/>
                  <a:gd name="T38" fmla="*/ 258 w 1760"/>
                  <a:gd name="T39" fmla="*/ 1113 h 1238"/>
                  <a:gd name="T40" fmla="*/ 0 w 1760"/>
                  <a:gd name="T41" fmla="*/ 456 h 1238"/>
                  <a:gd name="T42" fmla="*/ 810 w 1760"/>
                  <a:gd name="T43" fmla="*/ 683 h 1238"/>
                  <a:gd name="T44" fmla="*/ 1135 w 1760"/>
                  <a:gd name="T45" fmla="*/ 396 h 1238"/>
                  <a:gd name="T46" fmla="*/ 1675 w 1760"/>
                  <a:gd name="T47" fmla="*/ 0 h 12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60"/>
                  <a:gd name="T73" fmla="*/ 0 h 1238"/>
                  <a:gd name="T74" fmla="*/ 1760 w 1760"/>
                  <a:gd name="T75" fmla="*/ 1238 h 12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60" h="1238">
                    <a:moveTo>
                      <a:pt x="1675" y="0"/>
                    </a:moveTo>
                    <a:lnTo>
                      <a:pt x="1740" y="118"/>
                    </a:lnTo>
                    <a:lnTo>
                      <a:pt x="1743" y="122"/>
                    </a:lnTo>
                    <a:lnTo>
                      <a:pt x="1760" y="193"/>
                    </a:lnTo>
                    <a:lnTo>
                      <a:pt x="1756" y="261"/>
                    </a:lnTo>
                    <a:lnTo>
                      <a:pt x="1721" y="346"/>
                    </a:lnTo>
                    <a:lnTo>
                      <a:pt x="1678" y="403"/>
                    </a:lnTo>
                    <a:lnTo>
                      <a:pt x="1613" y="473"/>
                    </a:lnTo>
                    <a:lnTo>
                      <a:pt x="1523" y="576"/>
                    </a:lnTo>
                    <a:lnTo>
                      <a:pt x="1493" y="633"/>
                    </a:lnTo>
                    <a:lnTo>
                      <a:pt x="1473" y="705"/>
                    </a:lnTo>
                    <a:lnTo>
                      <a:pt x="1453" y="933"/>
                    </a:lnTo>
                    <a:lnTo>
                      <a:pt x="1453" y="935"/>
                    </a:lnTo>
                    <a:lnTo>
                      <a:pt x="1391" y="1126"/>
                    </a:lnTo>
                    <a:lnTo>
                      <a:pt x="1385" y="1133"/>
                    </a:lnTo>
                    <a:lnTo>
                      <a:pt x="1308" y="1238"/>
                    </a:lnTo>
                    <a:lnTo>
                      <a:pt x="1127" y="1138"/>
                    </a:lnTo>
                    <a:lnTo>
                      <a:pt x="645" y="805"/>
                    </a:lnTo>
                    <a:lnTo>
                      <a:pt x="503" y="927"/>
                    </a:lnTo>
                    <a:lnTo>
                      <a:pt x="258" y="1113"/>
                    </a:lnTo>
                    <a:lnTo>
                      <a:pt x="0" y="456"/>
                    </a:lnTo>
                    <a:lnTo>
                      <a:pt x="810" y="683"/>
                    </a:lnTo>
                    <a:lnTo>
                      <a:pt x="1135" y="396"/>
                    </a:lnTo>
                    <a:lnTo>
                      <a:pt x="16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1" name="Freeform 31"/>
              <p:cNvSpPr>
                <a:spLocks/>
              </p:cNvSpPr>
              <p:nvPr/>
            </p:nvSpPr>
            <p:spPr bwMode="auto">
              <a:xfrm>
                <a:off x="3429" y="1940"/>
                <a:ext cx="1342" cy="1555"/>
              </a:xfrm>
              <a:custGeom>
                <a:avLst/>
                <a:gdLst>
                  <a:gd name="T0" fmla="*/ 4944 w 6712"/>
                  <a:gd name="T1" fmla="*/ 0 h 7771"/>
                  <a:gd name="T2" fmla="*/ 5054 w 6712"/>
                  <a:gd name="T3" fmla="*/ 583 h 7771"/>
                  <a:gd name="T4" fmla="*/ 5247 w 6712"/>
                  <a:gd name="T5" fmla="*/ 1555 h 7771"/>
                  <a:gd name="T6" fmla="*/ 5320 w 6712"/>
                  <a:gd name="T7" fmla="*/ 1978 h 7771"/>
                  <a:gd name="T8" fmla="*/ 5401 w 6712"/>
                  <a:gd name="T9" fmla="*/ 2490 h 7771"/>
                  <a:gd name="T10" fmla="*/ 5409 w 6712"/>
                  <a:gd name="T11" fmla="*/ 2628 h 7771"/>
                  <a:gd name="T12" fmla="*/ 5332 w 6712"/>
                  <a:gd name="T13" fmla="*/ 2851 h 7771"/>
                  <a:gd name="T14" fmla="*/ 5169 w 6712"/>
                  <a:gd name="T15" fmla="*/ 3011 h 7771"/>
                  <a:gd name="T16" fmla="*/ 5127 w 6712"/>
                  <a:gd name="T17" fmla="*/ 3391 h 7771"/>
                  <a:gd name="T18" fmla="*/ 5164 w 6712"/>
                  <a:gd name="T19" fmla="*/ 3468 h 7771"/>
                  <a:gd name="T20" fmla="*/ 5364 w 6712"/>
                  <a:gd name="T21" fmla="*/ 3526 h 7771"/>
                  <a:gd name="T22" fmla="*/ 5656 w 6712"/>
                  <a:gd name="T23" fmla="*/ 3424 h 7771"/>
                  <a:gd name="T24" fmla="*/ 6135 w 6712"/>
                  <a:gd name="T25" fmla="*/ 2760 h 7771"/>
                  <a:gd name="T26" fmla="*/ 6648 w 6712"/>
                  <a:gd name="T27" fmla="*/ 3411 h 7771"/>
                  <a:gd name="T28" fmla="*/ 6704 w 6712"/>
                  <a:gd name="T29" fmla="*/ 4068 h 7771"/>
                  <a:gd name="T30" fmla="*/ 6613 w 6712"/>
                  <a:gd name="T31" fmla="*/ 4295 h 7771"/>
                  <a:gd name="T32" fmla="*/ 6492 w 6712"/>
                  <a:gd name="T33" fmla="*/ 4540 h 7771"/>
                  <a:gd name="T34" fmla="*/ 5872 w 6712"/>
                  <a:gd name="T35" fmla="*/ 5178 h 7771"/>
                  <a:gd name="T36" fmla="*/ 5472 w 6712"/>
                  <a:gd name="T37" fmla="*/ 5398 h 7771"/>
                  <a:gd name="T38" fmla="*/ 5199 w 6712"/>
                  <a:gd name="T39" fmla="*/ 5508 h 7771"/>
                  <a:gd name="T40" fmla="*/ 4757 w 6712"/>
                  <a:gd name="T41" fmla="*/ 5593 h 7771"/>
                  <a:gd name="T42" fmla="*/ 5279 w 6712"/>
                  <a:gd name="T43" fmla="*/ 6835 h 7771"/>
                  <a:gd name="T44" fmla="*/ 3939 w 6712"/>
                  <a:gd name="T45" fmla="*/ 7001 h 7771"/>
                  <a:gd name="T46" fmla="*/ 3651 w 6712"/>
                  <a:gd name="T47" fmla="*/ 6848 h 7771"/>
                  <a:gd name="T48" fmla="*/ 3398 w 6712"/>
                  <a:gd name="T49" fmla="*/ 6663 h 7771"/>
                  <a:gd name="T50" fmla="*/ 2626 w 6712"/>
                  <a:gd name="T51" fmla="*/ 6451 h 7771"/>
                  <a:gd name="T52" fmla="*/ 2339 w 6712"/>
                  <a:gd name="T53" fmla="*/ 6360 h 7771"/>
                  <a:gd name="T54" fmla="*/ 2184 w 6712"/>
                  <a:gd name="T55" fmla="*/ 6258 h 7771"/>
                  <a:gd name="T56" fmla="*/ 1243 w 6712"/>
                  <a:gd name="T57" fmla="*/ 5086 h 7771"/>
                  <a:gd name="T58" fmla="*/ 976 w 6712"/>
                  <a:gd name="T59" fmla="*/ 4930 h 7771"/>
                  <a:gd name="T60" fmla="*/ 440 w 6712"/>
                  <a:gd name="T61" fmla="*/ 4837 h 7771"/>
                  <a:gd name="T62" fmla="*/ 305 w 6712"/>
                  <a:gd name="T63" fmla="*/ 4675 h 7771"/>
                  <a:gd name="T64" fmla="*/ 250 w 6712"/>
                  <a:gd name="T65" fmla="*/ 4455 h 7771"/>
                  <a:gd name="T66" fmla="*/ 75 w 6712"/>
                  <a:gd name="T67" fmla="*/ 3841 h 7771"/>
                  <a:gd name="T68" fmla="*/ 23 w 6712"/>
                  <a:gd name="T69" fmla="*/ 3448 h 7771"/>
                  <a:gd name="T70" fmla="*/ 11 w 6712"/>
                  <a:gd name="T71" fmla="*/ 3243 h 7771"/>
                  <a:gd name="T72" fmla="*/ 658 w 6712"/>
                  <a:gd name="T73" fmla="*/ 3534 h 7771"/>
                  <a:gd name="T74" fmla="*/ 1186 w 6712"/>
                  <a:gd name="T75" fmla="*/ 3863 h 7771"/>
                  <a:gd name="T76" fmla="*/ 1561 w 6712"/>
                  <a:gd name="T77" fmla="*/ 4115 h 7771"/>
                  <a:gd name="T78" fmla="*/ 1756 w 6712"/>
                  <a:gd name="T79" fmla="*/ 4213 h 7771"/>
                  <a:gd name="T80" fmla="*/ 2258 w 6712"/>
                  <a:gd name="T81" fmla="*/ 4453 h 7771"/>
                  <a:gd name="T82" fmla="*/ 3016 w 6712"/>
                  <a:gd name="T83" fmla="*/ 4608 h 7771"/>
                  <a:gd name="T84" fmla="*/ 3379 w 6712"/>
                  <a:gd name="T85" fmla="*/ 4743 h 7771"/>
                  <a:gd name="T86" fmla="*/ 3529 w 6712"/>
                  <a:gd name="T87" fmla="*/ 4803 h 7771"/>
                  <a:gd name="T88" fmla="*/ 5067 w 6712"/>
                  <a:gd name="T89" fmla="*/ 4800 h 7771"/>
                  <a:gd name="T90" fmla="*/ 4990 w 6712"/>
                  <a:gd name="T91" fmla="*/ 4656 h 7771"/>
                  <a:gd name="T92" fmla="*/ 4739 w 6712"/>
                  <a:gd name="T93" fmla="*/ 4551 h 7771"/>
                  <a:gd name="T94" fmla="*/ 4369 w 6712"/>
                  <a:gd name="T95" fmla="*/ 4401 h 7771"/>
                  <a:gd name="T96" fmla="*/ 4367 w 6712"/>
                  <a:gd name="T97" fmla="*/ 3883 h 7771"/>
                  <a:gd name="T98" fmla="*/ 4726 w 6712"/>
                  <a:gd name="T99" fmla="*/ 1728 h 777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712"/>
                  <a:gd name="T151" fmla="*/ 0 h 7771"/>
                  <a:gd name="T152" fmla="*/ 6712 w 6712"/>
                  <a:gd name="T153" fmla="*/ 7771 h 777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712" h="7771">
                    <a:moveTo>
                      <a:pt x="4934" y="78"/>
                    </a:moveTo>
                    <a:lnTo>
                      <a:pt x="4944" y="5"/>
                    </a:lnTo>
                    <a:lnTo>
                      <a:pt x="4944" y="0"/>
                    </a:lnTo>
                    <a:lnTo>
                      <a:pt x="4994" y="285"/>
                    </a:lnTo>
                    <a:lnTo>
                      <a:pt x="5007" y="448"/>
                    </a:lnTo>
                    <a:lnTo>
                      <a:pt x="5054" y="583"/>
                    </a:lnTo>
                    <a:lnTo>
                      <a:pt x="5199" y="1058"/>
                    </a:lnTo>
                    <a:lnTo>
                      <a:pt x="5199" y="1063"/>
                    </a:lnTo>
                    <a:lnTo>
                      <a:pt x="5247" y="1555"/>
                    </a:lnTo>
                    <a:lnTo>
                      <a:pt x="5247" y="1561"/>
                    </a:lnTo>
                    <a:lnTo>
                      <a:pt x="5317" y="1976"/>
                    </a:lnTo>
                    <a:lnTo>
                      <a:pt x="5320" y="1978"/>
                    </a:lnTo>
                    <a:lnTo>
                      <a:pt x="5349" y="2152"/>
                    </a:lnTo>
                    <a:lnTo>
                      <a:pt x="5351" y="2163"/>
                    </a:lnTo>
                    <a:lnTo>
                      <a:pt x="5401" y="2490"/>
                    </a:lnTo>
                    <a:lnTo>
                      <a:pt x="5405" y="2536"/>
                    </a:lnTo>
                    <a:lnTo>
                      <a:pt x="5407" y="2561"/>
                    </a:lnTo>
                    <a:lnTo>
                      <a:pt x="5409" y="2628"/>
                    </a:lnTo>
                    <a:lnTo>
                      <a:pt x="5394" y="2706"/>
                    </a:lnTo>
                    <a:lnTo>
                      <a:pt x="5364" y="2781"/>
                    </a:lnTo>
                    <a:lnTo>
                      <a:pt x="5332" y="2851"/>
                    </a:lnTo>
                    <a:lnTo>
                      <a:pt x="5282" y="2918"/>
                    </a:lnTo>
                    <a:lnTo>
                      <a:pt x="5222" y="2963"/>
                    </a:lnTo>
                    <a:lnTo>
                      <a:pt x="5169" y="3011"/>
                    </a:lnTo>
                    <a:lnTo>
                      <a:pt x="5147" y="3026"/>
                    </a:lnTo>
                    <a:lnTo>
                      <a:pt x="5124" y="3335"/>
                    </a:lnTo>
                    <a:lnTo>
                      <a:pt x="5127" y="3391"/>
                    </a:lnTo>
                    <a:lnTo>
                      <a:pt x="5135" y="3430"/>
                    </a:lnTo>
                    <a:lnTo>
                      <a:pt x="5139" y="3436"/>
                    </a:lnTo>
                    <a:lnTo>
                      <a:pt x="5164" y="3468"/>
                    </a:lnTo>
                    <a:lnTo>
                      <a:pt x="5197" y="3490"/>
                    </a:lnTo>
                    <a:lnTo>
                      <a:pt x="5282" y="3515"/>
                    </a:lnTo>
                    <a:lnTo>
                      <a:pt x="5364" y="3526"/>
                    </a:lnTo>
                    <a:lnTo>
                      <a:pt x="5477" y="3515"/>
                    </a:lnTo>
                    <a:lnTo>
                      <a:pt x="5579" y="3482"/>
                    </a:lnTo>
                    <a:lnTo>
                      <a:pt x="5656" y="3424"/>
                    </a:lnTo>
                    <a:lnTo>
                      <a:pt x="5712" y="3310"/>
                    </a:lnTo>
                    <a:lnTo>
                      <a:pt x="5714" y="3306"/>
                    </a:lnTo>
                    <a:lnTo>
                      <a:pt x="6135" y="2760"/>
                    </a:lnTo>
                    <a:lnTo>
                      <a:pt x="6625" y="3318"/>
                    </a:lnTo>
                    <a:lnTo>
                      <a:pt x="6640" y="3358"/>
                    </a:lnTo>
                    <a:lnTo>
                      <a:pt x="6648" y="3411"/>
                    </a:lnTo>
                    <a:lnTo>
                      <a:pt x="6712" y="3908"/>
                    </a:lnTo>
                    <a:lnTo>
                      <a:pt x="6710" y="3983"/>
                    </a:lnTo>
                    <a:lnTo>
                      <a:pt x="6704" y="4068"/>
                    </a:lnTo>
                    <a:lnTo>
                      <a:pt x="6679" y="4146"/>
                    </a:lnTo>
                    <a:lnTo>
                      <a:pt x="6660" y="4218"/>
                    </a:lnTo>
                    <a:lnTo>
                      <a:pt x="6613" y="4295"/>
                    </a:lnTo>
                    <a:lnTo>
                      <a:pt x="6577" y="4351"/>
                    </a:lnTo>
                    <a:lnTo>
                      <a:pt x="6547" y="4463"/>
                    </a:lnTo>
                    <a:lnTo>
                      <a:pt x="6492" y="4540"/>
                    </a:lnTo>
                    <a:lnTo>
                      <a:pt x="6125" y="4998"/>
                    </a:lnTo>
                    <a:lnTo>
                      <a:pt x="5997" y="5115"/>
                    </a:lnTo>
                    <a:lnTo>
                      <a:pt x="5872" y="5178"/>
                    </a:lnTo>
                    <a:lnTo>
                      <a:pt x="5749" y="5218"/>
                    </a:lnTo>
                    <a:lnTo>
                      <a:pt x="5619" y="5296"/>
                    </a:lnTo>
                    <a:lnTo>
                      <a:pt x="5472" y="5398"/>
                    </a:lnTo>
                    <a:lnTo>
                      <a:pt x="5369" y="5458"/>
                    </a:lnTo>
                    <a:lnTo>
                      <a:pt x="5307" y="5488"/>
                    </a:lnTo>
                    <a:lnTo>
                      <a:pt x="5199" y="5508"/>
                    </a:lnTo>
                    <a:lnTo>
                      <a:pt x="5067" y="5526"/>
                    </a:lnTo>
                    <a:lnTo>
                      <a:pt x="4899" y="5555"/>
                    </a:lnTo>
                    <a:lnTo>
                      <a:pt x="4757" y="5593"/>
                    </a:lnTo>
                    <a:lnTo>
                      <a:pt x="4701" y="5623"/>
                    </a:lnTo>
                    <a:lnTo>
                      <a:pt x="5332" y="6775"/>
                    </a:lnTo>
                    <a:lnTo>
                      <a:pt x="5279" y="6835"/>
                    </a:lnTo>
                    <a:lnTo>
                      <a:pt x="5174" y="6945"/>
                    </a:lnTo>
                    <a:lnTo>
                      <a:pt x="4606" y="7771"/>
                    </a:lnTo>
                    <a:lnTo>
                      <a:pt x="3939" y="7001"/>
                    </a:lnTo>
                    <a:lnTo>
                      <a:pt x="3873" y="6966"/>
                    </a:lnTo>
                    <a:lnTo>
                      <a:pt x="3728" y="6893"/>
                    </a:lnTo>
                    <a:lnTo>
                      <a:pt x="3651" y="6848"/>
                    </a:lnTo>
                    <a:lnTo>
                      <a:pt x="3558" y="6777"/>
                    </a:lnTo>
                    <a:lnTo>
                      <a:pt x="3494" y="6725"/>
                    </a:lnTo>
                    <a:lnTo>
                      <a:pt x="3398" y="6663"/>
                    </a:lnTo>
                    <a:lnTo>
                      <a:pt x="2816" y="6501"/>
                    </a:lnTo>
                    <a:lnTo>
                      <a:pt x="2723" y="6478"/>
                    </a:lnTo>
                    <a:lnTo>
                      <a:pt x="2626" y="6451"/>
                    </a:lnTo>
                    <a:lnTo>
                      <a:pt x="2528" y="6428"/>
                    </a:lnTo>
                    <a:lnTo>
                      <a:pt x="2446" y="6403"/>
                    </a:lnTo>
                    <a:lnTo>
                      <a:pt x="2339" y="6360"/>
                    </a:lnTo>
                    <a:lnTo>
                      <a:pt x="2279" y="6335"/>
                    </a:lnTo>
                    <a:lnTo>
                      <a:pt x="2228" y="6293"/>
                    </a:lnTo>
                    <a:lnTo>
                      <a:pt x="2184" y="6258"/>
                    </a:lnTo>
                    <a:lnTo>
                      <a:pt x="1443" y="5323"/>
                    </a:lnTo>
                    <a:lnTo>
                      <a:pt x="1335" y="5178"/>
                    </a:lnTo>
                    <a:lnTo>
                      <a:pt x="1243" y="5086"/>
                    </a:lnTo>
                    <a:lnTo>
                      <a:pt x="1153" y="5020"/>
                    </a:lnTo>
                    <a:lnTo>
                      <a:pt x="1063" y="4968"/>
                    </a:lnTo>
                    <a:lnTo>
                      <a:pt x="976" y="4930"/>
                    </a:lnTo>
                    <a:lnTo>
                      <a:pt x="665" y="4860"/>
                    </a:lnTo>
                    <a:lnTo>
                      <a:pt x="525" y="4856"/>
                    </a:lnTo>
                    <a:lnTo>
                      <a:pt x="440" y="4837"/>
                    </a:lnTo>
                    <a:lnTo>
                      <a:pt x="388" y="4783"/>
                    </a:lnTo>
                    <a:lnTo>
                      <a:pt x="335" y="4723"/>
                    </a:lnTo>
                    <a:lnTo>
                      <a:pt x="305" y="4675"/>
                    </a:lnTo>
                    <a:lnTo>
                      <a:pt x="280" y="4605"/>
                    </a:lnTo>
                    <a:lnTo>
                      <a:pt x="268" y="4532"/>
                    </a:lnTo>
                    <a:lnTo>
                      <a:pt x="250" y="4455"/>
                    </a:lnTo>
                    <a:lnTo>
                      <a:pt x="123" y="4036"/>
                    </a:lnTo>
                    <a:lnTo>
                      <a:pt x="90" y="3933"/>
                    </a:lnTo>
                    <a:lnTo>
                      <a:pt x="75" y="3841"/>
                    </a:lnTo>
                    <a:lnTo>
                      <a:pt x="42" y="3675"/>
                    </a:lnTo>
                    <a:lnTo>
                      <a:pt x="33" y="3555"/>
                    </a:lnTo>
                    <a:lnTo>
                      <a:pt x="23" y="3448"/>
                    </a:lnTo>
                    <a:lnTo>
                      <a:pt x="25" y="3348"/>
                    </a:lnTo>
                    <a:lnTo>
                      <a:pt x="28" y="3281"/>
                    </a:lnTo>
                    <a:lnTo>
                      <a:pt x="11" y="3243"/>
                    </a:lnTo>
                    <a:lnTo>
                      <a:pt x="0" y="3210"/>
                    </a:lnTo>
                    <a:lnTo>
                      <a:pt x="500" y="3455"/>
                    </a:lnTo>
                    <a:lnTo>
                      <a:pt x="658" y="3534"/>
                    </a:lnTo>
                    <a:lnTo>
                      <a:pt x="768" y="3592"/>
                    </a:lnTo>
                    <a:lnTo>
                      <a:pt x="1175" y="3851"/>
                    </a:lnTo>
                    <a:lnTo>
                      <a:pt x="1186" y="3863"/>
                    </a:lnTo>
                    <a:lnTo>
                      <a:pt x="1370" y="4001"/>
                    </a:lnTo>
                    <a:lnTo>
                      <a:pt x="1478" y="4063"/>
                    </a:lnTo>
                    <a:lnTo>
                      <a:pt x="1561" y="4115"/>
                    </a:lnTo>
                    <a:lnTo>
                      <a:pt x="1656" y="4165"/>
                    </a:lnTo>
                    <a:lnTo>
                      <a:pt x="1754" y="4213"/>
                    </a:lnTo>
                    <a:lnTo>
                      <a:pt x="1756" y="4213"/>
                    </a:lnTo>
                    <a:lnTo>
                      <a:pt x="1926" y="4281"/>
                    </a:lnTo>
                    <a:lnTo>
                      <a:pt x="2024" y="4333"/>
                    </a:lnTo>
                    <a:lnTo>
                      <a:pt x="2258" y="4453"/>
                    </a:lnTo>
                    <a:lnTo>
                      <a:pt x="2666" y="4532"/>
                    </a:lnTo>
                    <a:lnTo>
                      <a:pt x="2844" y="4559"/>
                    </a:lnTo>
                    <a:lnTo>
                      <a:pt x="3016" y="4608"/>
                    </a:lnTo>
                    <a:lnTo>
                      <a:pt x="3166" y="4669"/>
                    </a:lnTo>
                    <a:lnTo>
                      <a:pt x="3276" y="4713"/>
                    </a:lnTo>
                    <a:lnTo>
                      <a:pt x="3379" y="4743"/>
                    </a:lnTo>
                    <a:lnTo>
                      <a:pt x="3381" y="4746"/>
                    </a:lnTo>
                    <a:lnTo>
                      <a:pt x="3421" y="4756"/>
                    </a:lnTo>
                    <a:lnTo>
                      <a:pt x="3529" y="4803"/>
                    </a:lnTo>
                    <a:lnTo>
                      <a:pt x="3626" y="4831"/>
                    </a:lnTo>
                    <a:lnTo>
                      <a:pt x="5064" y="4978"/>
                    </a:lnTo>
                    <a:lnTo>
                      <a:pt x="5067" y="4800"/>
                    </a:lnTo>
                    <a:lnTo>
                      <a:pt x="5067" y="4740"/>
                    </a:lnTo>
                    <a:lnTo>
                      <a:pt x="5044" y="4700"/>
                    </a:lnTo>
                    <a:lnTo>
                      <a:pt x="4990" y="4656"/>
                    </a:lnTo>
                    <a:lnTo>
                      <a:pt x="4934" y="4625"/>
                    </a:lnTo>
                    <a:lnTo>
                      <a:pt x="4836" y="4576"/>
                    </a:lnTo>
                    <a:lnTo>
                      <a:pt x="4739" y="4551"/>
                    </a:lnTo>
                    <a:lnTo>
                      <a:pt x="4517" y="4468"/>
                    </a:lnTo>
                    <a:lnTo>
                      <a:pt x="4429" y="4433"/>
                    </a:lnTo>
                    <a:lnTo>
                      <a:pt x="4369" y="4401"/>
                    </a:lnTo>
                    <a:lnTo>
                      <a:pt x="4357" y="4345"/>
                    </a:lnTo>
                    <a:lnTo>
                      <a:pt x="4361" y="4288"/>
                    </a:lnTo>
                    <a:lnTo>
                      <a:pt x="4367" y="3883"/>
                    </a:lnTo>
                    <a:lnTo>
                      <a:pt x="4481" y="3308"/>
                    </a:lnTo>
                    <a:lnTo>
                      <a:pt x="4583" y="2594"/>
                    </a:lnTo>
                    <a:lnTo>
                      <a:pt x="4726" y="1728"/>
                    </a:lnTo>
                    <a:lnTo>
                      <a:pt x="4814" y="1118"/>
                    </a:lnTo>
                    <a:lnTo>
                      <a:pt x="4934" y="7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2" name="Freeform 32"/>
              <p:cNvSpPr>
                <a:spLocks/>
              </p:cNvSpPr>
              <p:nvPr/>
            </p:nvSpPr>
            <p:spPr bwMode="auto">
              <a:xfrm>
                <a:off x="3646" y="2360"/>
                <a:ext cx="295" cy="240"/>
              </a:xfrm>
              <a:custGeom>
                <a:avLst/>
                <a:gdLst>
                  <a:gd name="T0" fmla="*/ 214 w 1478"/>
                  <a:gd name="T1" fmla="*/ 305 h 1204"/>
                  <a:gd name="T2" fmla="*/ 384 w 1478"/>
                  <a:gd name="T3" fmla="*/ 262 h 1204"/>
                  <a:gd name="T4" fmla="*/ 699 w 1478"/>
                  <a:gd name="T5" fmla="*/ 162 h 1204"/>
                  <a:gd name="T6" fmla="*/ 1218 w 1478"/>
                  <a:gd name="T7" fmla="*/ 0 h 1204"/>
                  <a:gd name="T8" fmla="*/ 1220 w 1478"/>
                  <a:gd name="T9" fmla="*/ 0 h 1204"/>
                  <a:gd name="T10" fmla="*/ 1478 w 1478"/>
                  <a:gd name="T11" fmla="*/ 657 h 1204"/>
                  <a:gd name="T12" fmla="*/ 753 w 1478"/>
                  <a:gd name="T13" fmla="*/ 1204 h 1204"/>
                  <a:gd name="T14" fmla="*/ 542 w 1478"/>
                  <a:gd name="T15" fmla="*/ 984 h 1204"/>
                  <a:gd name="T16" fmla="*/ 438 w 1478"/>
                  <a:gd name="T17" fmla="*/ 892 h 1204"/>
                  <a:gd name="T18" fmla="*/ 347 w 1478"/>
                  <a:gd name="T19" fmla="*/ 780 h 1204"/>
                  <a:gd name="T20" fmla="*/ 290 w 1478"/>
                  <a:gd name="T21" fmla="*/ 660 h 1204"/>
                  <a:gd name="T22" fmla="*/ 164 w 1478"/>
                  <a:gd name="T23" fmla="*/ 490 h 1204"/>
                  <a:gd name="T24" fmla="*/ 107 w 1478"/>
                  <a:gd name="T25" fmla="*/ 417 h 1204"/>
                  <a:gd name="T26" fmla="*/ 0 w 1478"/>
                  <a:gd name="T27" fmla="*/ 305 h 1204"/>
                  <a:gd name="T28" fmla="*/ 210 w 1478"/>
                  <a:gd name="T29" fmla="*/ 305 h 1204"/>
                  <a:gd name="T30" fmla="*/ 212 w 1478"/>
                  <a:gd name="T31" fmla="*/ 305 h 1204"/>
                  <a:gd name="T32" fmla="*/ 214 w 1478"/>
                  <a:gd name="T33" fmla="*/ 305 h 12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78"/>
                  <a:gd name="T52" fmla="*/ 0 h 1204"/>
                  <a:gd name="T53" fmla="*/ 1478 w 1478"/>
                  <a:gd name="T54" fmla="*/ 1204 h 120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78" h="1204">
                    <a:moveTo>
                      <a:pt x="214" y="305"/>
                    </a:moveTo>
                    <a:lnTo>
                      <a:pt x="384" y="262"/>
                    </a:lnTo>
                    <a:lnTo>
                      <a:pt x="699" y="162"/>
                    </a:lnTo>
                    <a:lnTo>
                      <a:pt x="1218" y="0"/>
                    </a:lnTo>
                    <a:lnTo>
                      <a:pt x="1220" y="0"/>
                    </a:lnTo>
                    <a:lnTo>
                      <a:pt x="1478" y="657"/>
                    </a:lnTo>
                    <a:lnTo>
                      <a:pt x="753" y="1204"/>
                    </a:lnTo>
                    <a:lnTo>
                      <a:pt x="542" y="984"/>
                    </a:lnTo>
                    <a:lnTo>
                      <a:pt x="438" y="892"/>
                    </a:lnTo>
                    <a:lnTo>
                      <a:pt x="347" y="780"/>
                    </a:lnTo>
                    <a:lnTo>
                      <a:pt x="290" y="660"/>
                    </a:lnTo>
                    <a:lnTo>
                      <a:pt x="164" y="490"/>
                    </a:lnTo>
                    <a:lnTo>
                      <a:pt x="107" y="417"/>
                    </a:lnTo>
                    <a:lnTo>
                      <a:pt x="0" y="305"/>
                    </a:lnTo>
                    <a:lnTo>
                      <a:pt x="210" y="305"/>
                    </a:lnTo>
                    <a:lnTo>
                      <a:pt x="212" y="305"/>
                    </a:lnTo>
                    <a:lnTo>
                      <a:pt x="214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3" name="Freeform 33"/>
              <p:cNvSpPr>
                <a:spLocks/>
              </p:cNvSpPr>
              <p:nvPr/>
            </p:nvSpPr>
            <p:spPr bwMode="auto">
              <a:xfrm>
                <a:off x="3990" y="2429"/>
                <a:ext cx="161" cy="253"/>
              </a:xfrm>
              <a:custGeom>
                <a:avLst/>
                <a:gdLst>
                  <a:gd name="T0" fmla="*/ 0 w 805"/>
                  <a:gd name="T1" fmla="*/ 122 h 1265"/>
                  <a:gd name="T2" fmla="*/ 142 w 805"/>
                  <a:gd name="T3" fmla="*/ 0 h 1265"/>
                  <a:gd name="T4" fmla="*/ 624 w 805"/>
                  <a:gd name="T5" fmla="*/ 333 h 1265"/>
                  <a:gd name="T6" fmla="*/ 805 w 805"/>
                  <a:gd name="T7" fmla="*/ 433 h 1265"/>
                  <a:gd name="T8" fmla="*/ 622 w 805"/>
                  <a:gd name="T9" fmla="*/ 633 h 1265"/>
                  <a:gd name="T10" fmla="*/ 145 w 805"/>
                  <a:gd name="T11" fmla="*/ 1265 h 1265"/>
                  <a:gd name="T12" fmla="*/ 35 w 805"/>
                  <a:gd name="T13" fmla="*/ 1003 h 1265"/>
                  <a:gd name="T14" fmla="*/ 504 w 805"/>
                  <a:gd name="T15" fmla="*/ 421 h 1265"/>
                  <a:gd name="T16" fmla="*/ 342 w 805"/>
                  <a:gd name="T17" fmla="*/ 293 h 1265"/>
                  <a:gd name="T18" fmla="*/ 232 w 805"/>
                  <a:gd name="T19" fmla="*/ 228 h 1265"/>
                  <a:gd name="T20" fmla="*/ 139 w 805"/>
                  <a:gd name="T21" fmla="*/ 191 h 1265"/>
                  <a:gd name="T22" fmla="*/ 0 w 805"/>
                  <a:gd name="T23" fmla="*/ 122 h 12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5"/>
                  <a:gd name="T37" fmla="*/ 0 h 1265"/>
                  <a:gd name="T38" fmla="*/ 805 w 805"/>
                  <a:gd name="T39" fmla="*/ 1265 h 126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5" h="1265">
                    <a:moveTo>
                      <a:pt x="0" y="122"/>
                    </a:moveTo>
                    <a:lnTo>
                      <a:pt x="142" y="0"/>
                    </a:lnTo>
                    <a:lnTo>
                      <a:pt x="624" y="333"/>
                    </a:lnTo>
                    <a:lnTo>
                      <a:pt x="805" y="433"/>
                    </a:lnTo>
                    <a:lnTo>
                      <a:pt x="622" y="633"/>
                    </a:lnTo>
                    <a:lnTo>
                      <a:pt x="145" y="1265"/>
                    </a:lnTo>
                    <a:lnTo>
                      <a:pt x="35" y="1003"/>
                    </a:lnTo>
                    <a:lnTo>
                      <a:pt x="504" y="421"/>
                    </a:lnTo>
                    <a:lnTo>
                      <a:pt x="342" y="293"/>
                    </a:lnTo>
                    <a:lnTo>
                      <a:pt x="232" y="228"/>
                    </a:lnTo>
                    <a:lnTo>
                      <a:pt x="139" y="191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4" name="Freeform 34"/>
              <p:cNvSpPr>
                <a:spLocks/>
              </p:cNvSpPr>
              <p:nvPr/>
            </p:nvSpPr>
            <p:spPr bwMode="auto">
              <a:xfrm>
                <a:off x="3941" y="2454"/>
                <a:ext cx="150" cy="176"/>
              </a:xfrm>
              <a:custGeom>
                <a:avLst/>
                <a:gdLst>
                  <a:gd name="T0" fmla="*/ 0 w 749"/>
                  <a:gd name="T1" fmla="*/ 186 h 881"/>
                  <a:gd name="T2" fmla="*/ 245 w 749"/>
                  <a:gd name="T3" fmla="*/ 0 h 881"/>
                  <a:gd name="T4" fmla="*/ 384 w 749"/>
                  <a:gd name="T5" fmla="*/ 69 h 881"/>
                  <a:gd name="T6" fmla="*/ 477 w 749"/>
                  <a:gd name="T7" fmla="*/ 106 h 881"/>
                  <a:gd name="T8" fmla="*/ 587 w 749"/>
                  <a:gd name="T9" fmla="*/ 171 h 881"/>
                  <a:gd name="T10" fmla="*/ 749 w 749"/>
                  <a:gd name="T11" fmla="*/ 299 h 881"/>
                  <a:gd name="T12" fmla="*/ 280 w 749"/>
                  <a:gd name="T13" fmla="*/ 881 h 881"/>
                  <a:gd name="T14" fmla="*/ 277 w 749"/>
                  <a:gd name="T15" fmla="*/ 871 h 881"/>
                  <a:gd name="T16" fmla="*/ 195 w 749"/>
                  <a:gd name="T17" fmla="*/ 679 h 881"/>
                  <a:gd name="T18" fmla="*/ 192 w 749"/>
                  <a:gd name="T19" fmla="*/ 671 h 881"/>
                  <a:gd name="T20" fmla="*/ 0 w 749"/>
                  <a:gd name="T21" fmla="*/ 186 h 88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49"/>
                  <a:gd name="T34" fmla="*/ 0 h 881"/>
                  <a:gd name="T35" fmla="*/ 749 w 749"/>
                  <a:gd name="T36" fmla="*/ 881 h 88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49" h="881">
                    <a:moveTo>
                      <a:pt x="0" y="186"/>
                    </a:moveTo>
                    <a:lnTo>
                      <a:pt x="245" y="0"/>
                    </a:lnTo>
                    <a:lnTo>
                      <a:pt x="384" y="69"/>
                    </a:lnTo>
                    <a:lnTo>
                      <a:pt x="477" y="106"/>
                    </a:lnTo>
                    <a:lnTo>
                      <a:pt x="587" y="171"/>
                    </a:lnTo>
                    <a:lnTo>
                      <a:pt x="749" y="299"/>
                    </a:lnTo>
                    <a:lnTo>
                      <a:pt x="280" y="881"/>
                    </a:lnTo>
                    <a:lnTo>
                      <a:pt x="277" y="871"/>
                    </a:lnTo>
                    <a:lnTo>
                      <a:pt x="195" y="679"/>
                    </a:lnTo>
                    <a:lnTo>
                      <a:pt x="192" y="671"/>
                    </a:lnTo>
                    <a:lnTo>
                      <a:pt x="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5" name="Freeform 35"/>
              <p:cNvSpPr>
                <a:spLocks/>
              </p:cNvSpPr>
              <p:nvPr/>
            </p:nvSpPr>
            <p:spPr bwMode="auto">
              <a:xfrm>
                <a:off x="4167" y="2455"/>
                <a:ext cx="178" cy="147"/>
              </a:xfrm>
              <a:custGeom>
                <a:avLst/>
                <a:gdLst>
                  <a:gd name="T0" fmla="*/ 68 w 892"/>
                  <a:gd name="T1" fmla="*/ 0 h 733"/>
                  <a:gd name="T2" fmla="*/ 892 w 892"/>
                  <a:gd name="T3" fmla="*/ 19 h 733"/>
                  <a:gd name="T4" fmla="*/ 790 w 892"/>
                  <a:gd name="T5" fmla="*/ 733 h 733"/>
                  <a:gd name="T6" fmla="*/ 613 w 892"/>
                  <a:gd name="T7" fmla="*/ 716 h 733"/>
                  <a:gd name="T8" fmla="*/ 520 w 892"/>
                  <a:gd name="T9" fmla="*/ 693 h 733"/>
                  <a:gd name="T10" fmla="*/ 427 w 892"/>
                  <a:gd name="T11" fmla="*/ 720 h 733"/>
                  <a:gd name="T12" fmla="*/ 0 w 892"/>
                  <a:gd name="T13" fmla="*/ 198 h 733"/>
                  <a:gd name="T14" fmla="*/ 6 w 892"/>
                  <a:gd name="T15" fmla="*/ 191 h 733"/>
                  <a:gd name="T16" fmla="*/ 68 w 892"/>
                  <a:gd name="T17" fmla="*/ 0 h 7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92"/>
                  <a:gd name="T28" fmla="*/ 0 h 733"/>
                  <a:gd name="T29" fmla="*/ 892 w 892"/>
                  <a:gd name="T30" fmla="*/ 733 h 7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92" h="733">
                    <a:moveTo>
                      <a:pt x="68" y="0"/>
                    </a:moveTo>
                    <a:lnTo>
                      <a:pt x="892" y="19"/>
                    </a:lnTo>
                    <a:lnTo>
                      <a:pt x="790" y="733"/>
                    </a:lnTo>
                    <a:lnTo>
                      <a:pt x="613" y="716"/>
                    </a:lnTo>
                    <a:lnTo>
                      <a:pt x="520" y="693"/>
                    </a:lnTo>
                    <a:lnTo>
                      <a:pt x="427" y="720"/>
                    </a:lnTo>
                    <a:lnTo>
                      <a:pt x="0" y="198"/>
                    </a:lnTo>
                    <a:lnTo>
                      <a:pt x="6" y="19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6" name="Freeform 36"/>
              <p:cNvSpPr>
                <a:spLocks/>
              </p:cNvSpPr>
              <p:nvPr/>
            </p:nvSpPr>
            <p:spPr bwMode="auto">
              <a:xfrm>
                <a:off x="3666" y="2491"/>
                <a:ext cx="314" cy="292"/>
              </a:xfrm>
              <a:custGeom>
                <a:avLst/>
                <a:gdLst>
                  <a:gd name="T0" fmla="*/ 1378 w 1570"/>
                  <a:gd name="T1" fmla="*/ 0 h 1460"/>
                  <a:gd name="T2" fmla="*/ 1570 w 1570"/>
                  <a:gd name="T3" fmla="*/ 485 h 1460"/>
                  <a:gd name="T4" fmla="*/ 894 w 1570"/>
                  <a:gd name="T5" fmla="*/ 1127 h 1460"/>
                  <a:gd name="T6" fmla="*/ 568 w 1570"/>
                  <a:gd name="T7" fmla="*/ 1460 h 1460"/>
                  <a:gd name="T8" fmla="*/ 470 w 1570"/>
                  <a:gd name="T9" fmla="*/ 1412 h 1460"/>
                  <a:gd name="T10" fmla="*/ 375 w 1570"/>
                  <a:gd name="T11" fmla="*/ 1362 h 1460"/>
                  <a:gd name="T12" fmla="*/ 292 w 1570"/>
                  <a:gd name="T13" fmla="*/ 1310 h 1460"/>
                  <a:gd name="T14" fmla="*/ 184 w 1570"/>
                  <a:gd name="T15" fmla="*/ 1248 h 1460"/>
                  <a:gd name="T16" fmla="*/ 0 w 1570"/>
                  <a:gd name="T17" fmla="*/ 1110 h 1460"/>
                  <a:gd name="T18" fmla="*/ 30 w 1570"/>
                  <a:gd name="T19" fmla="*/ 1100 h 1460"/>
                  <a:gd name="T20" fmla="*/ 653 w 1570"/>
                  <a:gd name="T21" fmla="*/ 547 h 1460"/>
                  <a:gd name="T22" fmla="*/ 1378 w 1570"/>
                  <a:gd name="T23" fmla="*/ 0 h 14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70"/>
                  <a:gd name="T37" fmla="*/ 0 h 1460"/>
                  <a:gd name="T38" fmla="*/ 1570 w 1570"/>
                  <a:gd name="T39" fmla="*/ 1460 h 146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70" h="1460">
                    <a:moveTo>
                      <a:pt x="1378" y="0"/>
                    </a:moveTo>
                    <a:lnTo>
                      <a:pt x="1570" y="485"/>
                    </a:lnTo>
                    <a:lnTo>
                      <a:pt x="894" y="1127"/>
                    </a:lnTo>
                    <a:lnTo>
                      <a:pt x="568" y="1460"/>
                    </a:lnTo>
                    <a:lnTo>
                      <a:pt x="470" y="1412"/>
                    </a:lnTo>
                    <a:lnTo>
                      <a:pt x="375" y="1362"/>
                    </a:lnTo>
                    <a:lnTo>
                      <a:pt x="292" y="1310"/>
                    </a:lnTo>
                    <a:lnTo>
                      <a:pt x="184" y="1248"/>
                    </a:lnTo>
                    <a:lnTo>
                      <a:pt x="0" y="1110"/>
                    </a:lnTo>
                    <a:lnTo>
                      <a:pt x="30" y="1100"/>
                    </a:lnTo>
                    <a:lnTo>
                      <a:pt x="653" y="547"/>
                    </a:lnTo>
                    <a:lnTo>
                      <a:pt x="13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7" name="Freeform 37"/>
              <p:cNvSpPr>
                <a:spLocks/>
              </p:cNvSpPr>
              <p:nvPr/>
            </p:nvSpPr>
            <p:spPr bwMode="auto">
              <a:xfrm>
                <a:off x="4019" y="2495"/>
                <a:ext cx="423" cy="441"/>
              </a:xfrm>
              <a:custGeom>
                <a:avLst/>
                <a:gdLst>
                  <a:gd name="T0" fmla="*/ 660 w 2113"/>
                  <a:gd name="T1" fmla="*/ 105 h 2205"/>
                  <a:gd name="T2" fmla="*/ 737 w 2113"/>
                  <a:gd name="T3" fmla="*/ 0 h 2205"/>
                  <a:gd name="T4" fmla="*/ 1164 w 2113"/>
                  <a:gd name="T5" fmla="*/ 522 h 2205"/>
                  <a:gd name="T6" fmla="*/ 1257 w 2113"/>
                  <a:gd name="T7" fmla="*/ 495 h 2205"/>
                  <a:gd name="T8" fmla="*/ 1350 w 2113"/>
                  <a:gd name="T9" fmla="*/ 518 h 2205"/>
                  <a:gd name="T10" fmla="*/ 1527 w 2113"/>
                  <a:gd name="T11" fmla="*/ 535 h 2205"/>
                  <a:gd name="T12" fmla="*/ 1413 w 2113"/>
                  <a:gd name="T13" fmla="*/ 1110 h 2205"/>
                  <a:gd name="T14" fmla="*/ 1407 w 2113"/>
                  <a:gd name="T15" fmla="*/ 1515 h 2205"/>
                  <a:gd name="T16" fmla="*/ 1403 w 2113"/>
                  <a:gd name="T17" fmla="*/ 1572 h 2205"/>
                  <a:gd name="T18" fmla="*/ 1415 w 2113"/>
                  <a:gd name="T19" fmla="*/ 1628 h 2205"/>
                  <a:gd name="T20" fmla="*/ 1475 w 2113"/>
                  <a:gd name="T21" fmla="*/ 1660 h 2205"/>
                  <a:gd name="T22" fmla="*/ 1563 w 2113"/>
                  <a:gd name="T23" fmla="*/ 1695 h 2205"/>
                  <a:gd name="T24" fmla="*/ 1785 w 2113"/>
                  <a:gd name="T25" fmla="*/ 1778 h 2205"/>
                  <a:gd name="T26" fmla="*/ 1882 w 2113"/>
                  <a:gd name="T27" fmla="*/ 1803 h 2205"/>
                  <a:gd name="T28" fmla="*/ 1980 w 2113"/>
                  <a:gd name="T29" fmla="*/ 1852 h 2205"/>
                  <a:gd name="T30" fmla="*/ 2036 w 2113"/>
                  <a:gd name="T31" fmla="*/ 1883 h 2205"/>
                  <a:gd name="T32" fmla="*/ 2090 w 2113"/>
                  <a:gd name="T33" fmla="*/ 1927 h 2205"/>
                  <a:gd name="T34" fmla="*/ 2113 w 2113"/>
                  <a:gd name="T35" fmla="*/ 1967 h 2205"/>
                  <a:gd name="T36" fmla="*/ 2113 w 2113"/>
                  <a:gd name="T37" fmla="*/ 2027 h 2205"/>
                  <a:gd name="T38" fmla="*/ 2110 w 2113"/>
                  <a:gd name="T39" fmla="*/ 2205 h 2205"/>
                  <a:gd name="T40" fmla="*/ 672 w 2113"/>
                  <a:gd name="T41" fmla="*/ 2058 h 2205"/>
                  <a:gd name="T42" fmla="*/ 575 w 2113"/>
                  <a:gd name="T43" fmla="*/ 2030 h 2205"/>
                  <a:gd name="T44" fmla="*/ 467 w 2113"/>
                  <a:gd name="T45" fmla="*/ 1983 h 2205"/>
                  <a:gd name="T46" fmla="*/ 427 w 2113"/>
                  <a:gd name="T47" fmla="*/ 1973 h 2205"/>
                  <a:gd name="T48" fmla="*/ 425 w 2113"/>
                  <a:gd name="T49" fmla="*/ 1970 h 2205"/>
                  <a:gd name="T50" fmla="*/ 58 w 2113"/>
                  <a:gd name="T51" fmla="*/ 1100 h 2205"/>
                  <a:gd name="T52" fmla="*/ 62 w 2113"/>
                  <a:gd name="T53" fmla="*/ 1097 h 2205"/>
                  <a:gd name="T54" fmla="*/ 58 w 2113"/>
                  <a:gd name="T55" fmla="*/ 1097 h 2205"/>
                  <a:gd name="T56" fmla="*/ 0 w 2113"/>
                  <a:gd name="T57" fmla="*/ 937 h 2205"/>
                  <a:gd name="T58" fmla="*/ 477 w 2113"/>
                  <a:gd name="T59" fmla="*/ 305 h 2205"/>
                  <a:gd name="T60" fmla="*/ 660 w 2113"/>
                  <a:gd name="T61" fmla="*/ 105 h 2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113"/>
                  <a:gd name="T94" fmla="*/ 0 h 2205"/>
                  <a:gd name="T95" fmla="*/ 2113 w 2113"/>
                  <a:gd name="T96" fmla="*/ 2205 h 22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113" h="2205">
                    <a:moveTo>
                      <a:pt x="660" y="105"/>
                    </a:moveTo>
                    <a:lnTo>
                      <a:pt x="737" y="0"/>
                    </a:lnTo>
                    <a:lnTo>
                      <a:pt x="1164" y="522"/>
                    </a:lnTo>
                    <a:lnTo>
                      <a:pt x="1257" y="495"/>
                    </a:lnTo>
                    <a:lnTo>
                      <a:pt x="1350" y="518"/>
                    </a:lnTo>
                    <a:lnTo>
                      <a:pt x="1527" y="535"/>
                    </a:lnTo>
                    <a:lnTo>
                      <a:pt x="1413" y="1110"/>
                    </a:lnTo>
                    <a:lnTo>
                      <a:pt x="1407" y="1515"/>
                    </a:lnTo>
                    <a:lnTo>
                      <a:pt x="1403" y="1572"/>
                    </a:lnTo>
                    <a:lnTo>
                      <a:pt x="1415" y="1628"/>
                    </a:lnTo>
                    <a:lnTo>
                      <a:pt x="1475" y="1660"/>
                    </a:lnTo>
                    <a:lnTo>
                      <a:pt x="1563" y="1695"/>
                    </a:lnTo>
                    <a:lnTo>
                      <a:pt x="1785" y="1778"/>
                    </a:lnTo>
                    <a:lnTo>
                      <a:pt x="1882" y="1803"/>
                    </a:lnTo>
                    <a:lnTo>
                      <a:pt x="1980" y="1852"/>
                    </a:lnTo>
                    <a:lnTo>
                      <a:pt x="2036" y="1883"/>
                    </a:lnTo>
                    <a:lnTo>
                      <a:pt x="2090" y="1927"/>
                    </a:lnTo>
                    <a:lnTo>
                      <a:pt x="2113" y="1967"/>
                    </a:lnTo>
                    <a:lnTo>
                      <a:pt x="2113" y="2027"/>
                    </a:lnTo>
                    <a:lnTo>
                      <a:pt x="2110" y="2205"/>
                    </a:lnTo>
                    <a:lnTo>
                      <a:pt x="672" y="2058"/>
                    </a:lnTo>
                    <a:lnTo>
                      <a:pt x="575" y="2030"/>
                    </a:lnTo>
                    <a:lnTo>
                      <a:pt x="467" y="1983"/>
                    </a:lnTo>
                    <a:lnTo>
                      <a:pt x="427" y="1973"/>
                    </a:lnTo>
                    <a:lnTo>
                      <a:pt x="425" y="1970"/>
                    </a:lnTo>
                    <a:lnTo>
                      <a:pt x="58" y="1100"/>
                    </a:lnTo>
                    <a:lnTo>
                      <a:pt x="62" y="1097"/>
                    </a:lnTo>
                    <a:lnTo>
                      <a:pt x="58" y="1097"/>
                    </a:lnTo>
                    <a:lnTo>
                      <a:pt x="0" y="937"/>
                    </a:lnTo>
                    <a:lnTo>
                      <a:pt x="477" y="305"/>
                    </a:lnTo>
                    <a:lnTo>
                      <a:pt x="660" y="1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8" name="Freeform 38"/>
              <p:cNvSpPr>
                <a:spLocks/>
              </p:cNvSpPr>
              <p:nvPr/>
            </p:nvSpPr>
            <p:spPr bwMode="auto">
              <a:xfrm>
                <a:off x="3779" y="2588"/>
                <a:ext cx="325" cy="301"/>
              </a:xfrm>
              <a:custGeom>
                <a:avLst/>
                <a:gdLst>
                  <a:gd name="T0" fmla="*/ 1002 w 1625"/>
                  <a:gd name="T1" fmla="*/ 0 h 1505"/>
                  <a:gd name="T2" fmla="*/ 1005 w 1625"/>
                  <a:gd name="T3" fmla="*/ 8 h 1505"/>
                  <a:gd name="T4" fmla="*/ 1087 w 1625"/>
                  <a:gd name="T5" fmla="*/ 200 h 1505"/>
                  <a:gd name="T6" fmla="*/ 1090 w 1625"/>
                  <a:gd name="T7" fmla="*/ 210 h 1505"/>
                  <a:gd name="T8" fmla="*/ 1200 w 1625"/>
                  <a:gd name="T9" fmla="*/ 472 h 1505"/>
                  <a:gd name="T10" fmla="*/ 1258 w 1625"/>
                  <a:gd name="T11" fmla="*/ 632 h 1505"/>
                  <a:gd name="T12" fmla="*/ 1262 w 1625"/>
                  <a:gd name="T13" fmla="*/ 632 h 1505"/>
                  <a:gd name="T14" fmla="*/ 1258 w 1625"/>
                  <a:gd name="T15" fmla="*/ 635 h 1505"/>
                  <a:gd name="T16" fmla="*/ 1625 w 1625"/>
                  <a:gd name="T17" fmla="*/ 1505 h 1505"/>
                  <a:gd name="T18" fmla="*/ 1522 w 1625"/>
                  <a:gd name="T19" fmla="*/ 1475 h 1505"/>
                  <a:gd name="T20" fmla="*/ 1412 w 1625"/>
                  <a:gd name="T21" fmla="*/ 1431 h 1505"/>
                  <a:gd name="T22" fmla="*/ 1262 w 1625"/>
                  <a:gd name="T23" fmla="*/ 1370 h 1505"/>
                  <a:gd name="T24" fmla="*/ 1090 w 1625"/>
                  <a:gd name="T25" fmla="*/ 1321 h 1505"/>
                  <a:gd name="T26" fmla="*/ 912 w 1625"/>
                  <a:gd name="T27" fmla="*/ 1294 h 1505"/>
                  <a:gd name="T28" fmla="*/ 504 w 1625"/>
                  <a:gd name="T29" fmla="*/ 1215 h 1505"/>
                  <a:gd name="T30" fmla="*/ 270 w 1625"/>
                  <a:gd name="T31" fmla="*/ 1095 h 1505"/>
                  <a:gd name="T32" fmla="*/ 172 w 1625"/>
                  <a:gd name="T33" fmla="*/ 1043 h 1505"/>
                  <a:gd name="T34" fmla="*/ 2 w 1625"/>
                  <a:gd name="T35" fmla="*/ 975 h 1505"/>
                  <a:gd name="T36" fmla="*/ 0 w 1625"/>
                  <a:gd name="T37" fmla="*/ 975 h 1505"/>
                  <a:gd name="T38" fmla="*/ 326 w 1625"/>
                  <a:gd name="T39" fmla="*/ 642 h 1505"/>
                  <a:gd name="T40" fmla="*/ 1002 w 1625"/>
                  <a:gd name="T41" fmla="*/ 0 h 150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25"/>
                  <a:gd name="T64" fmla="*/ 0 h 1505"/>
                  <a:gd name="T65" fmla="*/ 1625 w 1625"/>
                  <a:gd name="T66" fmla="*/ 1505 h 150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25" h="1505">
                    <a:moveTo>
                      <a:pt x="1002" y="0"/>
                    </a:moveTo>
                    <a:lnTo>
                      <a:pt x="1005" y="8"/>
                    </a:lnTo>
                    <a:lnTo>
                      <a:pt x="1087" y="200"/>
                    </a:lnTo>
                    <a:lnTo>
                      <a:pt x="1090" y="210"/>
                    </a:lnTo>
                    <a:lnTo>
                      <a:pt x="1200" y="472"/>
                    </a:lnTo>
                    <a:lnTo>
                      <a:pt x="1258" y="632"/>
                    </a:lnTo>
                    <a:lnTo>
                      <a:pt x="1262" y="632"/>
                    </a:lnTo>
                    <a:lnTo>
                      <a:pt x="1258" y="635"/>
                    </a:lnTo>
                    <a:lnTo>
                      <a:pt x="1625" y="1505"/>
                    </a:lnTo>
                    <a:lnTo>
                      <a:pt x="1522" y="1475"/>
                    </a:lnTo>
                    <a:lnTo>
                      <a:pt x="1412" y="1431"/>
                    </a:lnTo>
                    <a:lnTo>
                      <a:pt x="1262" y="1370"/>
                    </a:lnTo>
                    <a:lnTo>
                      <a:pt x="1090" y="1321"/>
                    </a:lnTo>
                    <a:lnTo>
                      <a:pt x="912" y="1294"/>
                    </a:lnTo>
                    <a:lnTo>
                      <a:pt x="504" y="1215"/>
                    </a:lnTo>
                    <a:lnTo>
                      <a:pt x="270" y="1095"/>
                    </a:lnTo>
                    <a:lnTo>
                      <a:pt x="172" y="1043"/>
                    </a:lnTo>
                    <a:lnTo>
                      <a:pt x="2" y="975"/>
                    </a:lnTo>
                    <a:lnTo>
                      <a:pt x="0" y="975"/>
                    </a:lnTo>
                    <a:lnTo>
                      <a:pt x="326" y="642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9" name="Freeform 39"/>
              <p:cNvSpPr>
                <a:spLocks/>
              </p:cNvSpPr>
              <p:nvPr/>
            </p:nvSpPr>
            <p:spPr bwMode="auto">
              <a:xfrm>
                <a:off x="2892" y="2908"/>
                <a:ext cx="2280" cy="2067"/>
              </a:xfrm>
              <a:custGeom>
                <a:avLst/>
                <a:gdLst>
                  <a:gd name="T0" fmla="*/ 8206 w 11403"/>
                  <a:gd name="T1" fmla="*/ 1781 h 10336"/>
                  <a:gd name="T2" fmla="*/ 8949 w 11403"/>
                  <a:gd name="T3" fmla="*/ 1538 h 10336"/>
                  <a:gd name="T4" fmla="*/ 10070 w 11403"/>
                  <a:gd name="T5" fmla="*/ 1621 h 10336"/>
                  <a:gd name="T6" fmla="*/ 10200 w 11403"/>
                  <a:gd name="T7" fmla="*/ 1581 h 10336"/>
                  <a:gd name="T8" fmla="*/ 10362 w 11403"/>
                  <a:gd name="T9" fmla="*/ 1181 h 10336"/>
                  <a:gd name="T10" fmla="*/ 10485 w 11403"/>
                  <a:gd name="T11" fmla="*/ 1093 h 10336"/>
                  <a:gd name="T12" fmla="*/ 10732 w 11403"/>
                  <a:gd name="T13" fmla="*/ 1216 h 10336"/>
                  <a:gd name="T14" fmla="*/ 10855 w 11403"/>
                  <a:gd name="T15" fmla="*/ 1330 h 10336"/>
                  <a:gd name="T16" fmla="*/ 11320 w 11403"/>
                  <a:gd name="T17" fmla="*/ 1919 h 10336"/>
                  <a:gd name="T18" fmla="*/ 11118 w 11403"/>
                  <a:gd name="T19" fmla="*/ 2751 h 10336"/>
                  <a:gd name="T20" fmla="*/ 10380 w 11403"/>
                  <a:gd name="T21" fmla="*/ 3893 h 10336"/>
                  <a:gd name="T22" fmla="*/ 9645 w 11403"/>
                  <a:gd name="T23" fmla="*/ 3951 h 10336"/>
                  <a:gd name="T24" fmla="*/ 9045 w 11403"/>
                  <a:gd name="T25" fmla="*/ 4063 h 10336"/>
                  <a:gd name="T26" fmla="*/ 8700 w 11403"/>
                  <a:gd name="T27" fmla="*/ 4303 h 10336"/>
                  <a:gd name="T28" fmla="*/ 8412 w 11403"/>
                  <a:gd name="T29" fmla="*/ 4681 h 10336"/>
                  <a:gd name="T30" fmla="*/ 8250 w 11403"/>
                  <a:gd name="T31" fmla="*/ 5262 h 10336"/>
                  <a:gd name="T32" fmla="*/ 6666 w 11403"/>
                  <a:gd name="T33" fmla="*/ 5015 h 10336"/>
                  <a:gd name="T34" fmla="*/ 6112 w 11403"/>
                  <a:gd name="T35" fmla="*/ 5113 h 10336"/>
                  <a:gd name="T36" fmla="*/ 5684 w 11403"/>
                  <a:gd name="T37" fmla="*/ 5576 h 10336"/>
                  <a:gd name="T38" fmla="*/ 5193 w 11403"/>
                  <a:gd name="T39" fmla="*/ 6301 h 10336"/>
                  <a:gd name="T40" fmla="*/ 4198 w 11403"/>
                  <a:gd name="T41" fmla="*/ 7191 h 10336"/>
                  <a:gd name="T42" fmla="*/ 4226 w 11403"/>
                  <a:gd name="T43" fmla="*/ 7356 h 10336"/>
                  <a:gd name="T44" fmla="*/ 3746 w 11403"/>
                  <a:gd name="T45" fmla="*/ 8148 h 10336"/>
                  <a:gd name="T46" fmla="*/ 3561 w 11403"/>
                  <a:gd name="T47" fmla="*/ 8679 h 10336"/>
                  <a:gd name="T48" fmla="*/ 3435 w 11403"/>
                  <a:gd name="T49" fmla="*/ 8961 h 10336"/>
                  <a:gd name="T50" fmla="*/ 2218 w 11403"/>
                  <a:gd name="T51" fmla="*/ 9906 h 10336"/>
                  <a:gd name="T52" fmla="*/ 0 w 11403"/>
                  <a:gd name="T53" fmla="*/ 9688 h 10336"/>
                  <a:gd name="T54" fmla="*/ 740 w 11403"/>
                  <a:gd name="T55" fmla="*/ 9179 h 10336"/>
                  <a:gd name="T56" fmla="*/ 1083 w 11403"/>
                  <a:gd name="T57" fmla="*/ 8814 h 10336"/>
                  <a:gd name="T58" fmla="*/ 1290 w 11403"/>
                  <a:gd name="T59" fmla="*/ 8464 h 10336"/>
                  <a:gd name="T60" fmla="*/ 1413 w 11403"/>
                  <a:gd name="T61" fmla="*/ 8069 h 10336"/>
                  <a:gd name="T62" fmla="*/ 1407 w 11403"/>
                  <a:gd name="T63" fmla="*/ 7776 h 10336"/>
                  <a:gd name="T64" fmla="*/ 745 w 11403"/>
                  <a:gd name="T65" fmla="*/ 6258 h 10336"/>
                  <a:gd name="T66" fmla="*/ 2133 w 11403"/>
                  <a:gd name="T67" fmla="*/ 4491 h 10336"/>
                  <a:gd name="T68" fmla="*/ 2343 w 11403"/>
                  <a:gd name="T69" fmla="*/ 4256 h 10336"/>
                  <a:gd name="T70" fmla="*/ 2468 w 11403"/>
                  <a:gd name="T71" fmla="*/ 3899 h 10336"/>
                  <a:gd name="T72" fmla="*/ 2820 w 11403"/>
                  <a:gd name="T73" fmla="*/ 3353 h 10336"/>
                  <a:gd name="T74" fmla="*/ 3032 w 11403"/>
                  <a:gd name="T75" fmla="*/ 3038 h 10336"/>
                  <a:gd name="T76" fmla="*/ 3188 w 11403"/>
                  <a:gd name="T77" fmla="*/ 2643 h 10336"/>
                  <a:gd name="T78" fmla="*/ 3295 w 11403"/>
                  <a:gd name="T79" fmla="*/ 2261 h 10336"/>
                  <a:gd name="T80" fmla="*/ 3410 w 11403"/>
                  <a:gd name="T81" fmla="*/ 1106 h 10336"/>
                  <a:gd name="T82" fmla="*/ 3265 w 11403"/>
                  <a:gd name="T83" fmla="*/ 753 h 10336"/>
                  <a:gd name="T84" fmla="*/ 3163 w 11403"/>
                  <a:gd name="T85" fmla="*/ 129 h 10336"/>
                  <a:gd name="T86" fmla="*/ 3210 w 11403"/>
                  <a:gd name="T87" fmla="*/ 19 h 10336"/>
                  <a:gd name="T88" fmla="*/ 3838 w 11403"/>
                  <a:gd name="T89" fmla="*/ 183 h 10336"/>
                  <a:gd name="T90" fmla="*/ 4869 w 11403"/>
                  <a:gd name="T91" fmla="*/ 1421 h 10336"/>
                  <a:gd name="T92" fmla="*/ 5131 w 11403"/>
                  <a:gd name="T93" fmla="*/ 1566 h 10336"/>
                  <a:gd name="T94" fmla="*/ 5501 w 11403"/>
                  <a:gd name="T95" fmla="*/ 1664 h 10336"/>
                  <a:gd name="T96" fmla="*/ 6336 w 11403"/>
                  <a:gd name="T97" fmla="*/ 2011 h 10336"/>
                  <a:gd name="T98" fmla="*/ 7291 w 11403"/>
                  <a:gd name="T99" fmla="*/ 2934 h 103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403"/>
                  <a:gd name="T151" fmla="*/ 0 h 10336"/>
                  <a:gd name="T152" fmla="*/ 11403 w 11403"/>
                  <a:gd name="T153" fmla="*/ 10336 h 103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403" h="10336">
                    <a:moveTo>
                      <a:pt x="8017" y="1938"/>
                    </a:moveTo>
                    <a:lnTo>
                      <a:pt x="8017" y="1936"/>
                    </a:lnTo>
                    <a:lnTo>
                      <a:pt x="8094" y="1866"/>
                    </a:lnTo>
                    <a:lnTo>
                      <a:pt x="8206" y="1781"/>
                    </a:lnTo>
                    <a:lnTo>
                      <a:pt x="8387" y="1686"/>
                    </a:lnTo>
                    <a:lnTo>
                      <a:pt x="8555" y="1606"/>
                    </a:lnTo>
                    <a:lnTo>
                      <a:pt x="8764" y="1564"/>
                    </a:lnTo>
                    <a:lnTo>
                      <a:pt x="8949" y="1538"/>
                    </a:lnTo>
                    <a:lnTo>
                      <a:pt x="9097" y="1508"/>
                    </a:lnTo>
                    <a:lnTo>
                      <a:pt x="9260" y="1504"/>
                    </a:lnTo>
                    <a:lnTo>
                      <a:pt x="9383" y="1508"/>
                    </a:lnTo>
                    <a:lnTo>
                      <a:pt x="10070" y="1621"/>
                    </a:lnTo>
                    <a:lnTo>
                      <a:pt x="10135" y="1631"/>
                    </a:lnTo>
                    <a:lnTo>
                      <a:pt x="10172" y="1626"/>
                    </a:lnTo>
                    <a:lnTo>
                      <a:pt x="10195" y="1614"/>
                    </a:lnTo>
                    <a:lnTo>
                      <a:pt x="10200" y="1581"/>
                    </a:lnTo>
                    <a:lnTo>
                      <a:pt x="10265" y="1249"/>
                    </a:lnTo>
                    <a:lnTo>
                      <a:pt x="10285" y="1199"/>
                    </a:lnTo>
                    <a:lnTo>
                      <a:pt x="10327" y="1181"/>
                    </a:lnTo>
                    <a:lnTo>
                      <a:pt x="10362" y="1181"/>
                    </a:lnTo>
                    <a:lnTo>
                      <a:pt x="10433" y="1174"/>
                    </a:lnTo>
                    <a:lnTo>
                      <a:pt x="10440" y="1118"/>
                    </a:lnTo>
                    <a:lnTo>
                      <a:pt x="10460" y="1093"/>
                    </a:lnTo>
                    <a:lnTo>
                      <a:pt x="10485" y="1093"/>
                    </a:lnTo>
                    <a:lnTo>
                      <a:pt x="10693" y="1121"/>
                    </a:lnTo>
                    <a:lnTo>
                      <a:pt x="10722" y="1131"/>
                    </a:lnTo>
                    <a:lnTo>
                      <a:pt x="10725" y="1156"/>
                    </a:lnTo>
                    <a:lnTo>
                      <a:pt x="10732" y="1216"/>
                    </a:lnTo>
                    <a:lnTo>
                      <a:pt x="10798" y="1236"/>
                    </a:lnTo>
                    <a:lnTo>
                      <a:pt x="10840" y="1261"/>
                    </a:lnTo>
                    <a:lnTo>
                      <a:pt x="10857" y="1284"/>
                    </a:lnTo>
                    <a:lnTo>
                      <a:pt x="10855" y="1330"/>
                    </a:lnTo>
                    <a:lnTo>
                      <a:pt x="10803" y="1733"/>
                    </a:lnTo>
                    <a:lnTo>
                      <a:pt x="11080" y="1799"/>
                    </a:lnTo>
                    <a:lnTo>
                      <a:pt x="11135" y="1824"/>
                    </a:lnTo>
                    <a:lnTo>
                      <a:pt x="11320" y="1919"/>
                    </a:lnTo>
                    <a:lnTo>
                      <a:pt x="11403" y="1951"/>
                    </a:lnTo>
                    <a:lnTo>
                      <a:pt x="11207" y="2523"/>
                    </a:lnTo>
                    <a:lnTo>
                      <a:pt x="11170" y="2658"/>
                    </a:lnTo>
                    <a:lnTo>
                      <a:pt x="11118" y="2751"/>
                    </a:lnTo>
                    <a:lnTo>
                      <a:pt x="10552" y="3749"/>
                    </a:lnTo>
                    <a:lnTo>
                      <a:pt x="10508" y="3826"/>
                    </a:lnTo>
                    <a:lnTo>
                      <a:pt x="10450" y="3868"/>
                    </a:lnTo>
                    <a:lnTo>
                      <a:pt x="10380" y="3893"/>
                    </a:lnTo>
                    <a:lnTo>
                      <a:pt x="10285" y="3921"/>
                    </a:lnTo>
                    <a:lnTo>
                      <a:pt x="10182" y="3928"/>
                    </a:lnTo>
                    <a:lnTo>
                      <a:pt x="10082" y="3944"/>
                    </a:lnTo>
                    <a:lnTo>
                      <a:pt x="9645" y="3951"/>
                    </a:lnTo>
                    <a:lnTo>
                      <a:pt x="9547" y="3956"/>
                    </a:lnTo>
                    <a:lnTo>
                      <a:pt x="9445" y="3971"/>
                    </a:lnTo>
                    <a:lnTo>
                      <a:pt x="9337" y="3984"/>
                    </a:lnTo>
                    <a:lnTo>
                      <a:pt x="9045" y="4063"/>
                    </a:lnTo>
                    <a:lnTo>
                      <a:pt x="8977" y="4091"/>
                    </a:lnTo>
                    <a:lnTo>
                      <a:pt x="8935" y="4144"/>
                    </a:lnTo>
                    <a:lnTo>
                      <a:pt x="8897" y="4181"/>
                    </a:lnTo>
                    <a:lnTo>
                      <a:pt x="8700" y="4303"/>
                    </a:lnTo>
                    <a:lnTo>
                      <a:pt x="8644" y="4328"/>
                    </a:lnTo>
                    <a:lnTo>
                      <a:pt x="8582" y="4386"/>
                    </a:lnTo>
                    <a:lnTo>
                      <a:pt x="8470" y="4586"/>
                    </a:lnTo>
                    <a:lnTo>
                      <a:pt x="8412" y="4681"/>
                    </a:lnTo>
                    <a:lnTo>
                      <a:pt x="8347" y="4796"/>
                    </a:lnTo>
                    <a:lnTo>
                      <a:pt x="8304" y="4921"/>
                    </a:lnTo>
                    <a:lnTo>
                      <a:pt x="8281" y="5048"/>
                    </a:lnTo>
                    <a:lnTo>
                      <a:pt x="8250" y="5262"/>
                    </a:lnTo>
                    <a:lnTo>
                      <a:pt x="8057" y="5218"/>
                    </a:lnTo>
                    <a:lnTo>
                      <a:pt x="7299" y="5108"/>
                    </a:lnTo>
                    <a:lnTo>
                      <a:pt x="6799" y="5036"/>
                    </a:lnTo>
                    <a:lnTo>
                      <a:pt x="6666" y="5015"/>
                    </a:lnTo>
                    <a:lnTo>
                      <a:pt x="6662" y="5015"/>
                    </a:lnTo>
                    <a:lnTo>
                      <a:pt x="6286" y="5056"/>
                    </a:lnTo>
                    <a:lnTo>
                      <a:pt x="6191" y="5081"/>
                    </a:lnTo>
                    <a:lnTo>
                      <a:pt x="6112" y="5113"/>
                    </a:lnTo>
                    <a:lnTo>
                      <a:pt x="6044" y="5176"/>
                    </a:lnTo>
                    <a:lnTo>
                      <a:pt x="5929" y="5279"/>
                    </a:lnTo>
                    <a:lnTo>
                      <a:pt x="5821" y="5424"/>
                    </a:lnTo>
                    <a:lnTo>
                      <a:pt x="5684" y="5576"/>
                    </a:lnTo>
                    <a:lnTo>
                      <a:pt x="5543" y="5718"/>
                    </a:lnTo>
                    <a:lnTo>
                      <a:pt x="5458" y="5828"/>
                    </a:lnTo>
                    <a:lnTo>
                      <a:pt x="5298" y="6031"/>
                    </a:lnTo>
                    <a:lnTo>
                      <a:pt x="5193" y="6301"/>
                    </a:lnTo>
                    <a:lnTo>
                      <a:pt x="4981" y="6476"/>
                    </a:lnTo>
                    <a:lnTo>
                      <a:pt x="4721" y="6641"/>
                    </a:lnTo>
                    <a:lnTo>
                      <a:pt x="4244" y="7119"/>
                    </a:lnTo>
                    <a:lnTo>
                      <a:pt x="4198" y="7191"/>
                    </a:lnTo>
                    <a:lnTo>
                      <a:pt x="4180" y="7216"/>
                    </a:lnTo>
                    <a:lnTo>
                      <a:pt x="4184" y="7273"/>
                    </a:lnTo>
                    <a:lnTo>
                      <a:pt x="4206" y="7308"/>
                    </a:lnTo>
                    <a:lnTo>
                      <a:pt x="4226" y="7356"/>
                    </a:lnTo>
                    <a:lnTo>
                      <a:pt x="4226" y="7428"/>
                    </a:lnTo>
                    <a:lnTo>
                      <a:pt x="4196" y="7499"/>
                    </a:lnTo>
                    <a:lnTo>
                      <a:pt x="4146" y="7553"/>
                    </a:lnTo>
                    <a:lnTo>
                      <a:pt x="3746" y="8148"/>
                    </a:lnTo>
                    <a:lnTo>
                      <a:pt x="3609" y="8441"/>
                    </a:lnTo>
                    <a:lnTo>
                      <a:pt x="3576" y="8511"/>
                    </a:lnTo>
                    <a:lnTo>
                      <a:pt x="3563" y="8601"/>
                    </a:lnTo>
                    <a:lnTo>
                      <a:pt x="3561" y="8679"/>
                    </a:lnTo>
                    <a:lnTo>
                      <a:pt x="3553" y="8746"/>
                    </a:lnTo>
                    <a:lnTo>
                      <a:pt x="3530" y="8823"/>
                    </a:lnTo>
                    <a:lnTo>
                      <a:pt x="3511" y="8871"/>
                    </a:lnTo>
                    <a:lnTo>
                      <a:pt x="3435" y="8961"/>
                    </a:lnTo>
                    <a:lnTo>
                      <a:pt x="3391" y="9016"/>
                    </a:lnTo>
                    <a:lnTo>
                      <a:pt x="3341" y="9069"/>
                    </a:lnTo>
                    <a:lnTo>
                      <a:pt x="3328" y="9084"/>
                    </a:lnTo>
                    <a:lnTo>
                      <a:pt x="2218" y="9906"/>
                    </a:lnTo>
                    <a:lnTo>
                      <a:pt x="1409" y="10286"/>
                    </a:lnTo>
                    <a:lnTo>
                      <a:pt x="1299" y="10336"/>
                    </a:lnTo>
                    <a:lnTo>
                      <a:pt x="2" y="9692"/>
                    </a:lnTo>
                    <a:lnTo>
                      <a:pt x="0" y="9688"/>
                    </a:lnTo>
                    <a:lnTo>
                      <a:pt x="187" y="9621"/>
                    </a:lnTo>
                    <a:lnTo>
                      <a:pt x="253" y="9582"/>
                    </a:lnTo>
                    <a:lnTo>
                      <a:pt x="415" y="9472"/>
                    </a:lnTo>
                    <a:lnTo>
                      <a:pt x="740" y="9179"/>
                    </a:lnTo>
                    <a:lnTo>
                      <a:pt x="825" y="9098"/>
                    </a:lnTo>
                    <a:lnTo>
                      <a:pt x="919" y="9001"/>
                    </a:lnTo>
                    <a:lnTo>
                      <a:pt x="1010" y="8908"/>
                    </a:lnTo>
                    <a:lnTo>
                      <a:pt x="1083" y="8814"/>
                    </a:lnTo>
                    <a:lnTo>
                      <a:pt x="1147" y="8729"/>
                    </a:lnTo>
                    <a:lnTo>
                      <a:pt x="1205" y="8626"/>
                    </a:lnTo>
                    <a:lnTo>
                      <a:pt x="1243" y="8557"/>
                    </a:lnTo>
                    <a:lnTo>
                      <a:pt x="1290" y="8464"/>
                    </a:lnTo>
                    <a:lnTo>
                      <a:pt x="1338" y="8318"/>
                    </a:lnTo>
                    <a:lnTo>
                      <a:pt x="1370" y="8241"/>
                    </a:lnTo>
                    <a:lnTo>
                      <a:pt x="1392" y="8146"/>
                    </a:lnTo>
                    <a:lnTo>
                      <a:pt x="1413" y="8069"/>
                    </a:lnTo>
                    <a:lnTo>
                      <a:pt x="1420" y="7996"/>
                    </a:lnTo>
                    <a:lnTo>
                      <a:pt x="1425" y="7911"/>
                    </a:lnTo>
                    <a:lnTo>
                      <a:pt x="1422" y="7833"/>
                    </a:lnTo>
                    <a:lnTo>
                      <a:pt x="1407" y="7776"/>
                    </a:lnTo>
                    <a:lnTo>
                      <a:pt x="1382" y="7739"/>
                    </a:lnTo>
                    <a:lnTo>
                      <a:pt x="930" y="6883"/>
                    </a:lnTo>
                    <a:lnTo>
                      <a:pt x="742" y="6306"/>
                    </a:lnTo>
                    <a:lnTo>
                      <a:pt x="745" y="6258"/>
                    </a:lnTo>
                    <a:lnTo>
                      <a:pt x="1355" y="5393"/>
                    </a:lnTo>
                    <a:lnTo>
                      <a:pt x="1604" y="5038"/>
                    </a:lnTo>
                    <a:lnTo>
                      <a:pt x="1793" y="4803"/>
                    </a:lnTo>
                    <a:lnTo>
                      <a:pt x="2133" y="4491"/>
                    </a:lnTo>
                    <a:lnTo>
                      <a:pt x="2198" y="4436"/>
                    </a:lnTo>
                    <a:lnTo>
                      <a:pt x="2260" y="4381"/>
                    </a:lnTo>
                    <a:lnTo>
                      <a:pt x="2316" y="4326"/>
                    </a:lnTo>
                    <a:lnTo>
                      <a:pt x="2343" y="4256"/>
                    </a:lnTo>
                    <a:lnTo>
                      <a:pt x="2380" y="4158"/>
                    </a:lnTo>
                    <a:lnTo>
                      <a:pt x="2397" y="4069"/>
                    </a:lnTo>
                    <a:lnTo>
                      <a:pt x="2438" y="3988"/>
                    </a:lnTo>
                    <a:lnTo>
                      <a:pt x="2468" y="3899"/>
                    </a:lnTo>
                    <a:lnTo>
                      <a:pt x="2503" y="3814"/>
                    </a:lnTo>
                    <a:lnTo>
                      <a:pt x="2555" y="3714"/>
                    </a:lnTo>
                    <a:lnTo>
                      <a:pt x="2613" y="3629"/>
                    </a:lnTo>
                    <a:lnTo>
                      <a:pt x="2820" y="3353"/>
                    </a:lnTo>
                    <a:lnTo>
                      <a:pt x="2885" y="3276"/>
                    </a:lnTo>
                    <a:lnTo>
                      <a:pt x="2938" y="3204"/>
                    </a:lnTo>
                    <a:lnTo>
                      <a:pt x="2973" y="3123"/>
                    </a:lnTo>
                    <a:lnTo>
                      <a:pt x="3032" y="3038"/>
                    </a:lnTo>
                    <a:lnTo>
                      <a:pt x="3065" y="2948"/>
                    </a:lnTo>
                    <a:lnTo>
                      <a:pt x="3128" y="2826"/>
                    </a:lnTo>
                    <a:lnTo>
                      <a:pt x="3158" y="2733"/>
                    </a:lnTo>
                    <a:lnTo>
                      <a:pt x="3188" y="2643"/>
                    </a:lnTo>
                    <a:lnTo>
                      <a:pt x="3221" y="2548"/>
                    </a:lnTo>
                    <a:lnTo>
                      <a:pt x="3256" y="2448"/>
                    </a:lnTo>
                    <a:lnTo>
                      <a:pt x="3275" y="2368"/>
                    </a:lnTo>
                    <a:lnTo>
                      <a:pt x="3295" y="2261"/>
                    </a:lnTo>
                    <a:lnTo>
                      <a:pt x="3313" y="2133"/>
                    </a:lnTo>
                    <a:lnTo>
                      <a:pt x="3345" y="1552"/>
                    </a:lnTo>
                    <a:lnTo>
                      <a:pt x="3406" y="1191"/>
                    </a:lnTo>
                    <a:lnTo>
                      <a:pt x="3410" y="1106"/>
                    </a:lnTo>
                    <a:lnTo>
                      <a:pt x="3388" y="1036"/>
                    </a:lnTo>
                    <a:lnTo>
                      <a:pt x="3343" y="942"/>
                    </a:lnTo>
                    <a:lnTo>
                      <a:pt x="3295" y="857"/>
                    </a:lnTo>
                    <a:lnTo>
                      <a:pt x="3265" y="753"/>
                    </a:lnTo>
                    <a:lnTo>
                      <a:pt x="3235" y="649"/>
                    </a:lnTo>
                    <a:lnTo>
                      <a:pt x="3215" y="529"/>
                    </a:lnTo>
                    <a:lnTo>
                      <a:pt x="3198" y="446"/>
                    </a:lnTo>
                    <a:lnTo>
                      <a:pt x="3163" y="129"/>
                    </a:lnTo>
                    <a:lnTo>
                      <a:pt x="3146" y="61"/>
                    </a:lnTo>
                    <a:lnTo>
                      <a:pt x="3125" y="4"/>
                    </a:lnTo>
                    <a:lnTo>
                      <a:pt x="3125" y="0"/>
                    </a:lnTo>
                    <a:lnTo>
                      <a:pt x="3210" y="19"/>
                    </a:lnTo>
                    <a:lnTo>
                      <a:pt x="3350" y="23"/>
                    </a:lnTo>
                    <a:lnTo>
                      <a:pt x="3661" y="93"/>
                    </a:lnTo>
                    <a:lnTo>
                      <a:pt x="3748" y="131"/>
                    </a:lnTo>
                    <a:lnTo>
                      <a:pt x="3838" y="183"/>
                    </a:lnTo>
                    <a:lnTo>
                      <a:pt x="3928" y="249"/>
                    </a:lnTo>
                    <a:lnTo>
                      <a:pt x="4020" y="341"/>
                    </a:lnTo>
                    <a:lnTo>
                      <a:pt x="4128" y="486"/>
                    </a:lnTo>
                    <a:lnTo>
                      <a:pt x="4869" y="1421"/>
                    </a:lnTo>
                    <a:lnTo>
                      <a:pt x="4913" y="1456"/>
                    </a:lnTo>
                    <a:lnTo>
                      <a:pt x="4964" y="1498"/>
                    </a:lnTo>
                    <a:lnTo>
                      <a:pt x="5024" y="1523"/>
                    </a:lnTo>
                    <a:lnTo>
                      <a:pt x="5131" y="1566"/>
                    </a:lnTo>
                    <a:lnTo>
                      <a:pt x="5213" y="1591"/>
                    </a:lnTo>
                    <a:lnTo>
                      <a:pt x="5311" y="1614"/>
                    </a:lnTo>
                    <a:lnTo>
                      <a:pt x="5408" y="1641"/>
                    </a:lnTo>
                    <a:lnTo>
                      <a:pt x="5501" y="1664"/>
                    </a:lnTo>
                    <a:lnTo>
                      <a:pt x="6083" y="1826"/>
                    </a:lnTo>
                    <a:lnTo>
                      <a:pt x="6179" y="1888"/>
                    </a:lnTo>
                    <a:lnTo>
                      <a:pt x="6243" y="1940"/>
                    </a:lnTo>
                    <a:lnTo>
                      <a:pt x="6336" y="2011"/>
                    </a:lnTo>
                    <a:lnTo>
                      <a:pt x="6413" y="2056"/>
                    </a:lnTo>
                    <a:lnTo>
                      <a:pt x="6558" y="2129"/>
                    </a:lnTo>
                    <a:lnTo>
                      <a:pt x="6624" y="2164"/>
                    </a:lnTo>
                    <a:lnTo>
                      <a:pt x="7291" y="2934"/>
                    </a:lnTo>
                    <a:lnTo>
                      <a:pt x="7859" y="2108"/>
                    </a:lnTo>
                    <a:lnTo>
                      <a:pt x="7964" y="1998"/>
                    </a:lnTo>
                    <a:lnTo>
                      <a:pt x="8017" y="19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0" name="Freeform 40"/>
              <p:cNvSpPr>
                <a:spLocks/>
              </p:cNvSpPr>
              <p:nvPr/>
            </p:nvSpPr>
            <p:spPr bwMode="auto">
              <a:xfrm>
                <a:off x="4171" y="1956"/>
                <a:ext cx="244" cy="248"/>
              </a:xfrm>
              <a:custGeom>
                <a:avLst/>
                <a:gdLst>
                  <a:gd name="T0" fmla="*/ 1220 w 1220"/>
                  <a:gd name="T1" fmla="*/ 0 h 1240"/>
                  <a:gd name="T2" fmla="*/ 1100 w 1220"/>
                  <a:gd name="T3" fmla="*/ 1040 h 1240"/>
                  <a:gd name="T4" fmla="*/ 643 w 1220"/>
                  <a:gd name="T5" fmla="*/ 1103 h 1240"/>
                  <a:gd name="T6" fmla="*/ 587 w 1220"/>
                  <a:gd name="T7" fmla="*/ 1107 h 1240"/>
                  <a:gd name="T8" fmla="*/ 508 w 1220"/>
                  <a:gd name="T9" fmla="*/ 1145 h 1240"/>
                  <a:gd name="T10" fmla="*/ 440 w 1220"/>
                  <a:gd name="T11" fmla="*/ 1188 h 1240"/>
                  <a:gd name="T12" fmla="*/ 390 w 1220"/>
                  <a:gd name="T13" fmla="*/ 1225 h 1240"/>
                  <a:gd name="T14" fmla="*/ 315 w 1220"/>
                  <a:gd name="T15" fmla="*/ 1232 h 1240"/>
                  <a:gd name="T16" fmla="*/ 255 w 1220"/>
                  <a:gd name="T17" fmla="*/ 1240 h 1240"/>
                  <a:gd name="T18" fmla="*/ 0 w 1220"/>
                  <a:gd name="T19" fmla="*/ 1165 h 1240"/>
                  <a:gd name="T20" fmla="*/ 49 w 1220"/>
                  <a:gd name="T21" fmla="*/ 1005 h 1240"/>
                  <a:gd name="T22" fmla="*/ 72 w 1220"/>
                  <a:gd name="T23" fmla="*/ 930 h 1240"/>
                  <a:gd name="T24" fmla="*/ 103 w 1220"/>
                  <a:gd name="T25" fmla="*/ 870 h 1240"/>
                  <a:gd name="T26" fmla="*/ 147 w 1220"/>
                  <a:gd name="T27" fmla="*/ 820 h 1240"/>
                  <a:gd name="T28" fmla="*/ 207 w 1220"/>
                  <a:gd name="T29" fmla="*/ 775 h 1240"/>
                  <a:gd name="T30" fmla="*/ 530 w 1220"/>
                  <a:gd name="T31" fmla="*/ 555 h 1240"/>
                  <a:gd name="T32" fmla="*/ 607 w 1220"/>
                  <a:gd name="T33" fmla="*/ 500 h 1240"/>
                  <a:gd name="T34" fmla="*/ 676 w 1220"/>
                  <a:gd name="T35" fmla="*/ 439 h 1240"/>
                  <a:gd name="T36" fmla="*/ 718 w 1220"/>
                  <a:gd name="T37" fmla="*/ 408 h 1240"/>
                  <a:gd name="T38" fmla="*/ 757 w 1220"/>
                  <a:gd name="T39" fmla="*/ 362 h 1240"/>
                  <a:gd name="T40" fmla="*/ 782 w 1220"/>
                  <a:gd name="T41" fmla="*/ 335 h 1240"/>
                  <a:gd name="T42" fmla="*/ 923 w 1220"/>
                  <a:gd name="T43" fmla="*/ 138 h 1240"/>
                  <a:gd name="T44" fmla="*/ 983 w 1220"/>
                  <a:gd name="T45" fmla="*/ 93 h 1240"/>
                  <a:gd name="T46" fmla="*/ 1043 w 1220"/>
                  <a:gd name="T47" fmla="*/ 55 h 1240"/>
                  <a:gd name="T48" fmla="*/ 1220 w 1220"/>
                  <a:gd name="T49" fmla="*/ 0 h 124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20"/>
                  <a:gd name="T76" fmla="*/ 0 h 1240"/>
                  <a:gd name="T77" fmla="*/ 1220 w 1220"/>
                  <a:gd name="T78" fmla="*/ 1240 h 124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20" h="1240">
                    <a:moveTo>
                      <a:pt x="1220" y="0"/>
                    </a:moveTo>
                    <a:lnTo>
                      <a:pt x="1100" y="1040"/>
                    </a:lnTo>
                    <a:lnTo>
                      <a:pt x="643" y="1103"/>
                    </a:lnTo>
                    <a:lnTo>
                      <a:pt x="587" y="1107"/>
                    </a:lnTo>
                    <a:lnTo>
                      <a:pt x="508" y="1145"/>
                    </a:lnTo>
                    <a:lnTo>
                      <a:pt x="440" y="1188"/>
                    </a:lnTo>
                    <a:lnTo>
                      <a:pt x="390" y="1225"/>
                    </a:lnTo>
                    <a:lnTo>
                      <a:pt x="315" y="1232"/>
                    </a:lnTo>
                    <a:lnTo>
                      <a:pt x="255" y="1240"/>
                    </a:lnTo>
                    <a:lnTo>
                      <a:pt x="0" y="1165"/>
                    </a:lnTo>
                    <a:lnTo>
                      <a:pt x="49" y="1005"/>
                    </a:lnTo>
                    <a:lnTo>
                      <a:pt x="72" y="930"/>
                    </a:lnTo>
                    <a:lnTo>
                      <a:pt x="103" y="870"/>
                    </a:lnTo>
                    <a:lnTo>
                      <a:pt x="147" y="820"/>
                    </a:lnTo>
                    <a:lnTo>
                      <a:pt x="207" y="775"/>
                    </a:lnTo>
                    <a:lnTo>
                      <a:pt x="530" y="555"/>
                    </a:lnTo>
                    <a:lnTo>
                      <a:pt x="607" y="500"/>
                    </a:lnTo>
                    <a:lnTo>
                      <a:pt x="676" y="439"/>
                    </a:lnTo>
                    <a:lnTo>
                      <a:pt x="718" y="408"/>
                    </a:lnTo>
                    <a:lnTo>
                      <a:pt x="757" y="362"/>
                    </a:lnTo>
                    <a:lnTo>
                      <a:pt x="782" y="335"/>
                    </a:lnTo>
                    <a:lnTo>
                      <a:pt x="923" y="138"/>
                    </a:lnTo>
                    <a:lnTo>
                      <a:pt x="983" y="93"/>
                    </a:lnTo>
                    <a:lnTo>
                      <a:pt x="1043" y="55"/>
                    </a:lnTo>
                    <a:lnTo>
                      <a:pt x="122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1" name="Freeform 41"/>
              <p:cNvSpPr>
                <a:spLocks/>
              </p:cNvSpPr>
              <p:nvPr/>
            </p:nvSpPr>
            <p:spPr bwMode="auto">
              <a:xfrm>
                <a:off x="3370" y="1562"/>
                <a:ext cx="814" cy="974"/>
              </a:xfrm>
              <a:custGeom>
                <a:avLst/>
                <a:gdLst>
                  <a:gd name="T0" fmla="*/ 383 w 4074"/>
                  <a:gd name="T1" fmla="*/ 13 h 4866"/>
                  <a:gd name="T2" fmla="*/ 2834 w 4074"/>
                  <a:gd name="T3" fmla="*/ 340 h 4866"/>
                  <a:gd name="T4" fmla="*/ 3086 w 4074"/>
                  <a:gd name="T5" fmla="*/ 371 h 4866"/>
                  <a:gd name="T6" fmla="*/ 3106 w 4074"/>
                  <a:gd name="T7" fmla="*/ 760 h 4866"/>
                  <a:gd name="T8" fmla="*/ 3392 w 4074"/>
                  <a:gd name="T9" fmla="*/ 1575 h 4866"/>
                  <a:gd name="T10" fmla="*/ 3486 w 4074"/>
                  <a:gd name="T11" fmla="*/ 1778 h 4866"/>
                  <a:gd name="T12" fmla="*/ 3656 w 4074"/>
                  <a:gd name="T13" fmla="*/ 1928 h 4866"/>
                  <a:gd name="T14" fmla="*/ 4074 w 4074"/>
                  <a:gd name="T15" fmla="*/ 2533 h 4866"/>
                  <a:gd name="T16" fmla="*/ 2155 w 4074"/>
                  <a:gd name="T17" fmla="*/ 3965 h 4866"/>
                  <a:gd name="T18" fmla="*/ 1593 w 4074"/>
                  <a:gd name="T19" fmla="*/ 4291 h 4866"/>
                  <a:gd name="T20" fmla="*/ 1381 w 4074"/>
                  <a:gd name="T21" fmla="*/ 4291 h 4866"/>
                  <a:gd name="T22" fmla="*/ 1223 w 4074"/>
                  <a:gd name="T23" fmla="*/ 4308 h 4866"/>
                  <a:gd name="T24" fmla="*/ 1057 w 4074"/>
                  <a:gd name="T25" fmla="*/ 4366 h 4866"/>
                  <a:gd name="T26" fmla="*/ 538 w 4074"/>
                  <a:gd name="T27" fmla="*/ 4866 h 4866"/>
                  <a:gd name="T28" fmla="*/ 731 w 4074"/>
                  <a:gd name="T29" fmla="*/ 4550 h 4866"/>
                  <a:gd name="T30" fmla="*/ 972 w 4074"/>
                  <a:gd name="T31" fmla="*/ 4313 h 4866"/>
                  <a:gd name="T32" fmla="*/ 1278 w 4074"/>
                  <a:gd name="T33" fmla="*/ 4115 h 4866"/>
                  <a:gd name="T34" fmla="*/ 1453 w 4074"/>
                  <a:gd name="T35" fmla="*/ 3948 h 4866"/>
                  <a:gd name="T36" fmla="*/ 1676 w 4074"/>
                  <a:gd name="T37" fmla="*/ 3741 h 4866"/>
                  <a:gd name="T38" fmla="*/ 1829 w 4074"/>
                  <a:gd name="T39" fmla="*/ 3496 h 4866"/>
                  <a:gd name="T40" fmla="*/ 1906 w 4074"/>
                  <a:gd name="T41" fmla="*/ 3291 h 4866"/>
                  <a:gd name="T42" fmla="*/ 1943 w 4074"/>
                  <a:gd name="T43" fmla="*/ 3098 h 4866"/>
                  <a:gd name="T44" fmla="*/ 1923 w 4074"/>
                  <a:gd name="T45" fmla="*/ 2895 h 4866"/>
                  <a:gd name="T46" fmla="*/ 1863 w 4074"/>
                  <a:gd name="T47" fmla="*/ 2712 h 4866"/>
                  <a:gd name="T48" fmla="*/ 1765 w 4074"/>
                  <a:gd name="T49" fmla="*/ 2565 h 4866"/>
                  <a:gd name="T50" fmla="*/ 1655 w 4074"/>
                  <a:gd name="T51" fmla="*/ 2473 h 4866"/>
                  <a:gd name="T52" fmla="*/ 1555 w 4074"/>
                  <a:gd name="T53" fmla="*/ 2430 h 4866"/>
                  <a:gd name="T54" fmla="*/ 482 w 4074"/>
                  <a:gd name="T55" fmla="*/ 2443 h 4866"/>
                  <a:gd name="T56" fmla="*/ 0 w 4074"/>
                  <a:gd name="T57" fmla="*/ 2511 h 4866"/>
                  <a:gd name="T58" fmla="*/ 103 w 4074"/>
                  <a:gd name="T59" fmla="*/ 2033 h 4866"/>
                  <a:gd name="T60" fmla="*/ 345 w 4074"/>
                  <a:gd name="T61" fmla="*/ 643 h 4866"/>
                  <a:gd name="T62" fmla="*/ 358 w 4074"/>
                  <a:gd name="T63" fmla="*/ 421 h 4866"/>
                  <a:gd name="T64" fmla="*/ 287 w 4074"/>
                  <a:gd name="T65" fmla="*/ 0 h 48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074"/>
                  <a:gd name="T100" fmla="*/ 0 h 4866"/>
                  <a:gd name="T101" fmla="*/ 4074 w 4074"/>
                  <a:gd name="T102" fmla="*/ 4866 h 48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074" h="4866">
                    <a:moveTo>
                      <a:pt x="287" y="0"/>
                    </a:moveTo>
                    <a:lnTo>
                      <a:pt x="383" y="13"/>
                    </a:lnTo>
                    <a:lnTo>
                      <a:pt x="1388" y="148"/>
                    </a:lnTo>
                    <a:lnTo>
                      <a:pt x="2834" y="340"/>
                    </a:lnTo>
                    <a:lnTo>
                      <a:pt x="2983" y="357"/>
                    </a:lnTo>
                    <a:lnTo>
                      <a:pt x="3086" y="371"/>
                    </a:lnTo>
                    <a:lnTo>
                      <a:pt x="3086" y="585"/>
                    </a:lnTo>
                    <a:lnTo>
                      <a:pt x="3106" y="760"/>
                    </a:lnTo>
                    <a:lnTo>
                      <a:pt x="3243" y="1193"/>
                    </a:lnTo>
                    <a:lnTo>
                      <a:pt x="3392" y="1575"/>
                    </a:lnTo>
                    <a:lnTo>
                      <a:pt x="3423" y="1663"/>
                    </a:lnTo>
                    <a:lnTo>
                      <a:pt x="3486" y="1778"/>
                    </a:lnTo>
                    <a:lnTo>
                      <a:pt x="3564" y="1863"/>
                    </a:lnTo>
                    <a:lnTo>
                      <a:pt x="3656" y="1928"/>
                    </a:lnTo>
                    <a:lnTo>
                      <a:pt x="3759" y="2023"/>
                    </a:lnTo>
                    <a:lnTo>
                      <a:pt x="4074" y="2533"/>
                    </a:lnTo>
                    <a:lnTo>
                      <a:pt x="3751" y="2781"/>
                    </a:lnTo>
                    <a:lnTo>
                      <a:pt x="2155" y="3965"/>
                    </a:lnTo>
                    <a:lnTo>
                      <a:pt x="1595" y="4291"/>
                    </a:lnTo>
                    <a:lnTo>
                      <a:pt x="1593" y="4291"/>
                    </a:lnTo>
                    <a:lnTo>
                      <a:pt x="1591" y="4291"/>
                    </a:lnTo>
                    <a:lnTo>
                      <a:pt x="1381" y="4291"/>
                    </a:lnTo>
                    <a:lnTo>
                      <a:pt x="1333" y="4291"/>
                    </a:lnTo>
                    <a:lnTo>
                      <a:pt x="1223" y="4308"/>
                    </a:lnTo>
                    <a:lnTo>
                      <a:pt x="1140" y="4320"/>
                    </a:lnTo>
                    <a:lnTo>
                      <a:pt x="1057" y="4366"/>
                    </a:lnTo>
                    <a:lnTo>
                      <a:pt x="983" y="4423"/>
                    </a:lnTo>
                    <a:lnTo>
                      <a:pt x="538" y="4866"/>
                    </a:lnTo>
                    <a:lnTo>
                      <a:pt x="570" y="4793"/>
                    </a:lnTo>
                    <a:lnTo>
                      <a:pt x="731" y="4550"/>
                    </a:lnTo>
                    <a:lnTo>
                      <a:pt x="878" y="4399"/>
                    </a:lnTo>
                    <a:lnTo>
                      <a:pt x="972" y="4313"/>
                    </a:lnTo>
                    <a:lnTo>
                      <a:pt x="1275" y="4118"/>
                    </a:lnTo>
                    <a:lnTo>
                      <a:pt x="1278" y="4115"/>
                    </a:lnTo>
                    <a:lnTo>
                      <a:pt x="1366" y="4042"/>
                    </a:lnTo>
                    <a:lnTo>
                      <a:pt x="1453" y="3948"/>
                    </a:lnTo>
                    <a:lnTo>
                      <a:pt x="1580" y="3843"/>
                    </a:lnTo>
                    <a:lnTo>
                      <a:pt x="1676" y="3741"/>
                    </a:lnTo>
                    <a:lnTo>
                      <a:pt x="1756" y="3627"/>
                    </a:lnTo>
                    <a:lnTo>
                      <a:pt x="1829" y="3496"/>
                    </a:lnTo>
                    <a:lnTo>
                      <a:pt x="1868" y="3395"/>
                    </a:lnTo>
                    <a:lnTo>
                      <a:pt x="1906" y="3291"/>
                    </a:lnTo>
                    <a:lnTo>
                      <a:pt x="1926" y="3210"/>
                    </a:lnTo>
                    <a:lnTo>
                      <a:pt x="1943" y="3098"/>
                    </a:lnTo>
                    <a:lnTo>
                      <a:pt x="1939" y="2983"/>
                    </a:lnTo>
                    <a:lnTo>
                      <a:pt x="1923" y="2895"/>
                    </a:lnTo>
                    <a:lnTo>
                      <a:pt x="1893" y="2791"/>
                    </a:lnTo>
                    <a:lnTo>
                      <a:pt x="1863" y="2712"/>
                    </a:lnTo>
                    <a:lnTo>
                      <a:pt x="1819" y="2631"/>
                    </a:lnTo>
                    <a:lnTo>
                      <a:pt x="1765" y="2565"/>
                    </a:lnTo>
                    <a:lnTo>
                      <a:pt x="1708" y="2508"/>
                    </a:lnTo>
                    <a:lnTo>
                      <a:pt x="1655" y="2473"/>
                    </a:lnTo>
                    <a:lnTo>
                      <a:pt x="1609" y="2443"/>
                    </a:lnTo>
                    <a:lnTo>
                      <a:pt x="1555" y="2430"/>
                    </a:lnTo>
                    <a:lnTo>
                      <a:pt x="1491" y="2415"/>
                    </a:lnTo>
                    <a:lnTo>
                      <a:pt x="482" y="2443"/>
                    </a:lnTo>
                    <a:lnTo>
                      <a:pt x="480" y="2443"/>
                    </a:lnTo>
                    <a:lnTo>
                      <a:pt x="0" y="2511"/>
                    </a:lnTo>
                    <a:lnTo>
                      <a:pt x="103" y="2038"/>
                    </a:lnTo>
                    <a:lnTo>
                      <a:pt x="103" y="2033"/>
                    </a:lnTo>
                    <a:lnTo>
                      <a:pt x="330" y="776"/>
                    </a:lnTo>
                    <a:lnTo>
                      <a:pt x="345" y="643"/>
                    </a:lnTo>
                    <a:lnTo>
                      <a:pt x="360" y="528"/>
                    </a:lnTo>
                    <a:lnTo>
                      <a:pt x="358" y="421"/>
                    </a:lnTo>
                    <a:lnTo>
                      <a:pt x="355" y="340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2" name="Freeform 42"/>
              <p:cNvSpPr>
                <a:spLocks/>
              </p:cNvSpPr>
              <p:nvPr/>
            </p:nvSpPr>
            <p:spPr bwMode="auto">
              <a:xfrm>
                <a:off x="3689" y="1889"/>
                <a:ext cx="734" cy="532"/>
              </a:xfrm>
              <a:custGeom>
                <a:avLst/>
                <a:gdLst>
                  <a:gd name="T0" fmla="*/ 3671 w 3671"/>
                  <a:gd name="T1" fmla="*/ 0 h 2656"/>
                  <a:gd name="T2" fmla="*/ 3671 w 3671"/>
                  <a:gd name="T3" fmla="*/ 3 h 2656"/>
                  <a:gd name="T4" fmla="*/ 3644 w 3671"/>
                  <a:gd name="T5" fmla="*/ 255 h 2656"/>
                  <a:gd name="T6" fmla="*/ 3644 w 3671"/>
                  <a:gd name="T7" fmla="*/ 260 h 2656"/>
                  <a:gd name="T8" fmla="*/ 3634 w 3671"/>
                  <a:gd name="T9" fmla="*/ 333 h 2656"/>
                  <a:gd name="T10" fmla="*/ 3457 w 3671"/>
                  <a:gd name="T11" fmla="*/ 388 h 2656"/>
                  <a:gd name="T12" fmla="*/ 3397 w 3671"/>
                  <a:gd name="T13" fmla="*/ 426 h 2656"/>
                  <a:gd name="T14" fmla="*/ 3337 w 3671"/>
                  <a:gd name="T15" fmla="*/ 471 h 2656"/>
                  <a:gd name="T16" fmla="*/ 3196 w 3671"/>
                  <a:gd name="T17" fmla="*/ 668 h 2656"/>
                  <a:gd name="T18" fmla="*/ 3171 w 3671"/>
                  <a:gd name="T19" fmla="*/ 695 h 2656"/>
                  <a:gd name="T20" fmla="*/ 3132 w 3671"/>
                  <a:gd name="T21" fmla="*/ 741 h 2656"/>
                  <a:gd name="T22" fmla="*/ 3090 w 3671"/>
                  <a:gd name="T23" fmla="*/ 772 h 2656"/>
                  <a:gd name="T24" fmla="*/ 3021 w 3671"/>
                  <a:gd name="T25" fmla="*/ 833 h 2656"/>
                  <a:gd name="T26" fmla="*/ 2944 w 3671"/>
                  <a:gd name="T27" fmla="*/ 888 h 2656"/>
                  <a:gd name="T28" fmla="*/ 2621 w 3671"/>
                  <a:gd name="T29" fmla="*/ 1108 h 2656"/>
                  <a:gd name="T30" fmla="*/ 2561 w 3671"/>
                  <a:gd name="T31" fmla="*/ 1153 h 2656"/>
                  <a:gd name="T32" fmla="*/ 2517 w 3671"/>
                  <a:gd name="T33" fmla="*/ 1203 h 2656"/>
                  <a:gd name="T34" fmla="*/ 2486 w 3671"/>
                  <a:gd name="T35" fmla="*/ 1263 h 2656"/>
                  <a:gd name="T36" fmla="*/ 2463 w 3671"/>
                  <a:gd name="T37" fmla="*/ 1338 h 2656"/>
                  <a:gd name="T38" fmla="*/ 2414 w 3671"/>
                  <a:gd name="T39" fmla="*/ 1498 h 2656"/>
                  <a:gd name="T40" fmla="*/ 2318 w 3671"/>
                  <a:gd name="T41" fmla="*/ 1631 h 2656"/>
                  <a:gd name="T42" fmla="*/ 2314 w 3671"/>
                  <a:gd name="T43" fmla="*/ 1638 h 2656"/>
                  <a:gd name="T44" fmla="*/ 2266 w 3671"/>
                  <a:gd name="T45" fmla="*/ 1708 h 2656"/>
                  <a:gd name="T46" fmla="*/ 2226 w 3671"/>
                  <a:gd name="T47" fmla="*/ 1760 h 2656"/>
                  <a:gd name="T48" fmla="*/ 2187 w 3671"/>
                  <a:gd name="T49" fmla="*/ 1805 h 2656"/>
                  <a:gd name="T50" fmla="*/ 2148 w 3671"/>
                  <a:gd name="T51" fmla="*/ 1828 h 2656"/>
                  <a:gd name="T52" fmla="*/ 1778 w 3671"/>
                  <a:gd name="T53" fmla="*/ 2048 h 2656"/>
                  <a:gd name="T54" fmla="*/ 1693 w 3671"/>
                  <a:gd name="T55" fmla="*/ 2090 h 2656"/>
                  <a:gd name="T56" fmla="*/ 1623 w 3671"/>
                  <a:gd name="T57" fmla="*/ 2129 h 2656"/>
                  <a:gd name="T58" fmla="*/ 1006 w 3671"/>
                  <a:gd name="T59" fmla="*/ 2351 h 2656"/>
                  <a:gd name="T60" fmla="*/ 1004 w 3671"/>
                  <a:gd name="T61" fmla="*/ 2351 h 2656"/>
                  <a:gd name="T62" fmla="*/ 485 w 3671"/>
                  <a:gd name="T63" fmla="*/ 2513 h 2656"/>
                  <a:gd name="T64" fmla="*/ 170 w 3671"/>
                  <a:gd name="T65" fmla="*/ 2613 h 2656"/>
                  <a:gd name="T66" fmla="*/ 0 w 3671"/>
                  <a:gd name="T67" fmla="*/ 2656 h 2656"/>
                  <a:gd name="T68" fmla="*/ 560 w 3671"/>
                  <a:gd name="T69" fmla="*/ 2330 h 2656"/>
                  <a:gd name="T70" fmla="*/ 2156 w 3671"/>
                  <a:gd name="T71" fmla="*/ 1146 h 2656"/>
                  <a:gd name="T72" fmla="*/ 2479 w 3671"/>
                  <a:gd name="T73" fmla="*/ 898 h 2656"/>
                  <a:gd name="T74" fmla="*/ 2482 w 3671"/>
                  <a:gd name="T75" fmla="*/ 896 h 2656"/>
                  <a:gd name="T76" fmla="*/ 3671 w 3671"/>
                  <a:gd name="T77" fmla="*/ 0 h 265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671"/>
                  <a:gd name="T118" fmla="*/ 0 h 2656"/>
                  <a:gd name="T119" fmla="*/ 3671 w 3671"/>
                  <a:gd name="T120" fmla="*/ 2656 h 265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671" h="2656">
                    <a:moveTo>
                      <a:pt x="3671" y="0"/>
                    </a:moveTo>
                    <a:lnTo>
                      <a:pt x="3671" y="3"/>
                    </a:lnTo>
                    <a:lnTo>
                      <a:pt x="3644" y="255"/>
                    </a:lnTo>
                    <a:lnTo>
                      <a:pt x="3644" y="260"/>
                    </a:lnTo>
                    <a:lnTo>
                      <a:pt x="3634" y="333"/>
                    </a:lnTo>
                    <a:lnTo>
                      <a:pt x="3457" y="388"/>
                    </a:lnTo>
                    <a:lnTo>
                      <a:pt x="3397" y="426"/>
                    </a:lnTo>
                    <a:lnTo>
                      <a:pt x="3337" y="471"/>
                    </a:lnTo>
                    <a:lnTo>
                      <a:pt x="3196" y="668"/>
                    </a:lnTo>
                    <a:lnTo>
                      <a:pt x="3171" y="695"/>
                    </a:lnTo>
                    <a:lnTo>
                      <a:pt x="3132" y="741"/>
                    </a:lnTo>
                    <a:lnTo>
                      <a:pt x="3090" y="772"/>
                    </a:lnTo>
                    <a:lnTo>
                      <a:pt x="3021" y="833"/>
                    </a:lnTo>
                    <a:lnTo>
                      <a:pt x="2944" y="888"/>
                    </a:lnTo>
                    <a:lnTo>
                      <a:pt x="2621" y="1108"/>
                    </a:lnTo>
                    <a:lnTo>
                      <a:pt x="2561" y="1153"/>
                    </a:lnTo>
                    <a:lnTo>
                      <a:pt x="2517" y="1203"/>
                    </a:lnTo>
                    <a:lnTo>
                      <a:pt x="2486" y="1263"/>
                    </a:lnTo>
                    <a:lnTo>
                      <a:pt x="2463" y="1338"/>
                    </a:lnTo>
                    <a:lnTo>
                      <a:pt x="2414" y="1498"/>
                    </a:lnTo>
                    <a:lnTo>
                      <a:pt x="2318" y="1631"/>
                    </a:lnTo>
                    <a:lnTo>
                      <a:pt x="2314" y="1638"/>
                    </a:lnTo>
                    <a:lnTo>
                      <a:pt x="2266" y="1708"/>
                    </a:lnTo>
                    <a:lnTo>
                      <a:pt x="2226" y="1760"/>
                    </a:lnTo>
                    <a:lnTo>
                      <a:pt x="2187" y="1805"/>
                    </a:lnTo>
                    <a:lnTo>
                      <a:pt x="2148" y="1828"/>
                    </a:lnTo>
                    <a:lnTo>
                      <a:pt x="1778" y="2048"/>
                    </a:lnTo>
                    <a:lnTo>
                      <a:pt x="1693" y="2090"/>
                    </a:lnTo>
                    <a:lnTo>
                      <a:pt x="1623" y="2129"/>
                    </a:lnTo>
                    <a:lnTo>
                      <a:pt x="1006" y="2351"/>
                    </a:lnTo>
                    <a:lnTo>
                      <a:pt x="1004" y="2351"/>
                    </a:lnTo>
                    <a:lnTo>
                      <a:pt x="485" y="2513"/>
                    </a:lnTo>
                    <a:lnTo>
                      <a:pt x="170" y="2613"/>
                    </a:lnTo>
                    <a:lnTo>
                      <a:pt x="0" y="2656"/>
                    </a:lnTo>
                    <a:lnTo>
                      <a:pt x="560" y="2330"/>
                    </a:lnTo>
                    <a:lnTo>
                      <a:pt x="2156" y="1146"/>
                    </a:lnTo>
                    <a:lnTo>
                      <a:pt x="2479" y="898"/>
                    </a:lnTo>
                    <a:lnTo>
                      <a:pt x="2482" y="896"/>
                    </a:lnTo>
                    <a:lnTo>
                      <a:pt x="367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3" name="Freeform 43"/>
              <p:cNvSpPr>
                <a:spLocks/>
              </p:cNvSpPr>
              <p:nvPr/>
            </p:nvSpPr>
            <p:spPr bwMode="auto">
              <a:xfrm>
                <a:off x="3268" y="2051"/>
                <a:ext cx="357" cy="505"/>
              </a:xfrm>
              <a:custGeom>
                <a:avLst/>
                <a:gdLst>
                  <a:gd name="T0" fmla="*/ 508 w 1786"/>
                  <a:gd name="T1" fmla="*/ 68 h 2525"/>
                  <a:gd name="T2" fmla="*/ 988 w 1786"/>
                  <a:gd name="T3" fmla="*/ 0 h 2525"/>
                  <a:gd name="T4" fmla="*/ 946 w 1786"/>
                  <a:gd name="T5" fmla="*/ 335 h 2525"/>
                  <a:gd name="T6" fmla="*/ 938 w 1786"/>
                  <a:gd name="T7" fmla="*/ 572 h 2525"/>
                  <a:gd name="T8" fmla="*/ 955 w 1786"/>
                  <a:gd name="T9" fmla="*/ 830 h 2525"/>
                  <a:gd name="T10" fmla="*/ 1001 w 1786"/>
                  <a:gd name="T11" fmla="*/ 1040 h 2525"/>
                  <a:gd name="T12" fmla="*/ 1028 w 1786"/>
                  <a:gd name="T13" fmla="*/ 1195 h 2525"/>
                  <a:gd name="T14" fmla="*/ 1061 w 1786"/>
                  <a:gd name="T15" fmla="*/ 1495 h 2525"/>
                  <a:gd name="T16" fmla="*/ 1786 w 1786"/>
                  <a:gd name="T17" fmla="*/ 1672 h 2525"/>
                  <a:gd name="T18" fmla="*/ 1783 w 1786"/>
                  <a:gd name="T19" fmla="*/ 1675 h 2525"/>
                  <a:gd name="T20" fmla="*/ 1480 w 1786"/>
                  <a:gd name="T21" fmla="*/ 1870 h 2525"/>
                  <a:gd name="T22" fmla="*/ 1386 w 1786"/>
                  <a:gd name="T23" fmla="*/ 1956 h 2525"/>
                  <a:gd name="T24" fmla="*/ 1239 w 1786"/>
                  <a:gd name="T25" fmla="*/ 2107 h 2525"/>
                  <a:gd name="T26" fmla="*/ 1078 w 1786"/>
                  <a:gd name="T27" fmla="*/ 2350 h 2525"/>
                  <a:gd name="T28" fmla="*/ 1046 w 1786"/>
                  <a:gd name="T29" fmla="*/ 2423 h 2525"/>
                  <a:gd name="T30" fmla="*/ 1040 w 1786"/>
                  <a:gd name="T31" fmla="*/ 2429 h 2525"/>
                  <a:gd name="T32" fmla="*/ 855 w 1786"/>
                  <a:gd name="T33" fmla="*/ 2487 h 2525"/>
                  <a:gd name="T34" fmla="*/ 826 w 1786"/>
                  <a:gd name="T35" fmla="*/ 2500 h 2525"/>
                  <a:gd name="T36" fmla="*/ 781 w 1786"/>
                  <a:gd name="T37" fmla="*/ 2525 h 2525"/>
                  <a:gd name="T38" fmla="*/ 768 w 1786"/>
                  <a:gd name="T39" fmla="*/ 2497 h 2525"/>
                  <a:gd name="T40" fmla="*/ 0 w 1786"/>
                  <a:gd name="T41" fmla="*/ 1858 h 2525"/>
                  <a:gd name="T42" fmla="*/ 40 w 1786"/>
                  <a:gd name="T43" fmla="*/ 1805 h 2525"/>
                  <a:gd name="T44" fmla="*/ 56 w 1786"/>
                  <a:gd name="T45" fmla="*/ 1765 h 2525"/>
                  <a:gd name="T46" fmla="*/ 81 w 1786"/>
                  <a:gd name="T47" fmla="*/ 1713 h 2525"/>
                  <a:gd name="T48" fmla="*/ 106 w 1786"/>
                  <a:gd name="T49" fmla="*/ 1672 h 2525"/>
                  <a:gd name="T50" fmla="*/ 146 w 1786"/>
                  <a:gd name="T51" fmla="*/ 1597 h 2525"/>
                  <a:gd name="T52" fmla="*/ 166 w 1786"/>
                  <a:gd name="T53" fmla="*/ 1537 h 2525"/>
                  <a:gd name="T54" fmla="*/ 198 w 1786"/>
                  <a:gd name="T55" fmla="*/ 1465 h 2525"/>
                  <a:gd name="T56" fmla="*/ 508 w 1786"/>
                  <a:gd name="T57" fmla="*/ 72 h 2525"/>
                  <a:gd name="T58" fmla="*/ 508 w 1786"/>
                  <a:gd name="T59" fmla="*/ 68 h 25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786"/>
                  <a:gd name="T91" fmla="*/ 0 h 2525"/>
                  <a:gd name="T92" fmla="*/ 1786 w 1786"/>
                  <a:gd name="T93" fmla="*/ 2525 h 252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786" h="2525">
                    <a:moveTo>
                      <a:pt x="508" y="68"/>
                    </a:moveTo>
                    <a:lnTo>
                      <a:pt x="988" y="0"/>
                    </a:lnTo>
                    <a:lnTo>
                      <a:pt x="946" y="335"/>
                    </a:lnTo>
                    <a:lnTo>
                      <a:pt x="938" y="572"/>
                    </a:lnTo>
                    <a:lnTo>
                      <a:pt x="955" y="830"/>
                    </a:lnTo>
                    <a:lnTo>
                      <a:pt x="1001" y="1040"/>
                    </a:lnTo>
                    <a:lnTo>
                      <a:pt x="1028" y="1195"/>
                    </a:lnTo>
                    <a:lnTo>
                      <a:pt x="1061" y="1495"/>
                    </a:lnTo>
                    <a:lnTo>
                      <a:pt x="1786" y="1672"/>
                    </a:lnTo>
                    <a:lnTo>
                      <a:pt x="1783" y="1675"/>
                    </a:lnTo>
                    <a:lnTo>
                      <a:pt x="1480" y="1870"/>
                    </a:lnTo>
                    <a:lnTo>
                      <a:pt x="1386" y="1956"/>
                    </a:lnTo>
                    <a:lnTo>
                      <a:pt x="1239" y="2107"/>
                    </a:lnTo>
                    <a:lnTo>
                      <a:pt x="1078" y="2350"/>
                    </a:lnTo>
                    <a:lnTo>
                      <a:pt x="1046" y="2423"/>
                    </a:lnTo>
                    <a:lnTo>
                      <a:pt x="1040" y="2429"/>
                    </a:lnTo>
                    <a:lnTo>
                      <a:pt x="855" y="2487"/>
                    </a:lnTo>
                    <a:lnTo>
                      <a:pt x="826" y="2500"/>
                    </a:lnTo>
                    <a:lnTo>
                      <a:pt x="781" y="2525"/>
                    </a:lnTo>
                    <a:lnTo>
                      <a:pt x="768" y="2497"/>
                    </a:lnTo>
                    <a:lnTo>
                      <a:pt x="0" y="1858"/>
                    </a:lnTo>
                    <a:lnTo>
                      <a:pt x="40" y="1805"/>
                    </a:lnTo>
                    <a:lnTo>
                      <a:pt x="56" y="1765"/>
                    </a:lnTo>
                    <a:lnTo>
                      <a:pt x="81" y="1713"/>
                    </a:lnTo>
                    <a:lnTo>
                      <a:pt x="106" y="1672"/>
                    </a:lnTo>
                    <a:lnTo>
                      <a:pt x="146" y="1597"/>
                    </a:lnTo>
                    <a:lnTo>
                      <a:pt x="166" y="1537"/>
                    </a:lnTo>
                    <a:lnTo>
                      <a:pt x="198" y="1465"/>
                    </a:lnTo>
                    <a:lnTo>
                      <a:pt x="508" y="72"/>
                    </a:lnTo>
                    <a:lnTo>
                      <a:pt x="508" y="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4" name="Freeform 44"/>
              <p:cNvSpPr>
                <a:spLocks/>
              </p:cNvSpPr>
              <p:nvPr/>
            </p:nvSpPr>
            <p:spPr bwMode="auto">
              <a:xfrm>
                <a:off x="3568" y="1404"/>
                <a:ext cx="122" cy="145"/>
              </a:xfrm>
              <a:custGeom>
                <a:avLst/>
                <a:gdLst>
                  <a:gd name="T0" fmla="*/ 573 w 610"/>
                  <a:gd name="T1" fmla="*/ 108 h 723"/>
                  <a:gd name="T2" fmla="*/ 610 w 610"/>
                  <a:gd name="T3" fmla="*/ 248 h 723"/>
                  <a:gd name="T4" fmla="*/ 587 w 610"/>
                  <a:gd name="T5" fmla="*/ 441 h 723"/>
                  <a:gd name="T6" fmla="*/ 440 w 610"/>
                  <a:gd name="T7" fmla="*/ 425 h 723"/>
                  <a:gd name="T8" fmla="*/ 405 w 610"/>
                  <a:gd name="T9" fmla="*/ 723 h 723"/>
                  <a:gd name="T10" fmla="*/ 182 w 610"/>
                  <a:gd name="T11" fmla="*/ 676 h 723"/>
                  <a:gd name="T12" fmla="*/ 100 w 610"/>
                  <a:gd name="T13" fmla="*/ 658 h 723"/>
                  <a:gd name="T14" fmla="*/ 43 w 610"/>
                  <a:gd name="T15" fmla="*/ 633 h 723"/>
                  <a:gd name="T16" fmla="*/ 18 w 610"/>
                  <a:gd name="T17" fmla="*/ 608 h 723"/>
                  <a:gd name="T18" fmla="*/ 2 w 610"/>
                  <a:gd name="T19" fmla="*/ 548 h 723"/>
                  <a:gd name="T20" fmla="*/ 0 w 610"/>
                  <a:gd name="T21" fmla="*/ 491 h 723"/>
                  <a:gd name="T22" fmla="*/ 5 w 610"/>
                  <a:gd name="T23" fmla="*/ 0 h 723"/>
                  <a:gd name="T24" fmla="*/ 573 w 610"/>
                  <a:gd name="T25" fmla="*/ 108 h 7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10"/>
                  <a:gd name="T40" fmla="*/ 0 h 723"/>
                  <a:gd name="T41" fmla="*/ 610 w 610"/>
                  <a:gd name="T42" fmla="*/ 723 h 7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10" h="723">
                    <a:moveTo>
                      <a:pt x="573" y="108"/>
                    </a:moveTo>
                    <a:lnTo>
                      <a:pt x="610" y="248"/>
                    </a:lnTo>
                    <a:lnTo>
                      <a:pt x="587" y="441"/>
                    </a:lnTo>
                    <a:lnTo>
                      <a:pt x="440" y="425"/>
                    </a:lnTo>
                    <a:lnTo>
                      <a:pt x="405" y="723"/>
                    </a:lnTo>
                    <a:lnTo>
                      <a:pt x="182" y="676"/>
                    </a:lnTo>
                    <a:lnTo>
                      <a:pt x="100" y="658"/>
                    </a:lnTo>
                    <a:lnTo>
                      <a:pt x="43" y="633"/>
                    </a:lnTo>
                    <a:lnTo>
                      <a:pt x="18" y="608"/>
                    </a:lnTo>
                    <a:lnTo>
                      <a:pt x="2" y="548"/>
                    </a:lnTo>
                    <a:lnTo>
                      <a:pt x="0" y="491"/>
                    </a:lnTo>
                    <a:lnTo>
                      <a:pt x="5" y="0"/>
                    </a:lnTo>
                    <a:lnTo>
                      <a:pt x="573" y="10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5" name="Freeform 45"/>
              <p:cNvSpPr>
                <a:spLocks/>
              </p:cNvSpPr>
              <p:nvPr/>
            </p:nvSpPr>
            <p:spPr bwMode="auto">
              <a:xfrm>
                <a:off x="3671" y="452"/>
                <a:ext cx="917" cy="438"/>
              </a:xfrm>
              <a:custGeom>
                <a:avLst/>
                <a:gdLst>
                  <a:gd name="T0" fmla="*/ 1633 w 4586"/>
                  <a:gd name="T1" fmla="*/ 612 h 2190"/>
                  <a:gd name="T2" fmla="*/ 1930 w 4586"/>
                  <a:gd name="T3" fmla="*/ 481 h 2190"/>
                  <a:gd name="T4" fmla="*/ 2104 w 4586"/>
                  <a:gd name="T5" fmla="*/ 410 h 2190"/>
                  <a:gd name="T6" fmla="*/ 2324 w 4586"/>
                  <a:gd name="T7" fmla="*/ 340 h 2190"/>
                  <a:gd name="T8" fmla="*/ 2326 w 4586"/>
                  <a:gd name="T9" fmla="*/ 350 h 2190"/>
                  <a:gd name="T10" fmla="*/ 4586 w 4586"/>
                  <a:gd name="T11" fmla="*/ 0 h 2190"/>
                  <a:gd name="T12" fmla="*/ 4559 w 4586"/>
                  <a:gd name="T13" fmla="*/ 317 h 2190"/>
                  <a:gd name="T14" fmla="*/ 4526 w 4586"/>
                  <a:gd name="T15" fmla="*/ 348 h 2190"/>
                  <a:gd name="T16" fmla="*/ 4506 w 4586"/>
                  <a:gd name="T17" fmla="*/ 383 h 2190"/>
                  <a:gd name="T18" fmla="*/ 4479 w 4586"/>
                  <a:gd name="T19" fmla="*/ 442 h 2190"/>
                  <a:gd name="T20" fmla="*/ 4462 w 4586"/>
                  <a:gd name="T21" fmla="*/ 495 h 2190"/>
                  <a:gd name="T22" fmla="*/ 4451 w 4586"/>
                  <a:gd name="T23" fmla="*/ 585 h 2190"/>
                  <a:gd name="T24" fmla="*/ 4414 w 4586"/>
                  <a:gd name="T25" fmla="*/ 710 h 2190"/>
                  <a:gd name="T26" fmla="*/ 2311 w 4586"/>
                  <a:gd name="T27" fmla="*/ 1845 h 2190"/>
                  <a:gd name="T28" fmla="*/ 2164 w 4586"/>
                  <a:gd name="T29" fmla="*/ 1921 h 2190"/>
                  <a:gd name="T30" fmla="*/ 1670 w 4586"/>
                  <a:gd name="T31" fmla="*/ 2190 h 2190"/>
                  <a:gd name="T32" fmla="*/ 1143 w 4586"/>
                  <a:gd name="T33" fmla="*/ 1780 h 2190"/>
                  <a:gd name="T34" fmla="*/ 793 w 4586"/>
                  <a:gd name="T35" fmla="*/ 1540 h 2190"/>
                  <a:gd name="T36" fmla="*/ 678 w 4586"/>
                  <a:gd name="T37" fmla="*/ 1500 h 2190"/>
                  <a:gd name="T38" fmla="*/ 473 w 4586"/>
                  <a:gd name="T39" fmla="*/ 1548 h 2190"/>
                  <a:gd name="T40" fmla="*/ 338 w 4586"/>
                  <a:gd name="T41" fmla="*/ 1589 h 2190"/>
                  <a:gd name="T42" fmla="*/ 0 w 4586"/>
                  <a:gd name="T43" fmla="*/ 1735 h 2190"/>
                  <a:gd name="T44" fmla="*/ 35 w 4586"/>
                  <a:gd name="T45" fmla="*/ 1653 h 2190"/>
                  <a:gd name="T46" fmla="*/ 97 w 4586"/>
                  <a:gd name="T47" fmla="*/ 1600 h 2190"/>
                  <a:gd name="T48" fmla="*/ 250 w 4586"/>
                  <a:gd name="T49" fmla="*/ 1483 h 2190"/>
                  <a:gd name="T50" fmla="*/ 630 w 4586"/>
                  <a:gd name="T51" fmla="*/ 1257 h 2190"/>
                  <a:gd name="T52" fmla="*/ 1550 w 4586"/>
                  <a:gd name="T53" fmla="*/ 707 h 2190"/>
                  <a:gd name="T54" fmla="*/ 1633 w 4586"/>
                  <a:gd name="T55" fmla="*/ 612 h 219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586"/>
                  <a:gd name="T85" fmla="*/ 0 h 2190"/>
                  <a:gd name="T86" fmla="*/ 4586 w 4586"/>
                  <a:gd name="T87" fmla="*/ 2190 h 219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586" h="2190">
                    <a:moveTo>
                      <a:pt x="1633" y="612"/>
                    </a:moveTo>
                    <a:lnTo>
                      <a:pt x="1930" y="481"/>
                    </a:lnTo>
                    <a:lnTo>
                      <a:pt x="2104" y="410"/>
                    </a:lnTo>
                    <a:lnTo>
                      <a:pt x="2324" y="340"/>
                    </a:lnTo>
                    <a:lnTo>
                      <a:pt x="2326" y="350"/>
                    </a:lnTo>
                    <a:lnTo>
                      <a:pt x="4586" y="0"/>
                    </a:lnTo>
                    <a:lnTo>
                      <a:pt x="4559" y="317"/>
                    </a:lnTo>
                    <a:lnTo>
                      <a:pt x="4526" y="348"/>
                    </a:lnTo>
                    <a:lnTo>
                      <a:pt x="4506" y="383"/>
                    </a:lnTo>
                    <a:lnTo>
                      <a:pt x="4479" y="442"/>
                    </a:lnTo>
                    <a:lnTo>
                      <a:pt x="4462" y="495"/>
                    </a:lnTo>
                    <a:lnTo>
                      <a:pt x="4451" y="585"/>
                    </a:lnTo>
                    <a:lnTo>
                      <a:pt x="4414" y="710"/>
                    </a:lnTo>
                    <a:lnTo>
                      <a:pt x="2311" y="1845"/>
                    </a:lnTo>
                    <a:lnTo>
                      <a:pt x="2164" y="1921"/>
                    </a:lnTo>
                    <a:lnTo>
                      <a:pt x="1670" y="2190"/>
                    </a:lnTo>
                    <a:lnTo>
                      <a:pt x="1143" y="1780"/>
                    </a:lnTo>
                    <a:lnTo>
                      <a:pt x="793" y="1540"/>
                    </a:lnTo>
                    <a:lnTo>
                      <a:pt x="678" y="1500"/>
                    </a:lnTo>
                    <a:lnTo>
                      <a:pt x="473" y="1548"/>
                    </a:lnTo>
                    <a:lnTo>
                      <a:pt x="338" y="1589"/>
                    </a:lnTo>
                    <a:lnTo>
                      <a:pt x="0" y="1735"/>
                    </a:lnTo>
                    <a:lnTo>
                      <a:pt x="35" y="1653"/>
                    </a:lnTo>
                    <a:lnTo>
                      <a:pt x="97" y="1600"/>
                    </a:lnTo>
                    <a:lnTo>
                      <a:pt x="250" y="1483"/>
                    </a:lnTo>
                    <a:lnTo>
                      <a:pt x="630" y="1257"/>
                    </a:lnTo>
                    <a:lnTo>
                      <a:pt x="1550" y="707"/>
                    </a:lnTo>
                    <a:lnTo>
                      <a:pt x="1633" y="6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6" name="Freeform 46"/>
              <p:cNvSpPr>
                <a:spLocks/>
              </p:cNvSpPr>
              <p:nvPr/>
            </p:nvSpPr>
            <p:spPr bwMode="auto">
              <a:xfrm>
                <a:off x="3659" y="760"/>
                <a:ext cx="445" cy="568"/>
              </a:xfrm>
              <a:custGeom>
                <a:avLst/>
                <a:gdLst>
                  <a:gd name="T0" fmla="*/ 856 w 2227"/>
                  <a:gd name="T1" fmla="*/ 0 h 2840"/>
                  <a:gd name="T2" fmla="*/ 1358 w 2227"/>
                  <a:gd name="T3" fmla="*/ 1074 h 2840"/>
                  <a:gd name="T4" fmla="*/ 1654 w 2227"/>
                  <a:gd name="T5" fmla="*/ 1660 h 2840"/>
                  <a:gd name="T6" fmla="*/ 2076 w 2227"/>
                  <a:gd name="T7" fmla="*/ 2473 h 2840"/>
                  <a:gd name="T8" fmla="*/ 2084 w 2227"/>
                  <a:gd name="T9" fmla="*/ 2483 h 2840"/>
                  <a:gd name="T10" fmla="*/ 2221 w 2227"/>
                  <a:gd name="T11" fmla="*/ 2830 h 2840"/>
                  <a:gd name="T12" fmla="*/ 2227 w 2227"/>
                  <a:gd name="T13" fmla="*/ 2840 h 2840"/>
                  <a:gd name="T14" fmla="*/ 836 w 2227"/>
                  <a:gd name="T15" fmla="*/ 2620 h 2840"/>
                  <a:gd name="T16" fmla="*/ 0 w 2227"/>
                  <a:gd name="T17" fmla="*/ 2495 h 2840"/>
                  <a:gd name="T18" fmla="*/ 6 w 2227"/>
                  <a:gd name="T19" fmla="*/ 2462 h 2840"/>
                  <a:gd name="T20" fmla="*/ 79 w 2227"/>
                  <a:gd name="T21" fmla="*/ 1850 h 2840"/>
                  <a:gd name="T22" fmla="*/ 260 w 2227"/>
                  <a:gd name="T23" fmla="*/ 1200 h 2840"/>
                  <a:gd name="T24" fmla="*/ 531 w 2227"/>
                  <a:gd name="T25" fmla="*/ 582 h 2840"/>
                  <a:gd name="T26" fmla="*/ 856 w 2227"/>
                  <a:gd name="T27" fmla="*/ 0 h 28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227"/>
                  <a:gd name="T43" fmla="*/ 0 h 2840"/>
                  <a:gd name="T44" fmla="*/ 2227 w 2227"/>
                  <a:gd name="T45" fmla="*/ 2840 h 28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227" h="2840">
                    <a:moveTo>
                      <a:pt x="856" y="0"/>
                    </a:moveTo>
                    <a:lnTo>
                      <a:pt x="1358" y="1074"/>
                    </a:lnTo>
                    <a:lnTo>
                      <a:pt x="1654" y="1660"/>
                    </a:lnTo>
                    <a:lnTo>
                      <a:pt x="2076" y="2473"/>
                    </a:lnTo>
                    <a:lnTo>
                      <a:pt x="2084" y="2483"/>
                    </a:lnTo>
                    <a:lnTo>
                      <a:pt x="2221" y="2830"/>
                    </a:lnTo>
                    <a:lnTo>
                      <a:pt x="2227" y="2840"/>
                    </a:lnTo>
                    <a:lnTo>
                      <a:pt x="836" y="2620"/>
                    </a:lnTo>
                    <a:lnTo>
                      <a:pt x="0" y="2495"/>
                    </a:lnTo>
                    <a:lnTo>
                      <a:pt x="6" y="2462"/>
                    </a:lnTo>
                    <a:lnTo>
                      <a:pt x="79" y="1850"/>
                    </a:lnTo>
                    <a:lnTo>
                      <a:pt x="260" y="1200"/>
                    </a:lnTo>
                    <a:lnTo>
                      <a:pt x="531" y="582"/>
                    </a:lnTo>
                    <a:lnTo>
                      <a:pt x="85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7" name="Freeform 47"/>
              <p:cNvSpPr>
                <a:spLocks/>
              </p:cNvSpPr>
              <p:nvPr/>
            </p:nvSpPr>
            <p:spPr bwMode="auto">
              <a:xfrm>
                <a:off x="3830" y="760"/>
                <a:ext cx="279" cy="332"/>
              </a:xfrm>
              <a:custGeom>
                <a:avLst/>
                <a:gdLst>
                  <a:gd name="T0" fmla="*/ 0 w 1398"/>
                  <a:gd name="T1" fmla="*/ 0 h 1660"/>
                  <a:gd name="T2" fmla="*/ 350 w 1398"/>
                  <a:gd name="T3" fmla="*/ 240 h 1660"/>
                  <a:gd name="T4" fmla="*/ 877 w 1398"/>
                  <a:gd name="T5" fmla="*/ 650 h 1660"/>
                  <a:gd name="T6" fmla="*/ 1398 w 1398"/>
                  <a:gd name="T7" fmla="*/ 1033 h 1660"/>
                  <a:gd name="T8" fmla="*/ 798 w 1398"/>
                  <a:gd name="T9" fmla="*/ 1660 h 1660"/>
                  <a:gd name="T10" fmla="*/ 502 w 1398"/>
                  <a:gd name="T11" fmla="*/ 1074 h 1660"/>
                  <a:gd name="T12" fmla="*/ 0 w 1398"/>
                  <a:gd name="T13" fmla="*/ 0 h 16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98"/>
                  <a:gd name="T22" fmla="*/ 0 h 1660"/>
                  <a:gd name="T23" fmla="*/ 1398 w 1398"/>
                  <a:gd name="T24" fmla="*/ 1660 h 166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98" h="1660">
                    <a:moveTo>
                      <a:pt x="0" y="0"/>
                    </a:moveTo>
                    <a:lnTo>
                      <a:pt x="350" y="240"/>
                    </a:lnTo>
                    <a:lnTo>
                      <a:pt x="877" y="650"/>
                    </a:lnTo>
                    <a:lnTo>
                      <a:pt x="1398" y="1033"/>
                    </a:lnTo>
                    <a:lnTo>
                      <a:pt x="798" y="1660"/>
                    </a:lnTo>
                    <a:lnTo>
                      <a:pt x="502" y="10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8" name="Freeform 48"/>
              <p:cNvSpPr>
                <a:spLocks/>
              </p:cNvSpPr>
              <p:nvPr/>
            </p:nvSpPr>
            <p:spPr bwMode="auto">
              <a:xfrm>
                <a:off x="2865" y="1152"/>
                <a:ext cx="1603" cy="440"/>
              </a:xfrm>
              <a:custGeom>
                <a:avLst/>
                <a:gdLst>
                  <a:gd name="T0" fmla="*/ 778 w 8019"/>
                  <a:gd name="T1" fmla="*/ 23 h 2200"/>
                  <a:gd name="T2" fmla="*/ 2598 w 8019"/>
                  <a:gd name="T3" fmla="*/ 322 h 2200"/>
                  <a:gd name="T4" fmla="*/ 3970 w 8019"/>
                  <a:gd name="T5" fmla="*/ 535 h 2200"/>
                  <a:gd name="T6" fmla="*/ 6197 w 8019"/>
                  <a:gd name="T7" fmla="*/ 880 h 2200"/>
                  <a:gd name="T8" fmla="*/ 7980 w 8019"/>
                  <a:gd name="T9" fmla="*/ 1137 h 2200"/>
                  <a:gd name="T10" fmla="*/ 7989 w 8019"/>
                  <a:gd name="T11" fmla="*/ 1505 h 2200"/>
                  <a:gd name="T12" fmla="*/ 6658 w 8019"/>
                  <a:gd name="T13" fmla="*/ 1347 h 2200"/>
                  <a:gd name="T14" fmla="*/ 6316 w 8019"/>
                  <a:gd name="T15" fmla="*/ 1268 h 2200"/>
                  <a:gd name="T16" fmla="*/ 5736 w 8019"/>
                  <a:gd name="T17" fmla="*/ 1191 h 2200"/>
                  <a:gd name="T18" fmla="*/ 4966 w 8019"/>
                  <a:gd name="T19" fmla="*/ 1075 h 2200"/>
                  <a:gd name="T20" fmla="*/ 3536 w 8019"/>
                  <a:gd name="T21" fmla="*/ 850 h 2200"/>
                  <a:gd name="T22" fmla="*/ 4686 w 8019"/>
                  <a:gd name="T23" fmla="*/ 1332 h 2200"/>
                  <a:gd name="T24" fmla="*/ 5191 w 8019"/>
                  <a:gd name="T25" fmla="*/ 1430 h 2200"/>
                  <a:gd name="T26" fmla="*/ 6314 w 8019"/>
                  <a:gd name="T27" fmla="*/ 1640 h 2200"/>
                  <a:gd name="T28" fmla="*/ 7939 w 8019"/>
                  <a:gd name="T29" fmla="*/ 1932 h 2200"/>
                  <a:gd name="T30" fmla="*/ 7932 w 8019"/>
                  <a:gd name="T31" fmla="*/ 2083 h 2200"/>
                  <a:gd name="T32" fmla="*/ 6261 w 8019"/>
                  <a:gd name="T33" fmla="*/ 1785 h 2200"/>
                  <a:gd name="T34" fmla="*/ 5583 w 8019"/>
                  <a:gd name="T35" fmla="*/ 1668 h 2200"/>
                  <a:gd name="T36" fmla="*/ 4091 w 8019"/>
                  <a:gd name="T37" fmla="*/ 1370 h 2200"/>
                  <a:gd name="T38" fmla="*/ 3518 w 8019"/>
                  <a:gd name="T39" fmla="*/ 1753 h 2200"/>
                  <a:gd name="T40" fmla="*/ 3536 w 8019"/>
                  <a:gd name="T41" fmla="*/ 1870 h 2200"/>
                  <a:gd name="T42" fmla="*/ 3618 w 8019"/>
                  <a:gd name="T43" fmla="*/ 1920 h 2200"/>
                  <a:gd name="T44" fmla="*/ 3923 w 8019"/>
                  <a:gd name="T45" fmla="*/ 1985 h 2200"/>
                  <a:gd name="T46" fmla="*/ 2908 w 8019"/>
                  <a:gd name="T47" fmla="*/ 2065 h 2200"/>
                  <a:gd name="T48" fmla="*/ 2800 w 8019"/>
                  <a:gd name="T49" fmla="*/ 2050 h 2200"/>
                  <a:gd name="T50" fmla="*/ 2530 w 8019"/>
                  <a:gd name="T51" fmla="*/ 2115 h 2200"/>
                  <a:gd name="T52" fmla="*/ 2468 w 8019"/>
                  <a:gd name="T53" fmla="*/ 1870 h 2200"/>
                  <a:gd name="T54" fmla="*/ 2422 w 8019"/>
                  <a:gd name="T55" fmla="*/ 1730 h 2200"/>
                  <a:gd name="T56" fmla="*/ 2355 w 8019"/>
                  <a:gd name="T57" fmla="*/ 1595 h 2200"/>
                  <a:gd name="T58" fmla="*/ 2240 w 8019"/>
                  <a:gd name="T59" fmla="*/ 1432 h 2200"/>
                  <a:gd name="T60" fmla="*/ 2040 w 8019"/>
                  <a:gd name="T61" fmla="*/ 1558 h 2200"/>
                  <a:gd name="T62" fmla="*/ 1925 w 8019"/>
                  <a:gd name="T63" fmla="*/ 1670 h 2200"/>
                  <a:gd name="T64" fmla="*/ 1825 w 8019"/>
                  <a:gd name="T65" fmla="*/ 1725 h 2200"/>
                  <a:gd name="T66" fmla="*/ 1730 w 8019"/>
                  <a:gd name="T67" fmla="*/ 1768 h 2200"/>
                  <a:gd name="T68" fmla="*/ 0 w 8019"/>
                  <a:gd name="T69" fmla="*/ 768 h 2200"/>
                  <a:gd name="T70" fmla="*/ 620 w 8019"/>
                  <a:gd name="T71" fmla="*/ 373 h 220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019"/>
                  <a:gd name="T109" fmla="*/ 0 h 2200"/>
                  <a:gd name="T110" fmla="*/ 8019 w 8019"/>
                  <a:gd name="T111" fmla="*/ 2200 h 220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019" h="2200">
                    <a:moveTo>
                      <a:pt x="689" y="0"/>
                    </a:moveTo>
                    <a:lnTo>
                      <a:pt x="778" y="23"/>
                    </a:lnTo>
                    <a:lnTo>
                      <a:pt x="895" y="45"/>
                    </a:lnTo>
                    <a:lnTo>
                      <a:pt x="2598" y="322"/>
                    </a:lnTo>
                    <a:lnTo>
                      <a:pt x="3692" y="500"/>
                    </a:lnTo>
                    <a:lnTo>
                      <a:pt x="3970" y="535"/>
                    </a:lnTo>
                    <a:lnTo>
                      <a:pt x="4806" y="660"/>
                    </a:lnTo>
                    <a:lnTo>
                      <a:pt x="6197" y="880"/>
                    </a:lnTo>
                    <a:lnTo>
                      <a:pt x="6191" y="870"/>
                    </a:lnTo>
                    <a:lnTo>
                      <a:pt x="7980" y="1137"/>
                    </a:lnTo>
                    <a:lnTo>
                      <a:pt x="8019" y="1228"/>
                    </a:lnTo>
                    <a:lnTo>
                      <a:pt x="7989" y="1505"/>
                    </a:lnTo>
                    <a:lnTo>
                      <a:pt x="6891" y="1382"/>
                    </a:lnTo>
                    <a:lnTo>
                      <a:pt x="6658" y="1347"/>
                    </a:lnTo>
                    <a:lnTo>
                      <a:pt x="6616" y="1313"/>
                    </a:lnTo>
                    <a:lnTo>
                      <a:pt x="6316" y="1268"/>
                    </a:lnTo>
                    <a:lnTo>
                      <a:pt x="6228" y="1257"/>
                    </a:lnTo>
                    <a:lnTo>
                      <a:pt x="5736" y="1191"/>
                    </a:lnTo>
                    <a:lnTo>
                      <a:pt x="5734" y="1191"/>
                    </a:lnTo>
                    <a:lnTo>
                      <a:pt x="4966" y="1075"/>
                    </a:lnTo>
                    <a:lnTo>
                      <a:pt x="4960" y="1073"/>
                    </a:lnTo>
                    <a:lnTo>
                      <a:pt x="3536" y="850"/>
                    </a:lnTo>
                    <a:lnTo>
                      <a:pt x="3528" y="1102"/>
                    </a:lnTo>
                    <a:lnTo>
                      <a:pt x="4686" y="1332"/>
                    </a:lnTo>
                    <a:lnTo>
                      <a:pt x="5186" y="1430"/>
                    </a:lnTo>
                    <a:lnTo>
                      <a:pt x="5191" y="1430"/>
                    </a:lnTo>
                    <a:lnTo>
                      <a:pt x="5591" y="1502"/>
                    </a:lnTo>
                    <a:lnTo>
                      <a:pt x="6314" y="1640"/>
                    </a:lnTo>
                    <a:lnTo>
                      <a:pt x="6496" y="1672"/>
                    </a:lnTo>
                    <a:lnTo>
                      <a:pt x="7939" y="1932"/>
                    </a:lnTo>
                    <a:lnTo>
                      <a:pt x="7939" y="1938"/>
                    </a:lnTo>
                    <a:lnTo>
                      <a:pt x="7932" y="2083"/>
                    </a:lnTo>
                    <a:lnTo>
                      <a:pt x="6311" y="1793"/>
                    </a:lnTo>
                    <a:lnTo>
                      <a:pt x="6261" y="1785"/>
                    </a:lnTo>
                    <a:lnTo>
                      <a:pt x="5981" y="1750"/>
                    </a:lnTo>
                    <a:lnTo>
                      <a:pt x="5583" y="1668"/>
                    </a:lnTo>
                    <a:lnTo>
                      <a:pt x="4099" y="1372"/>
                    </a:lnTo>
                    <a:lnTo>
                      <a:pt x="4091" y="1370"/>
                    </a:lnTo>
                    <a:lnTo>
                      <a:pt x="3523" y="1262"/>
                    </a:lnTo>
                    <a:lnTo>
                      <a:pt x="3518" y="1753"/>
                    </a:lnTo>
                    <a:lnTo>
                      <a:pt x="3520" y="1810"/>
                    </a:lnTo>
                    <a:lnTo>
                      <a:pt x="3536" y="1870"/>
                    </a:lnTo>
                    <a:lnTo>
                      <a:pt x="3561" y="1895"/>
                    </a:lnTo>
                    <a:lnTo>
                      <a:pt x="3618" y="1920"/>
                    </a:lnTo>
                    <a:lnTo>
                      <a:pt x="3700" y="1938"/>
                    </a:lnTo>
                    <a:lnTo>
                      <a:pt x="3923" y="1985"/>
                    </a:lnTo>
                    <a:lnTo>
                      <a:pt x="3913" y="2200"/>
                    </a:lnTo>
                    <a:lnTo>
                      <a:pt x="2908" y="2065"/>
                    </a:lnTo>
                    <a:lnTo>
                      <a:pt x="2812" y="2052"/>
                    </a:lnTo>
                    <a:lnTo>
                      <a:pt x="2800" y="2050"/>
                    </a:lnTo>
                    <a:lnTo>
                      <a:pt x="2770" y="2060"/>
                    </a:lnTo>
                    <a:lnTo>
                      <a:pt x="2530" y="2115"/>
                    </a:lnTo>
                    <a:lnTo>
                      <a:pt x="2498" y="1955"/>
                    </a:lnTo>
                    <a:lnTo>
                      <a:pt x="2468" y="1870"/>
                    </a:lnTo>
                    <a:lnTo>
                      <a:pt x="2445" y="1803"/>
                    </a:lnTo>
                    <a:lnTo>
                      <a:pt x="2422" y="1730"/>
                    </a:lnTo>
                    <a:lnTo>
                      <a:pt x="2388" y="1660"/>
                    </a:lnTo>
                    <a:lnTo>
                      <a:pt x="2355" y="1595"/>
                    </a:lnTo>
                    <a:lnTo>
                      <a:pt x="2285" y="1485"/>
                    </a:lnTo>
                    <a:lnTo>
                      <a:pt x="2240" y="1432"/>
                    </a:lnTo>
                    <a:lnTo>
                      <a:pt x="2190" y="1395"/>
                    </a:lnTo>
                    <a:lnTo>
                      <a:pt x="2040" y="1558"/>
                    </a:lnTo>
                    <a:lnTo>
                      <a:pt x="1978" y="1627"/>
                    </a:lnTo>
                    <a:lnTo>
                      <a:pt x="1925" y="1670"/>
                    </a:lnTo>
                    <a:lnTo>
                      <a:pt x="1882" y="1697"/>
                    </a:lnTo>
                    <a:lnTo>
                      <a:pt x="1825" y="1725"/>
                    </a:lnTo>
                    <a:lnTo>
                      <a:pt x="1778" y="1747"/>
                    </a:lnTo>
                    <a:lnTo>
                      <a:pt x="1730" y="1768"/>
                    </a:lnTo>
                    <a:lnTo>
                      <a:pt x="1152" y="1938"/>
                    </a:lnTo>
                    <a:lnTo>
                      <a:pt x="0" y="768"/>
                    </a:lnTo>
                    <a:lnTo>
                      <a:pt x="460" y="465"/>
                    </a:lnTo>
                    <a:lnTo>
                      <a:pt x="620" y="373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9" name="Freeform 49"/>
              <p:cNvSpPr>
                <a:spLocks/>
              </p:cNvSpPr>
              <p:nvPr/>
            </p:nvSpPr>
            <p:spPr bwMode="auto">
              <a:xfrm>
                <a:off x="3570" y="1322"/>
                <a:ext cx="333" cy="116"/>
              </a:xfrm>
              <a:custGeom>
                <a:avLst/>
                <a:gdLst>
                  <a:gd name="T0" fmla="*/ 1432 w 1663"/>
                  <a:gd name="T1" fmla="*/ 223 h 580"/>
                  <a:gd name="T2" fmla="*/ 1495 w 1663"/>
                  <a:gd name="T3" fmla="*/ 390 h 580"/>
                  <a:gd name="T4" fmla="*/ 1563 w 1663"/>
                  <a:gd name="T5" fmla="*/ 368 h 580"/>
                  <a:gd name="T6" fmla="*/ 1663 w 1663"/>
                  <a:gd name="T7" fmla="*/ 580 h 580"/>
                  <a:gd name="T8" fmla="*/ 1658 w 1663"/>
                  <a:gd name="T9" fmla="*/ 580 h 580"/>
                  <a:gd name="T10" fmla="*/ 1158 w 1663"/>
                  <a:gd name="T11" fmla="*/ 482 h 580"/>
                  <a:gd name="T12" fmla="*/ 0 w 1663"/>
                  <a:gd name="T13" fmla="*/ 252 h 580"/>
                  <a:gd name="T14" fmla="*/ 8 w 1663"/>
                  <a:gd name="T15" fmla="*/ 0 h 580"/>
                  <a:gd name="T16" fmla="*/ 1432 w 1663"/>
                  <a:gd name="T17" fmla="*/ 223 h 5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63"/>
                  <a:gd name="T28" fmla="*/ 0 h 580"/>
                  <a:gd name="T29" fmla="*/ 1663 w 1663"/>
                  <a:gd name="T30" fmla="*/ 580 h 5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63" h="580">
                    <a:moveTo>
                      <a:pt x="1432" y="223"/>
                    </a:moveTo>
                    <a:lnTo>
                      <a:pt x="1495" y="390"/>
                    </a:lnTo>
                    <a:lnTo>
                      <a:pt x="1563" y="368"/>
                    </a:lnTo>
                    <a:lnTo>
                      <a:pt x="1663" y="580"/>
                    </a:lnTo>
                    <a:lnTo>
                      <a:pt x="1658" y="580"/>
                    </a:lnTo>
                    <a:lnTo>
                      <a:pt x="1158" y="482"/>
                    </a:lnTo>
                    <a:lnTo>
                      <a:pt x="0" y="252"/>
                    </a:lnTo>
                    <a:lnTo>
                      <a:pt x="8" y="0"/>
                    </a:lnTo>
                    <a:lnTo>
                      <a:pt x="1432" y="2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0" name="Freeform 50"/>
              <p:cNvSpPr>
                <a:spLocks/>
              </p:cNvSpPr>
              <p:nvPr/>
            </p:nvSpPr>
            <p:spPr bwMode="auto">
              <a:xfrm>
                <a:off x="3857" y="1367"/>
                <a:ext cx="155" cy="85"/>
              </a:xfrm>
              <a:custGeom>
                <a:avLst/>
                <a:gdLst>
                  <a:gd name="T0" fmla="*/ 0 w 776"/>
                  <a:gd name="T1" fmla="*/ 0 h 429"/>
                  <a:gd name="T2" fmla="*/ 6 w 776"/>
                  <a:gd name="T3" fmla="*/ 2 h 429"/>
                  <a:gd name="T4" fmla="*/ 774 w 776"/>
                  <a:gd name="T5" fmla="*/ 118 h 429"/>
                  <a:gd name="T6" fmla="*/ 776 w 776"/>
                  <a:gd name="T7" fmla="*/ 118 h 429"/>
                  <a:gd name="T8" fmla="*/ 631 w 776"/>
                  <a:gd name="T9" fmla="*/ 429 h 429"/>
                  <a:gd name="T10" fmla="*/ 231 w 776"/>
                  <a:gd name="T11" fmla="*/ 357 h 429"/>
                  <a:gd name="T12" fmla="*/ 131 w 776"/>
                  <a:gd name="T13" fmla="*/ 145 h 429"/>
                  <a:gd name="T14" fmla="*/ 63 w 776"/>
                  <a:gd name="T15" fmla="*/ 167 h 429"/>
                  <a:gd name="T16" fmla="*/ 0 w 776"/>
                  <a:gd name="T17" fmla="*/ 0 h 4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76"/>
                  <a:gd name="T28" fmla="*/ 0 h 429"/>
                  <a:gd name="T29" fmla="*/ 776 w 776"/>
                  <a:gd name="T30" fmla="*/ 429 h 4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76" h="429">
                    <a:moveTo>
                      <a:pt x="0" y="0"/>
                    </a:moveTo>
                    <a:lnTo>
                      <a:pt x="6" y="2"/>
                    </a:lnTo>
                    <a:lnTo>
                      <a:pt x="774" y="118"/>
                    </a:lnTo>
                    <a:lnTo>
                      <a:pt x="776" y="118"/>
                    </a:lnTo>
                    <a:lnTo>
                      <a:pt x="631" y="429"/>
                    </a:lnTo>
                    <a:lnTo>
                      <a:pt x="231" y="357"/>
                    </a:lnTo>
                    <a:lnTo>
                      <a:pt x="131" y="145"/>
                    </a:lnTo>
                    <a:lnTo>
                      <a:pt x="63" y="1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1" name="Freeform 51"/>
              <p:cNvSpPr>
                <a:spLocks/>
              </p:cNvSpPr>
              <p:nvPr/>
            </p:nvSpPr>
            <p:spPr bwMode="auto">
              <a:xfrm>
                <a:off x="3983" y="1390"/>
                <a:ext cx="181" cy="96"/>
              </a:xfrm>
              <a:custGeom>
                <a:avLst/>
                <a:gdLst>
                  <a:gd name="T0" fmla="*/ 145 w 905"/>
                  <a:gd name="T1" fmla="*/ 0 h 481"/>
                  <a:gd name="T2" fmla="*/ 637 w 905"/>
                  <a:gd name="T3" fmla="*/ 66 h 481"/>
                  <a:gd name="T4" fmla="*/ 725 w 905"/>
                  <a:gd name="T5" fmla="*/ 259 h 481"/>
                  <a:gd name="T6" fmla="*/ 778 w 905"/>
                  <a:gd name="T7" fmla="*/ 241 h 481"/>
                  <a:gd name="T8" fmla="*/ 905 w 905"/>
                  <a:gd name="T9" fmla="*/ 481 h 481"/>
                  <a:gd name="T10" fmla="*/ 723 w 905"/>
                  <a:gd name="T11" fmla="*/ 449 h 481"/>
                  <a:gd name="T12" fmla="*/ 0 w 905"/>
                  <a:gd name="T13" fmla="*/ 311 h 481"/>
                  <a:gd name="T14" fmla="*/ 145 w 905"/>
                  <a:gd name="T15" fmla="*/ 0 h 48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05"/>
                  <a:gd name="T25" fmla="*/ 0 h 481"/>
                  <a:gd name="T26" fmla="*/ 905 w 905"/>
                  <a:gd name="T27" fmla="*/ 481 h 48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05" h="481">
                    <a:moveTo>
                      <a:pt x="145" y="0"/>
                    </a:moveTo>
                    <a:lnTo>
                      <a:pt x="637" y="66"/>
                    </a:lnTo>
                    <a:lnTo>
                      <a:pt x="725" y="259"/>
                    </a:lnTo>
                    <a:lnTo>
                      <a:pt x="778" y="241"/>
                    </a:lnTo>
                    <a:lnTo>
                      <a:pt x="905" y="481"/>
                    </a:lnTo>
                    <a:lnTo>
                      <a:pt x="723" y="449"/>
                    </a:lnTo>
                    <a:lnTo>
                      <a:pt x="0" y="311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2" name="Freeform 52"/>
              <p:cNvSpPr>
                <a:spLocks/>
              </p:cNvSpPr>
              <p:nvPr/>
            </p:nvSpPr>
            <p:spPr bwMode="auto">
              <a:xfrm>
                <a:off x="3647" y="1426"/>
                <a:ext cx="334" cy="208"/>
              </a:xfrm>
              <a:custGeom>
                <a:avLst/>
                <a:gdLst>
                  <a:gd name="T0" fmla="*/ 178 w 1670"/>
                  <a:gd name="T1" fmla="*/ 0 h 1039"/>
                  <a:gd name="T2" fmla="*/ 186 w 1670"/>
                  <a:gd name="T3" fmla="*/ 2 h 1039"/>
                  <a:gd name="T4" fmla="*/ 1670 w 1670"/>
                  <a:gd name="T5" fmla="*/ 298 h 1039"/>
                  <a:gd name="T6" fmla="*/ 1595 w 1670"/>
                  <a:gd name="T7" fmla="*/ 1039 h 1039"/>
                  <a:gd name="T8" fmla="*/ 1446 w 1670"/>
                  <a:gd name="T9" fmla="*/ 1022 h 1039"/>
                  <a:gd name="T10" fmla="*/ 0 w 1670"/>
                  <a:gd name="T11" fmla="*/ 830 h 1039"/>
                  <a:gd name="T12" fmla="*/ 10 w 1670"/>
                  <a:gd name="T13" fmla="*/ 615 h 1039"/>
                  <a:gd name="T14" fmla="*/ 45 w 1670"/>
                  <a:gd name="T15" fmla="*/ 317 h 1039"/>
                  <a:gd name="T16" fmla="*/ 192 w 1670"/>
                  <a:gd name="T17" fmla="*/ 333 h 1039"/>
                  <a:gd name="T18" fmla="*/ 215 w 1670"/>
                  <a:gd name="T19" fmla="*/ 140 h 1039"/>
                  <a:gd name="T20" fmla="*/ 178 w 1670"/>
                  <a:gd name="T21" fmla="*/ 0 h 10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70"/>
                  <a:gd name="T34" fmla="*/ 0 h 1039"/>
                  <a:gd name="T35" fmla="*/ 1670 w 1670"/>
                  <a:gd name="T36" fmla="*/ 1039 h 10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70" h="1039">
                    <a:moveTo>
                      <a:pt x="178" y="0"/>
                    </a:moveTo>
                    <a:lnTo>
                      <a:pt x="186" y="2"/>
                    </a:lnTo>
                    <a:lnTo>
                      <a:pt x="1670" y="298"/>
                    </a:lnTo>
                    <a:lnTo>
                      <a:pt x="1595" y="1039"/>
                    </a:lnTo>
                    <a:lnTo>
                      <a:pt x="1446" y="1022"/>
                    </a:lnTo>
                    <a:lnTo>
                      <a:pt x="0" y="830"/>
                    </a:lnTo>
                    <a:lnTo>
                      <a:pt x="10" y="615"/>
                    </a:lnTo>
                    <a:lnTo>
                      <a:pt x="45" y="317"/>
                    </a:lnTo>
                    <a:lnTo>
                      <a:pt x="192" y="333"/>
                    </a:lnTo>
                    <a:lnTo>
                      <a:pt x="215" y="140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3" name="Freeform 53"/>
              <p:cNvSpPr>
                <a:spLocks/>
              </p:cNvSpPr>
              <p:nvPr/>
            </p:nvSpPr>
            <p:spPr bwMode="auto">
              <a:xfrm>
                <a:off x="3966" y="1486"/>
                <a:ext cx="95" cy="157"/>
              </a:xfrm>
              <a:custGeom>
                <a:avLst/>
                <a:gdLst>
                  <a:gd name="T0" fmla="*/ 75 w 473"/>
                  <a:gd name="T1" fmla="*/ 0 h 789"/>
                  <a:gd name="T2" fmla="*/ 473 w 473"/>
                  <a:gd name="T3" fmla="*/ 82 h 789"/>
                  <a:gd name="T4" fmla="*/ 401 w 473"/>
                  <a:gd name="T5" fmla="*/ 789 h 789"/>
                  <a:gd name="T6" fmla="*/ 103 w 473"/>
                  <a:gd name="T7" fmla="*/ 755 h 789"/>
                  <a:gd name="T8" fmla="*/ 0 w 473"/>
                  <a:gd name="T9" fmla="*/ 741 h 789"/>
                  <a:gd name="T10" fmla="*/ 75 w 473"/>
                  <a:gd name="T11" fmla="*/ 0 h 7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3"/>
                  <a:gd name="T19" fmla="*/ 0 h 789"/>
                  <a:gd name="T20" fmla="*/ 473 w 473"/>
                  <a:gd name="T21" fmla="*/ 789 h 7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3" h="789">
                    <a:moveTo>
                      <a:pt x="75" y="0"/>
                    </a:moveTo>
                    <a:lnTo>
                      <a:pt x="473" y="82"/>
                    </a:lnTo>
                    <a:lnTo>
                      <a:pt x="401" y="789"/>
                    </a:lnTo>
                    <a:lnTo>
                      <a:pt x="103" y="755"/>
                    </a:lnTo>
                    <a:lnTo>
                      <a:pt x="0" y="74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4" name="Freeform 54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>
                  <a:gd name="T0" fmla="*/ 7067 w 9927"/>
                  <a:gd name="T1" fmla="*/ 6631 h 8490"/>
                  <a:gd name="T2" fmla="*/ 6243 w 9927"/>
                  <a:gd name="T3" fmla="*/ 6940 h 8490"/>
                  <a:gd name="T4" fmla="*/ 7428 w 9927"/>
                  <a:gd name="T5" fmla="*/ 7237 h 8490"/>
                  <a:gd name="T6" fmla="*/ 9169 w 9927"/>
                  <a:gd name="T7" fmla="*/ 0 h 8490"/>
                  <a:gd name="T8" fmla="*/ 3015 w 9927"/>
                  <a:gd name="T9" fmla="*/ 7417 h 8490"/>
                  <a:gd name="T10" fmla="*/ 2547 w 9927"/>
                  <a:gd name="T11" fmla="*/ 7040 h 8490"/>
                  <a:gd name="T12" fmla="*/ 1654 w 9927"/>
                  <a:gd name="T13" fmla="*/ 6457 h 8490"/>
                  <a:gd name="T14" fmla="*/ 1027 w 9927"/>
                  <a:gd name="T15" fmla="*/ 6172 h 8490"/>
                  <a:gd name="T16" fmla="*/ 550 w 9927"/>
                  <a:gd name="T17" fmla="*/ 6087 h 8490"/>
                  <a:gd name="T18" fmla="*/ 465 w 9927"/>
                  <a:gd name="T19" fmla="*/ 6098 h 8490"/>
                  <a:gd name="T20" fmla="*/ 372 w 9927"/>
                  <a:gd name="T21" fmla="*/ 6235 h 8490"/>
                  <a:gd name="T22" fmla="*/ 374 w 9927"/>
                  <a:gd name="T23" fmla="*/ 6305 h 8490"/>
                  <a:gd name="T24" fmla="*/ 639 w 9927"/>
                  <a:gd name="T25" fmla="*/ 6407 h 8490"/>
                  <a:gd name="T26" fmla="*/ 1293 w 9927"/>
                  <a:gd name="T27" fmla="*/ 6683 h 8490"/>
                  <a:gd name="T28" fmla="*/ 1797 w 9927"/>
                  <a:gd name="T29" fmla="*/ 6965 h 8490"/>
                  <a:gd name="T30" fmla="*/ 2052 w 9927"/>
                  <a:gd name="T31" fmla="*/ 7100 h 8490"/>
                  <a:gd name="T32" fmla="*/ 2245 w 9927"/>
                  <a:gd name="T33" fmla="*/ 7193 h 8490"/>
                  <a:gd name="T34" fmla="*/ 2570 w 9927"/>
                  <a:gd name="T35" fmla="*/ 7432 h 8490"/>
                  <a:gd name="T36" fmla="*/ 2800 w 9927"/>
                  <a:gd name="T37" fmla="*/ 7656 h 8490"/>
                  <a:gd name="T38" fmla="*/ 2885 w 9927"/>
                  <a:gd name="T39" fmla="*/ 7668 h 8490"/>
                  <a:gd name="T40" fmla="*/ 3020 w 9927"/>
                  <a:gd name="T41" fmla="*/ 7560 h 8490"/>
                  <a:gd name="T42" fmla="*/ 3045 w 9927"/>
                  <a:gd name="T43" fmla="*/ 7500 h 8490"/>
                  <a:gd name="T44" fmla="*/ 3035 w 9927"/>
                  <a:gd name="T45" fmla="*/ 7450 h 8490"/>
                  <a:gd name="T46" fmla="*/ 9169 w 9927"/>
                  <a:gd name="T47" fmla="*/ 0 h 8490"/>
                  <a:gd name="T48" fmla="*/ 9257 w 9927"/>
                  <a:gd name="T49" fmla="*/ 22 h 8490"/>
                  <a:gd name="T50" fmla="*/ 9927 w 9927"/>
                  <a:gd name="T51" fmla="*/ 830 h 8490"/>
                  <a:gd name="T52" fmla="*/ 9922 w 9927"/>
                  <a:gd name="T53" fmla="*/ 1012 h 8490"/>
                  <a:gd name="T54" fmla="*/ 9259 w 9927"/>
                  <a:gd name="T55" fmla="*/ 5335 h 8490"/>
                  <a:gd name="T56" fmla="*/ 8894 w 9927"/>
                  <a:gd name="T57" fmla="*/ 5973 h 8490"/>
                  <a:gd name="T58" fmla="*/ 8584 w 9927"/>
                  <a:gd name="T59" fmla="*/ 6473 h 8490"/>
                  <a:gd name="T60" fmla="*/ 8194 w 9927"/>
                  <a:gd name="T61" fmla="*/ 6957 h 8490"/>
                  <a:gd name="T62" fmla="*/ 7191 w 9927"/>
                  <a:gd name="T63" fmla="*/ 7602 h 8490"/>
                  <a:gd name="T64" fmla="*/ 6658 w 9927"/>
                  <a:gd name="T65" fmla="*/ 7945 h 8490"/>
                  <a:gd name="T66" fmla="*/ 6561 w 9927"/>
                  <a:gd name="T67" fmla="*/ 8080 h 8490"/>
                  <a:gd name="T68" fmla="*/ 3246 w 9927"/>
                  <a:gd name="T69" fmla="*/ 8090 h 8490"/>
                  <a:gd name="T70" fmla="*/ 2613 w 9927"/>
                  <a:gd name="T71" fmla="*/ 7538 h 8490"/>
                  <a:gd name="T72" fmla="*/ 2397 w 9927"/>
                  <a:gd name="T73" fmla="*/ 7353 h 8490"/>
                  <a:gd name="T74" fmla="*/ 2173 w 9927"/>
                  <a:gd name="T75" fmla="*/ 7187 h 8490"/>
                  <a:gd name="T76" fmla="*/ 1849 w 9927"/>
                  <a:gd name="T77" fmla="*/ 7033 h 8490"/>
                  <a:gd name="T78" fmla="*/ 1235 w 9927"/>
                  <a:gd name="T79" fmla="*/ 6687 h 8490"/>
                  <a:gd name="T80" fmla="*/ 902 w 9927"/>
                  <a:gd name="T81" fmla="*/ 6552 h 8490"/>
                  <a:gd name="T82" fmla="*/ 0 w 9927"/>
                  <a:gd name="T83" fmla="*/ 6225 h 8490"/>
                  <a:gd name="T84" fmla="*/ 1820 w 9927"/>
                  <a:gd name="T85" fmla="*/ 5301 h 8490"/>
                  <a:gd name="T86" fmla="*/ 1967 w 9927"/>
                  <a:gd name="T87" fmla="*/ 5359 h 8490"/>
                  <a:gd name="T88" fmla="*/ 2105 w 9927"/>
                  <a:gd name="T89" fmla="*/ 5347 h 8490"/>
                  <a:gd name="T90" fmla="*/ 2250 w 9927"/>
                  <a:gd name="T91" fmla="*/ 5280 h 8490"/>
                  <a:gd name="T92" fmla="*/ 4363 w 9927"/>
                  <a:gd name="T93" fmla="*/ 3517 h 8490"/>
                  <a:gd name="T94" fmla="*/ 4703 w 9927"/>
                  <a:gd name="T95" fmla="*/ 2805 h 8490"/>
                  <a:gd name="T96" fmla="*/ 5136 w 9927"/>
                  <a:gd name="T97" fmla="*/ 1962 h 8490"/>
                  <a:gd name="T98" fmla="*/ 5205 w 9927"/>
                  <a:gd name="T99" fmla="*/ 1873 h 8490"/>
                  <a:gd name="T100" fmla="*/ 6774 w 9927"/>
                  <a:gd name="T101" fmla="*/ 1332 h 8490"/>
                  <a:gd name="T102" fmla="*/ 6884 w 9927"/>
                  <a:gd name="T103" fmla="*/ 1255 h 8490"/>
                  <a:gd name="T104" fmla="*/ 7212 w 9927"/>
                  <a:gd name="T105" fmla="*/ 618 h 8490"/>
                  <a:gd name="T106" fmla="*/ 8115 w 9927"/>
                  <a:gd name="T107" fmla="*/ 325 h 8490"/>
                  <a:gd name="T108" fmla="*/ 9111 w 9927"/>
                  <a:gd name="T109" fmla="*/ 10 h 849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927"/>
                  <a:gd name="T166" fmla="*/ 0 h 8490"/>
                  <a:gd name="T167" fmla="*/ 9927 w 9927"/>
                  <a:gd name="T168" fmla="*/ 8490 h 849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927" h="8490">
                    <a:moveTo>
                      <a:pt x="9169" y="0"/>
                    </a:moveTo>
                    <a:lnTo>
                      <a:pt x="7067" y="6631"/>
                    </a:lnTo>
                    <a:lnTo>
                      <a:pt x="6994" y="6507"/>
                    </a:lnTo>
                    <a:lnTo>
                      <a:pt x="6243" y="6940"/>
                    </a:lnTo>
                    <a:lnTo>
                      <a:pt x="6708" y="7755"/>
                    </a:lnTo>
                    <a:lnTo>
                      <a:pt x="7428" y="7237"/>
                    </a:lnTo>
                    <a:lnTo>
                      <a:pt x="7067" y="6631"/>
                    </a:lnTo>
                    <a:lnTo>
                      <a:pt x="9169" y="0"/>
                    </a:lnTo>
                    <a:lnTo>
                      <a:pt x="3030" y="7442"/>
                    </a:lnTo>
                    <a:lnTo>
                      <a:pt x="3015" y="7417"/>
                    </a:lnTo>
                    <a:lnTo>
                      <a:pt x="2995" y="7400"/>
                    </a:lnTo>
                    <a:lnTo>
                      <a:pt x="2547" y="7040"/>
                    </a:lnTo>
                    <a:lnTo>
                      <a:pt x="1930" y="6631"/>
                    </a:lnTo>
                    <a:lnTo>
                      <a:pt x="1654" y="6457"/>
                    </a:lnTo>
                    <a:lnTo>
                      <a:pt x="1310" y="6272"/>
                    </a:lnTo>
                    <a:lnTo>
                      <a:pt x="1027" y="6172"/>
                    </a:lnTo>
                    <a:lnTo>
                      <a:pt x="592" y="6098"/>
                    </a:lnTo>
                    <a:lnTo>
                      <a:pt x="550" y="6087"/>
                    </a:lnTo>
                    <a:lnTo>
                      <a:pt x="510" y="6087"/>
                    </a:lnTo>
                    <a:lnTo>
                      <a:pt x="465" y="6098"/>
                    </a:lnTo>
                    <a:lnTo>
                      <a:pt x="434" y="6123"/>
                    </a:lnTo>
                    <a:lnTo>
                      <a:pt x="372" y="6235"/>
                    </a:lnTo>
                    <a:lnTo>
                      <a:pt x="365" y="6278"/>
                    </a:lnTo>
                    <a:lnTo>
                      <a:pt x="374" y="6305"/>
                    </a:lnTo>
                    <a:lnTo>
                      <a:pt x="397" y="6330"/>
                    </a:lnTo>
                    <a:lnTo>
                      <a:pt x="639" y="6407"/>
                    </a:lnTo>
                    <a:lnTo>
                      <a:pt x="1035" y="6565"/>
                    </a:lnTo>
                    <a:lnTo>
                      <a:pt x="1293" y="6683"/>
                    </a:lnTo>
                    <a:lnTo>
                      <a:pt x="1579" y="6838"/>
                    </a:lnTo>
                    <a:lnTo>
                      <a:pt x="1797" y="6965"/>
                    </a:lnTo>
                    <a:lnTo>
                      <a:pt x="1938" y="7033"/>
                    </a:lnTo>
                    <a:lnTo>
                      <a:pt x="2052" y="7100"/>
                    </a:lnTo>
                    <a:lnTo>
                      <a:pt x="2162" y="7156"/>
                    </a:lnTo>
                    <a:lnTo>
                      <a:pt x="2245" y="7193"/>
                    </a:lnTo>
                    <a:lnTo>
                      <a:pt x="2322" y="7255"/>
                    </a:lnTo>
                    <a:lnTo>
                      <a:pt x="2570" y="7432"/>
                    </a:lnTo>
                    <a:lnTo>
                      <a:pt x="2754" y="7620"/>
                    </a:lnTo>
                    <a:lnTo>
                      <a:pt x="2800" y="7656"/>
                    </a:lnTo>
                    <a:lnTo>
                      <a:pt x="2840" y="7673"/>
                    </a:lnTo>
                    <a:lnTo>
                      <a:pt x="2885" y="7668"/>
                    </a:lnTo>
                    <a:lnTo>
                      <a:pt x="2916" y="7656"/>
                    </a:lnTo>
                    <a:lnTo>
                      <a:pt x="3020" y="7560"/>
                    </a:lnTo>
                    <a:lnTo>
                      <a:pt x="3043" y="7530"/>
                    </a:lnTo>
                    <a:lnTo>
                      <a:pt x="3045" y="7500"/>
                    </a:lnTo>
                    <a:lnTo>
                      <a:pt x="3040" y="7473"/>
                    </a:lnTo>
                    <a:lnTo>
                      <a:pt x="3035" y="7450"/>
                    </a:lnTo>
                    <a:lnTo>
                      <a:pt x="3030" y="7442"/>
                    </a:lnTo>
                    <a:lnTo>
                      <a:pt x="9169" y="0"/>
                    </a:ln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5" name="Freeform 55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>
                  <a:gd name="T0" fmla="*/ 9180 w 9927"/>
                  <a:gd name="T1" fmla="*/ 12 h 8490"/>
                  <a:gd name="T2" fmla="*/ 9659 w 9927"/>
                  <a:gd name="T3" fmla="*/ 487 h 8490"/>
                  <a:gd name="T4" fmla="*/ 9927 w 9927"/>
                  <a:gd name="T5" fmla="*/ 923 h 8490"/>
                  <a:gd name="T6" fmla="*/ 9659 w 9927"/>
                  <a:gd name="T7" fmla="*/ 3093 h 8490"/>
                  <a:gd name="T8" fmla="*/ 9232 w 9927"/>
                  <a:gd name="T9" fmla="*/ 5378 h 8490"/>
                  <a:gd name="T10" fmla="*/ 8802 w 9927"/>
                  <a:gd name="T11" fmla="*/ 6140 h 8490"/>
                  <a:gd name="T12" fmla="*/ 8429 w 9927"/>
                  <a:gd name="T13" fmla="*/ 6680 h 8490"/>
                  <a:gd name="T14" fmla="*/ 8111 w 9927"/>
                  <a:gd name="T15" fmla="*/ 7052 h 8490"/>
                  <a:gd name="T16" fmla="*/ 6811 w 9927"/>
                  <a:gd name="T17" fmla="*/ 7828 h 8490"/>
                  <a:gd name="T18" fmla="*/ 6596 w 9927"/>
                  <a:gd name="T19" fmla="*/ 7998 h 8490"/>
                  <a:gd name="T20" fmla="*/ 5913 w 9927"/>
                  <a:gd name="T21" fmla="*/ 8490 h 8490"/>
                  <a:gd name="T22" fmla="*/ 3235 w 9927"/>
                  <a:gd name="T23" fmla="*/ 8083 h 8490"/>
                  <a:gd name="T24" fmla="*/ 2517 w 9927"/>
                  <a:gd name="T25" fmla="*/ 7453 h 8490"/>
                  <a:gd name="T26" fmla="*/ 2289 w 9927"/>
                  <a:gd name="T27" fmla="*/ 7265 h 8490"/>
                  <a:gd name="T28" fmla="*/ 2034 w 9927"/>
                  <a:gd name="T29" fmla="*/ 7133 h 8490"/>
                  <a:gd name="T30" fmla="*/ 1562 w 9927"/>
                  <a:gd name="T31" fmla="*/ 6870 h 8490"/>
                  <a:gd name="T32" fmla="*/ 1054 w 9927"/>
                  <a:gd name="T33" fmla="*/ 6612 h 8490"/>
                  <a:gd name="T34" fmla="*/ 522 w 9927"/>
                  <a:gd name="T35" fmla="*/ 6423 h 8490"/>
                  <a:gd name="T36" fmla="*/ 982 w 9927"/>
                  <a:gd name="T37" fmla="*/ 4803 h 8490"/>
                  <a:gd name="T38" fmla="*/ 1895 w 9927"/>
                  <a:gd name="T39" fmla="*/ 5335 h 8490"/>
                  <a:gd name="T40" fmla="*/ 2027 w 9927"/>
                  <a:gd name="T41" fmla="*/ 5363 h 8490"/>
                  <a:gd name="T42" fmla="*/ 2185 w 9927"/>
                  <a:gd name="T43" fmla="*/ 5328 h 8490"/>
                  <a:gd name="T44" fmla="*/ 2314 w 9927"/>
                  <a:gd name="T45" fmla="*/ 5220 h 8490"/>
                  <a:gd name="T46" fmla="*/ 4595 w 9927"/>
                  <a:gd name="T47" fmla="*/ 3037 h 8490"/>
                  <a:gd name="T48" fmla="*/ 4938 w 9927"/>
                  <a:gd name="T49" fmla="*/ 2345 h 8490"/>
                  <a:gd name="T50" fmla="*/ 5183 w 9927"/>
                  <a:gd name="T51" fmla="*/ 1892 h 8490"/>
                  <a:gd name="T52" fmla="*/ 6019 w 9927"/>
                  <a:gd name="T53" fmla="*/ 1595 h 8490"/>
                  <a:gd name="T54" fmla="*/ 6847 w 9927"/>
                  <a:gd name="T55" fmla="*/ 1305 h 8490"/>
                  <a:gd name="T56" fmla="*/ 7063 w 9927"/>
                  <a:gd name="T57" fmla="*/ 937 h 8490"/>
                  <a:gd name="T58" fmla="*/ 7219 w 9927"/>
                  <a:gd name="T59" fmla="*/ 615 h 8490"/>
                  <a:gd name="T60" fmla="*/ 8952 w 9927"/>
                  <a:gd name="T61" fmla="*/ 62 h 8490"/>
                  <a:gd name="T62" fmla="*/ 9169 w 9927"/>
                  <a:gd name="T63" fmla="*/ 0 h 849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927"/>
                  <a:gd name="T97" fmla="*/ 0 h 8490"/>
                  <a:gd name="T98" fmla="*/ 9927 w 9927"/>
                  <a:gd name="T99" fmla="*/ 8490 h 849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927" h="8490">
                    <a:moveTo>
                      <a:pt x="9169" y="0"/>
                    </a:move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6" name="Freeform 56"/>
              <p:cNvSpPr>
                <a:spLocks/>
              </p:cNvSpPr>
              <p:nvPr/>
            </p:nvSpPr>
            <p:spPr bwMode="auto">
              <a:xfrm>
                <a:off x="2432" y="400"/>
                <a:ext cx="536" cy="318"/>
              </a:xfrm>
              <a:custGeom>
                <a:avLst/>
                <a:gdLst>
                  <a:gd name="T0" fmla="*/ 2475 w 2680"/>
                  <a:gd name="T1" fmla="*/ 1586 h 1586"/>
                  <a:gd name="T2" fmla="*/ 2520 w 2680"/>
                  <a:gd name="T3" fmla="*/ 1581 h 1586"/>
                  <a:gd name="T4" fmla="*/ 2551 w 2680"/>
                  <a:gd name="T5" fmla="*/ 1569 h 1586"/>
                  <a:gd name="T6" fmla="*/ 2655 w 2680"/>
                  <a:gd name="T7" fmla="*/ 1473 h 1586"/>
                  <a:gd name="T8" fmla="*/ 2678 w 2680"/>
                  <a:gd name="T9" fmla="*/ 1443 h 1586"/>
                  <a:gd name="T10" fmla="*/ 2680 w 2680"/>
                  <a:gd name="T11" fmla="*/ 1413 h 1586"/>
                  <a:gd name="T12" fmla="*/ 2675 w 2680"/>
                  <a:gd name="T13" fmla="*/ 1386 h 1586"/>
                  <a:gd name="T14" fmla="*/ 2670 w 2680"/>
                  <a:gd name="T15" fmla="*/ 1363 h 1586"/>
                  <a:gd name="T16" fmla="*/ 2650 w 2680"/>
                  <a:gd name="T17" fmla="*/ 1330 h 1586"/>
                  <a:gd name="T18" fmla="*/ 2630 w 2680"/>
                  <a:gd name="T19" fmla="*/ 1313 h 1586"/>
                  <a:gd name="T20" fmla="*/ 2182 w 2680"/>
                  <a:gd name="T21" fmla="*/ 953 h 1586"/>
                  <a:gd name="T22" fmla="*/ 1565 w 2680"/>
                  <a:gd name="T23" fmla="*/ 544 h 1586"/>
                  <a:gd name="T24" fmla="*/ 1289 w 2680"/>
                  <a:gd name="T25" fmla="*/ 370 h 1586"/>
                  <a:gd name="T26" fmla="*/ 945 w 2680"/>
                  <a:gd name="T27" fmla="*/ 185 h 1586"/>
                  <a:gd name="T28" fmla="*/ 662 w 2680"/>
                  <a:gd name="T29" fmla="*/ 85 h 1586"/>
                  <a:gd name="T30" fmla="*/ 227 w 2680"/>
                  <a:gd name="T31" fmla="*/ 11 h 1586"/>
                  <a:gd name="T32" fmla="*/ 185 w 2680"/>
                  <a:gd name="T33" fmla="*/ 0 h 1586"/>
                  <a:gd name="T34" fmla="*/ 145 w 2680"/>
                  <a:gd name="T35" fmla="*/ 0 h 1586"/>
                  <a:gd name="T36" fmla="*/ 100 w 2680"/>
                  <a:gd name="T37" fmla="*/ 11 h 1586"/>
                  <a:gd name="T38" fmla="*/ 69 w 2680"/>
                  <a:gd name="T39" fmla="*/ 36 h 1586"/>
                  <a:gd name="T40" fmla="*/ 7 w 2680"/>
                  <a:gd name="T41" fmla="*/ 148 h 1586"/>
                  <a:gd name="T42" fmla="*/ 0 w 2680"/>
                  <a:gd name="T43" fmla="*/ 191 h 1586"/>
                  <a:gd name="T44" fmla="*/ 9 w 2680"/>
                  <a:gd name="T45" fmla="*/ 218 h 1586"/>
                  <a:gd name="T46" fmla="*/ 32 w 2680"/>
                  <a:gd name="T47" fmla="*/ 243 h 1586"/>
                  <a:gd name="T48" fmla="*/ 274 w 2680"/>
                  <a:gd name="T49" fmla="*/ 320 h 1586"/>
                  <a:gd name="T50" fmla="*/ 670 w 2680"/>
                  <a:gd name="T51" fmla="*/ 478 h 1586"/>
                  <a:gd name="T52" fmla="*/ 928 w 2680"/>
                  <a:gd name="T53" fmla="*/ 596 h 1586"/>
                  <a:gd name="T54" fmla="*/ 1214 w 2680"/>
                  <a:gd name="T55" fmla="*/ 751 h 1586"/>
                  <a:gd name="T56" fmla="*/ 1432 w 2680"/>
                  <a:gd name="T57" fmla="*/ 878 h 1586"/>
                  <a:gd name="T58" fmla="*/ 1573 w 2680"/>
                  <a:gd name="T59" fmla="*/ 946 h 1586"/>
                  <a:gd name="T60" fmla="*/ 1687 w 2680"/>
                  <a:gd name="T61" fmla="*/ 1013 h 1586"/>
                  <a:gd name="T62" fmla="*/ 1797 w 2680"/>
                  <a:gd name="T63" fmla="*/ 1069 h 1586"/>
                  <a:gd name="T64" fmla="*/ 1880 w 2680"/>
                  <a:gd name="T65" fmla="*/ 1106 h 1586"/>
                  <a:gd name="T66" fmla="*/ 1957 w 2680"/>
                  <a:gd name="T67" fmla="*/ 1168 h 1586"/>
                  <a:gd name="T68" fmla="*/ 2205 w 2680"/>
                  <a:gd name="T69" fmla="*/ 1345 h 1586"/>
                  <a:gd name="T70" fmla="*/ 2389 w 2680"/>
                  <a:gd name="T71" fmla="*/ 1533 h 1586"/>
                  <a:gd name="T72" fmla="*/ 2435 w 2680"/>
                  <a:gd name="T73" fmla="*/ 1569 h 1586"/>
                  <a:gd name="T74" fmla="*/ 2475 w 2680"/>
                  <a:gd name="T75" fmla="*/ 1586 h 158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80"/>
                  <a:gd name="T115" fmla="*/ 0 h 1586"/>
                  <a:gd name="T116" fmla="*/ 2680 w 2680"/>
                  <a:gd name="T117" fmla="*/ 1586 h 158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80" h="1586">
                    <a:moveTo>
                      <a:pt x="2475" y="1586"/>
                    </a:moveTo>
                    <a:lnTo>
                      <a:pt x="2520" y="1581"/>
                    </a:lnTo>
                    <a:lnTo>
                      <a:pt x="2551" y="1569"/>
                    </a:lnTo>
                    <a:lnTo>
                      <a:pt x="2655" y="1473"/>
                    </a:lnTo>
                    <a:lnTo>
                      <a:pt x="2678" y="1443"/>
                    </a:lnTo>
                    <a:lnTo>
                      <a:pt x="2680" y="1413"/>
                    </a:lnTo>
                    <a:lnTo>
                      <a:pt x="2675" y="1386"/>
                    </a:lnTo>
                    <a:lnTo>
                      <a:pt x="2670" y="1363"/>
                    </a:lnTo>
                    <a:lnTo>
                      <a:pt x="2650" y="1330"/>
                    </a:lnTo>
                    <a:lnTo>
                      <a:pt x="2630" y="1313"/>
                    </a:lnTo>
                    <a:lnTo>
                      <a:pt x="2182" y="953"/>
                    </a:lnTo>
                    <a:lnTo>
                      <a:pt x="1565" y="544"/>
                    </a:lnTo>
                    <a:lnTo>
                      <a:pt x="1289" y="370"/>
                    </a:lnTo>
                    <a:lnTo>
                      <a:pt x="945" y="185"/>
                    </a:lnTo>
                    <a:lnTo>
                      <a:pt x="662" y="85"/>
                    </a:lnTo>
                    <a:lnTo>
                      <a:pt x="227" y="11"/>
                    </a:lnTo>
                    <a:lnTo>
                      <a:pt x="185" y="0"/>
                    </a:lnTo>
                    <a:lnTo>
                      <a:pt x="145" y="0"/>
                    </a:lnTo>
                    <a:lnTo>
                      <a:pt x="100" y="11"/>
                    </a:lnTo>
                    <a:lnTo>
                      <a:pt x="69" y="36"/>
                    </a:lnTo>
                    <a:lnTo>
                      <a:pt x="7" y="148"/>
                    </a:lnTo>
                    <a:lnTo>
                      <a:pt x="0" y="191"/>
                    </a:lnTo>
                    <a:lnTo>
                      <a:pt x="9" y="218"/>
                    </a:lnTo>
                    <a:lnTo>
                      <a:pt x="32" y="243"/>
                    </a:lnTo>
                    <a:lnTo>
                      <a:pt x="274" y="320"/>
                    </a:lnTo>
                    <a:lnTo>
                      <a:pt x="670" y="478"/>
                    </a:lnTo>
                    <a:lnTo>
                      <a:pt x="928" y="596"/>
                    </a:lnTo>
                    <a:lnTo>
                      <a:pt x="1214" y="751"/>
                    </a:lnTo>
                    <a:lnTo>
                      <a:pt x="1432" y="878"/>
                    </a:lnTo>
                    <a:lnTo>
                      <a:pt x="1573" y="946"/>
                    </a:lnTo>
                    <a:lnTo>
                      <a:pt x="1687" y="1013"/>
                    </a:lnTo>
                    <a:lnTo>
                      <a:pt x="1797" y="1069"/>
                    </a:lnTo>
                    <a:lnTo>
                      <a:pt x="1880" y="1106"/>
                    </a:lnTo>
                    <a:lnTo>
                      <a:pt x="1957" y="1168"/>
                    </a:lnTo>
                    <a:lnTo>
                      <a:pt x="2205" y="1345"/>
                    </a:lnTo>
                    <a:lnTo>
                      <a:pt x="2389" y="1533"/>
                    </a:lnTo>
                    <a:lnTo>
                      <a:pt x="2435" y="1569"/>
                    </a:lnTo>
                    <a:lnTo>
                      <a:pt x="2475" y="158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7" name="Freeform 57"/>
              <p:cNvSpPr>
                <a:spLocks/>
              </p:cNvSpPr>
              <p:nvPr/>
            </p:nvSpPr>
            <p:spPr bwMode="auto">
              <a:xfrm>
                <a:off x="3608" y="484"/>
                <a:ext cx="237" cy="250"/>
              </a:xfrm>
              <a:custGeom>
                <a:avLst/>
                <a:gdLst>
                  <a:gd name="T0" fmla="*/ 465 w 1185"/>
                  <a:gd name="T1" fmla="*/ 1248 h 1248"/>
                  <a:gd name="T2" fmla="*/ 1185 w 1185"/>
                  <a:gd name="T3" fmla="*/ 730 h 1248"/>
                  <a:gd name="T4" fmla="*/ 751 w 1185"/>
                  <a:gd name="T5" fmla="*/ 0 h 1248"/>
                  <a:gd name="T6" fmla="*/ 0 w 1185"/>
                  <a:gd name="T7" fmla="*/ 433 h 1248"/>
                  <a:gd name="T8" fmla="*/ 465 w 1185"/>
                  <a:gd name="T9" fmla="*/ 1248 h 12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5"/>
                  <a:gd name="T16" fmla="*/ 0 h 1248"/>
                  <a:gd name="T17" fmla="*/ 1185 w 1185"/>
                  <a:gd name="T18" fmla="*/ 1248 h 12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5" h="1248">
                    <a:moveTo>
                      <a:pt x="465" y="1248"/>
                    </a:moveTo>
                    <a:lnTo>
                      <a:pt x="1185" y="730"/>
                    </a:lnTo>
                    <a:lnTo>
                      <a:pt x="751" y="0"/>
                    </a:lnTo>
                    <a:lnTo>
                      <a:pt x="0" y="433"/>
                    </a:lnTo>
                    <a:lnTo>
                      <a:pt x="465" y="1248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8" name="Freeform 58"/>
              <p:cNvSpPr>
                <a:spLocks/>
              </p:cNvSpPr>
              <p:nvPr/>
            </p:nvSpPr>
            <p:spPr bwMode="auto">
              <a:xfrm>
                <a:off x="2653" y="1306"/>
                <a:ext cx="718" cy="383"/>
              </a:xfrm>
              <a:custGeom>
                <a:avLst/>
                <a:gdLst>
                  <a:gd name="T0" fmla="*/ 0 w 3589"/>
                  <a:gd name="T1" fmla="*/ 695 h 1919"/>
                  <a:gd name="T2" fmla="*/ 1059 w 3589"/>
                  <a:gd name="T3" fmla="*/ 0 h 1919"/>
                  <a:gd name="T4" fmla="*/ 2211 w 3589"/>
                  <a:gd name="T5" fmla="*/ 1170 h 1919"/>
                  <a:gd name="T6" fmla="*/ 2789 w 3589"/>
                  <a:gd name="T7" fmla="*/ 1000 h 1919"/>
                  <a:gd name="T8" fmla="*/ 2837 w 3589"/>
                  <a:gd name="T9" fmla="*/ 979 h 1919"/>
                  <a:gd name="T10" fmla="*/ 2884 w 3589"/>
                  <a:gd name="T11" fmla="*/ 957 h 1919"/>
                  <a:gd name="T12" fmla="*/ 2941 w 3589"/>
                  <a:gd name="T13" fmla="*/ 929 h 1919"/>
                  <a:gd name="T14" fmla="*/ 2984 w 3589"/>
                  <a:gd name="T15" fmla="*/ 902 h 1919"/>
                  <a:gd name="T16" fmla="*/ 3037 w 3589"/>
                  <a:gd name="T17" fmla="*/ 859 h 1919"/>
                  <a:gd name="T18" fmla="*/ 3099 w 3589"/>
                  <a:gd name="T19" fmla="*/ 790 h 1919"/>
                  <a:gd name="T20" fmla="*/ 3249 w 3589"/>
                  <a:gd name="T21" fmla="*/ 627 h 1919"/>
                  <a:gd name="T22" fmla="*/ 3299 w 3589"/>
                  <a:gd name="T23" fmla="*/ 664 h 1919"/>
                  <a:gd name="T24" fmla="*/ 3344 w 3589"/>
                  <a:gd name="T25" fmla="*/ 717 h 1919"/>
                  <a:gd name="T26" fmla="*/ 3414 w 3589"/>
                  <a:gd name="T27" fmla="*/ 827 h 1919"/>
                  <a:gd name="T28" fmla="*/ 3447 w 3589"/>
                  <a:gd name="T29" fmla="*/ 892 h 1919"/>
                  <a:gd name="T30" fmla="*/ 3481 w 3589"/>
                  <a:gd name="T31" fmla="*/ 962 h 1919"/>
                  <a:gd name="T32" fmla="*/ 3504 w 3589"/>
                  <a:gd name="T33" fmla="*/ 1035 h 1919"/>
                  <a:gd name="T34" fmla="*/ 3527 w 3589"/>
                  <a:gd name="T35" fmla="*/ 1102 h 1919"/>
                  <a:gd name="T36" fmla="*/ 3557 w 3589"/>
                  <a:gd name="T37" fmla="*/ 1187 h 1919"/>
                  <a:gd name="T38" fmla="*/ 3589 w 3589"/>
                  <a:gd name="T39" fmla="*/ 1347 h 1919"/>
                  <a:gd name="T40" fmla="*/ 1756 w 3589"/>
                  <a:gd name="T41" fmla="*/ 1767 h 1919"/>
                  <a:gd name="T42" fmla="*/ 1754 w 3589"/>
                  <a:gd name="T43" fmla="*/ 1770 h 1919"/>
                  <a:gd name="T44" fmla="*/ 1191 w 3589"/>
                  <a:gd name="T45" fmla="*/ 1907 h 1919"/>
                  <a:gd name="T46" fmla="*/ 1141 w 3589"/>
                  <a:gd name="T47" fmla="*/ 1919 h 1919"/>
                  <a:gd name="T48" fmla="*/ 0 w 3589"/>
                  <a:gd name="T49" fmla="*/ 695 h 191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589"/>
                  <a:gd name="T76" fmla="*/ 0 h 1919"/>
                  <a:gd name="T77" fmla="*/ 3589 w 3589"/>
                  <a:gd name="T78" fmla="*/ 1919 h 191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589" h="1919">
                    <a:moveTo>
                      <a:pt x="0" y="695"/>
                    </a:moveTo>
                    <a:lnTo>
                      <a:pt x="1059" y="0"/>
                    </a:lnTo>
                    <a:lnTo>
                      <a:pt x="2211" y="1170"/>
                    </a:lnTo>
                    <a:lnTo>
                      <a:pt x="2789" y="1000"/>
                    </a:lnTo>
                    <a:lnTo>
                      <a:pt x="2837" y="979"/>
                    </a:lnTo>
                    <a:lnTo>
                      <a:pt x="2884" y="957"/>
                    </a:lnTo>
                    <a:lnTo>
                      <a:pt x="2941" y="929"/>
                    </a:lnTo>
                    <a:lnTo>
                      <a:pt x="2984" y="902"/>
                    </a:lnTo>
                    <a:lnTo>
                      <a:pt x="3037" y="859"/>
                    </a:lnTo>
                    <a:lnTo>
                      <a:pt x="3099" y="790"/>
                    </a:lnTo>
                    <a:lnTo>
                      <a:pt x="3249" y="627"/>
                    </a:lnTo>
                    <a:lnTo>
                      <a:pt x="3299" y="664"/>
                    </a:lnTo>
                    <a:lnTo>
                      <a:pt x="3344" y="717"/>
                    </a:lnTo>
                    <a:lnTo>
                      <a:pt x="3414" y="827"/>
                    </a:lnTo>
                    <a:lnTo>
                      <a:pt x="3447" y="892"/>
                    </a:lnTo>
                    <a:lnTo>
                      <a:pt x="3481" y="962"/>
                    </a:lnTo>
                    <a:lnTo>
                      <a:pt x="3504" y="1035"/>
                    </a:lnTo>
                    <a:lnTo>
                      <a:pt x="3527" y="1102"/>
                    </a:lnTo>
                    <a:lnTo>
                      <a:pt x="3557" y="1187"/>
                    </a:lnTo>
                    <a:lnTo>
                      <a:pt x="3589" y="1347"/>
                    </a:lnTo>
                    <a:lnTo>
                      <a:pt x="1756" y="1767"/>
                    </a:lnTo>
                    <a:lnTo>
                      <a:pt x="1754" y="1770"/>
                    </a:lnTo>
                    <a:lnTo>
                      <a:pt x="1191" y="1907"/>
                    </a:lnTo>
                    <a:lnTo>
                      <a:pt x="1141" y="1919"/>
                    </a:lnTo>
                    <a:lnTo>
                      <a:pt x="0" y="69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9" name="Freeform 59"/>
              <p:cNvSpPr>
                <a:spLocks/>
              </p:cNvSpPr>
              <p:nvPr/>
            </p:nvSpPr>
            <p:spPr bwMode="auto">
              <a:xfrm>
                <a:off x="3008" y="752"/>
                <a:ext cx="822" cy="507"/>
              </a:xfrm>
              <a:custGeom>
                <a:avLst/>
                <a:gdLst>
                  <a:gd name="T0" fmla="*/ 3315 w 4108"/>
                  <a:gd name="T1" fmla="*/ 235 h 2535"/>
                  <a:gd name="T2" fmla="*/ 3653 w 4108"/>
                  <a:gd name="T3" fmla="*/ 89 h 2535"/>
                  <a:gd name="T4" fmla="*/ 3788 w 4108"/>
                  <a:gd name="T5" fmla="*/ 48 h 2535"/>
                  <a:gd name="T6" fmla="*/ 3993 w 4108"/>
                  <a:gd name="T7" fmla="*/ 0 h 2535"/>
                  <a:gd name="T8" fmla="*/ 4108 w 4108"/>
                  <a:gd name="T9" fmla="*/ 40 h 2535"/>
                  <a:gd name="T10" fmla="*/ 3783 w 4108"/>
                  <a:gd name="T11" fmla="*/ 622 h 2535"/>
                  <a:gd name="T12" fmla="*/ 3512 w 4108"/>
                  <a:gd name="T13" fmla="*/ 1240 h 2535"/>
                  <a:gd name="T14" fmla="*/ 3331 w 4108"/>
                  <a:gd name="T15" fmla="*/ 1890 h 2535"/>
                  <a:gd name="T16" fmla="*/ 3258 w 4108"/>
                  <a:gd name="T17" fmla="*/ 2502 h 2535"/>
                  <a:gd name="T18" fmla="*/ 3252 w 4108"/>
                  <a:gd name="T19" fmla="*/ 2535 h 2535"/>
                  <a:gd name="T20" fmla="*/ 2974 w 4108"/>
                  <a:gd name="T21" fmla="*/ 2500 h 2535"/>
                  <a:gd name="T22" fmla="*/ 1880 w 4108"/>
                  <a:gd name="T23" fmla="*/ 2322 h 2535"/>
                  <a:gd name="T24" fmla="*/ 1785 w 4108"/>
                  <a:gd name="T25" fmla="*/ 1782 h 2535"/>
                  <a:gd name="T26" fmla="*/ 1727 w 4108"/>
                  <a:gd name="T27" fmla="*/ 1612 h 2535"/>
                  <a:gd name="T28" fmla="*/ 1652 w 4108"/>
                  <a:gd name="T29" fmla="*/ 1510 h 2535"/>
                  <a:gd name="T30" fmla="*/ 1555 w 4108"/>
                  <a:gd name="T31" fmla="*/ 1395 h 2535"/>
                  <a:gd name="T32" fmla="*/ 1477 w 4108"/>
                  <a:gd name="T33" fmla="*/ 1334 h 2535"/>
                  <a:gd name="T34" fmla="*/ 1317 w 4108"/>
                  <a:gd name="T35" fmla="*/ 1253 h 2535"/>
                  <a:gd name="T36" fmla="*/ 915 w 4108"/>
                  <a:gd name="T37" fmla="*/ 1002 h 2535"/>
                  <a:gd name="T38" fmla="*/ 826 w 4108"/>
                  <a:gd name="T39" fmla="*/ 967 h 2535"/>
                  <a:gd name="T40" fmla="*/ 767 w 4108"/>
                  <a:gd name="T41" fmla="*/ 935 h 2535"/>
                  <a:gd name="T42" fmla="*/ 729 w 4108"/>
                  <a:gd name="T43" fmla="*/ 902 h 2535"/>
                  <a:gd name="T44" fmla="*/ 274 w 4108"/>
                  <a:gd name="T45" fmla="*/ 490 h 2535"/>
                  <a:gd name="T46" fmla="*/ 0 w 4108"/>
                  <a:gd name="T47" fmla="*/ 245 h 2535"/>
                  <a:gd name="T48" fmla="*/ 2667 w 4108"/>
                  <a:gd name="T49" fmla="*/ 645 h 2535"/>
                  <a:gd name="T50" fmla="*/ 3315 w 4108"/>
                  <a:gd name="T51" fmla="*/ 235 h 25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108"/>
                  <a:gd name="T79" fmla="*/ 0 h 2535"/>
                  <a:gd name="T80" fmla="*/ 4108 w 4108"/>
                  <a:gd name="T81" fmla="*/ 2535 h 253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108" h="2535">
                    <a:moveTo>
                      <a:pt x="3315" y="235"/>
                    </a:moveTo>
                    <a:lnTo>
                      <a:pt x="3653" y="89"/>
                    </a:lnTo>
                    <a:lnTo>
                      <a:pt x="3788" y="48"/>
                    </a:lnTo>
                    <a:lnTo>
                      <a:pt x="3993" y="0"/>
                    </a:lnTo>
                    <a:lnTo>
                      <a:pt x="4108" y="40"/>
                    </a:lnTo>
                    <a:lnTo>
                      <a:pt x="3783" y="622"/>
                    </a:lnTo>
                    <a:lnTo>
                      <a:pt x="3512" y="1240"/>
                    </a:lnTo>
                    <a:lnTo>
                      <a:pt x="3331" y="1890"/>
                    </a:lnTo>
                    <a:lnTo>
                      <a:pt x="3258" y="2502"/>
                    </a:lnTo>
                    <a:lnTo>
                      <a:pt x="3252" y="2535"/>
                    </a:lnTo>
                    <a:lnTo>
                      <a:pt x="2974" y="2500"/>
                    </a:lnTo>
                    <a:lnTo>
                      <a:pt x="1880" y="2322"/>
                    </a:lnTo>
                    <a:lnTo>
                      <a:pt x="1785" y="1782"/>
                    </a:lnTo>
                    <a:lnTo>
                      <a:pt x="1727" y="1612"/>
                    </a:lnTo>
                    <a:lnTo>
                      <a:pt x="1652" y="1510"/>
                    </a:lnTo>
                    <a:lnTo>
                      <a:pt x="1555" y="1395"/>
                    </a:lnTo>
                    <a:lnTo>
                      <a:pt x="1477" y="1334"/>
                    </a:lnTo>
                    <a:lnTo>
                      <a:pt x="1317" y="1253"/>
                    </a:lnTo>
                    <a:lnTo>
                      <a:pt x="915" y="1002"/>
                    </a:lnTo>
                    <a:lnTo>
                      <a:pt x="826" y="967"/>
                    </a:lnTo>
                    <a:lnTo>
                      <a:pt x="767" y="935"/>
                    </a:lnTo>
                    <a:lnTo>
                      <a:pt x="729" y="902"/>
                    </a:lnTo>
                    <a:lnTo>
                      <a:pt x="274" y="490"/>
                    </a:lnTo>
                    <a:lnTo>
                      <a:pt x="0" y="245"/>
                    </a:lnTo>
                    <a:lnTo>
                      <a:pt x="2667" y="645"/>
                    </a:lnTo>
                    <a:lnTo>
                      <a:pt x="3315" y="23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0" name="Freeform 60"/>
              <p:cNvSpPr>
                <a:spLocks/>
              </p:cNvSpPr>
              <p:nvPr/>
            </p:nvSpPr>
            <p:spPr bwMode="auto">
              <a:xfrm>
                <a:off x="2642" y="774"/>
                <a:ext cx="421" cy="378"/>
              </a:xfrm>
              <a:custGeom>
                <a:avLst/>
                <a:gdLst>
                  <a:gd name="T0" fmla="*/ 1818 w 2103"/>
                  <a:gd name="T1" fmla="*/ 130 h 1892"/>
                  <a:gd name="T2" fmla="*/ 1829 w 2103"/>
                  <a:gd name="T3" fmla="*/ 137 h 1892"/>
                  <a:gd name="T4" fmla="*/ 2103 w 2103"/>
                  <a:gd name="T5" fmla="*/ 382 h 1892"/>
                  <a:gd name="T6" fmla="*/ 1800 w 2103"/>
                  <a:gd name="T7" fmla="*/ 1892 h 1892"/>
                  <a:gd name="T8" fmla="*/ 1748 w 2103"/>
                  <a:gd name="T9" fmla="*/ 1880 h 1892"/>
                  <a:gd name="T10" fmla="*/ 1568 w 2103"/>
                  <a:gd name="T11" fmla="*/ 1799 h 1892"/>
                  <a:gd name="T12" fmla="*/ 1413 w 2103"/>
                  <a:gd name="T13" fmla="*/ 1714 h 1892"/>
                  <a:gd name="T14" fmla="*/ 1306 w 2103"/>
                  <a:gd name="T15" fmla="*/ 1620 h 1892"/>
                  <a:gd name="T16" fmla="*/ 1040 w 2103"/>
                  <a:gd name="T17" fmla="*/ 1363 h 1892"/>
                  <a:gd name="T18" fmla="*/ 965 w 2103"/>
                  <a:gd name="T19" fmla="*/ 1302 h 1892"/>
                  <a:gd name="T20" fmla="*/ 851 w 2103"/>
                  <a:gd name="T21" fmla="*/ 1217 h 1892"/>
                  <a:gd name="T22" fmla="*/ 756 w 2103"/>
                  <a:gd name="T23" fmla="*/ 1167 h 1892"/>
                  <a:gd name="T24" fmla="*/ 608 w 2103"/>
                  <a:gd name="T25" fmla="*/ 1092 h 1892"/>
                  <a:gd name="T26" fmla="*/ 457 w 2103"/>
                  <a:gd name="T27" fmla="*/ 1060 h 1892"/>
                  <a:gd name="T28" fmla="*/ 300 w 2103"/>
                  <a:gd name="T29" fmla="*/ 1035 h 1892"/>
                  <a:gd name="T30" fmla="*/ 125 w 2103"/>
                  <a:gd name="T31" fmla="*/ 1035 h 1892"/>
                  <a:gd name="T32" fmla="*/ 58 w 2103"/>
                  <a:gd name="T33" fmla="*/ 1045 h 1892"/>
                  <a:gd name="T34" fmla="*/ 0 w 2103"/>
                  <a:gd name="T35" fmla="*/ 554 h 1892"/>
                  <a:gd name="T36" fmla="*/ 457 w 2103"/>
                  <a:gd name="T37" fmla="*/ 135 h 1892"/>
                  <a:gd name="T38" fmla="*/ 515 w 2103"/>
                  <a:gd name="T39" fmla="*/ 85 h 1892"/>
                  <a:gd name="T40" fmla="*/ 578 w 2103"/>
                  <a:gd name="T41" fmla="*/ 52 h 1892"/>
                  <a:gd name="T42" fmla="*/ 688 w 2103"/>
                  <a:gd name="T43" fmla="*/ 14 h 1892"/>
                  <a:gd name="T44" fmla="*/ 768 w 2103"/>
                  <a:gd name="T45" fmla="*/ 0 h 1892"/>
                  <a:gd name="T46" fmla="*/ 860 w 2103"/>
                  <a:gd name="T47" fmla="*/ 0 h 1892"/>
                  <a:gd name="T48" fmla="*/ 933 w 2103"/>
                  <a:gd name="T49" fmla="*/ 2 h 1892"/>
                  <a:gd name="T50" fmla="*/ 1818 w 2103"/>
                  <a:gd name="T51" fmla="*/ 130 h 189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03"/>
                  <a:gd name="T79" fmla="*/ 0 h 1892"/>
                  <a:gd name="T80" fmla="*/ 2103 w 2103"/>
                  <a:gd name="T81" fmla="*/ 1892 h 189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03" h="1892">
                    <a:moveTo>
                      <a:pt x="1818" y="130"/>
                    </a:moveTo>
                    <a:lnTo>
                      <a:pt x="1829" y="137"/>
                    </a:lnTo>
                    <a:lnTo>
                      <a:pt x="2103" y="382"/>
                    </a:lnTo>
                    <a:lnTo>
                      <a:pt x="1800" y="1892"/>
                    </a:lnTo>
                    <a:lnTo>
                      <a:pt x="1748" y="1880"/>
                    </a:lnTo>
                    <a:lnTo>
                      <a:pt x="1568" y="1799"/>
                    </a:lnTo>
                    <a:lnTo>
                      <a:pt x="1413" y="1714"/>
                    </a:lnTo>
                    <a:lnTo>
                      <a:pt x="1306" y="1620"/>
                    </a:lnTo>
                    <a:lnTo>
                      <a:pt x="1040" y="1363"/>
                    </a:lnTo>
                    <a:lnTo>
                      <a:pt x="965" y="1302"/>
                    </a:lnTo>
                    <a:lnTo>
                      <a:pt x="851" y="1217"/>
                    </a:lnTo>
                    <a:lnTo>
                      <a:pt x="756" y="1167"/>
                    </a:lnTo>
                    <a:lnTo>
                      <a:pt x="608" y="1092"/>
                    </a:lnTo>
                    <a:lnTo>
                      <a:pt x="457" y="1060"/>
                    </a:lnTo>
                    <a:lnTo>
                      <a:pt x="300" y="1035"/>
                    </a:lnTo>
                    <a:lnTo>
                      <a:pt x="125" y="1035"/>
                    </a:lnTo>
                    <a:lnTo>
                      <a:pt x="58" y="1045"/>
                    </a:lnTo>
                    <a:lnTo>
                      <a:pt x="0" y="554"/>
                    </a:lnTo>
                    <a:lnTo>
                      <a:pt x="457" y="135"/>
                    </a:lnTo>
                    <a:lnTo>
                      <a:pt x="515" y="85"/>
                    </a:lnTo>
                    <a:lnTo>
                      <a:pt x="578" y="52"/>
                    </a:lnTo>
                    <a:lnTo>
                      <a:pt x="688" y="14"/>
                    </a:lnTo>
                    <a:lnTo>
                      <a:pt x="768" y="0"/>
                    </a:lnTo>
                    <a:lnTo>
                      <a:pt x="860" y="0"/>
                    </a:lnTo>
                    <a:lnTo>
                      <a:pt x="933" y="2"/>
                    </a:lnTo>
                    <a:lnTo>
                      <a:pt x="1818" y="1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1" name="Freeform 61"/>
              <p:cNvSpPr>
                <a:spLocks/>
              </p:cNvSpPr>
              <p:nvPr/>
            </p:nvSpPr>
            <p:spPr bwMode="auto">
              <a:xfrm>
                <a:off x="3002" y="850"/>
                <a:ext cx="382" cy="366"/>
              </a:xfrm>
              <a:custGeom>
                <a:avLst/>
                <a:gdLst>
                  <a:gd name="T0" fmla="*/ 0 w 1909"/>
                  <a:gd name="T1" fmla="*/ 1510 h 1832"/>
                  <a:gd name="T2" fmla="*/ 303 w 1909"/>
                  <a:gd name="T3" fmla="*/ 0 h 1832"/>
                  <a:gd name="T4" fmla="*/ 758 w 1909"/>
                  <a:gd name="T5" fmla="*/ 412 h 1832"/>
                  <a:gd name="T6" fmla="*/ 796 w 1909"/>
                  <a:gd name="T7" fmla="*/ 445 h 1832"/>
                  <a:gd name="T8" fmla="*/ 855 w 1909"/>
                  <a:gd name="T9" fmla="*/ 477 h 1832"/>
                  <a:gd name="T10" fmla="*/ 944 w 1909"/>
                  <a:gd name="T11" fmla="*/ 512 h 1832"/>
                  <a:gd name="T12" fmla="*/ 1346 w 1909"/>
                  <a:gd name="T13" fmla="*/ 763 h 1832"/>
                  <a:gd name="T14" fmla="*/ 1506 w 1909"/>
                  <a:gd name="T15" fmla="*/ 844 h 1832"/>
                  <a:gd name="T16" fmla="*/ 1584 w 1909"/>
                  <a:gd name="T17" fmla="*/ 905 h 1832"/>
                  <a:gd name="T18" fmla="*/ 1681 w 1909"/>
                  <a:gd name="T19" fmla="*/ 1020 h 1832"/>
                  <a:gd name="T20" fmla="*/ 1756 w 1909"/>
                  <a:gd name="T21" fmla="*/ 1122 h 1832"/>
                  <a:gd name="T22" fmla="*/ 1814 w 1909"/>
                  <a:gd name="T23" fmla="*/ 1292 h 1832"/>
                  <a:gd name="T24" fmla="*/ 1909 w 1909"/>
                  <a:gd name="T25" fmla="*/ 1832 h 1832"/>
                  <a:gd name="T26" fmla="*/ 206 w 1909"/>
                  <a:gd name="T27" fmla="*/ 1555 h 1832"/>
                  <a:gd name="T28" fmla="*/ 89 w 1909"/>
                  <a:gd name="T29" fmla="*/ 1533 h 1832"/>
                  <a:gd name="T30" fmla="*/ 0 w 1909"/>
                  <a:gd name="T31" fmla="*/ 1510 h 183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909"/>
                  <a:gd name="T49" fmla="*/ 0 h 1832"/>
                  <a:gd name="T50" fmla="*/ 1909 w 1909"/>
                  <a:gd name="T51" fmla="*/ 1832 h 183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909" h="1832">
                    <a:moveTo>
                      <a:pt x="0" y="1510"/>
                    </a:moveTo>
                    <a:lnTo>
                      <a:pt x="303" y="0"/>
                    </a:lnTo>
                    <a:lnTo>
                      <a:pt x="758" y="412"/>
                    </a:lnTo>
                    <a:lnTo>
                      <a:pt x="796" y="445"/>
                    </a:lnTo>
                    <a:lnTo>
                      <a:pt x="855" y="477"/>
                    </a:lnTo>
                    <a:lnTo>
                      <a:pt x="944" y="512"/>
                    </a:lnTo>
                    <a:lnTo>
                      <a:pt x="1346" y="763"/>
                    </a:lnTo>
                    <a:lnTo>
                      <a:pt x="1506" y="844"/>
                    </a:lnTo>
                    <a:lnTo>
                      <a:pt x="1584" y="905"/>
                    </a:lnTo>
                    <a:lnTo>
                      <a:pt x="1681" y="1020"/>
                    </a:lnTo>
                    <a:lnTo>
                      <a:pt x="1756" y="1122"/>
                    </a:lnTo>
                    <a:lnTo>
                      <a:pt x="1814" y="1292"/>
                    </a:lnTo>
                    <a:lnTo>
                      <a:pt x="1909" y="1832"/>
                    </a:lnTo>
                    <a:lnTo>
                      <a:pt x="206" y="1555"/>
                    </a:lnTo>
                    <a:lnTo>
                      <a:pt x="89" y="1533"/>
                    </a:lnTo>
                    <a:lnTo>
                      <a:pt x="0" y="1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2" name="Freeform 62"/>
              <p:cNvSpPr>
                <a:spLocks/>
              </p:cNvSpPr>
              <p:nvPr/>
            </p:nvSpPr>
            <p:spPr bwMode="auto">
              <a:xfrm>
                <a:off x="3004" y="1562"/>
                <a:ext cx="438" cy="408"/>
              </a:xfrm>
              <a:custGeom>
                <a:avLst/>
                <a:gdLst>
                  <a:gd name="T0" fmla="*/ 1835 w 2190"/>
                  <a:gd name="T1" fmla="*/ 65 h 2040"/>
                  <a:gd name="T2" fmla="*/ 2075 w 2190"/>
                  <a:gd name="T3" fmla="*/ 10 h 2040"/>
                  <a:gd name="T4" fmla="*/ 2105 w 2190"/>
                  <a:gd name="T5" fmla="*/ 0 h 2040"/>
                  <a:gd name="T6" fmla="*/ 2117 w 2190"/>
                  <a:gd name="T7" fmla="*/ 2 h 2040"/>
                  <a:gd name="T8" fmla="*/ 2185 w 2190"/>
                  <a:gd name="T9" fmla="*/ 342 h 2040"/>
                  <a:gd name="T10" fmla="*/ 2188 w 2190"/>
                  <a:gd name="T11" fmla="*/ 423 h 2040"/>
                  <a:gd name="T12" fmla="*/ 2190 w 2190"/>
                  <a:gd name="T13" fmla="*/ 530 h 2040"/>
                  <a:gd name="T14" fmla="*/ 2175 w 2190"/>
                  <a:gd name="T15" fmla="*/ 645 h 2040"/>
                  <a:gd name="T16" fmla="*/ 2160 w 2190"/>
                  <a:gd name="T17" fmla="*/ 778 h 2040"/>
                  <a:gd name="T18" fmla="*/ 1933 w 2190"/>
                  <a:gd name="T19" fmla="*/ 2035 h 2040"/>
                  <a:gd name="T20" fmla="*/ 1933 w 2190"/>
                  <a:gd name="T21" fmla="*/ 2040 h 2040"/>
                  <a:gd name="T22" fmla="*/ 349 w 2190"/>
                  <a:gd name="T23" fmla="*/ 900 h 2040"/>
                  <a:gd name="T24" fmla="*/ 372 w 2190"/>
                  <a:gd name="T25" fmla="*/ 859 h 2040"/>
                  <a:gd name="T26" fmla="*/ 392 w 2190"/>
                  <a:gd name="T27" fmla="*/ 828 h 2040"/>
                  <a:gd name="T28" fmla="*/ 0 w 2190"/>
                  <a:gd name="T29" fmla="*/ 488 h 2040"/>
                  <a:gd name="T30" fmla="*/ 2 w 2190"/>
                  <a:gd name="T31" fmla="*/ 485 h 2040"/>
                  <a:gd name="T32" fmla="*/ 1835 w 2190"/>
                  <a:gd name="T33" fmla="*/ 65 h 20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90"/>
                  <a:gd name="T52" fmla="*/ 0 h 2040"/>
                  <a:gd name="T53" fmla="*/ 2190 w 2190"/>
                  <a:gd name="T54" fmla="*/ 2040 h 20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90" h="2040">
                    <a:moveTo>
                      <a:pt x="1835" y="65"/>
                    </a:moveTo>
                    <a:lnTo>
                      <a:pt x="2075" y="10"/>
                    </a:lnTo>
                    <a:lnTo>
                      <a:pt x="2105" y="0"/>
                    </a:lnTo>
                    <a:lnTo>
                      <a:pt x="2117" y="2"/>
                    </a:lnTo>
                    <a:lnTo>
                      <a:pt x="2185" y="342"/>
                    </a:lnTo>
                    <a:lnTo>
                      <a:pt x="2188" y="423"/>
                    </a:lnTo>
                    <a:lnTo>
                      <a:pt x="2190" y="530"/>
                    </a:lnTo>
                    <a:lnTo>
                      <a:pt x="2175" y="645"/>
                    </a:lnTo>
                    <a:lnTo>
                      <a:pt x="2160" y="778"/>
                    </a:lnTo>
                    <a:lnTo>
                      <a:pt x="1933" y="2035"/>
                    </a:lnTo>
                    <a:lnTo>
                      <a:pt x="1933" y="2040"/>
                    </a:lnTo>
                    <a:lnTo>
                      <a:pt x="349" y="900"/>
                    </a:lnTo>
                    <a:lnTo>
                      <a:pt x="372" y="859"/>
                    </a:lnTo>
                    <a:lnTo>
                      <a:pt x="392" y="828"/>
                    </a:lnTo>
                    <a:lnTo>
                      <a:pt x="0" y="488"/>
                    </a:lnTo>
                    <a:lnTo>
                      <a:pt x="2" y="485"/>
                    </a:lnTo>
                    <a:lnTo>
                      <a:pt x="1835" y="6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3" name="Freeform 63"/>
              <p:cNvSpPr>
                <a:spLocks/>
              </p:cNvSpPr>
              <p:nvPr/>
            </p:nvSpPr>
            <p:spPr bwMode="auto">
              <a:xfrm>
                <a:off x="2891" y="1660"/>
                <a:ext cx="191" cy="168"/>
              </a:xfrm>
              <a:custGeom>
                <a:avLst/>
                <a:gdLst>
                  <a:gd name="T0" fmla="*/ 0 w 955"/>
                  <a:gd name="T1" fmla="*/ 137 h 840"/>
                  <a:gd name="T2" fmla="*/ 563 w 955"/>
                  <a:gd name="T3" fmla="*/ 0 h 840"/>
                  <a:gd name="T4" fmla="*/ 955 w 955"/>
                  <a:gd name="T5" fmla="*/ 340 h 840"/>
                  <a:gd name="T6" fmla="*/ 935 w 955"/>
                  <a:gd name="T7" fmla="*/ 371 h 840"/>
                  <a:gd name="T8" fmla="*/ 912 w 955"/>
                  <a:gd name="T9" fmla="*/ 412 h 840"/>
                  <a:gd name="T10" fmla="*/ 910 w 955"/>
                  <a:gd name="T11" fmla="*/ 415 h 840"/>
                  <a:gd name="T12" fmla="*/ 895 w 955"/>
                  <a:gd name="T13" fmla="*/ 454 h 840"/>
                  <a:gd name="T14" fmla="*/ 891 w 955"/>
                  <a:gd name="T15" fmla="*/ 502 h 840"/>
                  <a:gd name="T16" fmla="*/ 903 w 955"/>
                  <a:gd name="T17" fmla="*/ 535 h 840"/>
                  <a:gd name="T18" fmla="*/ 573 w 955"/>
                  <a:gd name="T19" fmla="*/ 840 h 840"/>
                  <a:gd name="T20" fmla="*/ 235 w 955"/>
                  <a:gd name="T21" fmla="*/ 535 h 840"/>
                  <a:gd name="T22" fmla="*/ 303 w 955"/>
                  <a:gd name="T23" fmla="*/ 440 h 840"/>
                  <a:gd name="T24" fmla="*/ 0 w 955"/>
                  <a:gd name="T25" fmla="*/ 137 h 8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55"/>
                  <a:gd name="T40" fmla="*/ 0 h 840"/>
                  <a:gd name="T41" fmla="*/ 955 w 955"/>
                  <a:gd name="T42" fmla="*/ 840 h 84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55" h="840">
                    <a:moveTo>
                      <a:pt x="0" y="137"/>
                    </a:moveTo>
                    <a:lnTo>
                      <a:pt x="563" y="0"/>
                    </a:lnTo>
                    <a:lnTo>
                      <a:pt x="955" y="340"/>
                    </a:lnTo>
                    <a:lnTo>
                      <a:pt x="935" y="371"/>
                    </a:lnTo>
                    <a:lnTo>
                      <a:pt x="912" y="412"/>
                    </a:lnTo>
                    <a:lnTo>
                      <a:pt x="910" y="415"/>
                    </a:lnTo>
                    <a:lnTo>
                      <a:pt x="895" y="454"/>
                    </a:lnTo>
                    <a:lnTo>
                      <a:pt x="891" y="502"/>
                    </a:lnTo>
                    <a:lnTo>
                      <a:pt x="903" y="535"/>
                    </a:lnTo>
                    <a:lnTo>
                      <a:pt x="573" y="840"/>
                    </a:lnTo>
                    <a:lnTo>
                      <a:pt x="235" y="535"/>
                    </a:lnTo>
                    <a:lnTo>
                      <a:pt x="303" y="440"/>
                    </a:lnTo>
                    <a:lnTo>
                      <a:pt x="0" y="13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4" name="Freeform 64"/>
              <p:cNvSpPr>
                <a:spLocks/>
              </p:cNvSpPr>
              <p:nvPr/>
            </p:nvSpPr>
            <p:spPr bwMode="auto">
              <a:xfrm>
                <a:off x="2771" y="1687"/>
                <a:ext cx="235" cy="190"/>
              </a:xfrm>
              <a:custGeom>
                <a:avLst/>
                <a:gdLst>
                  <a:gd name="T0" fmla="*/ 550 w 1173"/>
                  <a:gd name="T1" fmla="*/ 12 h 948"/>
                  <a:gd name="T2" fmla="*/ 600 w 1173"/>
                  <a:gd name="T3" fmla="*/ 0 h 948"/>
                  <a:gd name="T4" fmla="*/ 903 w 1173"/>
                  <a:gd name="T5" fmla="*/ 303 h 948"/>
                  <a:gd name="T6" fmla="*/ 835 w 1173"/>
                  <a:gd name="T7" fmla="*/ 398 h 948"/>
                  <a:gd name="T8" fmla="*/ 1173 w 1173"/>
                  <a:gd name="T9" fmla="*/ 703 h 948"/>
                  <a:gd name="T10" fmla="*/ 920 w 1173"/>
                  <a:gd name="T11" fmla="*/ 948 h 948"/>
                  <a:gd name="T12" fmla="*/ 0 w 1173"/>
                  <a:gd name="T13" fmla="*/ 145 h 948"/>
                  <a:gd name="T14" fmla="*/ 550 w 1173"/>
                  <a:gd name="T15" fmla="*/ 12 h 9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73"/>
                  <a:gd name="T25" fmla="*/ 0 h 948"/>
                  <a:gd name="T26" fmla="*/ 1173 w 1173"/>
                  <a:gd name="T27" fmla="*/ 948 h 9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73" h="948">
                    <a:moveTo>
                      <a:pt x="550" y="12"/>
                    </a:moveTo>
                    <a:lnTo>
                      <a:pt x="600" y="0"/>
                    </a:lnTo>
                    <a:lnTo>
                      <a:pt x="903" y="303"/>
                    </a:lnTo>
                    <a:lnTo>
                      <a:pt x="835" y="398"/>
                    </a:lnTo>
                    <a:lnTo>
                      <a:pt x="1173" y="703"/>
                    </a:lnTo>
                    <a:lnTo>
                      <a:pt x="920" y="948"/>
                    </a:lnTo>
                    <a:lnTo>
                      <a:pt x="0" y="145"/>
                    </a:lnTo>
                    <a:lnTo>
                      <a:pt x="550" y="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5" name="Freeform 65"/>
              <p:cNvSpPr>
                <a:spLocks/>
              </p:cNvSpPr>
              <p:nvPr/>
            </p:nvSpPr>
            <p:spPr bwMode="auto">
              <a:xfrm>
                <a:off x="3424" y="2421"/>
                <a:ext cx="372" cy="292"/>
              </a:xfrm>
              <a:custGeom>
                <a:avLst/>
                <a:gdLst>
                  <a:gd name="T0" fmla="*/ 268 w 1864"/>
                  <a:gd name="T1" fmla="*/ 575 h 1462"/>
                  <a:gd name="T2" fmla="*/ 713 w 1864"/>
                  <a:gd name="T3" fmla="*/ 132 h 1462"/>
                  <a:gd name="T4" fmla="*/ 787 w 1864"/>
                  <a:gd name="T5" fmla="*/ 75 h 1462"/>
                  <a:gd name="T6" fmla="*/ 870 w 1864"/>
                  <a:gd name="T7" fmla="*/ 29 h 1462"/>
                  <a:gd name="T8" fmla="*/ 953 w 1864"/>
                  <a:gd name="T9" fmla="*/ 17 h 1462"/>
                  <a:gd name="T10" fmla="*/ 1063 w 1864"/>
                  <a:gd name="T11" fmla="*/ 0 h 1462"/>
                  <a:gd name="T12" fmla="*/ 1111 w 1864"/>
                  <a:gd name="T13" fmla="*/ 0 h 1462"/>
                  <a:gd name="T14" fmla="*/ 1218 w 1864"/>
                  <a:gd name="T15" fmla="*/ 112 h 1462"/>
                  <a:gd name="T16" fmla="*/ 1275 w 1864"/>
                  <a:gd name="T17" fmla="*/ 185 h 1462"/>
                  <a:gd name="T18" fmla="*/ 1401 w 1864"/>
                  <a:gd name="T19" fmla="*/ 355 h 1462"/>
                  <a:gd name="T20" fmla="*/ 1458 w 1864"/>
                  <a:gd name="T21" fmla="*/ 475 h 1462"/>
                  <a:gd name="T22" fmla="*/ 1549 w 1864"/>
                  <a:gd name="T23" fmla="*/ 587 h 1462"/>
                  <a:gd name="T24" fmla="*/ 1653 w 1864"/>
                  <a:gd name="T25" fmla="*/ 679 h 1462"/>
                  <a:gd name="T26" fmla="*/ 1864 w 1864"/>
                  <a:gd name="T27" fmla="*/ 899 h 1462"/>
                  <a:gd name="T28" fmla="*/ 1241 w 1864"/>
                  <a:gd name="T29" fmla="*/ 1452 h 1462"/>
                  <a:gd name="T30" fmla="*/ 1211 w 1864"/>
                  <a:gd name="T31" fmla="*/ 1462 h 1462"/>
                  <a:gd name="T32" fmla="*/ 1200 w 1864"/>
                  <a:gd name="T33" fmla="*/ 1450 h 1462"/>
                  <a:gd name="T34" fmla="*/ 793 w 1864"/>
                  <a:gd name="T35" fmla="*/ 1191 h 1462"/>
                  <a:gd name="T36" fmla="*/ 683 w 1864"/>
                  <a:gd name="T37" fmla="*/ 1133 h 1462"/>
                  <a:gd name="T38" fmla="*/ 525 w 1864"/>
                  <a:gd name="T39" fmla="*/ 1054 h 1462"/>
                  <a:gd name="T40" fmla="*/ 25 w 1864"/>
                  <a:gd name="T41" fmla="*/ 809 h 1462"/>
                  <a:gd name="T42" fmla="*/ 23 w 1864"/>
                  <a:gd name="T43" fmla="*/ 797 h 1462"/>
                  <a:gd name="T44" fmla="*/ 11 w 1864"/>
                  <a:gd name="T45" fmla="*/ 749 h 1462"/>
                  <a:gd name="T46" fmla="*/ 0 w 1864"/>
                  <a:gd name="T47" fmla="*/ 727 h 1462"/>
                  <a:gd name="T48" fmla="*/ 8 w 1864"/>
                  <a:gd name="T49" fmla="*/ 710 h 1462"/>
                  <a:gd name="T50" fmla="*/ 3 w 1864"/>
                  <a:gd name="T51" fmla="*/ 679 h 1462"/>
                  <a:gd name="T52" fmla="*/ 3 w 1864"/>
                  <a:gd name="T53" fmla="*/ 677 h 1462"/>
                  <a:gd name="T54" fmla="*/ 48 w 1864"/>
                  <a:gd name="T55" fmla="*/ 652 h 1462"/>
                  <a:gd name="T56" fmla="*/ 77 w 1864"/>
                  <a:gd name="T57" fmla="*/ 639 h 1462"/>
                  <a:gd name="T58" fmla="*/ 262 w 1864"/>
                  <a:gd name="T59" fmla="*/ 581 h 1462"/>
                  <a:gd name="T60" fmla="*/ 268 w 1864"/>
                  <a:gd name="T61" fmla="*/ 575 h 146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64"/>
                  <a:gd name="T94" fmla="*/ 0 h 1462"/>
                  <a:gd name="T95" fmla="*/ 1864 w 1864"/>
                  <a:gd name="T96" fmla="*/ 1462 h 146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64" h="1462">
                    <a:moveTo>
                      <a:pt x="268" y="575"/>
                    </a:moveTo>
                    <a:lnTo>
                      <a:pt x="713" y="132"/>
                    </a:lnTo>
                    <a:lnTo>
                      <a:pt x="787" y="75"/>
                    </a:lnTo>
                    <a:lnTo>
                      <a:pt x="870" y="29"/>
                    </a:lnTo>
                    <a:lnTo>
                      <a:pt x="953" y="17"/>
                    </a:lnTo>
                    <a:lnTo>
                      <a:pt x="1063" y="0"/>
                    </a:lnTo>
                    <a:lnTo>
                      <a:pt x="1111" y="0"/>
                    </a:lnTo>
                    <a:lnTo>
                      <a:pt x="1218" y="112"/>
                    </a:lnTo>
                    <a:lnTo>
                      <a:pt x="1275" y="185"/>
                    </a:lnTo>
                    <a:lnTo>
                      <a:pt x="1401" y="355"/>
                    </a:lnTo>
                    <a:lnTo>
                      <a:pt x="1458" y="475"/>
                    </a:lnTo>
                    <a:lnTo>
                      <a:pt x="1549" y="587"/>
                    </a:lnTo>
                    <a:lnTo>
                      <a:pt x="1653" y="679"/>
                    </a:lnTo>
                    <a:lnTo>
                      <a:pt x="1864" y="899"/>
                    </a:lnTo>
                    <a:lnTo>
                      <a:pt x="1241" y="1452"/>
                    </a:lnTo>
                    <a:lnTo>
                      <a:pt x="1211" y="1462"/>
                    </a:lnTo>
                    <a:lnTo>
                      <a:pt x="1200" y="1450"/>
                    </a:lnTo>
                    <a:lnTo>
                      <a:pt x="793" y="1191"/>
                    </a:lnTo>
                    <a:lnTo>
                      <a:pt x="683" y="1133"/>
                    </a:lnTo>
                    <a:lnTo>
                      <a:pt x="525" y="1054"/>
                    </a:lnTo>
                    <a:lnTo>
                      <a:pt x="25" y="809"/>
                    </a:lnTo>
                    <a:lnTo>
                      <a:pt x="23" y="797"/>
                    </a:lnTo>
                    <a:lnTo>
                      <a:pt x="11" y="749"/>
                    </a:lnTo>
                    <a:lnTo>
                      <a:pt x="0" y="727"/>
                    </a:lnTo>
                    <a:lnTo>
                      <a:pt x="8" y="710"/>
                    </a:lnTo>
                    <a:lnTo>
                      <a:pt x="3" y="679"/>
                    </a:lnTo>
                    <a:lnTo>
                      <a:pt x="3" y="677"/>
                    </a:lnTo>
                    <a:lnTo>
                      <a:pt x="48" y="652"/>
                    </a:lnTo>
                    <a:lnTo>
                      <a:pt x="77" y="639"/>
                    </a:lnTo>
                    <a:lnTo>
                      <a:pt x="262" y="581"/>
                    </a:lnTo>
                    <a:lnTo>
                      <a:pt x="268" y="57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6" name="Freeform 66"/>
              <p:cNvSpPr>
                <a:spLocks/>
              </p:cNvSpPr>
              <p:nvPr/>
            </p:nvSpPr>
            <p:spPr bwMode="auto">
              <a:xfrm>
                <a:off x="2642" y="1716"/>
                <a:ext cx="609" cy="620"/>
              </a:xfrm>
              <a:custGeom>
                <a:avLst/>
                <a:gdLst>
                  <a:gd name="T0" fmla="*/ 0 w 3041"/>
                  <a:gd name="T1" fmla="*/ 158 h 3098"/>
                  <a:gd name="T2" fmla="*/ 643 w 3041"/>
                  <a:gd name="T3" fmla="*/ 0 h 3098"/>
                  <a:gd name="T4" fmla="*/ 1563 w 3041"/>
                  <a:gd name="T5" fmla="*/ 803 h 3098"/>
                  <a:gd name="T6" fmla="*/ 1410 w 3041"/>
                  <a:gd name="T7" fmla="*/ 955 h 3098"/>
                  <a:gd name="T8" fmla="*/ 1738 w 3041"/>
                  <a:gd name="T9" fmla="*/ 1162 h 3098"/>
                  <a:gd name="T10" fmla="*/ 1850 w 3041"/>
                  <a:gd name="T11" fmla="*/ 1224 h 3098"/>
                  <a:gd name="T12" fmla="*/ 1956 w 3041"/>
                  <a:gd name="T13" fmla="*/ 1303 h 3098"/>
                  <a:gd name="T14" fmla="*/ 2043 w 3041"/>
                  <a:gd name="T15" fmla="*/ 1400 h 3098"/>
                  <a:gd name="T16" fmla="*/ 2146 w 3041"/>
                  <a:gd name="T17" fmla="*/ 1502 h 3098"/>
                  <a:gd name="T18" fmla="*/ 2263 w 3041"/>
                  <a:gd name="T19" fmla="*/ 1413 h 3098"/>
                  <a:gd name="T20" fmla="*/ 2401 w 3041"/>
                  <a:gd name="T21" fmla="*/ 1535 h 3098"/>
                  <a:gd name="T22" fmla="*/ 2354 w 3041"/>
                  <a:gd name="T23" fmla="*/ 1639 h 3098"/>
                  <a:gd name="T24" fmla="*/ 2346 w 3041"/>
                  <a:gd name="T25" fmla="*/ 1670 h 3098"/>
                  <a:gd name="T26" fmla="*/ 2350 w 3041"/>
                  <a:gd name="T27" fmla="*/ 1705 h 3098"/>
                  <a:gd name="T28" fmla="*/ 2371 w 3041"/>
                  <a:gd name="T29" fmla="*/ 1749 h 3098"/>
                  <a:gd name="T30" fmla="*/ 2719 w 3041"/>
                  <a:gd name="T31" fmla="*/ 2175 h 3098"/>
                  <a:gd name="T32" fmla="*/ 2751 w 3041"/>
                  <a:gd name="T33" fmla="*/ 2225 h 3098"/>
                  <a:gd name="T34" fmla="*/ 2801 w 3041"/>
                  <a:gd name="T35" fmla="*/ 2260 h 3098"/>
                  <a:gd name="T36" fmla="*/ 2871 w 3041"/>
                  <a:gd name="T37" fmla="*/ 2285 h 3098"/>
                  <a:gd name="T38" fmla="*/ 2929 w 3041"/>
                  <a:gd name="T39" fmla="*/ 2305 h 3098"/>
                  <a:gd name="T40" fmla="*/ 3041 w 3041"/>
                  <a:gd name="T41" fmla="*/ 2332 h 3098"/>
                  <a:gd name="T42" fmla="*/ 2838 w 3041"/>
                  <a:gd name="T43" fmla="*/ 2820 h 3098"/>
                  <a:gd name="T44" fmla="*/ 2605 w 3041"/>
                  <a:gd name="T45" fmla="*/ 3098 h 3098"/>
                  <a:gd name="T46" fmla="*/ 1218 w 3041"/>
                  <a:gd name="T47" fmla="*/ 1940 h 3098"/>
                  <a:gd name="T48" fmla="*/ 1215 w 3041"/>
                  <a:gd name="T49" fmla="*/ 1938 h 3098"/>
                  <a:gd name="T50" fmla="*/ 415 w 3041"/>
                  <a:gd name="T51" fmla="*/ 1235 h 3098"/>
                  <a:gd name="T52" fmla="*/ 322 w 3041"/>
                  <a:gd name="T53" fmla="*/ 1150 h 3098"/>
                  <a:gd name="T54" fmla="*/ 280 w 3041"/>
                  <a:gd name="T55" fmla="*/ 1095 h 3098"/>
                  <a:gd name="T56" fmla="*/ 212 w 3041"/>
                  <a:gd name="T57" fmla="*/ 1027 h 3098"/>
                  <a:gd name="T58" fmla="*/ 160 w 3041"/>
                  <a:gd name="T59" fmla="*/ 977 h 3098"/>
                  <a:gd name="T60" fmla="*/ 121 w 3041"/>
                  <a:gd name="T61" fmla="*/ 902 h 3098"/>
                  <a:gd name="T62" fmla="*/ 88 w 3041"/>
                  <a:gd name="T63" fmla="*/ 845 h 3098"/>
                  <a:gd name="T64" fmla="*/ 67 w 3041"/>
                  <a:gd name="T65" fmla="*/ 788 h 3098"/>
                  <a:gd name="T66" fmla="*/ 58 w 3041"/>
                  <a:gd name="T67" fmla="*/ 730 h 3098"/>
                  <a:gd name="T68" fmla="*/ 0 w 3041"/>
                  <a:gd name="T69" fmla="*/ 158 h 309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41"/>
                  <a:gd name="T106" fmla="*/ 0 h 3098"/>
                  <a:gd name="T107" fmla="*/ 3041 w 3041"/>
                  <a:gd name="T108" fmla="*/ 3098 h 309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41" h="3098">
                    <a:moveTo>
                      <a:pt x="0" y="158"/>
                    </a:moveTo>
                    <a:lnTo>
                      <a:pt x="643" y="0"/>
                    </a:lnTo>
                    <a:lnTo>
                      <a:pt x="1563" y="803"/>
                    </a:lnTo>
                    <a:lnTo>
                      <a:pt x="1410" y="955"/>
                    </a:lnTo>
                    <a:lnTo>
                      <a:pt x="1738" y="1162"/>
                    </a:lnTo>
                    <a:lnTo>
                      <a:pt x="1850" y="1224"/>
                    </a:lnTo>
                    <a:lnTo>
                      <a:pt x="1956" y="1303"/>
                    </a:lnTo>
                    <a:lnTo>
                      <a:pt x="2043" y="1400"/>
                    </a:lnTo>
                    <a:lnTo>
                      <a:pt x="2146" y="1502"/>
                    </a:lnTo>
                    <a:lnTo>
                      <a:pt x="2263" y="1413"/>
                    </a:lnTo>
                    <a:lnTo>
                      <a:pt x="2401" y="1535"/>
                    </a:lnTo>
                    <a:lnTo>
                      <a:pt x="2354" y="1639"/>
                    </a:lnTo>
                    <a:lnTo>
                      <a:pt x="2346" y="1670"/>
                    </a:lnTo>
                    <a:lnTo>
                      <a:pt x="2350" y="1705"/>
                    </a:lnTo>
                    <a:lnTo>
                      <a:pt x="2371" y="1749"/>
                    </a:lnTo>
                    <a:lnTo>
                      <a:pt x="2719" y="2175"/>
                    </a:lnTo>
                    <a:lnTo>
                      <a:pt x="2751" y="2225"/>
                    </a:lnTo>
                    <a:lnTo>
                      <a:pt x="2801" y="2260"/>
                    </a:lnTo>
                    <a:lnTo>
                      <a:pt x="2871" y="2285"/>
                    </a:lnTo>
                    <a:lnTo>
                      <a:pt x="2929" y="2305"/>
                    </a:lnTo>
                    <a:lnTo>
                      <a:pt x="3041" y="2332"/>
                    </a:lnTo>
                    <a:lnTo>
                      <a:pt x="2838" y="2820"/>
                    </a:lnTo>
                    <a:lnTo>
                      <a:pt x="2605" y="3098"/>
                    </a:lnTo>
                    <a:lnTo>
                      <a:pt x="1218" y="1940"/>
                    </a:lnTo>
                    <a:lnTo>
                      <a:pt x="1215" y="1938"/>
                    </a:lnTo>
                    <a:lnTo>
                      <a:pt x="415" y="1235"/>
                    </a:lnTo>
                    <a:lnTo>
                      <a:pt x="322" y="1150"/>
                    </a:lnTo>
                    <a:lnTo>
                      <a:pt x="280" y="1095"/>
                    </a:lnTo>
                    <a:lnTo>
                      <a:pt x="212" y="1027"/>
                    </a:lnTo>
                    <a:lnTo>
                      <a:pt x="160" y="977"/>
                    </a:lnTo>
                    <a:lnTo>
                      <a:pt x="121" y="902"/>
                    </a:lnTo>
                    <a:lnTo>
                      <a:pt x="88" y="845"/>
                    </a:lnTo>
                    <a:lnTo>
                      <a:pt x="67" y="788"/>
                    </a:lnTo>
                    <a:lnTo>
                      <a:pt x="58" y="730"/>
                    </a:lnTo>
                    <a:lnTo>
                      <a:pt x="0" y="15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7" name="Freeform 67"/>
              <p:cNvSpPr>
                <a:spLocks/>
              </p:cNvSpPr>
              <p:nvPr/>
            </p:nvSpPr>
            <p:spPr bwMode="auto">
              <a:xfrm>
                <a:off x="3069" y="1742"/>
                <a:ext cx="321" cy="681"/>
              </a:xfrm>
              <a:custGeom>
                <a:avLst/>
                <a:gdLst>
                  <a:gd name="T0" fmla="*/ 12 w 1605"/>
                  <a:gd name="T1" fmla="*/ 123 h 3403"/>
                  <a:gd name="T2" fmla="*/ 0 w 1605"/>
                  <a:gd name="T3" fmla="*/ 90 h 3403"/>
                  <a:gd name="T4" fmla="*/ 4 w 1605"/>
                  <a:gd name="T5" fmla="*/ 42 h 3403"/>
                  <a:gd name="T6" fmla="*/ 19 w 1605"/>
                  <a:gd name="T7" fmla="*/ 3 h 3403"/>
                  <a:gd name="T8" fmla="*/ 21 w 1605"/>
                  <a:gd name="T9" fmla="*/ 0 h 3403"/>
                  <a:gd name="T10" fmla="*/ 1605 w 1605"/>
                  <a:gd name="T11" fmla="*/ 1140 h 3403"/>
                  <a:gd name="T12" fmla="*/ 1502 w 1605"/>
                  <a:gd name="T13" fmla="*/ 1613 h 3403"/>
                  <a:gd name="T14" fmla="*/ 1502 w 1605"/>
                  <a:gd name="T15" fmla="*/ 1617 h 3403"/>
                  <a:gd name="T16" fmla="*/ 1192 w 1605"/>
                  <a:gd name="T17" fmla="*/ 3010 h 3403"/>
                  <a:gd name="T18" fmla="*/ 1160 w 1605"/>
                  <a:gd name="T19" fmla="*/ 3082 h 3403"/>
                  <a:gd name="T20" fmla="*/ 1140 w 1605"/>
                  <a:gd name="T21" fmla="*/ 3142 h 3403"/>
                  <a:gd name="T22" fmla="*/ 1100 w 1605"/>
                  <a:gd name="T23" fmla="*/ 3217 h 3403"/>
                  <a:gd name="T24" fmla="*/ 1075 w 1605"/>
                  <a:gd name="T25" fmla="*/ 3258 h 3403"/>
                  <a:gd name="T26" fmla="*/ 1050 w 1605"/>
                  <a:gd name="T27" fmla="*/ 3310 h 3403"/>
                  <a:gd name="T28" fmla="*/ 1034 w 1605"/>
                  <a:gd name="T29" fmla="*/ 3350 h 3403"/>
                  <a:gd name="T30" fmla="*/ 994 w 1605"/>
                  <a:gd name="T31" fmla="*/ 3403 h 3403"/>
                  <a:gd name="T32" fmla="*/ 471 w 1605"/>
                  <a:gd name="T33" fmla="*/ 2968 h 3403"/>
                  <a:gd name="T34" fmla="*/ 704 w 1605"/>
                  <a:gd name="T35" fmla="*/ 2690 h 3403"/>
                  <a:gd name="T36" fmla="*/ 907 w 1605"/>
                  <a:gd name="T37" fmla="*/ 2202 h 3403"/>
                  <a:gd name="T38" fmla="*/ 1052 w 1605"/>
                  <a:gd name="T39" fmla="*/ 1607 h 3403"/>
                  <a:gd name="T40" fmla="*/ 1057 w 1605"/>
                  <a:gd name="T41" fmla="*/ 1563 h 3403"/>
                  <a:gd name="T42" fmla="*/ 1054 w 1605"/>
                  <a:gd name="T43" fmla="*/ 1513 h 3403"/>
                  <a:gd name="T44" fmla="*/ 1027 w 1605"/>
                  <a:gd name="T45" fmla="*/ 1430 h 3403"/>
                  <a:gd name="T46" fmla="*/ 1005 w 1605"/>
                  <a:gd name="T47" fmla="*/ 1390 h 3403"/>
                  <a:gd name="T48" fmla="*/ 965 w 1605"/>
                  <a:gd name="T49" fmla="*/ 1350 h 3403"/>
                  <a:gd name="T50" fmla="*/ 930 w 1605"/>
                  <a:gd name="T51" fmla="*/ 1330 h 3403"/>
                  <a:gd name="T52" fmla="*/ 849 w 1605"/>
                  <a:gd name="T53" fmla="*/ 1277 h 3403"/>
                  <a:gd name="T54" fmla="*/ 361 w 1605"/>
                  <a:gd name="T55" fmla="*/ 780 h 3403"/>
                  <a:gd name="T56" fmla="*/ 276 w 1605"/>
                  <a:gd name="T57" fmla="*/ 675 h 3403"/>
                  <a:gd name="T58" fmla="*/ 204 w 1605"/>
                  <a:gd name="T59" fmla="*/ 580 h 3403"/>
                  <a:gd name="T60" fmla="*/ 139 w 1605"/>
                  <a:gd name="T61" fmla="*/ 490 h 3403"/>
                  <a:gd name="T62" fmla="*/ 89 w 1605"/>
                  <a:gd name="T63" fmla="*/ 413 h 3403"/>
                  <a:gd name="T64" fmla="*/ 54 w 1605"/>
                  <a:gd name="T65" fmla="*/ 333 h 3403"/>
                  <a:gd name="T66" fmla="*/ 31 w 1605"/>
                  <a:gd name="T67" fmla="*/ 243 h 3403"/>
                  <a:gd name="T68" fmla="*/ 12 w 1605"/>
                  <a:gd name="T69" fmla="*/ 123 h 340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605"/>
                  <a:gd name="T106" fmla="*/ 0 h 3403"/>
                  <a:gd name="T107" fmla="*/ 1605 w 1605"/>
                  <a:gd name="T108" fmla="*/ 3403 h 340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605" h="3403">
                    <a:moveTo>
                      <a:pt x="12" y="123"/>
                    </a:moveTo>
                    <a:lnTo>
                      <a:pt x="0" y="90"/>
                    </a:lnTo>
                    <a:lnTo>
                      <a:pt x="4" y="42"/>
                    </a:lnTo>
                    <a:lnTo>
                      <a:pt x="19" y="3"/>
                    </a:lnTo>
                    <a:lnTo>
                      <a:pt x="21" y="0"/>
                    </a:lnTo>
                    <a:lnTo>
                      <a:pt x="1605" y="1140"/>
                    </a:lnTo>
                    <a:lnTo>
                      <a:pt x="1502" y="1613"/>
                    </a:lnTo>
                    <a:lnTo>
                      <a:pt x="1502" y="1617"/>
                    </a:lnTo>
                    <a:lnTo>
                      <a:pt x="1192" y="3010"/>
                    </a:lnTo>
                    <a:lnTo>
                      <a:pt x="1160" y="3082"/>
                    </a:lnTo>
                    <a:lnTo>
                      <a:pt x="1140" y="3142"/>
                    </a:lnTo>
                    <a:lnTo>
                      <a:pt x="1100" y="3217"/>
                    </a:lnTo>
                    <a:lnTo>
                      <a:pt x="1075" y="3258"/>
                    </a:lnTo>
                    <a:lnTo>
                      <a:pt x="1050" y="3310"/>
                    </a:lnTo>
                    <a:lnTo>
                      <a:pt x="1034" y="3350"/>
                    </a:lnTo>
                    <a:lnTo>
                      <a:pt x="994" y="3403"/>
                    </a:lnTo>
                    <a:lnTo>
                      <a:pt x="471" y="2968"/>
                    </a:lnTo>
                    <a:lnTo>
                      <a:pt x="704" y="2690"/>
                    </a:lnTo>
                    <a:lnTo>
                      <a:pt x="907" y="2202"/>
                    </a:lnTo>
                    <a:lnTo>
                      <a:pt x="1052" y="1607"/>
                    </a:lnTo>
                    <a:lnTo>
                      <a:pt x="1057" y="1563"/>
                    </a:lnTo>
                    <a:lnTo>
                      <a:pt x="1054" y="1513"/>
                    </a:lnTo>
                    <a:lnTo>
                      <a:pt x="1027" y="1430"/>
                    </a:lnTo>
                    <a:lnTo>
                      <a:pt x="1005" y="1390"/>
                    </a:lnTo>
                    <a:lnTo>
                      <a:pt x="965" y="1350"/>
                    </a:lnTo>
                    <a:lnTo>
                      <a:pt x="930" y="1330"/>
                    </a:lnTo>
                    <a:lnTo>
                      <a:pt x="849" y="1277"/>
                    </a:lnTo>
                    <a:lnTo>
                      <a:pt x="361" y="780"/>
                    </a:lnTo>
                    <a:lnTo>
                      <a:pt x="276" y="675"/>
                    </a:lnTo>
                    <a:lnTo>
                      <a:pt x="204" y="580"/>
                    </a:lnTo>
                    <a:lnTo>
                      <a:pt x="139" y="490"/>
                    </a:lnTo>
                    <a:lnTo>
                      <a:pt x="89" y="413"/>
                    </a:lnTo>
                    <a:lnTo>
                      <a:pt x="54" y="333"/>
                    </a:lnTo>
                    <a:lnTo>
                      <a:pt x="31" y="243"/>
                    </a:lnTo>
                    <a:lnTo>
                      <a:pt x="12" y="1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8" name="Freeform 68"/>
              <p:cNvSpPr>
                <a:spLocks/>
              </p:cNvSpPr>
              <p:nvPr/>
            </p:nvSpPr>
            <p:spPr bwMode="auto">
              <a:xfrm>
                <a:off x="2924" y="1767"/>
                <a:ext cx="357" cy="415"/>
              </a:xfrm>
              <a:custGeom>
                <a:avLst/>
                <a:gdLst>
                  <a:gd name="T0" fmla="*/ 406 w 1781"/>
                  <a:gd name="T1" fmla="*/ 305 h 2079"/>
                  <a:gd name="T2" fmla="*/ 736 w 1781"/>
                  <a:gd name="T3" fmla="*/ 0 h 2079"/>
                  <a:gd name="T4" fmla="*/ 755 w 1781"/>
                  <a:gd name="T5" fmla="*/ 120 h 2079"/>
                  <a:gd name="T6" fmla="*/ 778 w 1781"/>
                  <a:gd name="T7" fmla="*/ 210 h 2079"/>
                  <a:gd name="T8" fmla="*/ 813 w 1781"/>
                  <a:gd name="T9" fmla="*/ 290 h 2079"/>
                  <a:gd name="T10" fmla="*/ 863 w 1781"/>
                  <a:gd name="T11" fmla="*/ 367 h 2079"/>
                  <a:gd name="T12" fmla="*/ 928 w 1781"/>
                  <a:gd name="T13" fmla="*/ 457 h 2079"/>
                  <a:gd name="T14" fmla="*/ 1000 w 1781"/>
                  <a:gd name="T15" fmla="*/ 552 h 2079"/>
                  <a:gd name="T16" fmla="*/ 1085 w 1781"/>
                  <a:gd name="T17" fmla="*/ 657 h 2079"/>
                  <a:gd name="T18" fmla="*/ 1573 w 1781"/>
                  <a:gd name="T19" fmla="*/ 1154 h 2079"/>
                  <a:gd name="T20" fmla="*/ 1654 w 1781"/>
                  <a:gd name="T21" fmla="*/ 1207 h 2079"/>
                  <a:gd name="T22" fmla="*/ 1689 w 1781"/>
                  <a:gd name="T23" fmla="*/ 1227 h 2079"/>
                  <a:gd name="T24" fmla="*/ 1729 w 1781"/>
                  <a:gd name="T25" fmla="*/ 1267 h 2079"/>
                  <a:gd name="T26" fmla="*/ 1751 w 1781"/>
                  <a:gd name="T27" fmla="*/ 1307 h 2079"/>
                  <a:gd name="T28" fmla="*/ 1778 w 1781"/>
                  <a:gd name="T29" fmla="*/ 1390 h 2079"/>
                  <a:gd name="T30" fmla="*/ 1781 w 1781"/>
                  <a:gd name="T31" fmla="*/ 1440 h 2079"/>
                  <a:gd name="T32" fmla="*/ 1776 w 1781"/>
                  <a:gd name="T33" fmla="*/ 1484 h 2079"/>
                  <a:gd name="T34" fmla="*/ 1631 w 1781"/>
                  <a:gd name="T35" fmla="*/ 2079 h 2079"/>
                  <a:gd name="T36" fmla="*/ 1519 w 1781"/>
                  <a:gd name="T37" fmla="*/ 2052 h 2079"/>
                  <a:gd name="T38" fmla="*/ 1461 w 1781"/>
                  <a:gd name="T39" fmla="*/ 2032 h 2079"/>
                  <a:gd name="T40" fmla="*/ 1391 w 1781"/>
                  <a:gd name="T41" fmla="*/ 2007 h 2079"/>
                  <a:gd name="T42" fmla="*/ 1341 w 1781"/>
                  <a:gd name="T43" fmla="*/ 1972 h 2079"/>
                  <a:gd name="T44" fmla="*/ 1309 w 1781"/>
                  <a:gd name="T45" fmla="*/ 1922 h 2079"/>
                  <a:gd name="T46" fmla="*/ 961 w 1781"/>
                  <a:gd name="T47" fmla="*/ 1496 h 2079"/>
                  <a:gd name="T48" fmla="*/ 940 w 1781"/>
                  <a:gd name="T49" fmla="*/ 1452 h 2079"/>
                  <a:gd name="T50" fmla="*/ 936 w 1781"/>
                  <a:gd name="T51" fmla="*/ 1417 h 2079"/>
                  <a:gd name="T52" fmla="*/ 944 w 1781"/>
                  <a:gd name="T53" fmla="*/ 1386 h 2079"/>
                  <a:gd name="T54" fmla="*/ 991 w 1781"/>
                  <a:gd name="T55" fmla="*/ 1282 h 2079"/>
                  <a:gd name="T56" fmla="*/ 853 w 1781"/>
                  <a:gd name="T57" fmla="*/ 1160 h 2079"/>
                  <a:gd name="T58" fmla="*/ 736 w 1781"/>
                  <a:gd name="T59" fmla="*/ 1249 h 2079"/>
                  <a:gd name="T60" fmla="*/ 633 w 1781"/>
                  <a:gd name="T61" fmla="*/ 1147 h 2079"/>
                  <a:gd name="T62" fmla="*/ 546 w 1781"/>
                  <a:gd name="T63" fmla="*/ 1050 h 2079"/>
                  <a:gd name="T64" fmla="*/ 440 w 1781"/>
                  <a:gd name="T65" fmla="*/ 971 h 2079"/>
                  <a:gd name="T66" fmla="*/ 328 w 1781"/>
                  <a:gd name="T67" fmla="*/ 909 h 2079"/>
                  <a:gd name="T68" fmla="*/ 0 w 1781"/>
                  <a:gd name="T69" fmla="*/ 702 h 2079"/>
                  <a:gd name="T70" fmla="*/ 153 w 1781"/>
                  <a:gd name="T71" fmla="*/ 550 h 2079"/>
                  <a:gd name="T72" fmla="*/ 406 w 1781"/>
                  <a:gd name="T73" fmla="*/ 305 h 207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81"/>
                  <a:gd name="T112" fmla="*/ 0 h 2079"/>
                  <a:gd name="T113" fmla="*/ 1781 w 1781"/>
                  <a:gd name="T114" fmla="*/ 2079 h 207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81" h="2079">
                    <a:moveTo>
                      <a:pt x="406" y="305"/>
                    </a:moveTo>
                    <a:lnTo>
                      <a:pt x="736" y="0"/>
                    </a:lnTo>
                    <a:lnTo>
                      <a:pt x="755" y="120"/>
                    </a:lnTo>
                    <a:lnTo>
                      <a:pt x="778" y="210"/>
                    </a:lnTo>
                    <a:lnTo>
                      <a:pt x="813" y="290"/>
                    </a:lnTo>
                    <a:lnTo>
                      <a:pt x="863" y="367"/>
                    </a:lnTo>
                    <a:lnTo>
                      <a:pt x="928" y="457"/>
                    </a:lnTo>
                    <a:lnTo>
                      <a:pt x="1000" y="552"/>
                    </a:lnTo>
                    <a:lnTo>
                      <a:pt x="1085" y="657"/>
                    </a:lnTo>
                    <a:lnTo>
                      <a:pt x="1573" y="1154"/>
                    </a:lnTo>
                    <a:lnTo>
                      <a:pt x="1654" y="1207"/>
                    </a:lnTo>
                    <a:lnTo>
                      <a:pt x="1689" y="1227"/>
                    </a:lnTo>
                    <a:lnTo>
                      <a:pt x="1729" y="1267"/>
                    </a:lnTo>
                    <a:lnTo>
                      <a:pt x="1751" y="1307"/>
                    </a:lnTo>
                    <a:lnTo>
                      <a:pt x="1778" y="1390"/>
                    </a:lnTo>
                    <a:lnTo>
                      <a:pt x="1781" y="1440"/>
                    </a:lnTo>
                    <a:lnTo>
                      <a:pt x="1776" y="1484"/>
                    </a:lnTo>
                    <a:lnTo>
                      <a:pt x="1631" y="2079"/>
                    </a:lnTo>
                    <a:lnTo>
                      <a:pt x="1519" y="2052"/>
                    </a:lnTo>
                    <a:lnTo>
                      <a:pt x="1461" y="2032"/>
                    </a:lnTo>
                    <a:lnTo>
                      <a:pt x="1391" y="2007"/>
                    </a:lnTo>
                    <a:lnTo>
                      <a:pt x="1341" y="1972"/>
                    </a:lnTo>
                    <a:lnTo>
                      <a:pt x="1309" y="1922"/>
                    </a:lnTo>
                    <a:lnTo>
                      <a:pt x="961" y="1496"/>
                    </a:lnTo>
                    <a:lnTo>
                      <a:pt x="940" y="1452"/>
                    </a:lnTo>
                    <a:lnTo>
                      <a:pt x="936" y="1417"/>
                    </a:lnTo>
                    <a:lnTo>
                      <a:pt x="944" y="1386"/>
                    </a:lnTo>
                    <a:lnTo>
                      <a:pt x="991" y="1282"/>
                    </a:lnTo>
                    <a:lnTo>
                      <a:pt x="853" y="1160"/>
                    </a:lnTo>
                    <a:lnTo>
                      <a:pt x="736" y="1249"/>
                    </a:lnTo>
                    <a:lnTo>
                      <a:pt x="633" y="1147"/>
                    </a:lnTo>
                    <a:lnTo>
                      <a:pt x="546" y="1050"/>
                    </a:lnTo>
                    <a:lnTo>
                      <a:pt x="440" y="971"/>
                    </a:lnTo>
                    <a:lnTo>
                      <a:pt x="328" y="909"/>
                    </a:lnTo>
                    <a:lnTo>
                      <a:pt x="0" y="702"/>
                    </a:lnTo>
                    <a:lnTo>
                      <a:pt x="153" y="550"/>
                    </a:lnTo>
                    <a:lnTo>
                      <a:pt x="406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9" name="Freeform 69"/>
              <p:cNvSpPr>
                <a:spLocks/>
              </p:cNvSpPr>
              <p:nvPr/>
            </p:nvSpPr>
            <p:spPr bwMode="auto">
              <a:xfrm>
                <a:off x="2811" y="2104"/>
                <a:ext cx="614" cy="760"/>
              </a:xfrm>
              <a:custGeom>
                <a:avLst/>
                <a:gdLst>
                  <a:gd name="T0" fmla="*/ 0 w 3069"/>
                  <a:gd name="T1" fmla="*/ 350 h 3799"/>
                  <a:gd name="T2" fmla="*/ 373 w 3069"/>
                  <a:gd name="T3" fmla="*/ 0 h 3799"/>
                  <a:gd name="T4" fmla="*/ 1760 w 3069"/>
                  <a:gd name="T5" fmla="*/ 1158 h 3799"/>
                  <a:gd name="T6" fmla="*/ 2283 w 3069"/>
                  <a:gd name="T7" fmla="*/ 1593 h 3799"/>
                  <a:gd name="T8" fmla="*/ 3051 w 3069"/>
                  <a:gd name="T9" fmla="*/ 2232 h 3799"/>
                  <a:gd name="T10" fmla="*/ 3064 w 3069"/>
                  <a:gd name="T11" fmla="*/ 2260 h 3799"/>
                  <a:gd name="T12" fmla="*/ 3064 w 3069"/>
                  <a:gd name="T13" fmla="*/ 2262 h 3799"/>
                  <a:gd name="T14" fmla="*/ 3069 w 3069"/>
                  <a:gd name="T15" fmla="*/ 2293 h 3799"/>
                  <a:gd name="T16" fmla="*/ 3061 w 3069"/>
                  <a:gd name="T17" fmla="*/ 2310 h 3799"/>
                  <a:gd name="T18" fmla="*/ 3056 w 3069"/>
                  <a:gd name="T19" fmla="*/ 2322 h 3799"/>
                  <a:gd name="T20" fmla="*/ 3034 w 3069"/>
                  <a:gd name="T21" fmla="*/ 2359 h 3799"/>
                  <a:gd name="T22" fmla="*/ 2987 w 3069"/>
                  <a:gd name="T23" fmla="*/ 2390 h 3799"/>
                  <a:gd name="T24" fmla="*/ 2628 w 3069"/>
                  <a:gd name="T25" fmla="*/ 2703 h 3799"/>
                  <a:gd name="T26" fmla="*/ 2591 w 3069"/>
                  <a:gd name="T27" fmla="*/ 2725 h 3799"/>
                  <a:gd name="T28" fmla="*/ 2531 w 3069"/>
                  <a:gd name="T29" fmla="*/ 2765 h 3799"/>
                  <a:gd name="T30" fmla="*/ 2459 w 3069"/>
                  <a:gd name="T31" fmla="*/ 2807 h 3799"/>
                  <a:gd name="T32" fmla="*/ 2418 w 3069"/>
                  <a:gd name="T33" fmla="*/ 2818 h 3799"/>
                  <a:gd name="T34" fmla="*/ 2356 w 3069"/>
                  <a:gd name="T35" fmla="*/ 2832 h 3799"/>
                  <a:gd name="T36" fmla="*/ 1779 w 3069"/>
                  <a:gd name="T37" fmla="*/ 3005 h 3799"/>
                  <a:gd name="T38" fmla="*/ 1729 w 3069"/>
                  <a:gd name="T39" fmla="*/ 3033 h 3799"/>
                  <a:gd name="T40" fmla="*/ 1661 w 3069"/>
                  <a:gd name="T41" fmla="*/ 3060 h 3799"/>
                  <a:gd name="T42" fmla="*/ 1573 w 3069"/>
                  <a:gd name="T43" fmla="*/ 3115 h 3799"/>
                  <a:gd name="T44" fmla="*/ 1496 w 3069"/>
                  <a:gd name="T45" fmla="*/ 3175 h 3799"/>
                  <a:gd name="T46" fmla="*/ 1366 w 3069"/>
                  <a:gd name="T47" fmla="*/ 3285 h 3799"/>
                  <a:gd name="T48" fmla="*/ 955 w 3069"/>
                  <a:gd name="T49" fmla="*/ 3640 h 3799"/>
                  <a:gd name="T50" fmla="*/ 845 w 3069"/>
                  <a:gd name="T51" fmla="*/ 3710 h 3799"/>
                  <a:gd name="T52" fmla="*/ 781 w 3069"/>
                  <a:gd name="T53" fmla="*/ 3758 h 3799"/>
                  <a:gd name="T54" fmla="*/ 735 w 3069"/>
                  <a:gd name="T55" fmla="*/ 3799 h 3799"/>
                  <a:gd name="T56" fmla="*/ 401 w 3069"/>
                  <a:gd name="T57" fmla="*/ 3255 h 3799"/>
                  <a:gd name="T58" fmla="*/ 368 w 3069"/>
                  <a:gd name="T59" fmla="*/ 3160 h 3799"/>
                  <a:gd name="T60" fmla="*/ 351 w 3069"/>
                  <a:gd name="T61" fmla="*/ 3100 h 3799"/>
                  <a:gd name="T62" fmla="*/ 348 w 3069"/>
                  <a:gd name="T63" fmla="*/ 3050 h 3799"/>
                  <a:gd name="T64" fmla="*/ 343 w 3069"/>
                  <a:gd name="T65" fmla="*/ 3002 h 3799"/>
                  <a:gd name="T66" fmla="*/ 348 w 3069"/>
                  <a:gd name="T67" fmla="*/ 2957 h 3799"/>
                  <a:gd name="T68" fmla="*/ 370 w 3069"/>
                  <a:gd name="T69" fmla="*/ 2903 h 3799"/>
                  <a:gd name="T70" fmla="*/ 396 w 3069"/>
                  <a:gd name="T71" fmla="*/ 2853 h 3799"/>
                  <a:gd name="T72" fmla="*/ 423 w 3069"/>
                  <a:gd name="T73" fmla="*/ 2793 h 3799"/>
                  <a:gd name="T74" fmla="*/ 483 w 3069"/>
                  <a:gd name="T75" fmla="*/ 2465 h 3799"/>
                  <a:gd name="T76" fmla="*/ 490 w 3069"/>
                  <a:gd name="T77" fmla="*/ 2417 h 3799"/>
                  <a:gd name="T78" fmla="*/ 533 w 3069"/>
                  <a:gd name="T79" fmla="*/ 2342 h 3799"/>
                  <a:gd name="T80" fmla="*/ 568 w 3069"/>
                  <a:gd name="T81" fmla="*/ 2274 h 3799"/>
                  <a:gd name="T82" fmla="*/ 596 w 3069"/>
                  <a:gd name="T83" fmla="*/ 2210 h 3799"/>
                  <a:gd name="T84" fmla="*/ 606 w 3069"/>
                  <a:gd name="T85" fmla="*/ 2158 h 3799"/>
                  <a:gd name="T86" fmla="*/ 616 w 3069"/>
                  <a:gd name="T87" fmla="*/ 2090 h 3799"/>
                  <a:gd name="T88" fmla="*/ 621 w 3069"/>
                  <a:gd name="T89" fmla="*/ 2033 h 3799"/>
                  <a:gd name="T90" fmla="*/ 618 w 3069"/>
                  <a:gd name="T91" fmla="*/ 1965 h 3799"/>
                  <a:gd name="T92" fmla="*/ 613 w 3069"/>
                  <a:gd name="T93" fmla="*/ 1895 h 3799"/>
                  <a:gd name="T94" fmla="*/ 613 w 3069"/>
                  <a:gd name="T95" fmla="*/ 1890 h 3799"/>
                  <a:gd name="T96" fmla="*/ 608 w 3069"/>
                  <a:gd name="T97" fmla="*/ 1820 h 3799"/>
                  <a:gd name="T98" fmla="*/ 604 w 3069"/>
                  <a:gd name="T99" fmla="*/ 1770 h 3799"/>
                  <a:gd name="T100" fmla="*/ 575 w 3069"/>
                  <a:gd name="T101" fmla="*/ 1693 h 3799"/>
                  <a:gd name="T102" fmla="*/ 556 w 3069"/>
                  <a:gd name="T103" fmla="*/ 1635 h 3799"/>
                  <a:gd name="T104" fmla="*/ 540 w 3069"/>
                  <a:gd name="T105" fmla="*/ 1583 h 3799"/>
                  <a:gd name="T106" fmla="*/ 0 w 3069"/>
                  <a:gd name="T107" fmla="*/ 350 h 379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069"/>
                  <a:gd name="T163" fmla="*/ 0 h 3799"/>
                  <a:gd name="T164" fmla="*/ 3069 w 3069"/>
                  <a:gd name="T165" fmla="*/ 3799 h 379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069" h="3799">
                    <a:moveTo>
                      <a:pt x="0" y="350"/>
                    </a:moveTo>
                    <a:lnTo>
                      <a:pt x="373" y="0"/>
                    </a:lnTo>
                    <a:lnTo>
                      <a:pt x="1760" y="1158"/>
                    </a:lnTo>
                    <a:lnTo>
                      <a:pt x="2283" y="1593"/>
                    </a:lnTo>
                    <a:lnTo>
                      <a:pt x="3051" y="2232"/>
                    </a:lnTo>
                    <a:lnTo>
                      <a:pt x="3064" y="2260"/>
                    </a:lnTo>
                    <a:lnTo>
                      <a:pt x="3064" y="2262"/>
                    </a:lnTo>
                    <a:lnTo>
                      <a:pt x="3069" y="2293"/>
                    </a:lnTo>
                    <a:lnTo>
                      <a:pt x="3061" y="2310"/>
                    </a:lnTo>
                    <a:lnTo>
                      <a:pt x="3056" y="2322"/>
                    </a:lnTo>
                    <a:lnTo>
                      <a:pt x="3034" y="2359"/>
                    </a:lnTo>
                    <a:lnTo>
                      <a:pt x="2987" y="2390"/>
                    </a:lnTo>
                    <a:lnTo>
                      <a:pt x="2628" y="2703"/>
                    </a:lnTo>
                    <a:lnTo>
                      <a:pt x="2591" y="2725"/>
                    </a:lnTo>
                    <a:lnTo>
                      <a:pt x="2531" y="2765"/>
                    </a:lnTo>
                    <a:lnTo>
                      <a:pt x="2459" y="2807"/>
                    </a:lnTo>
                    <a:lnTo>
                      <a:pt x="2418" y="2818"/>
                    </a:lnTo>
                    <a:lnTo>
                      <a:pt x="2356" y="2832"/>
                    </a:lnTo>
                    <a:lnTo>
                      <a:pt x="1779" y="3005"/>
                    </a:lnTo>
                    <a:lnTo>
                      <a:pt x="1729" y="3033"/>
                    </a:lnTo>
                    <a:lnTo>
                      <a:pt x="1661" y="3060"/>
                    </a:lnTo>
                    <a:lnTo>
                      <a:pt x="1573" y="3115"/>
                    </a:lnTo>
                    <a:lnTo>
                      <a:pt x="1496" y="3175"/>
                    </a:lnTo>
                    <a:lnTo>
                      <a:pt x="1366" y="3285"/>
                    </a:lnTo>
                    <a:lnTo>
                      <a:pt x="955" y="3640"/>
                    </a:lnTo>
                    <a:lnTo>
                      <a:pt x="845" y="3710"/>
                    </a:lnTo>
                    <a:lnTo>
                      <a:pt x="781" y="3758"/>
                    </a:lnTo>
                    <a:lnTo>
                      <a:pt x="735" y="3799"/>
                    </a:lnTo>
                    <a:lnTo>
                      <a:pt x="401" y="3255"/>
                    </a:lnTo>
                    <a:lnTo>
                      <a:pt x="368" y="3160"/>
                    </a:lnTo>
                    <a:lnTo>
                      <a:pt x="351" y="3100"/>
                    </a:lnTo>
                    <a:lnTo>
                      <a:pt x="348" y="3050"/>
                    </a:lnTo>
                    <a:lnTo>
                      <a:pt x="343" y="3002"/>
                    </a:lnTo>
                    <a:lnTo>
                      <a:pt x="348" y="2957"/>
                    </a:lnTo>
                    <a:lnTo>
                      <a:pt x="370" y="2903"/>
                    </a:lnTo>
                    <a:lnTo>
                      <a:pt x="396" y="2853"/>
                    </a:lnTo>
                    <a:lnTo>
                      <a:pt x="423" y="2793"/>
                    </a:lnTo>
                    <a:lnTo>
                      <a:pt x="483" y="2465"/>
                    </a:lnTo>
                    <a:lnTo>
                      <a:pt x="490" y="2417"/>
                    </a:lnTo>
                    <a:lnTo>
                      <a:pt x="533" y="2342"/>
                    </a:lnTo>
                    <a:lnTo>
                      <a:pt x="568" y="2274"/>
                    </a:lnTo>
                    <a:lnTo>
                      <a:pt x="596" y="2210"/>
                    </a:lnTo>
                    <a:lnTo>
                      <a:pt x="606" y="2158"/>
                    </a:lnTo>
                    <a:lnTo>
                      <a:pt x="616" y="2090"/>
                    </a:lnTo>
                    <a:lnTo>
                      <a:pt x="621" y="2033"/>
                    </a:lnTo>
                    <a:lnTo>
                      <a:pt x="618" y="1965"/>
                    </a:lnTo>
                    <a:lnTo>
                      <a:pt x="613" y="1895"/>
                    </a:lnTo>
                    <a:lnTo>
                      <a:pt x="613" y="1890"/>
                    </a:lnTo>
                    <a:lnTo>
                      <a:pt x="608" y="1820"/>
                    </a:lnTo>
                    <a:lnTo>
                      <a:pt x="604" y="1770"/>
                    </a:lnTo>
                    <a:lnTo>
                      <a:pt x="575" y="1693"/>
                    </a:lnTo>
                    <a:lnTo>
                      <a:pt x="556" y="1635"/>
                    </a:lnTo>
                    <a:lnTo>
                      <a:pt x="540" y="1583"/>
                    </a:lnTo>
                    <a:lnTo>
                      <a:pt x="0" y="3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0" name="Freeform 70"/>
              <p:cNvSpPr>
                <a:spLocks/>
              </p:cNvSpPr>
              <p:nvPr/>
            </p:nvSpPr>
            <p:spPr bwMode="auto">
              <a:xfrm>
                <a:off x="2685" y="2174"/>
                <a:ext cx="249" cy="385"/>
              </a:xfrm>
              <a:custGeom>
                <a:avLst/>
                <a:gdLst>
                  <a:gd name="T0" fmla="*/ 256 w 1246"/>
                  <a:gd name="T1" fmla="*/ 777 h 1924"/>
                  <a:gd name="T2" fmla="*/ 513 w 1246"/>
                  <a:gd name="T3" fmla="*/ 65 h 1924"/>
                  <a:gd name="T4" fmla="*/ 631 w 1246"/>
                  <a:gd name="T5" fmla="*/ 3 h 1924"/>
                  <a:gd name="T6" fmla="*/ 633 w 1246"/>
                  <a:gd name="T7" fmla="*/ 0 h 1924"/>
                  <a:gd name="T8" fmla="*/ 1173 w 1246"/>
                  <a:gd name="T9" fmla="*/ 1233 h 1924"/>
                  <a:gd name="T10" fmla="*/ 1189 w 1246"/>
                  <a:gd name="T11" fmla="*/ 1285 h 1924"/>
                  <a:gd name="T12" fmla="*/ 1208 w 1246"/>
                  <a:gd name="T13" fmla="*/ 1343 h 1924"/>
                  <a:gd name="T14" fmla="*/ 1237 w 1246"/>
                  <a:gd name="T15" fmla="*/ 1420 h 1924"/>
                  <a:gd name="T16" fmla="*/ 1241 w 1246"/>
                  <a:gd name="T17" fmla="*/ 1470 h 1924"/>
                  <a:gd name="T18" fmla="*/ 1246 w 1246"/>
                  <a:gd name="T19" fmla="*/ 1540 h 1924"/>
                  <a:gd name="T20" fmla="*/ 195 w 1246"/>
                  <a:gd name="T21" fmla="*/ 1924 h 1924"/>
                  <a:gd name="T22" fmla="*/ 0 w 1246"/>
                  <a:gd name="T23" fmla="*/ 1450 h 1924"/>
                  <a:gd name="T24" fmla="*/ 23 w 1246"/>
                  <a:gd name="T25" fmla="*/ 1420 h 1924"/>
                  <a:gd name="T26" fmla="*/ 50 w 1246"/>
                  <a:gd name="T27" fmla="*/ 1385 h 1924"/>
                  <a:gd name="T28" fmla="*/ 71 w 1246"/>
                  <a:gd name="T29" fmla="*/ 1350 h 1924"/>
                  <a:gd name="T30" fmla="*/ 81 w 1246"/>
                  <a:gd name="T31" fmla="*/ 1314 h 1924"/>
                  <a:gd name="T32" fmla="*/ 98 w 1246"/>
                  <a:gd name="T33" fmla="*/ 1272 h 1924"/>
                  <a:gd name="T34" fmla="*/ 256 w 1246"/>
                  <a:gd name="T35" fmla="*/ 777 h 192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246"/>
                  <a:gd name="T55" fmla="*/ 0 h 1924"/>
                  <a:gd name="T56" fmla="*/ 1246 w 1246"/>
                  <a:gd name="T57" fmla="*/ 1924 h 192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246" h="1924">
                    <a:moveTo>
                      <a:pt x="256" y="777"/>
                    </a:moveTo>
                    <a:lnTo>
                      <a:pt x="513" y="65"/>
                    </a:lnTo>
                    <a:lnTo>
                      <a:pt x="631" y="3"/>
                    </a:lnTo>
                    <a:lnTo>
                      <a:pt x="633" y="0"/>
                    </a:lnTo>
                    <a:lnTo>
                      <a:pt x="1173" y="1233"/>
                    </a:lnTo>
                    <a:lnTo>
                      <a:pt x="1189" y="1285"/>
                    </a:lnTo>
                    <a:lnTo>
                      <a:pt x="1208" y="1343"/>
                    </a:lnTo>
                    <a:lnTo>
                      <a:pt x="1237" y="1420"/>
                    </a:lnTo>
                    <a:lnTo>
                      <a:pt x="1241" y="1470"/>
                    </a:lnTo>
                    <a:lnTo>
                      <a:pt x="1246" y="1540"/>
                    </a:lnTo>
                    <a:lnTo>
                      <a:pt x="195" y="1924"/>
                    </a:lnTo>
                    <a:lnTo>
                      <a:pt x="0" y="1450"/>
                    </a:lnTo>
                    <a:lnTo>
                      <a:pt x="23" y="1420"/>
                    </a:lnTo>
                    <a:lnTo>
                      <a:pt x="50" y="1385"/>
                    </a:lnTo>
                    <a:lnTo>
                      <a:pt x="71" y="1350"/>
                    </a:lnTo>
                    <a:lnTo>
                      <a:pt x="81" y="1314"/>
                    </a:lnTo>
                    <a:lnTo>
                      <a:pt x="98" y="1272"/>
                    </a:lnTo>
                    <a:lnTo>
                      <a:pt x="256" y="77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1" name="Freeform 71"/>
              <p:cNvSpPr>
                <a:spLocks/>
              </p:cNvSpPr>
              <p:nvPr/>
            </p:nvSpPr>
            <p:spPr bwMode="auto">
              <a:xfrm>
                <a:off x="2716" y="2566"/>
                <a:ext cx="858" cy="1432"/>
              </a:xfrm>
              <a:custGeom>
                <a:avLst/>
                <a:gdLst>
                  <a:gd name="T0" fmla="*/ 3559 w 4286"/>
                  <a:gd name="T1" fmla="*/ 70 h 7162"/>
                  <a:gd name="T2" fmla="*/ 3589 w 4286"/>
                  <a:gd name="T3" fmla="*/ 153 h 7162"/>
                  <a:gd name="T4" fmla="*/ 3594 w 4286"/>
                  <a:gd name="T5" fmla="*/ 427 h 7162"/>
                  <a:gd name="T6" fmla="*/ 3651 w 4286"/>
                  <a:gd name="T7" fmla="*/ 805 h 7162"/>
                  <a:gd name="T8" fmla="*/ 3829 w 4286"/>
                  <a:gd name="T9" fmla="*/ 1404 h 7162"/>
                  <a:gd name="T10" fmla="*/ 3896 w 4286"/>
                  <a:gd name="T11" fmla="*/ 1595 h 7162"/>
                  <a:gd name="T12" fmla="*/ 4001 w 4286"/>
                  <a:gd name="T13" fmla="*/ 1713 h 7162"/>
                  <a:gd name="T14" fmla="*/ 4074 w 4286"/>
                  <a:gd name="T15" fmla="*/ 2155 h 7162"/>
                  <a:gd name="T16" fmla="*/ 4141 w 4286"/>
                  <a:gd name="T17" fmla="*/ 2462 h 7162"/>
                  <a:gd name="T18" fmla="*/ 4264 w 4286"/>
                  <a:gd name="T19" fmla="*/ 2745 h 7162"/>
                  <a:gd name="T20" fmla="*/ 4221 w 4286"/>
                  <a:gd name="T21" fmla="*/ 3261 h 7162"/>
                  <a:gd name="T22" fmla="*/ 4151 w 4286"/>
                  <a:gd name="T23" fmla="*/ 4077 h 7162"/>
                  <a:gd name="T24" fmla="*/ 4064 w 4286"/>
                  <a:gd name="T25" fmla="*/ 4352 h 7162"/>
                  <a:gd name="T26" fmla="*/ 3941 w 4286"/>
                  <a:gd name="T27" fmla="*/ 4657 h 7162"/>
                  <a:gd name="T28" fmla="*/ 3814 w 4286"/>
                  <a:gd name="T29" fmla="*/ 4913 h 7162"/>
                  <a:gd name="T30" fmla="*/ 3489 w 4286"/>
                  <a:gd name="T31" fmla="*/ 5338 h 7162"/>
                  <a:gd name="T32" fmla="*/ 3344 w 4286"/>
                  <a:gd name="T33" fmla="*/ 5608 h 7162"/>
                  <a:gd name="T34" fmla="*/ 3256 w 4286"/>
                  <a:gd name="T35" fmla="*/ 5867 h 7162"/>
                  <a:gd name="T36" fmla="*/ 3136 w 4286"/>
                  <a:gd name="T37" fmla="*/ 6090 h 7162"/>
                  <a:gd name="T38" fmla="*/ 2669 w 4286"/>
                  <a:gd name="T39" fmla="*/ 6512 h 7162"/>
                  <a:gd name="T40" fmla="*/ 2161 w 4286"/>
                  <a:gd name="T41" fmla="*/ 7122 h 7162"/>
                  <a:gd name="T42" fmla="*/ 1946 w 4286"/>
                  <a:gd name="T43" fmla="*/ 7160 h 7162"/>
                  <a:gd name="T44" fmla="*/ 1701 w 4286"/>
                  <a:gd name="T45" fmla="*/ 7102 h 7162"/>
                  <a:gd name="T46" fmla="*/ 1131 w 4286"/>
                  <a:gd name="T47" fmla="*/ 7118 h 7162"/>
                  <a:gd name="T48" fmla="*/ 1031 w 4286"/>
                  <a:gd name="T49" fmla="*/ 6740 h 7162"/>
                  <a:gd name="T50" fmla="*/ 1023 w 4286"/>
                  <a:gd name="T51" fmla="*/ 6471 h 7162"/>
                  <a:gd name="T52" fmla="*/ 975 w 4286"/>
                  <a:gd name="T53" fmla="*/ 6253 h 7162"/>
                  <a:gd name="T54" fmla="*/ 903 w 4286"/>
                  <a:gd name="T55" fmla="*/ 5873 h 7162"/>
                  <a:gd name="T56" fmla="*/ 780 w 4286"/>
                  <a:gd name="T57" fmla="*/ 5504 h 7162"/>
                  <a:gd name="T58" fmla="*/ 625 w 4286"/>
                  <a:gd name="T59" fmla="*/ 5280 h 7162"/>
                  <a:gd name="T60" fmla="*/ 552 w 4286"/>
                  <a:gd name="T61" fmla="*/ 5075 h 7162"/>
                  <a:gd name="T62" fmla="*/ 623 w 4286"/>
                  <a:gd name="T63" fmla="*/ 4910 h 7162"/>
                  <a:gd name="T64" fmla="*/ 683 w 4286"/>
                  <a:gd name="T65" fmla="*/ 4637 h 7162"/>
                  <a:gd name="T66" fmla="*/ 533 w 4286"/>
                  <a:gd name="T67" fmla="*/ 4455 h 7162"/>
                  <a:gd name="T68" fmla="*/ 301 w 4286"/>
                  <a:gd name="T69" fmla="*/ 4396 h 7162"/>
                  <a:gd name="T70" fmla="*/ 158 w 4286"/>
                  <a:gd name="T71" fmla="*/ 3973 h 7162"/>
                  <a:gd name="T72" fmla="*/ 340 w 4286"/>
                  <a:gd name="T73" fmla="*/ 3848 h 7162"/>
                  <a:gd name="T74" fmla="*/ 656 w 4286"/>
                  <a:gd name="T75" fmla="*/ 3425 h 7162"/>
                  <a:gd name="T76" fmla="*/ 758 w 4286"/>
                  <a:gd name="T77" fmla="*/ 3170 h 7162"/>
                  <a:gd name="T78" fmla="*/ 778 w 4286"/>
                  <a:gd name="T79" fmla="*/ 2910 h 7162"/>
                  <a:gd name="T80" fmla="*/ 1068 w 4286"/>
                  <a:gd name="T81" fmla="*/ 1848 h 7162"/>
                  <a:gd name="T82" fmla="*/ 1210 w 4286"/>
                  <a:gd name="T83" fmla="*/ 1489 h 7162"/>
                  <a:gd name="T84" fmla="*/ 1430 w 4286"/>
                  <a:gd name="T85" fmla="*/ 1330 h 7162"/>
                  <a:gd name="T86" fmla="*/ 2048 w 4286"/>
                  <a:gd name="T87" fmla="*/ 805 h 7162"/>
                  <a:gd name="T88" fmla="*/ 2254 w 4286"/>
                  <a:gd name="T89" fmla="*/ 695 h 7162"/>
                  <a:gd name="T90" fmla="*/ 2934 w 4286"/>
                  <a:gd name="T91" fmla="*/ 497 h 7162"/>
                  <a:gd name="T92" fmla="*/ 3103 w 4286"/>
                  <a:gd name="T93" fmla="*/ 393 h 7162"/>
                  <a:gd name="T94" fmla="*/ 3531 w 4286"/>
                  <a:gd name="T95" fmla="*/ 12 h 716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286"/>
                  <a:gd name="T145" fmla="*/ 0 h 7162"/>
                  <a:gd name="T146" fmla="*/ 4286 w 4286"/>
                  <a:gd name="T147" fmla="*/ 7162 h 716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286" h="7162">
                    <a:moveTo>
                      <a:pt x="3536" y="0"/>
                    </a:moveTo>
                    <a:lnTo>
                      <a:pt x="3547" y="22"/>
                    </a:lnTo>
                    <a:lnTo>
                      <a:pt x="3559" y="70"/>
                    </a:lnTo>
                    <a:lnTo>
                      <a:pt x="3561" y="82"/>
                    </a:lnTo>
                    <a:lnTo>
                      <a:pt x="3572" y="115"/>
                    </a:lnTo>
                    <a:lnTo>
                      <a:pt x="3589" y="153"/>
                    </a:lnTo>
                    <a:lnTo>
                      <a:pt x="3586" y="220"/>
                    </a:lnTo>
                    <a:lnTo>
                      <a:pt x="3584" y="320"/>
                    </a:lnTo>
                    <a:lnTo>
                      <a:pt x="3594" y="427"/>
                    </a:lnTo>
                    <a:lnTo>
                      <a:pt x="3603" y="547"/>
                    </a:lnTo>
                    <a:lnTo>
                      <a:pt x="3636" y="713"/>
                    </a:lnTo>
                    <a:lnTo>
                      <a:pt x="3651" y="805"/>
                    </a:lnTo>
                    <a:lnTo>
                      <a:pt x="3684" y="908"/>
                    </a:lnTo>
                    <a:lnTo>
                      <a:pt x="3811" y="1327"/>
                    </a:lnTo>
                    <a:lnTo>
                      <a:pt x="3829" y="1404"/>
                    </a:lnTo>
                    <a:lnTo>
                      <a:pt x="3841" y="1477"/>
                    </a:lnTo>
                    <a:lnTo>
                      <a:pt x="3866" y="1547"/>
                    </a:lnTo>
                    <a:lnTo>
                      <a:pt x="3896" y="1595"/>
                    </a:lnTo>
                    <a:lnTo>
                      <a:pt x="3949" y="1655"/>
                    </a:lnTo>
                    <a:lnTo>
                      <a:pt x="4001" y="1709"/>
                    </a:lnTo>
                    <a:lnTo>
                      <a:pt x="4001" y="1713"/>
                    </a:lnTo>
                    <a:lnTo>
                      <a:pt x="4022" y="1770"/>
                    </a:lnTo>
                    <a:lnTo>
                      <a:pt x="4039" y="1838"/>
                    </a:lnTo>
                    <a:lnTo>
                      <a:pt x="4074" y="2155"/>
                    </a:lnTo>
                    <a:lnTo>
                      <a:pt x="4091" y="2238"/>
                    </a:lnTo>
                    <a:lnTo>
                      <a:pt x="4111" y="2358"/>
                    </a:lnTo>
                    <a:lnTo>
                      <a:pt x="4141" y="2462"/>
                    </a:lnTo>
                    <a:lnTo>
                      <a:pt x="4171" y="2566"/>
                    </a:lnTo>
                    <a:lnTo>
                      <a:pt x="4219" y="2651"/>
                    </a:lnTo>
                    <a:lnTo>
                      <a:pt x="4264" y="2745"/>
                    </a:lnTo>
                    <a:lnTo>
                      <a:pt x="4286" y="2815"/>
                    </a:lnTo>
                    <a:lnTo>
                      <a:pt x="4282" y="2900"/>
                    </a:lnTo>
                    <a:lnTo>
                      <a:pt x="4221" y="3261"/>
                    </a:lnTo>
                    <a:lnTo>
                      <a:pt x="4189" y="3842"/>
                    </a:lnTo>
                    <a:lnTo>
                      <a:pt x="4171" y="3970"/>
                    </a:lnTo>
                    <a:lnTo>
                      <a:pt x="4151" y="4077"/>
                    </a:lnTo>
                    <a:lnTo>
                      <a:pt x="4132" y="4157"/>
                    </a:lnTo>
                    <a:lnTo>
                      <a:pt x="4097" y="4257"/>
                    </a:lnTo>
                    <a:lnTo>
                      <a:pt x="4064" y="4352"/>
                    </a:lnTo>
                    <a:lnTo>
                      <a:pt x="4034" y="4442"/>
                    </a:lnTo>
                    <a:lnTo>
                      <a:pt x="4004" y="4535"/>
                    </a:lnTo>
                    <a:lnTo>
                      <a:pt x="3941" y="4657"/>
                    </a:lnTo>
                    <a:lnTo>
                      <a:pt x="3908" y="4747"/>
                    </a:lnTo>
                    <a:lnTo>
                      <a:pt x="3849" y="4832"/>
                    </a:lnTo>
                    <a:lnTo>
                      <a:pt x="3814" y="4913"/>
                    </a:lnTo>
                    <a:lnTo>
                      <a:pt x="3761" y="4985"/>
                    </a:lnTo>
                    <a:lnTo>
                      <a:pt x="3696" y="5062"/>
                    </a:lnTo>
                    <a:lnTo>
                      <a:pt x="3489" y="5338"/>
                    </a:lnTo>
                    <a:lnTo>
                      <a:pt x="3431" y="5423"/>
                    </a:lnTo>
                    <a:lnTo>
                      <a:pt x="3379" y="5523"/>
                    </a:lnTo>
                    <a:lnTo>
                      <a:pt x="3344" y="5608"/>
                    </a:lnTo>
                    <a:lnTo>
                      <a:pt x="3314" y="5697"/>
                    </a:lnTo>
                    <a:lnTo>
                      <a:pt x="3273" y="5778"/>
                    </a:lnTo>
                    <a:lnTo>
                      <a:pt x="3256" y="5867"/>
                    </a:lnTo>
                    <a:lnTo>
                      <a:pt x="3219" y="5965"/>
                    </a:lnTo>
                    <a:lnTo>
                      <a:pt x="3192" y="6035"/>
                    </a:lnTo>
                    <a:lnTo>
                      <a:pt x="3136" y="6090"/>
                    </a:lnTo>
                    <a:lnTo>
                      <a:pt x="3074" y="6145"/>
                    </a:lnTo>
                    <a:lnTo>
                      <a:pt x="3009" y="6200"/>
                    </a:lnTo>
                    <a:lnTo>
                      <a:pt x="2669" y="6512"/>
                    </a:lnTo>
                    <a:lnTo>
                      <a:pt x="2480" y="6747"/>
                    </a:lnTo>
                    <a:lnTo>
                      <a:pt x="2231" y="7102"/>
                    </a:lnTo>
                    <a:lnTo>
                      <a:pt x="2161" y="7122"/>
                    </a:lnTo>
                    <a:lnTo>
                      <a:pt x="2086" y="7152"/>
                    </a:lnTo>
                    <a:lnTo>
                      <a:pt x="2031" y="7162"/>
                    </a:lnTo>
                    <a:lnTo>
                      <a:pt x="1946" y="7160"/>
                    </a:lnTo>
                    <a:lnTo>
                      <a:pt x="1853" y="7147"/>
                    </a:lnTo>
                    <a:lnTo>
                      <a:pt x="1785" y="7118"/>
                    </a:lnTo>
                    <a:lnTo>
                      <a:pt x="1701" y="7102"/>
                    </a:lnTo>
                    <a:lnTo>
                      <a:pt x="1596" y="7108"/>
                    </a:lnTo>
                    <a:lnTo>
                      <a:pt x="1511" y="7118"/>
                    </a:lnTo>
                    <a:lnTo>
                      <a:pt x="1131" y="7118"/>
                    </a:lnTo>
                    <a:lnTo>
                      <a:pt x="1073" y="6855"/>
                    </a:lnTo>
                    <a:lnTo>
                      <a:pt x="1053" y="6788"/>
                    </a:lnTo>
                    <a:lnTo>
                      <a:pt x="1031" y="6740"/>
                    </a:lnTo>
                    <a:lnTo>
                      <a:pt x="1011" y="6705"/>
                    </a:lnTo>
                    <a:lnTo>
                      <a:pt x="1013" y="6675"/>
                    </a:lnTo>
                    <a:lnTo>
                      <a:pt x="1023" y="6471"/>
                    </a:lnTo>
                    <a:lnTo>
                      <a:pt x="1025" y="6402"/>
                    </a:lnTo>
                    <a:lnTo>
                      <a:pt x="1003" y="6320"/>
                    </a:lnTo>
                    <a:lnTo>
                      <a:pt x="975" y="6253"/>
                    </a:lnTo>
                    <a:lnTo>
                      <a:pt x="953" y="6178"/>
                    </a:lnTo>
                    <a:lnTo>
                      <a:pt x="923" y="5990"/>
                    </a:lnTo>
                    <a:lnTo>
                      <a:pt x="903" y="5873"/>
                    </a:lnTo>
                    <a:lnTo>
                      <a:pt x="880" y="5712"/>
                    </a:lnTo>
                    <a:lnTo>
                      <a:pt x="855" y="5628"/>
                    </a:lnTo>
                    <a:lnTo>
                      <a:pt x="780" y="5504"/>
                    </a:lnTo>
                    <a:lnTo>
                      <a:pt x="728" y="5413"/>
                    </a:lnTo>
                    <a:lnTo>
                      <a:pt x="673" y="5338"/>
                    </a:lnTo>
                    <a:lnTo>
                      <a:pt x="625" y="5280"/>
                    </a:lnTo>
                    <a:lnTo>
                      <a:pt x="600" y="5222"/>
                    </a:lnTo>
                    <a:lnTo>
                      <a:pt x="556" y="5137"/>
                    </a:lnTo>
                    <a:lnTo>
                      <a:pt x="552" y="5075"/>
                    </a:lnTo>
                    <a:lnTo>
                      <a:pt x="563" y="5025"/>
                    </a:lnTo>
                    <a:lnTo>
                      <a:pt x="593" y="4958"/>
                    </a:lnTo>
                    <a:lnTo>
                      <a:pt x="623" y="4910"/>
                    </a:lnTo>
                    <a:lnTo>
                      <a:pt x="668" y="4807"/>
                    </a:lnTo>
                    <a:lnTo>
                      <a:pt x="678" y="4718"/>
                    </a:lnTo>
                    <a:lnTo>
                      <a:pt x="683" y="4637"/>
                    </a:lnTo>
                    <a:lnTo>
                      <a:pt x="656" y="4558"/>
                    </a:lnTo>
                    <a:lnTo>
                      <a:pt x="606" y="4506"/>
                    </a:lnTo>
                    <a:lnTo>
                      <a:pt x="533" y="4455"/>
                    </a:lnTo>
                    <a:lnTo>
                      <a:pt x="448" y="4433"/>
                    </a:lnTo>
                    <a:lnTo>
                      <a:pt x="371" y="4423"/>
                    </a:lnTo>
                    <a:lnTo>
                      <a:pt x="301" y="4396"/>
                    </a:lnTo>
                    <a:lnTo>
                      <a:pt x="0" y="4058"/>
                    </a:lnTo>
                    <a:lnTo>
                      <a:pt x="108" y="4010"/>
                    </a:lnTo>
                    <a:lnTo>
                      <a:pt x="158" y="3973"/>
                    </a:lnTo>
                    <a:lnTo>
                      <a:pt x="228" y="3937"/>
                    </a:lnTo>
                    <a:lnTo>
                      <a:pt x="293" y="3890"/>
                    </a:lnTo>
                    <a:lnTo>
                      <a:pt x="340" y="3848"/>
                    </a:lnTo>
                    <a:lnTo>
                      <a:pt x="411" y="3778"/>
                    </a:lnTo>
                    <a:lnTo>
                      <a:pt x="608" y="3498"/>
                    </a:lnTo>
                    <a:lnTo>
                      <a:pt x="656" y="3425"/>
                    </a:lnTo>
                    <a:lnTo>
                      <a:pt x="698" y="3340"/>
                    </a:lnTo>
                    <a:lnTo>
                      <a:pt x="730" y="3265"/>
                    </a:lnTo>
                    <a:lnTo>
                      <a:pt x="758" y="3170"/>
                    </a:lnTo>
                    <a:lnTo>
                      <a:pt x="768" y="3087"/>
                    </a:lnTo>
                    <a:lnTo>
                      <a:pt x="768" y="3000"/>
                    </a:lnTo>
                    <a:lnTo>
                      <a:pt x="778" y="2910"/>
                    </a:lnTo>
                    <a:lnTo>
                      <a:pt x="793" y="2778"/>
                    </a:lnTo>
                    <a:lnTo>
                      <a:pt x="816" y="2682"/>
                    </a:lnTo>
                    <a:lnTo>
                      <a:pt x="1068" y="1848"/>
                    </a:lnTo>
                    <a:lnTo>
                      <a:pt x="1113" y="1690"/>
                    </a:lnTo>
                    <a:lnTo>
                      <a:pt x="1158" y="1597"/>
                    </a:lnTo>
                    <a:lnTo>
                      <a:pt x="1210" y="1489"/>
                    </a:lnTo>
                    <a:lnTo>
                      <a:pt x="1256" y="1448"/>
                    </a:lnTo>
                    <a:lnTo>
                      <a:pt x="1320" y="1400"/>
                    </a:lnTo>
                    <a:lnTo>
                      <a:pt x="1430" y="1330"/>
                    </a:lnTo>
                    <a:lnTo>
                      <a:pt x="1841" y="975"/>
                    </a:lnTo>
                    <a:lnTo>
                      <a:pt x="1971" y="865"/>
                    </a:lnTo>
                    <a:lnTo>
                      <a:pt x="2048" y="805"/>
                    </a:lnTo>
                    <a:lnTo>
                      <a:pt x="2136" y="750"/>
                    </a:lnTo>
                    <a:lnTo>
                      <a:pt x="2204" y="723"/>
                    </a:lnTo>
                    <a:lnTo>
                      <a:pt x="2254" y="695"/>
                    </a:lnTo>
                    <a:lnTo>
                      <a:pt x="2831" y="522"/>
                    </a:lnTo>
                    <a:lnTo>
                      <a:pt x="2893" y="508"/>
                    </a:lnTo>
                    <a:lnTo>
                      <a:pt x="2934" y="497"/>
                    </a:lnTo>
                    <a:lnTo>
                      <a:pt x="3006" y="455"/>
                    </a:lnTo>
                    <a:lnTo>
                      <a:pt x="3066" y="415"/>
                    </a:lnTo>
                    <a:lnTo>
                      <a:pt x="3103" y="393"/>
                    </a:lnTo>
                    <a:lnTo>
                      <a:pt x="3462" y="80"/>
                    </a:lnTo>
                    <a:lnTo>
                      <a:pt x="3509" y="49"/>
                    </a:lnTo>
                    <a:lnTo>
                      <a:pt x="3531" y="12"/>
                    </a:lnTo>
                    <a:lnTo>
                      <a:pt x="353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2" name="Freeform 72"/>
              <p:cNvSpPr>
                <a:spLocks/>
              </p:cNvSpPr>
              <p:nvPr/>
            </p:nvSpPr>
            <p:spPr bwMode="auto">
              <a:xfrm>
                <a:off x="2117" y="428"/>
                <a:ext cx="889" cy="456"/>
              </a:xfrm>
              <a:custGeom>
                <a:avLst/>
                <a:gdLst>
                  <a:gd name="T0" fmla="*/ 275 w 4446"/>
                  <a:gd name="T1" fmla="*/ 1383 h 2282"/>
                  <a:gd name="T2" fmla="*/ 1211 w 4446"/>
                  <a:gd name="T3" fmla="*/ 0 h 2282"/>
                  <a:gd name="T4" fmla="*/ 1733 w 4446"/>
                  <a:gd name="T5" fmla="*/ 198 h 2282"/>
                  <a:gd name="T6" fmla="*/ 2113 w 4446"/>
                  <a:gd name="T7" fmla="*/ 327 h 2282"/>
                  <a:gd name="T8" fmla="*/ 2265 w 4446"/>
                  <a:gd name="T9" fmla="*/ 387 h 2282"/>
                  <a:gd name="T10" fmla="*/ 2446 w 4446"/>
                  <a:gd name="T11" fmla="*/ 462 h 2282"/>
                  <a:gd name="T12" fmla="*/ 2773 w 4446"/>
                  <a:gd name="T13" fmla="*/ 645 h 2282"/>
                  <a:gd name="T14" fmla="*/ 3060 w 4446"/>
                  <a:gd name="T15" fmla="*/ 808 h 2282"/>
                  <a:gd name="T16" fmla="*/ 3245 w 4446"/>
                  <a:gd name="T17" fmla="*/ 908 h 2282"/>
                  <a:gd name="T18" fmla="*/ 3384 w 4446"/>
                  <a:gd name="T19" fmla="*/ 962 h 2282"/>
                  <a:gd name="T20" fmla="*/ 3500 w 4446"/>
                  <a:gd name="T21" fmla="*/ 1040 h 2282"/>
                  <a:gd name="T22" fmla="*/ 3608 w 4446"/>
                  <a:gd name="T23" fmla="*/ 1128 h 2282"/>
                  <a:gd name="T24" fmla="*/ 3728 w 4446"/>
                  <a:gd name="T25" fmla="*/ 1228 h 2282"/>
                  <a:gd name="T26" fmla="*/ 3824 w 4446"/>
                  <a:gd name="T27" fmla="*/ 1313 h 2282"/>
                  <a:gd name="T28" fmla="*/ 4446 w 4446"/>
                  <a:gd name="T29" fmla="*/ 1858 h 2282"/>
                  <a:gd name="T30" fmla="*/ 3561 w 4446"/>
                  <a:gd name="T31" fmla="*/ 1730 h 2282"/>
                  <a:gd name="T32" fmla="*/ 3488 w 4446"/>
                  <a:gd name="T33" fmla="*/ 1728 h 2282"/>
                  <a:gd name="T34" fmla="*/ 3396 w 4446"/>
                  <a:gd name="T35" fmla="*/ 1728 h 2282"/>
                  <a:gd name="T36" fmla="*/ 3316 w 4446"/>
                  <a:gd name="T37" fmla="*/ 1742 h 2282"/>
                  <a:gd name="T38" fmla="*/ 3206 w 4446"/>
                  <a:gd name="T39" fmla="*/ 1780 h 2282"/>
                  <a:gd name="T40" fmla="*/ 3143 w 4446"/>
                  <a:gd name="T41" fmla="*/ 1813 h 2282"/>
                  <a:gd name="T42" fmla="*/ 3085 w 4446"/>
                  <a:gd name="T43" fmla="*/ 1863 h 2282"/>
                  <a:gd name="T44" fmla="*/ 2628 w 4446"/>
                  <a:gd name="T45" fmla="*/ 2282 h 2282"/>
                  <a:gd name="T46" fmla="*/ 2551 w 4446"/>
                  <a:gd name="T47" fmla="*/ 1736 h 2282"/>
                  <a:gd name="T48" fmla="*/ 1118 w 4446"/>
                  <a:gd name="T49" fmla="*/ 2132 h 2282"/>
                  <a:gd name="T50" fmla="*/ 1033 w 4446"/>
                  <a:gd name="T51" fmla="*/ 1890 h 2282"/>
                  <a:gd name="T52" fmla="*/ 513 w 4446"/>
                  <a:gd name="T53" fmla="*/ 2027 h 2282"/>
                  <a:gd name="T54" fmla="*/ 38 w 4446"/>
                  <a:gd name="T55" fmla="*/ 2143 h 2282"/>
                  <a:gd name="T56" fmla="*/ 38 w 4446"/>
                  <a:gd name="T57" fmla="*/ 2100 h 2282"/>
                  <a:gd name="T58" fmla="*/ 28 w 4446"/>
                  <a:gd name="T59" fmla="*/ 1920 h 2282"/>
                  <a:gd name="T60" fmla="*/ 15 w 4446"/>
                  <a:gd name="T61" fmla="*/ 1865 h 2282"/>
                  <a:gd name="T62" fmla="*/ 0 w 4446"/>
                  <a:gd name="T63" fmla="*/ 1833 h 2282"/>
                  <a:gd name="T64" fmla="*/ 3 w 4446"/>
                  <a:gd name="T65" fmla="*/ 1798 h 2282"/>
                  <a:gd name="T66" fmla="*/ 13 w 4446"/>
                  <a:gd name="T67" fmla="*/ 1770 h 2282"/>
                  <a:gd name="T68" fmla="*/ 275 w 4446"/>
                  <a:gd name="T69" fmla="*/ 1383 h 22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446"/>
                  <a:gd name="T106" fmla="*/ 0 h 2282"/>
                  <a:gd name="T107" fmla="*/ 4446 w 4446"/>
                  <a:gd name="T108" fmla="*/ 2282 h 22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446" h="2282">
                    <a:moveTo>
                      <a:pt x="275" y="1383"/>
                    </a:moveTo>
                    <a:lnTo>
                      <a:pt x="1211" y="0"/>
                    </a:lnTo>
                    <a:lnTo>
                      <a:pt x="1733" y="198"/>
                    </a:lnTo>
                    <a:lnTo>
                      <a:pt x="2113" y="327"/>
                    </a:lnTo>
                    <a:lnTo>
                      <a:pt x="2265" y="387"/>
                    </a:lnTo>
                    <a:lnTo>
                      <a:pt x="2446" y="462"/>
                    </a:lnTo>
                    <a:lnTo>
                      <a:pt x="2773" y="645"/>
                    </a:lnTo>
                    <a:lnTo>
                      <a:pt x="3060" y="808"/>
                    </a:lnTo>
                    <a:lnTo>
                      <a:pt x="3245" y="908"/>
                    </a:lnTo>
                    <a:lnTo>
                      <a:pt x="3384" y="962"/>
                    </a:lnTo>
                    <a:lnTo>
                      <a:pt x="3500" y="1040"/>
                    </a:lnTo>
                    <a:lnTo>
                      <a:pt x="3608" y="1128"/>
                    </a:lnTo>
                    <a:lnTo>
                      <a:pt x="3728" y="1228"/>
                    </a:lnTo>
                    <a:lnTo>
                      <a:pt x="3824" y="1313"/>
                    </a:lnTo>
                    <a:lnTo>
                      <a:pt x="4446" y="1858"/>
                    </a:lnTo>
                    <a:lnTo>
                      <a:pt x="3561" y="1730"/>
                    </a:lnTo>
                    <a:lnTo>
                      <a:pt x="3488" y="1728"/>
                    </a:lnTo>
                    <a:lnTo>
                      <a:pt x="3396" y="1728"/>
                    </a:lnTo>
                    <a:lnTo>
                      <a:pt x="3316" y="1742"/>
                    </a:lnTo>
                    <a:lnTo>
                      <a:pt x="3206" y="1780"/>
                    </a:lnTo>
                    <a:lnTo>
                      <a:pt x="3143" y="1813"/>
                    </a:lnTo>
                    <a:lnTo>
                      <a:pt x="3085" y="1863"/>
                    </a:lnTo>
                    <a:lnTo>
                      <a:pt x="2628" y="2282"/>
                    </a:lnTo>
                    <a:lnTo>
                      <a:pt x="2551" y="1736"/>
                    </a:lnTo>
                    <a:lnTo>
                      <a:pt x="1118" y="2132"/>
                    </a:lnTo>
                    <a:lnTo>
                      <a:pt x="1033" y="1890"/>
                    </a:lnTo>
                    <a:lnTo>
                      <a:pt x="513" y="2027"/>
                    </a:lnTo>
                    <a:lnTo>
                      <a:pt x="38" y="2143"/>
                    </a:lnTo>
                    <a:lnTo>
                      <a:pt x="38" y="2100"/>
                    </a:lnTo>
                    <a:lnTo>
                      <a:pt x="28" y="1920"/>
                    </a:lnTo>
                    <a:lnTo>
                      <a:pt x="15" y="1865"/>
                    </a:lnTo>
                    <a:lnTo>
                      <a:pt x="0" y="1833"/>
                    </a:lnTo>
                    <a:lnTo>
                      <a:pt x="3" y="1798"/>
                    </a:lnTo>
                    <a:lnTo>
                      <a:pt x="13" y="1770"/>
                    </a:lnTo>
                    <a:lnTo>
                      <a:pt x="275" y="13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3" name="Freeform 73"/>
              <p:cNvSpPr>
                <a:spLocks/>
              </p:cNvSpPr>
              <p:nvPr/>
            </p:nvSpPr>
            <p:spPr bwMode="auto">
              <a:xfrm>
                <a:off x="2307" y="775"/>
                <a:ext cx="347" cy="370"/>
              </a:xfrm>
              <a:custGeom>
                <a:avLst/>
                <a:gdLst>
                  <a:gd name="T0" fmla="*/ 168 w 1736"/>
                  <a:gd name="T1" fmla="*/ 396 h 1851"/>
                  <a:gd name="T2" fmla="*/ 1601 w 1736"/>
                  <a:gd name="T3" fmla="*/ 0 h 1851"/>
                  <a:gd name="T4" fmla="*/ 1678 w 1736"/>
                  <a:gd name="T5" fmla="*/ 546 h 1851"/>
                  <a:gd name="T6" fmla="*/ 1736 w 1736"/>
                  <a:gd name="T7" fmla="*/ 1037 h 1851"/>
                  <a:gd name="T8" fmla="*/ 1589 w 1736"/>
                  <a:gd name="T9" fmla="*/ 1062 h 1851"/>
                  <a:gd name="T10" fmla="*/ 1403 w 1736"/>
                  <a:gd name="T11" fmla="*/ 1137 h 1851"/>
                  <a:gd name="T12" fmla="*/ 1268 w 1736"/>
                  <a:gd name="T13" fmla="*/ 1206 h 1851"/>
                  <a:gd name="T14" fmla="*/ 1116 w 1736"/>
                  <a:gd name="T15" fmla="*/ 1286 h 1851"/>
                  <a:gd name="T16" fmla="*/ 165 w 1736"/>
                  <a:gd name="T17" fmla="*/ 1851 h 1851"/>
                  <a:gd name="T18" fmla="*/ 0 w 1736"/>
                  <a:gd name="T19" fmla="*/ 1359 h 1851"/>
                  <a:gd name="T20" fmla="*/ 8 w 1736"/>
                  <a:gd name="T21" fmla="*/ 1297 h 1851"/>
                  <a:gd name="T22" fmla="*/ 51 w 1736"/>
                  <a:gd name="T23" fmla="*/ 1184 h 1851"/>
                  <a:gd name="T24" fmla="*/ 110 w 1736"/>
                  <a:gd name="T25" fmla="*/ 1056 h 1851"/>
                  <a:gd name="T26" fmla="*/ 143 w 1736"/>
                  <a:gd name="T27" fmla="*/ 934 h 1851"/>
                  <a:gd name="T28" fmla="*/ 176 w 1736"/>
                  <a:gd name="T29" fmla="*/ 726 h 1851"/>
                  <a:gd name="T30" fmla="*/ 180 w 1736"/>
                  <a:gd name="T31" fmla="*/ 641 h 1851"/>
                  <a:gd name="T32" fmla="*/ 186 w 1736"/>
                  <a:gd name="T33" fmla="*/ 559 h 1851"/>
                  <a:gd name="T34" fmla="*/ 190 w 1736"/>
                  <a:gd name="T35" fmla="*/ 489 h 1851"/>
                  <a:gd name="T36" fmla="*/ 170 w 1736"/>
                  <a:gd name="T37" fmla="*/ 407 h 1851"/>
                  <a:gd name="T38" fmla="*/ 168 w 1736"/>
                  <a:gd name="T39" fmla="*/ 396 h 185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736"/>
                  <a:gd name="T61" fmla="*/ 0 h 1851"/>
                  <a:gd name="T62" fmla="*/ 1736 w 1736"/>
                  <a:gd name="T63" fmla="*/ 1851 h 185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736" h="1851">
                    <a:moveTo>
                      <a:pt x="168" y="396"/>
                    </a:moveTo>
                    <a:lnTo>
                      <a:pt x="1601" y="0"/>
                    </a:lnTo>
                    <a:lnTo>
                      <a:pt x="1678" y="546"/>
                    </a:lnTo>
                    <a:lnTo>
                      <a:pt x="1736" y="1037"/>
                    </a:lnTo>
                    <a:lnTo>
                      <a:pt x="1589" y="1062"/>
                    </a:lnTo>
                    <a:lnTo>
                      <a:pt x="1403" y="1137"/>
                    </a:lnTo>
                    <a:lnTo>
                      <a:pt x="1268" y="1206"/>
                    </a:lnTo>
                    <a:lnTo>
                      <a:pt x="1116" y="1286"/>
                    </a:lnTo>
                    <a:lnTo>
                      <a:pt x="165" y="1851"/>
                    </a:lnTo>
                    <a:lnTo>
                      <a:pt x="0" y="1359"/>
                    </a:lnTo>
                    <a:lnTo>
                      <a:pt x="8" y="1297"/>
                    </a:lnTo>
                    <a:lnTo>
                      <a:pt x="51" y="1184"/>
                    </a:lnTo>
                    <a:lnTo>
                      <a:pt x="110" y="1056"/>
                    </a:lnTo>
                    <a:lnTo>
                      <a:pt x="143" y="934"/>
                    </a:lnTo>
                    <a:lnTo>
                      <a:pt x="176" y="726"/>
                    </a:lnTo>
                    <a:lnTo>
                      <a:pt x="180" y="641"/>
                    </a:lnTo>
                    <a:lnTo>
                      <a:pt x="186" y="559"/>
                    </a:lnTo>
                    <a:lnTo>
                      <a:pt x="190" y="489"/>
                    </a:lnTo>
                    <a:lnTo>
                      <a:pt x="170" y="407"/>
                    </a:lnTo>
                    <a:lnTo>
                      <a:pt x="168" y="39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4" name="Freeform 74"/>
              <p:cNvSpPr>
                <a:spLocks/>
              </p:cNvSpPr>
              <p:nvPr/>
            </p:nvSpPr>
            <p:spPr bwMode="auto">
              <a:xfrm>
                <a:off x="2566" y="981"/>
                <a:ext cx="436" cy="474"/>
              </a:xfrm>
              <a:custGeom>
                <a:avLst/>
                <a:gdLst>
                  <a:gd name="T0" fmla="*/ 107 w 2182"/>
                  <a:gd name="T1" fmla="*/ 110 h 2370"/>
                  <a:gd name="T2" fmla="*/ 293 w 2182"/>
                  <a:gd name="T3" fmla="*/ 35 h 2370"/>
                  <a:gd name="T4" fmla="*/ 440 w 2182"/>
                  <a:gd name="T5" fmla="*/ 10 h 2370"/>
                  <a:gd name="T6" fmla="*/ 507 w 2182"/>
                  <a:gd name="T7" fmla="*/ 0 h 2370"/>
                  <a:gd name="T8" fmla="*/ 682 w 2182"/>
                  <a:gd name="T9" fmla="*/ 0 h 2370"/>
                  <a:gd name="T10" fmla="*/ 839 w 2182"/>
                  <a:gd name="T11" fmla="*/ 25 h 2370"/>
                  <a:gd name="T12" fmla="*/ 990 w 2182"/>
                  <a:gd name="T13" fmla="*/ 57 h 2370"/>
                  <a:gd name="T14" fmla="*/ 1138 w 2182"/>
                  <a:gd name="T15" fmla="*/ 132 h 2370"/>
                  <a:gd name="T16" fmla="*/ 1233 w 2182"/>
                  <a:gd name="T17" fmla="*/ 182 h 2370"/>
                  <a:gd name="T18" fmla="*/ 1347 w 2182"/>
                  <a:gd name="T19" fmla="*/ 267 h 2370"/>
                  <a:gd name="T20" fmla="*/ 1422 w 2182"/>
                  <a:gd name="T21" fmla="*/ 328 h 2370"/>
                  <a:gd name="T22" fmla="*/ 1688 w 2182"/>
                  <a:gd name="T23" fmla="*/ 585 h 2370"/>
                  <a:gd name="T24" fmla="*/ 1795 w 2182"/>
                  <a:gd name="T25" fmla="*/ 679 h 2370"/>
                  <a:gd name="T26" fmla="*/ 1950 w 2182"/>
                  <a:gd name="T27" fmla="*/ 764 h 2370"/>
                  <a:gd name="T28" fmla="*/ 2130 w 2182"/>
                  <a:gd name="T29" fmla="*/ 845 h 2370"/>
                  <a:gd name="T30" fmla="*/ 2182 w 2182"/>
                  <a:gd name="T31" fmla="*/ 857 h 2370"/>
                  <a:gd name="T32" fmla="*/ 2113 w 2182"/>
                  <a:gd name="T33" fmla="*/ 1230 h 2370"/>
                  <a:gd name="T34" fmla="*/ 1953 w 2182"/>
                  <a:gd name="T35" fmla="*/ 1322 h 2370"/>
                  <a:gd name="T36" fmla="*/ 1493 w 2182"/>
                  <a:gd name="T37" fmla="*/ 1625 h 2370"/>
                  <a:gd name="T38" fmla="*/ 434 w 2182"/>
                  <a:gd name="T39" fmla="*/ 2320 h 2370"/>
                  <a:gd name="T40" fmla="*/ 422 w 2182"/>
                  <a:gd name="T41" fmla="*/ 2326 h 2370"/>
                  <a:gd name="T42" fmla="*/ 349 w 2182"/>
                  <a:gd name="T43" fmla="*/ 2370 h 2370"/>
                  <a:gd name="T44" fmla="*/ 202 w 2182"/>
                  <a:gd name="T45" fmla="*/ 2131 h 2370"/>
                  <a:gd name="T46" fmla="*/ 162 w 2182"/>
                  <a:gd name="T47" fmla="*/ 2082 h 2370"/>
                  <a:gd name="T48" fmla="*/ 160 w 2182"/>
                  <a:gd name="T49" fmla="*/ 2077 h 2370"/>
                  <a:gd name="T50" fmla="*/ 112 w 2182"/>
                  <a:gd name="T51" fmla="*/ 2027 h 2370"/>
                  <a:gd name="T52" fmla="*/ 0 w 2182"/>
                  <a:gd name="T53" fmla="*/ 1936 h 2370"/>
                  <a:gd name="T54" fmla="*/ 185 w 2182"/>
                  <a:gd name="T55" fmla="*/ 1677 h 2370"/>
                  <a:gd name="T56" fmla="*/ 210 w 2182"/>
                  <a:gd name="T57" fmla="*/ 1622 h 2370"/>
                  <a:gd name="T58" fmla="*/ 229 w 2182"/>
                  <a:gd name="T59" fmla="*/ 1562 h 2370"/>
                  <a:gd name="T60" fmla="*/ 229 w 2182"/>
                  <a:gd name="T61" fmla="*/ 1519 h 2370"/>
                  <a:gd name="T62" fmla="*/ 237 w 2182"/>
                  <a:gd name="T63" fmla="*/ 1459 h 2370"/>
                  <a:gd name="T64" fmla="*/ 220 w 2182"/>
                  <a:gd name="T65" fmla="*/ 1305 h 2370"/>
                  <a:gd name="T66" fmla="*/ 107 w 2182"/>
                  <a:gd name="T67" fmla="*/ 110 h 237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82"/>
                  <a:gd name="T103" fmla="*/ 0 h 2370"/>
                  <a:gd name="T104" fmla="*/ 2182 w 2182"/>
                  <a:gd name="T105" fmla="*/ 2370 h 237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82" h="2370">
                    <a:moveTo>
                      <a:pt x="107" y="110"/>
                    </a:moveTo>
                    <a:lnTo>
                      <a:pt x="293" y="35"/>
                    </a:lnTo>
                    <a:lnTo>
                      <a:pt x="440" y="10"/>
                    </a:lnTo>
                    <a:lnTo>
                      <a:pt x="507" y="0"/>
                    </a:lnTo>
                    <a:lnTo>
                      <a:pt x="682" y="0"/>
                    </a:lnTo>
                    <a:lnTo>
                      <a:pt x="839" y="25"/>
                    </a:lnTo>
                    <a:lnTo>
                      <a:pt x="990" y="57"/>
                    </a:lnTo>
                    <a:lnTo>
                      <a:pt x="1138" y="132"/>
                    </a:lnTo>
                    <a:lnTo>
                      <a:pt x="1233" y="182"/>
                    </a:lnTo>
                    <a:lnTo>
                      <a:pt x="1347" y="267"/>
                    </a:lnTo>
                    <a:lnTo>
                      <a:pt x="1422" y="328"/>
                    </a:lnTo>
                    <a:lnTo>
                      <a:pt x="1688" y="585"/>
                    </a:lnTo>
                    <a:lnTo>
                      <a:pt x="1795" y="679"/>
                    </a:lnTo>
                    <a:lnTo>
                      <a:pt x="1950" y="764"/>
                    </a:lnTo>
                    <a:lnTo>
                      <a:pt x="2130" y="845"/>
                    </a:lnTo>
                    <a:lnTo>
                      <a:pt x="2182" y="857"/>
                    </a:lnTo>
                    <a:lnTo>
                      <a:pt x="2113" y="1230"/>
                    </a:lnTo>
                    <a:lnTo>
                      <a:pt x="1953" y="1322"/>
                    </a:lnTo>
                    <a:lnTo>
                      <a:pt x="1493" y="1625"/>
                    </a:lnTo>
                    <a:lnTo>
                      <a:pt x="434" y="2320"/>
                    </a:lnTo>
                    <a:lnTo>
                      <a:pt x="422" y="2326"/>
                    </a:lnTo>
                    <a:lnTo>
                      <a:pt x="349" y="2370"/>
                    </a:lnTo>
                    <a:lnTo>
                      <a:pt x="202" y="2131"/>
                    </a:lnTo>
                    <a:lnTo>
                      <a:pt x="162" y="2082"/>
                    </a:lnTo>
                    <a:lnTo>
                      <a:pt x="160" y="2077"/>
                    </a:lnTo>
                    <a:lnTo>
                      <a:pt x="112" y="2027"/>
                    </a:lnTo>
                    <a:lnTo>
                      <a:pt x="0" y="1936"/>
                    </a:lnTo>
                    <a:lnTo>
                      <a:pt x="185" y="1677"/>
                    </a:lnTo>
                    <a:lnTo>
                      <a:pt x="210" y="1622"/>
                    </a:lnTo>
                    <a:lnTo>
                      <a:pt x="229" y="1562"/>
                    </a:lnTo>
                    <a:lnTo>
                      <a:pt x="229" y="1519"/>
                    </a:lnTo>
                    <a:lnTo>
                      <a:pt x="237" y="1459"/>
                    </a:lnTo>
                    <a:lnTo>
                      <a:pt x="220" y="1305"/>
                    </a:lnTo>
                    <a:lnTo>
                      <a:pt x="107" y="1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5" name="Freeform 75"/>
              <p:cNvSpPr>
                <a:spLocks/>
              </p:cNvSpPr>
              <p:nvPr/>
            </p:nvSpPr>
            <p:spPr bwMode="auto">
              <a:xfrm>
                <a:off x="2340" y="1003"/>
                <a:ext cx="296" cy="511"/>
              </a:xfrm>
              <a:custGeom>
                <a:avLst/>
                <a:gdLst>
                  <a:gd name="T0" fmla="*/ 0 w 1480"/>
                  <a:gd name="T1" fmla="*/ 714 h 2557"/>
                  <a:gd name="T2" fmla="*/ 951 w 1480"/>
                  <a:gd name="T3" fmla="*/ 149 h 2557"/>
                  <a:gd name="T4" fmla="*/ 1103 w 1480"/>
                  <a:gd name="T5" fmla="*/ 69 h 2557"/>
                  <a:gd name="T6" fmla="*/ 1238 w 1480"/>
                  <a:gd name="T7" fmla="*/ 0 h 2557"/>
                  <a:gd name="T8" fmla="*/ 1351 w 1480"/>
                  <a:gd name="T9" fmla="*/ 1195 h 2557"/>
                  <a:gd name="T10" fmla="*/ 1368 w 1480"/>
                  <a:gd name="T11" fmla="*/ 1349 h 2557"/>
                  <a:gd name="T12" fmla="*/ 1360 w 1480"/>
                  <a:gd name="T13" fmla="*/ 1409 h 2557"/>
                  <a:gd name="T14" fmla="*/ 1360 w 1480"/>
                  <a:gd name="T15" fmla="*/ 1452 h 2557"/>
                  <a:gd name="T16" fmla="*/ 1341 w 1480"/>
                  <a:gd name="T17" fmla="*/ 1512 h 2557"/>
                  <a:gd name="T18" fmla="*/ 1316 w 1480"/>
                  <a:gd name="T19" fmla="*/ 1567 h 2557"/>
                  <a:gd name="T20" fmla="*/ 1131 w 1480"/>
                  <a:gd name="T21" fmla="*/ 1826 h 2557"/>
                  <a:gd name="T22" fmla="*/ 1243 w 1480"/>
                  <a:gd name="T23" fmla="*/ 1917 h 2557"/>
                  <a:gd name="T24" fmla="*/ 1291 w 1480"/>
                  <a:gd name="T25" fmla="*/ 1967 h 2557"/>
                  <a:gd name="T26" fmla="*/ 1293 w 1480"/>
                  <a:gd name="T27" fmla="*/ 1972 h 2557"/>
                  <a:gd name="T28" fmla="*/ 1333 w 1480"/>
                  <a:gd name="T29" fmla="*/ 2021 h 2557"/>
                  <a:gd name="T30" fmla="*/ 1480 w 1480"/>
                  <a:gd name="T31" fmla="*/ 2260 h 2557"/>
                  <a:gd name="T32" fmla="*/ 1003 w 1480"/>
                  <a:gd name="T33" fmla="*/ 2557 h 2557"/>
                  <a:gd name="T34" fmla="*/ 677 w 1480"/>
                  <a:gd name="T35" fmla="*/ 2212 h 2557"/>
                  <a:gd name="T36" fmla="*/ 258 w 1480"/>
                  <a:gd name="T37" fmla="*/ 1589 h 2557"/>
                  <a:gd name="T38" fmla="*/ 235 w 1480"/>
                  <a:gd name="T39" fmla="*/ 1425 h 2557"/>
                  <a:gd name="T40" fmla="*/ 85 w 1480"/>
                  <a:gd name="T41" fmla="*/ 969 h 2557"/>
                  <a:gd name="T42" fmla="*/ 42 w 1480"/>
                  <a:gd name="T43" fmla="*/ 837 h 2557"/>
                  <a:gd name="T44" fmla="*/ 0 w 1480"/>
                  <a:gd name="T45" fmla="*/ 714 h 255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80"/>
                  <a:gd name="T70" fmla="*/ 0 h 2557"/>
                  <a:gd name="T71" fmla="*/ 1480 w 1480"/>
                  <a:gd name="T72" fmla="*/ 2557 h 255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80" h="2557">
                    <a:moveTo>
                      <a:pt x="0" y="714"/>
                    </a:moveTo>
                    <a:lnTo>
                      <a:pt x="951" y="149"/>
                    </a:lnTo>
                    <a:lnTo>
                      <a:pt x="1103" y="69"/>
                    </a:lnTo>
                    <a:lnTo>
                      <a:pt x="1238" y="0"/>
                    </a:lnTo>
                    <a:lnTo>
                      <a:pt x="1351" y="1195"/>
                    </a:lnTo>
                    <a:lnTo>
                      <a:pt x="1368" y="1349"/>
                    </a:lnTo>
                    <a:lnTo>
                      <a:pt x="1360" y="1409"/>
                    </a:lnTo>
                    <a:lnTo>
                      <a:pt x="1360" y="1452"/>
                    </a:lnTo>
                    <a:lnTo>
                      <a:pt x="1341" y="1512"/>
                    </a:lnTo>
                    <a:lnTo>
                      <a:pt x="1316" y="1567"/>
                    </a:lnTo>
                    <a:lnTo>
                      <a:pt x="1131" y="1826"/>
                    </a:lnTo>
                    <a:lnTo>
                      <a:pt x="1243" y="1917"/>
                    </a:lnTo>
                    <a:lnTo>
                      <a:pt x="1291" y="1967"/>
                    </a:lnTo>
                    <a:lnTo>
                      <a:pt x="1293" y="1972"/>
                    </a:lnTo>
                    <a:lnTo>
                      <a:pt x="1333" y="2021"/>
                    </a:lnTo>
                    <a:lnTo>
                      <a:pt x="1480" y="2260"/>
                    </a:lnTo>
                    <a:lnTo>
                      <a:pt x="1003" y="2557"/>
                    </a:lnTo>
                    <a:lnTo>
                      <a:pt x="677" y="2212"/>
                    </a:lnTo>
                    <a:lnTo>
                      <a:pt x="258" y="1589"/>
                    </a:lnTo>
                    <a:lnTo>
                      <a:pt x="235" y="1425"/>
                    </a:lnTo>
                    <a:lnTo>
                      <a:pt x="85" y="969"/>
                    </a:lnTo>
                    <a:lnTo>
                      <a:pt x="42" y="837"/>
                    </a:lnTo>
                    <a:lnTo>
                      <a:pt x="0" y="71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6" name="Freeform 76"/>
              <p:cNvSpPr>
                <a:spLocks/>
              </p:cNvSpPr>
              <p:nvPr/>
            </p:nvSpPr>
            <p:spPr bwMode="auto">
              <a:xfrm>
                <a:off x="2139" y="2418"/>
                <a:ext cx="328" cy="355"/>
              </a:xfrm>
              <a:custGeom>
                <a:avLst/>
                <a:gdLst>
                  <a:gd name="T0" fmla="*/ 1130 w 1643"/>
                  <a:gd name="T1" fmla="*/ 0 h 1773"/>
                  <a:gd name="T2" fmla="*/ 1643 w 1643"/>
                  <a:gd name="T3" fmla="*/ 938 h 1773"/>
                  <a:gd name="T4" fmla="*/ 1423 w 1643"/>
                  <a:gd name="T5" fmla="*/ 1190 h 1773"/>
                  <a:gd name="T6" fmla="*/ 1010 w 1643"/>
                  <a:gd name="T7" fmla="*/ 1390 h 1773"/>
                  <a:gd name="T8" fmla="*/ 1010 w 1643"/>
                  <a:gd name="T9" fmla="*/ 1393 h 1773"/>
                  <a:gd name="T10" fmla="*/ 1008 w 1643"/>
                  <a:gd name="T11" fmla="*/ 1393 h 1773"/>
                  <a:gd name="T12" fmla="*/ 213 w 1643"/>
                  <a:gd name="T13" fmla="*/ 1773 h 1773"/>
                  <a:gd name="T14" fmla="*/ 0 w 1643"/>
                  <a:gd name="T15" fmla="*/ 1432 h 1773"/>
                  <a:gd name="T16" fmla="*/ 38 w 1643"/>
                  <a:gd name="T17" fmla="*/ 1380 h 1773"/>
                  <a:gd name="T18" fmla="*/ 1130 w 1643"/>
                  <a:gd name="T19" fmla="*/ 0 h 17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43"/>
                  <a:gd name="T31" fmla="*/ 0 h 1773"/>
                  <a:gd name="T32" fmla="*/ 1643 w 1643"/>
                  <a:gd name="T33" fmla="*/ 1773 h 17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43" h="1773">
                    <a:moveTo>
                      <a:pt x="1130" y="0"/>
                    </a:moveTo>
                    <a:lnTo>
                      <a:pt x="1643" y="938"/>
                    </a:lnTo>
                    <a:lnTo>
                      <a:pt x="1423" y="1190"/>
                    </a:lnTo>
                    <a:lnTo>
                      <a:pt x="1010" y="1390"/>
                    </a:lnTo>
                    <a:lnTo>
                      <a:pt x="1010" y="1393"/>
                    </a:lnTo>
                    <a:lnTo>
                      <a:pt x="1008" y="1393"/>
                    </a:lnTo>
                    <a:lnTo>
                      <a:pt x="213" y="1773"/>
                    </a:lnTo>
                    <a:lnTo>
                      <a:pt x="0" y="1432"/>
                    </a:lnTo>
                    <a:lnTo>
                      <a:pt x="38" y="1380"/>
                    </a:lnTo>
                    <a:lnTo>
                      <a:pt x="113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7" name="Freeform 77"/>
              <p:cNvSpPr>
                <a:spLocks/>
              </p:cNvSpPr>
              <p:nvPr/>
            </p:nvSpPr>
            <p:spPr bwMode="auto">
              <a:xfrm>
                <a:off x="2404" y="1445"/>
                <a:ext cx="477" cy="334"/>
              </a:xfrm>
              <a:custGeom>
                <a:avLst/>
                <a:gdLst>
                  <a:gd name="T0" fmla="*/ 1158 w 2384"/>
                  <a:gd name="T1" fmla="*/ 50 h 1672"/>
                  <a:gd name="T2" fmla="*/ 1231 w 2384"/>
                  <a:gd name="T3" fmla="*/ 6 h 1672"/>
                  <a:gd name="T4" fmla="*/ 1243 w 2384"/>
                  <a:gd name="T5" fmla="*/ 0 h 1672"/>
                  <a:gd name="T6" fmla="*/ 2384 w 2384"/>
                  <a:gd name="T7" fmla="*/ 1224 h 1672"/>
                  <a:gd name="T8" fmla="*/ 1834 w 2384"/>
                  <a:gd name="T9" fmla="*/ 1357 h 1672"/>
                  <a:gd name="T10" fmla="*/ 1191 w 2384"/>
                  <a:gd name="T11" fmla="*/ 1515 h 1672"/>
                  <a:gd name="T12" fmla="*/ 541 w 2384"/>
                  <a:gd name="T13" fmla="*/ 1672 h 1672"/>
                  <a:gd name="T14" fmla="*/ 451 w 2384"/>
                  <a:gd name="T15" fmla="*/ 1512 h 1672"/>
                  <a:gd name="T16" fmla="*/ 382 w 2384"/>
                  <a:gd name="T17" fmla="*/ 1402 h 1672"/>
                  <a:gd name="T18" fmla="*/ 270 w 2384"/>
                  <a:gd name="T19" fmla="*/ 1270 h 1672"/>
                  <a:gd name="T20" fmla="*/ 195 w 2384"/>
                  <a:gd name="T21" fmla="*/ 1180 h 1672"/>
                  <a:gd name="T22" fmla="*/ 108 w 2384"/>
                  <a:gd name="T23" fmla="*/ 1089 h 1672"/>
                  <a:gd name="T24" fmla="*/ 0 w 2384"/>
                  <a:gd name="T25" fmla="*/ 977 h 1672"/>
                  <a:gd name="T26" fmla="*/ 4 w 2384"/>
                  <a:gd name="T27" fmla="*/ 975 h 1672"/>
                  <a:gd name="T28" fmla="*/ 679 w 2384"/>
                  <a:gd name="T29" fmla="*/ 347 h 1672"/>
                  <a:gd name="T30" fmla="*/ 681 w 2384"/>
                  <a:gd name="T31" fmla="*/ 347 h 1672"/>
                  <a:gd name="T32" fmla="*/ 1158 w 2384"/>
                  <a:gd name="T33" fmla="*/ 50 h 16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84"/>
                  <a:gd name="T52" fmla="*/ 0 h 1672"/>
                  <a:gd name="T53" fmla="*/ 2384 w 2384"/>
                  <a:gd name="T54" fmla="*/ 1672 h 16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84" h="1672">
                    <a:moveTo>
                      <a:pt x="1158" y="50"/>
                    </a:moveTo>
                    <a:lnTo>
                      <a:pt x="1231" y="6"/>
                    </a:lnTo>
                    <a:lnTo>
                      <a:pt x="1243" y="0"/>
                    </a:lnTo>
                    <a:lnTo>
                      <a:pt x="2384" y="1224"/>
                    </a:lnTo>
                    <a:lnTo>
                      <a:pt x="1834" y="1357"/>
                    </a:lnTo>
                    <a:lnTo>
                      <a:pt x="1191" y="1515"/>
                    </a:lnTo>
                    <a:lnTo>
                      <a:pt x="541" y="1672"/>
                    </a:lnTo>
                    <a:lnTo>
                      <a:pt x="451" y="1512"/>
                    </a:lnTo>
                    <a:lnTo>
                      <a:pt x="382" y="1402"/>
                    </a:lnTo>
                    <a:lnTo>
                      <a:pt x="270" y="1270"/>
                    </a:lnTo>
                    <a:lnTo>
                      <a:pt x="195" y="1180"/>
                    </a:lnTo>
                    <a:lnTo>
                      <a:pt x="108" y="1089"/>
                    </a:lnTo>
                    <a:lnTo>
                      <a:pt x="0" y="977"/>
                    </a:lnTo>
                    <a:lnTo>
                      <a:pt x="4" y="975"/>
                    </a:lnTo>
                    <a:lnTo>
                      <a:pt x="679" y="347"/>
                    </a:lnTo>
                    <a:lnTo>
                      <a:pt x="681" y="347"/>
                    </a:lnTo>
                    <a:lnTo>
                      <a:pt x="1158" y="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8" name="Freeform 78"/>
              <p:cNvSpPr>
                <a:spLocks/>
              </p:cNvSpPr>
              <p:nvPr/>
            </p:nvSpPr>
            <p:spPr bwMode="auto">
              <a:xfrm>
                <a:off x="2241" y="1748"/>
                <a:ext cx="413" cy="261"/>
              </a:xfrm>
              <a:custGeom>
                <a:avLst/>
                <a:gdLst>
                  <a:gd name="T0" fmla="*/ 1358 w 2066"/>
                  <a:gd name="T1" fmla="*/ 157 h 1309"/>
                  <a:gd name="T2" fmla="*/ 2008 w 2066"/>
                  <a:gd name="T3" fmla="*/ 0 h 1309"/>
                  <a:gd name="T4" fmla="*/ 2066 w 2066"/>
                  <a:gd name="T5" fmla="*/ 572 h 1309"/>
                  <a:gd name="T6" fmla="*/ 1548 w 2066"/>
                  <a:gd name="T7" fmla="*/ 639 h 1309"/>
                  <a:gd name="T8" fmla="*/ 533 w 2066"/>
                  <a:gd name="T9" fmla="*/ 1309 h 1309"/>
                  <a:gd name="T10" fmla="*/ 0 w 2066"/>
                  <a:gd name="T11" fmla="*/ 777 h 1309"/>
                  <a:gd name="T12" fmla="*/ 402 w 2066"/>
                  <a:gd name="T13" fmla="*/ 392 h 1309"/>
                  <a:gd name="T14" fmla="*/ 1358 w 2066"/>
                  <a:gd name="T15" fmla="*/ 157 h 1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66"/>
                  <a:gd name="T25" fmla="*/ 0 h 1309"/>
                  <a:gd name="T26" fmla="*/ 2066 w 2066"/>
                  <a:gd name="T27" fmla="*/ 1309 h 1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66" h="1309">
                    <a:moveTo>
                      <a:pt x="1358" y="157"/>
                    </a:moveTo>
                    <a:lnTo>
                      <a:pt x="2008" y="0"/>
                    </a:lnTo>
                    <a:lnTo>
                      <a:pt x="2066" y="572"/>
                    </a:lnTo>
                    <a:lnTo>
                      <a:pt x="1548" y="639"/>
                    </a:lnTo>
                    <a:lnTo>
                      <a:pt x="533" y="1309"/>
                    </a:lnTo>
                    <a:lnTo>
                      <a:pt x="0" y="777"/>
                    </a:lnTo>
                    <a:lnTo>
                      <a:pt x="402" y="392"/>
                    </a:lnTo>
                    <a:lnTo>
                      <a:pt x="1358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9" name="Freeform 79"/>
              <p:cNvSpPr>
                <a:spLocks/>
              </p:cNvSpPr>
              <p:nvPr/>
            </p:nvSpPr>
            <p:spPr bwMode="auto">
              <a:xfrm>
                <a:off x="2347" y="1862"/>
                <a:ext cx="378" cy="308"/>
              </a:xfrm>
              <a:custGeom>
                <a:avLst/>
                <a:gdLst>
                  <a:gd name="T0" fmla="*/ 1533 w 1890"/>
                  <a:gd name="T1" fmla="*/ 0 h 1542"/>
                  <a:gd name="T2" fmla="*/ 1542 w 1890"/>
                  <a:gd name="T3" fmla="*/ 58 h 1542"/>
                  <a:gd name="T4" fmla="*/ 1563 w 1890"/>
                  <a:gd name="T5" fmla="*/ 115 h 1542"/>
                  <a:gd name="T6" fmla="*/ 1596 w 1890"/>
                  <a:gd name="T7" fmla="*/ 172 h 1542"/>
                  <a:gd name="T8" fmla="*/ 1635 w 1890"/>
                  <a:gd name="T9" fmla="*/ 247 h 1542"/>
                  <a:gd name="T10" fmla="*/ 1687 w 1890"/>
                  <a:gd name="T11" fmla="*/ 297 h 1542"/>
                  <a:gd name="T12" fmla="*/ 1755 w 1890"/>
                  <a:gd name="T13" fmla="*/ 365 h 1542"/>
                  <a:gd name="T14" fmla="*/ 1797 w 1890"/>
                  <a:gd name="T15" fmla="*/ 420 h 1542"/>
                  <a:gd name="T16" fmla="*/ 1890 w 1890"/>
                  <a:gd name="T17" fmla="*/ 505 h 1542"/>
                  <a:gd name="T18" fmla="*/ 1060 w 1890"/>
                  <a:gd name="T19" fmla="*/ 1542 h 1542"/>
                  <a:gd name="T20" fmla="*/ 334 w 1890"/>
                  <a:gd name="T21" fmla="*/ 1080 h 1542"/>
                  <a:gd name="T22" fmla="*/ 0 w 1890"/>
                  <a:gd name="T23" fmla="*/ 741 h 1542"/>
                  <a:gd name="T24" fmla="*/ 0 w 1890"/>
                  <a:gd name="T25" fmla="*/ 737 h 1542"/>
                  <a:gd name="T26" fmla="*/ 1015 w 1890"/>
                  <a:gd name="T27" fmla="*/ 67 h 1542"/>
                  <a:gd name="T28" fmla="*/ 1533 w 1890"/>
                  <a:gd name="T29" fmla="*/ 0 h 15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890"/>
                  <a:gd name="T46" fmla="*/ 0 h 1542"/>
                  <a:gd name="T47" fmla="*/ 1890 w 1890"/>
                  <a:gd name="T48" fmla="*/ 1542 h 154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890" h="1542">
                    <a:moveTo>
                      <a:pt x="1533" y="0"/>
                    </a:moveTo>
                    <a:lnTo>
                      <a:pt x="1542" y="58"/>
                    </a:lnTo>
                    <a:lnTo>
                      <a:pt x="1563" y="115"/>
                    </a:lnTo>
                    <a:lnTo>
                      <a:pt x="1596" y="172"/>
                    </a:lnTo>
                    <a:lnTo>
                      <a:pt x="1635" y="247"/>
                    </a:lnTo>
                    <a:lnTo>
                      <a:pt x="1687" y="297"/>
                    </a:lnTo>
                    <a:lnTo>
                      <a:pt x="1755" y="365"/>
                    </a:lnTo>
                    <a:lnTo>
                      <a:pt x="1797" y="420"/>
                    </a:lnTo>
                    <a:lnTo>
                      <a:pt x="1890" y="505"/>
                    </a:lnTo>
                    <a:lnTo>
                      <a:pt x="1060" y="1542"/>
                    </a:lnTo>
                    <a:lnTo>
                      <a:pt x="334" y="1080"/>
                    </a:lnTo>
                    <a:lnTo>
                      <a:pt x="0" y="741"/>
                    </a:lnTo>
                    <a:lnTo>
                      <a:pt x="0" y="737"/>
                    </a:lnTo>
                    <a:lnTo>
                      <a:pt x="1015" y="67"/>
                    </a:lnTo>
                    <a:lnTo>
                      <a:pt x="153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0" name="Freeform 80"/>
              <p:cNvSpPr>
                <a:spLocks/>
              </p:cNvSpPr>
              <p:nvPr/>
            </p:nvSpPr>
            <p:spPr bwMode="auto">
              <a:xfrm>
                <a:off x="2070" y="1903"/>
                <a:ext cx="277" cy="303"/>
              </a:xfrm>
              <a:custGeom>
                <a:avLst/>
                <a:gdLst>
                  <a:gd name="T0" fmla="*/ 852 w 1385"/>
                  <a:gd name="T1" fmla="*/ 0 h 1515"/>
                  <a:gd name="T2" fmla="*/ 1385 w 1385"/>
                  <a:gd name="T3" fmla="*/ 532 h 1515"/>
                  <a:gd name="T4" fmla="*/ 324 w 1385"/>
                  <a:gd name="T5" fmla="*/ 1515 h 1515"/>
                  <a:gd name="T6" fmla="*/ 249 w 1385"/>
                  <a:gd name="T7" fmla="*/ 1245 h 1515"/>
                  <a:gd name="T8" fmla="*/ 214 w 1385"/>
                  <a:gd name="T9" fmla="*/ 1125 h 1515"/>
                  <a:gd name="T10" fmla="*/ 172 w 1385"/>
                  <a:gd name="T11" fmla="*/ 1017 h 1515"/>
                  <a:gd name="T12" fmla="*/ 117 w 1385"/>
                  <a:gd name="T13" fmla="*/ 940 h 1515"/>
                  <a:gd name="T14" fmla="*/ 0 w 1385"/>
                  <a:gd name="T15" fmla="*/ 808 h 1515"/>
                  <a:gd name="T16" fmla="*/ 119 w 1385"/>
                  <a:gd name="T17" fmla="*/ 708 h 1515"/>
                  <a:gd name="T18" fmla="*/ 852 w 1385"/>
                  <a:gd name="T19" fmla="*/ 0 h 15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85"/>
                  <a:gd name="T31" fmla="*/ 0 h 1515"/>
                  <a:gd name="T32" fmla="*/ 1385 w 1385"/>
                  <a:gd name="T33" fmla="*/ 1515 h 15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85" h="1515">
                    <a:moveTo>
                      <a:pt x="852" y="0"/>
                    </a:moveTo>
                    <a:lnTo>
                      <a:pt x="1385" y="532"/>
                    </a:lnTo>
                    <a:lnTo>
                      <a:pt x="324" y="1515"/>
                    </a:lnTo>
                    <a:lnTo>
                      <a:pt x="249" y="1245"/>
                    </a:lnTo>
                    <a:lnTo>
                      <a:pt x="214" y="1125"/>
                    </a:lnTo>
                    <a:lnTo>
                      <a:pt x="172" y="1017"/>
                    </a:lnTo>
                    <a:lnTo>
                      <a:pt x="117" y="940"/>
                    </a:lnTo>
                    <a:lnTo>
                      <a:pt x="0" y="808"/>
                    </a:lnTo>
                    <a:lnTo>
                      <a:pt x="119" y="708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1" name="Freeform 81"/>
              <p:cNvSpPr>
                <a:spLocks/>
              </p:cNvSpPr>
              <p:nvPr/>
            </p:nvSpPr>
            <p:spPr bwMode="auto">
              <a:xfrm>
                <a:off x="2545" y="1963"/>
                <a:ext cx="341" cy="366"/>
              </a:xfrm>
              <a:custGeom>
                <a:avLst/>
                <a:gdLst>
                  <a:gd name="T0" fmla="*/ 900 w 1703"/>
                  <a:gd name="T1" fmla="*/ 0 h 1832"/>
                  <a:gd name="T2" fmla="*/ 1700 w 1703"/>
                  <a:gd name="T3" fmla="*/ 703 h 1832"/>
                  <a:gd name="T4" fmla="*/ 1703 w 1703"/>
                  <a:gd name="T5" fmla="*/ 705 h 1832"/>
                  <a:gd name="T6" fmla="*/ 1330 w 1703"/>
                  <a:gd name="T7" fmla="*/ 1055 h 1832"/>
                  <a:gd name="T8" fmla="*/ 1328 w 1703"/>
                  <a:gd name="T9" fmla="*/ 1058 h 1832"/>
                  <a:gd name="T10" fmla="*/ 1210 w 1703"/>
                  <a:gd name="T11" fmla="*/ 1120 h 1832"/>
                  <a:gd name="T12" fmla="*/ 953 w 1703"/>
                  <a:gd name="T13" fmla="*/ 1832 h 1832"/>
                  <a:gd name="T14" fmla="*/ 0 w 1703"/>
                  <a:gd name="T15" fmla="*/ 1128 h 1832"/>
                  <a:gd name="T16" fmla="*/ 70 w 1703"/>
                  <a:gd name="T17" fmla="*/ 1037 h 1832"/>
                  <a:gd name="T18" fmla="*/ 900 w 1703"/>
                  <a:gd name="T19" fmla="*/ 0 h 18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03"/>
                  <a:gd name="T31" fmla="*/ 0 h 1832"/>
                  <a:gd name="T32" fmla="*/ 1703 w 1703"/>
                  <a:gd name="T33" fmla="*/ 1832 h 18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03" h="1832">
                    <a:moveTo>
                      <a:pt x="900" y="0"/>
                    </a:moveTo>
                    <a:lnTo>
                      <a:pt x="1700" y="703"/>
                    </a:lnTo>
                    <a:lnTo>
                      <a:pt x="1703" y="705"/>
                    </a:lnTo>
                    <a:lnTo>
                      <a:pt x="1330" y="1055"/>
                    </a:lnTo>
                    <a:lnTo>
                      <a:pt x="1328" y="1058"/>
                    </a:lnTo>
                    <a:lnTo>
                      <a:pt x="1210" y="1120"/>
                    </a:lnTo>
                    <a:lnTo>
                      <a:pt x="953" y="1832"/>
                    </a:lnTo>
                    <a:lnTo>
                      <a:pt x="0" y="1128"/>
                    </a:lnTo>
                    <a:lnTo>
                      <a:pt x="70" y="1037"/>
                    </a:ln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2" name="Freeform 82"/>
              <p:cNvSpPr>
                <a:spLocks/>
              </p:cNvSpPr>
              <p:nvPr/>
            </p:nvSpPr>
            <p:spPr bwMode="auto">
              <a:xfrm>
                <a:off x="2135" y="2009"/>
                <a:ext cx="424" cy="293"/>
              </a:xfrm>
              <a:custGeom>
                <a:avLst/>
                <a:gdLst>
                  <a:gd name="T0" fmla="*/ 1061 w 2121"/>
                  <a:gd name="T1" fmla="*/ 0 h 1463"/>
                  <a:gd name="T2" fmla="*/ 1061 w 2121"/>
                  <a:gd name="T3" fmla="*/ 4 h 1463"/>
                  <a:gd name="T4" fmla="*/ 1395 w 2121"/>
                  <a:gd name="T5" fmla="*/ 343 h 1463"/>
                  <a:gd name="T6" fmla="*/ 2121 w 2121"/>
                  <a:gd name="T7" fmla="*/ 805 h 1463"/>
                  <a:gd name="T8" fmla="*/ 2051 w 2121"/>
                  <a:gd name="T9" fmla="*/ 896 h 1463"/>
                  <a:gd name="T10" fmla="*/ 1603 w 2121"/>
                  <a:gd name="T11" fmla="*/ 1463 h 1463"/>
                  <a:gd name="T12" fmla="*/ 1399 w 2121"/>
                  <a:gd name="T13" fmla="*/ 1318 h 1463"/>
                  <a:gd name="T14" fmla="*/ 1318 w 2121"/>
                  <a:gd name="T15" fmla="*/ 1261 h 1463"/>
                  <a:gd name="T16" fmla="*/ 1243 w 2121"/>
                  <a:gd name="T17" fmla="*/ 1218 h 1463"/>
                  <a:gd name="T18" fmla="*/ 1156 w 2121"/>
                  <a:gd name="T19" fmla="*/ 1195 h 1463"/>
                  <a:gd name="T20" fmla="*/ 1044 w 2121"/>
                  <a:gd name="T21" fmla="*/ 1180 h 1463"/>
                  <a:gd name="T22" fmla="*/ 795 w 2121"/>
                  <a:gd name="T23" fmla="*/ 1188 h 1463"/>
                  <a:gd name="T24" fmla="*/ 718 w 2121"/>
                  <a:gd name="T25" fmla="*/ 1197 h 1463"/>
                  <a:gd name="T26" fmla="*/ 710 w 2121"/>
                  <a:gd name="T27" fmla="*/ 1197 h 1463"/>
                  <a:gd name="T28" fmla="*/ 646 w 2121"/>
                  <a:gd name="T29" fmla="*/ 1213 h 1463"/>
                  <a:gd name="T30" fmla="*/ 553 w 2121"/>
                  <a:gd name="T31" fmla="*/ 1224 h 1463"/>
                  <a:gd name="T32" fmla="*/ 473 w 2121"/>
                  <a:gd name="T33" fmla="*/ 1224 h 1463"/>
                  <a:gd name="T34" fmla="*/ 390 w 2121"/>
                  <a:gd name="T35" fmla="*/ 1218 h 1463"/>
                  <a:gd name="T36" fmla="*/ 326 w 2121"/>
                  <a:gd name="T37" fmla="*/ 1203 h 1463"/>
                  <a:gd name="T38" fmla="*/ 255 w 2121"/>
                  <a:gd name="T39" fmla="*/ 1178 h 1463"/>
                  <a:gd name="T40" fmla="*/ 189 w 2121"/>
                  <a:gd name="T41" fmla="*/ 1145 h 1463"/>
                  <a:gd name="T42" fmla="*/ 131 w 2121"/>
                  <a:gd name="T43" fmla="*/ 1106 h 1463"/>
                  <a:gd name="T44" fmla="*/ 65 w 2121"/>
                  <a:gd name="T45" fmla="*/ 1048 h 1463"/>
                  <a:gd name="T46" fmla="*/ 0 w 2121"/>
                  <a:gd name="T47" fmla="*/ 983 h 1463"/>
                  <a:gd name="T48" fmla="*/ 1061 w 2121"/>
                  <a:gd name="T49" fmla="*/ 0 h 146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21"/>
                  <a:gd name="T76" fmla="*/ 0 h 1463"/>
                  <a:gd name="T77" fmla="*/ 2121 w 2121"/>
                  <a:gd name="T78" fmla="*/ 1463 h 146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21" h="1463">
                    <a:moveTo>
                      <a:pt x="1061" y="0"/>
                    </a:moveTo>
                    <a:lnTo>
                      <a:pt x="1061" y="4"/>
                    </a:lnTo>
                    <a:lnTo>
                      <a:pt x="1395" y="343"/>
                    </a:lnTo>
                    <a:lnTo>
                      <a:pt x="2121" y="805"/>
                    </a:lnTo>
                    <a:lnTo>
                      <a:pt x="2051" y="896"/>
                    </a:lnTo>
                    <a:lnTo>
                      <a:pt x="1603" y="1463"/>
                    </a:lnTo>
                    <a:lnTo>
                      <a:pt x="1399" y="1318"/>
                    </a:lnTo>
                    <a:lnTo>
                      <a:pt x="1318" y="1261"/>
                    </a:lnTo>
                    <a:lnTo>
                      <a:pt x="1243" y="1218"/>
                    </a:lnTo>
                    <a:lnTo>
                      <a:pt x="1156" y="1195"/>
                    </a:lnTo>
                    <a:lnTo>
                      <a:pt x="1044" y="1180"/>
                    </a:lnTo>
                    <a:lnTo>
                      <a:pt x="795" y="1188"/>
                    </a:lnTo>
                    <a:lnTo>
                      <a:pt x="718" y="1197"/>
                    </a:lnTo>
                    <a:lnTo>
                      <a:pt x="710" y="1197"/>
                    </a:lnTo>
                    <a:lnTo>
                      <a:pt x="646" y="1213"/>
                    </a:lnTo>
                    <a:lnTo>
                      <a:pt x="553" y="1224"/>
                    </a:lnTo>
                    <a:lnTo>
                      <a:pt x="473" y="1224"/>
                    </a:lnTo>
                    <a:lnTo>
                      <a:pt x="390" y="1218"/>
                    </a:lnTo>
                    <a:lnTo>
                      <a:pt x="326" y="1203"/>
                    </a:lnTo>
                    <a:lnTo>
                      <a:pt x="255" y="1178"/>
                    </a:lnTo>
                    <a:lnTo>
                      <a:pt x="189" y="1145"/>
                    </a:lnTo>
                    <a:lnTo>
                      <a:pt x="131" y="1106"/>
                    </a:lnTo>
                    <a:lnTo>
                      <a:pt x="65" y="1048"/>
                    </a:lnTo>
                    <a:lnTo>
                      <a:pt x="0" y="983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3" name="Freeform 83"/>
              <p:cNvSpPr>
                <a:spLocks/>
              </p:cNvSpPr>
              <p:nvPr/>
            </p:nvSpPr>
            <p:spPr bwMode="auto">
              <a:xfrm>
                <a:off x="2365" y="2189"/>
                <a:ext cx="371" cy="417"/>
              </a:xfrm>
              <a:custGeom>
                <a:avLst/>
                <a:gdLst>
                  <a:gd name="T0" fmla="*/ 455 w 1856"/>
                  <a:gd name="T1" fmla="*/ 567 h 2085"/>
                  <a:gd name="T2" fmla="*/ 903 w 1856"/>
                  <a:gd name="T3" fmla="*/ 0 h 2085"/>
                  <a:gd name="T4" fmla="*/ 1856 w 1856"/>
                  <a:gd name="T5" fmla="*/ 704 h 2085"/>
                  <a:gd name="T6" fmla="*/ 1698 w 1856"/>
                  <a:gd name="T7" fmla="*/ 1199 h 2085"/>
                  <a:gd name="T8" fmla="*/ 1681 w 1856"/>
                  <a:gd name="T9" fmla="*/ 1241 h 2085"/>
                  <a:gd name="T10" fmla="*/ 1671 w 1856"/>
                  <a:gd name="T11" fmla="*/ 1277 h 2085"/>
                  <a:gd name="T12" fmla="*/ 1650 w 1856"/>
                  <a:gd name="T13" fmla="*/ 1312 h 2085"/>
                  <a:gd name="T14" fmla="*/ 1623 w 1856"/>
                  <a:gd name="T15" fmla="*/ 1347 h 2085"/>
                  <a:gd name="T16" fmla="*/ 1600 w 1856"/>
                  <a:gd name="T17" fmla="*/ 1377 h 2085"/>
                  <a:gd name="T18" fmla="*/ 1561 w 1856"/>
                  <a:gd name="T19" fmla="*/ 1409 h 2085"/>
                  <a:gd name="T20" fmla="*/ 1513 w 1856"/>
                  <a:gd name="T21" fmla="*/ 1444 h 2085"/>
                  <a:gd name="T22" fmla="*/ 1443 w 1856"/>
                  <a:gd name="T23" fmla="*/ 1480 h 2085"/>
                  <a:gd name="T24" fmla="*/ 515 w 1856"/>
                  <a:gd name="T25" fmla="*/ 2082 h 2085"/>
                  <a:gd name="T26" fmla="*/ 513 w 1856"/>
                  <a:gd name="T27" fmla="*/ 2085 h 2085"/>
                  <a:gd name="T28" fmla="*/ 0 w 1856"/>
                  <a:gd name="T29" fmla="*/ 1147 h 2085"/>
                  <a:gd name="T30" fmla="*/ 455 w 1856"/>
                  <a:gd name="T31" fmla="*/ 567 h 208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56"/>
                  <a:gd name="T49" fmla="*/ 0 h 2085"/>
                  <a:gd name="T50" fmla="*/ 1856 w 1856"/>
                  <a:gd name="T51" fmla="*/ 2085 h 208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56" h="2085">
                    <a:moveTo>
                      <a:pt x="455" y="567"/>
                    </a:moveTo>
                    <a:lnTo>
                      <a:pt x="903" y="0"/>
                    </a:lnTo>
                    <a:lnTo>
                      <a:pt x="1856" y="704"/>
                    </a:lnTo>
                    <a:lnTo>
                      <a:pt x="1698" y="1199"/>
                    </a:lnTo>
                    <a:lnTo>
                      <a:pt x="1681" y="1241"/>
                    </a:lnTo>
                    <a:lnTo>
                      <a:pt x="1671" y="1277"/>
                    </a:lnTo>
                    <a:lnTo>
                      <a:pt x="1650" y="1312"/>
                    </a:lnTo>
                    <a:lnTo>
                      <a:pt x="1623" y="1347"/>
                    </a:lnTo>
                    <a:lnTo>
                      <a:pt x="1600" y="1377"/>
                    </a:lnTo>
                    <a:lnTo>
                      <a:pt x="1561" y="1409"/>
                    </a:lnTo>
                    <a:lnTo>
                      <a:pt x="1513" y="1444"/>
                    </a:lnTo>
                    <a:lnTo>
                      <a:pt x="1443" y="1480"/>
                    </a:lnTo>
                    <a:lnTo>
                      <a:pt x="515" y="2082"/>
                    </a:lnTo>
                    <a:lnTo>
                      <a:pt x="513" y="2085"/>
                    </a:lnTo>
                    <a:lnTo>
                      <a:pt x="0" y="1147"/>
                    </a:lnTo>
                    <a:lnTo>
                      <a:pt x="455" y="56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4" name="Freeform 84"/>
              <p:cNvSpPr>
                <a:spLocks/>
              </p:cNvSpPr>
              <p:nvPr/>
            </p:nvSpPr>
            <p:spPr bwMode="auto">
              <a:xfrm>
                <a:off x="2031" y="2245"/>
                <a:ext cx="425" cy="459"/>
              </a:xfrm>
              <a:custGeom>
                <a:avLst/>
                <a:gdLst>
                  <a:gd name="T0" fmla="*/ 1233 w 2126"/>
                  <a:gd name="T1" fmla="*/ 17 h 2295"/>
                  <a:gd name="T2" fmla="*/ 1241 w 2126"/>
                  <a:gd name="T3" fmla="*/ 17 h 2295"/>
                  <a:gd name="T4" fmla="*/ 1318 w 2126"/>
                  <a:gd name="T5" fmla="*/ 8 h 2295"/>
                  <a:gd name="T6" fmla="*/ 1567 w 2126"/>
                  <a:gd name="T7" fmla="*/ 0 h 2295"/>
                  <a:gd name="T8" fmla="*/ 1679 w 2126"/>
                  <a:gd name="T9" fmla="*/ 15 h 2295"/>
                  <a:gd name="T10" fmla="*/ 1766 w 2126"/>
                  <a:gd name="T11" fmla="*/ 38 h 2295"/>
                  <a:gd name="T12" fmla="*/ 1841 w 2126"/>
                  <a:gd name="T13" fmla="*/ 81 h 2295"/>
                  <a:gd name="T14" fmla="*/ 1922 w 2126"/>
                  <a:gd name="T15" fmla="*/ 138 h 2295"/>
                  <a:gd name="T16" fmla="*/ 2126 w 2126"/>
                  <a:gd name="T17" fmla="*/ 283 h 2295"/>
                  <a:gd name="T18" fmla="*/ 1671 w 2126"/>
                  <a:gd name="T19" fmla="*/ 863 h 2295"/>
                  <a:gd name="T20" fmla="*/ 579 w 2126"/>
                  <a:gd name="T21" fmla="*/ 2243 h 2295"/>
                  <a:gd name="T22" fmla="*/ 541 w 2126"/>
                  <a:gd name="T23" fmla="*/ 2295 h 2295"/>
                  <a:gd name="T24" fmla="*/ 509 w 2126"/>
                  <a:gd name="T25" fmla="*/ 2241 h 2295"/>
                  <a:gd name="T26" fmla="*/ 289 w 2126"/>
                  <a:gd name="T27" fmla="*/ 1868 h 2295"/>
                  <a:gd name="T28" fmla="*/ 16 w 2126"/>
                  <a:gd name="T29" fmla="*/ 1436 h 2295"/>
                  <a:gd name="T30" fmla="*/ 0 w 2126"/>
                  <a:gd name="T31" fmla="*/ 1123 h 2295"/>
                  <a:gd name="T32" fmla="*/ 299 w 2126"/>
                  <a:gd name="T33" fmla="*/ 930 h 2295"/>
                  <a:gd name="T34" fmla="*/ 824 w 2126"/>
                  <a:gd name="T35" fmla="*/ 556 h 2295"/>
                  <a:gd name="T36" fmla="*/ 1233 w 2126"/>
                  <a:gd name="T37" fmla="*/ 17 h 229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26"/>
                  <a:gd name="T58" fmla="*/ 0 h 2295"/>
                  <a:gd name="T59" fmla="*/ 2126 w 2126"/>
                  <a:gd name="T60" fmla="*/ 2295 h 229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26" h="2295">
                    <a:moveTo>
                      <a:pt x="1233" y="17"/>
                    </a:moveTo>
                    <a:lnTo>
                      <a:pt x="1241" y="17"/>
                    </a:lnTo>
                    <a:lnTo>
                      <a:pt x="1318" y="8"/>
                    </a:lnTo>
                    <a:lnTo>
                      <a:pt x="1567" y="0"/>
                    </a:lnTo>
                    <a:lnTo>
                      <a:pt x="1679" y="15"/>
                    </a:lnTo>
                    <a:lnTo>
                      <a:pt x="1766" y="38"/>
                    </a:lnTo>
                    <a:lnTo>
                      <a:pt x="1841" y="81"/>
                    </a:lnTo>
                    <a:lnTo>
                      <a:pt x="1922" y="138"/>
                    </a:lnTo>
                    <a:lnTo>
                      <a:pt x="2126" y="283"/>
                    </a:lnTo>
                    <a:lnTo>
                      <a:pt x="1671" y="863"/>
                    </a:lnTo>
                    <a:lnTo>
                      <a:pt x="579" y="2243"/>
                    </a:lnTo>
                    <a:lnTo>
                      <a:pt x="541" y="2295"/>
                    </a:lnTo>
                    <a:lnTo>
                      <a:pt x="509" y="2241"/>
                    </a:lnTo>
                    <a:lnTo>
                      <a:pt x="289" y="1868"/>
                    </a:lnTo>
                    <a:lnTo>
                      <a:pt x="16" y="1436"/>
                    </a:lnTo>
                    <a:lnTo>
                      <a:pt x="0" y="1123"/>
                    </a:lnTo>
                    <a:lnTo>
                      <a:pt x="299" y="930"/>
                    </a:lnTo>
                    <a:lnTo>
                      <a:pt x="824" y="556"/>
                    </a:lnTo>
                    <a:lnTo>
                      <a:pt x="1233" y="1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5" name="Freeform 85"/>
              <p:cNvSpPr>
                <a:spLocks/>
              </p:cNvSpPr>
              <p:nvPr/>
            </p:nvSpPr>
            <p:spPr bwMode="auto">
              <a:xfrm>
                <a:off x="2181" y="2464"/>
                <a:ext cx="777" cy="1016"/>
              </a:xfrm>
              <a:custGeom>
                <a:avLst/>
                <a:gdLst>
                  <a:gd name="T0" fmla="*/ 2712 w 3885"/>
                  <a:gd name="T1" fmla="*/ 474 h 5078"/>
                  <a:gd name="T2" fmla="*/ 3763 w 3885"/>
                  <a:gd name="T3" fmla="*/ 95 h 5078"/>
                  <a:gd name="T4" fmla="*/ 3771 w 3885"/>
                  <a:gd name="T5" fmla="*/ 233 h 5078"/>
                  <a:gd name="T6" fmla="*/ 3756 w 3885"/>
                  <a:gd name="T7" fmla="*/ 358 h 5078"/>
                  <a:gd name="T8" fmla="*/ 3718 w 3885"/>
                  <a:gd name="T9" fmla="*/ 474 h 5078"/>
                  <a:gd name="T10" fmla="*/ 3640 w 3885"/>
                  <a:gd name="T11" fmla="*/ 617 h 5078"/>
                  <a:gd name="T12" fmla="*/ 3573 w 3885"/>
                  <a:gd name="T13" fmla="*/ 993 h 5078"/>
                  <a:gd name="T14" fmla="*/ 3520 w 3885"/>
                  <a:gd name="T15" fmla="*/ 1103 h 5078"/>
                  <a:gd name="T16" fmla="*/ 3493 w 3885"/>
                  <a:gd name="T17" fmla="*/ 1202 h 5078"/>
                  <a:gd name="T18" fmla="*/ 3501 w 3885"/>
                  <a:gd name="T19" fmla="*/ 1300 h 5078"/>
                  <a:gd name="T20" fmla="*/ 3551 w 3885"/>
                  <a:gd name="T21" fmla="*/ 1455 h 5078"/>
                  <a:gd name="T22" fmla="*/ 3833 w 3885"/>
                  <a:gd name="T23" fmla="*/ 2107 h 5078"/>
                  <a:gd name="T24" fmla="*/ 3743 w 3885"/>
                  <a:gd name="T25" fmla="*/ 2358 h 5078"/>
                  <a:gd name="T26" fmla="*/ 3468 w 3885"/>
                  <a:gd name="T27" fmla="*/ 3288 h 5078"/>
                  <a:gd name="T28" fmla="*/ 3443 w 3885"/>
                  <a:gd name="T29" fmla="*/ 3510 h 5078"/>
                  <a:gd name="T30" fmla="*/ 3433 w 3885"/>
                  <a:gd name="T31" fmla="*/ 3680 h 5078"/>
                  <a:gd name="T32" fmla="*/ 3373 w 3885"/>
                  <a:gd name="T33" fmla="*/ 3850 h 5078"/>
                  <a:gd name="T34" fmla="*/ 3283 w 3885"/>
                  <a:gd name="T35" fmla="*/ 4008 h 5078"/>
                  <a:gd name="T36" fmla="*/ 3015 w 3885"/>
                  <a:gd name="T37" fmla="*/ 4358 h 5078"/>
                  <a:gd name="T38" fmla="*/ 2903 w 3885"/>
                  <a:gd name="T39" fmla="*/ 4447 h 5078"/>
                  <a:gd name="T40" fmla="*/ 2783 w 3885"/>
                  <a:gd name="T41" fmla="*/ 4520 h 5078"/>
                  <a:gd name="T42" fmla="*/ 2670 w 3885"/>
                  <a:gd name="T43" fmla="*/ 4568 h 5078"/>
                  <a:gd name="T44" fmla="*/ 2083 w 3885"/>
                  <a:gd name="T45" fmla="*/ 4735 h 5078"/>
                  <a:gd name="T46" fmla="*/ 1948 w 3885"/>
                  <a:gd name="T47" fmla="*/ 4792 h 5078"/>
                  <a:gd name="T48" fmla="*/ 1797 w 3885"/>
                  <a:gd name="T49" fmla="*/ 4902 h 5078"/>
                  <a:gd name="T50" fmla="*/ 1689 w 3885"/>
                  <a:gd name="T51" fmla="*/ 5037 h 5078"/>
                  <a:gd name="T52" fmla="*/ 1496 w 3885"/>
                  <a:gd name="T53" fmla="*/ 4135 h 5078"/>
                  <a:gd name="T54" fmla="*/ 1442 w 3885"/>
                  <a:gd name="T55" fmla="*/ 3918 h 5078"/>
                  <a:gd name="T56" fmla="*/ 533 w 3885"/>
                  <a:gd name="T57" fmla="*/ 2395 h 5078"/>
                  <a:gd name="T58" fmla="*/ 795 w 3885"/>
                  <a:gd name="T59" fmla="*/ 1163 h 5078"/>
                  <a:gd name="T60" fmla="*/ 797 w 3885"/>
                  <a:gd name="T61" fmla="*/ 1160 h 5078"/>
                  <a:gd name="T62" fmla="*/ 1430 w 3885"/>
                  <a:gd name="T63" fmla="*/ 708 h 5078"/>
                  <a:gd name="T64" fmla="*/ 2360 w 3885"/>
                  <a:gd name="T65" fmla="*/ 103 h 5078"/>
                  <a:gd name="T66" fmla="*/ 2478 w 3885"/>
                  <a:gd name="T67" fmla="*/ 32 h 507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885"/>
                  <a:gd name="T103" fmla="*/ 0 h 5078"/>
                  <a:gd name="T104" fmla="*/ 3885 w 3885"/>
                  <a:gd name="T105" fmla="*/ 5078 h 507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885" h="5078">
                    <a:moveTo>
                      <a:pt x="2517" y="0"/>
                    </a:moveTo>
                    <a:lnTo>
                      <a:pt x="2712" y="474"/>
                    </a:lnTo>
                    <a:lnTo>
                      <a:pt x="3763" y="90"/>
                    </a:lnTo>
                    <a:lnTo>
                      <a:pt x="3763" y="95"/>
                    </a:lnTo>
                    <a:lnTo>
                      <a:pt x="3768" y="165"/>
                    </a:lnTo>
                    <a:lnTo>
                      <a:pt x="3771" y="233"/>
                    </a:lnTo>
                    <a:lnTo>
                      <a:pt x="3766" y="290"/>
                    </a:lnTo>
                    <a:lnTo>
                      <a:pt x="3756" y="358"/>
                    </a:lnTo>
                    <a:lnTo>
                      <a:pt x="3746" y="410"/>
                    </a:lnTo>
                    <a:lnTo>
                      <a:pt x="3718" y="474"/>
                    </a:lnTo>
                    <a:lnTo>
                      <a:pt x="3683" y="542"/>
                    </a:lnTo>
                    <a:lnTo>
                      <a:pt x="3640" y="617"/>
                    </a:lnTo>
                    <a:lnTo>
                      <a:pt x="3633" y="665"/>
                    </a:lnTo>
                    <a:lnTo>
                      <a:pt x="3573" y="993"/>
                    </a:lnTo>
                    <a:lnTo>
                      <a:pt x="3546" y="1053"/>
                    </a:lnTo>
                    <a:lnTo>
                      <a:pt x="3520" y="1103"/>
                    </a:lnTo>
                    <a:lnTo>
                      <a:pt x="3498" y="1157"/>
                    </a:lnTo>
                    <a:lnTo>
                      <a:pt x="3493" y="1202"/>
                    </a:lnTo>
                    <a:lnTo>
                      <a:pt x="3498" y="1250"/>
                    </a:lnTo>
                    <a:lnTo>
                      <a:pt x="3501" y="1300"/>
                    </a:lnTo>
                    <a:lnTo>
                      <a:pt x="3518" y="1360"/>
                    </a:lnTo>
                    <a:lnTo>
                      <a:pt x="3551" y="1455"/>
                    </a:lnTo>
                    <a:lnTo>
                      <a:pt x="3885" y="1999"/>
                    </a:lnTo>
                    <a:lnTo>
                      <a:pt x="3833" y="2107"/>
                    </a:lnTo>
                    <a:lnTo>
                      <a:pt x="3788" y="2200"/>
                    </a:lnTo>
                    <a:lnTo>
                      <a:pt x="3743" y="2358"/>
                    </a:lnTo>
                    <a:lnTo>
                      <a:pt x="3491" y="3192"/>
                    </a:lnTo>
                    <a:lnTo>
                      <a:pt x="3468" y="3288"/>
                    </a:lnTo>
                    <a:lnTo>
                      <a:pt x="3453" y="3420"/>
                    </a:lnTo>
                    <a:lnTo>
                      <a:pt x="3443" y="3510"/>
                    </a:lnTo>
                    <a:lnTo>
                      <a:pt x="3443" y="3597"/>
                    </a:lnTo>
                    <a:lnTo>
                      <a:pt x="3433" y="3680"/>
                    </a:lnTo>
                    <a:lnTo>
                      <a:pt x="3405" y="3775"/>
                    </a:lnTo>
                    <a:lnTo>
                      <a:pt x="3373" y="3850"/>
                    </a:lnTo>
                    <a:lnTo>
                      <a:pt x="3331" y="3935"/>
                    </a:lnTo>
                    <a:lnTo>
                      <a:pt x="3283" y="4008"/>
                    </a:lnTo>
                    <a:lnTo>
                      <a:pt x="3086" y="4288"/>
                    </a:lnTo>
                    <a:lnTo>
                      <a:pt x="3015" y="4358"/>
                    </a:lnTo>
                    <a:lnTo>
                      <a:pt x="2968" y="4400"/>
                    </a:lnTo>
                    <a:lnTo>
                      <a:pt x="2903" y="4447"/>
                    </a:lnTo>
                    <a:lnTo>
                      <a:pt x="2833" y="4483"/>
                    </a:lnTo>
                    <a:lnTo>
                      <a:pt x="2783" y="4520"/>
                    </a:lnTo>
                    <a:lnTo>
                      <a:pt x="2675" y="4568"/>
                    </a:lnTo>
                    <a:lnTo>
                      <a:pt x="2670" y="4568"/>
                    </a:lnTo>
                    <a:lnTo>
                      <a:pt x="2445" y="4618"/>
                    </a:lnTo>
                    <a:lnTo>
                      <a:pt x="2083" y="4735"/>
                    </a:lnTo>
                    <a:lnTo>
                      <a:pt x="1998" y="4767"/>
                    </a:lnTo>
                    <a:lnTo>
                      <a:pt x="1948" y="4792"/>
                    </a:lnTo>
                    <a:lnTo>
                      <a:pt x="1865" y="4850"/>
                    </a:lnTo>
                    <a:lnTo>
                      <a:pt x="1797" y="4902"/>
                    </a:lnTo>
                    <a:lnTo>
                      <a:pt x="1747" y="4962"/>
                    </a:lnTo>
                    <a:lnTo>
                      <a:pt x="1689" y="5037"/>
                    </a:lnTo>
                    <a:lnTo>
                      <a:pt x="1662" y="5078"/>
                    </a:lnTo>
                    <a:lnTo>
                      <a:pt x="1496" y="4135"/>
                    </a:lnTo>
                    <a:lnTo>
                      <a:pt x="1485" y="4045"/>
                    </a:lnTo>
                    <a:lnTo>
                      <a:pt x="1442" y="3918"/>
                    </a:lnTo>
                    <a:lnTo>
                      <a:pt x="1390" y="3820"/>
                    </a:lnTo>
                    <a:lnTo>
                      <a:pt x="533" y="2395"/>
                    </a:lnTo>
                    <a:lnTo>
                      <a:pt x="0" y="1543"/>
                    </a:lnTo>
                    <a:lnTo>
                      <a:pt x="795" y="1163"/>
                    </a:lnTo>
                    <a:lnTo>
                      <a:pt x="797" y="1163"/>
                    </a:lnTo>
                    <a:lnTo>
                      <a:pt x="797" y="1160"/>
                    </a:lnTo>
                    <a:lnTo>
                      <a:pt x="1210" y="960"/>
                    </a:lnTo>
                    <a:lnTo>
                      <a:pt x="1430" y="708"/>
                    </a:lnTo>
                    <a:lnTo>
                      <a:pt x="1432" y="705"/>
                    </a:lnTo>
                    <a:lnTo>
                      <a:pt x="2360" y="103"/>
                    </a:lnTo>
                    <a:lnTo>
                      <a:pt x="2430" y="67"/>
                    </a:lnTo>
                    <a:lnTo>
                      <a:pt x="2478" y="32"/>
                    </a:lnTo>
                    <a:lnTo>
                      <a:pt x="251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6" name="Freeform 86"/>
              <p:cNvSpPr>
                <a:spLocks/>
              </p:cNvSpPr>
              <p:nvPr/>
            </p:nvSpPr>
            <p:spPr bwMode="auto">
              <a:xfrm>
                <a:off x="1733" y="2526"/>
                <a:ext cx="448" cy="310"/>
              </a:xfrm>
              <a:custGeom>
                <a:avLst/>
                <a:gdLst>
                  <a:gd name="T0" fmla="*/ 1482 w 2242"/>
                  <a:gd name="T1" fmla="*/ 0 h 1550"/>
                  <a:gd name="T2" fmla="*/ 1504 w 2242"/>
                  <a:gd name="T3" fmla="*/ 35 h 1550"/>
                  <a:gd name="T4" fmla="*/ 1777 w 2242"/>
                  <a:gd name="T5" fmla="*/ 467 h 1550"/>
                  <a:gd name="T6" fmla="*/ 1997 w 2242"/>
                  <a:gd name="T7" fmla="*/ 840 h 1550"/>
                  <a:gd name="T8" fmla="*/ 2029 w 2242"/>
                  <a:gd name="T9" fmla="*/ 894 h 1550"/>
                  <a:gd name="T10" fmla="*/ 2242 w 2242"/>
                  <a:gd name="T11" fmla="*/ 1235 h 1550"/>
                  <a:gd name="T12" fmla="*/ 1764 w 2242"/>
                  <a:gd name="T13" fmla="*/ 1465 h 1550"/>
                  <a:gd name="T14" fmla="*/ 1642 w 2242"/>
                  <a:gd name="T15" fmla="*/ 1540 h 1550"/>
                  <a:gd name="T16" fmla="*/ 1609 w 2242"/>
                  <a:gd name="T17" fmla="*/ 1547 h 1550"/>
                  <a:gd name="T18" fmla="*/ 1579 w 2242"/>
                  <a:gd name="T19" fmla="*/ 1550 h 1550"/>
                  <a:gd name="T20" fmla="*/ 1524 w 2242"/>
                  <a:gd name="T21" fmla="*/ 1547 h 1550"/>
                  <a:gd name="T22" fmla="*/ 761 w 2242"/>
                  <a:gd name="T23" fmla="*/ 1374 h 1550"/>
                  <a:gd name="T24" fmla="*/ 31 w 2242"/>
                  <a:gd name="T25" fmla="*/ 1199 h 1550"/>
                  <a:gd name="T26" fmla="*/ 13 w 2242"/>
                  <a:gd name="T27" fmla="*/ 822 h 1550"/>
                  <a:gd name="T28" fmla="*/ 0 w 2242"/>
                  <a:gd name="T29" fmla="*/ 507 h 1550"/>
                  <a:gd name="T30" fmla="*/ 353 w 2242"/>
                  <a:gd name="T31" fmla="*/ 419 h 1550"/>
                  <a:gd name="T32" fmla="*/ 1482 w 2242"/>
                  <a:gd name="T33" fmla="*/ 0 h 15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242"/>
                  <a:gd name="T52" fmla="*/ 0 h 1550"/>
                  <a:gd name="T53" fmla="*/ 2242 w 2242"/>
                  <a:gd name="T54" fmla="*/ 1550 h 15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242" h="1550">
                    <a:moveTo>
                      <a:pt x="1482" y="0"/>
                    </a:moveTo>
                    <a:lnTo>
                      <a:pt x="1504" y="35"/>
                    </a:lnTo>
                    <a:lnTo>
                      <a:pt x="1777" y="467"/>
                    </a:lnTo>
                    <a:lnTo>
                      <a:pt x="1997" y="840"/>
                    </a:lnTo>
                    <a:lnTo>
                      <a:pt x="2029" y="894"/>
                    </a:lnTo>
                    <a:lnTo>
                      <a:pt x="2242" y="1235"/>
                    </a:lnTo>
                    <a:lnTo>
                      <a:pt x="1764" y="1465"/>
                    </a:lnTo>
                    <a:lnTo>
                      <a:pt x="1642" y="1540"/>
                    </a:lnTo>
                    <a:lnTo>
                      <a:pt x="1609" y="1547"/>
                    </a:lnTo>
                    <a:lnTo>
                      <a:pt x="1579" y="1550"/>
                    </a:lnTo>
                    <a:lnTo>
                      <a:pt x="1524" y="1547"/>
                    </a:lnTo>
                    <a:lnTo>
                      <a:pt x="761" y="1374"/>
                    </a:lnTo>
                    <a:lnTo>
                      <a:pt x="31" y="1199"/>
                    </a:lnTo>
                    <a:lnTo>
                      <a:pt x="13" y="822"/>
                    </a:lnTo>
                    <a:lnTo>
                      <a:pt x="0" y="507"/>
                    </a:lnTo>
                    <a:lnTo>
                      <a:pt x="353" y="419"/>
                    </a:lnTo>
                    <a:lnTo>
                      <a:pt x="14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7" name="Freeform 87"/>
              <p:cNvSpPr>
                <a:spLocks/>
              </p:cNvSpPr>
              <p:nvPr/>
            </p:nvSpPr>
            <p:spPr bwMode="auto">
              <a:xfrm>
                <a:off x="2055" y="2773"/>
                <a:ext cx="459" cy="751"/>
              </a:xfrm>
              <a:custGeom>
                <a:avLst/>
                <a:gdLst>
                  <a:gd name="T0" fmla="*/ 0 w 2295"/>
                  <a:gd name="T1" fmla="*/ 312 h 3757"/>
                  <a:gd name="T2" fmla="*/ 33 w 2295"/>
                  <a:gd name="T3" fmla="*/ 305 h 3757"/>
                  <a:gd name="T4" fmla="*/ 155 w 2295"/>
                  <a:gd name="T5" fmla="*/ 230 h 3757"/>
                  <a:gd name="T6" fmla="*/ 633 w 2295"/>
                  <a:gd name="T7" fmla="*/ 0 h 3757"/>
                  <a:gd name="T8" fmla="*/ 1166 w 2295"/>
                  <a:gd name="T9" fmla="*/ 852 h 3757"/>
                  <a:gd name="T10" fmla="*/ 2023 w 2295"/>
                  <a:gd name="T11" fmla="*/ 2277 h 3757"/>
                  <a:gd name="T12" fmla="*/ 2075 w 2295"/>
                  <a:gd name="T13" fmla="*/ 2375 h 3757"/>
                  <a:gd name="T14" fmla="*/ 2118 w 2295"/>
                  <a:gd name="T15" fmla="*/ 2502 h 3757"/>
                  <a:gd name="T16" fmla="*/ 2129 w 2295"/>
                  <a:gd name="T17" fmla="*/ 2592 h 3757"/>
                  <a:gd name="T18" fmla="*/ 2295 w 2295"/>
                  <a:gd name="T19" fmla="*/ 3535 h 3757"/>
                  <a:gd name="T20" fmla="*/ 2156 w 2295"/>
                  <a:gd name="T21" fmla="*/ 3757 h 3757"/>
                  <a:gd name="T22" fmla="*/ 1662 w 2295"/>
                  <a:gd name="T23" fmla="*/ 3207 h 3757"/>
                  <a:gd name="T24" fmla="*/ 967 w 2295"/>
                  <a:gd name="T25" fmla="*/ 2402 h 3757"/>
                  <a:gd name="T26" fmla="*/ 1008 w 2295"/>
                  <a:gd name="T27" fmla="*/ 2362 h 3757"/>
                  <a:gd name="T28" fmla="*/ 836 w 2295"/>
                  <a:gd name="T29" fmla="*/ 2160 h 3757"/>
                  <a:gd name="T30" fmla="*/ 770 w 2295"/>
                  <a:gd name="T31" fmla="*/ 2082 h 3757"/>
                  <a:gd name="T32" fmla="*/ 703 w 2295"/>
                  <a:gd name="T33" fmla="*/ 2006 h 3757"/>
                  <a:gd name="T34" fmla="*/ 657 w 2295"/>
                  <a:gd name="T35" fmla="*/ 1935 h 3757"/>
                  <a:gd name="T36" fmla="*/ 603 w 2295"/>
                  <a:gd name="T37" fmla="*/ 1855 h 3757"/>
                  <a:gd name="T38" fmla="*/ 147 w 2295"/>
                  <a:gd name="T39" fmla="*/ 944 h 3757"/>
                  <a:gd name="T40" fmla="*/ 45 w 2295"/>
                  <a:gd name="T41" fmla="*/ 419 h 3757"/>
                  <a:gd name="T42" fmla="*/ 30 w 2295"/>
                  <a:gd name="T43" fmla="*/ 365 h 3757"/>
                  <a:gd name="T44" fmla="*/ 0 w 2295"/>
                  <a:gd name="T45" fmla="*/ 312 h 375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295"/>
                  <a:gd name="T70" fmla="*/ 0 h 3757"/>
                  <a:gd name="T71" fmla="*/ 2295 w 2295"/>
                  <a:gd name="T72" fmla="*/ 3757 h 375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295" h="3757">
                    <a:moveTo>
                      <a:pt x="0" y="312"/>
                    </a:moveTo>
                    <a:lnTo>
                      <a:pt x="33" y="305"/>
                    </a:lnTo>
                    <a:lnTo>
                      <a:pt x="155" y="230"/>
                    </a:lnTo>
                    <a:lnTo>
                      <a:pt x="633" y="0"/>
                    </a:lnTo>
                    <a:lnTo>
                      <a:pt x="1166" y="852"/>
                    </a:lnTo>
                    <a:lnTo>
                      <a:pt x="2023" y="2277"/>
                    </a:lnTo>
                    <a:lnTo>
                      <a:pt x="2075" y="2375"/>
                    </a:lnTo>
                    <a:lnTo>
                      <a:pt x="2118" y="2502"/>
                    </a:lnTo>
                    <a:lnTo>
                      <a:pt x="2129" y="2592"/>
                    </a:lnTo>
                    <a:lnTo>
                      <a:pt x="2295" y="3535"/>
                    </a:lnTo>
                    <a:lnTo>
                      <a:pt x="2156" y="3757"/>
                    </a:lnTo>
                    <a:lnTo>
                      <a:pt x="1662" y="3207"/>
                    </a:lnTo>
                    <a:lnTo>
                      <a:pt x="967" y="2402"/>
                    </a:lnTo>
                    <a:lnTo>
                      <a:pt x="1008" y="2362"/>
                    </a:lnTo>
                    <a:lnTo>
                      <a:pt x="836" y="2160"/>
                    </a:lnTo>
                    <a:lnTo>
                      <a:pt x="770" y="2082"/>
                    </a:lnTo>
                    <a:lnTo>
                      <a:pt x="703" y="2006"/>
                    </a:lnTo>
                    <a:lnTo>
                      <a:pt x="657" y="1935"/>
                    </a:lnTo>
                    <a:lnTo>
                      <a:pt x="603" y="1855"/>
                    </a:lnTo>
                    <a:lnTo>
                      <a:pt x="147" y="944"/>
                    </a:lnTo>
                    <a:lnTo>
                      <a:pt x="45" y="419"/>
                    </a:lnTo>
                    <a:lnTo>
                      <a:pt x="30" y="365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8" name="Freeform 88"/>
              <p:cNvSpPr>
                <a:spLocks/>
              </p:cNvSpPr>
              <p:nvPr/>
            </p:nvSpPr>
            <p:spPr bwMode="auto">
              <a:xfrm>
                <a:off x="2075" y="3378"/>
                <a:ext cx="1102" cy="1467"/>
              </a:xfrm>
              <a:custGeom>
                <a:avLst/>
                <a:gdLst>
                  <a:gd name="T0" fmla="*/ 2281 w 5510"/>
                  <a:gd name="T1" fmla="*/ 394 h 7339"/>
                  <a:gd name="T2" fmla="*/ 2482 w 5510"/>
                  <a:gd name="T3" fmla="*/ 224 h 7339"/>
                  <a:gd name="T4" fmla="*/ 2979 w 5510"/>
                  <a:gd name="T5" fmla="*/ 50 h 7339"/>
                  <a:gd name="T6" fmla="*/ 3510 w 5510"/>
                  <a:gd name="T7" fmla="*/ 338 h 7339"/>
                  <a:gd name="T8" fmla="*/ 3742 w 5510"/>
                  <a:gd name="T9" fmla="*/ 397 h 7339"/>
                  <a:gd name="T10" fmla="*/ 3892 w 5510"/>
                  <a:gd name="T11" fmla="*/ 579 h 7339"/>
                  <a:gd name="T12" fmla="*/ 3832 w 5510"/>
                  <a:gd name="T13" fmla="*/ 852 h 7339"/>
                  <a:gd name="T14" fmla="*/ 3761 w 5510"/>
                  <a:gd name="T15" fmla="*/ 1017 h 7339"/>
                  <a:gd name="T16" fmla="*/ 3834 w 5510"/>
                  <a:gd name="T17" fmla="*/ 1222 h 7339"/>
                  <a:gd name="T18" fmla="*/ 3989 w 5510"/>
                  <a:gd name="T19" fmla="*/ 1446 h 7339"/>
                  <a:gd name="T20" fmla="*/ 4112 w 5510"/>
                  <a:gd name="T21" fmla="*/ 1815 h 7339"/>
                  <a:gd name="T22" fmla="*/ 4184 w 5510"/>
                  <a:gd name="T23" fmla="*/ 2195 h 7339"/>
                  <a:gd name="T24" fmla="*/ 4232 w 5510"/>
                  <a:gd name="T25" fmla="*/ 2413 h 7339"/>
                  <a:gd name="T26" fmla="*/ 4240 w 5510"/>
                  <a:gd name="T27" fmla="*/ 2682 h 7339"/>
                  <a:gd name="T28" fmla="*/ 4340 w 5510"/>
                  <a:gd name="T29" fmla="*/ 3060 h 7339"/>
                  <a:gd name="T30" fmla="*/ 4910 w 5510"/>
                  <a:gd name="T31" fmla="*/ 3044 h 7339"/>
                  <a:gd name="T32" fmla="*/ 5155 w 5510"/>
                  <a:gd name="T33" fmla="*/ 3102 h 7339"/>
                  <a:gd name="T34" fmla="*/ 5370 w 5510"/>
                  <a:gd name="T35" fmla="*/ 3064 h 7339"/>
                  <a:gd name="T36" fmla="*/ 4827 w 5510"/>
                  <a:gd name="T37" fmla="*/ 3957 h 7339"/>
                  <a:gd name="T38" fmla="*/ 5492 w 5510"/>
                  <a:gd name="T39" fmla="*/ 5427 h 7339"/>
                  <a:gd name="T40" fmla="*/ 5505 w 5510"/>
                  <a:gd name="T41" fmla="*/ 5647 h 7339"/>
                  <a:gd name="T42" fmla="*/ 5455 w 5510"/>
                  <a:gd name="T43" fmla="*/ 5892 h 7339"/>
                  <a:gd name="T44" fmla="*/ 5328 w 5510"/>
                  <a:gd name="T45" fmla="*/ 6208 h 7339"/>
                  <a:gd name="T46" fmla="*/ 5168 w 5510"/>
                  <a:gd name="T47" fmla="*/ 6465 h 7339"/>
                  <a:gd name="T48" fmla="*/ 4910 w 5510"/>
                  <a:gd name="T49" fmla="*/ 6749 h 7339"/>
                  <a:gd name="T50" fmla="*/ 4338 w 5510"/>
                  <a:gd name="T51" fmla="*/ 7233 h 7339"/>
                  <a:gd name="T52" fmla="*/ 96 w 5510"/>
                  <a:gd name="T53" fmla="*/ 5367 h 7339"/>
                  <a:gd name="T54" fmla="*/ 13 w 5510"/>
                  <a:gd name="T55" fmla="*/ 5289 h 7339"/>
                  <a:gd name="T56" fmla="*/ 4 w 5510"/>
                  <a:gd name="T57" fmla="*/ 5154 h 7339"/>
                  <a:gd name="T58" fmla="*/ 114 w 5510"/>
                  <a:gd name="T59" fmla="*/ 5067 h 7339"/>
                  <a:gd name="T60" fmla="*/ 911 w 5510"/>
                  <a:gd name="T61" fmla="*/ 4762 h 7339"/>
                  <a:gd name="T62" fmla="*/ 1029 w 5510"/>
                  <a:gd name="T63" fmla="*/ 4672 h 7339"/>
                  <a:gd name="T64" fmla="*/ 1183 w 5510"/>
                  <a:gd name="T65" fmla="*/ 4459 h 7339"/>
                  <a:gd name="T66" fmla="*/ 1354 w 5510"/>
                  <a:gd name="T67" fmla="*/ 4307 h 7339"/>
                  <a:gd name="T68" fmla="*/ 1471 w 5510"/>
                  <a:gd name="T69" fmla="*/ 4185 h 7339"/>
                  <a:gd name="T70" fmla="*/ 1484 w 5510"/>
                  <a:gd name="T71" fmla="*/ 3972 h 7339"/>
                  <a:gd name="T72" fmla="*/ 1451 w 5510"/>
                  <a:gd name="T73" fmla="*/ 3757 h 7339"/>
                  <a:gd name="T74" fmla="*/ 1309 w 5510"/>
                  <a:gd name="T75" fmla="*/ 3537 h 7339"/>
                  <a:gd name="T76" fmla="*/ 1059 w 5510"/>
                  <a:gd name="T77" fmla="*/ 3419 h 7339"/>
                  <a:gd name="T78" fmla="*/ 814 w 5510"/>
                  <a:gd name="T79" fmla="*/ 3369 h 7339"/>
                  <a:gd name="T80" fmla="*/ 421 w 5510"/>
                  <a:gd name="T81" fmla="*/ 2632 h 7339"/>
                  <a:gd name="T82" fmla="*/ 726 w 5510"/>
                  <a:gd name="T83" fmla="*/ 2492 h 7339"/>
                  <a:gd name="T84" fmla="*/ 1266 w 5510"/>
                  <a:gd name="T85" fmla="*/ 2145 h 7339"/>
                  <a:gd name="T86" fmla="*/ 1466 w 5510"/>
                  <a:gd name="T87" fmla="*/ 1977 h 7339"/>
                  <a:gd name="T88" fmla="*/ 1654 w 5510"/>
                  <a:gd name="T89" fmla="*/ 1790 h 7339"/>
                  <a:gd name="T90" fmla="*/ 1837 w 5510"/>
                  <a:gd name="T91" fmla="*/ 1502 h 7339"/>
                  <a:gd name="T92" fmla="*/ 1984 w 5510"/>
                  <a:gd name="T93" fmla="*/ 1251 h 7339"/>
                  <a:gd name="T94" fmla="*/ 2074 w 5510"/>
                  <a:gd name="T95" fmla="*/ 1014 h 7339"/>
                  <a:gd name="T96" fmla="*/ 2094 w 5510"/>
                  <a:gd name="T97" fmla="*/ 774 h 733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510"/>
                  <a:gd name="T148" fmla="*/ 0 h 7339"/>
                  <a:gd name="T149" fmla="*/ 5510 w 5510"/>
                  <a:gd name="T150" fmla="*/ 7339 h 733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510" h="7339">
                    <a:moveTo>
                      <a:pt x="2196" y="510"/>
                    </a:moveTo>
                    <a:lnTo>
                      <a:pt x="2223" y="469"/>
                    </a:lnTo>
                    <a:lnTo>
                      <a:pt x="2281" y="394"/>
                    </a:lnTo>
                    <a:lnTo>
                      <a:pt x="2331" y="334"/>
                    </a:lnTo>
                    <a:lnTo>
                      <a:pt x="2399" y="282"/>
                    </a:lnTo>
                    <a:lnTo>
                      <a:pt x="2482" y="224"/>
                    </a:lnTo>
                    <a:lnTo>
                      <a:pt x="2532" y="199"/>
                    </a:lnTo>
                    <a:lnTo>
                      <a:pt x="2617" y="167"/>
                    </a:lnTo>
                    <a:lnTo>
                      <a:pt x="2979" y="50"/>
                    </a:lnTo>
                    <a:lnTo>
                      <a:pt x="3204" y="0"/>
                    </a:lnTo>
                    <a:lnTo>
                      <a:pt x="3209" y="0"/>
                    </a:lnTo>
                    <a:lnTo>
                      <a:pt x="3510" y="338"/>
                    </a:lnTo>
                    <a:lnTo>
                      <a:pt x="3580" y="365"/>
                    </a:lnTo>
                    <a:lnTo>
                      <a:pt x="3657" y="375"/>
                    </a:lnTo>
                    <a:lnTo>
                      <a:pt x="3742" y="397"/>
                    </a:lnTo>
                    <a:lnTo>
                      <a:pt x="3815" y="448"/>
                    </a:lnTo>
                    <a:lnTo>
                      <a:pt x="3865" y="500"/>
                    </a:lnTo>
                    <a:lnTo>
                      <a:pt x="3892" y="579"/>
                    </a:lnTo>
                    <a:lnTo>
                      <a:pt x="3887" y="660"/>
                    </a:lnTo>
                    <a:lnTo>
                      <a:pt x="3877" y="749"/>
                    </a:lnTo>
                    <a:lnTo>
                      <a:pt x="3832" y="852"/>
                    </a:lnTo>
                    <a:lnTo>
                      <a:pt x="3802" y="900"/>
                    </a:lnTo>
                    <a:lnTo>
                      <a:pt x="3772" y="967"/>
                    </a:lnTo>
                    <a:lnTo>
                      <a:pt x="3761" y="1017"/>
                    </a:lnTo>
                    <a:lnTo>
                      <a:pt x="3765" y="1079"/>
                    </a:lnTo>
                    <a:lnTo>
                      <a:pt x="3809" y="1164"/>
                    </a:lnTo>
                    <a:lnTo>
                      <a:pt x="3834" y="1222"/>
                    </a:lnTo>
                    <a:lnTo>
                      <a:pt x="3882" y="1280"/>
                    </a:lnTo>
                    <a:lnTo>
                      <a:pt x="3937" y="1355"/>
                    </a:lnTo>
                    <a:lnTo>
                      <a:pt x="3989" y="1446"/>
                    </a:lnTo>
                    <a:lnTo>
                      <a:pt x="4064" y="1570"/>
                    </a:lnTo>
                    <a:lnTo>
                      <a:pt x="4089" y="1654"/>
                    </a:lnTo>
                    <a:lnTo>
                      <a:pt x="4112" y="1815"/>
                    </a:lnTo>
                    <a:lnTo>
                      <a:pt x="4132" y="1932"/>
                    </a:lnTo>
                    <a:lnTo>
                      <a:pt x="4162" y="2120"/>
                    </a:lnTo>
                    <a:lnTo>
                      <a:pt x="4184" y="2195"/>
                    </a:lnTo>
                    <a:lnTo>
                      <a:pt x="4212" y="2262"/>
                    </a:lnTo>
                    <a:lnTo>
                      <a:pt x="4234" y="2344"/>
                    </a:lnTo>
                    <a:lnTo>
                      <a:pt x="4232" y="2413"/>
                    </a:lnTo>
                    <a:lnTo>
                      <a:pt x="4222" y="2617"/>
                    </a:lnTo>
                    <a:lnTo>
                      <a:pt x="4220" y="2647"/>
                    </a:lnTo>
                    <a:lnTo>
                      <a:pt x="4240" y="2682"/>
                    </a:lnTo>
                    <a:lnTo>
                      <a:pt x="4262" y="2730"/>
                    </a:lnTo>
                    <a:lnTo>
                      <a:pt x="4282" y="2797"/>
                    </a:lnTo>
                    <a:lnTo>
                      <a:pt x="4340" y="3060"/>
                    </a:lnTo>
                    <a:lnTo>
                      <a:pt x="4720" y="3060"/>
                    </a:lnTo>
                    <a:lnTo>
                      <a:pt x="4805" y="3050"/>
                    </a:lnTo>
                    <a:lnTo>
                      <a:pt x="4910" y="3044"/>
                    </a:lnTo>
                    <a:lnTo>
                      <a:pt x="4994" y="3060"/>
                    </a:lnTo>
                    <a:lnTo>
                      <a:pt x="5062" y="3089"/>
                    </a:lnTo>
                    <a:lnTo>
                      <a:pt x="5155" y="3102"/>
                    </a:lnTo>
                    <a:lnTo>
                      <a:pt x="5240" y="3104"/>
                    </a:lnTo>
                    <a:lnTo>
                      <a:pt x="5295" y="3094"/>
                    </a:lnTo>
                    <a:lnTo>
                      <a:pt x="5370" y="3064"/>
                    </a:lnTo>
                    <a:lnTo>
                      <a:pt x="5440" y="3044"/>
                    </a:lnTo>
                    <a:lnTo>
                      <a:pt x="4830" y="3909"/>
                    </a:lnTo>
                    <a:lnTo>
                      <a:pt x="4827" y="3957"/>
                    </a:lnTo>
                    <a:lnTo>
                      <a:pt x="5015" y="4534"/>
                    </a:lnTo>
                    <a:lnTo>
                      <a:pt x="5467" y="5390"/>
                    </a:lnTo>
                    <a:lnTo>
                      <a:pt x="5492" y="5427"/>
                    </a:lnTo>
                    <a:lnTo>
                      <a:pt x="5507" y="5484"/>
                    </a:lnTo>
                    <a:lnTo>
                      <a:pt x="5510" y="5562"/>
                    </a:lnTo>
                    <a:lnTo>
                      <a:pt x="5505" y="5647"/>
                    </a:lnTo>
                    <a:lnTo>
                      <a:pt x="5498" y="5720"/>
                    </a:lnTo>
                    <a:lnTo>
                      <a:pt x="5477" y="5797"/>
                    </a:lnTo>
                    <a:lnTo>
                      <a:pt x="5455" y="5892"/>
                    </a:lnTo>
                    <a:lnTo>
                      <a:pt x="5423" y="5969"/>
                    </a:lnTo>
                    <a:lnTo>
                      <a:pt x="5375" y="6115"/>
                    </a:lnTo>
                    <a:lnTo>
                      <a:pt x="5328" y="6208"/>
                    </a:lnTo>
                    <a:lnTo>
                      <a:pt x="5290" y="6277"/>
                    </a:lnTo>
                    <a:lnTo>
                      <a:pt x="5232" y="6380"/>
                    </a:lnTo>
                    <a:lnTo>
                      <a:pt x="5168" y="6465"/>
                    </a:lnTo>
                    <a:lnTo>
                      <a:pt x="5095" y="6559"/>
                    </a:lnTo>
                    <a:lnTo>
                      <a:pt x="5004" y="6652"/>
                    </a:lnTo>
                    <a:lnTo>
                      <a:pt x="4910" y="6749"/>
                    </a:lnTo>
                    <a:lnTo>
                      <a:pt x="4825" y="6830"/>
                    </a:lnTo>
                    <a:lnTo>
                      <a:pt x="4500" y="7123"/>
                    </a:lnTo>
                    <a:lnTo>
                      <a:pt x="4338" y="7233"/>
                    </a:lnTo>
                    <a:lnTo>
                      <a:pt x="4272" y="7272"/>
                    </a:lnTo>
                    <a:lnTo>
                      <a:pt x="4085" y="7339"/>
                    </a:lnTo>
                    <a:lnTo>
                      <a:pt x="96" y="5367"/>
                    </a:lnTo>
                    <a:lnTo>
                      <a:pt x="61" y="5349"/>
                    </a:lnTo>
                    <a:lnTo>
                      <a:pt x="33" y="5324"/>
                    </a:lnTo>
                    <a:lnTo>
                      <a:pt x="13" y="5289"/>
                    </a:lnTo>
                    <a:lnTo>
                      <a:pt x="8" y="5249"/>
                    </a:lnTo>
                    <a:lnTo>
                      <a:pt x="0" y="5212"/>
                    </a:lnTo>
                    <a:lnTo>
                      <a:pt x="4" y="5154"/>
                    </a:lnTo>
                    <a:lnTo>
                      <a:pt x="19" y="5127"/>
                    </a:lnTo>
                    <a:lnTo>
                      <a:pt x="58" y="5102"/>
                    </a:lnTo>
                    <a:lnTo>
                      <a:pt x="114" y="5067"/>
                    </a:lnTo>
                    <a:lnTo>
                      <a:pt x="199" y="5044"/>
                    </a:lnTo>
                    <a:lnTo>
                      <a:pt x="338" y="5002"/>
                    </a:lnTo>
                    <a:lnTo>
                      <a:pt x="911" y="4762"/>
                    </a:lnTo>
                    <a:lnTo>
                      <a:pt x="949" y="4745"/>
                    </a:lnTo>
                    <a:lnTo>
                      <a:pt x="991" y="4707"/>
                    </a:lnTo>
                    <a:lnTo>
                      <a:pt x="1029" y="4672"/>
                    </a:lnTo>
                    <a:lnTo>
                      <a:pt x="1079" y="4619"/>
                    </a:lnTo>
                    <a:lnTo>
                      <a:pt x="1146" y="4534"/>
                    </a:lnTo>
                    <a:lnTo>
                      <a:pt x="1183" y="4459"/>
                    </a:lnTo>
                    <a:lnTo>
                      <a:pt x="1224" y="4394"/>
                    </a:lnTo>
                    <a:lnTo>
                      <a:pt x="1281" y="4349"/>
                    </a:lnTo>
                    <a:lnTo>
                      <a:pt x="1354" y="4307"/>
                    </a:lnTo>
                    <a:lnTo>
                      <a:pt x="1399" y="4280"/>
                    </a:lnTo>
                    <a:lnTo>
                      <a:pt x="1447" y="4249"/>
                    </a:lnTo>
                    <a:lnTo>
                      <a:pt x="1471" y="4185"/>
                    </a:lnTo>
                    <a:lnTo>
                      <a:pt x="1482" y="4125"/>
                    </a:lnTo>
                    <a:lnTo>
                      <a:pt x="1486" y="4057"/>
                    </a:lnTo>
                    <a:lnTo>
                      <a:pt x="1484" y="3972"/>
                    </a:lnTo>
                    <a:lnTo>
                      <a:pt x="1471" y="3877"/>
                    </a:lnTo>
                    <a:lnTo>
                      <a:pt x="1469" y="3822"/>
                    </a:lnTo>
                    <a:lnTo>
                      <a:pt x="1451" y="3757"/>
                    </a:lnTo>
                    <a:lnTo>
                      <a:pt x="1419" y="3672"/>
                    </a:lnTo>
                    <a:lnTo>
                      <a:pt x="1366" y="3597"/>
                    </a:lnTo>
                    <a:lnTo>
                      <a:pt x="1309" y="3537"/>
                    </a:lnTo>
                    <a:lnTo>
                      <a:pt x="1239" y="3479"/>
                    </a:lnTo>
                    <a:lnTo>
                      <a:pt x="1152" y="3450"/>
                    </a:lnTo>
                    <a:lnTo>
                      <a:pt x="1059" y="3419"/>
                    </a:lnTo>
                    <a:lnTo>
                      <a:pt x="971" y="3409"/>
                    </a:lnTo>
                    <a:lnTo>
                      <a:pt x="884" y="3394"/>
                    </a:lnTo>
                    <a:lnTo>
                      <a:pt x="814" y="3369"/>
                    </a:lnTo>
                    <a:lnTo>
                      <a:pt x="749" y="3320"/>
                    </a:lnTo>
                    <a:lnTo>
                      <a:pt x="712" y="3274"/>
                    </a:lnTo>
                    <a:lnTo>
                      <a:pt x="421" y="2632"/>
                    </a:lnTo>
                    <a:lnTo>
                      <a:pt x="521" y="2585"/>
                    </a:lnTo>
                    <a:lnTo>
                      <a:pt x="631" y="2539"/>
                    </a:lnTo>
                    <a:lnTo>
                      <a:pt x="726" y="2492"/>
                    </a:lnTo>
                    <a:lnTo>
                      <a:pt x="868" y="2427"/>
                    </a:lnTo>
                    <a:lnTo>
                      <a:pt x="1026" y="2320"/>
                    </a:lnTo>
                    <a:lnTo>
                      <a:pt x="1266" y="2145"/>
                    </a:lnTo>
                    <a:lnTo>
                      <a:pt x="1324" y="2092"/>
                    </a:lnTo>
                    <a:lnTo>
                      <a:pt x="1393" y="2029"/>
                    </a:lnTo>
                    <a:lnTo>
                      <a:pt x="1466" y="1977"/>
                    </a:lnTo>
                    <a:lnTo>
                      <a:pt x="1521" y="1919"/>
                    </a:lnTo>
                    <a:lnTo>
                      <a:pt x="1569" y="1877"/>
                    </a:lnTo>
                    <a:lnTo>
                      <a:pt x="1654" y="1790"/>
                    </a:lnTo>
                    <a:lnTo>
                      <a:pt x="1741" y="1660"/>
                    </a:lnTo>
                    <a:lnTo>
                      <a:pt x="1802" y="1572"/>
                    </a:lnTo>
                    <a:lnTo>
                      <a:pt x="1837" y="1502"/>
                    </a:lnTo>
                    <a:lnTo>
                      <a:pt x="1889" y="1429"/>
                    </a:lnTo>
                    <a:lnTo>
                      <a:pt x="1936" y="1336"/>
                    </a:lnTo>
                    <a:lnTo>
                      <a:pt x="1984" y="1251"/>
                    </a:lnTo>
                    <a:lnTo>
                      <a:pt x="2016" y="1180"/>
                    </a:lnTo>
                    <a:lnTo>
                      <a:pt x="2059" y="1095"/>
                    </a:lnTo>
                    <a:lnTo>
                      <a:pt x="2074" y="1014"/>
                    </a:lnTo>
                    <a:lnTo>
                      <a:pt x="2092" y="954"/>
                    </a:lnTo>
                    <a:lnTo>
                      <a:pt x="2104" y="880"/>
                    </a:lnTo>
                    <a:lnTo>
                      <a:pt x="2094" y="774"/>
                    </a:lnTo>
                    <a:lnTo>
                      <a:pt x="2057" y="732"/>
                    </a:lnTo>
                    <a:lnTo>
                      <a:pt x="2196" y="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9" name="Freeform 89"/>
              <p:cNvSpPr>
                <a:spLocks/>
              </p:cNvSpPr>
              <p:nvPr/>
            </p:nvSpPr>
            <p:spPr bwMode="auto">
              <a:xfrm>
                <a:off x="1944" y="1220"/>
                <a:ext cx="311" cy="401"/>
              </a:xfrm>
              <a:custGeom>
                <a:avLst/>
                <a:gdLst>
                  <a:gd name="T0" fmla="*/ 335 w 1555"/>
                  <a:gd name="T1" fmla="*/ 920 h 2005"/>
                  <a:gd name="T2" fmla="*/ 337 w 1555"/>
                  <a:gd name="T3" fmla="*/ 917 h 2005"/>
                  <a:gd name="T4" fmla="*/ 557 w 1555"/>
                  <a:gd name="T5" fmla="*/ 762 h 2005"/>
                  <a:gd name="T6" fmla="*/ 602 w 1555"/>
                  <a:gd name="T7" fmla="*/ 712 h 2005"/>
                  <a:gd name="T8" fmla="*/ 675 w 1555"/>
                  <a:gd name="T9" fmla="*/ 658 h 2005"/>
                  <a:gd name="T10" fmla="*/ 735 w 1555"/>
                  <a:gd name="T11" fmla="*/ 615 h 2005"/>
                  <a:gd name="T12" fmla="*/ 793 w 1555"/>
                  <a:gd name="T13" fmla="*/ 550 h 2005"/>
                  <a:gd name="T14" fmla="*/ 1015 w 1555"/>
                  <a:gd name="T15" fmla="*/ 300 h 2005"/>
                  <a:gd name="T16" fmla="*/ 1057 w 1555"/>
                  <a:gd name="T17" fmla="*/ 255 h 2005"/>
                  <a:gd name="T18" fmla="*/ 1098 w 1555"/>
                  <a:gd name="T19" fmla="*/ 227 h 2005"/>
                  <a:gd name="T20" fmla="*/ 1140 w 1555"/>
                  <a:gd name="T21" fmla="*/ 205 h 2005"/>
                  <a:gd name="T22" fmla="*/ 1185 w 1555"/>
                  <a:gd name="T23" fmla="*/ 168 h 2005"/>
                  <a:gd name="T24" fmla="*/ 1268 w 1555"/>
                  <a:gd name="T25" fmla="*/ 87 h 2005"/>
                  <a:gd name="T26" fmla="*/ 1387 w 1555"/>
                  <a:gd name="T27" fmla="*/ 0 h 2005"/>
                  <a:gd name="T28" fmla="*/ 1403 w 1555"/>
                  <a:gd name="T29" fmla="*/ 87 h 2005"/>
                  <a:gd name="T30" fmla="*/ 1555 w 1555"/>
                  <a:gd name="T31" fmla="*/ 708 h 2005"/>
                  <a:gd name="T32" fmla="*/ 1245 w 1555"/>
                  <a:gd name="T33" fmla="*/ 928 h 2005"/>
                  <a:gd name="T34" fmla="*/ 1202 w 1555"/>
                  <a:gd name="T35" fmla="*/ 953 h 2005"/>
                  <a:gd name="T36" fmla="*/ 1171 w 1555"/>
                  <a:gd name="T37" fmla="*/ 978 h 2005"/>
                  <a:gd name="T38" fmla="*/ 1155 w 1555"/>
                  <a:gd name="T39" fmla="*/ 1015 h 2005"/>
                  <a:gd name="T40" fmla="*/ 1171 w 1555"/>
                  <a:gd name="T41" fmla="*/ 1035 h 2005"/>
                  <a:gd name="T42" fmla="*/ 1192 w 1555"/>
                  <a:gd name="T43" fmla="*/ 1035 h 2005"/>
                  <a:gd name="T44" fmla="*/ 1217 w 1555"/>
                  <a:gd name="T45" fmla="*/ 1027 h 2005"/>
                  <a:gd name="T46" fmla="*/ 1460 w 1555"/>
                  <a:gd name="T47" fmla="*/ 1015 h 2005"/>
                  <a:gd name="T48" fmla="*/ 1528 w 1555"/>
                  <a:gd name="T49" fmla="*/ 1230 h 2005"/>
                  <a:gd name="T50" fmla="*/ 780 w 1555"/>
                  <a:gd name="T51" fmla="*/ 1735 h 2005"/>
                  <a:gd name="T52" fmla="*/ 390 w 1555"/>
                  <a:gd name="T53" fmla="*/ 2005 h 2005"/>
                  <a:gd name="T54" fmla="*/ 387 w 1555"/>
                  <a:gd name="T55" fmla="*/ 2005 h 2005"/>
                  <a:gd name="T56" fmla="*/ 179 w 1555"/>
                  <a:gd name="T57" fmla="*/ 1662 h 2005"/>
                  <a:gd name="T58" fmla="*/ 0 w 1555"/>
                  <a:gd name="T59" fmla="*/ 1768 h 2005"/>
                  <a:gd name="T60" fmla="*/ 335 w 1555"/>
                  <a:gd name="T61" fmla="*/ 920 h 20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55"/>
                  <a:gd name="T94" fmla="*/ 0 h 2005"/>
                  <a:gd name="T95" fmla="*/ 1555 w 1555"/>
                  <a:gd name="T96" fmla="*/ 2005 h 20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55" h="2005">
                    <a:moveTo>
                      <a:pt x="335" y="920"/>
                    </a:moveTo>
                    <a:lnTo>
                      <a:pt x="337" y="917"/>
                    </a:lnTo>
                    <a:lnTo>
                      <a:pt x="557" y="762"/>
                    </a:lnTo>
                    <a:lnTo>
                      <a:pt x="602" y="712"/>
                    </a:lnTo>
                    <a:lnTo>
                      <a:pt x="675" y="658"/>
                    </a:lnTo>
                    <a:lnTo>
                      <a:pt x="735" y="615"/>
                    </a:lnTo>
                    <a:lnTo>
                      <a:pt x="793" y="550"/>
                    </a:lnTo>
                    <a:lnTo>
                      <a:pt x="1015" y="300"/>
                    </a:lnTo>
                    <a:lnTo>
                      <a:pt x="1057" y="255"/>
                    </a:lnTo>
                    <a:lnTo>
                      <a:pt x="1098" y="227"/>
                    </a:lnTo>
                    <a:lnTo>
                      <a:pt x="1140" y="205"/>
                    </a:lnTo>
                    <a:lnTo>
                      <a:pt x="1185" y="168"/>
                    </a:lnTo>
                    <a:lnTo>
                      <a:pt x="1268" y="87"/>
                    </a:lnTo>
                    <a:lnTo>
                      <a:pt x="1387" y="0"/>
                    </a:lnTo>
                    <a:lnTo>
                      <a:pt x="1403" y="87"/>
                    </a:lnTo>
                    <a:lnTo>
                      <a:pt x="1555" y="708"/>
                    </a:lnTo>
                    <a:lnTo>
                      <a:pt x="1245" y="928"/>
                    </a:lnTo>
                    <a:lnTo>
                      <a:pt x="1202" y="953"/>
                    </a:lnTo>
                    <a:lnTo>
                      <a:pt x="1171" y="978"/>
                    </a:lnTo>
                    <a:lnTo>
                      <a:pt x="1155" y="1015"/>
                    </a:lnTo>
                    <a:lnTo>
                      <a:pt x="1171" y="1035"/>
                    </a:lnTo>
                    <a:lnTo>
                      <a:pt x="1192" y="1035"/>
                    </a:lnTo>
                    <a:lnTo>
                      <a:pt x="1217" y="1027"/>
                    </a:lnTo>
                    <a:lnTo>
                      <a:pt x="1460" y="1015"/>
                    </a:lnTo>
                    <a:lnTo>
                      <a:pt x="1528" y="1230"/>
                    </a:lnTo>
                    <a:lnTo>
                      <a:pt x="780" y="1735"/>
                    </a:lnTo>
                    <a:lnTo>
                      <a:pt x="390" y="2005"/>
                    </a:lnTo>
                    <a:lnTo>
                      <a:pt x="387" y="2005"/>
                    </a:lnTo>
                    <a:lnTo>
                      <a:pt x="179" y="1662"/>
                    </a:lnTo>
                    <a:lnTo>
                      <a:pt x="0" y="1768"/>
                    </a:lnTo>
                    <a:lnTo>
                      <a:pt x="335" y="92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0" name="Freeform 90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>
                  <a:gd name="T0" fmla="*/ 350 w 520"/>
                  <a:gd name="T1" fmla="*/ 870 h 884"/>
                  <a:gd name="T2" fmla="*/ 198 w 520"/>
                  <a:gd name="T3" fmla="*/ 884 h 884"/>
                  <a:gd name="T4" fmla="*/ 0 w 520"/>
                  <a:gd name="T5" fmla="*/ 0 h 884"/>
                  <a:gd name="T6" fmla="*/ 360 w 520"/>
                  <a:gd name="T7" fmla="*/ 87 h 884"/>
                  <a:gd name="T8" fmla="*/ 370 w 520"/>
                  <a:gd name="T9" fmla="*/ 137 h 884"/>
                  <a:gd name="T10" fmla="*/ 368 w 520"/>
                  <a:gd name="T11" fmla="*/ 189 h 884"/>
                  <a:gd name="T12" fmla="*/ 370 w 520"/>
                  <a:gd name="T13" fmla="*/ 245 h 884"/>
                  <a:gd name="T14" fmla="*/ 380 w 520"/>
                  <a:gd name="T15" fmla="*/ 314 h 884"/>
                  <a:gd name="T16" fmla="*/ 515 w 520"/>
                  <a:gd name="T17" fmla="*/ 704 h 884"/>
                  <a:gd name="T18" fmla="*/ 520 w 520"/>
                  <a:gd name="T19" fmla="*/ 739 h 884"/>
                  <a:gd name="T20" fmla="*/ 520 w 520"/>
                  <a:gd name="T21" fmla="*/ 779 h 884"/>
                  <a:gd name="T22" fmla="*/ 497 w 520"/>
                  <a:gd name="T23" fmla="*/ 807 h 884"/>
                  <a:gd name="T24" fmla="*/ 350 w 520"/>
                  <a:gd name="T25" fmla="*/ 870 h 8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0"/>
                  <a:gd name="T40" fmla="*/ 0 h 884"/>
                  <a:gd name="T41" fmla="*/ 520 w 520"/>
                  <a:gd name="T42" fmla="*/ 884 h 8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0" h="884">
                    <a:moveTo>
                      <a:pt x="350" y="870"/>
                    </a:moveTo>
                    <a:lnTo>
                      <a:pt x="198" y="884"/>
                    </a:lnTo>
                    <a:lnTo>
                      <a:pt x="0" y="0"/>
                    </a:lnTo>
                    <a:lnTo>
                      <a:pt x="360" y="87"/>
                    </a:lnTo>
                    <a:lnTo>
                      <a:pt x="370" y="137"/>
                    </a:lnTo>
                    <a:lnTo>
                      <a:pt x="368" y="189"/>
                    </a:lnTo>
                    <a:lnTo>
                      <a:pt x="370" y="245"/>
                    </a:lnTo>
                    <a:lnTo>
                      <a:pt x="380" y="314"/>
                    </a:lnTo>
                    <a:lnTo>
                      <a:pt x="515" y="704"/>
                    </a:lnTo>
                    <a:lnTo>
                      <a:pt x="520" y="739"/>
                    </a:lnTo>
                    <a:lnTo>
                      <a:pt x="520" y="779"/>
                    </a:lnTo>
                    <a:lnTo>
                      <a:pt x="497" y="807"/>
                    </a:lnTo>
                    <a:lnTo>
                      <a:pt x="350" y="87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1" name="Freeform 91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>
                  <a:gd name="T0" fmla="*/ 851 w 1503"/>
                  <a:gd name="T1" fmla="*/ 0 h 2567"/>
                  <a:gd name="T2" fmla="*/ 1053 w 1503"/>
                  <a:gd name="T3" fmla="*/ 1492 h 2567"/>
                  <a:gd name="T4" fmla="*/ 813 w 1503"/>
                  <a:gd name="T5" fmla="*/ 1435 h 2567"/>
                  <a:gd name="T6" fmla="*/ 1011 w 1503"/>
                  <a:gd name="T7" fmla="*/ 2319 h 2567"/>
                  <a:gd name="T8" fmla="*/ 1163 w 1503"/>
                  <a:gd name="T9" fmla="*/ 2305 h 2567"/>
                  <a:gd name="T10" fmla="*/ 1310 w 1503"/>
                  <a:gd name="T11" fmla="*/ 2242 h 2567"/>
                  <a:gd name="T12" fmla="*/ 1333 w 1503"/>
                  <a:gd name="T13" fmla="*/ 2214 h 2567"/>
                  <a:gd name="T14" fmla="*/ 1333 w 1503"/>
                  <a:gd name="T15" fmla="*/ 2174 h 2567"/>
                  <a:gd name="T16" fmla="*/ 1328 w 1503"/>
                  <a:gd name="T17" fmla="*/ 2139 h 2567"/>
                  <a:gd name="T18" fmla="*/ 1193 w 1503"/>
                  <a:gd name="T19" fmla="*/ 1749 h 2567"/>
                  <a:gd name="T20" fmla="*/ 1183 w 1503"/>
                  <a:gd name="T21" fmla="*/ 1680 h 2567"/>
                  <a:gd name="T22" fmla="*/ 1181 w 1503"/>
                  <a:gd name="T23" fmla="*/ 1624 h 2567"/>
                  <a:gd name="T24" fmla="*/ 1183 w 1503"/>
                  <a:gd name="T25" fmla="*/ 1572 h 2567"/>
                  <a:gd name="T26" fmla="*/ 1173 w 1503"/>
                  <a:gd name="T27" fmla="*/ 1522 h 2567"/>
                  <a:gd name="T28" fmla="*/ 1053 w 1503"/>
                  <a:gd name="T29" fmla="*/ 1492 h 2567"/>
                  <a:gd name="T30" fmla="*/ 851 w 1503"/>
                  <a:gd name="T31" fmla="*/ 0 h 2567"/>
                  <a:gd name="T32" fmla="*/ 855 w 1503"/>
                  <a:gd name="T33" fmla="*/ 2 h 2567"/>
                  <a:gd name="T34" fmla="*/ 1188 w 1503"/>
                  <a:gd name="T35" fmla="*/ 202 h 2567"/>
                  <a:gd name="T36" fmla="*/ 1503 w 1503"/>
                  <a:gd name="T37" fmla="*/ 435 h 2567"/>
                  <a:gd name="T38" fmla="*/ 1241 w 1503"/>
                  <a:gd name="T39" fmla="*/ 822 h 2567"/>
                  <a:gd name="T40" fmla="*/ 1231 w 1503"/>
                  <a:gd name="T41" fmla="*/ 850 h 2567"/>
                  <a:gd name="T42" fmla="*/ 1228 w 1503"/>
                  <a:gd name="T43" fmla="*/ 885 h 2567"/>
                  <a:gd name="T44" fmla="*/ 1243 w 1503"/>
                  <a:gd name="T45" fmla="*/ 917 h 2567"/>
                  <a:gd name="T46" fmla="*/ 1256 w 1503"/>
                  <a:gd name="T47" fmla="*/ 972 h 2567"/>
                  <a:gd name="T48" fmla="*/ 1266 w 1503"/>
                  <a:gd name="T49" fmla="*/ 1152 h 2567"/>
                  <a:gd name="T50" fmla="*/ 1266 w 1503"/>
                  <a:gd name="T51" fmla="*/ 1195 h 2567"/>
                  <a:gd name="T52" fmla="*/ 1266 w 1503"/>
                  <a:gd name="T53" fmla="*/ 1212 h 2567"/>
                  <a:gd name="T54" fmla="*/ 1250 w 1503"/>
                  <a:gd name="T55" fmla="*/ 1269 h 2567"/>
                  <a:gd name="T56" fmla="*/ 1235 w 1503"/>
                  <a:gd name="T57" fmla="*/ 1322 h 2567"/>
                  <a:gd name="T58" fmla="*/ 1223 w 1503"/>
                  <a:gd name="T59" fmla="*/ 1375 h 2567"/>
                  <a:gd name="T60" fmla="*/ 1213 w 1503"/>
                  <a:gd name="T61" fmla="*/ 1437 h 2567"/>
                  <a:gd name="T62" fmla="*/ 1200 w 1503"/>
                  <a:gd name="T63" fmla="*/ 1497 h 2567"/>
                  <a:gd name="T64" fmla="*/ 1206 w 1503"/>
                  <a:gd name="T65" fmla="*/ 1542 h 2567"/>
                  <a:gd name="T66" fmla="*/ 1218 w 1503"/>
                  <a:gd name="T67" fmla="*/ 1595 h 2567"/>
                  <a:gd name="T68" fmla="*/ 1235 w 1503"/>
                  <a:gd name="T69" fmla="*/ 1624 h 2567"/>
                  <a:gd name="T70" fmla="*/ 1260 w 1503"/>
                  <a:gd name="T71" fmla="*/ 1667 h 2567"/>
                  <a:gd name="T72" fmla="*/ 1303 w 1503"/>
                  <a:gd name="T73" fmla="*/ 1722 h 2567"/>
                  <a:gd name="T74" fmla="*/ 1328 w 1503"/>
                  <a:gd name="T75" fmla="*/ 1792 h 2567"/>
                  <a:gd name="T76" fmla="*/ 1370 w 1503"/>
                  <a:gd name="T77" fmla="*/ 1909 h 2567"/>
                  <a:gd name="T78" fmla="*/ 1403 w 1503"/>
                  <a:gd name="T79" fmla="*/ 2064 h 2567"/>
                  <a:gd name="T80" fmla="*/ 1448 w 1503"/>
                  <a:gd name="T81" fmla="*/ 2277 h 2567"/>
                  <a:gd name="T82" fmla="*/ 1160 w 1503"/>
                  <a:gd name="T83" fmla="*/ 2444 h 2567"/>
                  <a:gd name="T84" fmla="*/ 968 w 1503"/>
                  <a:gd name="T85" fmla="*/ 2567 h 2567"/>
                  <a:gd name="T86" fmla="*/ 940 w 1503"/>
                  <a:gd name="T87" fmla="*/ 2482 h 2567"/>
                  <a:gd name="T88" fmla="*/ 780 w 1503"/>
                  <a:gd name="T89" fmla="*/ 1830 h 2567"/>
                  <a:gd name="T90" fmla="*/ 743 w 1503"/>
                  <a:gd name="T91" fmla="*/ 1697 h 2567"/>
                  <a:gd name="T92" fmla="*/ 683 w 1503"/>
                  <a:gd name="T93" fmla="*/ 1579 h 2567"/>
                  <a:gd name="T94" fmla="*/ 602 w 1503"/>
                  <a:gd name="T95" fmla="*/ 1464 h 2567"/>
                  <a:gd name="T96" fmla="*/ 517 w 1503"/>
                  <a:gd name="T97" fmla="*/ 1371 h 2567"/>
                  <a:gd name="T98" fmla="*/ 500 w 1503"/>
                  <a:gd name="T99" fmla="*/ 1357 h 2567"/>
                  <a:gd name="T100" fmla="*/ 420 w 1503"/>
                  <a:gd name="T101" fmla="*/ 1294 h 2567"/>
                  <a:gd name="T102" fmla="*/ 345 w 1503"/>
                  <a:gd name="T103" fmla="*/ 1259 h 2567"/>
                  <a:gd name="T104" fmla="*/ 0 w 1503"/>
                  <a:gd name="T105" fmla="*/ 1142 h 2567"/>
                  <a:gd name="T106" fmla="*/ 345 w 1503"/>
                  <a:gd name="T107" fmla="*/ 282 h 2567"/>
                  <a:gd name="T108" fmla="*/ 610 w 1503"/>
                  <a:gd name="T109" fmla="*/ 392 h 2567"/>
                  <a:gd name="T110" fmla="*/ 851 w 1503"/>
                  <a:gd name="T111" fmla="*/ 0 h 256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03"/>
                  <a:gd name="T169" fmla="*/ 0 h 2567"/>
                  <a:gd name="T170" fmla="*/ 1503 w 1503"/>
                  <a:gd name="T171" fmla="*/ 2567 h 256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03" h="2567">
                    <a:moveTo>
                      <a:pt x="851" y="0"/>
                    </a:moveTo>
                    <a:lnTo>
                      <a:pt x="1053" y="1492"/>
                    </a:lnTo>
                    <a:lnTo>
                      <a:pt x="813" y="1435"/>
                    </a:lnTo>
                    <a:lnTo>
                      <a:pt x="1011" y="2319"/>
                    </a:lnTo>
                    <a:lnTo>
                      <a:pt x="1163" y="2305"/>
                    </a:lnTo>
                    <a:lnTo>
                      <a:pt x="1310" y="2242"/>
                    </a:lnTo>
                    <a:lnTo>
                      <a:pt x="1333" y="2214"/>
                    </a:lnTo>
                    <a:lnTo>
                      <a:pt x="1333" y="2174"/>
                    </a:lnTo>
                    <a:lnTo>
                      <a:pt x="1328" y="2139"/>
                    </a:lnTo>
                    <a:lnTo>
                      <a:pt x="1193" y="1749"/>
                    </a:lnTo>
                    <a:lnTo>
                      <a:pt x="1183" y="1680"/>
                    </a:lnTo>
                    <a:lnTo>
                      <a:pt x="1181" y="1624"/>
                    </a:lnTo>
                    <a:lnTo>
                      <a:pt x="1183" y="1572"/>
                    </a:lnTo>
                    <a:lnTo>
                      <a:pt x="1173" y="1522"/>
                    </a:lnTo>
                    <a:lnTo>
                      <a:pt x="1053" y="1492"/>
                    </a:lnTo>
                    <a:lnTo>
                      <a:pt x="851" y="0"/>
                    </a:ln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2" name="Freeform 92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>
                  <a:gd name="T0" fmla="*/ 851 w 1503"/>
                  <a:gd name="T1" fmla="*/ 0 h 2567"/>
                  <a:gd name="T2" fmla="*/ 855 w 1503"/>
                  <a:gd name="T3" fmla="*/ 2 h 2567"/>
                  <a:gd name="T4" fmla="*/ 1188 w 1503"/>
                  <a:gd name="T5" fmla="*/ 202 h 2567"/>
                  <a:gd name="T6" fmla="*/ 1503 w 1503"/>
                  <a:gd name="T7" fmla="*/ 435 h 2567"/>
                  <a:gd name="T8" fmla="*/ 1241 w 1503"/>
                  <a:gd name="T9" fmla="*/ 822 h 2567"/>
                  <a:gd name="T10" fmla="*/ 1231 w 1503"/>
                  <a:gd name="T11" fmla="*/ 850 h 2567"/>
                  <a:gd name="T12" fmla="*/ 1228 w 1503"/>
                  <a:gd name="T13" fmla="*/ 885 h 2567"/>
                  <a:gd name="T14" fmla="*/ 1243 w 1503"/>
                  <a:gd name="T15" fmla="*/ 917 h 2567"/>
                  <a:gd name="T16" fmla="*/ 1256 w 1503"/>
                  <a:gd name="T17" fmla="*/ 972 h 2567"/>
                  <a:gd name="T18" fmla="*/ 1266 w 1503"/>
                  <a:gd name="T19" fmla="*/ 1152 h 2567"/>
                  <a:gd name="T20" fmla="*/ 1266 w 1503"/>
                  <a:gd name="T21" fmla="*/ 1195 h 2567"/>
                  <a:gd name="T22" fmla="*/ 1266 w 1503"/>
                  <a:gd name="T23" fmla="*/ 1212 h 2567"/>
                  <a:gd name="T24" fmla="*/ 1250 w 1503"/>
                  <a:gd name="T25" fmla="*/ 1269 h 2567"/>
                  <a:gd name="T26" fmla="*/ 1235 w 1503"/>
                  <a:gd name="T27" fmla="*/ 1322 h 2567"/>
                  <a:gd name="T28" fmla="*/ 1223 w 1503"/>
                  <a:gd name="T29" fmla="*/ 1375 h 2567"/>
                  <a:gd name="T30" fmla="*/ 1213 w 1503"/>
                  <a:gd name="T31" fmla="*/ 1437 h 2567"/>
                  <a:gd name="T32" fmla="*/ 1200 w 1503"/>
                  <a:gd name="T33" fmla="*/ 1497 h 2567"/>
                  <a:gd name="T34" fmla="*/ 1206 w 1503"/>
                  <a:gd name="T35" fmla="*/ 1542 h 2567"/>
                  <a:gd name="T36" fmla="*/ 1218 w 1503"/>
                  <a:gd name="T37" fmla="*/ 1595 h 2567"/>
                  <a:gd name="T38" fmla="*/ 1235 w 1503"/>
                  <a:gd name="T39" fmla="*/ 1624 h 2567"/>
                  <a:gd name="T40" fmla="*/ 1260 w 1503"/>
                  <a:gd name="T41" fmla="*/ 1667 h 2567"/>
                  <a:gd name="T42" fmla="*/ 1303 w 1503"/>
                  <a:gd name="T43" fmla="*/ 1722 h 2567"/>
                  <a:gd name="T44" fmla="*/ 1328 w 1503"/>
                  <a:gd name="T45" fmla="*/ 1792 h 2567"/>
                  <a:gd name="T46" fmla="*/ 1370 w 1503"/>
                  <a:gd name="T47" fmla="*/ 1909 h 2567"/>
                  <a:gd name="T48" fmla="*/ 1403 w 1503"/>
                  <a:gd name="T49" fmla="*/ 2064 h 2567"/>
                  <a:gd name="T50" fmla="*/ 1448 w 1503"/>
                  <a:gd name="T51" fmla="*/ 2277 h 2567"/>
                  <a:gd name="T52" fmla="*/ 1160 w 1503"/>
                  <a:gd name="T53" fmla="*/ 2444 h 2567"/>
                  <a:gd name="T54" fmla="*/ 968 w 1503"/>
                  <a:gd name="T55" fmla="*/ 2567 h 2567"/>
                  <a:gd name="T56" fmla="*/ 940 w 1503"/>
                  <a:gd name="T57" fmla="*/ 2482 h 2567"/>
                  <a:gd name="T58" fmla="*/ 780 w 1503"/>
                  <a:gd name="T59" fmla="*/ 1830 h 2567"/>
                  <a:gd name="T60" fmla="*/ 743 w 1503"/>
                  <a:gd name="T61" fmla="*/ 1697 h 2567"/>
                  <a:gd name="T62" fmla="*/ 683 w 1503"/>
                  <a:gd name="T63" fmla="*/ 1579 h 2567"/>
                  <a:gd name="T64" fmla="*/ 602 w 1503"/>
                  <a:gd name="T65" fmla="*/ 1464 h 2567"/>
                  <a:gd name="T66" fmla="*/ 517 w 1503"/>
                  <a:gd name="T67" fmla="*/ 1371 h 2567"/>
                  <a:gd name="T68" fmla="*/ 500 w 1503"/>
                  <a:gd name="T69" fmla="*/ 1357 h 2567"/>
                  <a:gd name="T70" fmla="*/ 420 w 1503"/>
                  <a:gd name="T71" fmla="*/ 1294 h 2567"/>
                  <a:gd name="T72" fmla="*/ 345 w 1503"/>
                  <a:gd name="T73" fmla="*/ 1259 h 2567"/>
                  <a:gd name="T74" fmla="*/ 0 w 1503"/>
                  <a:gd name="T75" fmla="*/ 1142 h 2567"/>
                  <a:gd name="T76" fmla="*/ 345 w 1503"/>
                  <a:gd name="T77" fmla="*/ 282 h 2567"/>
                  <a:gd name="T78" fmla="*/ 610 w 1503"/>
                  <a:gd name="T79" fmla="*/ 392 h 2567"/>
                  <a:gd name="T80" fmla="*/ 851 w 1503"/>
                  <a:gd name="T81" fmla="*/ 0 h 256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503"/>
                  <a:gd name="T124" fmla="*/ 0 h 2567"/>
                  <a:gd name="T125" fmla="*/ 1503 w 1503"/>
                  <a:gd name="T126" fmla="*/ 2567 h 256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503" h="2567">
                    <a:moveTo>
                      <a:pt x="851" y="0"/>
                    </a:move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3" name="Freeform 93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>
                  <a:gd name="T0" fmla="*/ 350 w 520"/>
                  <a:gd name="T1" fmla="*/ 870 h 884"/>
                  <a:gd name="T2" fmla="*/ 497 w 520"/>
                  <a:gd name="T3" fmla="*/ 807 h 884"/>
                  <a:gd name="T4" fmla="*/ 520 w 520"/>
                  <a:gd name="T5" fmla="*/ 779 h 884"/>
                  <a:gd name="T6" fmla="*/ 520 w 520"/>
                  <a:gd name="T7" fmla="*/ 739 h 884"/>
                  <a:gd name="T8" fmla="*/ 515 w 520"/>
                  <a:gd name="T9" fmla="*/ 704 h 884"/>
                  <a:gd name="T10" fmla="*/ 380 w 520"/>
                  <a:gd name="T11" fmla="*/ 314 h 884"/>
                  <a:gd name="T12" fmla="*/ 370 w 520"/>
                  <a:gd name="T13" fmla="*/ 245 h 884"/>
                  <a:gd name="T14" fmla="*/ 368 w 520"/>
                  <a:gd name="T15" fmla="*/ 189 h 884"/>
                  <a:gd name="T16" fmla="*/ 370 w 520"/>
                  <a:gd name="T17" fmla="*/ 137 h 884"/>
                  <a:gd name="T18" fmla="*/ 360 w 520"/>
                  <a:gd name="T19" fmla="*/ 87 h 884"/>
                  <a:gd name="T20" fmla="*/ 0 w 520"/>
                  <a:gd name="T21" fmla="*/ 0 h 884"/>
                  <a:gd name="T22" fmla="*/ 198 w 520"/>
                  <a:gd name="T23" fmla="*/ 884 h 884"/>
                  <a:gd name="T24" fmla="*/ 350 w 520"/>
                  <a:gd name="T25" fmla="*/ 870 h 8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0"/>
                  <a:gd name="T40" fmla="*/ 0 h 884"/>
                  <a:gd name="T41" fmla="*/ 520 w 520"/>
                  <a:gd name="T42" fmla="*/ 884 h 8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0" h="884">
                    <a:moveTo>
                      <a:pt x="350" y="870"/>
                    </a:moveTo>
                    <a:lnTo>
                      <a:pt x="497" y="807"/>
                    </a:lnTo>
                    <a:lnTo>
                      <a:pt x="520" y="779"/>
                    </a:lnTo>
                    <a:lnTo>
                      <a:pt x="520" y="739"/>
                    </a:lnTo>
                    <a:lnTo>
                      <a:pt x="515" y="704"/>
                    </a:lnTo>
                    <a:lnTo>
                      <a:pt x="380" y="314"/>
                    </a:lnTo>
                    <a:lnTo>
                      <a:pt x="370" y="245"/>
                    </a:lnTo>
                    <a:lnTo>
                      <a:pt x="368" y="189"/>
                    </a:lnTo>
                    <a:lnTo>
                      <a:pt x="370" y="137"/>
                    </a:lnTo>
                    <a:lnTo>
                      <a:pt x="360" y="87"/>
                    </a:lnTo>
                    <a:lnTo>
                      <a:pt x="0" y="0"/>
                    </a:lnTo>
                    <a:lnTo>
                      <a:pt x="198" y="884"/>
                    </a:lnTo>
                    <a:lnTo>
                      <a:pt x="350" y="87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4" name="Freeform 94"/>
              <p:cNvSpPr>
                <a:spLocks/>
              </p:cNvSpPr>
              <p:nvPr/>
            </p:nvSpPr>
            <p:spPr bwMode="auto">
              <a:xfrm>
                <a:off x="2065" y="806"/>
                <a:ext cx="280" cy="403"/>
              </a:xfrm>
              <a:custGeom>
                <a:avLst/>
                <a:gdLst>
                  <a:gd name="T0" fmla="*/ 298 w 1400"/>
                  <a:gd name="T1" fmla="*/ 253 h 2015"/>
                  <a:gd name="T2" fmla="*/ 773 w 1400"/>
                  <a:gd name="T3" fmla="*/ 137 h 2015"/>
                  <a:gd name="T4" fmla="*/ 1293 w 1400"/>
                  <a:gd name="T5" fmla="*/ 0 h 2015"/>
                  <a:gd name="T6" fmla="*/ 1378 w 1400"/>
                  <a:gd name="T7" fmla="*/ 242 h 2015"/>
                  <a:gd name="T8" fmla="*/ 1380 w 1400"/>
                  <a:gd name="T9" fmla="*/ 253 h 2015"/>
                  <a:gd name="T10" fmla="*/ 1400 w 1400"/>
                  <a:gd name="T11" fmla="*/ 335 h 2015"/>
                  <a:gd name="T12" fmla="*/ 1396 w 1400"/>
                  <a:gd name="T13" fmla="*/ 405 h 2015"/>
                  <a:gd name="T14" fmla="*/ 1390 w 1400"/>
                  <a:gd name="T15" fmla="*/ 487 h 2015"/>
                  <a:gd name="T16" fmla="*/ 1386 w 1400"/>
                  <a:gd name="T17" fmla="*/ 572 h 2015"/>
                  <a:gd name="T18" fmla="*/ 1353 w 1400"/>
                  <a:gd name="T19" fmla="*/ 780 h 2015"/>
                  <a:gd name="T20" fmla="*/ 1320 w 1400"/>
                  <a:gd name="T21" fmla="*/ 902 h 2015"/>
                  <a:gd name="T22" fmla="*/ 1261 w 1400"/>
                  <a:gd name="T23" fmla="*/ 1030 h 2015"/>
                  <a:gd name="T24" fmla="*/ 1218 w 1400"/>
                  <a:gd name="T25" fmla="*/ 1143 h 2015"/>
                  <a:gd name="T26" fmla="*/ 1210 w 1400"/>
                  <a:gd name="T27" fmla="*/ 1205 h 2015"/>
                  <a:gd name="T28" fmla="*/ 1375 w 1400"/>
                  <a:gd name="T29" fmla="*/ 1697 h 2015"/>
                  <a:gd name="T30" fmla="*/ 898 w 1400"/>
                  <a:gd name="T31" fmla="*/ 1983 h 2015"/>
                  <a:gd name="T32" fmla="*/ 770 w 1400"/>
                  <a:gd name="T33" fmla="*/ 1990 h 2015"/>
                  <a:gd name="T34" fmla="*/ 703 w 1400"/>
                  <a:gd name="T35" fmla="*/ 2006 h 2015"/>
                  <a:gd name="T36" fmla="*/ 600 w 1400"/>
                  <a:gd name="T37" fmla="*/ 2015 h 2015"/>
                  <a:gd name="T38" fmla="*/ 533 w 1400"/>
                  <a:gd name="T39" fmla="*/ 2015 h 2015"/>
                  <a:gd name="T40" fmla="*/ 427 w 1400"/>
                  <a:gd name="T41" fmla="*/ 2008 h 2015"/>
                  <a:gd name="T42" fmla="*/ 358 w 1400"/>
                  <a:gd name="T43" fmla="*/ 1979 h 2015"/>
                  <a:gd name="T44" fmla="*/ 277 w 1400"/>
                  <a:gd name="T45" fmla="*/ 1950 h 2015"/>
                  <a:gd name="T46" fmla="*/ 188 w 1400"/>
                  <a:gd name="T47" fmla="*/ 1898 h 2015"/>
                  <a:gd name="T48" fmla="*/ 155 w 1400"/>
                  <a:gd name="T49" fmla="*/ 1865 h 2015"/>
                  <a:gd name="T50" fmla="*/ 93 w 1400"/>
                  <a:gd name="T51" fmla="*/ 1807 h 2015"/>
                  <a:gd name="T52" fmla="*/ 40 w 1400"/>
                  <a:gd name="T53" fmla="*/ 1732 h 2015"/>
                  <a:gd name="T54" fmla="*/ 2 w 1400"/>
                  <a:gd name="T55" fmla="*/ 1633 h 2015"/>
                  <a:gd name="T56" fmla="*/ 0 w 1400"/>
                  <a:gd name="T57" fmla="*/ 1625 h 2015"/>
                  <a:gd name="T58" fmla="*/ 192 w 1400"/>
                  <a:gd name="T59" fmla="*/ 1502 h 2015"/>
                  <a:gd name="T60" fmla="*/ 480 w 1400"/>
                  <a:gd name="T61" fmla="*/ 1335 h 2015"/>
                  <a:gd name="T62" fmla="*/ 435 w 1400"/>
                  <a:gd name="T63" fmla="*/ 1122 h 2015"/>
                  <a:gd name="T64" fmla="*/ 402 w 1400"/>
                  <a:gd name="T65" fmla="*/ 967 h 2015"/>
                  <a:gd name="T66" fmla="*/ 360 w 1400"/>
                  <a:gd name="T67" fmla="*/ 850 h 2015"/>
                  <a:gd name="T68" fmla="*/ 335 w 1400"/>
                  <a:gd name="T69" fmla="*/ 780 h 2015"/>
                  <a:gd name="T70" fmla="*/ 292 w 1400"/>
                  <a:gd name="T71" fmla="*/ 725 h 2015"/>
                  <a:gd name="T72" fmla="*/ 267 w 1400"/>
                  <a:gd name="T73" fmla="*/ 682 h 2015"/>
                  <a:gd name="T74" fmla="*/ 250 w 1400"/>
                  <a:gd name="T75" fmla="*/ 653 h 2015"/>
                  <a:gd name="T76" fmla="*/ 238 w 1400"/>
                  <a:gd name="T77" fmla="*/ 600 h 2015"/>
                  <a:gd name="T78" fmla="*/ 232 w 1400"/>
                  <a:gd name="T79" fmla="*/ 555 h 2015"/>
                  <a:gd name="T80" fmla="*/ 245 w 1400"/>
                  <a:gd name="T81" fmla="*/ 495 h 2015"/>
                  <a:gd name="T82" fmla="*/ 255 w 1400"/>
                  <a:gd name="T83" fmla="*/ 433 h 2015"/>
                  <a:gd name="T84" fmla="*/ 267 w 1400"/>
                  <a:gd name="T85" fmla="*/ 380 h 2015"/>
                  <a:gd name="T86" fmla="*/ 282 w 1400"/>
                  <a:gd name="T87" fmla="*/ 327 h 2015"/>
                  <a:gd name="T88" fmla="*/ 298 w 1400"/>
                  <a:gd name="T89" fmla="*/ 270 h 2015"/>
                  <a:gd name="T90" fmla="*/ 298 w 1400"/>
                  <a:gd name="T91" fmla="*/ 253 h 201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400"/>
                  <a:gd name="T139" fmla="*/ 0 h 2015"/>
                  <a:gd name="T140" fmla="*/ 1400 w 1400"/>
                  <a:gd name="T141" fmla="*/ 2015 h 201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400" h="2015">
                    <a:moveTo>
                      <a:pt x="298" y="253"/>
                    </a:moveTo>
                    <a:lnTo>
                      <a:pt x="773" y="137"/>
                    </a:lnTo>
                    <a:lnTo>
                      <a:pt x="1293" y="0"/>
                    </a:lnTo>
                    <a:lnTo>
                      <a:pt x="1378" y="242"/>
                    </a:lnTo>
                    <a:lnTo>
                      <a:pt x="1380" y="253"/>
                    </a:lnTo>
                    <a:lnTo>
                      <a:pt x="1400" y="335"/>
                    </a:lnTo>
                    <a:lnTo>
                      <a:pt x="1396" y="405"/>
                    </a:lnTo>
                    <a:lnTo>
                      <a:pt x="1390" y="487"/>
                    </a:lnTo>
                    <a:lnTo>
                      <a:pt x="1386" y="572"/>
                    </a:lnTo>
                    <a:lnTo>
                      <a:pt x="1353" y="780"/>
                    </a:lnTo>
                    <a:lnTo>
                      <a:pt x="1320" y="902"/>
                    </a:lnTo>
                    <a:lnTo>
                      <a:pt x="1261" y="1030"/>
                    </a:lnTo>
                    <a:lnTo>
                      <a:pt x="1218" y="1143"/>
                    </a:lnTo>
                    <a:lnTo>
                      <a:pt x="1210" y="1205"/>
                    </a:lnTo>
                    <a:lnTo>
                      <a:pt x="1375" y="1697"/>
                    </a:lnTo>
                    <a:lnTo>
                      <a:pt x="898" y="1983"/>
                    </a:lnTo>
                    <a:lnTo>
                      <a:pt x="770" y="1990"/>
                    </a:lnTo>
                    <a:lnTo>
                      <a:pt x="703" y="2006"/>
                    </a:lnTo>
                    <a:lnTo>
                      <a:pt x="600" y="2015"/>
                    </a:lnTo>
                    <a:lnTo>
                      <a:pt x="533" y="2015"/>
                    </a:lnTo>
                    <a:lnTo>
                      <a:pt x="427" y="2008"/>
                    </a:lnTo>
                    <a:lnTo>
                      <a:pt x="358" y="1979"/>
                    </a:lnTo>
                    <a:lnTo>
                      <a:pt x="277" y="1950"/>
                    </a:lnTo>
                    <a:lnTo>
                      <a:pt x="188" y="1898"/>
                    </a:lnTo>
                    <a:lnTo>
                      <a:pt x="155" y="1865"/>
                    </a:lnTo>
                    <a:lnTo>
                      <a:pt x="93" y="1807"/>
                    </a:lnTo>
                    <a:lnTo>
                      <a:pt x="40" y="1732"/>
                    </a:lnTo>
                    <a:lnTo>
                      <a:pt x="2" y="1633"/>
                    </a:lnTo>
                    <a:lnTo>
                      <a:pt x="0" y="1625"/>
                    </a:lnTo>
                    <a:lnTo>
                      <a:pt x="192" y="1502"/>
                    </a:lnTo>
                    <a:lnTo>
                      <a:pt x="480" y="1335"/>
                    </a:lnTo>
                    <a:lnTo>
                      <a:pt x="435" y="1122"/>
                    </a:lnTo>
                    <a:lnTo>
                      <a:pt x="402" y="967"/>
                    </a:lnTo>
                    <a:lnTo>
                      <a:pt x="360" y="850"/>
                    </a:lnTo>
                    <a:lnTo>
                      <a:pt x="335" y="780"/>
                    </a:lnTo>
                    <a:lnTo>
                      <a:pt x="292" y="725"/>
                    </a:lnTo>
                    <a:lnTo>
                      <a:pt x="267" y="682"/>
                    </a:lnTo>
                    <a:lnTo>
                      <a:pt x="250" y="653"/>
                    </a:lnTo>
                    <a:lnTo>
                      <a:pt x="238" y="600"/>
                    </a:lnTo>
                    <a:lnTo>
                      <a:pt x="232" y="555"/>
                    </a:lnTo>
                    <a:lnTo>
                      <a:pt x="245" y="495"/>
                    </a:lnTo>
                    <a:lnTo>
                      <a:pt x="255" y="433"/>
                    </a:lnTo>
                    <a:lnTo>
                      <a:pt x="267" y="380"/>
                    </a:lnTo>
                    <a:lnTo>
                      <a:pt x="282" y="327"/>
                    </a:lnTo>
                    <a:lnTo>
                      <a:pt x="298" y="270"/>
                    </a:lnTo>
                    <a:lnTo>
                      <a:pt x="298" y="25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5" name="Freeform 95"/>
              <p:cNvSpPr>
                <a:spLocks/>
              </p:cNvSpPr>
              <p:nvPr/>
            </p:nvSpPr>
            <p:spPr bwMode="auto">
              <a:xfrm>
                <a:off x="1751" y="889"/>
                <a:ext cx="314" cy="407"/>
              </a:xfrm>
              <a:custGeom>
                <a:avLst/>
                <a:gdLst>
                  <a:gd name="T0" fmla="*/ 0 w 1568"/>
                  <a:gd name="T1" fmla="*/ 290 h 2035"/>
                  <a:gd name="T2" fmla="*/ 13 w 1568"/>
                  <a:gd name="T3" fmla="*/ 292 h 2035"/>
                  <a:gd name="T4" fmla="*/ 482 w 1568"/>
                  <a:gd name="T5" fmla="*/ 330 h 2035"/>
                  <a:gd name="T6" fmla="*/ 1100 w 1568"/>
                  <a:gd name="T7" fmla="*/ 0 h 2035"/>
                  <a:gd name="T8" fmla="*/ 1117 w 1568"/>
                  <a:gd name="T9" fmla="*/ 14 h 2035"/>
                  <a:gd name="T10" fmla="*/ 1202 w 1568"/>
                  <a:gd name="T11" fmla="*/ 107 h 2035"/>
                  <a:gd name="T12" fmla="*/ 1283 w 1568"/>
                  <a:gd name="T13" fmla="*/ 222 h 2035"/>
                  <a:gd name="T14" fmla="*/ 1343 w 1568"/>
                  <a:gd name="T15" fmla="*/ 340 h 2035"/>
                  <a:gd name="T16" fmla="*/ 1380 w 1568"/>
                  <a:gd name="T17" fmla="*/ 473 h 2035"/>
                  <a:gd name="T18" fmla="*/ 1540 w 1568"/>
                  <a:gd name="T19" fmla="*/ 1125 h 2035"/>
                  <a:gd name="T20" fmla="*/ 1568 w 1568"/>
                  <a:gd name="T21" fmla="*/ 1210 h 2035"/>
                  <a:gd name="T22" fmla="*/ 723 w 1568"/>
                  <a:gd name="T23" fmla="*/ 1732 h 2035"/>
                  <a:gd name="T24" fmla="*/ 218 w 1568"/>
                  <a:gd name="T25" fmla="*/ 2035 h 2035"/>
                  <a:gd name="T26" fmla="*/ 75 w 1568"/>
                  <a:gd name="T27" fmla="*/ 1798 h 2035"/>
                  <a:gd name="T28" fmla="*/ 102 w 1568"/>
                  <a:gd name="T29" fmla="*/ 1730 h 2035"/>
                  <a:gd name="T30" fmla="*/ 230 w 1568"/>
                  <a:gd name="T31" fmla="*/ 1317 h 2035"/>
                  <a:gd name="T32" fmla="*/ 250 w 1568"/>
                  <a:gd name="T33" fmla="*/ 1205 h 2035"/>
                  <a:gd name="T34" fmla="*/ 262 w 1568"/>
                  <a:gd name="T35" fmla="*/ 1137 h 2035"/>
                  <a:gd name="T36" fmla="*/ 262 w 1568"/>
                  <a:gd name="T37" fmla="*/ 1078 h 2035"/>
                  <a:gd name="T38" fmla="*/ 252 w 1568"/>
                  <a:gd name="T39" fmla="*/ 1008 h 2035"/>
                  <a:gd name="T40" fmla="*/ 235 w 1568"/>
                  <a:gd name="T41" fmla="*/ 930 h 2035"/>
                  <a:gd name="T42" fmla="*/ 0 w 1568"/>
                  <a:gd name="T43" fmla="*/ 290 h 20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568"/>
                  <a:gd name="T67" fmla="*/ 0 h 2035"/>
                  <a:gd name="T68" fmla="*/ 1568 w 1568"/>
                  <a:gd name="T69" fmla="*/ 2035 h 20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568" h="2035">
                    <a:moveTo>
                      <a:pt x="0" y="290"/>
                    </a:moveTo>
                    <a:lnTo>
                      <a:pt x="13" y="292"/>
                    </a:lnTo>
                    <a:lnTo>
                      <a:pt x="482" y="330"/>
                    </a:lnTo>
                    <a:lnTo>
                      <a:pt x="1100" y="0"/>
                    </a:lnTo>
                    <a:lnTo>
                      <a:pt x="1117" y="14"/>
                    </a:lnTo>
                    <a:lnTo>
                      <a:pt x="1202" y="107"/>
                    </a:lnTo>
                    <a:lnTo>
                      <a:pt x="1283" y="222"/>
                    </a:lnTo>
                    <a:lnTo>
                      <a:pt x="1343" y="340"/>
                    </a:lnTo>
                    <a:lnTo>
                      <a:pt x="1380" y="473"/>
                    </a:lnTo>
                    <a:lnTo>
                      <a:pt x="1540" y="1125"/>
                    </a:lnTo>
                    <a:lnTo>
                      <a:pt x="1568" y="1210"/>
                    </a:lnTo>
                    <a:lnTo>
                      <a:pt x="723" y="1732"/>
                    </a:lnTo>
                    <a:lnTo>
                      <a:pt x="218" y="2035"/>
                    </a:lnTo>
                    <a:lnTo>
                      <a:pt x="75" y="1798"/>
                    </a:lnTo>
                    <a:lnTo>
                      <a:pt x="102" y="1730"/>
                    </a:lnTo>
                    <a:lnTo>
                      <a:pt x="230" y="1317"/>
                    </a:lnTo>
                    <a:lnTo>
                      <a:pt x="250" y="1205"/>
                    </a:lnTo>
                    <a:lnTo>
                      <a:pt x="262" y="1137"/>
                    </a:lnTo>
                    <a:lnTo>
                      <a:pt x="262" y="1078"/>
                    </a:lnTo>
                    <a:lnTo>
                      <a:pt x="252" y="1008"/>
                    </a:lnTo>
                    <a:lnTo>
                      <a:pt x="235" y="930"/>
                    </a:lnTo>
                    <a:lnTo>
                      <a:pt x="0" y="29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6" name="Freeform 96"/>
              <p:cNvSpPr>
                <a:spLocks/>
              </p:cNvSpPr>
              <p:nvPr/>
            </p:nvSpPr>
            <p:spPr bwMode="auto">
              <a:xfrm>
                <a:off x="1748" y="1131"/>
                <a:ext cx="496" cy="304"/>
              </a:xfrm>
              <a:custGeom>
                <a:avLst/>
                <a:gdLst>
                  <a:gd name="T0" fmla="*/ 1586 w 2484"/>
                  <a:gd name="T1" fmla="*/ 0 h 1522"/>
                  <a:gd name="T2" fmla="*/ 1588 w 2484"/>
                  <a:gd name="T3" fmla="*/ 8 h 1522"/>
                  <a:gd name="T4" fmla="*/ 1626 w 2484"/>
                  <a:gd name="T5" fmla="*/ 107 h 1522"/>
                  <a:gd name="T6" fmla="*/ 1679 w 2484"/>
                  <a:gd name="T7" fmla="*/ 182 h 1522"/>
                  <a:gd name="T8" fmla="*/ 1741 w 2484"/>
                  <a:gd name="T9" fmla="*/ 240 h 1522"/>
                  <a:gd name="T10" fmla="*/ 1774 w 2484"/>
                  <a:gd name="T11" fmla="*/ 273 h 1522"/>
                  <a:gd name="T12" fmla="*/ 1863 w 2484"/>
                  <a:gd name="T13" fmla="*/ 325 h 1522"/>
                  <a:gd name="T14" fmla="*/ 1944 w 2484"/>
                  <a:gd name="T15" fmla="*/ 354 h 1522"/>
                  <a:gd name="T16" fmla="*/ 2013 w 2484"/>
                  <a:gd name="T17" fmla="*/ 383 h 1522"/>
                  <a:gd name="T18" fmla="*/ 2119 w 2484"/>
                  <a:gd name="T19" fmla="*/ 390 h 1522"/>
                  <a:gd name="T20" fmla="*/ 2186 w 2484"/>
                  <a:gd name="T21" fmla="*/ 390 h 1522"/>
                  <a:gd name="T22" fmla="*/ 2289 w 2484"/>
                  <a:gd name="T23" fmla="*/ 381 h 1522"/>
                  <a:gd name="T24" fmla="*/ 2356 w 2484"/>
                  <a:gd name="T25" fmla="*/ 365 h 1522"/>
                  <a:gd name="T26" fmla="*/ 2484 w 2484"/>
                  <a:gd name="T27" fmla="*/ 358 h 1522"/>
                  <a:gd name="T28" fmla="*/ 2418 w 2484"/>
                  <a:gd name="T29" fmla="*/ 402 h 1522"/>
                  <a:gd name="T30" fmla="*/ 2368 w 2484"/>
                  <a:gd name="T31" fmla="*/ 445 h 1522"/>
                  <a:gd name="T32" fmla="*/ 2249 w 2484"/>
                  <a:gd name="T33" fmla="*/ 532 h 1522"/>
                  <a:gd name="T34" fmla="*/ 2166 w 2484"/>
                  <a:gd name="T35" fmla="*/ 613 h 1522"/>
                  <a:gd name="T36" fmla="*/ 2121 w 2484"/>
                  <a:gd name="T37" fmla="*/ 650 h 1522"/>
                  <a:gd name="T38" fmla="*/ 2079 w 2484"/>
                  <a:gd name="T39" fmla="*/ 672 h 1522"/>
                  <a:gd name="T40" fmla="*/ 2038 w 2484"/>
                  <a:gd name="T41" fmla="*/ 700 h 1522"/>
                  <a:gd name="T42" fmla="*/ 1996 w 2484"/>
                  <a:gd name="T43" fmla="*/ 745 h 1522"/>
                  <a:gd name="T44" fmla="*/ 1774 w 2484"/>
                  <a:gd name="T45" fmla="*/ 995 h 1522"/>
                  <a:gd name="T46" fmla="*/ 1716 w 2484"/>
                  <a:gd name="T47" fmla="*/ 1060 h 1522"/>
                  <a:gd name="T48" fmla="*/ 1656 w 2484"/>
                  <a:gd name="T49" fmla="*/ 1103 h 1522"/>
                  <a:gd name="T50" fmla="*/ 1583 w 2484"/>
                  <a:gd name="T51" fmla="*/ 1157 h 1522"/>
                  <a:gd name="T52" fmla="*/ 1538 w 2484"/>
                  <a:gd name="T53" fmla="*/ 1207 h 1522"/>
                  <a:gd name="T54" fmla="*/ 1318 w 2484"/>
                  <a:gd name="T55" fmla="*/ 1362 h 1522"/>
                  <a:gd name="T56" fmla="*/ 1316 w 2484"/>
                  <a:gd name="T57" fmla="*/ 1365 h 1522"/>
                  <a:gd name="T58" fmla="*/ 1048 w 2484"/>
                  <a:gd name="T59" fmla="*/ 1522 h 1522"/>
                  <a:gd name="T60" fmla="*/ 0 w 2484"/>
                  <a:gd name="T61" fmla="*/ 964 h 1522"/>
                  <a:gd name="T62" fmla="*/ 233 w 2484"/>
                  <a:gd name="T63" fmla="*/ 825 h 1522"/>
                  <a:gd name="T64" fmla="*/ 236 w 2484"/>
                  <a:gd name="T65" fmla="*/ 825 h 1522"/>
                  <a:gd name="T66" fmla="*/ 741 w 2484"/>
                  <a:gd name="T67" fmla="*/ 522 h 1522"/>
                  <a:gd name="T68" fmla="*/ 1586 w 2484"/>
                  <a:gd name="T69" fmla="*/ 0 h 152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484"/>
                  <a:gd name="T106" fmla="*/ 0 h 1522"/>
                  <a:gd name="T107" fmla="*/ 2484 w 2484"/>
                  <a:gd name="T108" fmla="*/ 1522 h 152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484" h="1522">
                    <a:moveTo>
                      <a:pt x="1586" y="0"/>
                    </a:moveTo>
                    <a:lnTo>
                      <a:pt x="1588" y="8"/>
                    </a:lnTo>
                    <a:lnTo>
                      <a:pt x="1626" y="107"/>
                    </a:lnTo>
                    <a:lnTo>
                      <a:pt x="1679" y="182"/>
                    </a:lnTo>
                    <a:lnTo>
                      <a:pt x="1741" y="240"/>
                    </a:lnTo>
                    <a:lnTo>
                      <a:pt x="1774" y="273"/>
                    </a:lnTo>
                    <a:lnTo>
                      <a:pt x="1863" y="325"/>
                    </a:lnTo>
                    <a:lnTo>
                      <a:pt x="1944" y="354"/>
                    </a:lnTo>
                    <a:lnTo>
                      <a:pt x="2013" y="383"/>
                    </a:lnTo>
                    <a:lnTo>
                      <a:pt x="2119" y="390"/>
                    </a:lnTo>
                    <a:lnTo>
                      <a:pt x="2186" y="390"/>
                    </a:lnTo>
                    <a:lnTo>
                      <a:pt x="2289" y="381"/>
                    </a:lnTo>
                    <a:lnTo>
                      <a:pt x="2356" y="365"/>
                    </a:lnTo>
                    <a:lnTo>
                      <a:pt x="2484" y="358"/>
                    </a:lnTo>
                    <a:lnTo>
                      <a:pt x="2418" y="402"/>
                    </a:lnTo>
                    <a:lnTo>
                      <a:pt x="2368" y="445"/>
                    </a:lnTo>
                    <a:lnTo>
                      <a:pt x="2249" y="532"/>
                    </a:lnTo>
                    <a:lnTo>
                      <a:pt x="2166" y="613"/>
                    </a:lnTo>
                    <a:lnTo>
                      <a:pt x="2121" y="650"/>
                    </a:lnTo>
                    <a:lnTo>
                      <a:pt x="2079" y="672"/>
                    </a:lnTo>
                    <a:lnTo>
                      <a:pt x="2038" y="700"/>
                    </a:lnTo>
                    <a:lnTo>
                      <a:pt x="1996" y="745"/>
                    </a:lnTo>
                    <a:lnTo>
                      <a:pt x="1774" y="995"/>
                    </a:lnTo>
                    <a:lnTo>
                      <a:pt x="1716" y="1060"/>
                    </a:lnTo>
                    <a:lnTo>
                      <a:pt x="1656" y="1103"/>
                    </a:lnTo>
                    <a:lnTo>
                      <a:pt x="1583" y="1157"/>
                    </a:lnTo>
                    <a:lnTo>
                      <a:pt x="1538" y="1207"/>
                    </a:lnTo>
                    <a:lnTo>
                      <a:pt x="1318" y="1362"/>
                    </a:lnTo>
                    <a:lnTo>
                      <a:pt x="1316" y="1365"/>
                    </a:lnTo>
                    <a:lnTo>
                      <a:pt x="1048" y="1522"/>
                    </a:lnTo>
                    <a:lnTo>
                      <a:pt x="0" y="964"/>
                    </a:lnTo>
                    <a:lnTo>
                      <a:pt x="233" y="825"/>
                    </a:lnTo>
                    <a:lnTo>
                      <a:pt x="236" y="825"/>
                    </a:lnTo>
                    <a:lnTo>
                      <a:pt x="741" y="522"/>
                    </a:lnTo>
                    <a:lnTo>
                      <a:pt x="158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7" name="Freeform 97"/>
              <p:cNvSpPr>
                <a:spLocks/>
              </p:cNvSpPr>
              <p:nvPr/>
            </p:nvSpPr>
            <p:spPr bwMode="auto">
              <a:xfrm>
                <a:off x="2175" y="1145"/>
                <a:ext cx="300" cy="300"/>
              </a:xfrm>
              <a:custGeom>
                <a:avLst/>
                <a:gdLst>
                  <a:gd name="T0" fmla="*/ 348 w 1502"/>
                  <a:gd name="T1" fmla="*/ 286 h 1498"/>
                  <a:gd name="T2" fmla="*/ 825 w 1502"/>
                  <a:gd name="T3" fmla="*/ 0 h 1498"/>
                  <a:gd name="T4" fmla="*/ 867 w 1502"/>
                  <a:gd name="T5" fmla="*/ 123 h 1498"/>
                  <a:gd name="T6" fmla="*/ 910 w 1502"/>
                  <a:gd name="T7" fmla="*/ 255 h 1498"/>
                  <a:gd name="T8" fmla="*/ 1060 w 1502"/>
                  <a:gd name="T9" fmla="*/ 711 h 1498"/>
                  <a:gd name="T10" fmla="*/ 1083 w 1502"/>
                  <a:gd name="T11" fmla="*/ 875 h 1498"/>
                  <a:gd name="T12" fmla="*/ 1502 w 1502"/>
                  <a:gd name="T13" fmla="*/ 1498 h 1498"/>
                  <a:gd name="T14" fmla="*/ 813 w 1502"/>
                  <a:gd name="T15" fmla="*/ 1408 h 1498"/>
                  <a:gd name="T16" fmla="*/ 305 w 1502"/>
                  <a:gd name="T17" fmla="*/ 1388 h 1498"/>
                  <a:gd name="T18" fmla="*/ 62 w 1502"/>
                  <a:gd name="T19" fmla="*/ 1400 h 1498"/>
                  <a:gd name="T20" fmla="*/ 37 w 1502"/>
                  <a:gd name="T21" fmla="*/ 1408 h 1498"/>
                  <a:gd name="T22" fmla="*/ 16 w 1502"/>
                  <a:gd name="T23" fmla="*/ 1408 h 1498"/>
                  <a:gd name="T24" fmla="*/ 0 w 1502"/>
                  <a:gd name="T25" fmla="*/ 1388 h 1498"/>
                  <a:gd name="T26" fmla="*/ 16 w 1502"/>
                  <a:gd name="T27" fmla="*/ 1351 h 1498"/>
                  <a:gd name="T28" fmla="*/ 47 w 1502"/>
                  <a:gd name="T29" fmla="*/ 1326 h 1498"/>
                  <a:gd name="T30" fmla="*/ 90 w 1502"/>
                  <a:gd name="T31" fmla="*/ 1301 h 1498"/>
                  <a:gd name="T32" fmla="*/ 400 w 1502"/>
                  <a:gd name="T33" fmla="*/ 1081 h 1498"/>
                  <a:gd name="T34" fmla="*/ 248 w 1502"/>
                  <a:gd name="T35" fmla="*/ 460 h 1498"/>
                  <a:gd name="T36" fmla="*/ 232 w 1502"/>
                  <a:gd name="T37" fmla="*/ 373 h 1498"/>
                  <a:gd name="T38" fmla="*/ 282 w 1502"/>
                  <a:gd name="T39" fmla="*/ 330 h 1498"/>
                  <a:gd name="T40" fmla="*/ 348 w 1502"/>
                  <a:gd name="T41" fmla="*/ 286 h 14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02"/>
                  <a:gd name="T64" fmla="*/ 0 h 1498"/>
                  <a:gd name="T65" fmla="*/ 1502 w 1502"/>
                  <a:gd name="T66" fmla="*/ 1498 h 149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02" h="1498">
                    <a:moveTo>
                      <a:pt x="348" y="286"/>
                    </a:moveTo>
                    <a:lnTo>
                      <a:pt x="825" y="0"/>
                    </a:lnTo>
                    <a:lnTo>
                      <a:pt x="867" y="123"/>
                    </a:lnTo>
                    <a:lnTo>
                      <a:pt x="910" y="255"/>
                    </a:lnTo>
                    <a:lnTo>
                      <a:pt x="1060" y="711"/>
                    </a:lnTo>
                    <a:lnTo>
                      <a:pt x="1083" y="875"/>
                    </a:lnTo>
                    <a:lnTo>
                      <a:pt x="1502" y="1498"/>
                    </a:lnTo>
                    <a:lnTo>
                      <a:pt x="813" y="1408"/>
                    </a:lnTo>
                    <a:lnTo>
                      <a:pt x="305" y="1388"/>
                    </a:lnTo>
                    <a:lnTo>
                      <a:pt x="62" y="1400"/>
                    </a:lnTo>
                    <a:lnTo>
                      <a:pt x="37" y="1408"/>
                    </a:lnTo>
                    <a:lnTo>
                      <a:pt x="16" y="1408"/>
                    </a:lnTo>
                    <a:lnTo>
                      <a:pt x="0" y="1388"/>
                    </a:lnTo>
                    <a:lnTo>
                      <a:pt x="16" y="1351"/>
                    </a:lnTo>
                    <a:lnTo>
                      <a:pt x="47" y="1326"/>
                    </a:lnTo>
                    <a:lnTo>
                      <a:pt x="90" y="1301"/>
                    </a:lnTo>
                    <a:lnTo>
                      <a:pt x="400" y="1081"/>
                    </a:lnTo>
                    <a:lnTo>
                      <a:pt x="248" y="460"/>
                    </a:lnTo>
                    <a:lnTo>
                      <a:pt x="232" y="373"/>
                    </a:lnTo>
                    <a:lnTo>
                      <a:pt x="282" y="330"/>
                    </a:lnTo>
                    <a:lnTo>
                      <a:pt x="348" y="2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8" name="Freeform 98"/>
              <p:cNvSpPr>
                <a:spLocks/>
              </p:cNvSpPr>
              <p:nvPr/>
            </p:nvSpPr>
            <p:spPr bwMode="auto">
              <a:xfrm>
                <a:off x="1956" y="1423"/>
                <a:ext cx="584" cy="422"/>
              </a:xfrm>
              <a:custGeom>
                <a:avLst/>
                <a:gdLst>
                  <a:gd name="T0" fmla="*/ 1398 w 2921"/>
                  <a:gd name="T1" fmla="*/ 0 h 2110"/>
                  <a:gd name="T2" fmla="*/ 1906 w 2921"/>
                  <a:gd name="T3" fmla="*/ 20 h 2110"/>
                  <a:gd name="T4" fmla="*/ 2595 w 2921"/>
                  <a:gd name="T5" fmla="*/ 110 h 2110"/>
                  <a:gd name="T6" fmla="*/ 2921 w 2921"/>
                  <a:gd name="T7" fmla="*/ 455 h 2110"/>
                  <a:gd name="T8" fmla="*/ 2919 w 2921"/>
                  <a:gd name="T9" fmla="*/ 455 h 2110"/>
                  <a:gd name="T10" fmla="*/ 2244 w 2921"/>
                  <a:gd name="T11" fmla="*/ 1083 h 2110"/>
                  <a:gd name="T12" fmla="*/ 2240 w 2921"/>
                  <a:gd name="T13" fmla="*/ 1085 h 2110"/>
                  <a:gd name="T14" fmla="*/ 1136 w 2921"/>
                  <a:gd name="T15" fmla="*/ 2110 h 2110"/>
                  <a:gd name="T16" fmla="*/ 1133 w 2921"/>
                  <a:gd name="T17" fmla="*/ 2110 h 2110"/>
                  <a:gd name="T18" fmla="*/ 883 w 2921"/>
                  <a:gd name="T19" fmla="*/ 1737 h 2110"/>
                  <a:gd name="T20" fmla="*/ 706 w 2921"/>
                  <a:gd name="T21" fmla="*/ 1859 h 2110"/>
                  <a:gd name="T22" fmla="*/ 590 w 2921"/>
                  <a:gd name="T23" fmla="*/ 1923 h 2110"/>
                  <a:gd name="T24" fmla="*/ 0 w 2921"/>
                  <a:gd name="T25" fmla="*/ 1164 h 2110"/>
                  <a:gd name="T26" fmla="*/ 325 w 2921"/>
                  <a:gd name="T27" fmla="*/ 990 h 2110"/>
                  <a:gd name="T28" fmla="*/ 328 w 2921"/>
                  <a:gd name="T29" fmla="*/ 990 h 2110"/>
                  <a:gd name="T30" fmla="*/ 718 w 2921"/>
                  <a:gd name="T31" fmla="*/ 720 h 2110"/>
                  <a:gd name="T32" fmla="*/ 1466 w 2921"/>
                  <a:gd name="T33" fmla="*/ 215 h 2110"/>
                  <a:gd name="T34" fmla="*/ 1398 w 2921"/>
                  <a:gd name="T35" fmla="*/ 0 h 211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921"/>
                  <a:gd name="T55" fmla="*/ 0 h 2110"/>
                  <a:gd name="T56" fmla="*/ 2921 w 2921"/>
                  <a:gd name="T57" fmla="*/ 2110 h 211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921" h="2110">
                    <a:moveTo>
                      <a:pt x="1398" y="0"/>
                    </a:moveTo>
                    <a:lnTo>
                      <a:pt x="1906" y="20"/>
                    </a:lnTo>
                    <a:lnTo>
                      <a:pt x="2595" y="110"/>
                    </a:lnTo>
                    <a:lnTo>
                      <a:pt x="2921" y="455"/>
                    </a:lnTo>
                    <a:lnTo>
                      <a:pt x="2919" y="455"/>
                    </a:lnTo>
                    <a:lnTo>
                      <a:pt x="2244" y="1083"/>
                    </a:lnTo>
                    <a:lnTo>
                      <a:pt x="2240" y="1085"/>
                    </a:lnTo>
                    <a:lnTo>
                      <a:pt x="1136" y="2110"/>
                    </a:lnTo>
                    <a:lnTo>
                      <a:pt x="1133" y="2110"/>
                    </a:lnTo>
                    <a:lnTo>
                      <a:pt x="883" y="1737"/>
                    </a:lnTo>
                    <a:lnTo>
                      <a:pt x="706" y="1859"/>
                    </a:lnTo>
                    <a:lnTo>
                      <a:pt x="590" y="1923"/>
                    </a:lnTo>
                    <a:lnTo>
                      <a:pt x="0" y="1164"/>
                    </a:lnTo>
                    <a:lnTo>
                      <a:pt x="325" y="990"/>
                    </a:lnTo>
                    <a:lnTo>
                      <a:pt x="328" y="990"/>
                    </a:lnTo>
                    <a:lnTo>
                      <a:pt x="718" y="720"/>
                    </a:lnTo>
                    <a:lnTo>
                      <a:pt x="1466" y="215"/>
                    </a:lnTo>
                    <a:lnTo>
                      <a:pt x="139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9" name="Freeform 99"/>
              <p:cNvSpPr>
                <a:spLocks/>
              </p:cNvSpPr>
              <p:nvPr/>
            </p:nvSpPr>
            <p:spPr bwMode="auto">
              <a:xfrm>
                <a:off x="2183" y="1640"/>
                <a:ext cx="329" cy="263"/>
              </a:xfrm>
              <a:custGeom>
                <a:avLst/>
                <a:gdLst>
                  <a:gd name="T0" fmla="*/ 1104 w 1645"/>
                  <a:gd name="T1" fmla="*/ 0 h 1315"/>
                  <a:gd name="T2" fmla="*/ 1212 w 1645"/>
                  <a:gd name="T3" fmla="*/ 112 h 1315"/>
                  <a:gd name="T4" fmla="*/ 1299 w 1645"/>
                  <a:gd name="T5" fmla="*/ 203 h 1315"/>
                  <a:gd name="T6" fmla="*/ 1374 w 1645"/>
                  <a:gd name="T7" fmla="*/ 293 h 1315"/>
                  <a:gd name="T8" fmla="*/ 1486 w 1645"/>
                  <a:gd name="T9" fmla="*/ 425 h 1315"/>
                  <a:gd name="T10" fmla="*/ 1555 w 1645"/>
                  <a:gd name="T11" fmla="*/ 535 h 1315"/>
                  <a:gd name="T12" fmla="*/ 1645 w 1645"/>
                  <a:gd name="T13" fmla="*/ 695 h 1315"/>
                  <a:gd name="T14" fmla="*/ 689 w 1645"/>
                  <a:gd name="T15" fmla="*/ 930 h 1315"/>
                  <a:gd name="T16" fmla="*/ 287 w 1645"/>
                  <a:gd name="T17" fmla="*/ 1315 h 1315"/>
                  <a:gd name="T18" fmla="*/ 0 w 1645"/>
                  <a:gd name="T19" fmla="*/ 1025 h 1315"/>
                  <a:gd name="T20" fmla="*/ 1104 w 1645"/>
                  <a:gd name="T21" fmla="*/ 0 h 13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45"/>
                  <a:gd name="T34" fmla="*/ 0 h 1315"/>
                  <a:gd name="T35" fmla="*/ 1645 w 1645"/>
                  <a:gd name="T36" fmla="*/ 1315 h 13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45" h="1315">
                    <a:moveTo>
                      <a:pt x="1104" y="0"/>
                    </a:moveTo>
                    <a:lnTo>
                      <a:pt x="1212" y="112"/>
                    </a:lnTo>
                    <a:lnTo>
                      <a:pt x="1299" y="203"/>
                    </a:lnTo>
                    <a:lnTo>
                      <a:pt x="1374" y="293"/>
                    </a:lnTo>
                    <a:lnTo>
                      <a:pt x="1486" y="425"/>
                    </a:lnTo>
                    <a:lnTo>
                      <a:pt x="1555" y="535"/>
                    </a:lnTo>
                    <a:lnTo>
                      <a:pt x="1645" y="695"/>
                    </a:lnTo>
                    <a:lnTo>
                      <a:pt x="689" y="930"/>
                    </a:lnTo>
                    <a:lnTo>
                      <a:pt x="287" y="1315"/>
                    </a:lnTo>
                    <a:lnTo>
                      <a:pt x="0" y="1025"/>
                    </a:lnTo>
                    <a:lnTo>
                      <a:pt x="110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0" name="Freeform 100"/>
              <p:cNvSpPr>
                <a:spLocks/>
              </p:cNvSpPr>
              <p:nvPr/>
            </p:nvSpPr>
            <p:spPr bwMode="auto">
              <a:xfrm>
                <a:off x="615" y="3219"/>
                <a:ext cx="1880" cy="1524"/>
              </a:xfrm>
              <a:custGeom>
                <a:avLst/>
                <a:gdLst>
                  <a:gd name="T0" fmla="*/ 8862 w 9403"/>
                  <a:gd name="T1" fmla="*/ 973 h 7618"/>
                  <a:gd name="T2" fmla="*/ 9393 w 9403"/>
                  <a:gd name="T3" fmla="*/ 1565 h 7618"/>
                  <a:gd name="T4" fmla="*/ 9391 w 9403"/>
                  <a:gd name="T5" fmla="*/ 1745 h 7618"/>
                  <a:gd name="T6" fmla="*/ 9358 w 9403"/>
                  <a:gd name="T7" fmla="*/ 1886 h 7618"/>
                  <a:gd name="T8" fmla="*/ 9283 w 9403"/>
                  <a:gd name="T9" fmla="*/ 2042 h 7618"/>
                  <a:gd name="T10" fmla="*/ 9188 w 9403"/>
                  <a:gd name="T11" fmla="*/ 2220 h 7618"/>
                  <a:gd name="T12" fmla="*/ 9101 w 9403"/>
                  <a:gd name="T13" fmla="*/ 2363 h 7618"/>
                  <a:gd name="T14" fmla="*/ 8953 w 9403"/>
                  <a:gd name="T15" fmla="*/ 2581 h 7618"/>
                  <a:gd name="T16" fmla="*/ 8820 w 9403"/>
                  <a:gd name="T17" fmla="*/ 2710 h 7618"/>
                  <a:gd name="T18" fmla="*/ 8692 w 9403"/>
                  <a:gd name="T19" fmla="*/ 2820 h 7618"/>
                  <a:gd name="T20" fmla="*/ 8565 w 9403"/>
                  <a:gd name="T21" fmla="*/ 2936 h 7618"/>
                  <a:gd name="T22" fmla="*/ 8167 w 9403"/>
                  <a:gd name="T23" fmla="*/ 3218 h 7618"/>
                  <a:gd name="T24" fmla="*/ 7930 w 9403"/>
                  <a:gd name="T25" fmla="*/ 3330 h 7618"/>
                  <a:gd name="T26" fmla="*/ 7720 w 9403"/>
                  <a:gd name="T27" fmla="*/ 3423 h 7618"/>
                  <a:gd name="T28" fmla="*/ 7569 w 9403"/>
                  <a:gd name="T29" fmla="*/ 3448 h 7618"/>
                  <a:gd name="T30" fmla="*/ 7303 w 9403"/>
                  <a:gd name="T31" fmla="*/ 3596 h 7618"/>
                  <a:gd name="T32" fmla="*/ 7062 w 9403"/>
                  <a:gd name="T33" fmla="*/ 3723 h 7618"/>
                  <a:gd name="T34" fmla="*/ 6880 w 9403"/>
                  <a:gd name="T35" fmla="*/ 3843 h 7618"/>
                  <a:gd name="T36" fmla="*/ 6174 w 9403"/>
                  <a:gd name="T37" fmla="*/ 4420 h 7618"/>
                  <a:gd name="T38" fmla="*/ 6031 w 9403"/>
                  <a:gd name="T39" fmla="*/ 4501 h 7618"/>
                  <a:gd name="T40" fmla="*/ 5394 w 9403"/>
                  <a:gd name="T41" fmla="*/ 4748 h 7618"/>
                  <a:gd name="T42" fmla="*/ 4612 w 9403"/>
                  <a:gd name="T43" fmla="*/ 4928 h 7618"/>
                  <a:gd name="T44" fmla="*/ 4456 w 9403"/>
                  <a:gd name="T45" fmla="*/ 4976 h 7618"/>
                  <a:gd name="T46" fmla="*/ 3654 w 9403"/>
                  <a:gd name="T47" fmla="*/ 5348 h 7618"/>
                  <a:gd name="T48" fmla="*/ 2886 w 9403"/>
                  <a:gd name="T49" fmla="*/ 6048 h 7618"/>
                  <a:gd name="T50" fmla="*/ 2541 w 9403"/>
                  <a:gd name="T51" fmla="*/ 6316 h 7618"/>
                  <a:gd name="T52" fmla="*/ 2119 w 9403"/>
                  <a:gd name="T53" fmla="*/ 6420 h 7618"/>
                  <a:gd name="T54" fmla="*/ 1764 w 9403"/>
                  <a:gd name="T55" fmla="*/ 6540 h 7618"/>
                  <a:gd name="T56" fmla="*/ 1579 w 9403"/>
                  <a:gd name="T57" fmla="*/ 6698 h 7618"/>
                  <a:gd name="T58" fmla="*/ 1473 w 9403"/>
                  <a:gd name="T59" fmla="*/ 6918 h 7618"/>
                  <a:gd name="T60" fmla="*/ 1446 w 9403"/>
                  <a:gd name="T61" fmla="*/ 7248 h 7618"/>
                  <a:gd name="T62" fmla="*/ 1444 w 9403"/>
                  <a:gd name="T63" fmla="*/ 7416 h 7618"/>
                  <a:gd name="T64" fmla="*/ 1363 w 9403"/>
                  <a:gd name="T65" fmla="*/ 7618 h 7618"/>
                  <a:gd name="T66" fmla="*/ 135 w 9403"/>
                  <a:gd name="T67" fmla="*/ 6713 h 7618"/>
                  <a:gd name="T68" fmla="*/ 361 w 9403"/>
                  <a:gd name="T69" fmla="*/ 6466 h 7618"/>
                  <a:gd name="T70" fmla="*/ 673 w 9403"/>
                  <a:gd name="T71" fmla="*/ 6218 h 7618"/>
                  <a:gd name="T72" fmla="*/ 915 w 9403"/>
                  <a:gd name="T73" fmla="*/ 5746 h 7618"/>
                  <a:gd name="T74" fmla="*/ 1415 w 9403"/>
                  <a:gd name="T75" fmla="*/ 4596 h 7618"/>
                  <a:gd name="T76" fmla="*/ 3138 w 9403"/>
                  <a:gd name="T77" fmla="*/ 2276 h 7618"/>
                  <a:gd name="T78" fmla="*/ 4812 w 9403"/>
                  <a:gd name="T79" fmla="*/ 521 h 7618"/>
                  <a:gd name="T80" fmla="*/ 4900 w 9403"/>
                  <a:gd name="T81" fmla="*/ 421 h 7618"/>
                  <a:gd name="T82" fmla="*/ 4937 w 9403"/>
                  <a:gd name="T83" fmla="*/ 280 h 7618"/>
                  <a:gd name="T84" fmla="*/ 4942 w 9403"/>
                  <a:gd name="T85" fmla="*/ 83 h 7618"/>
                  <a:gd name="T86" fmla="*/ 4922 w 9403"/>
                  <a:gd name="T87" fmla="*/ 0 h 7618"/>
                  <a:gd name="T88" fmla="*/ 5082 w 9403"/>
                  <a:gd name="T89" fmla="*/ 93 h 7618"/>
                  <a:gd name="T90" fmla="*/ 5377 w 9403"/>
                  <a:gd name="T91" fmla="*/ 258 h 7618"/>
                  <a:gd name="T92" fmla="*/ 5607 w 9403"/>
                  <a:gd name="T93" fmla="*/ 341 h 7618"/>
                  <a:gd name="T94" fmla="*/ 6060 w 9403"/>
                  <a:gd name="T95" fmla="*/ 401 h 7618"/>
                  <a:gd name="T96" fmla="*/ 6639 w 9403"/>
                  <a:gd name="T97" fmla="*/ 480 h 7618"/>
                  <a:gd name="T98" fmla="*/ 6992 w 9403"/>
                  <a:gd name="T99" fmla="*/ 540 h 7618"/>
                  <a:gd name="T100" fmla="*/ 7187 w 9403"/>
                  <a:gd name="T101" fmla="*/ 553 h 7618"/>
                  <a:gd name="T102" fmla="*/ 7330 w 9403"/>
                  <a:gd name="T103" fmla="*/ 511 h 7618"/>
                  <a:gd name="T104" fmla="*/ 7523 w 9403"/>
                  <a:gd name="T105" fmla="*/ 500 h 7618"/>
                  <a:gd name="T106" fmla="*/ 7693 w 9403"/>
                  <a:gd name="T107" fmla="*/ 468 h 7618"/>
                  <a:gd name="T108" fmla="*/ 7862 w 9403"/>
                  <a:gd name="T109" fmla="*/ 370 h 7618"/>
                  <a:gd name="T110" fmla="*/ 8040 w 9403"/>
                  <a:gd name="T111" fmla="*/ 266 h 761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9403"/>
                  <a:gd name="T169" fmla="*/ 0 h 7618"/>
                  <a:gd name="T170" fmla="*/ 9403 w 9403"/>
                  <a:gd name="T171" fmla="*/ 7618 h 761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9403" h="7618">
                    <a:moveTo>
                      <a:pt x="8167" y="168"/>
                    </a:moveTo>
                    <a:lnTo>
                      <a:pt x="8862" y="973"/>
                    </a:lnTo>
                    <a:lnTo>
                      <a:pt x="9356" y="1523"/>
                    </a:lnTo>
                    <a:lnTo>
                      <a:pt x="9393" y="1565"/>
                    </a:lnTo>
                    <a:lnTo>
                      <a:pt x="9403" y="1671"/>
                    </a:lnTo>
                    <a:lnTo>
                      <a:pt x="9391" y="1745"/>
                    </a:lnTo>
                    <a:lnTo>
                      <a:pt x="9373" y="1805"/>
                    </a:lnTo>
                    <a:lnTo>
                      <a:pt x="9358" y="1886"/>
                    </a:lnTo>
                    <a:lnTo>
                      <a:pt x="9315" y="1971"/>
                    </a:lnTo>
                    <a:lnTo>
                      <a:pt x="9283" y="2042"/>
                    </a:lnTo>
                    <a:lnTo>
                      <a:pt x="9235" y="2127"/>
                    </a:lnTo>
                    <a:lnTo>
                      <a:pt x="9188" y="2220"/>
                    </a:lnTo>
                    <a:lnTo>
                      <a:pt x="9136" y="2293"/>
                    </a:lnTo>
                    <a:lnTo>
                      <a:pt x="9101" y="2363"/>
                    </a:lnTo>
                    <a:lnTo>
                      <a:pt x="9040" y="2451"/>
                    </a:lnTo>
                    <a:lnTo>
                      <a:pt x="8953" y="2581"/>
                    </a:lnTo>
                    <a:lnTo>
                      <a:pt x="8868" y="2668"/>
                    </a:lnTo>
                    <a:lnTo>
                      <a:pt x="8820" y="2710"/>
                    </a:lnTo>
                    <a:lnTo>
                      <a:pt x="8765" y="2768"/>
                    </a:lnTo>
                    <a:lnTo>
                      <a:pt x="8692" y="2820"/>
                    </a:lnTo>
                    <a:lnTo>
                      <a:pt x="8623" y="2883"/>
                    </a:lnTo>
                    <a:lnTo>
                      <a:pt x="8565" y="2936"/>
                    </a:lnTo>
                    <a:lnTo>
                      <a:pt x="8325" y="3111"/>
                    </a:lnTo>
                    <a:lnTo>
                      <a:pt x="8167" y="3218"/>
                    </a:lnTo>
                    <a:lnTo>
                      <a:pt x="8025" y="3283"/>
                    </a:lnTo>
                    <a:lnTo>
                      <a:pt x="7930" y="3330"/>
                    </a:lnTo>
                    <a:lnTo>
                      <a:pt x="7820" y="3376"/>
                    </a:lnTo>
                    <a:lnTo>
                      <a:pt x="7720" y="3423"/>
                    </a:lnTo>
                    <a:lnTo>
                      <a:pt x="7648" y="3420"/>
                    </a:lnTo>
                    <a:lnTo>
                      <a:pt x="7569" y="3448"/>
                    </a:lnTo>
                    <a:lnTo>
                      <a:pt x="7523" y="3468"/>
                    </a:lnTo>
                    <a:lnTo>
                      <a:pt x="7303" y="3596"/>
                    </a:lnTo>
                    <a:lnTo>
                      <a:pt x="7165" y="3658"/>
                    </a:lnTo>
                    <a:lnTo>
                      <a:pt x="7062" y="3723"/>
                    </a:lnTo>
                    <a:lnTo>
                      <a:pt x="6959" y="3785"/>
                    </a:lnTo>
                    <a:lnTo>
                      <a:pt x="6880" y="3843"/>
                    </a:lnTo>
                    <a:lnTo>
                      <a:pt x="6820" y="3895"/>
                    </a:lnTo>
                    <a:lnTo>
                      <a:pt x="6174" y="4420"/>
                    </a:lnTo>
                    <a:lnTo>
                      <a:pt x="6100" y="4470"/>
                    </a:lnTo>
                    <a:lnTo>
                      <a:pt x="6031" y="4501"/>
                    </a:lnTo>
                    <a:lnTo>
                      <a:pt x="5689" y="4638"/>
                    </a:lnTo>
                    <a:lnTo>
                      <a:pt x="5394" y="4748"/>
                    </a:lnTo>
                    <a:lnTo>
                      <a:pt x="4949" y="4870"/>
                    </a:lnTo>
                    <a:lnTo>
                      <a:pt x="4612" y="4928"/>
                    </a:lnTo>
                    <a:lnTo>
                      <a:pt x="4605" y="4930"/>
                    </a:lnTo>
                    <a:lnTo>
                      <a:pt x="4456" y="4976"/>
                    </a:lnTo>
                    <a:lnTo>
                      <a:pt x="3991" y="5183"/>
                    </a:lnTo>
                    <a:lnTo>
                      <a:pt x="3654" y="5348"/>
                    </a:lnTo>
                    <a:lnTo>
                      <a:pt x="3344" y="5571"/>
                    </a:lnTo>
                    <a:lnTo>
                      <a:pt x="2886" y="6048"/>
                    </a:lnTo>
                    <a:lnTo>
                      <a:pt x="2716" y="6221"/>
                    </a:lnTo>
                    <a:lnTo>
                      <a:pt x="2541" y="6316"/>
                    </a:lnTo>
                    <a:lnTo>
                      <a:pt x="2299" y="6368"/>
                    </a:lnTo>
                    <a:lnTo>
                      <a:pt x="2119" y="6420"/>
                    </a:lnTo>
                    <a:lnTo>
                      <a:pt x="1938" y="6478"/>
                    </a:lnTo>
                    <a:lnTo>
                      <a:pt x="1764" y="6540"/>
                    </a:lnTo>
                    <a:lnTo>
                      <a:pt x="1679" y="6598"/>
                    </a:lnTo>
                    <a:lnTo>
                      <a:pt x="1579" y="6698"/>
                    </a:lnTo>
                    <a:lnTo>
                      <a:pt x="1513" y="6803"/>
                    </a:lnTo>
                    <a:lnTo>
                      <a:pt x="1473" y="6918"/>
                    </a:lnTo>
                    <a:lnTo>
                      <a:pt x="1453" y="7068"/>
                    </a:lnTo>
                    <a:lnTo>
                      <a:pt x="1446" y="7248"/>
                    </a:lnTo>
                    <a:lnTo>
                      <a:pt x="1444" y="7358"/>
                    </a:lnTo>
                    <a:lnTo>
                      <a:pt x="1444" y="7416"/>
                    </a:lnTo>
                    <a:lnTo>
                      <a:pt x="1426" y="7499"/>
                    </a:lnTo>
                    <a:lnTo>
                      <a:pt x="1363" y="7618"/>
                    </a:lnTo>
                    <a:lnTo>
                      <a:pt x="766" y="7181"/>
                    </a:lnTo>
                    <a:lnTo>
                      <a:pt x="135" y="6713"/>
                    </a:lnTo>
                    <a:lnTo>
                      <a:pt x="0" y="6598"/>
                    </a:lnTo>
                    <a:lnTo>
                      <a:pt x="361" y="6466"/>
                    </a:lnTo>
                    <a:lnTo>
                      <a:pt x="493" y="6391"/>
                    </a:lnTo>
                    <a:lnTo>
                      <a:pt x="673" y="6218"/>
                    </a:lnTo>
                    <a:lnTo>
                      <a:pt x="680" y="6193"/>
                    </a:lnTo>
                    <a:lnTo>
                      <a:pt x="915" y="5746"/>
                    </a:lnTo>
                    <a:lnTo>
                      <a:pt x="1249" y="5023"/>
                    </a:lnTo>
                    <a:lnTo>
                      <a:pt x="1415" y="4596"/>
                    </a:lnTo>
                    <a:lnTo>
                      <a:pt x="1959" y="3723"/>
                    </a:lnTo>
                    <a:lnTo>
                      <a:pt x="3138" y="2276"/>
                    </a:lnTo>
                    <a:lnTo>
                      <a:pt x="4667" y="643"/>
                    </a:lnTo>
                    <a:lnTo>
                      <a:pt x="4812" y="521"/>
                    </a:lnTo>
                    <a:lnTo>
                      <a:pt x="4856" y="478"/>
                    </a:lnTo>
                    <a:lnTo>
                      <a:pt x="4900" y="421"/>
                    </a:lnTo>
                    <a:lnTo>
                      <a:pt x="4922" y="355"/>
                    </a:lnTo>
                    <a:lnTo>
                      <a:pt x="4937" y="280"/>
                    </a:lnTo>
                    <a:lnTo>
                      <a:pt x="4952" y="150"/>
                    </a:lnTo>
                    <a:lnTo>
                      <a:pt x="4942" y="83"/>
                    </a:lnTo>
                    <a:lnTo>
                      <a:pt x="4939" y="36"/>
                    </a:lnTo>
                    <a:lnTo>
                      <a:pt x="4922" y="0"/>
                    </a:lnTo>
                    <a:lnTo>
                      <a:pt x="5002" y="38"/>
                    </a:lnTo>
                    <a:lnTo>
                      <a:pt x="5082" y="93"/>
                    </a:lnTo>
                    <a:lnTo>
                      <a:pt x="5227" y="170"/>
                    </a:lnTo>
                    <a:lnTo>
                      <a:pt x="5377" y="258"/>
                    </a:lnTo>
                    <a:lnTo>
                      <a:pt x="5487" y="330"/>
                    </a:lnTo>
                    <a:lnTo>
                      <a:pt x="5607" y="341"/>
                    </a:lnTo>
                    <a:lnTo>
                      <a:pt x="5757" y="361"/>
                    </a:lnTo>
                    <a:lnTo>
                      <a:pt x="6060" y="401"/>
                    </a:lnTo>
                    <a:lnTo>
                      <a:pt x="6535" y="468"/>
                    </a:lnTo>
                    <a:lnTo>
                      <a:pt x="6639" y="480"/>
                    </a:lnTo>
                    <a:lnTo>
                      <a:pt x="6735" y="490"/>
                    </a:lnTo>
                    <a:lnTo>
                      <a:pt x="6992" y="540"/>
                    </a:lnTo>
                    <a:lnTo>
                      <a:pt x="7120" y="558"/>
                    </a:lnTo>
                    <a:lnTo>
                      <a:pt x="7187" y="553"/>
                    </a:lnTo>
                    <a:lnTo>
                      <a:pt x="7258" y="533"/>
                    </a:lnTo>
                    <a:lnTo>
                      <a:pt x="7330" y="511"/>
                    </a:lnTo>
                    <a:lnTo>
                      <a:pt x="7422" y="519"/>
                    </a:lnTo>
                    <a:lnTo>
                      <a:pt x="7523" y="500"/>
                    </a:lnTo>
                    <a:lnTo>
                      <a:pt x="7625" y="480"/>
                    </a:lnTo>
                    <a:lnTo>
                      <a:pt x="7693" y="468"/>
                    </a:lnTo>
                    <a:lnTo>
                      <a:pt x="7770" y="423"/>
                    </a:lnTo>
                    <a:lnTo>
                      <a:pt x="7862" y="370"/>
                    </a:lnTo>
                    <a:lnTo>
                      <a:pt x="7953" y="324"/>
                    </a:lnTo>
                    <a:lnTo>
                      <a:pt x="8040" y="266"/>
                    </a:lnTo>
                    <a:lnTo>
                      <a:pt x="8167" y="1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1" name="Freeform 101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>
                  <a:gd name="T0" fmla="*/ 2458 w 3886"/>
                  <a:gd name="T1" fmla="*/ 0 h 3425"/>
                  <a:gd name="T2" fmla="*/ 1373 w 3886"/>
                  <a:gd name="T3" fmla="*/ 1583 h 3425"/>
                  <a:gd name="T4" fmla="*/ 1279 w 3886"/>
                  <a:gd name="T5" fmla="*/ 1712 h 3425"/>
                  <a:gd name="T6" fmla="*/ 1268 w 3886"/>
                  <a:gd name="T7" fmla="*/ 1717 h 3425"/>
                  <a:gd name="T8" fmla="*/ 1256 w 3886"/>
                  <a:gd name="T9" fmla="*/ 1730 h 3425"/>
                  <a:gd name="T10" fmla="*/ 1250 w 3886"/>
                  <a:gd name="T11" fmla="*/ 1751 h 3425"/>
                  <a:gd name="T12" fmla="*/ 1256 w 3886"/>
                  <a:gd name="T13" fmla="*/ 1774 h 3425"/>
                  <a:gd name="T14" fmla="*/ 1275 w 3886"/>
                  <a:gd name="T15" fmla="*/ 1792 h 3425"/>
                  <a:gd name="T16" fmla="*/ 1588 w 3886"/>
                  <a:gd name="T17" fmla="*/ 2010 h 3425"/>
                  <a:gd name="T18" fmla="*/ 1601 w 3886"/>
                  <a:gd name="T19" fmla="*/ 2017 h 3425"/>
                  <a:gd name="T20" fmla="*/ 1616 w 3886"/>
                  <a:gd name="T21" fmla="*/ 2025 h 3425"/>
                  <a:gd name="T22" fmla="*/ 1659 w 3886"/>
                  <a:gd name="T23" fmla="*/ 2019 h 3425"/>
                  <a:gd name="T24" fmla="*/ 1684 w 3886"/>
                  <a:gd name="T25" fmla="*/ 2002 h 3425"/>
                  <a:gd name="T26" fmla="*/ 1706 w 3886"/>
                  <a:gd name="T27" fmla="*/ 1985 h 3425"/>
                  <a:gd name="T28" fmla="*/ 1736 w 3886"/>
                  <a:gd name="T29" fmla="*/ 1962 h 3425"/>
                  <a:gd name="T30" fmla="*/ 1986 w 3886"/>
                  <a:gd name="T31" fmla="*/ 1587 h 3425"/>
                  <a:gd name="T32" fmla="*/ 2426 w 3886"/>
                  <a:gd name="T33" fmla="*/ 840 h 3425"/>
                  <a:gd name="T34" fmla="*/ 2852 w 3886"/>
                  <a:gd name="T35" fmla="*/ 152 h 3425"/>
                  <a:gd name="T36" fmla="*/ 2487 w 3886"/>
                  <a:gd name="T37" fmla="*/ 77 h 3425"/>
                  <a:gd name="T38" fmla="*/ 1373 w 3886"/>
                  <a:gd name="T39" fmla="*/ 1583 h 3425"/>
                  <a:gd name="T40" fmla="*/ 2458 w 3886"/>
                  <a:gd name="T41" fmla="*/ 0 h 3425"/>
                  <a:gd name="T42" fmla="*/ 3624 w 3886"/>
                  <a:gd name="T43" fmla="*/ 172 h 3425"/>
                  <a:gd name="T44" fmla="*/ 3859 w 3886"/>
                  <a:gd name="T45" fmla="*/ 812 h 3425"/>
                  <a:gd name="T46" fmla="*/ 3876 w 3886"/>
                  <a:gd name="T47" fmla="*/ 890 h 3425"/>
                  <a:gd name="T48" fmla="*/ 3886 w 3886"/>
                  <a:gd name="T49" fmla="*/ 960 h 3425"/>
                  <a:gd name="T50" fmla="*/ 3886 w 3886"/>
                  <a:gd name="T51" fmla="*/ 1019 h 3425"/>
                  <a:gd name="T52" fmla="*/ 3874 w 3886"/>
                  <a:gd name="T53" fmla="*/ 1087 h 3425"/>
                  <a:gd name="T54" fmla="*/ 3854 w 3886"/>
                  <a:gd name="T55" fmla="*/ 1199 h 3425"/>
                  <a:gd name="T56" fmla="*/ 3726 w 3886"/>
                  <a:gd name="T57" fmla="*/ 1612 h 3425"/>
                  <a:gd name="T58" fmla="*/ 3699 w 3886"/>
                  <a:gd name="T59" fmla="*/ 1680 h 3425"/>
                  <a:gd name="T60" fmla="*/ 3842 w 3886"/>
                  <a:gd name="T61" fmla="*/ 1917 h 3425"/>
                  <a:gd name="T62" fmla="*/ 3839 w 3886"/>
                  <a:gd name="T63" fmla="*/ 1917 h 3425"/>
                  <a:gd name="T64" fmla="*/ 3606 w 3886"/>
                  <a:gd name="T65" fmla="*/ 2056 h 3425"/>
                  <a:gd name="T66" fmla="*/ 1339 w 3886"/>
                  <a:gd name="T67" fmla="*/ 3425 h 3425"/>
                  <a:gd name="T68" fmla="*/ 0 w 3886"/>
                  <a:gd name="T69" fmla="*/ 2512 h 3425"/>
                  <a:gd name="T70" fmla="*/ 941 w 3886"/>
                  <a:gd name="T71" fmla="*/ 1979 h 3425"/>
                  <a:gd name="T72" fmla="*/ 988 w 3886"/>
                  <a:gd name="T73" fmla="*/ 1957 h 3425"/>
                  <a:gd name="T74" fmla="*/ 1036 w 3886"/>
                  <a:gd name="T75" fmla="*/ 1917 h 3425"/>
                  <a:gd name="T76" fmla="*/ 1073 w 3886"/>
                  <a:gd name="T77" fmla="*/ 1877 h 3425"/>
                  <a:gd name="T78" fmla="*/ 1128 w 3886"/>
                  <a:gd name="T79" fmla="*/ 1822 h 3425"/>
                  <a:gd name="T80" fmla="*/ 1200 w 3886"/>
                  <a:gd name="T81" fmla="*/ 1734 h 3425"/>
                  <a:gd name="T82" fmla="*/ 1288 w 3886"/>
                  <a:gd name="T83" fmla="*/ 1579 h 3425"/>
                  <a:gd name="T84" fmla="*/ 2458 w 3886"/>
                  <a:gd name="T85" fmla="*/ 0 h 342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86"/>
                  <a:gd name="T130" fmla="*/ 0 h 3425"/>
                  <a:gd name="T131" fmla="*/ 3886 w 3886"/>
                  <a:gd name="T132" fmla="*/ 3425 h 342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86" h="3425">
                    <a:moveTo>
                      <a:pt x="2458" y="0"/>
                    </a:moveTo>
                    <a:lnTo>
                      <a:pt x="1373" y="1583"/>
                    </a:lnTo>
                    <a:lnTo>
                      <a:pt x="1279" y="1712"/>
                    </a:lnTo>
                    <a:lnTo>
                      <a:pt x="1268" y="1717"/>
                    </a:lnTo>
                    <a:lnTo>
                      <a:pt x="1256" y="1730"/>
                    </a:lnTo>
                    <a:lnTo>
                      <a:pt x="1250" y="1751"/>
                    </a:lnTo>
                    <a:lnTo>
                      <a:pt x="1256" y="1774"/>
                    </a:lnTo>
                    <a:lnTo>
                      <a:pt x="1275" y="1792"/>
                    </a:lnTo>
                    <a:lnTo>
                      <a:pt x="1588" y="2010"/>
                    </a:lnTo>
                    <a:lnTo>
                      <a:pt x="1601" y="2017"/>
                    </a:lnTo>
                    <a:lnTo>
                      <a:pt x="1616" y="2025"/>
                    </a:lnTo>
                    <a:lnTo>
                      <a:pt x="1659" y="2019"/>
                    </a:lnTo>
                    <a:lnTo>
                      <a:pt x="1684" y="2002"/>
                    </a:lnTo>
                    <a:lnTo>
                      <a:pt x="1706" y="1985"/>
                    </a:lnTo>
                    <a:lnTo>
                      <a:pt x="1736" y="1962"/>
                    </a:lnTo>
                    <a:lnTo>
                      <a:pt x="1986" y="1587"/>
                    </a:lnTo>
                    <a:lnTo>
                      <a:pt x="2426" y="840"/>
                    </a:lnTo>
                    <a:lnTo>
                      <a:pt x="2852" y="152"/>
                    </a:lnTo>
                    <a:lnTo>
                      <a:pt x="2487" y="77"/>
                    </a:lnTo>
                    <a:lnTo>
                      <a:pt x="1373" y="1583"/>
                    </a:lnTo>
                    <a:lnTo>
                      <a:pt x="2458" y="0"/>
                    </a:ln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2" name="Freeform 102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>
                  <a:gd name="T0" fmla="*/ 2458 w 3886"/>
                  <a:gd name="T1" fmla="*/ 0 h 3425"/>
                  <a:gd name="T2" fmla="*/ 3624 w 3886"/>
                  <a:gd name="T3" fmla="*/ 172 h 3425"/>
                  <a:gd name="T4" fmla="*/ 3859 w 3886"/>
                  <a:gd name="T5" fmla="*/ 812 h 3425"/>
                  <a:gd name="T6" fmla="*/ 3876 w 3886"/>
                  <a:gd name="T7" fmla="*/ 890 h 3425"/>
                  <a:gd name="T8" fmla="*/ 3886 w 3886"/>
                  <a:gd name="T9" fmla="*/ 960 h 3425"/>
                  <a:gd name="T10" fmla="*/ 3886 w 3886"/>
                  <a:gd name="T11" fmla="*/ 1019 h 3425"/>
                  <a:gd name="T12" fmla="*/ 3874 w 3886"/>
                  <a:gd name="T13" fmla="*/ 1087 h 3425"/>
                  <a:gd name="T14" fmla="*/ 3854 w 3886"/>
                  <a:gd name="T15" fmla="*/ 1199 h 3425"/>
                  <a:gd name="T16" fmla="*/ 3726 w 3886"/>
                  <a:gd name="T17" fmla="*/ 1612 h 3425"/>
                  <a:gd name="T18" fmla="*/ 3699 w 3886"/>
                  <a:gd name="T19" fmla="*/ 1680 h 3425"/>
                  <a:gd name="T20" fmla="*/ 3842 w 3886"/>
                  <a:gd name="T21" fmla="*/ 1917 h 3425"/>
                  <a:gd name="T22" fmla="*/ 3839 w 3886"/>
                  <a:gd name="T23" fmla="*/ 1917 h 3425"/>
                  <a:gd name="T24" fmla="*/ 3606 w 3886"/>
                  <a:gd name="T25" fmla="*/ 2056 h 3425"/>
                  <a:gd name="T26" fmla="*/ 1339 w 3886"/>
                  <a:gd name="T27" fmla="*/ 3425 h 3425"/>
                  <a:gd name="T28" fmla="*/ 0 w 3886"/>
                  <a:gd name="T29" fmla="*/ 2512 h 3425"/>
                  <a:gd name="T30" fmla="*/ 941 w 3886"/>
                  <a:gd name="T31" fmla="*/ 1979 h 3425"/>
                  <a:gd name="T32" fmla="*/ 988 w 3886"/>
                  <a:gd name="T33" fmla="*/ 1957 h 3425"/>
                  <a:gd name="T34" fmla="*/ 1036 w 3886"/>
                  <a:gd name="T35" fmla="*/ 1917 h 3425"/>
                  <a:gd name="T36" fmla="*/ 1073 w 3886"/>
                  <a:gd name="T37" fmla="*/ 1877 h 3425"/>
                  <a:gd name="T38" fmla="*/ 1128 w 3886"/>
                  <a:gd name="T39" fmla="*/ 1822 h 3425"/>
                  <a:gd name="T40" fmla="*/ 1200 w 3886"/>
                  <a:gd name="T41" fmla="*/ 1734 h 3425"/>
                  <a:gd name="T42" fmla="*/ 1288 w 3886"/>
                  <a:gd name="T43" fmla="*/ 1579 h 3425"/>
                  <a:gd name="T44" fmla="*/ 2458 w 3886"/>
                  <a:gd name="T45" fmla="*/ 0 h 342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86"/>
                  <a:gd name="T70" fmla="*/ 0 h 3425"/>
                  <a:gd name="T71" fmla="*/ 3886 w 3886"/>
                  <a:gd name="T72" fmla="*/ 3425 h 342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86" h="3425">
                    <a:moveTo>
                      <a:pt x="2458" y="0"/>
                    </a:move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3" name="Freeform 103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>
                  <a:gd name="T0" fmla="*/ 123 w 1602"/>
                  <a:gd name="T1" fmla="*/ 1506 h 1948"/>
                  <a:gd name="T2" fmla="*/ 29 w 1602"/>
                  <a:gd name="T3" fmla="*/ 1635 h 1948"/>
                  <a:gd name="T4" fmla="*/ 18 w 1602"/>
                  <a:gd name="T5" fmla="*/ 1640 h 1948"/>
                  <a:gd name="T6" fmla="*/ 6 w 1602"/>
                  <a:gd name="T7" fmla="*/ 1653 h 1948"/>
                  <a:gd name="T8" fmla="*/ 0 w 1602"/>
                  <a:gd name="T9" fmla="*/ 1674 h 1948"/>
                  <a:gd name="T10" fmla="*/ 6 w 1602"/>
                  <a:gd name="T11" fmla="*/ 1697 h 1948"/>
                  <a:gd name="T12" fmla="*/ 25 w 1602"/>
                  <a:gd name="T13" fmla="*/ 1715 h 1948"/>
                  <a:gd name="T14" fmla="*/ 338 w 1602"/>
                  <a:gd name="T15" fmla="*/ 1933 h 1948"/>
                  <a:gd name="T16" fmla="*/ 351 w 1602"/>
                  <a:gd name="T17" fmla="*/ 1940 h 1948"/>
                  <a:gd name="T18" fmla="*/ 366 w 1602"/>
                  <a:gd name="T19" fmla="*/ 1948 h 1948"/>
                  <a:gd name="T20" fmla="*/ 409 w 1602"/>
                  <a:gd name="T21" fmla="*/ 1942 h 1948"/>
                  <a:gd name="T22" fmla="*/ 434 w 1602"/>
                  <a:gd name="T23" fmla="*/ 1925 h 1948"/>
                  <a:gd name="T24" fmla="*/ 456 w 1602"/>
                  <a:gd name="T25" fmla="*/ 1908 h 1948"/>
                  <a:gd name="T26" fmla="*/ 486 w 1602"/>
                  <a:gd name="T27" fmla="*/ 1885 h 1948"/>
                  <a:gd name="T28" fmla="*/ 736 w 1602"/>
                  <a:gd name="T29" fmla="*/ 1510 h 1948"/>
                  <a:gd name="T30" fmla="*/ 1176 w 1602"/>
                  <a:gd name="T31" fmla="*/ 763 h 1948"/>
                  <a:gd name="T32" fmla="*/ 1602 w 1602"/>
                  <a:gd name="T33" fmla="*/ 75 h 1948"/>
                  <a:gd name="T34" fmla="*/ 1237 w 1602"/>
                  <a:gd name="T35" fmla="*/ 0 h 1948"/>
                  <a:gd name="T36" fmla="*/ 123 w 1602"/>
                  <a:gd name="T37" fmla="*/ 1506 h 19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2"/>
                  <a:gd name="T58" fmla="*/ 0 h 1948"/>
                  <a:gd name="T59" fmla="*/ 1602 w 1602"/>
                  <a:gd name="T60" fmla="*/ 1948 h 19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2" h="1948">
                    <a:moveTo>
                      <a:pt x="123" y="1506"/>
                    </a:moveTo>
                    <a:lnTo>
                      <a:pt x="29" y="1635"/>
                    </a:lnTo>
                    <a:lnTo>
                      <a:pt x="18" y="1640"/>
                    </a:lnTo>
                    <a:lnTo>
                      <a:pt x="6" y="1653"/>
                    </a:lnTo>
                    <a:lnTo>
                      <a:pt x="0" y="1674"/>
                    </a:lnTo>
                    <a:lnTo>
                      <a:pt x="6" y="1697"/>
                    </a:lnTo>
                    <a:lnTo>
                      <a:pt x="25" y="1715"/>
                    </a:lnTo>
                    <a:lnTo>
                      <a:pt x="338" y="1933"/>
                    </a:lnTo>
                    <a:lnTo>
                      <a:pt x="351" y="1940"/>
                    </a:lnTo>
                    <a:lnTo>
                      <a:pt x="366" y="1948"/>
                    </a:lnTo>
                    <a:lnTo>
                      <a:pt x="409" y="1942"/>
                    </a:lnTo>
                    <a:lnTo>
                      <a:pt x="434" y="1925"/>
                    </a:lnTo>
                    <a:lnTo>
                      <a:pt x="456" y="1908"/>
                    </a:lnTo>
                    <a:lnTo>
                      <a:pt x="486" y="1885"/>
                    </a:lnTo>
                    <a:lnTo>
                      <a:pt x="736" y="1510"/>
                    </a:lnTo>
                    <a:lnTo>
                      <a:pt x="1176" y="763"/>
                    </a:lnTo>
                    <a:lnTo>
                      <a:pt x="1602" y="75"/>
                    </a:lnTo>
                    <a:lnTo>
                      <a:pt x="1237" y="0"/>
                    </a:lnTo>
                    <a:lnTo>
                      <a:pt x="123" y="150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4" name="Freeform 104"/>
              <p:cNvSpPr>
                <a:spLocks/>
              </p:cNvSpPr>
              <p:nvPr/>
            </p:nvSpPr>
            <p:spPr bwMode="auto">
              <a:xfrm>
                <a:off x="1586" y="420"/>
                <a:ext cx="455" cy="426"/>
              </a:xfrm>
              <a:custGeom>
                <a:avLst/>
                <a:gdLst>
                  <a:gd name="T0" fmla="*/ 731 w 2279"/>
                  <a:gd name="T1" fmla="*/ 0 h 2130"/>
                  <a:gd name="T2" fmla="*/ 1331 w 2279"/>
                  <a:gd name="T3" fmla="*/ 325 h 2130"/>
                  <a:gd name="T4" fmla="*/ 1455 w 2279"/>
                  <a:gd name="T5" fmla="*/ 402 h 2130"/>
                  <a:gd name="T6" fmla="*/ 1665 w 2279"/>
                  <a:gd name="T7" fmla="*/ 550 h 2130"/>
                  <a:gd name="T8" fmla="*/ 2279 w 2279"/>
                  <a:gd name="T9" fmla="*/ 988 h 2130"/>
                  <a:gd name="T10" fmla="*/ 2038 w 2279"/>
                  <a:gd name="T11" fmla="*/ 1380 h 2130"/>
                  <a:gd name="T12" fmla="*/ 1773 w 2279"/>
                  <a:gd name="T13" fmla="*/ 1270 h 2130"/>
                  <a:gd name="T14" fmla="*/ 1428 w 2279"/>
                  <a:gd name="T15" fmla="*/ 2130 h 2130"/>
                  <a:gd name="T16" fmla="*/ 0 w 2279"/>
                  <a:gd name="T17" fmla="*/ 1639 h 2130"/>
                  <a:gd name="T18" fmla="*/ 250 w 2279"/>
                  <a:gd name="T19" fmla="*/ 1025 h 2130"/>
                  <a:gd name="T20" fmla="*/ 322 w 2279"/>
                  <a:gd name="T21" fmla="*/ 817 h 2130"/>
                  <a:gd name="T22" fmla="*/ 443 w 2279"/>
                  <a:gd name="T23" fmla="*/ 540 h 2130"/>
                  <a:gd name="T24" fmla="*/ 565 w 2279"/>
                  <a:gd name="T25" fmla="*/ 307 h 2130"/>
                  <a:gd name="T26" fmla="*/ 728 w 2279"/>
                  <a:gd name="T27" fmla="*/ 2 h 2130"/>
                  <a:gd name="T28" fmla="*/ 731 w 2279"/>
                  <a:gd name="T29" fmla="*/ 0 h 213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79"/>
                  <a:gd name="T46" fmla="*/ 0 h 2130"/>
                  <a:gd name="T47" fmla="*/ 2279 w 2279"/>
                  <a:gd name="T48" fmla="*/ 2130 h 213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79" h="2130">
                    <a:moveTo>
                      <a:pt x="731" y="0"/>
                    </a:moveTo>
                    <a:lnTo>
                      <a:pt x="1331" y="325"/>
                    </a:lnTo>
                    <a:lnTo>
                      <a:pt x="1455" y="402"/>
                    </a:lnTo>
                    <a:lnTo>
                      <a:pt x="1665" y="550"/>
                    </a:lnTo>
                    <a:lnTo>
                      <a:pt x="2279" y="988"/>
                    </a:lnTo>
                    <a:lnTo>
                      <a:pt x="2038" y="1380"/>
                    </a:lnTo>
                    <a:lnTo>
                      <a:pt x="1773" y="1270"/>
                    </a:lnTo>
                    <a:lnTo>
                      <a:pt x="1428" y="2130"/>
                    </a:lnTo>
                    <a:lnTo>
                      <a:pt x="0" y="1639"/>
                    </a:lnTo>
                    <a:lnTo>
                      <a:pt x="250" y="1025"/>
                    </a:lnTo>
                    <a:lnTo>
                      <a:pt x="322" y="817"/>
                    </a:lnTo>
                    <a:lnTo>
                      <a:pt x="443" y="540"/>
                    </a:lnTo>
                    <a:lnTo>
                      <a:pt x="565" y="307"/>
                    </a:lnTo>
                    <a:lnTo>
                      <a:pt x="728" y="2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5" name="Freeform 105"/>
              <p:cNvSpPr>
                <a:spLocks/>
              </p:cNvSpPr>
              <p:nvPr/>
            </p:nvSpPr>
            <p:spPr bwMode="auto">
              <a:xfrm>
                <a:off x="1518" y="748"/>
                <a:ext cx="453" cy="207"/>
              </a:xfrm>
              <a:custGeom>
                <a:avLst/>
                <a:gdLst>
                  <a:gd name="T0" fmla="*/ 338 w 2266"/>
                  <a:gd name="T1" fmla="*/ 0 h 1036"/>
                  <a:gd name="T2" fmla="*/ 1766 w 2266"/>
                  <a:gd name="T3" fmla="*/ 491 h 1036"/>
                  <a:gd name="T4" fmla="*/ 2111 w 2266"/>
                  <a:gd name="T5" fmla="*/ 608 h 1036"/>
                  <a:gd name="T6" fmla="*/ 2186 w 2266"/>
                  <a:gd name="T7" fmla="*/ 643 h 1036"/>
                  <a:gd name="T8" fmla="*/ 2266 w 2266"/>
                  <a:gd name="T9" fmla="*/ 706 h 1036"/>
                  <a:gd name="T10" fmla="*/ 1648 w 2266"/>
                  <a:gd name="T11" fmla="*/ 1036 h 1036"/>
                  <a:gd name="T12" fmla="*/ 1179 w 2266"/>
                  <a:gd name="T13" fmla="*/ 998 h 1036"/>
                  <a:gd name="T14" fmla="*/ 1166 w 2266"/>
                  <a:gd name="T15" fmla="*/ 996 h 1036"/>
                  <a:gd name="T16" fmla="*/ 0 w 2266"/>
                  <a:gd name="T17" fmla="*/ 824 h 1036"/>
                  <a:gd name="T18" fmla="*/ 4 w 2266"/>
                  <a:gd name="T19" fmla="*/ 821 h 1036"/>
                  <a:gd name="T20" fmla="*/ 338 w 2266"/>
                  <a:gd name="T21" fmla="*/ 0 h 10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66"/>
                  <a:gd name="T34" fmla="*/ 0 h 1036"/>
                  <a:gd name="T35" fmla="*/ 2266 w 2266"/>
                  <a:gd name="T36" fmla="*/ 1036 h 10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66" h="1036">
                    <a:moveTo>
                      <a:pt x="338" y="0"/>
                    </a:moveTo>
                    <a:lnTo>
                      <a:pt x="1766" y="491"/>
                    </a:lnTo>
                    <a:lnTo>
                      <a:pt x="2111" y="608"/>
                    </a:lnTo>
                    <a:lnTo>
                      <a:pt x="2186" y="643"/>
                    </a:lnTo>
                    <a:lnTo>
                      <a:pt x="2266" y="706"/>
                    </a:lnTo>
                    <a:lnTo>
                      <a:pt x="1648" y="1036"/>
                    </a:lnTo>
                    <a:lnTo>
                      <a:pt x="1179" y="998"/>
                    </a:lnTo>
                    <a:lnTo>
                      <a:pt x="1166" y="996"/>
                    </a:lnTo>
                    <a:lnTo>
                      <a:pt x="0" y="824"/>
                    </a:lnTo>
                    <a:lnTo>
                      <a:pt x="4" y="821"/>
                    </a:ln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6" name="Freeform 106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>
                  <a:gd name="T0" fmla="*/ 123 w 1602"/>
                  <a:gd name="T1" fmla="*/ 1506 h 1948"/>
                  <a:gd name="T2" fmla="*/ 1237 w 1602"/>
                  <a:gd name="T3" fmla="*/ 0 h 1948"/>
                  <a:gd name="T4" fmla="*/ 1602 w 1602"/>
                  <a:gd name="T5" fmla="*/ 75 h 1948"/>
                  <a:gd name="T6" fmla="*/ 1176 w 1602"/>
                  <a:gd name="T7" fmla="*/ 763 h 1948"/>
                  <a:gd name="T8" fmla="*/ 736 w 1602"/>
                  <a:gd name="T9" fmla="*/ 1510 h 1948"/>
                  <a:gd name="T10" fmla="*/ 486 w 1602"/>
                  <a:gd name="T11" fmla="*/ 1885 h 1948"/>
                  <a:gd name="T12" fmla="*/ 456 w 1602"/>
                  <a:gd name="T13" fmla="*/ 1908 h 1948"/>
                  <a:gd name="T14" fmla="*/ 434 w 1602"/>
                  <a:gd name="T15" fmla="*/ 1925 h 1948"/>
                  <a:gd name="T16" fmla="*/ 409 w 1602"/>
                  <a:gd name="T17" fmla="*/ 1942 h 1948"/>
                  <a:gd name="T18" fmla="*/ 366 w 1602"/>
                  <a:gd name="T19" fmla="*/ 1948 h 1948"/>
                  <a:gd name="T20" fmla="*/ 351 w 1602"/>
                  <a:gd name="T21" fmla="*/ 1940 h 1948"/>
                  <a:gd name="T22" fmla="*/ 338 w 1602"/>
                  <a:gd name="T23" fmla="*/ 1933 h 1948"/>
                  <a:gd name="T24" fmla="*/ 25 w 1602"/>
                  <a:gd name="T25" fmla="*/ 1715 h 1948"/>
                  <a:gd name="T26" fmla="*/ 6 w 1602"/>
                  <a:gd name="T27" fmla="*/ 1697 h 1948"/>
                  <a:gd name="T28" fmla="*/ 0 w 1602"/>
                  <a:gd name="T29" fmla="*/ 1674 h 1948"/>
                  <a:gd name="T30" fmla="*/ 6 w 1602"/>
                  <a:gd name="T31" fmla="*/ 1653 h 1948"/>
                  <a:gd name="T32" fmla="*/ 18 w 1602"/>
                  <a:gd name="T33" fmla="*/ 1640 h 1948"/>
                  <a:gd name="T34" fmla="*/ 29 w 1602"/>
                  <a:gd name="T35" fmla="*/ 1635 h 1948"/>
                  <a:gd name="T36" fmla="*/ 123 w 1602"/>
                  <a:gd name="T37" fmla="*/ 1506 h 19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2"/>
                  <a:gd name="T58" fmla="*/ 0 h 1948"/>
                  <a:gd name="T59" fmla="*/ 1602 w 1602"/>
                  <a:gd name="T60" fmla="*/ 1948 h 19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2" h="1948">
                    <a:moveTo>
                      <a:pt x="123" y="1506"/>
                    </a:moveTo>
                    <a:lnTo>
                      <a:pt x="1237" y="0"/>
                    </a:lnTo>
                    <a:lnTo>
                      <a:pt x="1602" y="75"/>
                    </a:lnTo>
                    <a:lnTo>
                      <a:pt x="1176" y="763"/>
                    </a:lnTo>
                    <a:lnTo>
                      <a:pt x="736" y="1510"/>
                    </a:lnTo>
                    <a:lnTo>
                      <a:pt x="486" y="1885"/>
                    </a:lnTo>
                    <a:lnTo>
                      <a:pt x="456" y="1908"/>
                    </a:lnTo>
                    <a:lnTo>
                      <a:pt x="434" y="1925"/>
                    </a:lnTo>
                    <a:lnTo>
                      <a:pt x="409" y="1942"/>
                    </a:lnTo>
                    <a:lnTo>
                      <a:pt x="366" y="1948"/>
                    </a:lnTo>
                    <a:lnTo>
                      <a:pt x="351" y="1940"/>
                    </a:lnTo>
                    <a:lnTo>
                      <a:pt x="338" y="1933"/>
                    </a:lnTo>
                    <a:lnTo>
                      <a:pt x="25" y="1715"/>
                    </a:lnTo>
                    <a:lnTo>
                      <a:pt x="6" y="1697"/>
                    </a:lnTo>
                    <a:lnTo>
                      <a:pt x="0" y="1674"/>
                    </a:lnTo>
                    <a:lnTo>
                      <a:pt x="6" y="1653"/>
                    </a:lnTo>
                    <a:lnTo>
                      <a:pt x="18" y="1640"/>
                    </a:lnTo>
                    <a:lnTo>
                      <a:pt x="29" y="1635"/>
                    </a:lnTo>
                    <a:lnTo>
                      <a:pt x="123" y="150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7" name="Freeform 107"/>
              <p:cNvSpPr>
                <a:spLocks/>
              </p:cNvSpPr>
              <p:nvPr/>
            </p:nvSpPr>
            <p:spPr bwMode="auto">
              <a:xfrm>
                <a:off x="1294" y="1324"/>
                <a:ext cx="663" cy="411"/>
              </a:xfrm>
              <a:custGeom>
                <a:avLst/>
                <a:gdLst>
                  <a:gd name="T0" fmla="*/ 2267 w 3315"/>
                  <a:gd name="T1" fmla="*/ 0 h 2056"/>
                  <a:gd name="T2" fmla="*/ 3315 w 3315"/>
                  <a:gd name="T3" fmla="*/ 558 h 2056"/>
                  <a:gd name="T4" fmla="*/ 3313 w 3315"/>
                  <a:gd name="T5" fmla="*/ 558 h 2056"/>
                  <a:gd name="T6" fmla="*/ 2865 w 3315"/>
                  <a:gd name="T7" fmla="*/ 813 h 2056"/>
                  <a:gd name="T8" fmla="*/ 2856 w 3315"/>
                  <a:gd name="T9" fmla="*/ 821 h 2056"/>
                  <a:gd name="T10" fmla="*/ 2607 w 3315"/>
                  <a:gd name="T11" fmla="*/ 896 h 2056"/>
                  <a:gd name="T12" fmla="*/ 2445 w 3315"/>
                  <a:gd name="T13" fmla="*/ 956 h 2056"/>
                  <a:gd name="T14" fmla="*/ 2304 w 3315"/>
                  <a:gd name="T15" fmla="*/ 1004 h 2056"/>
                  <a:gd name="T16" fmla="*/ 2207 w 3315"/>
                  <a:gd name="T17" fmla="*/ 1041 h 2056"/>
                  <a:gd name="T18" fmla="*/ 2140 w 3315"/>
                  <a:gd name="T19" fmla="*/ 1089 h 2056"/>
                  <a:gd name="T20" fmla="*/ 2050 w 3315"/>
                  <a:gd name="T21" fmla="*/ 1164 h 2056"/>
                  <a:gd name="T22" fmla="*/ 1980 w 3315"/>
                  <a:gd name="T23" fmla="*/ 1256 h 2056"/>
                  <a:gd name="T24" fmla="*/ 1914 w 3315"/>
                  <a:gd name="T25" fmla="*/ 1384 h 2056"/>
                  <a:gd name="T26" fmla="*/ 1870 w 3315"/>
                  <a:gd name="T27" fmla="*/ 1484 h 2056"/>
                  <a:gd name="T28" fmla="*/ 1837 w 3315"/>
                  <a:gd name="T29" fmla="*/ 1573 h 2056"/>
                  <a:gd name="T30" fmla="*/ 1808 w 3315"/>
                  <a:gd name="T31" fmla="*/ 1666 h 2056"/>
                  <a:gd name="T32" fmla="*/ 1082 w 3315"/>
                  <a:gd name="T33" fmla="*/ 1693 h 2056"/>
                  <a:gd name="T34" fmla="*/ 970 w 3315"/>
                  <a:gd name="T35" fmla="*/ 2056 h 2056"/>
                  <a:gd name="T36" fmla="*/ 40 w 3315"/>
                  <a:gd name="T37" fmla="*/ 1419 h 2056"/>
                  <a:gd name="T38" fmla="*/ 0 w 3315"/>
                  <a:gd name="T39" fmla="*/ 1369 h 2056"/>
                  <a:gd name="T40" fmla="*/ 2267 w 3315"/>
                  <a:gd name="T41" fmla="*/ 0 h 205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5"/>
                  <a:gd name="T64" fmla="*/ 0 h 2056"/>
                  <a:gd name="T65" fmla="*/ 3315 w 3315"/>
                  <a:gd name="T66" fmla="*/ 2056 h 205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5" h="2056">
                    <a:moveTo>
                      <a:pt x="2267" y="0"/>
                    </a:moveTo>
                    <a:lnTo>
                      <a:pt x="3315" y="558"/>
                    </a:lnTo>
                    <a:lnTo>
                      <a:pt x="3313" y="558"/>
                    </a:lnTo>
                    <a:lnTo>
                      <a:pt x="2865" y="813"/>
                    </a:lnTo>
                    <a:lnTo>
                      <a:pt x="2856" y="821"/>
                    </a:lnTo>
                    <a:lnTo>
                      <a:pt x="2607" y="896"/>
                    </a:lnTo>
                    <a:lnTo>
                      <a:pt x="2445" y="956"/>
                    </a:lnTo>
                    <a:lnTo>
                      <a:pt x="2304" y="1004"/>
                    </a:lnTo>
                    <a:lnTo>
                      <a:pt x="2207" y="1041"/>
                    </a:lnTo>
                    <a:lnTo>
                      <a:pt x="2140" y="1089"/>
                    </a:lnTo>
                    <a:lnTo>
                      <a:pt x="2050" y="1164"/>
                    </a:lnTo>
                    <a:lnTo>
                      <a:pt x="1980" y="1256"/>
                    </a:lnTo>
                    <a:lnTo>
                      <a:pt x="1914" y="1384"/>
                    </a:lnTo>
                    <a:lnTo>
                      <a:pt x="1870" y="1484"/>
                    </a:lnTo>
                    <a:lnTo>
                      <a:pt x="1837" y="1573"/>
                    </a:lnTo>
                    <a:lnTo>
                      <a:pt x="1808" y="1666"/>
                    </a:lnTo>
                    <a:lnTo>
                      <a:pt x="1082" y="1693"/>
                    </a:lnTo>
                    <a:lnTo>
                      <a:pt x="970" y="2056"/>
                    </a:lnTo>
                    <a:lnTo>
                      <a:pt x="40" y="1419"/>
                    </a:lnTo>
                    <a:lnTo>
                      <a:pt x="0" y="1369"/>
                    </a:lnTo>
                    <a:lnTo>
                      <a:pt x="226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8" name="Freeform 108"/>
              <p:cNvSpPr>
                <a:spLocks/>
              </p:cNvSpPr>
              <p:nvPr/>
            </p:nvSpPr>
            <p:spPr bwMode="auto">
              <a:xfrm>
                <a:off x="1811" y="1404"/>
                <a:ext cx="263" cy="461"/>
              </a:xfrm>
              <a:custGeom>
                <a:avLst/>
                <a:gdLst>
                  <a:gd name="T0" fmla="*/ 730 w 1315"/>
                  <a:gd name="T1" fmla="*/ 157 h 2305"/>
                  <a:gd name="T2" fmla="*/ 998 w 1315"/>
                  <a:gd name="T3" fmla="*/ 0 h 2305"/>
                  <a:gd name="T4" fmla="*/ 663 w 1315"/>
                  <a:gd name="T5" fmla="*/ 848 h 2305"/>
                  <a:gd name="T6" fmla="*/ 842 w 1315"/>
                  <a:gd name="T7" fmla="*/ 742 h 2305"/>
                  <a:gd name="T8" fmla="*/ 1050 w 1315"/>
                  <a:gd name="T9" fmla="*/ 1085 h 2305"/>
                  <a:gd name="T10" fmla="*/ 725 w 1315"/>
                  <a:gd name="T11" fmla="*/ 1259 h 2305"/>
                  <a:gd name="T12" fmla="*/ 1315 w 1315"/>
                  <a:gd name="T13" fmla="*/ 2018 h 2305"/>
                  <a:gd name="T14" fmla="*/ 893 w 1315"/>
                  <a:gd name="T15" fmla="*/ 2260 h 2305"/>
                  <a:gd name="T16" fmla="*/ 858 w 1315"/>
                  <a:gd name="T17" fmla="*/ 2270 h 2305"/>
                  <a:gd name="T18" fmla="*/ 808 w 1315"/>
                  <a:gd name="T19" fmla="*/ 2288 h 2305"/>
                  <a:gd name="T20" fmla="*/ 757 w 1315"/>
                  <a:gd name="T21" fmla="*/ 2295 h 2305"/>
                  <a:gd name="T22" fmla="*/ 688 w 1315"/>
                  <a:gd name="T23" fmla="*/ 2298 h 2305"/>
                  <a:gd name="T24" fmla="*/ 345 w 1315"/>
                  <a:gd name="T25" fmla="*/ 2305 h 2305"/>
                  <a:gd name="T26" fmla="*/ 345 w 1315"/>
                  <a:gd name="T27" fmla="*/ 2300 h 2305"/>
                  <a:gd name="T28" fmla="*/ 285 w 1315"/>
                  <a:gd name="T29" fmla="*/ 1193 h 2305"/>
                  <a:gd name="T30" fmla="*/ 101 w 1315"/>
                  <a:gd name="T31" fmla="*/ 1210 h 2305"/>
                  <a:gd name="T32" fmla="*/ 72 w 1315"/>
                  <a:gd name="T33" fmla="*/ 1200 h 2305"/>
                  <a:gd name="T34" fmla="*/ 53 w 1315"/>
                  <a:gd name="T35" fmla="*/ 1188 h 2305"/>
                  <a:gd name="T36" fmla="*/ 35 w 1315"/>
                  <a:gd name="T37" fmla="*/ 1165 h 2305"/>
                  <a:gd name="T38" fmla="*/ 12 w 1315"/>
                  <a:gd name="T39" fmla="*/ 1095 h 2305"/>
                  <a:gd name="T40" fmla="*/ 0 w 1315"/>
                  <a:gd name="T41" fmla="*/ 993 h 2305"/>
                  <a:gd name="T42" fmla="*/ 0 w 1315"/>
                  <a:gd name="T43" fmla="*/ 898 h 2305"/>
                  <a:gd name="T44" fmla="*/ 12 w 1315"/>
                  <a:gd name="T45" fmla="*/ 810 h 2305"/>
                  <a:gd name="T46" fmla="*/ 35 w 1315"/>
                  <a:gd name="T47" fmla="*/ 720 h 2305"/>
                  <a:gd name="T48" fmla="*/ 76 w 1315"/>
                  <a:gd name="T49" fmla="*/ 635 h 2305"/>
                  <a:gd name="T50" fmla="*/ 118 w 1315"/>
                  <a:gd name="T51" fmla="*/ 560 h 2305"/>
                  <a:gd name="T52" fmla="*/ 180 w 1315"/>
                  <a:gd name="T53" fmla="*/ 495 h 2305"/>
                  <a:gd name="T54" fmla="*/ 280 w 1315"/>
                  <a:gd name="T55" fmla="*/ 412 h 2305"/>
                  <a:gd name="T56" fmla="*/ 728 w 1315"/>
                  <a:gd name="T57" fmla="*/ 157 h 2305"/>
                  <a:gd name="T58" fmla="*/ 730 w 1315"/>
                  <a:gd name="T59" fmla="*/ 157 h 230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315"/>
                  <a:gd name="T91" fmla="*/ 0 h 2305"/>
                  <a:gd name="T92" fmla="*/ 1315 w 1315"/>
                  <a:gd name="T93" fmla="*/ 2305 h 230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315" h="2305">
                    <a:moveTo>
                      <a:pt x="730" y="157"/>
                    </a:moveTo>
                    <a:lnTo>
                      <a:pt x="998" y="0"/>
                    </a:lnTo>
                    <a:lnTo>
                      <a:pt x="663" y="848"/>
                    </a:lnTo>
                    <a:lnTo>
                      <a:pt x="842" y="742"/>
                    </a:lnTo>
                    <a:lnTo>
                      <a:pt x="1050" y="1085"/>
                    </a:lnTo>
                    <a:lnTo>
                      <a:pt x="725" y="1259"/>
                    </a:lnTo>
                    <a:lnTo>
                      <a:pt x="1315" y="2018"/>
                    </a:lnTo>
                    <a:lnTo>
                      <a:pt x="893" y="2260"/>
                    </a:lnTo>
                    <a:lnTo>
                      <a:pt x="858" y="2270"/>
                    </a:lnTo>
                    <a:lnTo>
                      <a:pt x="808" y="2288"/>
                    </a:lnTo>
                    <a:lnTo>
                      <a:pt x="757" y="2295"/>
                    </a:lnTo>
                    <a:lnTo>
                      <a:pt x="688" y="2298"/>
                    </a:lnTo>
                    <a:lnTo>
                      <a:pt x="345" y="2305"/>
                    </a:lnTo>
                    <a:lnTo>
                      <a:pt x="345" y="2300"/>
                    </a:lnTo>
                    <a:lnTo>
                      <a:pt x="285" y="1193"/>
                    </a:lnTo>
                    <a:lnTo>
                      <a:pt x="101" y="1210"/>
                    </a:lnTo>
                    <a:lnTo>
                      <a:pt x="72" y="1200"/>
                    </a:lnTo>
                    <a:lnTo>
                      <a:pt x="53" y="1188"/>
                    </a:lnTo>
                    <a:lnTo>
                      <a:pt x="35" y="1165"/>
                    </a:lnTo>
                    <a:lnTo>
                      <a:pt x="12" y="1095"/>
                    </a:lnTo>
                    <a:lnTo>
                      <a:pt x="0" y="993"/>
                    </a:lnTo>
                    <a:lnTo>
                      <a:pt x="0" y="898"/>
                    </a:lnTo>
                    <a:lnTo>
                      <a:pt x="12" y="810"/>
                    </a:lnTo>
                    <a:lnTo>
                      <a:pt x="35" y="720"/>
                    </a:lnTo>
                    <a:lnTo>
                      <a:pt x="76" y="635"/>
                    </a:lnTo>
                    <a:lnTo>
                      <a:pt x="118" y="560"/>
                    </a:lnTo>
                    <a:lnTo>
                      <a:pt x="180" y="495"/>
                    </a:lnTo>
                    <a:lnTo>
                      <a:pt x="280" y="412"/>
                    </a:lnTo>
                    <a:lnTo>
                      <a:pt x="728" y="157"/>
                    </a:lnTo>
                    <a:lnTo>
                      <a:pt x="730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9" name="Freeform 109"/>
              <p:cNvSpPr>
                <a:spLocks/>
              </p:cNvSpPr>
              <p:nvPr/>
            </p:nvSpPr>
            <p:spPr bwMode="auto">
              <a:xfrm>
                <a:off x="1454" y="1961"/>
                <a:ext cx="534" cy="302"/>
              </a:xfrm>
              <a:custGeom>
                <a:avLst/>
                <a:gdLst>
                  <a:gd name="T0" fmla="*/ 2163 w 2669"/>
                  <a:gd name="T1" fmla="*/ 0 h 1509"/>
                  <a:gd name="T2" fmla="*/ 2379 w 2669"/>
                  <a:gd name="T3" fmla="*/ 469 h 1509"/>
                  <a:gd name="T4" fmla="*/ 2381 w 2669"/>
                  <a:gd name="T5" fmla="*/ 473 h 1509"/>
                  <a:gd name="T6" fmla="*/ 2657 w 2669"/>
                  <a:gd name="T7" fmla="*/ 956 h 1509"/>
                  <a:gd name="T8" fmla="*/ 2669 w 2669"/>
                  <a:gd name="T9" fmla="*/ 1013 h 1509"/>
                  <a:gd name="T10" fmla="*/ 2667 w 2669"/>
                  <a:gd name="T11" fmla="*/ 1096 h 1509"/>
                  <a:gd name="T12" fmla="*/ 2644 w 2669"/>
                  <a:gd name="T13" fmla="*/ 1166 h 1509"/>
                  <a:gd name="T14" fmla="*/ 2611 w 2669"/>
                  <a:gd name="T15" fmla="*/ 1228 h 1509"/>
                  <a:gd name="T16" fmla="*/ 2582 w 2669"/>
                  <a:gd name="T17" fmla="*/ 1303 h 1509"/>
                  <a:gd name="T18" fmla="*/ 2514 w 2669"/>
                  <a:gd name="T19" fmla="*/ 1391 h 1509"/>
                  <a:gd name="T20" fmla="*/ 2381 w 2669"/>
                  <a:gd name="T21" fmla="*/ 1509 h 1509"/>
                  <a:gd name="T22" fmla="*/ 886 w 2669"/>
                  <a:gd name="T23" fmla="*/ 726 h 1509"/>
                  <a:gd name="T24" fmla="*/ 828 w 2669"/>
                  <a:gd name="T25" fmla="*/ 764 h 1509"/>
                  <a:gd name="T26" fmla="*/ 326 w 2669"/>
                  <a:gd name="T27" fmla="*/ 633 h 1509"/>
                  <a:gd name="T28" fmla="*/ 188 w 2669"/>
                  <a:gd name="T29" fmla="*/ 589 h 1509"/>
                  <a:gd name="T30" fmla="*/ 106 w 2669"/>
                  <a:gd name="T31" fmla="*/ 569 h 1509"/>
                  <a:gd name="T32" fmla="*/ 0 w 2669"/>
                  <a:gd name="T33" fmla="*/ 544 h 1509"/>
                  <a:gd name="T34" fmla="*/ 226 w 2669"/>
                  <a:gd name="T35" fmla="*/ 133 h 1509"/>
                  <a:gd name="T36" fmla="*/ 239 w 2669"/>
                  <a:gd name="T37" fmla="*/ 98 h 1509"/>
                  <a:gd name="T38" fmla="*/ 260 w 2669"/>
                  <a:gd name="T39" fmla="*/ 76 h 1509"/>
                  <a:gd name="T40" fmla="*/ 295 w 2669"/>
                  <a:gd name="T41" fmla="*/ 56 h 1509"/>
                  <a:gd name="T42" fmla="*/ 326 w 2669"/>
                  <a:gd name="T43" fmla="*/ 46 h 1509"/>
                  <a:gd name="T44" fmla="*/ 378 w 2669"/>
                  <a:gd name="T45" fmla="*/ 54 h 1509"/>
                  <a:gd name="T46" fmla="*/ 421 w 2669"/>
                  <a:gd name="T47" fmla="*/ 69 h 1509"/>
                  <a:gd name="T48" fmla="*/ 455 w 2669"/>
                  <a:gd name="T49" fmla="*/ 81 h 1509"/>
                  <a:gd name="T50" fmla="*/ 501 w 2669"/>
                  <a:gd name="T51" fmla="*/ 104 h 1509"/>
                  <a:gd name="T52" fmla="*/ 583 w 2669"/>
                  <a:gd name="T53" fmla="*/ 124 h 1509"/>
                  <a:gd name="T54" fmla="*/ 663 w 2669"/>
                  <a:gd name="T55" fmla="*/ 143 h 1509"/>
                  <a:gd name="T56" fmla="*/ 729 w 2669"/>
                  <a:gd name="T57" fmla="*/ 137 h 1509"/>
                  <a:gd name="T58" fmla="*/ 770 w 2669"/>
                  <a:gd name="T59" fmla="*/ 118 h 1509"/>
                  <a:gd name="T60" fmla="*/ 818 w 2669"/>
                  <a:gd name="T61" fmla="*/ 104 h 1509"/>
                  <a:gd name="T62" fmla="*/ 861 w 2669"/>
                  <a:gd name="T63" fmla="*/ 71 h 1509"/>
                  <a:gd name="T64" fmla="*/ 2163 w 2669"/>
                  <a:gd name="T65" fmla="*/ 0 h 150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669"/>
                  <a:gd name="T100" fmla="*/ 0 h 1509"/>
                  <a:gd name="T101" fmla="*/ 2669 w 2669"/>
                  <a:gd name="T102" fmla="*/ 1509 h 150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669" h="1509">
                    <a:moveTo>
                      <a:pt x="2163" y="0"/>
                    </a:moveTo>
                    <a:lnTo>
                      <a:pt x="2379" y="469"/>
                    </a:lnTo>
                    <a:lnTo>
                      <a:pt x="2381" y="473"/>
                    </a:lnTo>
                    <a:lnTo>
                      <a:pt x="2657" y="956"/>
                    </a:lnTo>
                    <a:lnTo>
                      <a:pt x="2669" y="1013"/>
                    </a:lnTo>
                    <a:lnTo>
                      <a:pt x="2667" y="1096"/>
                    </a:lnTo>
                    <a:lnTo>
                      <a:pt x="2644" y="1166"/>
                    </a:lnTo>
                    <a:lnTo>
                      <a:pt x="2611" y="1228"/>
                    </a:lnTo>
                    <a:lnTo>
                      <a:pt x="2582" y="1303"/>
                    </a:lnTo>
                    <a:lnTo>
                      <a:pt x="2514" y="1391"/>
                    </a:lnTo>
                    <a:lnTo>
                      <a:pt x="2381" y="1509"/>
                    </a:lnTo>
                    <a:lnTo>
                      <a:pt x="886" y="726"/>
                    </a:lnTo>
                    <a:lnTo>
                      <a:pt x="828" y="764"/>
                    </a:lnTo>
                    <a:lnTo>
                      <a:pt x="326" y="633"/>
                    </a:lnTo>
                    <a:lnTo>
                      <a:pt x="188" y="589"/>
                    </a:lnTo>
                    <a:lnTo>
                      <a:pt x="106" y="569"/>
                    </a:lnTo>
                    <a:lnTo>
                      <a:pt x="0" y="544"/>
                    </a:lnTo>
                    <a:lnTo>
                      <a:pt x="226" y="133"/>
                    </a:lnTo>
                    <a:lnTo>
                      <a:pt x="239" y="98"/>
                    </a:lnTo>
                    <a:lnTo>
                      <a:pt x="260" y="76"/>
                    </a:lnTo>
                    <a:lnTo>
                      <a:pt x="295" y="56"/>
                    </a:lnTo>
                    <a:lnTo>
                      <a:pt x="326" y="46"/>
                    </a:lnTo>
                    <a:lnTo>
                      <a:pt x="378" y="54"/>
                    </a:lnTo>
                    <a:lnTo>
                      <a:pt x="421" y="69"/>
                    </a:lnTo>
                    <a:lnTo>
                      <a:pt x="455" y="81"/>
                    </a:lnTo>
                    <a:lnTo>
                      <a:pt x="501" y="104"/>
                    </a:lnTo>
                    <a:lnTo>
                      <a:pt x="583" y="124"/>
                    </a:lnTo>
                    <a:lnTo>
                      <a:pt x="663" y="143"/>
                    </a:lnTo>
                    <a:lnTo>
                      <a:pt x="729" y="137"/>
                    </a:lnTo>
                    <a:lnTo>
                      <a:pt x="770" y="118"/>
                    </a:lnTo>
                    <a:lnTo>
                      <a:pt x="818" y="104"/>
                    </a:lnTo>
                    <a:lnTo>
                      <a:pt x="861" y="71"/>
                    </a:lnTo>
                    <a:lnTo>
                      <a:pt x="216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0" name="Freeform 110"/>
              <p:cNvSpPr>
                <a:spLocks/>
              </p:cNvSpPr>
              <p:nvPr/>
            </p:nvSpPr>
            <p:spPr bwMode="auto">
              <a:xfrm>
                <a:off x="1880" y="1770"/>
                <a:ext cx="361" cy="295"/>
              </a:xfrm>
              <a:custGeom>
                <a:avLst/>
                <a:gdLst>
                  <a:gd name="T0" fmla="*/ 970 w 1803"/>
                  <a:gd name="T1" fmla="*/ 186 h 1471"/>
                  <a:gd name="T2" fmla="*/ 1086 w 1803"/>
                  <a:gd name="T3" fmla="*/ 122 h 1471"/>
                  <a:gd name="T4" fmla="*/ 1263 w 1803"/>
                  <a:gd name="T5" fmla="*/ 0 h 1471"/>
                  <a:gd name="T6" fmla="*/ 1513 w 1803"/>
                  <a:gd name="T7" fmla="*/ 373 h 1471"/>
                  <a:gd name="T8" fmla="*/ 1516 w 1803"/>
                  <a:gd name="T9" fmla="*/ 373 h 1471"/>
                  <a:gd name="T10" fmla="*/ 1803 w 1803"/>
                  <a:gd name="T11" fmla="*/ 663 h 1471"/>
                  <a:gd name="T12" fmla="*/ 1070 w 1803"/>
                  <a:gd name="T13" fmla="*/ 1371 h 1471"/>
                  <a:gd name="T14" fmla="*/ 951 w 1803"/>
                  <a:gd name="T15" fmla="*/ 1471 h 1471"/>
                  <a:gd name="T16" fmla="*/ 895 w 1803"/>
                  <a:gd name="T17" fmla="*/ 1433 h 1471"/>
                  <a:gd name="T18" fmla="*/ 853 w 1803"/>
                  <a:gd name="T19" fmla="*/ 1394 h 1471"/>
                  <a:gd name="T20" fmla="*/ 793 w 1803"/>
                  <a:gd name="T21" fmla="*/ 1373 h 1471"/>
                  <a:gd name="T22" fmla="*/ 715 w 1803"/>
                  <a:gd name="T23" fmla="*/ 1355 h 1471"/>
                  <a:gd name="T24" fmla="*/ 648 w 1803"/>
                  <a:gd name="T25" fmla="*/ 1350 h 1471"/>
                  <a:gd name="T26" fmla="*/ 248 w 1803"/>
                  <a:gd name="T27" fmla="*/ 1421 h 1471"/>
                  <a:gd name="T28" fmla="*/ 32 w 1803"/>
                  <a:gd name="T29" fmla="*/ 952 h 1471"/>
                  <a:gd name="T30" fmla="*/ 0 w 1803"/>
                  <a:gd name="T31" fmla="*/ 473 h 1471"/>
                  <a:gd name="T32" fmla="*/ 343 w 1803"/>
                  <a:gd name="T33" fmla="*/ 466 h 1471"/>
                  <a:gd name="T34" fmla="*/ 412 w 1803"/>
                  <a:gd name="T35" fmla="*/ 463 h 1471"/>
                  <a:gd name="T36" fmla="*/ 463 w 1803"/>
                  <a:gd name="T37" fmla="*/ 456 h 1471"/>
                  <a:gd name="T38" fmla="*/ 513 w 1803"/>
                  <a:gd name="T39" fmla="*/ 438 h 1471"/>
                  <a:gd name="T40" fmla="*/ 548 w 1803"/>
                  <a:gd name="T41" fmla="*/ 428 h 1471"/>
                  <a:gd name="T42" fmla="*/ 970 w 1803"/>
                  <a:gd name="T43" fmla="*/ 186 h 147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03"/>
                  <a:gd name="T67" fmla="*/ 0 h 1471"/>
                  <a:gd name="T68" fmla="*/ 1803 w 1803"/>
                  <a:gd name="T69" fmla="*/ 1471 h 147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03" h="1471">
                    <a:moveTo>
                      <a:pt x="970" y="186"/>
                    </a:moveTo>
                    <a:lnTo>
                      <a:pt x="1086" y="122"/>
                    </a:lnTo>
                    <a:lnTo>
                      <a:pt x="1263" y="0"/>
                    </a:lnTo>
                    <a:lnTo>
                      <a:pt x="1513" y="373"/>
                    </a:lnTo>
                    <a:lnTo>
                      <a:pt x="1516" y="373"/>
                    </a:lnTo>
                    <a:lnTo>
                      <a:pt x="1803" y="663"/>
                    </a:lnTo>
                    <a:lnTo>
                      <a:pt x="1070" y="1371"/>
                    </a:lnTo>
                    <a:lnTo>
                      <a:pt x="951" y="1471"/>
                    </a:lnTo>
                    <a:lnTo>
                      <a:pt x="895" y="1433"/>
                    </a:lnTo>
                    <a:lnTo>
                      <a:pt x="853" y="1394"/>
                    </a:lnTo>
                    <a:lnTo>
                      <a:pt x="793" y="1373"/>
                    </a:lnTo>
                    <a:lnTo>
                      <a:pt x="715" y="1355"/>
                    </a:lnTo>
                    <a:lnTo>
                      <a:pt x="648" y="1350"/>
                    </a:lnTo>
                    <a:lnTo>
                      <a:pt x="248" y="1421"/>
                    </a:lnTo>
                    <a:lnTo>
                      <a:pt x="32" y="952"/>
                    </a:lnTo>
                    <a:lnTo>
                      <a:pt x="0" y="473"/>
                    </a:lnTo>
                    <a:lnTo>
                      <a:pt x="343" y="466"/>
                    </a:lnTo>
                    <a:lnTo>
                      <a:pt x="412" y="463"/>
                    </a:lnTo>
                    <a:lnTo>
                      <a:pt x="463" y="456"/>
                    </a:lnTo>
                    <a:lnTo>
                      <a:pt x="513" y="438"/>
                    </a:lnTo>
                    <a:lnTo>
                      <a:pt x="548" y="428"/>
                    </a:lnTo>
                    <a:lnTo>
                      <a:pt x="97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1" name="Freeform 111"/>
              <p:cNvSpPr>
                <a:spLocks/>
              </p:cNvSpPr>
              <p:nvPr/>
            </p:nvSpPr>
            <p:spPr bwMode="auto">
              <a:xfrm>
                <a:off x="1294" y="1486"/>
                <a:ext cx="593" cy="584"/>
              </a:xfrm>
              <a:custGeom>
                <a:avLst/>
                <a:gdLst>
                  <a:gd name="T0" fmla="*/ 0 w 2962"/>
                  <a:gd name="T1" fmla="*/ 556 h 2916"/>
                  <a:gd name="T2" fmla="*/ 40 w 2962"/>
                  <a:gd name="T3" fmla="*/ 606 h 2916"/>
                  <a:gd name="T4" fmla="*/ 970 w 2962"/>
                  <a:gd name="T5" fmla="*/ 1243 h 2916"/>
                  <a:gd name="T6" fmla="*/ 1082 w 2962"/>
                  <a:gd name="T7" fmla="*/ 880 h 2916"/>
                  <a:gd name="T8" fmla="*/ 1808 w 2962"/>
                  <a:gd name="T9" fmla="*/ 853 h 2916"/>
                  <a:gd name="T10" fmla="*/ 1837 w 2962"/>
                  <a:gd name="T11" fmla="*/ 760 h 2916"/>
                  <a:gd name="T12" fmla="*/ 1870 w 2962"/>
                  <a:gd name="T13" fmla="*/ 671 h 2916"/>
                  <a:gd name="T14" fmla="*/ 1914 w 2962"/>
                  <a:gd name="T15" fmla="*/ 571 h 2916"/>
                  <a:gd name="T16" fmla="*/ 1980 w 2962"/>
                  <a:gd name="T17" fmla="*/ 443 h 2916"/>
                  <a:gd name="T18" fmla="*/ 2050 w 2962"/>
                  <a:gd name="T19" fmla="*/ 351 h 2916"/>
                  <a:gd name="T20" fmla="*/ 2140 w 2962"/>
                  <a:gd name="T21" fmla="*/ 276 h 2916"/>
                  <a:gd name="T22" fmla="*/ 2207 w 2962"/>
                  <a:gd name="T23" fmla="*/ 228 h 2916"/>
                  <a:gd name="T24" fmla="*/ 2304 w 2962"/>
                  <a:gd name="T25" fmla="*/ 191 h 2916"/>
                  <a:gd name="T26" fmla="*/ 2445 w 2962"/>
                  <a:gd name="T27" fmla="*/ 143 h 2916"/>
                  <a:gd name="T28" fmla="*/ 2607 w 2962"/>
                  <a:gd name="T29" fmla="*/ 83 h 2916"/>
                  <a:gd name="T30" fmla="*/ 2856 w 2962"/>
                  <a:gd name="T31" fmla="*/ 8 h 2916"/>
                  <a:gd name="T32" fmla="*/ 2865 w 2962"/>
                  <a:gd name="T33" fmla="*/ 0 h 2916"/>
                  <a:gd name="T34" fmla="*/ 2765 w 2962"/>
                  <a:gd name="T35" fmla="*/ 83 h 2916"/>
                  <a:gd name="T36" fmla="*/ 2703 w 2962"/>
                  <a:gd name="T37" fmla="*/ 148 h 2916"/>
                  <a:gd name="T38" fmla="*/ 2661 w 2962"/>
                  <a:gd name="T39" fmla="*/ 223 h 2916"/>
                  <a:gd name="T40" fmla="*/ 2620 w 2962"/>
                  <a:gd name="T41" fmla="*/ 308 h 2916"/>
                  <a:gd name="T42" fmla="*/ 2597 w 2962"/>
                  <a:gd name="T43" fmla="*/ 398 h 2916"/>
                  <a:gd name="T44" fmla="*/ 2585 w 2962"/>
                  <a:gd name="T45" fmla="*/ 486 h 2916"/>
                  <a:gd name="T46" fmla="*/ 2585 w 2962"/>
                  <a:gd name="T47" fmla="*/ 581 h 2916"/>
                  <a:gd name="T48" fmla="*/ 2597 w 2962"/>
                  <a:gd name="T49" fmla="*/ 683 h 2916"/>
                  <a:gd name="T50" fmla="*/ 2620 w 2962"/>
                  <a:gd name="T51" fmla="*/ 753 h 2916"/>
                  <a:gd name="T52" fmla="*/ 2638 w 2962"/>
                  <a:gd name="T53" fmla="*/ 776 h 2916"/>
                  <a:gd name="T54" fmla="*/ 2657 w 2962"/>
                  <a:gd name="T55" fmla="*/ 788 h 2916"/>
                  <a:gd name="T56" fmla="*/ 2686 w 2962"/>
                  <a:gd name="T57" fmla="*/ 798 h 2916"/>
                  <a:gd name="T58" fmla="*/ 2870 w 2962"/>
                  <a:gd name="T59" fmla="*/ 781 h 2916"/>
                  <a:gd name="T60" fmla="*/ 2930 w 2962"/>
                  <a:gd name="T61" fmla="*/ 1888 h 2916"/>
                  <a:gd name="T62" fmla="*/ 2930 w 2962"/>
                  <a:gd name="T63" fmla="*/ 1893 h 2916"/>
                  <a:gd name="T64" fmla="*/ 2962 w 2962"/>
                  <a:gd name="T65" fmla="*/ 2372 h 2916"/>
                  <a:gd name="T66" fmla="*/ 1660 w 2962"/>
                  <a:gd name="T67" fmla="*/ 2443 h 2916"/>
                  <a:gd name="T68" fmla="*/ 1617 w 2962"/>
                  <a:gd name="T69" fmla="*/ 2476 h 2916"/>
                  <a:gd name="T70" fmla="*/ 1569 w 2962"/>
                  <a:gd name="T71" fmla="*/ 2490 h 2916"/>
                  <a:gd name="T72" fmla="*/ 1528 w 2962"/>
                  <a:gd name="T73" fmla="*/ 2509 h 2916"/>
                  <a:gd name="T74" fmla="*/ 1462 w 2962"/>
                  <a:gd name="T75" fmla="*/ 2515 h 2916"/>
                  <a:gd name="T76" fmla="*/ 1382 w 2962"/>
                  <a:gd name="T77" fmla="*/ 2496 h 2916"/>
                  <a:gd name="T78" fmla="*/ 1300 w 2962"/>
                  <a:gd name="T79" fmla="*/ 2476 h 2916"/>
                  <a:gd name="T80" fmla="*/ 1254 w 2962"/>
                  <a:gd name="T81" fmla="*/ 2453 h 2916"/>
                  <a:gd name="T82" fmla="*/ 1220 w 2962"/>
                  <a:gd name="T83" fmla="*/ 2441 h 2916"/>
                  <a:gd name="T84" fmla="*/ 1177 w 2962"/>
                  <a:gd name="T85" fmla="*/ 2426 h 2916"/>
                  <a:gd name="T86" fmla="*/ 1125 w 2962"/>
                  <a:gd name="T87" fmla="*/ 2418 h 2916"/>
                  <a:gd name="T88" fmla="*/ 1094 w 2962"/>
                  <a:gd name="T89" fmla="*/ 2428 h 2916"/>
                  <a:gd name="T90" fmla="*/ 1059 w 2962"/>
                  <a:gd name="T91" fmla="*/ 2448 h 2916"/>
                  <a:gd name="T92" fmla="*/ 1038 w 2962"/>
                  <a:gd name="T93" fmla="*/ 2470 h 2916"/>
                  <a:gd name="T94" fmla="*/ 1025 w 2962"/>
                  <a:gd name="T95" fmla="*/ 2505 h 2916"/>
                  <a:gd name="T96" fmla="*/ 799 w 2962"/>
                  <a:gd name="T97" fmla="*/ 2916 h 2916"/>
                  <a:gd name="T98" fmla="*/ 12 w 2962"/>
                  <a:gd name="T99" fmla="*/ 631 h 2916"/>
                  <a:gd name="T100" fmla="*/ 0 w 2962"/>
                  <a:gd name="T101" fmla="*/ 556 h 29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962"/>
                  <a:gd name="T154" fmla="*/ 0 h 2916"/>
                  <a:gd name="T155" fmla="*/ 2962 w 2962"/>
                  <a:gd name="T156" fmla="*/ 2916 h 29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962" h="2916">
                    <a:moveTo>
                      <a:pt x="0" y="556"/>
                    </a:moveTo>
                    <a:lnTo>
                      <a:pt x="40" y="606"/>
                    </a:lnTo>
                    <a:lnTo>
                      <a:pt x="970" y="1243"/>
                    </a:lnTo>
                    <a:lnTo>
                      <a:pt x="1082" y="880"/>
                    </a:lnTo>
                    <a:lnTo>
                      <a:pt x="1808" y="853"/>
                    </a:lnTo>
                    <a:lnTo>
                      <a:pt x="1837" y="760"/>
                    </a:lnTo>
                    <a:lnTo>
                      <a:pt x="1870" y="671"/>
                    </a:lnTo>
                    <a:lnTo>
                      <a:pt x="1914" y="571"/>
                    </a:lnTo>
                    <a:lnTo>
                      <a:pt x="1980" y="443"/>
                    </a:lnTo>
                    <a:lnTo>
                      <a:pt x="2050" y="351"/>
                    </a:lnTo>
                    <a:lnTo>
                      <a:pt x="2140" y="276"/>
                    </a:lnTo>
                    <a:lnTo>
                      <a:pt x="2207" y="228"/>
                    </a:lnTo>
                    <a:lnTo>
                      <a:pt x="2304" y="191"/>
                    </a:lnTo>
                    <a:lnTo>
                      <a:pt x="2445" y="143"/>
                    </a:lnTo>
                    <a:lnTo>
                      <a:pt x="2607" y="83"/>
                    </a:lnTo>
                    <a:lnTo>
                      <a:pt x="2856" y="8"/>
                    </a:lnTo>
                    <a:lnTo>
                      <a:pt x="2865" y="0"/>
                    </a:lnTo>
                    <a:lnTo>
                      <a:pt x="2765" y="83"/>
                    </a:lnTo>
                    <a:lnTo>
                      <a:pt x="2703" y="148"/>
                    </a:lnTo>
                    <a:lnTo>
                      <a:pt x="2661" y="223"/>
                    </a:lnTo>
                    <a:lnTo>
                      <a:pt x="2620" y="308"/>
                    </a:lnTo>
                    <a:lnTo>
                      <a:pt x="2597" y="398"/>
                    </a:lnTo>
                    <a:lnTo>
                      <a:pt x="2585" y="486"/>
                    </a:lnTo>
                    <a:lnTo>
                      <a:pt x="2585" y="581"/>
                    </a:lnTo>
                    <a:lnTo>
                      <a:pt x="2597" y="683"/>
                    </a:lnTo>
                    <a:lnTo>
                      <a:pt x="2620" y="753"/>
                    </a:lnTo>
                    <a:lnTo>
                      <a:pt x="2638" y="776"/>
                    </a:lnTo>
                    <a:lnTo>
                      <a:pt x="2657" y="788"/>
                    </a:lnTo>
                    <a:lnTo>
                      <a:pt x="2686" y="798"/>
                    </a:lnTo>
                    <a:lnTo>
                      <a:pt x="2870" y="781"/>
                    </a:lnTo>
                    <a:lnTo>
                      <a:pt x="2930" y="1888"/>
                    </a:lnTo>
                    <a:lnTo>
                      <a:pt x="2930" y="1893"/>
                    </a:lnTo>
                    <a:lnTo>
                      <a:pt x="2962" y="2372"/>
                    </a:lnTo>
                    <a:lnTo>
                      <a:pt x="1660" y="2443"/>
                    </a:lnTo>
                    <a:lnTo>
                      <a:pt x="1617" y="2476"/>
                    </a:lnTo>
                    <a:lnTo>
                      <a:pt x="1569" y="2490"/>
                    </a:lnTo>
                    <a:lnTo>
                      <a:pt x="1528" y="2509"/>
                    </a:lnTo>
                    <a:lnTo>
                      <a:pt x="1462" y="2515"/>
                    </a:lnTo>
                    <a:lnTo>
                      <a:pt x="1382" y="2496"/>
                    </a:lnTo>
                    <a:lnTo>
                      <a:pt x="1300" y="2476"/>
                    </a:lnTo>
                    <a:lnTo>
                      <a:pt x="1254" y="2453"/>
                    </a:lnTo>
                    <a:lnTo>
                      <a:pt x="1220" y="2441"/>
                    </a:lnTo>
                    <a:lnTo>
                      <a:pt x="1177" y="2426"/>
                    </a:lnTo>
                    <a:lnTo>
                      <a:pt x="1125" y="2418"/>
                    </a:lnTo>
                    <a:lnTo>
                      <a:pt x="1094" y="2428"/>
                    </a:lnTo>
                    <a:lnTo>
                      <a:pt x="1059" y="2448"/>
                    </a:lnTo>
                    <a:lnTo>
                      <a:pt x="1038" y="2470"/>
                    </a:lnTo>
                    <a:lnTo>
                      <a:pt x="1025" y="2505"/>
                    </a:lnTo>
                    <a:lnTo>
                      <a:pt x="799" y="2916"/>
                    </a:lnTo>
                    <a:lnTo>
                      <a:pt x="12" y="631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2" name="Freeform 112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>
                  <a:gd name="T0" fmla="*/ 8174 w 15919"/>
                  <a:gd name="T1" fmla="*/ 1740 h 16295"/>
                  <a:gd name="T2" fmla="*/ 7714 w 15919"/>
                  <a:gd name="T3" fmla="*/ 1868 h 16295"/>
                  <a:gd name="T4" fmla="*/ 7349 w 15919"/>
                  <a:gd name="T5" fmla="*/ 2167 h 16295"/>
                  <a:gd name="T6" fmla="*/ 7131 w 15919"/>
                  <a:gd name="T7" fmla="*/ 2470 h 16295"/>
                  <a:gd name="T8" fmla="*/ 5131 w 15919"/>
                  <a:gd name="T9" fmla="*/ 6290 h 16295"/>
                  <a:gd name="T10" fmla="*/ 6046 w 15919"/>
                  <a:gd name="T11" fmla="*/ 6300 h 16295"/>
                  <a:gd name="T12" fmla="*/ 8419 w 15919"/>
                  <a:gd name="T13" fmla="*/ 3815 h 16295"/>
                  <a:gd name="T14" fmla="*/ 8591 w 15919"/>
                  <a:gd name="T15" fmla="*/ 3630 h 16295"/>
                  <a:gd name="T16" fmla="*/ 10272 w 15919"/>
                  <a:gd name="T17" fmla="*/ 1335 h 16295"/>
                  <a:gd name="T18" fmla="*/ 9967 w 15919"/>
                  <a:gd name="T19" fmla="*/ 1430 h 16295"/>
                  <a:gd name="T20" fmla="*/ 9769 w 15919"/>
                  <a:gd name="T21" fmla="*/ 0 h 16295"/>
                  <a:gd name="T22" fmla="*/ 11907 w 15919"/>
                  <a:gd name="T23" fmla="*/ 3273 h 16295"/>
                  <a:gd name="T24" fmla="*/ 11585 w 15919"/>
                  <a:gd name="T25" fmla="*/ 3275 h 16295"/>
                  <a:gd name="T26" fmla="*/ 11434 w 15919"/>
                  <a:gd name="T27" fmla="*/ 3327 h 16295"/>
                  <a:gd name="T28" fmla="*/ 10897 w 15919"/>
                  <a:gd name="T29" fmla="*/ 5007 h 16295"/>
                  <a:gd name="T30" fmla="*/ 11087 w 15919"/>
                  <a:gd name="T31" fmla="*/ 6466 h 16295"/>
                  <a:gd name="T32" fmla="*/ 11233 w 15919"/>
                  <a:gd name="T33" fmla="*/ 6605 h 16295"/>
                  <a:gd name="T34" fmla="*/ 12841 w 15919"/>
                  <a:gd name="T35" fmla="*/ 6688 h 16295"/>
                  <a:gd name="T36" fmla="*/ 13333 w 15919"/>
                  <a:gd name="T37" fmla="*/ 6752 h 16295"/>
                  <a:gd name="T38" fmla="*/ 14881 w 15919"/>
                  <a:gd name="T39" fmla="*/ 7103 h 16295"/>
                  <a:gd name="T40" fmla="*/ 14956 w 15919"/>
                  <a:gd name="T41" fmla="*/ 7207 h 16295"/>
                  <a:gd name="T42" fmla="*/ 15568 w 15919"/>
                  <a:gd name="T43" fmla="*/ 8723 h 16295"/>
                  <a:gd name="T44" fmla="*/ 15747 w 15919"/>
                  <a:gd name="T45" fmla="*/ 8948 h 16295"/>
                  <a:gd name="T46" fmla="*/ 15751 w 15919"/>
                  <a:gd name="T47" fmla="*/ 9288 h 16295"/>
                  <a:gd name="T48" fmla="*/ 15481 w 15919"/>
                  <a:gd name="T49" fmla="*/ 9445 h 16295"/>
                  <a:gd name="T50" fmla="*/ 15234 w 15919"/>
                  <a:gd name="T51" fmla="*/ 9522 h 16295"/>
                  <a:gd name="T52" fmla="*/ 14969 w 15919"/>
                  <a:gd name="T53" fmla="*/ 9555 h 16295"/>
                  <a:gd name="T54" fmla="*/ 14703 w 15919"/>
                  <a:gd name="T55" fmla="*/ 9562 h 16295"/>
                  <a:gd name="T56" fmla="*/ 14246 w 15919"/>
                  <a:gd name="T57" fmla="*/ 9490 h 16295"/>
                  <a:gd name="T58" fmla="*/ 13318 w 15919"/>
                  <a:gd name="T59" fmla="*/ 9363 h 16295"/>
                  <a:gd name="T60" fmla="*/ 12938 w 15919"/>
                  <a:gd name="T61" fmla="*/ 9192 h 16295"/>
                  <a:gd name="T62" fmla="*/ 12633 w 15919"/>
                  <a:gd name="T63" fmla="*/ 9022 h 16295"/>
                  <a:gd name="T64" fmla="*/ 12663 w 15919"/>
                  <a:gd name="T65" fmla="*/ 9172 h 16295"/>
                  <a:gd name="T66" fmla="*/ 12611 w 15919"/>
                  <a:gd name="T67" fmla="*/ 9443 h 16295"/>
                  <a:gd name="T68" fmla="*/ 12378 w 15919"/>
                  <a:gd name="T69" fmla="*/ 9665 h 16295"/>
                  <a:gd name="T70" fmla="*/ 9126 w 15919"/>
                  <a:gd name="T71" fmla="*/ 13618 h 16295"/>
                  <a:gd name="T72" fmla="*/ 8391 w 15919"/>
                  <a:gd name="T73" fmla="*/ 15215 h 16295"/>
                  <a:gd name="T74" fmla="*/ 8072 w 15919"/>
                  <a:gd name="T75" fmla="*/ 15488 h 16295"/>
                  <a:gd name="T76" fmla="*/ 7184 w 15919"/>
                  <a:gd name="T77" fmla="*/ 15782 h 16295"/>
                  <a:gd name="T78" fmla="*/ 6289 w 15919"/>
                  <a:gd name="T79" fmla="*/ 16055 h 16295"/>
                  <a:gd name="T80" fmla="*/ 5214 w 15919"/>
                  <a:gd name="T81" fmla="*/ 16197 h 16295"/>
                  <a:gd name="T82" fmla="*/ 4918 w 15919"/>
                  <a:gd name="T83" fmla="*/ 16175 h 16295"/>
                  <a:gd name="T84" fmla="*/ 4626 w 15919"/>
                  <a:gd name="T85" fmla="*/ 15737 h 16295"/>
                  <a:gd name="T86" fmla="*/ 3512 w 15919"/>
                  <a:gd name="T87" fmla="*/ 14317 h 16295"/>
                  <a:gd name="T88" fmla="*/ 2943 w 15919"/>
                  <a:gd name="T89" fmla="*/ 13552 h 16295"/>
                  <a:gd name="T90" fmla="*/ 0 w 15919"/>
                  <a:gd name="T91" fmla="*/ 11255 h 16295"/>
                  <a:gd name="T92" fmla="*/ 4973 w 15919"/>
                  <a:gd name="T93" fmla="*/ 2733 h 1629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5919"/>
                  <a:gd name="T142" fmla="*/ 0 h 16295"/>
                  <a:gd name="T143" fmla="*/ 15919 w 15919"/>
                  <a:gd name="T144" fmla="*/ 16295 h 1629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5919" h="16295">
                    <a:moveTo>
                      <a:pt x="9769" y="0"/>
                    </a:moveTo>
                    <a:lnTo>
                      <a:pt x="8807" y="1630"/>
                    </a:lnTo>
                    <a:lnTo>
                      <a:pt x="8174" y="1740"/>
                    </a:lnTo>
                    <a:lnTo>
                      <a:pt x="7976" y="1785"/>
                    </a:lnTo>
                    <a:lnTo>
                      <a:pt x="7839" y="1818"/>
                    </a:lnTo>
                    <a:lnTo>
                      <a:pt x="7714" y="1868"/>
                    </a:lnTo>
                    <a:lnTo>
                      <a:pt x="7561" y="1972"/>
                    </a:lnTo>
                    <a:lnTo>
                      <a:pt x="7449" y="2067"/>
                    </a:lnTo>
                    <a:lnTo>
                      <a:pt x="7349" y="2167"/>
                    </a:lnTo>
                    <a:lnTo>
                      <a:pt x="7271" y="2260"/>
                    </a:lnTo>
                    <a:lnTo>
                      <a:pt x="7198" y="2366"/>
                    </a:lnTo>
                    <a:lnTo>
                      <a:pt x="7131" y="2470"/>
                    </a:lnTo>
                    <a:lnTo>
                      <a:pt x="7041" y="2540"/>
                    </a:lnTo>
                    <a:lnTo>
                      <a:pt x="6949" y="2760"/>
                    </a:lnTo>
                    <a:lnTo>
                      <a:pt x="5131" y="6290"/>
                    </a:lnTo>
                    <a:lnTo>
                      <a:pt x="5025" y="6480"/>
                    </a:lnTo>
                    <a:lnTo>
                      <a:pt x="5721" y="6665"/>
                    </a:lnTo>
                    <a:lnTo>
                      <a:pt x="6046" y="6300"/>
                    </a:lnTo>
                    <a:lnTo>
                      <a:pt x="8252" y="3955"/>
                    </a:lnTo>
                    <a:lnTo>
                      <a:pt x="8354" y="3864"/>
                    </a:lnTo>
                    <a:lnTo>
                      <a:pt x="8419" y="3815"/>
                    </a:lnTo>
                    <a:lnTo>
                      <a:pt x="8487" y="3748"/>
                    </a:lnTo>
                    <a:lnTo>
                      <a:pt x="8554" y="3669"/>
                    </a:lnTo>
                    <a:lnTo>
                      <a:pt x="8591" y="3630"/>
                    </a:lnTo>
                    <a:lnTo>
                      <a:pt x="8636" y="3567"/>
                    </a:lnTo>
                    <a:lnTo>
                      <a:pt x="10359" y="1308"/>
                    </a:lnTo>
                    <a:lnTo>
                      <a:pt x="10272" y="1335"/>
                    </a:lnTo>
                    <a:lnTo>
                      <a:pt x="10139" y="1380"/>
                    </a:lnTo>
                    <a:lnTo>
                      <a:pt x="10050" y="1403"/>
                    </a:lnTo>
                    <a:lnTo>
                      <a:pt x="9967" y="1430"/>
                    </a:lnTo>
                    <a:lnTo>
                      <a:pt x="9882" y="1443"/>
                    </a:lnTo>
                    <a:lnTo>
                      <a:pt x="8807" y="1630"/>
                    </a:lnTo>
                    <a:lnTo>
                      <a:pt x="9769" y="0"/>
                    </a:ln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3" name="Freeform 113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>
                  <a:gd name="T0" fmla="*/ 11108 w 15919"/>
                  <a:gd name="T1" fmla="*/ 913 h 16295"/>
                  <a:gd name="T2" fmla="*/ 11907 w 15919"/>
                  <a:gd name="T3" fmla="*/ 3273 h 16295"/>
                  <a:gd name="T4" fmla="*/ 11648 w 15919"/>
                  <a:gd name="T5" fmla="*/ 3273 h 16295"/>
                  <a:gd name="T6" fmla="*/ 11523 w 15919"/>
                  <a:gd name="T7" fmla="*/ 3281 h 16295"/>
                  <a:gd name="T8" fmla="*/ 11434 w 15919"/>
                  <a:gd name="T9" fmla="*/ 3327 h 16295"/>
                  <a:gd name="T10" fmla="*/ 11395 w 15919"/>
                  <a:gd name="T11" fmla="*/ 3403 h 16295"/>
                  <a:gd name="T12" fmla="*/ 11077 w 15919"/>
                  <a:gd name="T13" fmla="*/ 6350 h 16295"/>
                  <a:gd name="T14" fmla="*/ 11087 w 15919"/>
                  <a:gd name="T15" fmla="*/ 6466 h 16295"/>
                  <a:gd name="T16" fmla="*/ 11170 w 15919"/>
                  <a:gd name="T17" fmla="*/ 6578 h 16295"/>
                  <a:gd name="T18" fmla="*/ 11299 w 15919"/>
                  <a:gd name="T19" fmla="*/ 6620 h 16295"/>
                  <a:gd name="T20" fmla="*/ 12841 w 15919"/>
                  <a:gd name="T21" fmla="*/ 6688 h 16295"/>
                  <a:gd name="T22" fmla="*/ 13246 w 15919"/>
                  <a:gd name="T23" fmla="*/ 6727 h 16295"/>
                  <a:gd name="T24" fmla="*/ 14063 w 15919"/>
                  <a:gd name="T25" fmla="*/ 6927 h 16295"/>
                  <a:gd name="T26" fmla="*/ 14881 w 15919"/>
                  <a:gd name="T27" fmla="*/ 7103 h 16295"/>
                  <a:gd name="T28" fmla="*/ 14941 w 15919"/>
                  <a:gd name="T29" fmla="*/ 7153 h 16295"/>
                  <a:gd name="T30" fmla="*/ 15058 w 15919"/>
                  <a:gd name="T31" fmla="*/ 7732 h 16295"/>
                  <a:gd name="T32" fmla="*/ 15568 w 15919"/>
                  <a:gd name="T33" fmla="*/ 8723 h 16295"/>
                  <a:gd name="T34" fmla="*/ 15681 w 15919"/>
                  <a:gd name="T35" fmla="*/ 8870 h 16295"/>
                  <a:gd name="T36" fmla="*/ 15919 w 15919"/>
                  <a:gd name="T37" fmla="*/ 9150 h 16295"/>
                  <a:gd name="T38" fmla="*/ 15751 w 15919"/>
                  <a:gd name="T39" fmla="*/ 9288 h 16295"/>
                  <a:gd name="T40" fmla="*/ 15573 w 15919"/>
                  <a:gd name="T41" fmla="*/ 9392 h 16295"/>
                  <a:gd name="T42" fmla="*/ 15404 w 15919"/>
                  <a:gd name="T43" fmla="*/ 9490 h 16295"/>
                  <a:gd name="T44" fmla="*/ 15234 w 15919"/>
                  <a:gd name="T45" fmla="*/ 9522 h 16295"/>
                  <a:gd name="T46" fmla="*/ 15041 w 15919"/>
                  <a:gd name="T47" fmla="*/ 9533 h 16295"/>
                  <a:gd name="T48" fmla="*/ 14898 w 15919"/>
                  <a:gd name="T49" fmla="*/ 9575 h 16295"/>
                  <a:gd name="T50" fmla="*/ 14703 w 15919"/>
                  <a:gd name="T51" fmla="*/ 9562 h 16295"/>
                  <a:gd name="T52" fmla="*/ 14350 w 15919"/>
                  <a:gd name="T53" fmla="*/ 9502 h 16295"/>
                  <a:gd name="T54" fmla="*/ 13771 w 15919"/>
                  <a:gd name="T55" fmla="*/ 9423 h 16295"/>
                  <a:gd name="T56" fmla="*/ 13318 w 15919"/>
                  <a:gd name="T57" fmla="*/ 9363 h 16295"/>
                  <a:gd name="T58" fmla="*/ 13088 w 15919"/>
                  <a:gd name="T59" fmla="*/ 9280 h 16295"/>
                  <a:gd name="T60" fmla="*/ 12793 w 15919"/>
                  <a:gd name="T61" fmla="*/ 9115 h 16295"/>
                  <a:gd name="T62" fmla="*/ 12633 w 15919"/>
                  <a:gd name="T63" fmla="*/ 9022 h 16295"/>
                  <a:gd name="T64" fmla="*/ 12653 w 15919"/>
                  <a:gd name="T65" fmla="*/ 9105 h 16295"/>
                  <a:gd name="T66" fmla="*/ 12648 w 15919"/>
                  <a:gd name="T67" fmla="*/ 9302 h 16295"/>
                  <a:gd name="T68" fmla="*/ 12611 w 15919"/>
                  <a:gd name="T69" fmla="*/ 9443 h 16295"/>
                  <a:gd name="T70" fmla="*/ 12523 w 15919"/>
                  <a:gd name="T71" fmla="*/ 9543 h 16295"/>
                  <a:gd name="T72" fmla="*/ 10849 w 15919"/>
                  <a:gd name="T73" fmla="*/ 11298 h 16295"/>
                  <a:gd name="T74" fmla="*/ 9126 w 15919"/>
                  <a:gd name="T75" fmla="*/ 13618 h 16295"/>
                  <a:gd name="T76" fmla="*/ 8626 w 15919"/>
                  <a:gd name="T77" fmla="*/ 14768 h 16295"/>
                  <a:gd name="T78" fmla="*/ 8384 w 15919"/>
                  <a:gd name="T79" fmla="*/ 15240 h 16295"/>
                  <a:gd name="T80" fmla="*/ 8072 w 15919"/>
                  <a:gd name="T81" fmla="*/ 15488 h 16295"/>
                  <a:gd name="T82" fmla="*/ 7654 w 15919"/>
                  <a:gd name="T83" fmla="*/ 15643 h 16295"/>
                  <a:gd name="T84" fmla="*/ 6818 w 15919"/>
                  <a:gd name="T85" fmla="*/ 15907 h 16295"/>
                  <a:gd name="T86" fmla="*/ 6289 w 15919"/>
                  <a:gd name="T87" fmla="*/ 16055 h 16295"/>
                  <a:gd name="T88" fmla="*/ 5393 w 15919"/>
                  <a:gd name="T89" fmla="*/ 16133 h 16295"/>
                  <a:gd name="T90" fmla="*/ 5003 w 15919"/>
                  <a:gd name="T91" fmla="*/ 16295 h 16295"/>
                  <a:gd name="T92" fmla="*/ 4918 w 15919"/>
                  <a:gd name="T93" fmla="*/ 16175 h 16295"/>
                  <a:gd name="T94" fmla="*/ 4791 w 15919"/>
                  <a:gd name="T95" fmla="*/ 16023 h 16295"/>
                  <a:gd name="T96" fmla="*/ 4276 w 15919"/>
                  <a:gd name="T97" fmla="*/ 15235 h 16295"/>
                  <a:gd name="T98" fmla="*/ 3512 w 15919"/>
                  <a:gd name="T99" fmla="*/ 14317 h 16295"/>
                  <a:gd name="T100" fmla="*/ 3113 w 15919"/>
                  <a:gd name="T101" fmla="*/ 13792 h 16295"/>
                  <a:gd name="T102" fmla="*/ 1742 w 15919"/>
                  <a:gd name="T103" fmla="*/ 12548 h 16295"/>
                  <a:gd name="T104" fmla="*/ 0 w 15919"/>
                  <a:gd name="T105" fmla="*/ 11255 h 16295"/>
                  <a:gd name="T106" fmla="*/ 1484 w 15919"/>
                  <a:gd name="T107" fmla="*/ 4740 h 16295"/>
                  <a:gd name="T108" fmla="*/ 8454 w 15919"/>
                  <a:gd name="T109" fmla="*/ 743 h 1629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919"/>
                  <a:gd name="T166" fmla="*/ 0 h 16295"/>
                  <a:gd name="T167" fmla="*/ 15919 w 15919"/>
                  <a:gd name="T168" fmla="*/ 16295 h 1629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919" h="16295">
                    <a:moveTo>
                      <a:pt x="9769" y="0"/>
                    </a:move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4" name="Freeform 114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>
                  <a:gd name="T0" fmla="*/ 1021 w 5334"/>
                  <a:gd name="T1" fmla="*/ 4992 h 5357"/>
                  <a:gd name="T2" fmla="*/ 3227 w 5334"/>
                  <a:gd name="T3" fmla="*/ 2647 h 5357"/>
                  <a:gd name="T4" fmla="*/ 3329 w 5334"/>
                  <a:gd name="T5" fmla="*/ 2556 h 5357"/>
                  <a:gd name="T6" fmla="*/ 3394 w 5334"/>
                  <a:gd name="T7" fmla="*/ 2507 h 5357"/>
                  <a:gd name="T8" fmla="*/ 3462 w 5334"/>
                  <a:gd name="T9" fmla="*/ 2440 h 5357"/>
                  <a:gd name="T10" fmla="*/ 3529 w 5334"/>
                  <a:gd name="T11" fmla="*/ 2361 h 5357"/>
                  <a:gd name="T12" fmla="*/ 3566 w 5334"/>
                  <a:gd name="T13" fmla="*/ 2322 h 5357"/>
                  <a:gd name="T14" fmla="*/ 3611 w 5334"/>
                  <a:gd name="T15" fmla="*/ 2259 h 5357"/>
                  <a:gd name="T16" fmla="*/ 5334 w 5334"/>
                  <a:gd name="T17" fmla="*/ 0 h 5357"/>
                  <a:gd name="T18" fmla="*/ 5247 w 5334"/>
                  <a:gd name="T19" fmla="*/ 27 h 5357"/>
                  <a:gd name="T20" fmla="*/ 5114 w 5334"/>
                  <a:gd name="T21" fmla="*/ 72 h 5357"/>
                  <a:gd name="T22" fmla="*/ 5025 w 5334"/>
                  <a:gd name="T23" fmla="*/ 95 h 5357"/>
                  <a:gd name="T24" fmla="*/ 4942 w 5334"/>
                  <a:gd name="T25" fmla="*/ 122 h 5357"/>
                  <a:gd name="T26" fmla="*/ 4857 w 5334"/>
                  <a:gd name="T27" fmla="*/ 135 h 5357"/>
                  <a:gd name="T28" fmla="*/ 3149 w 5334"/>
                  <a:gd name="T29" fmla="*/ 432 h 5357"/>
                  <a:gd name="T30" fmla="*/ 2951 w 5334"/>
                  <a:gd name="T31" fmla="*/ 477 h 5357"/>
                  <a:gd name="T32" fmla="*/ 2814 w 5334"/>
                  <a:gd name="T33" fmla="*/ 510 h 5357"/>
                  <a:gd name="T34" fmla="*/ 2689 w 5334"/>
                  <a:gd name="T35" fmla="*/ 560 h 5357"/>
                  <a:gd name="T36" fmla="*/ 2536 w 5334"/>
                  <a:gd name="T37" fmla="*/ 664 h 5357"/>
                  <a:gd name="T38" fmla="*/ 2424 w 5334"/>
                  <a:gd name="T39" fmla="*/ 759 h 5357"/>
                  <a:gd name="T40" fmla="*/ 2324 w 5334"/>
                  <a:gd name="T41" fmla="*/ 859 h 5357"/>
                  <a:gd name="T42" fmla="*/ 2246 w 5334"/>
                  <a:gd name="T43" fmla="*/ 952 h 5357"/>
                  <a:gd name="T44" fmla="*/ 2173 w 5334"/>
                  <a:gd name="T45" fmla="*/ 1058 h 5357"/>
                  <a:gd name="T46" fmla="*/ 2106 w 5334"/>
                  <a:gd name="T47" fmla="*/ 1162 h 5357"/>
                  <a:gd name="T48" fmla="*/ 2016 w 5334"/>
                  <a:gd name="T49" fmla="*/ 1232 h 5357"/>
                  <a:gd name="T50" fmla="*/ 1924 w 5334"/>
                  <a:gd name="T51" fmla="*/ 1452 h 5357"/>
                  <a:gd name="T52" fmla="*/ 106 w 5334"/>
                  <a:gd name="T53" fmla="*/ 4982 h 5357"/>
                  <a:gd name="T54" fmla="*/ 0 w 5334"/>
                  <a:gd name="T55" fmla="*/ 5172 h 5357"/>
                  <a:gd name="T56" fmla="*/ 696 w 5334"/>
                  <a:gd name="T57" fmla="*/ 5357 h 5357"/>
                  <a:gd name="T58" fmla="*/ 1021 w 5334"/>
                  <a:gd name="T59" fmla="*/ 4992 h 53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34"/>
                  <a:gd name="T91" fmla="*/ 0 h 5357"/>
                  <a:gd name="T92" fmla="*/ 5334 w 5334"/>
                  <a:gd name="T93" fmla="*/ 5357 h 535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34" h="5357">
                    <a:moveTo>
                      <a:pt x="1021" y="4992"/>
                    </a:moveTo>
                    <a:lnTo>
                      <a:pt x="3227" y="2647"/>
                    </a:lnTo>
                    <a:lnTo>
                      <a:pt x="3329" y="2556"/>
                    </a:lnTo>
                    <a:lnTo>
                      <a:pt x="3394" y="2507"/>
                    </a:lnTo>
                    <a:lnTo>
                      <a:pt x="3462" y="2440"/>
                    </a:lnTo>
                    <a:lnTo>
                      <a:pt x="3529" y="2361"/>
                    </a:lnTo>
                    <a:lnTo>
                      <a:pt x="3566" y="2322"/>
                    </a:lnTo>
                    <a:lnTo>
                      <a:pt x="3611" y="2259"/>
                    </a:lnTo>
                    <a:lnTo>
                      <a:pt x="5334" y="0"/>
                    </a:lnTo>
                    <a:lnTo>
                      <a:pt x="5247" y="27"/>
                    </a:lnTo>
                    <a:lnTo>
                      <a:pt x="5114" y="72"/>
                    </a:lnTo>
                    <a:lnTo>
                      <a:pt x="5025" y="95"/>
                    </a:lnTo>
                    <a:lnTo>
                      <a:pt x="4942" y="122"/>
                    </a:lnTo>
                    <a:lnTo>
                      <a:pt x="4857" y="135"/>
                    </a:lnTo>
                    <a:lnTo>
                      <a:pt x="3149" y="432"/>
                    </a:lnTo>
                    <a:lnTo>
                      <a:pt x="2951" y="477"/>
                    </a:lnTo>
                    <a:lnTo>
                      <a:pt x="2814" y="510"/>
                    </a:lnTo>
                    <a:lnTo>
                      <a:pt x="2689" y="560"/>
                    </a:lnTo>
                    <a:lnTo>
                      <a:pt x="2536" y="664"/>
                    </a:lnTo>
                    <a:lnTo>
                      <a:pt x="2424" y="759"/>
                    </a:lnTo>
                    <a:lnTo>
                      <a:pt x="2324" y="859"/>
                    </a:lnTo>
                    <a:lnTo>
                      <a:pt x="2246" y="952"/>
                    </a:lnTo>
                    <a:lnTo>
                      <a:pt x="2173" y="1058"/>
                    </a:lnTo>
                    <a:lnTo>
                      <a:pt x="2106" y="1162"/>
                    </a:lnTo>
                    <a:lnTo>
                      <a:pt x="2016" y="1232"/>
                    </a:lnTo>
                    <a:lnTo>
                      <a:pt x="1924" y="1452"/>
                    </a:lnTo>
                    <a:lnTo>
                      <a:pt x="106" y="4982"/>
                    </a:lnTo>
                    <a:lnTo>
                      <a:pt x="0" y="5172"/>
                    </a:lnTo>
                    <a:lnTo>
                      <a:pt x="696" y="5357"/>
                    </a:lnTo>
                    <a:lnTo>
                      <a:pt x="1021" y="4992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5" name="Freeform 115"/>
              <p:cNvSpPr>
                <a:spLocks/>
              </p:cNvSpPr>
              <p:nvPr/>
            </p:nvSpPr>
            <p:spPr bwMode="auto">
              <a:xfrm>
                <a:off x="1902" y="2040"/>
                <a:ext cx="375" cy="493"/>
              </a:xfrm>
              <a:custGeom>
                <a:avLst/>
                <a:gdLst>
                  <a:gd name="T0" fmla="*/ 137 w 1874"/>
                  <a:gd name="T1" fmla="*/ 71 h 2461"/>
                  <a:gd name="T2" fmla="*/ 537 w 1874"/>
                  <a:gd name="T3" fmla="*/ 0 h 2461"/>
                  <a:gd name="T4" fmla="*/ 604 w 1874"/>
                  <a:gd name="T5" fmla="*/ 5 h 2461"/>
                  <a:gd name="T6" fmla="*/ 682 w 1874"/>
                  <a:gd name="T7" fmla="*/ 23 h 2461"/>
                  <a:gd name="T8" fmla="*/ 742 w 1874"/>
                  <a:gd name="T9" fmla="*/ 44 h 2461"/>
                  <a:gd name="T10" fmla="*/ 784 w 1874"/>
                  <a:gd name="T11" fmla="*/ 83 h 2461"/>
                  <a:gd name="T12" fmla="*/ 840 w 1874"/>
                  <a:gd name="T13" fmla="*/ 121 h 2461"/>
                  <a:gd name="T14" fmla="*/ 957 w 1874"/>
                  <a:gd name="T15" fmla="*/ 253 h 2461"/>
                  <a:gd name="T16" fmla="*/ 1012 w 1874"/>
                  <a:gd name="T17" fmla="*/ 330 h 2461"/>
                  <a:gd name="T18" fmla="*/ 1054 w 1874"/>
                  <a:gd name="T19" fmla="*/ 438 h 2461"/>
                  <a:gd name="T20" fmla="*/ 1089 w 1874"/>
                  <a:gd name="T21" fmla="*/ 558 h 2461"/>
                  <a:gd name="T22" fmla="*/ 1164 w 1874"/>
                  <a:gd name="T23" fmla="*/ 828 h 2461"/>
                  <a:gd name="T24" fmla="*/ 1229 w 1874"/>
                  <a:gd name="T25" fmla="*/ 893 h 2461"/>
                  <a:gd name="T26" fmla="*/ 1295 w 1874"/>
                  <a:gd name="T27" fmla="*/ 951 h 2461"/>
                  <a:gd name="T28" fmla="*/ 1353 w 1874"/>
                  <a:gd name="T29" fmla="*/ 990 h 2461"/>
                  <a:gd name="T30" fmla="*/ 1419 w 1874"/>
                  <a:gd name="T31" fmla="*/ 1023 h 2461"/>
                  <a:gd name="T32" fmla="*/ 1490 w 1874"/>
                  <a:gd name="T33" fmla="*/ 1048 h 2461"/>
                  <a:gd name="T34" fmla="*/ 1554 w 1874"/>
                  <a:gd name="T35" fmla="*/ 1063 h 2461"/>
                  <a:gd name="T36" fmla="*/ 1637 w 1874"/>
                  <a:gd name="T37" fmla="*/ 1069 h 2461"/>
                  <a:gd name="T38" fmla="*/ 1717 w 1874"/>
                  <a:gd name="T39" fmla="*/ 1069 h 2461"/>
                  <a:gd name="T40" fmla="*/ 1810 w 1874"/>
                  <a:gd name="T41" fmla="*/ 1058 h 2461"/>
                  <a:gd name="T42" fmla="*/ 1874 w 1874"/>
                  <a:gd name="T43" fmla="*/ 1042 h 2461"/>
                  <a:gd name="T44" fmla="*/ 1465 w 1874"/>
                  <a:gd name="T45" fmla="*/ 1581 h 2461"/>
                  <a:gd name="T46" fmla="*/ 940 w 1874"/>
                  <a:gd name="T47" fmla="*/ 1955 h 2461"/>
                  <a:gd name="T48" fmla="*/ 641 w 1874"/>
                  <a:gd name="T49" fmla="*/ 2148 h 2461"/>
                  <a:gd name="T50" fmla="*/ 657 w 1874"/>
                  <a:gd name="T51" fmla="*/ 2461 h 2461"/>
                  <a:gd name="T52" fmla="*/ 635 w 1874"/>
                  <a:gd name="T53" fmla="*/ 2426 h 2461"/>
                  <a:gd name="T54" fmla="*/ 49 w 1874"/>
                  <a:gd name="T55" fmla="*/ 1518 h 2461"/>
                  <a:gd name="T56" fmla="*/ 12 w 1874"/>
                  <a:gd name="T57" fmla="*/ 1455 h 2461"/>
                  <a:gd name="T58" fmla="*/ 0 w 1874"/>
                  <a:gd name="T59" fmla="*/ 1413 h 2461"/>
                  <a:gd name="T60" fmla="*/ 0 w 1874"/>
                  <a:gd name="T61" fmla="*/ 1353 h 2461"/>
                  <a:gd name="T62" fmla="*/ 6 w 1874"/>
                  <a:gd name="T63" fmla="*/ 1285 h 2461"/>
                  <a:gd name="T64" fmla="*/ 24 w 1874"/>
                  <a:gd name="T65" fmla="*/ 1233 h 2461"/>
                  <a:gd name="T66" fmla="*/ 66 w 1874"/>
                  <a:gd name="T67" fmla="*/ 1179 h 2461"/>
                  <a:gd name="T68" fmla="*/ 97 w 1874"/>
                  <a:gd name="T69" fmla="*/ 1138 h 2461"/>
                  <a:gd name="T70" fmla="*/ 139 w 1874"/>
                  <a:gd name="T71" fmla="*/ 1111 h 2461"/>
                  <a:gd name="T72" fmla="*/ 272 w 1874"/>
                  <a:gd name="T73" fmla="*/ 993 h 2461"/>
                  <a:gd name="T74" fmla="*/ 340 w 1874"/>
                  <a:gd name="T75" fmla="*/ 905 h 2461"/>
                  <a:gd name="T76" fmla="*/ 369 w 1874"/>
                  <a:gd name="T77" fmla="*/ 830 h 2461"/>
                  <a:gd name="T78" fmla="*/ 402 w 1874"/>
                  <a:gd name="T79" fmla="*/ 768 h 2461"/>
                  <a:gd name="T80" fmla="*/ 425 w 1874"/>
                  <a:gd name="T81" fmla="*/ 698 h 2461"/>
                  <a:gd name="T82" fmla="*/ 427 w 1874"/>
                  <a:gd name="T83" fmla="*/ 615 h 2461"/>
                  <a:gd name="T84" fmla="*/ 415 w 1874"/>
                  <a:gd name="T85" fmla="*/ 558 h 2461"/>
                  <a:gd name="T86" fmla="*/ 139 w 1874"/>
                  <a:gd name="T87" fmla="*/ 75 h 2461"/>
                  <a:gd name="T88" fmla="*/ 137 w 1874"/>
                  <a:gd name="T89" fmla="*/ 71 h 246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74"/>
                  <a:gd name="T136" fmla="*/ 0 h 2461"/>
                  <a:gd name="T137" fmla="*/ 1874 w 1874"/>
                  <a:gd name="T138" fmla="*/ 2461 h 246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74" h="2461">
                    <a:moveTo>
                      <a:pt x="137" y="71"/>
                    </a:moveTo>
                    <a:lnTo>
                      <a:pt x="537" y="0"/>
                    </a:lnTo>
                    <a:lnTo>
                      <a:pt x="604" y="5"/>
                    </a:lnTo>
                    <a:lnTo>
                      <a:pt x="682" y="23"/>
                    </a:lnTo>
                    <a:lnTo>
                      <a:pt x="742" y="44"/>
                    </a:lnTo>
                    <a:lnTo>
                      <a:pt x="784" y="83"/>
                    </a:lnTo>
                    <a:lnTo>
                      <a:pt x="840" y="121"/>
                    </a:lnTo>
                    <a:lnTo>
                      <a:pt x="957" y="253"/>
                    </a:lnTo>
                    <a:lnTo>
                      <a:pt x="1012" y="330"/>
                    </a:lnTo>
                    <a:lnTo>
                      <a:pt x="1054" y="438"/>
                    </a:lnTo>
                    <a:lnTo>
                      <a:pt x="1089" y="558"/>
                    </a:lnTo>
                    <a:lnTo>
                      <a:pt x="1164" y="828"/>
                    </a:lnTo>
                    <a:lnTo>
                      <a:pt x="1229" y="893"/>
                    </a:lnTo>
                    <a:lnTo>
                      <a:pt x="1295" y="951"/>
                    </a:lnTo>
                    <a:lnTo>
                      <a:pt x="1353" y="990"/>
                    </a:lnTo>
                    <a:lnTo>
                      <a:pt x="1419" y="1023"/>
                    </a:lnTo>
                    <a:lnTo>
                      <a:pt x="1490" y="1048"/>
                    </a:lnTo>
                    <a:lnTo>
                      <a:pt x="1554" y="1063"/>
                    </a:lnTo>
                    <a:lnTo>
                      <a:pt x="1637" y="1069"/>
                    </a:lnTo>
                    <a:lnTo>
                      <a:pt x="1717" y="1069"/>
                    </a:lnTo>
                    <a:lnTo>
                      <a:pt x="1810" y="1058"/>
                    </a:lnTo>
                    <a:lnTo>
                      <a:pt x="1874" y="1042"/>
                    </a:lnTo>
                    <a:lnTo>
                      <a:pt x="1465" y="1581"/>
                    </a:lnTo>
                    <a:lnTo>
                      <a:pt x="940" y="1955"/>
                    </a:lnTo>
                    <a:lnTo>
                      <a:pt x="641" y="2148"/>
                    </a:lnTo>
                    <a:lnTo>
                      <a:pt x="657" y="2461"/>
                    </a:lnTo>
                    <a:lnTo>
                      <a:pt x="635" y="2426"/>
                    </a:lnTo>
                    <a:lnTo>
                      <a:pt x="49" y="1518"/>
                    </a:lnTo>
                    <a:lnTo>
                      <a:pt x="12" y="1455"/>
                    </a:lnTo>
                    <a:lnTo>
                      <a:pt x="0" y="1413"/>
                    </a:lnTo>
                    <a:lnTo>
                      <a:pt x="0" y="1353"/>
                    </a:lnTo>
                    <a:lnTo>
                      <a:pt x="6" y="1285"/>
                    </a:lnTo>
                    <a:lnTo>
                      <a:pt x="24" y="1233"/>
                    </a:lnTo>
                    <a:lnTo>
                      <a:pt x="66" y="1179"/>
                    </a:lnTo>
                    <a:lnTo>
                      <a:pt x="97" y="1138"/>
                    </a:lnTo>
                    <a:lnTo>
                      <a:pt x="139" y="1111"/>
                    </a:lnTo>
                    <a:lnTo>
                      <a:pt x="272" y="993"/>
                    </a:lnTo>
                    <a:lnTo>
                      <a:pt x="340" y="905"/>
                    </a:lnTo>
                    <a:lnTo>
                      <a:pt x="369" y="830"/>
                    </a:lnTo>
                    <a:lnTo>
                      <a:pt x="402" y="768"/>
                    </a:lnTo>
                    <a:lnTo>
                      <a:pt x="425" y="698"/>
                    </a:lnTo>
                    <a:lnTo>
                      <a:pt x="427" y="615"/>
                    </a:lnTo>
                    <a:lnTo>
                      <a:pt x="415" y="558"/>
                    </a:lnTo>
                    <a:lnTo>
                      <a:pt x="139" y="75"/>
                    </a:lnTo>
                    <a:lnTo>
                      <a:pt x="137" y="71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6" name="Freeform 116"/>
              <p:cNvSpPr>
                <a:spLocks/>
              </p:cNvSpPr>
              <p:nvPr/>
            </p:nvSpPr>
            <p:spPr bwMode="auto">
              <a:xfrm>
                <a:off x="1252" y="2070"/>
                <a:ext cx="552" cy="695"/>
              </a:xfrm>
              <a:custGeom>
                <a:avLst/>
                <a:gdLst>
                  <a:gd name="T0" fmla="*/ 1010 w 2758"/>
                  <a:gd name="T1" fmla="*/ 0 h 3479"/>
                  <a:gd name="T2" fmla="*/ 1116 w 2758"/>
                  <a:gd name="T3" fmla="*/ 25 h 3479"/>
                  <a:gd name="T4" fmla="*/ 1198 w 2758"/>
                  <a:gd name="T5" fmla="*/ 45 h 3479"/>
                  <a:gd name="T6" fmla="*/ 1336 w 2758"/>
                  <a:gd name="T7" fmla="*/ 89 h 3479"/>
                  <a:gd name="T8" fmla="*/ 1838 w 2758"/>
                  <a:gd name="T9" fmla="*/ 220 h 3479"/>
                  <a:gd name="T10" fmla="*/ 1579 w 2758"/>
                  <a:gd name="T11" fmla="*/ 542 h 3479"/>
                  <a:gd name="T12" fmla="*/ 1568 w 2758"/>
                  <a:gd name="T13" fmla="*/ 564 h 3479"/>
                  <a:gd name="T14" fmla="*/ 1571 w 2758"/>
                  <a:gd name="T15" fmla="*/ 582 h 3479"/>
                  <a:gd name="T16" fmla="*/ 1593 w 2758"/>
                  <a:gd name="T17" fmla="*/ 595 h 3479"/>
                  <a:gd name="T18" fmla="*/ 1641 w 2758"/>
                  <a:gd name="T19" fmla="*/ 591 h 3479"/>
                  <a:gd name="T20" fmla="*/ 1838 w 2758"/>
                  <a:gd name="T21" fmla="*/ 604 h 3479"/>
                  <a:gd name="T22" fmla="*/ 1909 w 2758"/>
                  <a:gd name="T23" fmla="*/ 647 h 3479"/>
                  <a:gd name="T24" fmla="*/ 1940 w 2758"/>
                  <a:gd name="T25" fmla="*/ 664 h 3479"/>
                  <a:gd name="T26" fmla="*/ 1998 w 2758"/>
                  <a:gd name="T27" fmla="*/ 707 h 3479"/>
                  <a:gd name="T28" fmla="*/ 2031 w 2758"/>
                  <a:gd name="T29" fmla="*/ 755 h 3479"/>
                  <a:gd name="T30" fmla="*/ 2038 w 2758"/>
                  <a:gd name="T31" fmla="*/ 819 h 3479"/>
                  <a:gd name="T32" fmla="*/ 2058 w 2758"/>
                  <a:gd name="T33" fmla="*/ 882 h 3479"/>
                  <a:gd name="T34" fmla="*/ 2071 w 2758"/>
                  <a:gd name="T35" fmla="*/ 923 h 3479"/>
                  <a:gd name="T36" fmla="*/ 2104 w 2758"/>
                  <a:gd name="T37" fmla="*/ 967 h 3479"/>
                  <a:gd name="T38" fmla="*/ 2141 w 2758"/>
                  <a:gd name="T39" fmla="*/ 989 h 3479"/>
                  <a:gd name="T40" fmla="*/ 2179 w 2758"/>
                  <a:gd name="T41" fmla="*/ 1033 h 3479"/>
                  <a:gd name="T42" fmla="*/ 2183 w 2758"/>
                  <a:gd name="T43" fmla="*/ 1097 h 3479"/>
                  <a:gd name="T44" fmla="*/ 2189 w 2758"/>
                  <a:gd name="T45" fmla="*/ 1152 h 3479"/>
                  <a:gd name="T46" fmla="*/ 2143 w 2758"/>
                  <a:gd name="T47" fmla="*/ 1429 h 3479"/>
                  <a:gd name="T48" fmla="*/ 2328 w 2758"/>
                  <a:gd name="T49" fmla="*/ 1645 h 3479"/>
                  <a:gd name="T50" fmla="*/ 2356 w 2758"/>
                  <a:gd name="T51" fmla="*/ 1695 h 3479"/>
                  <a:gd name="T52" fmla="*/ 2380 w 2758"/>
                  <a:gd name="T53" fmla="*/ 1759 h 3479"/>
                  <a:gd name="T54" fmla="*/ 2411 w 2758"/>
                  <a:gd name="T55" fmla="*/ 1850 h 3479"/>
                  <a:gd name="T56" fmla="*/ 2548 w 2758"/>
                  <a:gd name="T57" fmla="*/ 2242 h 3479"/>
                  <a:gd name="T58" fmla="*/ 2758 w 2758"/>
                  <a:gd name="T59" fmla="*/ 2699 h 3479"/>
                  <a:gd name="T60" fmla="*/ 2405 w 2758"/>
                  <a:gd name="T61" fmla="*/ 2787 h 3479"/>
                  <a:gd name="T62" fmla="*/ 2418 w 2758"/>
                  <a:gd name="T63" fmla="*/ 3102 h 3479"/>
                  <a:gd name="T64" fmla="*/ 2436 w 2758"/>
                  <a:gd name="T65" fmla="*/ 3479 h 3479"/>
                  <a:gd name="T66" fmla="*/ 2349 w 2758"/>
                  <a:gd name="T67" fmla="*/ 3454 h 3479"/>
                  <a:gd name="T68" fmla="*/ 2261 w 2758"/>
                  <a:gd name="T69" fmla="*/ 3444 h 3479"/>
                  <a:gd name="T70" fmla="*/ 1944 w 2758"/>
                  <a:gd name="T71" fmla="*/ 3415 h 3479"/>
                  <a:gd name="T72" fmla="*/ 493 w 2758"/>
                  <a:gd name="T73" fmla="*/ 3349 h 3479"/>
                  <a:gd name="T74" fmla="*/ 402 w 2758"/>
                  <a:gd name="T75" fmla="*/ 3347 h 3479"/>
                  <a:gd name="T76" fmla="*/ 336 w 2758"/>
                  <a:gd name="T77" fmla="*/ 3332 h 3479"/>
                  <a:gd name="T78" fmla="*/ 273 w 2758"/>
                  <a:gd name="T79" fmla="*/ 3305 h 3479"/>
                  <a:gd name="T80" fmla="*/ 230 w 2758"/>
                  <a:gd name="T81" fmla="*/ 3267 h 3479"/>
                  <a:gd name="T82" fmla="*/ 190 w 2758"/>
                  <a:gd name="T83" fmla="*/ 3193 h 3479"/>
                  <a:gd name="T84" fmla="*/ 176 w 2758"/>
                  <a:gd name="T85" fmla="*/ 3132 h 3479"/>
                  <a:gd name="T86" fmla="*/ 180 w 2758"/>
                  <a:gd name="T87" fmla="*/ 3077 h 3479"/>
                  <a:gd name="T88" fmla="*/ 0 w 2758"/>
                  <a:gd name="T89" fmla="*/ 1734 h 3479"/>
                  <a:gd name="T90" fmla="*/ 498 w 2758"/>
                  <a:gd name="T91" fmla="*/ 130 h 3479"/>
                  <a:gd name="T92" fmla="*/ 518 w 2758"/>
                  <a:gd name="T93" fmla="*/ 91 h 3479"/>
                  <a:gd name="T94" fmla="*/ 537 w 2758"/>
                  <a:gd name="T95" fmla="*/ 54 h 3479"/>
                  <a:gd name="T96" fmla="*/ 578 w 2758"/>
                  <a:gd name="T97" fmla="*/ 20 h 3479"/>
                  <a:gd name="T98" fmla="*/ 626 w 2758"/>
                  <a:gd name="T99" fmla="*/ 8 h 3479"/>
                  <a:gd name="T100" fmla="*/ 688 w 2758"/>
                  <a:gd name="T101" fmla="*/ 2 h 3479"/>
                  <a:gd name="T102" fmla="*/ 751 w 2758"/>
                  <a:gd name="T103" fmla="*/ 0 h 3479"/>
                  <a:gd name="T104" fmla="*/ 865 w 2758"/>
                  <a:gd name="T105" fmla="*/ 0 h 3479"/>
                  <a:gd name="T106" fmla="*/ 1010 w 2758"/>
                  <a:gd name="T107" fmla="*/ 0 h 347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758"/>
                  <a:gd name="T163" fmla="*/ 0 h 3479"/>
                  <a:gd name="T164" fmla="*/ 2758 w 2758"/>
                  <a:gd name="T165" fmla="*/ 3479 h 347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758" h="3479">
                    <a:moveTo>
                      <a:pt x="1010" y="0"/>
                    </a:moveTo>
                    <a:lnTo>
                      <a:pt x="1116" y="25"/>
                    </a:lnTo>
                    <a:lnTo>
                      <a:pt x="1198" y="45"/>
                    </a:lnTo>
                    <a:lnTo>
                      <a:pt x="1336" y="89"/>
                    </a:lnTo>
                    <a:lnTo>
                      <a:pt x="1838" y="220"/>
                    </a:lnTo>
                    <a:lnTo>
                      <a:pt x="1579" y="542"/>
                    </a:lnTo>
                    <a:lnTo>
                      <a:pt x="1568" y="564"/>
                    </a:lnTo>
                    <a:lnTo>
                      <a:pt x="1571" y="582"/>
                    </a:lnTo>
                    <a:lnTo>
                      <a:pt x="1593" y="595"/>
                    </a:lnTo>
                    <a:lnTo>
                      <a:pt x="1641" y="591"/>
                    </a:lnTo>
                    <a:lnTo>
                      <a:pt x="1838" y="604"/>
                    </a:lnTo>
                    <a:lnTo>
                      <a:pt x="1909" y="647"/>
                    </a:lnTo>
                    <a:lnTo>
                      <a:pt x="1940" y="664"/>
                    </a:lnTo>
                    <a:lnTo>
                      <a:pt x="1998" y="707"/>
                    </a:lnTo>
                    <a:lnTo>
                      <a:pt x="2031" y="755"/>
                    </a:lnTo>
                    <a:lnTo>
                      <a:pt x="2038" y="819"/>
                    </a:lnTo>
                    <a:lnTo>
                      <a:pt x="2058" y="882"/>
                    </a:lnTo>
                    <a:lnTo>
                      <a:pt x="2071" y="923"/>
                    </a:lnTo>
                    <a:lnTo>
                      <a:pt x="2104" y="967"/>
                    </a:lnTo>
                    <a:lnTo>
                      <a:pt x="2141" y="989"/>
                    </a:lnTo>
                    <a:lnTo>
                      <a:pt x="2179" y="1033"/>
                    </a:lnTo>
                    <a:lnTo>
                      <a:pt x="2183" y="1097"/>
                    </a:lnTo>
                    <a:lnTo>
                      <a:pt x="2189" y="1152"/>
                    </a:lnTo>
                    <a:lnTo>
                      <a:pt x="2143" y="1429"/>
                    </a:lnTo>
                    <a:lnTo>
                      <a:pt x="2328" y="1645"/>
                    </a:lnTo>
                    <a:lnTo>
                      <a:pt x="2356" y="1695"/>
                    </a:lnTo>
                    <a:lnTo>
                      <a:pt x="2380" y="1759"/>
                    </a:lnTo>
                    <a:lnTo>
                      <a:pt x="2411" y="1850"/>
                    </a:lnTo>
                    <a:lnTo>
                      <a:pt x="2548" y="2242"/>
                    </a:lnTo>
                    <a:lnTo>
                      <a:pt x="2758" y="2699"/>
                    </a:lnTo>
                    <a:lnTo>
                      <a:pt x="2405" y="2787"/>
                    </a:lnTo>
                    <a:lnTo>
                      <a:pt x="2418" y="3102"/>
                    </a:lnTo>
                    <a:lnTo>
                      <a:pt x="2436" y="3479"/>
                    </a:lnTo>
                    <a:lnTo>
                      <a:pt x="2349" y="3454"/>
                    </a:lnTo>
                    <a:lnTo>
                      <a:pt x="2261" y="3444"/>
                    </a:lnTo>
                    <a:lnTo>
                      <a:pt x="1944" y="3415"/>
                    </a:lnTo>
                    <a:lnTo>
                      <a:pt x="493" y="3349"/>
                    </a:lnTo>
                    <a:lnTo>
                      <a:pt x="402" y="3347"/>
                    </a:lnTo>
                    <a:lnTo>
                      <a:pt x="336" y="3332"/>
                    </a:lnTo>
                    <a:lnTo>
                      <a:pt x="273" y="3305"/>
                    </a:lnTo>
                    <a:lnTo>
                      <a:pt x="230" y="3267"/>
                    </a:lnTo>
                    <a:lnTo>
                      <a:pt x="190" y="3193"/>
                    </a:lnTo>
                    <a:lnTo>
                      <a:pt x="176" y="3132"/>
                    </a:lnTo>
                    <a:lnTo>
                      <a:pt x="180" y="3077"/>
                    </a:lnTo>
                    <a:lnTo>
                      <a:pt x="0" y="1734"/>
                    </a:lnTo>
                    <a:lnTo>
                      <a:pt x="498" y="130"/>
                    </a:lnTo>
                    <a:lnTo>
                      <a:pt x="518" y="91"/>
                    </a:lnTo>
                    <a:lnTo>
                      <a:pt x="537" y="54"/>
                    </a:lnTo>
                    <a:lnTo>
                      <a:pt x="578" y="20"/>
                    </a:lnTo>
                    <a:lnTo>
                      <a:pt x="626" y="8"/>
                    </a:lnTo>
                    <a:lnTo>
                      <a:pt x="688" y="2"/>
                    </a:lnTo>
                    <a:lnTo>
                      <a:pt x="751" y="0"/>
                    </a:lnTo>
                    <a:lnTo>
                      <a:pt x="865" y="0"/>
                    </a:lnTo>
                    <a:lnTo>
                      <a:pt x="101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7" name="Freeform 117"/>
              <p:cNvSpPr>
                <a:spLocks/>
              </p:cNvSpPr>
              <p:nvPr/>
            </p:nvSpPr>
            <p:spPr bwMode="auto">
              <a:xfrm>
                <a:off x="1566" y="2106"/>
                <a:ext cx="463" cy="503"/>
              </a:xfrm>
              <a:custGeom>
                <a:avLst/>
                <a:gdLst>
                  <a:gd name="T0" fmla="*/ 270 w 2319"/>
                  <a:gd name="T1" fmla="*/ 38 h 2517"/>
                  <a:gd name="T2" fmla="*/ 328 w 2319"/>
                  <a:gd name="T3" fmla="*/ 0 h 2517"/>
                  <a:gd name="T4" fmla="*/ 1823 w 2319"/>
                  <a:gd name="T5" fmla="*/ 783 h 2517"/>
                  <a:gd name="T6" fmla="*/ 1781 w 2319"/>
                  <a:gd name="T7" fmla="*/ 810 h 2517"/>
                  <a:gd name="T8" fmla="*/ 1750 w 2319"/>
                  <a:gd name="T9" fmla="*/ 851 h 2517"/>
                  <a:gd name="T10" fmla="*/ 1708 w 2319"/>
                  <a:gd name="T11" fmla="*/ 905 h 2517"/>
                  <a:gd name="T12" fmla="*/ 1690 w 2319"/>
                  <a:gd name="T13" fmla="*/ 957 h 2517"/>
                  <a:gd name="T14" fmla="*/ 1684 w 2319"/>
                  <a:gd name="T15" fmla="*/ 1025 h 2517"/>
                  <a:gd name="T16" fmla="*/ 1684 w 2319"/>
                  <a:gd name="T17" fmla="*/ 1085 h 2517"/>
                  <a:gd name="T18" fmla="*/ 1696 w 2319"/>
                  <a:gd name="T19" fmla="*/ 1127 h 2517"/>
                  <a:gd name="T20" fmla="*/ 1733 w 2319"/>
                  <a:gd name="T21" fmla="*/ 1190 h 2517"/>
                  <a:gd name="T22" fmla="*/ 2319 w 2319"/>
                  <a:gd name="T23" fmla="*/ 2098 h 2517"/>
                  <a:gd name="T24" fmla="*/ 1190 w 2319"/>
                  <a:gd name="T25" fmla="*/ 2517 h 2517"/>
                  <a:gd name="T26" fmla="*/ 980 w 2319"/>
                  <a:gd name="T27" fmla="*/ 2060 h 2517"/>
                  <a:gd name="T28" fmla="*/ 843 w 2319"/>
                  <a:gd name="T29" fmla="*/ 1668 h 2517"/>
                  <a:gd name="T30" fmla="*/ 812 w 2319"/>
                  <a:gd name="T31" fmla="*/ 1577 h 2517"/>
                  <a:gd name="T32" fmla="*/ 788 w 2319"/>
                  <a:gd name="T33" fmla="*/ 1513 h 2517"/>
                  <a:gd name="T34" fmla="*/ 760 w 2319"/>
                  <a:gd name="T35" fmla="*/ 1463 h 2517"/>
                  <a:gd name="T36" fmla="*/ 575 w 2319"/>
                  <a:gd name="T37" fmla="*/ 1247 h 2517"/>
                  <a:gd name="T38" fmla="*/ 621 w 2319"/>
                  <a:gd name="T39" fmla="*/ 970 h 2517"/>
                  <a:gd name="T40" fmla="*/ 615 w 2319"/>
                  <a:gd name="T41" fmla="*/ 915 h 2517"/>
                  <a:gd name="T42" fmla="*/ 611 w 2319"/>
                  <a:gd name="T43" fmla="*/ 851 h 2517"/>
                  <a:gd name="T44" fmla="*/ 573 w 2319"/>
                  <a:gd name="T45" fmla="*/ 807 h 2517"/>
                  <a:gd name="T46" fmla="*/ 536 w 2319"/>
                  <a:gd name="T47" fmla="*/ 785 h 2517"/>
                  <a:gd name="T48" fmla="*/ 503 w 2319"/>
                  <a:gd name="T49" fmla="*/ 741 h 2517"/>
                  <a:gd name="T50" fmla="*/ 490 w 2319"/>
                  <a:gd name="T51" fmla="*/ 700 h 2517"/>
                  <a:gd name="T52" fmla="*/ 470 w 2319"/>
                  <a:gd name="T53" fmla="*/ 637 h 2517"/>
                  <a:gd name="T54" fmla="*/ 463 w 2319"/>
                  <a:gd name="T55" fmla="*/ 573 h 2517"/>
                  <a:gd name="T56" fmla="*/ 430 w 2319"/>
                  <a:gd name="T57" fmla="*/ 525 h 2517"/>
                  <a:gd name="T58" fmla="*/ 372 w 2319"/>
                  <a:gd name="T59" fmla="*/ 482 h 2517"/>
                  <a:gd name="T60" fmla="*/ 341 w 2319"/>
                  <a:gd name="T61" fmla="*/ 465 h 2517"/>
                  <a:gd name="T62" fmla="*/ 270 w 2319"/>
                  <a:gd name="T63" fmla="*/ 422 h 2517"/>
                  <a:gd name="T64" fmla="*/ 73 w 2319"/>
                  <a:gd name="T65" fmla="*/ 409 h 2517"/>
                  <a:gd name="T66" fmla="*/ 25 w 2319"/>
                  <a:gd name="T67" fmla="*/ 413 h 2517"/>
                  <a:gd name="T68" fmla="*/ 3 w 2319"/>
                  <a:gd name="T69" fmla="*/ 400 h 2517"/>
                  <a:gd name="T70" fmla="*/ 0 w 2319"/>
                  <a:gd name="T71" fmla="*/ 382 h 2517"/>
                  <a:gd name="T72" fmla="*/ 11 w 2319"/>
                  <a:gd name="T73" fmla="*/ 360 h 2517"/>
                  <a:gd name="T74" fmla="*/ 270 w 2319"/>
                  <a:gd name="T75" fmla="*/ 38 h 251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319"/>
                  <a:gd name="T115" fmla="*/ 0 h 2517"/>
                  <a:gd name="T116" fmla="*/ 2319 w 2319"/>
                  <a:gd name="T117" fmla="*/ 2517 h 251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319" h="2517">
                    <a:moveTo>
                      <a:pt x="270" y="38"/>
                    </a:moveTo>
                    <a:lnTo>
                      <a:pt x="328" y="0"/>
                    </a:lnTo>
                    <a:lnTo>
                      <a:pt x="1823" y="783"/>
                    </a:lnTo>
                    <a:lnTo>
                      <a:pt x="1781" y="810"/>
                    </a:lnTo>
                    <a:lnTo>
                      <a:pt x="1750" y="851"/>
                    </a:lnTo>
                    <a:lnTo>
                      <a:pt x="1708" y="905"/>
                    </a:lnTo>
                    <a:lnTo>
                      <a:pt x="1690" y="957"/>
                    </a:lnTo>
                    <a:lnTo>
                      <a:pt x="1684" y="1025"/>
                    </a:lnTo>
                    <a:lnTo>
                      <a:pt x="1684" y="1085"/>
                    </a:lnTo>
                    <a:lnTo>
                      <a:pt x="1696" y="1127"/>
                    </a:lnTo>
                    <a:lnTo>
                      <a:pt x="1733" y="1190"/>
                    </a:lnTo>
                    <a:lnTo>
                      <a:pt x="2319" y="2098"/>
                    </a:lnTo>
                    <a:lnTo>
                      <a:pt x="1190" y="2517"/>
                    </a:lnTo>
                    <a:lnTo>
                      <a:pt x="980" y="2060"/>
                    </a:lnTo>
                    <a:lnTo>
                      <a:pt x="843" y="1668"/>
                    </a:lnTo>
                    <a:lnTo>
                      <a:pt x="812" y="1577"/>
                    </a:lnTo>
                    <a:lnTo>
                      <a:pt x="788" y="1513"/>
                    </a:lnTo>
                    <a:lnTo>
                      <a:pt x="760" y="1463"/>
                    </a:lnTo>
                    <a:lnTo>
                      <a:pt x="575" y="1247"/>
                    </a:lnTo>
                    <a:lnTo>
                      <a:pt x="621" y="970"/>
                    </a:lnTo>
                    <a:lnTo>
                      <a:pt x="615" y="915"/>
                    </a:lnTo>
                    <a:lnTo>
                      <a:pt x="611" y="851"/>
                    </a:lnTo>
                    <a:lnTo>
                      <a:pt x="573" y="807"/>
                    </a:lnTo>
                    <a:lnTo>
                      <a:pt x="536" y="785"/>
                    </a:lnTo>
                    <a:lnTo>
                      <a:pt x="503" y="741"/>
                    </a:lnTo>
                    <a:lnTo>
                      <a:pt x="490" y="700"/>
                    </a:lnTo>
                    <a:lnTo>
                      <a:pt x="470" y="637"/>
                    </a:lnTo>
                    <a:lnTo>
                      <a:pt x="463" y="573"/>
                    </a:lnTo>
                    <a:lnTo>
                      <a:pt x="430" y="525"/>
                    </a:lnTo>
                    <a:lnTo>
                      <a:pt x="372" y="482"/>
                    </a:lnTo>
                    <a:lnTo>
                      <a:pt x="341" y="465"/>
                    </a:lnTo>
                    <a:lnTo>
                      <a:pt x="270" y="422"/>
                    </a:lnTo>
                    <a:lnTo>
                      <a:pt x="73" y="409"/>
                    </a:lnTo>
                    <a:lnTo>
                      <a:pt x="25" y="413"/>
                    </a:lnTo>
                    <a:lnTo>
                      <a:pt x="3" y="400"/>
                    </a:lnTo>
                    <a:lnTo>
                      <a:pt x="0" y="382"/>
                    </a:lnTo>
                    <a:lnTo>
                      <a:pt x="11" y="360"/>
                    </a:lnTo>
                    <a:lnTo>
                      <a:pt x="270" y="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8" name="Freeform 118"/>
              <p:cNvSpPr>
                <a:spLocks/>
              </p:cNvSpPr>
              <p:nvPr/>
            </p:nvSpPr>
            <p:spPr bwMode="auto">
              <a:xfrm>
                <a:off x="-911" y="-169"/>
                <a:ext cx="2513" cy="2707"/>
              </a:xfrm>
              <a:custGeom>
                <a:avLst/>
                <a:gdLst>
                  <a:gd name="T0" fmla="*/ 0 w 12566"/>
                  <a:gd name="T1" fmla="*/ 0 h 13533"/>
                  <a:gd name="T2" fmla="*/ 5059 w 12566"/>
                  <a:gd name="T3" fmla="*/ 3270 h 13533"/>
                  <a:gd name="T4" fmla="*/ 5539 w 12566"/>
                  <a:gd name="T5" fmla="*/ 4095 h 13533"/>
                  <a:gd name="T6" fmla="*/ 6592 w 12566"/>
                  <a:gd name="T7" fmla="*/ 3550 h 13533"/>
                  <a:gd name="T8" fmla="*/ 6221 w 12566"/>
                  <a:gd name="T9" fmla="*/ 2775 h 13533"/>
                  <a:gd name="T10" fmla="*/ 6051 w 12566"/>
                  <a:gd name="T11" fmla="*/ 2866 h 13533"/>
                  <a:gd name="T12" fmla="*/ 5856 w 12566"/>
                  <a:gd name="T13" fmla="*/ 2410 h 13533"/>
                  <a:gd name="T14" fmla="*/ 5063 w 12566"/>
                  <a:gd name="T15" fmla="*/ 2868 h 13533"/>
                  <a:gd name="T16" fmla="*/ 4893 w 12566"/>
                  <a:gd name="T17" fmla="*/ 3005 h 13533"/>
                  <a:gd name="T18" fmla="*/ 5059 w 12566"/>
                  <a:gd name="T19" fmla="*/ 3270 h 13533"/>
                  <a:gd name="T20" fmla="*/ 0 w 12566"/>
                  <a:gd name="T21" fmla="*/ 0 h 13533"/>
                  <a:gd name="T22" fmla="*/ 2488 w 12566"/>
                  <a:gd name="T23" fmla="*/ 1000 h 13533"/>
                  <a:gd name="T24" fmla="*/ 5076 w 12566"/>
                  <a:gd name="T25" fmla="*/ 2020 h 13533"/>
                  <a:gd name="T26" fmla="*/ 6362 w 12566"/>
                  <a:gd name="T27" fmla="*/ 2525 h 13533"/>
                  <a:gd name="T28" fmla="*/ 6576 w 12566"/>
                  <a:gd name="T29" fmla="*/ 2605 h 13533"/>
                  <a:gd name="T30" fmla="*/ 6937 w 12566"/>
                  <a:gd name="T31" fmla="*/ 2715 h 13533"/>
                  <a:gd name="T32" fmla="*/ 7867 w 12566"/>
                  <a:gd name="T33" fmla="*/ 3028 h 13533"/>
                  <a:gd name="T34" fmla="*/ 7869 w 12566"/>
                  <a:gd name="T35" fmla="*/ 3028 h 13533"/>
                  <a:gd name="T36" fmla="*/ 12178 w 12566"/>
                  <a:gd name="T37" fmla="*/ 4453 h 13533"/>
                  <a:gd name="T38" fmla="*/ 12566 w 12566"/>
                  <a:gd name="T39" fmla="*/ 4584 h 13533"/>
                  <a:gd name="T40" fmla="*/ 12231 w 12566"/>
                  <a:gd name="T41" fmla="*/ 5405 h 13533"/>
                  <a:gd name="T42" fmla="*/ 12228 w 12566"/>
                  <a:gd name="T43" fmla="*/ 5408 h 13533"/>
                  <a:gd name="T44" fmla="*/ 11057 w 12566"/>
                  <a:gd name="T45" fmla="*/ 6987 h 13533"/>
                  <a:gd name="T46" fmla="*/ 10970 w 12566"/>
                  <a:gd name="T47" fmla="*/ 7142 h 13533"/>
                  <a:gd name="T48" fmla="*/ 10898 w 12566"/>
                  <a:gd name="T49" fmla="*/ 7230 h 13533"/>
                  <a:gd name="T50" fmla="*/ 10843 w 12566"/>
                  <a:gd name="T51" fmla="*/ 7285 h 13533"/>
                  <a:gd name="T52" fmla="*/ 10806 w 12566"/>
                  <a:gd name="T53" fmla="*/ 7325 h 13533"/>
                  <a:gd name="T54" fmla="*/ 10758 w 12566"/>
                  <a:gd name="T55" fmla="*/ 7365 h 13533"/>
                  <a:gd name="T56" fmla="*/ 10710 w 12566"/>
                  <a:gd name="T57" fmla="*/ 7387 h 13533"/>
                  <a:gd name="T58" fmla="*/ 9770 w 12566"/>
                  <a:gd name="T59" fmla="*/ 7920 h 13533"/>
                  <a:gd name="T60" fmla="*/ 8455 w 12566"/>
                  <a:gd name="T61" fmla="*/ 8663 h 13533"/>
                  <a:gd name="T62" fmla="*/ 4974 w 12566"/>
                  <a:gd name="T63" fmla="*/ 10653 h 13533"/>
                  <a:gd name="T64" fmla="*/ 1485 w 12566"/>
                  <a:gd name="T65" fmla="*/ 12660 h 13533"/>
                  <a:gd name="T66" fmla="*/ 0 w 12566"/>
                  <a:gd name="T67" fmla="*/ 13533 h 13533"/>
                  <a:gd name="T68" fmla="*/ 0 w 12566"/>
                  <a:gd name="T69" fmla="*/ 0 h 1353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566"/>
                  <a:gd name="T106" fmla="*/ 0 h 13533"/>
                  <a:gd name="T107" fmla="*/ 12566 w 12566"/>
                  <a:gd name="T108" fmla="*/ 13533 h 1353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566" h="13533">
                    <a:moveTo>
                      <a:pt x="0" y="0"/>
                    </a:moveTo>
                    <a:lnTo>
                      <a:pt x="5059" y="3270"/>
                    </a:lnTo>
                    <a:lnTo>
                      <a:pt x="5539" y="4095"/>
                    </a:lnTo>
                    <a:lnTo>
                      <a:pt x="6592" y="3550"/>
                    </a:lnTo>
                    <a:lnTo>
                      <a:pt x="6221" y="2775"/>
                    </a:lnTo>
                    <a:lnTo>
                      <a:pt x="6051" y="2866"/>
                    </a:lnTo>
                    <a:lnTo>
                      <a:pt x="5856" y="2410"/>
                    </a:lnTo>
                    <a:lnTo>
                      <a:pt x="5063" y="2868"/>
                    </a:lnTo>
                    <a:lnTo>
                      <a:pt x="4893" y="3005"/>
                    </a:lnTo>
                    <a:lnTo>
                      <a:pt x="5059" y="3270"/>
                    </a:lnTo>
                    <a:lnTo>
                      <a:pt x="0" y="0"/>
                    </a:lnTo>
                    <a:lnTo>
                      <a:pt x="2488" y="1000"/>
                    </a:lnTo>
                    <a:lnTo>
                      <a:pt x="5076" y="2020"/>
                    </a:lnTo>
                    <a:lnTo>
                      <a:pt x="6362" y="2525"/>
                    </a:lnTo>
                    <a:lnTo>
                      <a:pt x="6576" y="2605"/>
                    </a:lnTo>
                    <a:lnTo>
                      <a:pt x="6937" y="2715"/>
                    </a:lnTo>
                    <a:lnTo>
                      <a:pt x="7867" y="3028"/>
                    </a:lnTo>
                    <a:lnTo>
                      <a:pt x="7869" y="3028"/>
                    </a:lnTo>
                    <a:lnTo>
                      <a:pt x="12178" y="4453"/>
                    </a:lnTo>
                    <a:lnTo>
                      <a:pt x="12566" y="4584"/>
                    </a:lnTo>
                    <a:lnTo>
                      <a:pt x="12231" y="5405"/>
                    </a:lnTo>
                    <a:lnTo>
                      <a:pt x="12228" y="5408"/>
                    </a:lnTo>
                    <a:lnTo>
                      <a:pt x="11057" y="6987"/>
                    </a:lnTo>
                    <a:lnTo>
                      <a:pt x="10970" y="7142"/>
                    </a:lnTo>
                    <a:lnTo>
                      <a:pt x="10898" y="7230"/>
                    </a:lnTo>
                    <a:lnTo>
                      <a:pt x="10843" y="7285"/>
                    </a:lnTo>
                    <a:lnTo>
                      <a:pt x="10806" y="7325"/>
                    </a:lnTo>
                    <a:lnTo>
                      <a:pt x="10758" y="7365"/>
                    </a:lnTo>
                    <a:lnTo>
                      <a:pt x="10710" y="7387"/>
                    </a:lnTo>
                    <a:lnTo>
                      <a:pt x="9770" y="7920"/>
                    </a:lnTo>
                    <a:lnTo>
                      <a:pt x="8455" y="8663"/>
                    </a:lnTo>
                    <a:lnTo>
                      <a:pt x="4974" y="10653"/>
                    </a:lnTo>
                    <a:lnTo>
                      <a:pt x="1485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9" name="Freeform 119"/>
              <p:cNvSpPr>
                <a:spLocks/>
              </p:cNvSpPr>
              <p:nvPr/>
            </p:nvSpPr>
            <p:spPr bwMode="auto">
              <a:xfrm>
                <a:off x="-927" y="-169"/>
                <a:ext cx="2513" cy="2707"/>
              </a:xfrm>
              <a:custGeom>
                <a:avLst/>
                <a:gdLst>
                  <a:gd name="T0" fmla="*/ 0 w 12565"/>
                  <a:gd name="T1" fmla="*/ 0 h 13533"/>
                  <a:gd name="T2" fmla="*/ 2487 w 12565"/>
                  <a:gd name="T3" fmla="*/ 1000 h 13533"/>
                  <a:gd name="T4" fmla="*/ 5075 w 12565"/>
                  <a:gd name="T5" fmla="*/ 2020 h 13533"/>
                  <a:gd name="T6" fmla="*/ 6361 w 12565"/>
                  <a:gd name="T7" fmla="*/ 2525 h 13533"/>
                  <a:gd name="T8" fmla="*/ 6576 w 12565"/>
                  <a:gd name="T9" fmla="*/ 2605 h 13533"/>
                  <a:gd name="T10" fmla="*/ 6936 w 12565"/>
                  <a:gd name="T11" fmla="*/ 2715 h 13533"/>
                  <a:gd name="T12" fmla="*/ 7866 w 12565"/>
                  <a:gd name="T13" fmla="*/ 3028 h 13533"/>
                  <a:gd name="T14" fmla="*/ 7869 w 12565"/>
                  <a:gd name="T15" fmla="*/ 3028 h 13533"/>
                  <a:gd name="T16" fmla="*/ 12177 w 12565"/>
                  <a:gd name="T17" fmla="*/ 4453 h 13533"/>
                  <a:gd name="T18" fmla="*/ 12565 w 12565"/>
                  <a:gd name="T19" fmla="*/ 4584 h 13533"/>
                  <a:gd name="T20" fmla="*/ 12231 w 12565"/>
                  <a:gd name="T21" fmla="*/ 5405 h 13533"/>
                  <a:gd name="T22" fmla="*/ 12227 w 12565"/>
                  <a:gd name="T23" fmla="*/ 5408 h 13533"/>
                  <a:gd name="T24" fmla="*/ 11057 w 12565"/>
                  <a:gd name="T25" fmla="*/ 6987 h 13533"/>
                  <a:gd name="T26" fmla="*/ 10969 w 12565"/>
                  <a:gd name="T27" fmla="*/ 7142 h 13533"/>
                  <a:gd name="T28" fmla="*/ 10897 w 12565"/>
                  <a:gd name="T29" fmla="*/ 7230 h 13533"/>
                  <a:gd name="T30" fmla="*/ 10842 w 12565"/>
                  <a:gd name="T31" fmla="*/ 7285 h 13533"/>
                  <a:gd name="T32" fmla="*/ 10805 w 12565"/>
                  <a:gd name="T33" fmla="*/ 7325 h 13533"/>
                  <a:gd name="T34" fmla="*/ 10757 w 12565"/>
                  <a:gd name="T35" fmla="*/ 7365 h 13533"/>
                  <a:gd name="T36" fmla="*/ 10710 w 12565"/>
                  <a:gd name="T37" fmla="*/ 7387 h 13533"/>
                  <a:gd name="T38" fmla="*/ 9769 w 12565"/>
                  <a:gd name="T39" fmla="*/ 7920 h 13533"/>
                  <a:gd name="T40" fmla="*/ 8454 w 12565"/>
                  <a:gd name="T41" fmla="*/ 8663 h 13533"/>
                  <a:gd name="T42" fmla="*/ 4973 w 12565"/>
                  <a:gd name="T43" fmla="*/ 10653 h 13533"/>
                  <a:gd name="T44" fmla="*/ 1484 w 12565"/>
                  <a:gd name="T45" fmla="*/ 12660 h 13533"/>
                  <a:gd name="T46" fmla="*/ 0 w 12565"/>
                  <a:gd name="T47" fmla="*/ 13533 h 13533"/>
                  <a:gd name="T48" fmla="*/ 0 w 12565"/>
                  <a:gd name="T49" fmla="*/ 0 h 1353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565"/>
                  <a:gd name="T76" fmla="*/ 0 h 13533"/>
                  <a:gd name="T77" fmla="*/ 12565 w 12565"/>
                  <a:gd name="T78" fmla="*/ 13533 h 1353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565" h="13533">
                    <a:moveTo>
                      <a:pt x="0" y="0"/>
                    </a:moveTo>
                    <a:lnTo>
                      <a:pt x="2487" y="1000"/>
                    </a:lnTo>
                    <a:lnTo>
                      <a:pt x="5075" y="2020"/>
                    </a:lnTo>
                    <a:lnTo>
                      <a:pt x="6361" y="2525"/>
                    </a:lnTo>
                    <a:lnTo>
                      <a:pt x="6576" y="2605"/>
                    </a:lnTo>
                    <a:lnTo>
                      <a:pt x="6936" y="2715"/>
                    </a:lnTo>
                    <a:lnTo>
                      <a:pt x="7866" y="3028"/>
                    </a:lnTo>
                    <a:lnTo>
                      <a:pt x="7869" y="3028"/>
                    </a:lnTo>
                    <a:lnTo>
                      <a:pt x="12177" y="4453"/>
                    </a:lnTo>
                    <a:lnTo>
                      <a:pt x="12565" y="4584"/>
                    </a:lnTo>
                    <a:lnTo>
                      <a:pt x="12231" y="5405"/>
                    </a:lnTo>
                    <a:lnTo>
                      <a:pt x="12227" y="5408"/>
                    </a:lnTo>
                    <a:lnTo>
                      <a:pt x="11057" y="6987"/>
                    </a:lnTo>
                    <a:lnTo>
                      <a:pt x="10969" y="7142"/>
                    </a:lnTo>
                    <a:lnTo>
                      <a:pt x="10897" y="7230"/>
                    </a:lnTo>
                    <a:lnTo>
                      <a:pt x="10842" y="7285"/>
                    </a:lnTo>
                    <a:lnTo>
                      <a:pt x="10805" y="7325"/>
                    </a:lnTo>
                    <a:lnTo>
                      <a:pt x="10757" y="7365"/>
                    </a:lnTo>
                    <a:lnTo>
                      <a:pt x="10710" y="7387"/>
                    </a:lnTo>
                    <a:lnTo>
                      <a:pt x="9769" y="7920"/>
                    </a:lnTo>
                    <a:lnTo>
                      <a:pt x="8454" y="8663"/>
                    </a:lnTo>
                    <a:lnTo>
                      <a:pt x="4973" y="10653"/>
                    </a:lnTo>
                    <a:lnTo>
                      <a:pt x="1484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50" name="Freeform 120"/>
              <p:cNvSpPr>
                <a:spLocks/>
              </p:cNvSpPr>
              <p:nvPr/>
            </p:nvSpPr>
            <p:spPr bwMode="auto">
              <a:xfrm>
                <a:off x="51" y="313"/>
                <a:ext cx="340" cy="337"/>
              </a:xfrm>
              <a:custGeom>
                <a:avLst/>
                <a:gdLst>
                  <a:gd name="T0" fmla="*/ 165 w 1699"/>
                  <a:gd name="T1" fmla="*/ 860 h 1685"/>
                  <a:gd name="T2" fmla="*/ 645 w 1699"/>
                  <a:gd name="T3" fmla="*/ 1685 h 1685"/>
                  <a:gd name="T4" fmla="*/ 1699 w 1699"/>
                  <a:gd name="T5" fmla="*/ 1140 h 1685"/>
                  <a:gd name="T6" fmla="*/ 1328 w 1699"/>
                  <a:gd name="T7" fmla="*/ 365 h 1685"/>
                  <a:gd name="T8" fmla="*/ 1158 w 1699"/>
                  <a:gd name="T9" fmla="*/ 456 h 1685"/>
                  <a:gd name="T10" fmla="*/ 962 w 1699"/>
                  <a:gd name="T11" fmla="*/ 0 h 1685"/>
                  <a:gd name="T12" fmla="*/ 170 w 1699"/>
                  <a:gd name="T13" fmla="*/ 458 h 1685"/>
                  <a:gd name="T14" fmla="*/ 0 w 1699"/>
                  <a:gd name="T15" fmla="*/ 595 h 1685"/>
                  <a:gd name="T16" fmla="*/ 165 w 1699"/>
                  <a:gd name="T17" fmla="*/ 860 h 16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99"/>
                  <a:gd name="T28" fmla="*/ 0 h 1685"/>
                  <a:gd name="T29" fmla="*/ 1699 w 1699"/>
                  <a:gd name="T30" fmla="*/ 1685 h 168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99" h="1685">
                    <a:moveTo>
                      <a:pt x="165" y="860"/>
                    </a:moveTo>
                    <a:lnTo>
                      <a:pt x="645" y="1685"/>
                    </a:lnTo>
                    <a:lnTo>
                      <a:pt x="1699" y="1140"/>
                    </a:lnTo>
                    <a:lnTo>
                      <a:pt x="1328" y="365"/>
                    </a:lnTo>
                    <a:lnTo>
                      <a:pt x="1158" y="456"/>
                    </a:lnTo>
                    <a:lnTo>
                      <a:pt x="962" y="0"/>
                    </a:lnTo>
                    <a:lnTo>
                      <a:pt x="170" y="458"/>
                    </a:lnTo>
                    <a:lnTo>
                      <a:pt x="0" y="595"/>
                    </a:lnTo>
                    <a:lnTo>
                      <a:pt x="165" y="86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51" name="Freeform 121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>
                  <a:gd name="T0" fmla="*/ 1021 w 5334"/>
                  <a:gd name="T1" fmla="*/ 4992 h 5357"/>
                  <a:gd name="T2" fmla="*/ 696 w 5334"/>
                  <a:gd name="T3" fmla="*/ 5357 h 5357"/>
                  <a:gd name="T4" fmla="*/ 0 w 5334"/>
                  <a:gd name="T5" fmla="*/ 5172 h 5357"/>
                  <a:gd name="T6" fmla="*/ 106 w 5334"/>
                  <a:gd name="T7" fmla="*/ 4982 h 5357"/>
                  <a:gd name="T8" fmla="*/ 1924 w 5334"/>
                  <a:gd name="T9" fmla="*/ 1452 h 5357"/>
                  <a:gd name="T10" fmla="*/ 2016 w 5334"/>
                  <a:gd name="T11" fmla="*/ 1232 h 5357"/>
                  <a:gd name="T12" fmla="*/ 2106 w 5334"/>
                  <a:gd name="T13" fmla="*/ 1162 h 5357"/>
                  <a:gd name="T14" fmla="*/ 2173 w 5334"/>
                  <a:gd name="T15" fmla="*/ 1058 h 5357"/>
                  <a:gd name="T16" fmla="*/ 2246 w 5334"/>
                  <a:gd name="T17" fmla="*/ 952 h 5357"/>
                  <a:gd name="T18" fmla="*/ 2324 w 5334"/>
                  <a:gd name="T19" fmla="*/ 859 h 5357"/>
                  <a:gd name="T20" fmla="*/ 2424 w 5334"/>
                  <a:gd name="T21" fmla="*/ 759 h 5357"/>
                  <a:gd name="T22" fmla="*/ 2536 w 5334"/>
                  <a:gd name="T23" fmla="*/ 664 h 5357"/>
                  <a:gd name="T24" fmla="*/ 2689 w 5334"/>
                  <a:gd name="T25" fmla="*/ 560 h 5357"/>
                  <a:gd name="T26" fmla="*/ 2814 w 5334"/>
                  <a:gd name="T27" fmla="*/ 510 h 5357"/>
                  <a:gd name="T28" fmla="*/ 2951 w 5334"/>
                  <a:gd name="T29" fmla="*/ 477 h 5357"/>
                  <a:gd name="T30" fmla="*/ 3149 w 5334"/>
                  <a:gd name="T31" fmla="*/ 432 h 5357"/>
                  <a:gd name="T32" fmla="*/ 4857 w 5334"/>
                  <a:gd name="T33" fmla="*/ 135 h 5357"/>
                  <a:gd name="T34" fmla="*/ 4942 w 5334"/>
                  <a:gd name="T35" fmla="*/ 122 h 5357"/>
                  <a:gd name="T36" fmla="*/ 5025 w 5334"/>
                  <a:gd name="T37" fmla="*/ 95 h 5357"/>
                  <a:gd name="T38" fmla="*/ 5114 w 5334"/>
                  <a:gd name="T39" fmla="*/ 72 h 5357"/>
                  <a:gd name="T40" fmla="*/ 5247 w 5334"/>
                  <a:gd name="T41" fmla="*/ 27 h 5357"/>
                  <a:gd name="T42" fmla="*/ 5334 w 5334"/>
                  <a:gd name="T43" fmla="*/ 0 h 5357"/>
                  <a:gd name="T44" fmla="*/ 3611 w 5334"/>
                  <a:gd name="T45" fmla="*/ 2259 h 5357"/>
                  <a:gd name="T46" fmla="*/ 3566 w 5334"/>
                  <a:gd name="T47" fmla="*/ 2322 h 5357"/>
                  <a:gd name="T48" fmla="*/ 3529 w 5334"/>
                  <a:gd name="T49" fmla="*/ 2361 h 5357"/>
                  <a:gd name="T50" fmla="*/ 3462 w 5334"/>
                  <a:gd name="T51" fmla="*/ 2440 h 5357"/>
                  <a:gd name="T52" fmla="*/ 3394 w 5334"/>
                  <a:gd name="T53" fmla="*/ 2507 h 5357"/>
                  <a:gd name="T54" fmla="*/ 3329 w 5334"/>
                  <a:gd name="T55" fmla="*/ 2556 h 5357"/>
                  <a:gd name="T56" fmla="*/ 3227 w 5334"/>
                  <a:gd name="T57" fmla="*/ 2647 h 5357"/>
                  <a:gd name="T58" fmla="*/ 1021 w 5334"/>
                  <a:gd name="T59" fmla="*/ 4992 h 53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34"/>
                  <a:gd name="T91" fmla="*/ 0 h 5357"/>
                  <a:gd name="T92" fmla="*/ 5334 w 5334"/>
                  <a:gd name="T93" fmla="*/ 5357 h 535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34" h="5357">
                    <a:moveTo>
                      <a:pt x="1021" y="4992"/>
                    </a:moveTo>
                    <a:lnTo>
                      <a:pt x="696" y="5357"/>
                    </a:lnTo>
                    <a:lnTo>
                      <a:pt x="0" y="5172"/>
                    </a:lnTo>
                    <a:lnTo>
                      <a:pt x="106" y="4982"/>
                    </a:lnTo>
                    <a:lnTo>
                      <a:pt x="1924" y="1452"/>
                    </a:lnTo>
                    <a:lnTo>
                      <a:pt x="2016" y="1232"/>
                    </a:lnTo>
                    <a:lnTo>
                      <a:pt x="2106" y="1162"/>
                    </a:lnTo>
                    <a:lnTo>
                      <a:pt x="2173" y="1058"/>
                    </a:lnTo>
                    <a:lnTo>
                      <a:pt x="2246" y="952"/>
                    </a:lnTo>
                    <a:lnTo>
                      <a:pt x="2324" y="859"/>
                    </a:lnTo>
                    <a:lnTo>
                      <a:pt x="2424" y="759"/>
                    </a:lnTo>
                    <a:lnTo>
                      <a:pt x="2536" y="664"/>
                    </a:lnTo>
                    <a:lnTo>
                      <a:pt x="2689" y="560"/>
                    </a:lnTo>
                    <a:lnTo>
                      <a:pt x="2814" y="510"/>
                    </a:lnTo>
                    <a:lnTo>
                      <a:pt x="2951" y="477"/>
                    </a:lnTo>
                    <a:lnTo>
                      <a:pt x="3149" y="432"/>
                    </a:lnTo>
                    <a:lnTo>
                      <a:pt x="4857" y="135"/>
                    </a:lnTo>
                    <a:lnTo>
                      <a:pt x="4942" y="122"/>
                    </a:lnTo>
                    <a:lnTo>
                      <a:pt x="5025" y="95"/>
                    </a:lnTo>
                    <a:lnTo>
                      <a:pt x="5114" y="72"/>
                    </a:lnTo>
                    <a:lnTo>
                      <a:pt x="5247" y="27"/>
                    </a:lnTo>
                    <a:lnTo>
                      <a:pt x="5334" y="0"/>
                    </a:lnTo>
                    <a:lnTo>
                      <a:pt x="3611" y="2259"/>
                    </a:lnTo>
                    <a:lnTo>
                      <a:pt x="3566" y="2322"/>
                    </a:lnTo>
                    <a:lnTo>
                      <a:pt x="3529" y="2361"/>
                    </a:lnTo>
                    <a:lnTo>
                      <a:pt x="3462" y="2440"/>
                    </a:lnTo>
                    <a:lnTo>
                      <a:pt x="3394" y="2507"/>
                    </a:lnTo>
                    <a:lnTo>
                      <a:pt x="3329" y="2556"/>
                    </a:lnTo>
                    <a:lnTo>
                      <a:pt x="3227" y="2647"/>
                    </a:lnTo>
                    <a:lnTo>
                      <a:pt x="1021" y="499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90119" name="Group 122"/>
            <p:cNvGrpSpPr>
              <a:grpSpLocks/>
            </p:cNvGrpSpPr>
            <p:nvPr/>
          </p:nvGrpSpPr>
          <p:grpSpPr bwMode="auto">
            <a:xfrm>
              <a:off x="2064" y="1968"/>
              <a:ext cx="1586" cy="390"/>
              <a:chOff x="2640" y="2125"/>
              <a:chExt cx="1200" cy="544"/>
            </a:xfrm>
          </p:grpSpPr>
          <p:sp>
            <p:nvSpPr>
              <p:cNvPr id="90125" name="Oval 123"/>
              <p:cNvSpPr>
                <a:spLocks noChangeArrowheads="1"/>
              </p:cNvSpPr>
              <p:nvPr/>
            </p:nvSpPr>
            <p:spPr bwMode="auto">
              <a:xfrm>
                <a:off x="3312" y="2418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26" name="Oval 124"/>
              <p:cNvSpPr>
                <a:spLocks noChangeArrowheads="1"/>
              </p:cNvSpPr>
              <p:nvPr/>
            </p:nvSpPr>
            <p:spPr bwMode="auto">
              <a:xfrm>
                <a:off x="3408" y="2477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27" name="Oval 125"/>
              <p:cNvSpPr>
                <a:spLocks noChangeArrowheads="1"/>
              </p:cNvSpPr>
              <p:nvPr/>
            </p:nvSpPr>
            <p:spPr bwMode="auto">
              <a:xfrm>
                <a:off x="3744" y="2448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28" name="Oval 126"/>
              <p:cNvSpPr>
                <a:spLocks noChangeArrowheads="1"/>
              </p:cNvSpPr>
              <p:nvPr/>
            </p:nvSpPr>
            <p:spPr bwMode="auto">
              <a:xfrm>
                <a:off x="3504" y="212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29" name="Oval 127"/>
              <p:cNvSpPr>
                <a:spLocks noChangeArrowheads="1"/>
              </p:cNvSpPr>
              <p:nvPr/>
            </p:nvSpPr>
            <p:spPr bwMode="auto">
              <a:xfrm>
                <a:off x="3696" y="2184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0" name="Oval 128"/>
              <p:cNvSpPr>
                <a:spLocks noChangeArrowheads="1"/>
              </p:cNvSpPr>
              <p:nvPr/>
            </p:nvSpPr>
            <p:spPr bwMode="auto">
              <a:xfrm>
                <a:off x="3120" y="256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1" name="Oval 129"/>
              <p:cNvSpPr>
                <a:spLocks noChangeArrowheads="1"/>
              </p:cNvSpPr>
              <p:nvPr/>
            </p:nvSpPr>
            <p:spPr bwMode="auto">
              <a:xfrm>
                <a:off x="3648" y="2506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2" name="Oval 130"/>
              <p:cNvSpPr>
                <a:spLocks noChangeArrowheads="1"/>
              </p:cNvSpPr>
              <p:nvPr/>
            </p:nvSpPr>
            <p:spPr bwMode="auto">
              <a:xfrm>
                <a:off x="3600" y="2610"/>
                <a:ext cx="96" cy="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3" name="Oval 131"/>
              <p:cNvSpPr>
                <a:spLocks noChangeArrowheads="1"/>
              </p:cNvSpPr>
              <p:nvPr/>
            </p:nvSpPr>
            <p:spPr bwMode="auto">
              <a:xfrm>
                <a:off x="3648" y="2272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4" name="Oval 132"/>
              <p:cNvSpPr>
                <a:spLocks noChangeArrowheads="1"/>
              </p:cNvSpPr>
              <p:nvPr/>
            </p:nvSpPr>
            <p:spPr bwMode="auto">
              <a:xfrm>
                <a:off x="3456" y="2301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5" name="Oval 133"/>
              <p:cNvSpPr>
                <a:spLocks noChangeArrowheads="1"/>
              </p:cNvSpPr>
              <p:nvPr/>
            </p:nvSpPr>
            <p:spPr bwMode="auto">
              <a:xfrm>
                <a:off x="2640" y="2154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90120" name="Line 134"/>
            <p:cNvSpPr>
              <a:spLocks noChangeShapeType="1"/>
            </p:cNvSpPr>
            <p:nvPr/>
          </p:nvSpPr>
          <p:spPr bwMode="auto">
            <a:xfrm>
              <a:off x="3408" y="2400"/>
              <a:ext cx="0" cy="353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0121" name="Text Box 135"/>
            <p:cNvSpPr txBox="1">
              <a:spLocks noChangeArrowheads="1"/>
            </p:cNvSpPr>
            <p:nvPr/>
          </p:nvSpPr>
          <p:spPr bwMode="auto">
            <a:xfrm>
              <a:off x="806" y="2006"/>
              <a:ext cx="605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>
                  <a:latin typeface="Arial" charset="0"/>
                </a:rPr>
                <a:t>Pontos</a:t>
              </a:r>
              <a:endParaRPr lang="pt-BR"/>
            </a:p>
          </p:txBody>
        </p:sp>
        <p:sp>
          <p:nvSpPr>
            <p:cNvPr id="90122" name="Text Box 136"/>
            <p:cNvSpPr txBox="1">
              <a:spLocks noChangeArrowheads="1"/>
            </p:cNvSpPr>
            <p:nvPr/>
          </p:nvSpPr>
          <p:spPr bwMode="auto">
            <a:xfrm>
              <a:off x="768" y="2544"/>
              <a:ext cx="815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>
                  <a:latin typeface="Arial" charset="0"/>
                </a:rPr>
                <a:t>Superfície</a:t>
              </a:r>
              <a:endParaRPr lang="pt-BR"/>
            </a:p>
          </p:txBody>
        </p:sp>
        <p:sp>
          <p:nvSpPr>
            <p:cNvPr id="90123" name="Text Box 137"/>
            <p:cNvSpPr txBox="1">
              <a:spLocks noChangeArrowheads="1"/>
            </p:cNvSpPr>
            <p:nvPr/>
          </p:nvSpPr>
          <p:spPr bwMode="auto">
            <a:xfrm>
              <a:off x="768" y="3264"/>
              <a:ext cx="805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>
                  <a:latin typeface="Arial" charset="0"/>
                </a:rPr>
                <a:t>Polígonos</a:t>
              </a:r>
              <a:endParaRPr lang="pt-BR"/>
            </a:p>
          </p:txBody>
        </p:sp>
        <p:sp>
          <p:nvSpPr>
            <p:cNvPr id="90124" name="Line 138"/>
            <p:cNvSpPr>
              <a:spLocks noChangeShapeType="1"/>
            </p:cNvSpPr>
            <p:nvPr/>
          </p:nvSpPr>
          <p:spPr bwMode="auto">
            <a:xfrm>
              <a:off x="3408" y="3024"/>
              <a:ext cx="0" cy="353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35691" name="Rectangle 139"/>
          <p:cNvSpPr>
            <a:spLocks noChangeArrowheads="1"/>
          </p:cNvSpPr>
          <p:nvPr/>
        </p:nvSpPr>
        <p:spPr bwMode="auto">
          <a:xfrm>
            <a:off x="5562600" y="1524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Christovam Barcellos, CICT/Fiocruz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85800"/>
            <a:ext cx="7696200" cy="2133600"/>
          </a:xfrm>
          <a:solidFill>
            <a:srgbClr val="FFFFFF"/>
          </a:solidFill>
          <a:ln algn="ctr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3200" b="1" smtClean="0">
                <a:latin typeface="Garamond" pitchFamily="18" charset="0"/>
              </a:rPr>
              <a:t>Estratégias de Integração</a:t>
            </a:r>
            <a:br>
              <a:rPr lang="pt-BR" sz="3200" b="1" smtClean="0">
                <a:latin typeface="Garamond" pitchFamily="18" charset="0"/>
              </a:rPr>
            </a:br>
            <a:r>
              <a:rPr lang="pt-BR" sz="2400" smtClean="0">
                <a:latin typeface="Garamond" pitchFamily="18" charset="0"/>
              </a:rPr>
              <a:t>Interpolação de dados (de uma superfície para os pontos)</a:t>
            </a:r>
            <a:br>
              <a:rPr lang="pt-BR" sz="2400" smtClean="0">
                <a:latin typeface="Garamond" pitchFamily="18" charset="0"/>
              </a:rPr>
            </a:br>
            <a:r>
              <a:rPr lang="pt-BR" sz="2400" smtClean="0">
                <a:latin typeface="Garamond" pitchFamily="18" charset="0"/>
              </a:rPr>
              <a:t>	1- Cálculo de superfícies de risco  </a:t>
            </a:r>
            <a:br>
              <a:rPr lang="pt-BR" sz="2400" smtClean="0">
                <a:latin typeface="Garamond" pitchFamily="18" charset="0"/>
              </a:rPr>
            </a:br>
            <a:r>
              <a:rPr lang="pt-BR" sz="2400" smtClean="0">
                <a:latin typeface="Garamond" pitchFamily="18" charset="0"/>
              </a:rPr>
              <a:t>	2- Transposição do risco para os pontos (casos)</a:t>
            </a:r>
            <a:br>
              <a:rPr lang="pt-BR" sz="2400" smtClean="0">
                <a:latin typeface="Garamond" pitchFamily="18" charset="0"/>
              </a:rPr>
            </a:br>
            <a:endParaRPr lang="pt-BR" sz="2400" smtClean="0">
              <a:latin typeface="Garamond" pitchFamily="18" charset="0"/>
            </a:endParaRPr>
          </a:p>
        </p:txBody>
      </p:sp>
      <p:grpSp>
        <p:nvGrpSpPr>
          <p:cNvPr id="91139" name="Group 3"/>
          <p:cNvGrpSpPr>
            <a:grpSpLocks/>
          </p:cNvGrpSpPr>
          <p:nvPr/>
        </p:nvGrpSpPr>
        <p:grpSpPr bwMode="auto">
          <a:xfrm>
            <a:off x="762000" y="2971800"/>
            <a:ext cx="8077200" cy="3281363"/>
            <a:chOff x="576" y="1968"/>
            <a:chExt cx="6048" cy="1824"/>
          </a:xfrm>
        </p:grpSpPr>
        <p:pic>
          <p:nvPicPr>
            <p:cNvPr id="91141" name="Picture 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6" y="2688"/>
              <a:ext cx="6048" cy="11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91142" name="Group 5"/>
            <p:cNvGrpSpPr>
              <a:grpSpLocks/>
            </p:cNvGrpSpPr>
            <p:nvPr/>
          </p:nvGrpSpPr>
          <p:grpSpPr bwMode="auto">
            <a:xfrm>
              <a:off x="2064" y="1968"/>
              <a:ext cx="1586" cy="390"/>
              <a:chOff x="2640" y="2125"/>
              <a:chExt cx="1200" cy="544"/>
            </a:xfrm>
          </p:grpSpPr>
          <p:sp>
            <p:nvSpPr>
              <p:cNvPr id="91146" name="Oval 6"/>
              <p:cNvSpPr>
                <a:spLocks noChangeArrowheads="1"/>
              </p:cNvSpPr>
              <p:nvPr/>
            </p:nvSpPr>
            <p:spPr bwMode="auto">
              <a:xfrm>
                <a:off x="3312" y="2418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47" name="Oval 7"/>
              <p:cNvSpPr>
                <a:spLocks noChangeArrowheads="1"/>
              </p:cNvSpPr>
              <p:nvPr/>
            </p:nvSpPr>
            <p:spPr bwMode="auto">
              <a:xfrm>
                <a:off x="3408" y="2477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48" name="Oval 8"/>
              <p:cNvSpPr>
                <a:spLocks noChangeArrowheads="1"/>
              </p:cNvSpPr>
              <p:nvPr/>
            </p:nvSpPr>
            <p:spPr bwMode="auto">
              <a:xfrm>
                <a:off x="3744" y="2448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49" name="Oval 9"/>
              <p:cNvSpPr>
                <a:spLocks noChangeArrowheads="1"/>
              </p:cNvSpPr>
              <p:nvPr/>
            </p:nvSpPr>
            <p:spPr bwMode="auto">
              <a:xfrm>
                <a:off x="3504" y="212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0" name="Oval 10"/>
              <p:cNvSpPr>
                <a:spLocks noChangeArrowheads="1"/>
              </p:cNvSpPr>
              <p:nvPr/>
            </p:nvSpPr>
            <p:spPr bwMode="auto">
              <a:xfrm>
                <a:off x="3696" y="2184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1" name="Oval 11"/>
              <p:cNvSpPr>
                <a:spLocks noChangeArrowheads="1"/>
              </p:cNvSpPr>
              <p:nvPr/>
            </p:nvSpPr>
            <p:spPr bwMode="auto">
              <a:xfrm>
                <a:off x="3120" y="256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2" name="Oval 12"/>
              <p:cNvSpPr>
                <a:spLocks noChangeArrowheads="1"/>
              </p:cNvSpPr>
              <p:nvPr/>
            </p:nvSpPr>
            <p:spPr bwMode="auto">
              <a:xfrm>
                <a:off x="3648" y="2506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3" name="Oval 13"/>
              <p:cNvSpPr>
                <a:spLocks noChangeArrowheads="1"/>
              </p:cNvSpPr>
              <p:nvPr/>
            </p:nvSpPr>
            <p:spPr bwMode="auto">
              <a:xfrm>
                <a:off x="3600" y="2610"/>
                <a:ext cx="96" cy="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4" name="Oval 14"/>
              <p:cNvSpPr>
                <a:spLocks noChangeArrowheads="1"/>
              </p:cNvSpPr>
              <p:nvPr/>
            </p:nvSpPr>
            <p:spPr bwMode="auto">
              <a:xfrm>
                <a:off x="3648" y="2272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5" name="Oval 15"/>
              <p:cNvSpPr>
                <a:spLocks noChangeArrowheads="1"/>
              </p:cNvSpPr>
              <p:nvPr/>
            </p:nvSpPr>
            <p:spPr bwMode="auto">
              <a:xfrm>
                <a:off x="3456" y="2301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6" name="Oval 16"/>
              <p:cNvSpPr>
                <a:spLocks noChangeArrowheads="1"/>
              </p:cNvSpPr>
              <p:nvPr/>
            </p:nvSpPr>
            <p:spPr bwMode="auto">
              <a:xfrm>
                <a:off x="2640" y="2154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91143" name="Line 17"/>
            <p:cNvSpPr>
              <a:spLocks noChangeShapeType="1"/>
            </p:cNvSpPr>
            <p:nvPr/>
          </p:nvSpPr>
          <p:spPr bwMode="auto">
            <a:xfrm flipV="1">
              <a:off x="3360" y="2640"/>
              <a:ext cx="0" cy="624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1144" name="Text Box 18"/>
            <p:cNvSpPr txBox="1">
              <a:spLocks noChangeArrowheads="1"/>
            </p:cNvSpPr>
            <p:nvPr/>
          </p:nvSpPr>
          <p:spPr bwMode="auto">
            <a:xfrm>
              <a:off x="805" y="2006"/>
              <a:ext cx="611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>
                  <a:latin typeface="Arial" charset="0"/>
                </a:rPr>
                <a:t>Pontos</a:t>
              </a:r>
              <a:endParaRPr lang="pt-BR"/>
            </a:p>
          </p:txBody>
        </p:sp>
        <p:sp>
          <p:nvSpPr>
            <p:cNvPr id="91145" name="Text Box 19"/>
            <p:cNvSpPr txBox="1">
              <a:spLocks noChangeArrowheads="1"/>
            </p:cNvSpPr>
            <p:nvPr/>
          </p:nvSpPr>
          <p:spPr bwMode="auto">
            <a:xfrm>
              <a:off x="769" y="3264"/>
              <a:ext cx="1397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>
                  <a:latin typeface="Arial" charset="0"/>
                </a:rPr>
                <a:t>Superfície de risco</a:t>
              </a:r>
            </a:p>
          </p:txBody>
        </p:sp>
      </p:grpSp>
      <p:sp>
        <p:nvSpPr>
          <p:cNvPr id="536596" name="Rectangle 20"/>
          <p:cNvSpPr>
            <a:spLocks noChangeArrowheads="1"/>
          </p:cNvSpPr>
          <p:nvPr/>
        </p:nvSpPr>
        <p:spPr bwMode="auto">
          <a:xfrm>
            <a:off x="5791200" y="1524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Christovam Barcellos, CICT/Fiocruz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838200"/>
            <a:ext cx="8305800" cy="2133600"/>
          </a:xfrm>
          <a:solidFill>
            <a:srgbClr val="FFFFFF"/>
          </a:solidFill>
          <a:ln algn="ctr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3200" b="1" smtClean="0">
                <a:latin typeface="Garamond" pitchFamily="18" charset="0"/>
              </a:rPr>
              <a:t>Estratégias de Integração</a:t>
            </a:r>
            <a:r>
              <a:rPr lang="pt-BR" sz="2400" smtClean="0">
                <a:latin typeface="Garamond" pitchFamily="18" charset="0"/>
              </a:rPr>
              <a:t/>
            </a:r>
            <a:br>
              <a:rPr lang="pt-BR" sz="2400" smtClean="0">
                <a:latin typeface="Garamond" pitchFamily="18" charset="0"/>
              </a:rPr>
            </a:br>
            <a:r>
              <a:rPr lang="pt-BR" sz="2400" smtClean="0">
                <a:latin typeface="Garamond" pitchFamily="18" charset="0"/>
              </a:rPr>
              <a:t>Transposição de dados de fundo (da superfície para o ponto)</a:t>
            </a:r>
            <a:br>
              <a:rPr lang="pt-BR" sz="2400" smtClean="0">
                <a:latin typeface="Garamond" pitchFamily="18" charset="0"/>
              </a:rPr>
            </a:br>
            <a:r>
              <a:rPr lang="pt-BR" sz="2400" smtClean="0">
                <a:latin typeface="Garamond" pitchFamily="18" charset="0"/>
              </a:rPr>
              <a:t>	1- </a:t>
            </a:r>
            <a:r>
              <a:rPr lang="pt-BR" sz="2000" smtClean="0">
                <a:latin typeface="Garamond" pitchFamily="18" charset="0"/>
              </a:rPr>
              <a:t>Obtenção de dados de exposição (fundo) para o caso (ponto)</a:t>
            </a:r>
            <a:br>
              <a:rPr lang="pt-BR" sz="2000" smtClean="0">
                <a:latin typeface="Garamond" pitchFamily="18" charset="0"/>
              </a:rPr>
            </a:br>
            <a:r>
              <a:rPr lang="pt-BR" sz="2400" smtClean="0">
                <a:latin typeface="Garamond" pitchFamily="18" charset="0"/>
              </a:rPr>
              <a:t>	2- Cálculo de indicadores </a:t>
            </a:r>
            <a:r>
              <a:rPr lang="en-US" sz="2400" smtClean="0">
                <a:latin typeface="Garamond" pitchFamily="18" charset="0"/>
              </a:rPr>
              <a:t>(ex.:</a:t>
            </a:r>
            <a:r>
              <a:rPr lang="pt-BR" sz="2400" smtClean="0">
                <a:latin typeface="Garamond" pitchFamily="18" charset="0"/>
              </a:rPr>
              <a:t>sócio-ambientais</a:t>
            </a:r>
            <a:r>
              <a:rPr lang="en-US" sz="2400" smtClean="0">
                <a:latin typeface="Garamond" pitchFamily="18" charset="0"/>
              </a:rPr>
              <a:t>)</a:t>
            </a:r>
            <a:br>
              <a:rPr lang="en-US" sz="2400" smtClean="0">
                <a:latin typeface="Garamond" pitchFamily="18" charset="0"/>
              </a:rPr>
            </a:br>
            <a:r>
              <a:rPr lang="en-US" sz="2400" smtClean="0">
                <a:latin typeface="Garamond" pitchFamily="18" charset="0"/>
              </a:rPr>
              <a:t>	</a:t>
            </a:r>
            <a:r>
              <a:rPr lang="pt-BR" sz="2400" smtClean="0">
                <a:latin typeface="Garamond" pitchFamily="18" charset="0"/>
              </a:rPr>
              <a:t>3- Correlação entre indicadores</a:t>
            </a:r>
          </a:p>
        </p:txBody>
      </p:sp>
      <p:grpSp>
        <p:nvGrpSpPr>
          <p:cNvPr id="92163" name="Group 3"/>
          <p:cNvGrpSpPr>
            <a:grpSpLocks/>
          </p:cNvGrpSpPr>
          <p:nvPr/>
        </p:nvGrpSpPr>
        <p:grpSpPr bwMode="auto">
          <a:xfrm>
            <a:off x="762000" y="3200400"/>
            <a:ext cx="7924800" cy="3154363"/>
            <a:chOff x="1392" y="2160"/>
            <a:chExt cx="3264" cy="1798"/>
          </a:xfrm>
        </p:grpSpPr>
        <p:pic>
          <p:nvPicPr>
            <p:cNvPr id="92165" name="Picture 4" descr="SEP_SA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92" y="3216"/>
              <a:ext cx="3264" cy="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2166" name="Group 5"/>
            <p:cNvGrpSpPr>
              <a:grpSpLocks/>
            </p:cNvGrpSpPr>
            <p:nvPr/>
          </p:nvGrpSpPr>
          <p:grpSpPr bwMode="auto">
            <a:xfrm>
              <a:off x="2064" y="2160"/>
              <a:ext cx="1586" cy="390"/>
              <a:chOff x="2640" y="2125"/>
              <a:chExt cx="1200" cy="544"/>
            </a:xfrm>
          </p:grpSpPr>
          <p:sp>
            <p:nvSpPr>
              <p:cNvPr id="92168" name="Oval 6"/>
              <p:cNvSpPr>
                <a:spLocks noChangeArrowheads="1"/>
              </p:cNvSpPr>
              <p:nvPr/>
            </p:nvSpPr>
            <p:spPr bwMode="auto">
              <a:xfrm>
                <a:off x="3312" y="2418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69" name="Oval 7"/>
              <p:cNvSpPr>
                <a:spLocks noChangeArrowheads="1"/>
              </p:cNvSpPr>
              <p:nvPr/>
            </p:nvSpPr>
            <p:spPr bwMode="auto">
              <a:xfrm>
                <a:off x="3408" y="2477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0" name="Oval 8"/>
              <p:cNvSpPr>
                <a:spLocks noChangeArrowheads="1"/>
              </p:cNvSpPr>
              <p:nvPr/>
            </p:nvSpPr>
            <p:spPr bwMode="auto">
              <a:xfrm>
                <a:off x="3744" y="2448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1" name="Oval 9"/>
              <p:cNvSpPr>
                <a:spLocks noChangeArrowheads="1"/>
              </p:cNvSpPr>
              <p:nvPr/>
            </p:nvSpPr>
            <p:spPr bwMode="auto">
              <a:xfrm>
                <a:off x="3504" y="212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2" name="Oval 10"/>
              <p:cNvSpPr>
                <a:spLocks noChangeArrowheads="1"/>
              </p:cNvSpPr>
              <p:nvPr/>
            </p:nvSpPr>
            <p:spPr bwMode="auto">
              <a:xfrm>
                <a:off x="3696" y="2184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3" name="Oval 11"/>
              <p:cNvSpPr>
                <a:spLocks noChangeArrowheads="1"/>
              </p:cNvSpPr>
              <p:nvPr/>
            </p:nvSpPr>
            <p:spPr bwMode="auto">
              <a:xfrm>
                <a:off x="3120" y="256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4" name="Oval 12"/>
              <p:cNvSpPr>
                <a:spLocks noChangeArrowheads="1"/>
              </p:cNvSpPr>
              <p:nvPr/>
            </p:nvSpPr>
            <p:spPr bwMode="auto">
              <a:xfrm>
                <a:off x="3648" y="2506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5" name="Oval 13"/>
              <p:cNvSpPr>
                <a:spLocks noChangeArrowheads="1"/>
              </p:cNvSpPr>
              <p:nvPr/>
            </p:nvSpPr>
            <p:spPr bwMode="auto">
              <a:xfrm>
                <a:off x="3600" y="2610"/>
                <a:ext cx="96" cy="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6" name="Oval 14"/>
              <p:cNvSpPr>
                <a:spLocks noChangeArrowheads="1"/>
              </p:cNvSpPr>
              <p:nvPr/>
            </p:nvSpPr>
            <p:spPr bwMode="auto">
              <a:xfrm>
                <a:off x="3648" y="2272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7" name="Oval 15"/>
              <p:cNvSpPr>
                <a:spLocks noChangeArrowheads="1"/>
              </p:cNvSpPr>
              <p:nvPr/>
            </p:nvSpPr>
            <p:spPr bwMode="auto">
              <a:xfrm>
                <a:off x="3456" y="2301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8" name="Oval 16"/>
              <p:cNvSpPr>
                <a:spLocks noChangeArrowheads="1"/>
              </p:cNvSpPr>
              <p:nvPr/>
            </p:nvSpPr>
            <p:spPr bwMode="auto">
              <a:xfrm>
                <a:off x="2640" y="2154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92167" name="Line 17"/>
            <p:cNvSpPr>
              <a:spLocks noChangeShapeType="1"/>
            </p:cNvSpPr>
            <p:nvPr/>
          </p:nvSpPr>
          <p:spPr bwMode="auto">
            <a:xfrm>
              <a:off x="3120" y="2640"/>
              <a:ext cx="0" cy="48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37618" name="Rectangle 18"/>
          <p:cNvSpPr>
            <a:spLocks noChangeArrowheads="1"/>
          </p:cNvSpPr>
          <p:nvPr/>
        </p:nvSpPr>
        <p:spPr bwMode="auto">
          <a:xfrm>
            <a:off x="5638800" y="228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Christovam Barcellos, CICT/Fiocruz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990600"/>
            <a:ext cx="6934200" cy="641350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just" eaLnBrk="1" hangingPunct="1"/>
            <a:r>
              <a:rPr lang="pt-BR" sz="3600" smtClean="0">
                <a:solidFill>
                  <a:schemeClr val="accent2"/>
                </a:solidFill>
                <a:latin typeface="ClassGarmnd BT" charset="0"/>
              </a:rPr>
              <a:t>Unidades Espaciais de Análise</a:t>
            </a:r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2362200"/>
            <a:ext cx="9144000" cy="35814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pt-BR"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Escala de ocorrência dos processos</a:t>
            </a: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pt-BR"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Escala de captação de dados</a:t>
            </a: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pt-BR" sz="3600" smtClean="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Escala de atuação sobre os determinantes</a:t>
            </a:r>
          </a:p>
        </p:txBody>
      </p:sp>
      <p:sp>
        <p:nvSpPr>
          <p:cNvPr id="443396" name="Rectangle 4"/>
          <p:cNvSpPr>
            <a:spLocks noChangeArrowheads="1"/>
          </p:cNvSpPr>
          <p:nvPr/>
        </p:nvSpPr>
        <p:spPr bwMode="auto">
          <a:xfrm>
            <a:off x="5791200" y="2286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Christovam Barcellos,CICT/Fiocruz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2659" name="Text Box 3"/>
          <p:cNvSpPr txBox="1">
            <a:spLocks noChangeArrowheads="1"/>
          </p:cNvSpPr>
          <p:nvPr/>
        </p:nvSpPr>
        <p:spPr bwMode="auto">
          <a:xfrm>
            <a:off x="0" y="0"/>
            <a:ext cx="3851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t-BR" sz="1800" b="1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O Mapa de Psalter, 1225 -1250</a:t>
            </a:r>
          </a:p>
          <a:p>
            <a:pPr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(Orientação com Leste ao topo)</a:t>
            </a:r>
            <a:endParaRPr lang="pt-BR" sz="2000" b="1">
              <a:effectLst>
                <a:outerShdw blurRad="38100" dist="38100" dir="2700000" algn="tl">
                  <a:srgbClr val="C0C0C0"/>
                </a:outerShdw>
              </a:effectLst>
              <a:latin typeface="Humnst777 BT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4763"/>
            <a:ext cx="9144000" cy="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582661" name="Text Box 5"/>
          <p:cNvSpPr txBox="1">
            <a:spLocks noChangeArrowheads="1"/>
          </p:cNvSpPr>
          <p:nvPr/>
        </p:nvSpPr>
        <p:spPr bwMode="auto">
          <a:xfrm>
            <a:off x="61913" y="6521450"/>
            <a:ext cx="2722562" cy="3365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Cartográfo, Desconhecido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0003" name="Text Box 3"/>
          <p:cNvSpPr txBox="1">
            <a:spLocks noChangeArrowheads="1"/>
          </p:cNvSpPr>
          <p:nvPr/>
        </p:nvSpPr>
        <p:spPr bwMode="auto">
          <a:xfrm>
            <a:off x="0" y="25400"/>
            <a:ext cx="582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800" b="1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Os Mapas de </a:t>
            </a: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Al-Idrisi, (Orientação com Sul ao topo)</a:t>
            </a:r>
            <a:endParaRPr lang="pt-BR" sz="1800" b="1">
              <a:effectLst>
                <a:outerShdw blurRad="38100" dist="38100" dir="2700000" algn="tl">
                  <a:srgbClr val="C0C0C0"/>
                </a:outerShdw>
              </a:effectLst>
              <a:latin typeface="Humnst777 BT" pitchFamily="34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4763"/>
            <a:ext cx="9144000" cy="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714375"/>
            <a:ext cx="9144000" cy="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640006" name="Text Box 6"/>
          <p:cNvSpPr txBox="1">
            <a:spLocks noChangeArrowheads="1"/>
          </p:cNvSpPr>
          <p:nvPr/>
        </p:nvSpPr>
        <p:spPr bwMode="auto">
          <a:xfrm>
            <a:off x="152400" y="6400800"/>
            <a:ext cx="7434263" cy="4572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Cartográfo e </a:t>
            </a:r>
            <a:r>
              <a:rPr lang="pt-B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Poeta</a:t>
            </a: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, </a:t>
            </a:r>
            <a:r>
              <a:rPr lang="pt-B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Abu Abdullah [ou Abdala] Mohamed al-Hasani al-Idrisi</a:t>
            </a:r>
            <a:r>
              <a:rPr lang="pt-BR"/>
              <a:t>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6147" name="Text Box 3"/>
          <p:cNvSpPr txBox="1">
            <a:spLocks noChangeArrowheads="1"/>
          </p:cNvSpPr>
          <p:nvPr/>
        </p:nvSpPr>
        <p:spPr bwMode="auto">
          <a:xfrm>
            <a:off x="0" y="25400"/>
            <a:ext cx="7397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800" b="1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O Mapa de </a:t>
            </a: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Al-Idrisi,  1154. </a:t>
            </a:r>
            <a:r>
              <a:rPr lang="en-US" sz="18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O Livro de Rogério [Tabula Rogerianas]</a:t>
            </a: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/>
            </a:r>
            <a:b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</a:br>
            <a:endParaRPr lang="pt-BR" sz="1800" b="1">
              <a:effectLst>
                <a:outerShdw blurRad="38100" dist="38100" dir="2700000" algn="tl">
                  <a:srgbClr val="C0C0C0"/>
                </a:outerShdw>
              </a:effectLst>
              <a:latin typeface="Humnst777 BT" pitchFamily="34" charset="0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4763"/>
            <a:ext cx="9144000" cy="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714375"/>
            <a:ext cx="9144000" cy="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646150" name="Text Box 6"/>
          <p:cNvSpPr txBox="1">
            <a:spLocks noChangeArrowheads="1"/>
          </p:cNvSpPr>
          <p:nvPr/>
        </p:nvSpPr>
        <p:spPr bwMode="auto">
          <a:xfrm>
            <a:off x="152400" y="6400800"/>
            <a:ext cx="7434263" cy="4572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Cartográfo e </a:t>
            </a:r>
            <a:r>
              <a:rPr lang="pt-B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Poeta</a:t>
            </a: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, </a:t>
            </a:r>
            <a:r>
              <a:rPr lang="pt-BR" sz="1600" b="1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Abu Abdullah [ou Abdala] Mohamed al-Hasani al-Idrisi</a:t>
            </a:r>
            <a:r>
              <a:rPr lang="pt-BR"/>
              <a:t>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ersonalizar design">
  <a:themeElements>
    <a:clrScheme name="1_Personalizar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ersonalizar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ersonalizar design">
  <a:themeElements>
    <a:clrScheme name="Personalizar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ersonalizar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5848</TotalTime>
  <Words>1699</Words>
  <Application>Microsoft PowerPoint</Application>
  <PresentationFormat>Apresentação na tela (4:3)</PresentationFormat>
  <Paragraphs>307</Paragraphs>
  <Slides>63</Slides>
  <Notes>21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Servidores OLE incorporados</vt:lpstr>
      </vt:variant>
      <vt:variant>
        <vt:i4>3</vt:i4>
      </vt:variant>
      <vt:variant>
        <vt:lpstr>Títulos de slides</vt:lpstr>
      </vt:variant>
      <vt:variant>
        <vt:i4>63</vt:i4>
      </vt:variant>
    </vt:vector>
  </HeadingPairs>
  <TitlesOfParts>
    <vt:vector size="69" baseType="lpstr">
      <vt:lpstr>Estrutura padrão</vt:lpstr>
      <vt:lpstr>1_Personalizar design</vt:lpstr>
      <vt:lpstr>Personalizar design</vt:lpstr>
      <vt:lpstr>Figura</vt:lpstr>
      <vt:lpstr>Gráfico</vt:lpstr>
      <vt:lpstr>Documento</vt:lpstr>
      <vt:lpstr>Análise Espacial de Dados Geográficos </vt:lpstr>
      <vt:lpstr>Professores Assistentes e Colaboradores</vt:lpstr>
      <vt:lpstr>Colaboradores de sempre... </vt:lpstr>
      <vt:lpstr>Por uma Nova Cartografia </vt:lpstr>
      <vt:lpstr>Slide 5</vt:lpstr>
      <vt:lpstr>Slide 6</vt:lpstr>
      <vt:lpstr>Slide 7</vt:lpstr>
      <vt:lpstr>Slide 8</vt:lpstr>
      <vt:lpstr>Slide 9</vt:lpstr>
      <vt:lpstr>Slide 10</vt:lpstr>
      <vt:lpstr>Slide 11</vt:lpstr>
      <vt:lpstr>Processo [1]: Geocodificação</vt:lpstr>
      <vt:lpstr>Slide 13</vt:lpstr>
      <vt:lpstr>Processo [2]: Análise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Uma Necessidade</vt:lpstr>
      <vt:lpstr>Slide 31</vt:lpstr>
      <vt:lpstr>Slide 32</vt:lpstr>
      <vt:lpstr>Slide 33</vt:lpstr>
      <vt:lpstr>Duas Teses</vt:lpstr>
      <vt:lpstr>Slide 35</vt:lpstr>
      <vt:lpstr>Slide 36</vt:lpstr>
      <vt:lpstr>Análise Espacial de Dados Geográficos</vt:lpstr>
      <vt:lpstr>Análise Espacial de Dados Geográficos</vt:lpstr>
      <vt:lpstr>Slide 39</vt:lpstr>
      <vt:lpstr>Slide 40</vt:lpstr>
      <vt:lpstr>Slide 41</vt:lpstr>
      <vt:lpstr>Slide 42</vt:lpstr>
      <vt:lpstr>Distribuição Espacial: ‘Mapeamento’ de Riscos A epidemia de cólera em Londres, século XIX, Doutor John Snow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Retomar as Teses: O Conceito de Escala e de Mapa</vt:lpstr>
      <vt:lpstr>Slide 54</vt:lpstr>
      <vt:lpstr>A Complexidade do Território: As Escalas Espaciais</vt:lpstr>
      <vt:lpstr>A Complexidade do Território: As Redes</vt:lpstr>
      <vt:lpstr>Slide 57</vt:lpstr>
      <vt:lpstr>Estratégias de Integração Agregação de dados (do ponto para o polígono)  1- Contagem de pontos (casos) em polígonos  2- Cálculo de indicadores ( ex.: epidemiológicos e sócio-ambientais)  3- Correlação entre indicadores</vt:lpstr>
      <vt:lpstr>Estratégias de Integração Transposição de dados de fundo(do polígono para o ponto)  1- Obtenção de dados de exposição (fundo) para o caso (ponto)  2- Cálculo de indicadores   3- Correlação entre indicadores</vt:lpstr>
      <vt:lpstr>Estratégias de Integração Interpolação de dados (de uma superfície para o polígono)  1- Cálculo da densidade de pontos (casos)   2- Transposição da densidade de casos para os polígonos  3- Correlação entre indicadores</vt:lpstr>
      <vt:lpstr>Estratégias de Integração Interpolação de dados (de uma superfície para os pontos)  1- Cálculo de superfícies de risco    2- Transposição do risco para os pontos (casos) </vt:lpstr>
      <vt:lpstr>Estratégias de Integração Transposição de dados de fundo (da superfície para o ponto)  1- Obtenção de dados de exposição (fundo) para o caso (ponto)  2- Cálculo de indicadores (ex.:sócio-ambientais)  3- Correlação entre indicadores</vt:lpstr>
      <vt:lpstr>Unidades Espaciais de Análise</vt:lpstr>
    </vt:vector>
  </TitlesOfParts>
  <Company>INPE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Julio Dalge</dc:creator>
  <cp:lastModifiedBy>usuario</cp:lastModifiedBy>
  <cp:revision>327</cp:revision>
  <dcterms:created xsi:type="dcterms:W3CDTF">2007-09-27T15:02:02Z</dcterms:created>
  <dcterms:modified xsi:type="dcterms:W3CDTF">2016-09-26T19:07:38Z</dcterms:modified>
</cp:coreProperties>
</file>