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55" r:id="rId1"/>
  </p:sldMasterIdLst>
  <p:notesMasterIdLst>
    <p:notesMasterId r:id="rId34"/>
  </p:notesMasterIdLst>
  <p:sldIdLst>
    <p:sldId id="256" r:id="rId2"/>
    <p:sldId id="324" r:id="rId3"/>
    <p:sldId id="325" r:id="rId4"/>
    <p:sldId id="257" r:id="rId5"/>
    <p:sldId id="298" r:id="rId6"/>
    <p:sldId id="351" r:id="rId7"/>
    <p:sldId id="333" r:id="rId8"/>
    <p:sldId id="334" r:id="rId9"/>
    <p:sldId id="336" r:id="rId10"/>
    <p:sldId id="308" r:id="rId11"/>
    <p:sldId id="259" r:id="rId12"/>
    <p:sldId id="304" r:id="rId13"/>
    <p:sldId id="305" r:id="rId14"/>
    <p:sldId id="307" r:id="rId15"/>
    <p:sldId id="318" r:id="rId16"/>
    <p:sldId id="319" r:id="rId17"/>
    <p:sldId id="315" r:id="rId18"/>
    <p:sldId id="317" r:id="rId19"/>
    <p:sldId id="326" r:id="rId20"/>
    <p:sldId id="260" r:id="rId21"/>
    <p:sldId id="261" r:id="rId22"/>
    <p:sldId id="342" r:id="rId23"/>
    <p:sldId id="339" r:id="rId24"/>
    <p:sldId id="341" r:id="rId25"/>
    <p:sldId id="340" r:id="rId26"/>
    <p:sldId id="352" r:id="rId27"/>
    <p:sldId id="281" r:id="rId28"/>
    <p:sldId id="313" r:id="rId29"/>
    <p:sldId id="323" r:id="rId30"/>
    <p:sldId id="321" r:id="rId31"/>
    <p:sldId id="282" r:id="rId32"/>
    <p:sldId id="322" r:id="rId3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IBM Plex Sans" panose="020B0503050203000203" pitchFamily="34" charset="77"/>
      <p:regular r:id="rId39"/>
      <p:bold r:id="rId40"/>
      <p:italic r:id="rId41"/>
    </p:embeddedFont>
    <p:embeddedFont>
      <p:font typeface="IBM Plex Sans SemiBold" panose="020B0503050203000203" pitchFamily="34" charset="77"/>
      <p:regular r:id="rId42"/>
      <p:bold r:id="rId4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ヒラギノ角ゴ Pro W3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ヒラギノ角ゴ Pro W3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ヒラギノ角ゴ Pro W3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ヒラギノ角ゴ Pro W3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ヒラギノ角ゴ Pro W3" charset="0"/>
        <a:cs typeface="+mn-cs"/>
      </a:defRPr>
    </a:lvl5pPr>
    <a:lvl6pPr marL="2286000" algn="l" defTabSz="457200" rtl="0" eaLnBrk="1" latinLnBrk="0" hangingPunct="1">
      <a:defRPr sz="1400" kern="1200">
        <a:solidFill>
          <a:schemeClr val="tx1"/>
        </a:solidFill>
        <a:latin typeface="Arial" charset="0"/>
        <a:ea typeface="ヒラギノ角ゴ Pro W3" charset="0"/>
        <a:cs typeface="+mn-cs"/>
      </a:defRPr>
    </a:lvl6pPr>
    <a:lvl7pPr marL="2743200" algn="l" defTabSz="457200" rtl="0" eaLnBrk="1" latinLnBrk="0" hangingPunct="1">
      <a:defRPr sz="1400" kern="1200">
        <a:solidFill>
          <a:schemeClr val="tx1"/>
        </a:solidFill>
        <a:latin typeface="Arial" charset="0"/>
        <a:ea typeface="ヒラギノ角ゴ Pro W3" charset="0"/>
        <a:cs typeface="+mn-cs"/>
      </a:defRPr>
    </a:lvl7pPr>
    <a:lvl8pPr marL="3200400" algn="l" defTabSz="457200" rtl="0" eaLnBrk="1" latinLnBrk="0" hangingPunct="1">
      <a:defRPr sz="1400" kern="1200">
        <a:solidFill>
          <a:schemeClr val="tx1"/>
        </a:solidFill>
        <a:latin typeface="Arial" charset="0"/>
        <a:ea typeface="ヒラギノ角ゴ Pro W3" charset="0"/>
        <a:cs typeface="+mn-cs"/>
      </a:defRPr>
    </a:lvl8pPr>
    <a:lvl9pPr marL="3657600" algn="l" defTabSz="457200" rtl="0" eaLnBrk="1" latinLnBrk="0" hangingPunct="1">
      <a:defRPr sz="1400" kern="1200">
        <a:solidFill>
          <a:schemeClr val="tx1"/>
        </a:solidFill>
        <a:latin typeface="Arial" charset="0"/>
        <a:ea typeface="ヒラギノ角ゴ Pro W3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0303"/>
    <a:srgbClr val="D9D9D9"/>
    <a:srgbClr val="BFCEFD"/>
    <a:srgbClr val="7B91FD"/>
    <a:srgbClr val="A6BAFC"/>
    <a:srgbClr val="ACBA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78" autoAdjust="0"/>
    <p:restoredTop sz="96444" autoAdjust="0"/>
  </p:normalViewPr>
  <p:slideViewPr>
    <p:cSldViewPr>
      <p:cViewPr varScale="1">
        <p:scale>
          <a:sx n="194" d="100"/>
          <a:sy n="194" d="100"/>
        </p:scale>
        <p:origin x="154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7.fntdata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 i="0">
                <a:latin typeface="IBM Plex Sans" panose="020B0503050203000203" pitchFamily="34" charset="77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i="0">
                <a:latin typeface="IBM Plex Sans" panose="020B0503050203000203" pitchFamily="34" charset="77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Clique para </a:t>
            </a:r>
            <a:r>
              <a:rPr lang="en-US" dirty="0" err="1"/>
              <a:t>editar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estilos</a:t>
            </a:r>
            <a:r>
              <a:rPr lang="en-US" dirty="0"/>
              <a:t> do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mestre</a:t>
            </a:r>
            <a:endParaRPr lang="en-US" dirty="0"/>
          </a:p>
          <a:p>
            <a:pPr lvl="1"/>
            <a:r>
              <a:rPr lang="en-US" dirty="0"/>
              <a:t>Segundo </a:t>
            </a:r>
            <a:r>
              <a:rPr lang="en-US" dirty="0" err="1"/>
              <a:t>nível</a:t>
            </a:r>
            <a:endParaRPr lang="en-US" dirty="0"/>
          </a:p>
          <a:p>
            <a:pPr lvl="2"/>
            <a:r>
              <a:rPr lang="en-US" dirty="0" err="1"/>
              <a:t>Terceiro</a:t>
            </a:r>
            <a:r>
              <a:rPr lang="en-US" dirty="0"/>
              <a:t> </a:t>
            </a:r>
            <a:r>
              <a:rPr lang="en-US" dirty="0" err="1"/>
              <a:t>nível</a:t>
            </a:r>
            <a:endParaRPr lang="en-US" dirty="0"/>
          </a:p>
          <a:p>
            <a:pPr lvl="3"/>
            <a:r>
              <a:rPr lang="en-US" dirty="0"/>
              <a:t>Quarto </a:t>
            </a:r>
            <a:r>
              <a:rPr lang="en-US" dirty="0" err="1"/>
              <a:t>nível</a:t>
            </a:r>
            <a:endParaRPr lang="en-US" dirty="0"/>
          </a:p>
          <a:p>
            <a:pPr lvl="4"/>
            <a:r>
              <a:rPr lang="en-US" dirty="0"/>
              <a:t>Quinto </a:t>
            </a:r>
            <a:r>
              <a:rPr lang="en-US" dirty="0" err="1"/>
              <a:t>nível</a:t>
            </a:r>
            <a:endParaRPr lang="en-US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 i="0">
                <a:latin typeface="IBM Plex Sans" panose="020B0503050203000203" pitchFamily="34" charset="77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 i="0">
                <a:latin typeface="IBM Plex Sans" panose="020B0503050203000203" pitchFamily="34" charset="77"/>
              </a:defRPr>
            </a:lvl1pPr>
          </a:lstStyle>
          <a:p>
            <a:fld id="{E82B1C02-1F61-F74E-92BF-32A51F7CFA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550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IBM Plex Sans" panose="020B0503050203000203" pitchFamily="34" charset="77"/>
        <a:ea typeface="ヒラギノ角ゴ Pro W3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IBM Plex Sans" panose="020B0503050203000203" pitchFamily="34" charset="77"/>
        <a:ea typeface="ヒラギノ角ゴ Pro W3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IBM Plex Sans" panose="020B0503050203000203" pitchFamily="34" charset="77"/>
        <a:ea typeface="ヒラギノ角ゴ Pro W3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IBM Plex Sans" panose="020B0503050203000203" pitchFamily="34" charset="77"/>
        <a:ea typeface="ヒラギノ角ゴ Pro W3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IBM Plex Sans" panose="020B0503050203000203" pitchFamily="34" charset="77"/>
        <a:ea typeface="ヒラギノ角ゴ Pro W3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49630C62-70A4-794E-AAE5-E397AABA38B2}" type="slidenum">
              <a:rPr lang="en-US" sz="1200">
                <a:latin typeface="IBM Plex Sans" panose="020B0503050203000203" pitchFamily="34" charset="77"/>
              </a:rPr>
              <a:pPr/>
              <a:t>1</a:t>
            </a:fld>
            <a:endParaRPr lang="en-US" sz="1200" dirty="0">
              <a:latin typeface="IBM Plex Sans" panose="020B0503050203000203" pitchFamily="34" charset="77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ECE00E6F-5608-7B48-B0D4-E784C1E41108}" type="slidenum">
              <a:rPr lang="en-US" sz="1200">
                <a:latin typeface="IBM Plex Sans" panose="020B0503050203000203" pitchFamily="34" charset="77"/>
              </a:rPr>
              <a:pPr/>
              <a:t>19</a:t>
            </a:fld>
            <a:endParaRPr lang="en-US" sz="1200" dirty="0">
              <a:latin typeface="IBM Plex Sans" panose="020B0503050203000203" pitchFamily="34" charset="77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1551E804-6D3C-614C-8C26-4D0D123CD880}" type="slidenum">
              <a:rPr lang="en-US" sz="1200">
                <a:latin typeface="IBM Plex Sans" panose="020B0503050203000203" pitchFamily="34" charset="77"/>
              </a:rPr>
              <a:pPr/>
              <a:t>20</a:t>
            </a:fld>
            <a:endParaRPr lang="en-US" sz="1200" dirty="0">
              <a:latin typeface="IBM Plex Sans" panose="020B0503050203000203" pitchFamily="34" charset="77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B661789D-05E0-3D45-954E-6699EA85184D}" type="slidenum">
              <a:rPr lang="en-US" sz="1200">
                <a:latin typeface="IBM Plex Sans" panose="020B0503050203000203" pitchFamily="34" charset="77"/>
              </a:rPr>
              <a:pPr/>
              <a:t>21</a:t>
            </a:fld>
            <a:endParaRPr lang="en-US" sz="1200" dirty="0">
              <a:latin typeface="IBM Plex Sans" panose="020B0503050203000203" pitchFamily="34" charset="77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2B1C02-1F61-F74E-92BF-32A51F7CFAA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9789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44954029-6266-364B-A4CA-97E504D5E195}" type="slidenum">
              <a:rPr lang="pt-BR" sz="1200">
                <a:latin typeface="IBM Plex Sans" panose="020B0503050203000203" pitchFamily="34" charset="77"/>
              </a:rPr>
              <a:pPr/>
              <a:t>27</a:t>
            </a:fld>
            <a:endParaRPr lang="pt-BR" sz="1200" dirty="0">
              <a:latin typeface="IBM Plex Sans" panose="020B0503050203000203" pitchFamily="34" charset="77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1813"/>
            <a:ext cx="5026025" cy="41163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pt-BR" dirty="0">
              <a:latin typeface="IBM Plex Sans" panose="020B0503050203000203" pitchFamily="34" charset="77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BF927D0E-519A-E547-8644-D90BBD3EB5EA}" type="slidenum">
              <a:rPr lang="en-US" sz="1200">
                <a:latin typeface="IBM Plex Sans" panose="020B0503050203000203" pitchFamily="34" charset="77"/>
              </a:rPr>
              <a:pPr/>
              <a:t>28</a:t>
            </a:fld>
            <a:endParaRPr lang="en-US" sz="1200" dirty="0">
              <a:latin typeface="IBM Plex Sans" panose="020B0503050203000203" pitchFamily="34" charset="77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F64D53D4-AE77-CA47-A476-2B8D600CCA9C}" type="slidenum">
              <a:rPr lang="en-US" sz="1200">
                <a:latin typeface="IBM Plex Sans" panose="020B0503050203000203" pitchFamily="34" charset="77"/>
              </a:rPr>
              <a:pPr/>
              <a:t>29</a:t>
            </a:fld>
            <a:endParaRPr lang="en-US" sz="1200" dirty="0">
              <a:latin typeface="IBM Plex Sans" panose="020B0503050203000203" pitchFamily="34" charset="77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1EC0A432-48C5-364A-850C-80FAEF94B1FD}" type="slidenum">
              <a:rPr lang="en-US" sz="1200">
                <a:latin typeface="IBM Plex Sans" panose="020B0503050203000203" pitchFamily="34" charset="77"/>
              </a:rPr>
              <a:pPr/>
              <a:t>30</a:t>
            </a:fld>
            <a:endParaRPr lang="en-US" sz="1200" dirty="0">
              <a:latin typeface="IBM Plex Sans" panose="020B0503050203000203" pitchFamily="34" charset="77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674BD8DE-4130-5748-B307-D09CCFA07BCF}" type="slidenum">
              <a:rPr lang="pt-BR" sz="1200">
                <a:solidFill>
                  <a:srgbClr val="000000"/>
                </a:solidFill>
                <a:latin typeface="IBM Plex Sans" panose="020B0503050203000203" pitchFamily="34" charset="77"/>
              </a:rPr>
              <a:pPr/>
              <a:t>31</a:t>
            </a:fld>
            <a:endParaRPr lang="pt-BR" sz="1200" dirty="0">
              <a:solidFill>
                <a:srgbClr val="000000"/>
              </a:solidFill>
              <a:latin typeface="IBM Plex Sans" panose="020B0503050203000203" pitchFamily="34" charset="77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1813"/>
            <a:ext cx="5026025" cy="41163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pt-BR" dirty="0">
              <a:latin typeface="IBM Plex Sans" panose="020B0503050203000203" pitchFamily="34" charset="77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919A4C19-2754-4845-B722-60958111E94E}" type="slidenum">
              <a:rPr lang="en-US" sz="1200">
                <a:latin typeface="IBM Plex Sans" panose="020B0503050203000203" pitchFamily="34" charset="77"/>
              </a:rPr>
              <a:pPr/>
              <a:t>32</a:t>
            </a:fld>
            <a:endParaRPr lang="en-US" sz="1200" dirty="0">
              <a:latin typeface="IBM Plex Sans" panose="020B0503050203000203" pitchFamily="34" charset="77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3B7662AF-2F87-3945-A422-5F60E8402004}" type="slidenum">
              <a:rPr lang="en-US" sz="1200">
                <a:latin typeface="IBM Plex Sans" panose="020B0503050203000203" pitchFamily="34" charset="77"/>
              </a:rPr>
              <a:pPr/>
              <a:t>4</a:t>
            </a:fld>
            <a:endParaRPr lang="en-US" sz="1200" dirty="0">
              <a:latin typeface="IBM Plex Sans" panose="020B0503050203000203" pitchFamily="34" charset="77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D12AAE66-C0A5-874F-9567-32D6325B60D2}" type="slidenum">
              <a:rPr lang="en-US" sz="1200">
                <a:latin typeface="IBM Plex Sans" panose="020B0503050203000203" pitchFamily="34" charset="77"/>
              </a:rPr>
              <a:pPr/>
              <a:t>5</a:t>
            </a:fld>
            <a:endParaRPr lang="en-US" sz="1200" dirty="0">
              <a:latin typeface="IBM Plex Sans" panose="020B0503050203000203" pitchFamily="34" charset="77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922379B4-98DD-D640-A917-D13EF6F8CEF1}" type="slidenum">
              <a:rPr lang="en-US" sz="1200">
                <a:latin typeface="IBM Plex Sans" panose="020B0503050203000203" pitchFamily="34" charset="77"/>
              </a:rPr>
              <a:pPr/>
              <a:t>11</a:t>
            </a:fld>
            <a:endParaRPr lang="en-US" sz="1200" dirty="0">
              <a:latin typeface="IBM Plex Sans" panose="020B0503050203000203" pitchFamily="34" charset="77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2B1C02-1F61-F74E-92BF-32A51F7CFAA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811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DE85DA4D-8AD4-8041-A95D-5CE09FF8E28F}" type="slidenum">
              <a:rPr lang="en-US" sz="1200">
                <a:latin typeface="IBM Plex Sans" panose="020B0503050203000203" pitchFamily="34" charset="77"/>
              </a:rPr>
              <a:pPr/>
              <a:t>15</a:t>
            </a:fld>
            <a:endParaRPr lang="en-US" sz="1200" dirty="0">
              <a:latin typeface="IBM Plex Sans" panose="020B0503050203000203" pitchFamily="34" charset="77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BB11CEB4-E92A-CF44-A1A1-2ADF71C230F5}" type="slidenum">
              <a:rPr lang="en-US" sz="1200">
                <a:latin typeface="IBM Plex Sans" panose="020B0503050203000203" pitchFamily="34" charset="77"/>
              </a:rPr>
              <a:pPr/>
              <a:t>16</a:t>
            </a:fld>
            <a:endParaRPr lang="en-US" sz="1200" dirty="0">
              <a:latin typeface="IBM Plex Sans" panose="020B0503050203000203" pitchFamily="34" charset="77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67AE8D75-AFA0-6F4E-B971-343810E1940C}" type="slidenum">
              <a:rPr lang="en-US" sz="1200">
                <a:latin typeface="IBM Plex Sans" panose="020B0503050203000203" pitchFamily="34" charset="77"/>
              </a:rPr>
              <a:pPr/>
              <a:t>17</a:t>
            </a:fld>
            <a:endParaRPr lang="en-US" sz="1200" dirty="0">
              <a:latin typeface="IBM Plex Sans" panose="020B0503050203000203" pitchFamily="34" charset="77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ECE00E6F-5608-7B48-B0D4-E784C1E41108}" type="slidenum">
              <a:rPr lang="en-US" sz="1200">
                <a:latin typeface="IBM Plex Sans" panose="020B0503050203000203" pitchFamily="34" charset="77"/>
              </a:rPr>
              <a:pPr/>
              <a:t>18</a:t>
            </a:fld>
            <a:endParaRPr lang="en-US" sz="1200" dirty="0">
              <a:latin typeface="IBM Plex Sans" panose="020B0503050203000203" pitchFamily="34" charset="77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0" y="0"/>
            <a:ext cx="3505200" cy="68580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 sz="2400" b="0" i="0" dirty="0">
              <a:latin typeface="IBM Plex Sans" panose="020B0503050203000203" pitchFamily="34" charset="77"/>
              <a:ea typeface="+mn-ea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1716088" y="1690688"/>
            <a:ext cx="7427912" cy="2533650"/>
          </a:xfrm>
          <a:prstGeom prst="rect">
            <a:avLst/>
          </a:prstGeom>
          <a:solidFill>
            <a:srgbClr val="08479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BR" sz="2400" b="0" i="0" dirty="0">
              <a:latin typeface="IBM Plex Sans" panose="020B0503050203000203" pitchFamily="34" charset="77"/>
              <a:ea typeface="+mn-ea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0" y="1066800"/>
            <a:ext cx="2867025" cy="3157538"/>
            <a:chOff x="0" y="672"/>
            <a:chExt cx="1806" cy="1989"/>
          </a:xfrm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361" y="2257"/>
              <a:ext cx="363" cy="40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 b="0" i="0" dirty="0">
                <a:latin typeface="IBM Plex Sans" panose="020B0503050203000203" pitchFamily="34" charset="77"/>
                <a:ea typeface="+mn-ea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1081" y="1065"/>
              <a:ext cx="362" cy="405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 b="0" i="0" dirty="0">
                <a:latin typeface="IBM Plex Sans" panose="020B0503050203000203" pitchFamily="34" charset="77"/>
                <a:ea typeface="+mn-ea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auto">
            <a:xfrm>
              <a:off x="1437" y="672"/>
              <a:ext cx="369" cy="400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 b="0" i="0" dirty="0">
                <a:latin typeface="IBM Plex Sans" panose="020B0503050203000203" pitchFamily="34" charset="77"/>
                <a:ea typeface="+mn-ea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auto">
            <a:xfrm>
              <a:off x="719" y="2257"/>
              <a:ext cx="368" cy="40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 b="0" i="0" dirty="0">
                <a:latin typeface="IBM Plex Sans" panose="020B0503050203000203" pitchFamily="34" charset="77"/>
                <a:ea typeface="+mn-ea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1437" y="1065"/>
              <a:ext cx="369" cy="40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 b="0" i="0" dirty="0">
                <a:latin typeface="IBM Plex Sans" panose="020B0503050203000203" pitchFamily="34" charset="77"/>
                <a:ea typeface="+mn-ea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719" y="1464"/>
              <a:ext cx="368" cy="39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 b="0" i="0" dirty="0">
                <a:latin typeface="IBM Plex Sans" panose="020B0503050203000203" pitchFamily="34" charset="77"/>
                <a:ea typeface="+mn-ea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auto">
            <a:xfrm>
              <a:off x="0" y="1464"/>
              <a:ext cx="367" cy="39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 b="0" i="0" dirty="0">
                <a:latin typeface="IBM Plex Sans" panose="020B0503050203000203" pitchFamily="34" charset="77"/>
                <a:ea typeface="+mn-ea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1081" y="1464"/>
              <a:ext cx="362" cy="3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 b="0" i="0" dirty="0">
                <a:latin typeface="IBM Plex Sans" panose="020B0503050203000203" pitchFamily="34" charset="77"/>
                <a:ea typeface="+mn-ea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auto">
            <a:xfrm>
              <a:off x="361" y="1857"/>
              <a:ext cx="363" cy="40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 b="0" i="0" dirty="0">
                <a:latin typeface="IBM Plex Sans" panose="020B0503050203000203" pitchFamily="34" charset="77"/>
                <a:ea typeface="+mn-ea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auto">
            <a:xfrm>
              <a:off x="719" y="1857"/>
              <a:ext cx="368" cy="40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 b="0" i="0" dirty="0">
                <a:latin typeface="IBM Plex Sans" panose="020B0503050203000203" pitchFamily="34" charset="77"/>
                <a:ea typeface="+mn-ea"/>
              </a:endParaRPr>
            </a:p>
          </p:txBody>
        </p:sp>
      </p:grpSp>
      <p:pic>
        <p:nvPicPr>
          <p:cNvPr id="17" name="Picture 20" descr="logoc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400"/>
            <a:ext cx="50292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02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42003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18" name="Rectangle 1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i="0">
                <a:latin typeface="IBM Plex Sans" panose="020B0503050203000203" pitchFamily="34" charset="77"/>
                <a:ea typeface="+mn-ea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 i="0">
                <a:latin typeface="IBM Plex Sans" panose="020B0503050203000203" pitchFamily="34" charset="77"/>
                <a:ea typeface="+mn-ea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IBM Plex Sans" panose="020B0503050203000203" pitchFamily="34" charset="77"/>
              </a:defRPr>
            </a:lvl1pPr>
          </a:lstStyle>
          <a:p>
            <a:fld id="{7B6C1171-BF0B-5F46-9283-47CFA77D48D9}" type="slidenum">
              <a:rPr lang="pt-BR" smtClean="0"/>
              <a:pPr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500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049488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2057400" cy="5867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6019800" cy="5867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765182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IBM Plex Sans SemiBold" panose="020B0503050203000203" pitchFamily="34" charset="77"/>
              </a:defRPr>
            </a:lvl1pPr>
          </a:lstStyle>
          <a:p>
            <a:r>
              <a:rPr lang="pt-BR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111840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507697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62734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01732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893566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IBM Plex Sans SemiBold" panose="020B0503050203000203" pitchFamily="34" charset="77"/>
              </a:defRPr>
            </a:lvl1pPr>
          </a:lstStyle>
          <a:p>
            <a:r>
              <a:rPr lang="pt-BR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67338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661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711853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027514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 rot="-5400000">
            <a:off x="-3009900" y="3390900"/>
            <a:ext cx="6477000" cy="457200"/>
          </a:xfrm>
          <a:prstGeom prst="rect">
            <a:avLst/>
          </a:prstGeom>
          <a:gradFill rotWithShape="1">
            <a:gsLst>
              <a:gs pos="0">
                <a:srgbClr val="08479C"/>
              </a:gs>
              <a:gs pos="100000">
                <a:srgbClr val="08479C">
                  <a:gamma/>
                  <a:shade val="46275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eaVert"/>
          <a:lstStyle/>
          <a:p>
            <a:pPr>
              <a:defRPr/>
            </a:pPr>
            <a:endParaRPr lang="pt-BR" sz="2400" b="0" i="0" dirty="0">
              <a:latin typeface="IBM Plex Sans" panose="020B0503050203000203" pitchFamily="34" charset="77"/>
              <a:ea typeface="+mn-ea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/>
              <a:t>Clique para editar o estilo do título mestre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1029" name="Picture 5" descr="inpe_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Freeform 6"/>
          <p:cNvSpPr>
            <a:spLocks noChangeArrowheads="1"/>
          </p:cNvSpPr>
          <p:nvPr/>
        </p:nvSpPr>
        <p:spPr bwMode="auto">
          <a:xfrm>
            <a:off x="685800" y="3810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006699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BR" b="0" i="0" dirty="0">
              <a:latin typeface="IBM Plex Sans" panose="020B0503050203000203" pitchFamily="34" charset="77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0" i="0">
          <a:solidFill>
            <a:srgbClr val="003366"/>
          </a:solidFill>
          <a:latin typeface="IBM Plex Sans" panose="020B0503050203000203" pitchFamily="34" charset="77"/>
          <a:ea typeface="ヒラギノ角ゴ Pro W3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charset="0"/>
          <a:ea typeface="ヒラギノ角ゴ Pro W3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charset="0"/>
          <a:ea typeface="ヒラギノ角ゴ Pro W3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charset="0"/>
          <a:ea typeface="ヒラギノ角ゴ Pro W3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charset="0"/>
          <a:ea typeface="ヒラギノ角ゴ Pro W3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0"/>
        <a:buChar char="n"/>
        <a:defRPr sz="2400" b="0" i="0">
          <a:solidFill>
            <a:schemeClr val="tx1"/>
          </a:solidFill>
          <a:latin typeface="IBM Plex Sans" panose="020B0503050203000203" pitchFamily="34" charset="77"/>
          <a:ea typeface="ヒラギノ角ゴ Pro W3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¨"/>
        <a:defRPr sz="2000" b="0" i="0">
          <a:solidFill>
            <a:schemeClr val="tx1"/>
          </a:solidFill>
          <a:latin typeface="IBM Plex Sans" panose="020B0503050203000203" pitchFamily="34" charset="77"/>
          <a:ea typeface="ヒラギノ角ゴ Pro W3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n"/>
        <a:defRPr sz="2000" b="0" i="0">
          <a:solidFill>
            <a:schemeClr val="tx1"/>
          </a:solidFill>
          <a:latin typeface="IBM Plex Sans" panose="020B0503050203000203" pitchFamily="34" charset="77"/>
          <a:ea typeface="ヒラギノ角ゴ Pro W3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¨"/>
        <a:defRPr sz="1600" b="0" i="0">
          <a:solidFill>
            <a:schemeClr val="tx1"/>
          </a:solidFill>
          <a:latin typeface="IBM Plex Sans" panose="020B0503050203000203" pitchFamily="34" charset="77"/>
          <a:ea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 b="0" i="0">
          <a:solidFill>
            <a:schemeClr val="tx1"/>
          </a:solidFill>
          <a:latin typeface="IBM Plex Sans" panose="020B0503050203000203" pitchFamily="34" charset="77"/>
          <a:ea typeface="ヒラギノ角ゴ Pro W3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tiff"/><Relationship Id="rId5" Type="http://schemas.openxmlformats.org/officeDocument/2006/relationships/image" Target="../media/image50.jpeg"/><Relationship Id="rId4" Type="http://schemas.openxmlformats.org/officeDocument/2006/relationships/image" Target="../media/image4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 dirty="0" err="1">
                <a:latin typeface="IBM Plex Sans SemiBold" panose="020B0503050203000203" pitchFamily="34" charset="77"/>
              </a:rPr>
              <a:t>Planejamento</a:t>
            </a:r>
            <a:r>
              <a:rPr lang="en-US" b="1" dirty="0">
                <a:latin typeface="IBM Plex Sans SemiBold" panose="020B0503050203000203" pitchFamily="34" charset="77"/>
              </a:rPr>
              <a:t> da </a:t>
            </a:r>
            <a:r>
              <a:rPr lang="en-US" b="1" dirty="0" err="1">
                <a:latin typeface="IBM Plex Sans SemiBold" panose="020B0503050203000203" pitchFamily="34" charset="77"/>
              </a:rPr>
              <a:t>Pesquisa</a:t>
            </a:r>
            <a:endParaRPr lang="en-US" b="1" dirty="0">
              <a:latin typeface="IBM Plex Sans SemiBold" panose="020B0503050203000203" pitchFamily="34" charset="77"/>
            </a:endParaRP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dirty="0" err="1"/>
              <a:t>Curso</a:t>
            </a:r>
            <a:r>
              <a:rPr lang="en-US" dirty="0"/>
              <a:t> </a:t>
            </a:r>
            <a:r>
              <a:rPr lang="ja-JP" altLang="en-US"/>
              <a:t>“</a:t>
            </a:r>
            <a:r>
              <a:rPr lang="en-US" dirty="0" err="1"/>
              <a:t>Metodologia</a:t>
            </a:r>
            <a:r>
              <a:rPr lang="en-US" dirty="0"/>
              <a:t> de </a:t>
            </a:r>
            <a:r>
              <a:rPr lang="en-US" dirty="0" err="1"/>
              <a:t>Pesquisa</a:t>
            </a:r>
            <a:r>
              <a:rPr lang="ja-JP" altLang="en-US"/>
              <a:t>”</a:t>
            </a:r>
            <a:endParaRPr lang="en-US" dirty="0"/>
          </a:p>
          <a:p>
            <a:pPr eaLnBrk="1" hangingPunct="1">
              <a:buFont typeface="Wingdings" charset="0"/>
              <a:buNone/>
            </a:pPr>
            <a:endParaRPr lang="en-US" dirty="0"/>
          </a:p>
          <a:p>
            <a:pPr eaLnBrk="1" hangingPunct="1">
              <a:buFont typeface="Wingdings" charset="0"/>
              <a:buNone/>
            </a:pPr>
            <a:r>
              <a:rPr lang="en-US" dirty="0"/>
              <a:t>Gilberto </a:t>
            </a:r>
            <a:r>
              <a:rPr lang="en-US" dirty="0" err="1"/>
              <a:t>Câmara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IBM Plex Sans SemiBold" panose="020B0503050203000203" pitchFamily="34" charset="77"/>
              </a:rPr>
              <a:t>Redes informais de pesquisa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85800" y="1285875"/>
            <a:ext cx="8243888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r>
              <a:rPr lang="pt-BR" sz="2400" dirty="0">
                <a:solidFill>
                  <a:srgbClr val="002060"/>
                </a:solidFill>
                <a:latin typeface="IBM Plex Sans" panose="020B0503050203000203" pitchFamily="34" charset="77"/>
              </a:rPr>
              <a:t>Congressos, workshops, escolas de curta duração, estágios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59747"/>
            <a:ext cx="4125913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41" y="3573016"/>
            <a:ext cx="4141784" cy="3105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>
                <a:latin typeface="IBM Plex Sans SemiBold" panose="020B0503050203000203" pitchFamily="34" charset="77"/>
              </a:rPr>
              <a:t>Início</a:t>
            </a:r>
            <a:r>
              <a:rPr lang="en-US" b="1" dirty="0">
                <a:latin typeface="IBM Plex Sans SemiBold" panose="020B0503050203000203" pitchFamily="34" charset="77"/>
              </a:rPr>
              <a:t> da </a:t>
            </a:r>
            <a:r>
              <a:rPr lang="en-US" b="1" dirty="0" err="1">
                <a:latin typeface="IBM Plex Sans SemiBold" panose="020B0503050203000203" pitchFamily="34" charset="77"/>
              </a:rPr>
              <a:t>Pesquisa</a:t>
            </a:r>
            <a:endParaRPr lang="en-US" b="1" dirty="0">
              <a:latin typeface="IBM Plex Sans SemiBold" panose="020B0503050203000203" pitchFamily="34" charset="77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143000" y="5786438"/>
            <a:ext cx="7786688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n-US" sz="2200" dirty="0" err="1">
                <a:solidFill>
                  <a:srgbClr val="00003F"/>
                </a:solidFill>
                <a:latin typeface="IBM Plex Sans" panose="020B0503050203000203" pitchFamily="34" charset="77"/>
              </a:rPr>
              <a:t>Escreva</a:t>
            </a:r>
            <a:r>
              <a:rPr lang="en-US" sz="2200" dirty="0">
                <a:solidFill>
                  <a:srgbClr val="00003F"/>
                </a:solidFill>
                <a:latin typeface="IBM Plex Sans" panose="020B0503050203000203" pitchFamily="34" charset="77"/>
              </a:rPr>
              <a:t> um </a:t>
            </a:r>
            <a:r>
              <a:rPr lang="en-US" sz="2200" dirty="0" err="1">
                <a:solidFill>
                  <a:srgbClr val="00003F"/>
                </a:solidFill>
                <a:latin typeface="IBM Plex Sans" panose="020B0503050203000203" pitchFamily="34" charset="77"/>
              </a:rPr>
              <a:t>trabalho</a:t>
            </a:r>
            <a:r>
              <a:rPr lang="en-US" sz="2200" dirty="0">
                <a:solidFill>
                  <a:srgbClr val="00003F"/>
                </a:solidFill>
                <a:latin typeface="IBM Plex Sans" panose="020B0503050203000203" pitchFamily="34" charset="77"/>
              </a:rPr>
              <a:t> de </a:t>
            </a:r>
            <a:r>
              <a:rPr lang="en-US" sz="2200" dirty="0" err="1">
                <a:solidFill>
                  <a:srgbClr val="00003F"/>
                </a:solidFill>
                <a:latin typeface="IBM Plex Sans" panose="020B0503050203000203" pitchFamily="34" charset="77"/>
              </a:rPr>
              <a:t>revisão</a:t>
            </a:r>
            <a:r>
              <a:rPr lang="en-US" sz="2200" dirty="0">
                <a:solidFill>
                  <a:srgbClr val="00003F"/>
                </a:solidFill>
                <a:latin typeface="IBM Plex Sans" panose="020B0503050203000203" pitchFamily="34" charset="77"/>
              </a:rPr>
              <a:t> (5-10 </a:t>
            </a:r>
            <a:r>
              <a:rPr lang="en-US" sz="2200" dirty="0" err="1">
                <a:solidFill>
                  <a:srgbClr val="00003F"/>
                </a:solidFill>
                <a:latin typeface="IBM Plex Sans" panose="020B0503050203000203" pitchFamily="34" charset="77"/>
              </a:rPr>
              <a:t>pgs</a:t>
            </a:r>
            <a:r>
              <a:rPr lang="en-US" sz="2200" dirty="0">
                <a:solidFill>
                  <a:srgbClr val="00003F"/>
                </a:solidFill>
                <a:latin typeface="IBM Plex Sans" panose="020B0503050203000203" pitchFamily="34" charset="77"/>
              </a:rPr>
              <a:t>) </a:t>
            </a:r>
            <a:r>
              <a:rPr lang="en-US" sz="2200" dirty="0" err="1">
                <a:solidFill>
                  <a:srgbClr val="00003F"/>
                </a:solidFill>
                <a:latin typeface="IBM Plex Sans" panose="020B0503050203000203" pitchFamily="34" charset="77"/>
              </a:rPr>
              <a:t>sobre</a:t>
            </a:r>
            <a:r>
              <a:rPr lang="en-US" sz="2200" dirty="0">
                <a:solidFill>
                  <a:srgbClr val="00003F"/>
                </a:solidFill>
                <a:latin typeface="IBM Plex Sans" panose="020B0503050203000203" pitchFamily="34" charset="77"/>
              </a:rPr>
              <a:t> o </a:t>
            </a:r>
            <a:r>
              <a:rPr lang="ja-JP" altLang="en-US" sz="2200" dirty="0">
                <a:solidFill>
                  <a:srgbClr val="00003F"/>
                </a:solidFill>
                <a:latin typeface="IBM Plex Sans" panose="020B0503050203000203" pitchFamily="34" charset="77"/>
              </a:rPr>
              <a:t>“</a:t>
            </a:r>
            <a:r>
              <a:rPr lang="en-US" sz="2200" dirty="0" err="1">
                <a:solidFill>
                  <a:srgbClr val="00003F"/>
                </a:solidFill>
                <a:latin typeface="IBM Plex Sans" panose="020B0503050203000203" pitchFamily="34" charset="77"/>
              </a:rPr>
              <a:t>estado</a:t>
            </a:r>
            <a:r>
              <a:rPr lang="en-US" sz="2200" dirty="0">
                <a:solidFill>
                  <a:srgbClr val="00003F"/>
                </a:solidFill>
                <a:latin typeface="IBM Plex Sans" panose="020B0503050203000203" pitchFamily="34" charset="77"/>
              </a:rPr>
              <a:t>-da-arte</a:t>
            </a:r>
            <a:r>
              <a:rPr lang="ja-JP" altLang="en-US" sz="2200" dirty="0">
                <a:solidFill>
                  <a:srgbClr val="00003F"/>
                </a:solidFill>
                <a:latin typeface="IBM Plex Sans" panose="020B0503050203000203" pitchFamily="34" charset="77"/>
              </a:rPr>
              <a:t>”</a:t>
            </a:r>
            <a:r>
              <a:rPr lang="en-US" sz="2200" dirty="0">
                <a:solidFill>
                  <a:srgbClr val="00003F"/>
                </a:solidFill>
                <a:latin typeface="IBM Plex Sans" panose="020B0503050203000203" pitchFamily="34" charset="77"/>
              </a:rPr>
              <a:t> </a:t>
            </a:r>
            <a:r>
              <a:rPr lang="en-US" sz="2200" dirty="0" err="1">
                <a:solidFill>
                  <a:srgbClr val="00003F"/>
                </a:solidFill>
                <a:latin typeface="IBM Plex Sans" panose="020B0503050203000203" pitchFamily="34" charset="77"/>
              </a:rPr>
              <a:t>em</a:t>
            </a:r>
            <a:r>
              <a:rPr lang="en-US" sz="2200" dirty="0">
                <a:solidFill>
                  <a:srgbClr val="00003F"/>
                </a:solidFill>
                <a:latin typeface="IBM Plex Sans" panose="020B0503050203000203" pitchFamily="34" charset="77"/>
              </a:rPr>
              <a:t> </a:t>
            </a:r>
            <a:r>
              <a:rPr lang="en-US" sz="2200" dirty="0" err="1">
                <a:solidFill>
                  <a:srgbClr val="00003F"/>
                </a:solidFill>
                <a:latin typeface="IBM Plex Sans" panose="020B0503050203000203" pitchFamily="34" charset="77"/>
              </a:rPr>
              <a:t>sua</a:t>
            </a:r>
            <a:r>
              <a:rPr lang="en-US" sz="2200" dirty="0">
                <a:solidFill>
                  <a:srgbClr val="00003F"/>
                </a:solidFill>
                <a:latin typeface="IBM Plex Sans" panose="020B0503050203000203" pitchFamily="34" charset="77"/>
              </a:rPr>
              <a:t> </a:t>
            </a:r>
            <a:r>
              <a:rPr lang="en-US" sz="2200" dirty="0" err="1">
                <a:solidFill>
                  <a:srgbClr val="00003F"/>
                </a:solidFill>
                <a:latin typeface="IBM Plex Sans" panose="020B0503050203000203" pitchFamily="34" charset="77"/>
              </a:rPr>
              <a:t>área</a:t>
            </a:r>
            <a:r>
              <a:rPr lang="en-US" sz="2200" dirty="0">
                <a:solidFill>
                  <a:srgbClr val="00003F"/>
                </a:solidFill>
                <a:latin typeface="IBM Plex Sans" panose="020B0503050203000203" pitchFamily="34" charset="77"/>
              </a:rPr>
              <a:t> de </a:t>
            </a:r>
            <a:r>
              <a:rPr lang="en-US" sz="2200" dirty="0" err="1">
                <a:solidFill>
                  <a:srgbClr val="00003F"/>
                </a:solidFill>
                <a:latin typeface="IBM Plex Sans" panose="020B0503050203000203" pitchFamily="34" charset="77"/>
              </a:rPr>
              <a:t>pesquisa</a:t>
            </a:r>
            <a:endParaRPr lang="en-US" sz="2200" dirty="0">
              <a:solidFill>
                <a:srgbClr val="00003F"/>
              </a:solidFill>
              <a:latin typeface="IBM Plex Sans" panose="020B0503050203000203" pitchFamily="34" charset="77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143000"/>
            <a:ext cx="5715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IBM Plex Sans SemiBold" panose="020B0503050203000203" pitchFamily="34" charset="77"/>
              </a:rPr>
              <a:t>Como conhecer o estado da arte?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857250" y="6143625"/>
            <a:ext cx="7786688" cy="4619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r>
              <a:rPr lang="pt-BR" sz="2400" dirty="0">
                <a:solidFill>
                  <a:srgbClr val="00003F"/>
                </a:solidFill>
                <a:latin typeface="IBM Plex Sans" panose="020B0503050203000203" pitchFamily="34" charset="77"/>
              </a:rPr>
              <a:t>Trabalhos desenvolvidos pela comunidade da área 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3929063" cy="481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IBM Plex Sans SemiBold" panose="020B0503050203000203" pitchFamily="34" charset="77"/>
              </a:rPr>
              <a:t>Como conhecer o estado da arte?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214438" y="1285875"/>
            <a:ext cx="6643687" cy="4619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r>
              <a:rPr lang="pt-BR" sz="2400" dirty="0">
                <a:solidFill>
                  <a:srgbClr val="002060"/>
                </a:solidFill>
                <a:latin typeface="IBM Plex Sans" panose="020B0503050203000203" pitchFamily="34" charset="77"/>
              </a:rPr>
              <a:t>Estado-da-arte=  Clássicos + avanços recentes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000250"/>
            <a:ext cx="5929313" cy="464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458200" cy="762000"/>
          </a:xfrm>
        </p:spPr>
        <p:txBody>
          <a:bodyPr/>
          <a:lstStyle/>
          <a:p>
            <a:r>
              <a:rPr lang="pt-BR" b="1" dirty="0">
                <a:latin typeface="IBM Plex Sans SemiBold" panose="020B0503050203000203" pitchFamily="34" charset="77"/>
              </a:rPr>
              <a:t>Estado da arte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85800" y="1456531"/>
            <a:ext cx="7929563" cy="101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r>
              <a:rPr lang="pt-BR" sz="2000" dirty="0">
                <a:solidFill>
                  <a:srgbClr val="002060"/>
                </a:solidFill>
                <a:latin typeface="IBM Plex Sans" panose="020B0503050203000203" pitchFamily="34" charset="77"/>
              </a:rPr>
              <a:t>Clássicos  = artigos de revisão, muito citados, abrem novos campos</a:t>
            </a:r>
          </a:p>
          <a:p>
            <a:pPr eaLnBrk="1" hangingPunct="1"/>
            <a:r>
              <a:rPr lang="pt-BR" sz="2000" dirty="0">
                <a:solidFill>
                  <a:srgbClr val="002060"/>
                </a:solidFill>
                <a:latin typeface="IBM Plex Sans" panose="020B0503050203000203" pitchFamily="34" charset="77"/>
              </a:rPr>
              <a:t> </a:t>
            </a:r>
          </a:p>
          <a:p>
            <a:pPr eaLnBrk="1" hangingPunct="1"/>
            <a:r>
              <a:rPr lang="pt-BR" sz="2000" dirty="0">
                <a:solidFill>
                  <a:srgbClr val="002060"/>
                </a:solidFill>
                <a:latin typeface="IBM Plex Sans" panose="020B0503050203000203" pitchFamily="34" charset="77"/>
              </a:rPr>
              <a:t>Avanços recentes = escolha criteriosa nos últimos cinco anos 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86063"/>
            <a:ext cx="7677150" cy="347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458200" cy="762000"/>
          </a:xfrm>
        </p:spPr>
        <p:txBody>
          <a:bodyPr/>
          <a:lstStyle/>
          <a:p>
            <a:pPr eaLnBrk="1" hangingPunct="1"/>
            <a:r>
              <a:rPr lang="en-US" sz="3000" b="1" dirty="0">
                <a:latin typeface="IBM Plex Sans SemiBold" panose="020B0503050203000203" pitchFamily="34" charset="77"/>
              </a:rPr>
              <a:t>De </a:t>
            </a:r>
            <a:r>
              <a:rPr lang="en-US" sz="3000" b="1" dirty="0" err="1">
                <a:latin typeface="IBM Plex Sans SemiBold" panose="020B0503050203000203" pitchFamily="34" charset="77"/>
              </a:rPr>
              <a:t>questões</a:t>
            </a:r>
            <a:r>
              <a:rPr lang="en-US" sz="3000" b="1" dirty="0">
                <a:latin typeface="IBM Plex Sans SemiBold" panose="020B0503050203000203" pitchFamily="34" charset="77"/>
              </a:rPr>
              <a:t> </a:t>
            </a:r>
            <a:r>
              <a:rPr lang="en-US" sz="3000" b="1" dirty="0" err="1">
                <a:latin typeface="IBM Plex Sans SemiBold" panose="020B0503050203000203" pitchFamily="34" charset="77"/>
              </a:rPr>
              <a:t>gerais</a:t>
            </a:r>
            <a:r>
              <a:rPr lang="en-US" sz="3000" b="1" dirty="0">
                <a:latin typeface="IBM Plex Sans SemiBold" panose="020B0503050203000203" pitchFamily="34" charset="77"/>
              </a:rPr>
              <a:t> para </a:t>
            </a:r>
            <a:r>
              <a:rPr lang="en-US" sz="3000" b="1" dirty="0" err="1">
                <a:latin typeface="IBM Plex Sans SemiBold" panose="020B0503050203000203" pitchFamily="34" charset="77"/>
              </a:rPr>
              <a:t>perguntas</a:t>
            </a:r>
            <a:r>
              <a:rPr lang="en-US" sz="3000" b="1" dirty="0">
                <a:latin typeface="IBM Plex Sans SemiBold" panose="020B0503050203000203" pitchFamily="34" charset="77"/>
              </a:rPr>
              <a:t> </a:t>
            </a:r>
            <a:r>
              <a:rPr lang="en-US" sz="3000" b="1" dirty="0" err="1">
                <a:latin typeface="IBM Plex Sans SemiBold" panose="020B0503050203000203" pitchFamily="34" charset="77"/>
              </a:rPr>
              <a:t>científicas</a:t>
            </a:r>
            <a:endParaRPr lang="en-US" sz="3000" b="1" dirty="0">
              <a:latin typeface="IBM Plex Sans SemiBold" panose="020B0503050203000203" pitchFamily="34" charset="77"/>
            </a:endParaRP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143000"/>
            <a:ext cx="49530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1235869" y="4653136"/>
            <a:ext cx="7358062" cy="17235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ja-JP" altLang="en-US" sz="2200" dirty="0">
                <a:solidFill>
                  <a:srgbClr val="002060"/>
                </a:solidFill>
                <a:latin typeface="IBM Plex Sans" panose="020B0503050203000203" pitchFamily="34" charset="77"/>
              </a:rPr>
              <a:t>“</a:t>
            </a:r>
            <a:r>
              <a:rPr lang="en-US" sz="2200" dirty="0" err="1">
                <a:solidFill>
                  <a:srgbClr val="002060"/>
                </a:solidFill>
                <a:latin typeface="IBM Plex Sans" panose="020B0503050203000203" pitchFamily="34" charset="77"/>
              </a:rPr>
              <a:t>Estou</a:t>
            </a:r>
            <a:r>
              <a:rPr lang="en-US" sz="2200" dirty="0">
                <a:solidFill>
                  <a:srgbClr val="002060"/>
                </a:solidFill>
                <a:latin typeface="IBM Plex Sans" panose="020B0503050203000203" pitchFamily="34" charset="77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IBM Plex Sans" panose="020B0503050203000203" pitchFamily="34" charset="77"/>
              </a:rPr>
              <a:t>vou</a:t>
            </a:r>
            <a:r>
              <a:rPr lang="en-US" sz="2200" dirty="0">
                <a:solidFill>
                  <a:srgbClr val="002060"/>
                </a:solidFill>
                <a:latin typeface="IBM Plex Sans" panose="020B0503050203000203" pitchFamily="34" charset="77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IBM Plex Sans" panose="020B0503050203000203" pitchFamily="34" charset="77"/>
              </a:rPr>
              <a:t>estudar</a:t>
            </a:r>
            <a:r>
              <a:rPr lang="en-US" sz="2200" dirty="0">
                <a:solidFill>
                  <a:srgbClr val="002060"/>
                </a:solidFill>
                <a:latin typeface="IBM Plex Sans" panose="020B0503050203000203" pitchFamily="34" charset="77"/>
              </a:rPr>
              <a:t>  ___(</a:t>
            </a:r>
            <a:r>
              <a:rPr lang="en-US" sz="2200" dirty="0" err="1">
                <a:solidFill>
                  <a:srgbClr val="002060"/>
                </a:solidFill>
                <a:latin typeface="IBM Plex Sans" panose="020B0503050203000203" pitchFamily="34" charset="77"/>
              </a:rPr>
              <a:t>topico</a:t>
            </a:r>
            <a:r>
              <a:rPr lang="en-US" sz="2200" dirty="0">
                <a:solidFill>
                  <a:srgbClr val="002060"/>
                </a:solidFill>
                <a:latin typeface="IBM Plex Sans" panose="020B0503050203000203" pitchFamily="34" charset="77"/>
              </a:rPr>
              <a:t>)________</a:t>
            </a:r>
            <a:r>
              <a:rPr lang="ja-JP" altLang="en-US" sz="2200" dirty="0">
                <a:solidFill>
                  <a:srgbClr val="002060"/>
                </a:solidFill>
                <a:latin typeface="IBM Plex Sans" panose="020B0503050203000203" pitchFamily="34" charset="77"/>
              </a:rPr>
              <a:t>”</a:t>
            </a:r>
            <a:endParaRPr lang="en-US" sz="2200" dirty="0">
              <a:solidFill>
                <a:srgbClr val="002060"/>
              </a:solidFill>
              <a:latin typeface="IBM Plex Sans" panose="020B0503050203000203" pitchFamily="34" charset="77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ja-JP" altLang="en-US" sz="2200" dirty="0">
                <a:solidFill>
                  <a:srgbClr val="002060"/>
                </a:solidFill>
                <a:latin typeface="IBM Plex Sans" panose="020B0503050203000203" pitchFamily="34" charset="77"/>
              </a:rPr>
              <a:t>“</a:t>
            </a:r>
            <a:r>
              <a:rPr lang="en-US" sz="2200" dirty="0" err="1">
                <a:solidFill>
                  <a:srgbClr val="002060"/>
                </a:solidFill>
                <a:latin typeface="IBM Plex Sans" panose="020B0503050203000203" pitchFamily="34" charset="77"/>
              </a:rPr>
              <a:t>porque</a:t>
            </a:r>
            <a:r>
              <a:rPr lang="en-US" sz="2200" dirty="0">
                <a:solidFill>
                  <a:srgbClr val="002060"/>
                </a:solidFill>
                <a:latin typeface="IBM Plex Sans" panose="020B0503050203000203" pitchFamily="34" charset="77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IBM Plex Sans" panose="020B0503050203000203" pitchFamily="34" charset="77"/>
              </a:rPr>
              <a:t>eu</a:t>
            </a:r>
            <a:r>
              <a:rPr lang="en-US" sz="2200" dirty="0">
                <a:solidFill>
                  <a:srgbClr val="002060"/>
                </a:solidFill>
                <a:latin typeface="IBM Plex Sans" panose="020B0503050203000203" pitchFamily="34" charset="77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IBM Plex Sans" panose="020B0503050203000203" pitchFamily="34" charset="77"/>
              </a:rPr>
              <a:t>quero</a:t>
            </a:r>
            <a:r>
              <a:rPr lang="en-US" sz="2200" dirty="0">
                <a:solidFill>
                  <a:srgbClr val="002060"/>
                </a:solidFill>
                <a:latin typeface="IBM Plex Sans" panose="020B0503050203000203" pitchFamily="34" charset="77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IBM Plex Sans" panose="020B0503050203000203" pitchFamily="34" charset="77"/>
              </a:rPr>
              <a:t>descobrir</a:t>
            </a:r>
            <a:r>
              <a:rPr lang="en-US" sz="2200" dirty="0">
                <a:solidFill>
                  <a:srgbClr val="002060"/>
                </a:solidFill>
                <a:latin typeface="IBM Plex Sans" panose="020B0503050203000203" pitchFamily="34" charset="77"/>
              </a:rPr>
              <a:t>/</a:t>
            </a:r>
            <a:r>
              <a:rPr lang="en-US" sz="2200" dirty="0" err="1">
                <a:solidFill>
                  <a:srgbClr val="002060"/>
                </a:solidFill>
                <a:latin typeface="IBM Plex Sans" panose="020B0503050203000203" pitchFamily="34" charset="77"/>
              </a:rPr>
              <a:t>inventar</a:t>
            </a:r>
            <a:r>
              <a:rPr lang="en-US" sz="2200" dirty="0">
                <a:solidFill>
                  <a:srgbClr val="002060"/>
                </a:solidFill>
                <a:latin typeface="IBM Plex Sans" panose="020B0503050203000203" pitchFamily="34" charset="77"/>
              </a:rPr>
              <a:t> __(</a:t>
            </a:r>
            <a:r>
              <a:rPr lang="en-US" sz="2200" dirty="0" err="1">
                <a:solidFill>
                  <a:srgbClr val="002060"/>
                </a:solidFill>
                <a:latin typeface="IBM Plex Sans" panose="020B0503050203000203" pitchFamily="34" charset="77"/>
              </a:rPr>
              <a:t>pergunta</a:t>
            </a:r>
            <a:r>
              <a:rPr lang="en-US" sz="2200" dirty="0">
                <a:solidFill>
                  <a:srgbClr val="002060"/>
                </a:solidFill>
                <a:latin typeface="IBM Plex Sans" panose="020B0503050203000203" pitchFamily="34" charset="77"/>
              </a:rPr>
              <a:t>)_____</a:t>
            </a:r>
            <a:r>
              <a:rPr lang="ja-JP" altLang="en-US" sz="2200" dirty="0">
                <a:solidFill>
                  <a:srgbClr val="002060"/>
                </a:solidFill>
                <a:latin typeface="IBM Plex Sans" panose="020B0503050203000203" pitchFamily="34" charset="77"/>
              </a:rPr>
              <a:t>”</a:t>
            </a:r>
            <a:endParaRPr lang="en-US" sz="2200" dirty="0">
              <a:solidFill>
                <a:srgbClr val="002060"/>
              </a:solidFill>
              <a:latin typeface="IBM Plex Sans" panose="020B0503050203000203" pitchFamily="34" charset="77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ja-JP" altLang="en-US" sz="2200" dirty="0">
                <a:solidFill>
                  <a:srgbClr val="002060"/>
                </a:solidFill>
                <a:latin typeface="IBM Plex Sans" panose="020B0503050203000203" pitchFamily="34" charset="77"/>
              </a:rPr>
              <a:t>“</a:t>
            </a:r>
            <a:r>
              <a:rPr lang="en-US" sz="2200" dirty="0">
                <a:solidFill>
                  <a:srgbClr val="002060"/>
                </a:solidFill>
                <a:latin typeface="IBM Plex Sans" panose="020B0503050203000203" pitchFamily="34" charset="77"/>
              </a:rPr>
              <a:t>para </a:t>
            </a:r>
            <a:r>
              <a:rPr lang="en-US" sz="2200" dirty="0" err="1">
                <a:solidFill>
                  <a:srgbClr val="002060"/>
                </a:solidFill>
                <a:latin typeface="IBM Plex Sans" panose="020B0503050203000203" pitchFamily="34" charset="77"/>
              </a:rPr>
              <a:t>entender</a:t>
            </a:r>
            <a:r>
              <a:rPr lang="en-US" sz="2200" dirty="0">
                <a:solidFill>
                  <a:srgbClr val="002060"/>
                </a:solidFill>
                <a:latin typeface="IBM Plex Sans" panose="020B0503050203000203" pitchFamily="34" charset="77"/>
              </a:rPr>
              <a:t>/</a:t>
            </a:r>
            <a:r>
              <a:rPr lang="en-US" sz="2200" dirty="0" err="1">
                <a:solidFill>
                  <a:srgbClr val="002060"/>
                </a:solidFill>
                <a:latin typeface="IBM Plex Sans" panose="020B0503050203000203" pitchFamily="34" charset="77"/>
              </a:rPr>
              <a:t>mostrar</a:t>
            </a:r>
            <a:r>
              <a:rPr lang="en-US" sz="2200" dirty="0">
                <a:solidFill>
                  <a:srgbClr val="002060"/>
                </a:solidFill>
                <a:latin typeface="IBM Plex Sans" panose="020B0503050203000203" pitchFamily="34" charset="77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IBM Plex Sans" panose="020B0503050203000203" pitchFamily="34" charset="77"/>
              </a:rPr>
              <a:t>como</a:t>
            </a:r>
            <a:r>
              <a:rPr lang="en-US" sz="2200" dirty="0">
                <a:solidFill>
                  <a:srgbClr val="002060"/>
                </a:solidFill>
                <a:latin typeface="IBM Plex Sans" panose="020B0503050203000203" pitchFamily="34" charset="77"/>
              </a:rPr>
              <a:t>___(</a:t>
            </a:r>
            <a:r>
              <a:rPr lang="en-US" sz="2200" dirty="0" err="1">
                <a:solidFill>
                  <a:srgbClr val="002060"/>
                </a:solidFill>
                <a:latin typeface="IBM Plex Sans" panose="020B0503050203000203" pitchFamily="34" charset="77"/>
              </a:rPr>
              <a:t>relevância</a:t>
            </a:r>
            <a:r>
              <a:rPr lang="en-US" sz="2200" dirty="0">
                <a:solidFill>
                  <a:srgbClr val="002060"/>
                </a:solidFill>
                <a:latin typeface="IBM Plex Sans" panose="020B0503050203000203" pitchFamily="34" charset="77"/>
              </a:rPr>
              <a:t>)_______</a:t>
            </a:r>
            <a:r>
              <a:rPr lang="ja-JP" altLang="en-US" sz="2200" dirty="0">
                <a:solidFill>
                  <a:srgbClr val="002060"/>
                </a:solidFill>
                <a:latin typeface="IBM Plex Sans" panose="020B0503050203000203" pitchFamily="34" charset="77"/>
              </a:rPr>
              <a:t>”</a:t>
            </a:r>
            <a:endParaRPr lang="en-US" sz="2200" dirty="0">
              <a:solidFill>
                <a:srgbClr val="002060"/>
              </a:solidFill>
              <a:latin typeface="IBM Plex Sans" panose="020B0503050203000203" pitchFamily="34" charset="77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2800" b="1" dirty="0">
                <a:latin typeface="IBM Plex Sans SemiBold" panose="020B0503050203000203" pitchFamily="34" charset="77"/>
              </a:rPr>
              <a:t>Como usar os padrões espaciais medidos por imagens para inferir quem está desmatando?</a:t>
            </a:r>
          </a:p>
        </p:txBody>
      </p:sp>
      <p:sp>
        <p:nvSpPr>
          <p:cNvPr id="6" name="Retângulo 5"/>
          <p:cNvSpPr/>
          <p:nvPr/>
        </p:nvSpPr>
        <p:spPr>
          <a:xfrm>
            <a:off x="685801" y="4509120"/>
            <a:ext cx="8153400" cy="19236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200" dirty="0">
                <a:solidFill>
                  <a:srgbClr val="A30303"/>
                </a:solidFill>
                <a:latin typeface="IBM Plex Sans" panose="020B0503050203000203" pitchFamily="34" charset="77"/>
              </a:rPr>
              <a:t>Eu vou estudar </a:t>
            </a:r>
            <a:r>
              <a:rPr lang="pt-BR" sz="2200" dirty="0">
                <a:solidFill>
                  <a:srgbClr val="002060"/>
                </a:solidFill>
                <a:latin typeface="IBM Plex Sans" panose="020B0503050203000203" pitchFamily="34" charset="77"/>
              </a:rPr>
              <a:t>métodos para classificar padrões espaciais de desmatamento...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200" dirty="0">
                <a:solidFill>
                  <a:srgbClr val="A30303"/>
                </a:solidFill>
                <a:latin typeface="IBM Plex Sans" panose="020B0503050203000203" pitchFamily="34" charset="77"/>
              </a:rPr>
              <a:t>porque quero descobrir </a:t>
            </a:r>
            <a:r>
              <a:rPr lang="pt-BR" sz="2200" dirty="0">
                <a:solidFill>
                  <a:srgbClr val="002060"/>
                </a:solidFill>
                <a:latin typeface="IBM Plex Sans" panose="020B0503050203000203" pitchFamily="34" charset="77"/>
              </a:rPr>
              <a:t>como associar padrões espaciais do desmatamento a agentes de mudança de uso da terra...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200" dirty="0">
                <a:solidFill>
                  <a:srgbClr val="A30303"/>
                </a:solidFill>
                <a:latin typeface="IBM Plex Sans" panose="020B0503050203000203" pitchFamily="34" charset="77"/>
              </a:rPr>
              <a:t>para entender </a:t>
            </a:r>
            <a:r>
              <a:rPr lang="pt-BR" sz="2200" dirty="0">
                <a:solidFill>
                  <a:srgbClr val="002060"/>
                </a:solidFill>
                <a:latin typeface="IBM Plex Sans" panose="020B0503050203000203" pitchFamily="34" charset="77"/>
              </a:rPr>
              <a:t>quem está desmatando a Amazônia.</a:t>
            </a:r>
          </a:p>
        </p:txBody>
      </p:sp>
      <p:pic>
        <p:nvPicPr>
          <p:cNvPr id="2355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1214438"/>
            <a:ext cx="5214937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b="1" dirty="0">
                <a:latin typeface="IBM Plex Sans SemiBold" panose="020B0503050203000203" pitchFamily="34" charset="77"/>
              </a:rPr>
              <a:t>Peixe-boi amazônico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00" y="0"/>
            <a:ext cx="37211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Imagem 4" descr="peixebo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214438"/>
            <a:ext cx="3438525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714375" y="3866842"/>
            <a:ext cx="8501062" cy="2862322"/>
          </a:xfrm>
          <a:prstGeom prst="rect">
            <a:avLst/>
          </a:prstGeom>
          <a:solidFill>
            <a:srgbClr val="D9D9D9"/>
          </a:solidFill>
        </p:spPr>
        <p:txBody>
          <a:bodyPr>
            <a:spAutoFit/>
          </a:bodyPr>
          <a:lstStyle/>
          <a:p>
            <a:r>
              <a:rPr lang="pt-BR" sz="2000" dirty="0">
                <a:solidFill>
                  <a:srgbClr val="A30303"/>
                </a:solidFill>
                <a:latin typeface="IBM Plex Sans" panose="020B0503050203000203" pitchFamily="34" charset="77"/>
              </a:rPr>
              <a:t>Eu vou estudar </a:t>
            </a:r>
            <a:r>
              <a:rPr lang="pt-BR" sz="2000" dirty="0">
                <a:solidFill>
                  <a:srgbClr val="002060"/>
                </a:solidFill>
                <a:latin typeface="IBM Plex Sans" panose="020B0503050203000203" pitchFamily="34" charset="77"/>
              </a:rPr>
              <a:t>a distribuição espacial de </a:t>
            </a:r>
            <a:r>
              <a:rPr lang="pt-BR" sz="2000" dirty="0" err="1">
                <a:solidFill>
                  <a:srgbClr val="002060"/>
                </a:solidFill>
                <a:latin typeface="IBM Plex Sans" panose="020B0503050203000203" pitchFamily="34" charset="77"/>
              </a:rPr>
              <a:t>macrófitas</a:t>
            </a:r>
            <a:r>
              <a:rPr lang="pt-BR" sz="2000" dirty="0">
                <a:solidFill>
                  <a:srgbClr val="002060"/>
                </a:solidFill>
                <a:latin typeface="IBM Plex Sans" panose="020B0503050203000203" pitchFamily="34" charset="77"/>
              </a:rPr>
              <a:t> aquáticas consumidas pelo peixe-boi amazônico na região do Médio Solimões</a:t>
            </a:r>
          </a:p>
          <a:p>
            <a:endParaRPr lang="pt-BR" sz="2000" dirty="0">
              <a:solidFill>
                <a:srgbClr val="002060"/>
              </a:solidFill>
              <a:latin typeface="IBM Plex Sans" panose="020B0503050203000203" pitchFamily="34" charset="77"/>
            </a:endParaRPr>
          </a:p>
          <a:p>
            <a:r>
              <a:rPr lang="pt-BR" sz="2000" dirty="0">
                <a:solidFill>
                  <a:srgbClr val="A30303"/>
                </a:solidFill>
                <a:latin typeface="IBM Plex Sans" panose="020B0503050203000203" pitchFamily="34" charset="77"/>
              </a:rPr>
              <a:t>porque quero descobrir </a:t>
            </a:r>
            <a:r>
              <a:rPr lang="pt-BR" sz="2000" dirty="0">
                <a:solidFill>
                  <a:srgbClr val="002060"/>
                </a:solidFill>
                <a:latin typeface="IBM Plex Sans" panose="020B0503050203000203" pitchFamily="34" charset="77"/>
              </a:rPr>
              <a:t>como a distribuição dos principais gêneros de </a:t>
            </a:r>
            <a:r>
              <a:rPr lang="pt-BR" sz="2000" dirty="0" err="1">
                <a:solidFill>
                  <a:srgbClr val="002060"/>
                </a:solidFill>
                <a:latin typeface="IBM Plex Sans" panose="020B0503050203000203" pitchFamily="34" charset="77"/>
              </a:rPr>
              <a:t>macrófitas</a:t>
            </a:r>
            <a:r>
              <a:rPr lang="pt-BR" sz="2000" dirty="0">
                <a:solidFill>
                  <a:srgbClr val="002060"/>
                </a:solidFill>
                <a:latin typeface="IBM Plex Sans" panose="020B0503050203000203" pitchFamily="34" charset="77"/>
              </a:rPr>
              <a:t> consumidas pelo peixe-boi varia ao longo do ciclo anual de inundação na região.</a:t>
            </a:r>
          </a:p>
          <a:p>
            <a:endParaRPr lang="pt-BR" sz="2000" dirty="0">
              <a:solidFill>
                <a:srgbClr val="002060"/>
              </a:solidFill>
              <a:latin typeface="IBM Plex Sans" panose="020B0503050203000203" pitchFamily="34" charset="77"/>
            </a:endParaRPr>
          </a:p>
          <a:p>
            <a:r>
              <a:rPr lang="pt-BR" sz="2000" dirty="0">
                <a:solidFill>
                  <a:srgbClr val="A30303"/>
                </a:solidFill>
                <a:latin typeface="IBM Plex Sans" panose="020B0503050203000203" pitchFamily="34" charset="77"/>
              </a:rPr>
              <a:t>para entender como </a:t>
            </a:r>
            <a:r>
              <a:rPr lang="pt-BR" sz="2000" dirty="0">
                <a:solidFill>
                  <a:srgbClr val="002060"/>
                </a:solidFill>
                <a:latin typeface="IBM Plex Sans" panose="020B0503050203000203" pitchFamily="34" charset="77"/>
              </a:rPr>
              <a:t>variam a estrutura do habitat e a disponibilidade de recursos alimentares para o peixe-boi ao longo do ano.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/>
              <a:t>Dispersão de lavras de lagostas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1214438"/>
            <a:ext cx="439102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642938" y="4429125"/>
            <a:ext cx="8001000" cy="20621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dirty="0">
                <a:solidFill>
                  <a:srgbClr val="A30303"/>
                </a:solidFill>
                <a:latin typeface="IBM Plex Sans" panose="020B0503050203000203" pitchFamily="34" charset="77"/>
              </a:rPr>
              <a:t>Eu vou estudar </a:t>
            </a:r>
            <a:r>
              <a:rPr lang="pt-BR" sz="2000" dirty="0">
                <a:solidFill>
                  <a:srgbClr val="002060"/>
                </a:solidFill>
                <a:latin typeface="IBM Plex Sans" panose="020B0503050203000203" pitchFamily="34" charset="77"/>
              </a:rPr>
              <a:t>a dispersão de larvas de lagostas no Atlântico tropical.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dirty="0">
                <a:solidFill>
                  <a:srgbClr val="A30303"/>
                </a:solidFill>
                <a:latin typeface="IBM Plex Sans" panose="020B0503050203000203" pitchFamily="34" charset="77"/>
              </a:rPr>
              <a:t>Porque eu quero descobrir </a:t>
            </a:r>
            <a:r>
              <a:rPr lang="pt-BR" sz="2000" dirty="0">
                <a:solidFill>
                  <a:srgbClr val="002060"/>
                </a:solidFill>
                <a:latin typeface="IBM Plex Sans" panose="020B0503050203000203" pitchFamily="34" charset="77"/>
              </a:rPr>
              <a:t>se há uma interdependência entre os estoques pesqueiros.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dirty="0">
                <a:solidFill>
                  <a:srgbClr val="A30303"/>
                </a:solidFill>
                <a:latin typeface="IBM Plex Sans" panose="020B0503050203000203" pitchFamily="34" charset="77"/>
              </a:rPr>
              <a:t>Para entender como </a:t>
            </a:r>
            <a:r>
              <a:rPr lang="pt-BR" sz="2000" dirty="0">
                <a:solidFill>
                  <a:srgbClr val="002060"/>
                </a:solidFill>
                <a:latin typeface="IBM Plex Sans" panose="020B0503050203000203" pitchFamily="34" charset="77"/>
              </a:rPr>
              <a:t>seria possível estabelecer uma legislação para recursos pesqueiros que são explorados por mais de um país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2400" b="1" dirty="0" err="1">
                <a:latin typeface="IBM Plex Sans SemiBold" panose="020B0503050203000203" pitchFamily="34" charset="77"/>
              </a:rPr>
              <a:t>Extraçao</a:t>
            </a:r>
            <a:r>
              <a:rPr lang="pt-BR" sz="2400" b="1" dirty="0">
                <a:latin typeface="IBM Plex Sans SemiBold" panose="020B0503050203000203" pitchFamily="34" charset="77"/>
              </a:rPr>
              <a:t> de uso da terra com séries temporais de dados de </a:t>
            </a:r>
            <a:r>
              <a:rPr lang="pt-BR" sz="2400" b="1" dirty="0" err="1">
                <a:latin typeface="IBM Plex Sans SemiBold" panose="020B0503050203000203" pitchFamily="34" charset="77"/>
              </a:rPr>
              <a:t>sensorimento</a:t>
            </a:r>
            <a:r>
              <a:rPr lang="pt-BR" sz="2400" b="1" dirty="0">
                <a:latin typeface="IBM Plex Sans SemiBold" panose="020B0503050203000203" pitchFamily="34" charset="77"/>
              </a:rPr>
              <a:t> remoto</a:t>
            </a:r>
          </a:p>
        </p:txBody>
      </p:sp>
      <p:sp>
        <p:nvSpPr>
          <p:cNvPr id="6" name="Retângulo 5"/>
          <p:cNvSpPr/>
          <p:nvPr/>
        </p:nvSpPr>
        <p:spPr>
          <a:xfrm>
            <a:off x="827584" y="4770716"/>
            <a:ext cx="7920880" cy="20621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dirty="0">
                <a:solidFill>
                  <a:srgbClr val="A30303"/>
                </a:solidFill>
                <a:latin typeface="IBM Plex Sans" panose="020B0503050203000203" pitchFamily="34" charset="77"/>
                <a:cs typeface="Calibri"/>
              </a:rPr>
              <a:t>Eu vou estudar </a:t>
            </a:r>
            <a:r>
              <a:rPr lang="pt-BR" sz="2000" dirty="0">
                <a:solidFill>
                  <a:srgbClr val="002060"/>
                </a:solidFill>
                <a:latin typeface="IBM Plex Sans" panose="020B0503050203000203" pitchFamily="34" charset="77"/>
                <a:cs typeface="Calibri"/>
              </a:rPr>
              <a:t>como extrair informação sobre transições de uso da terra com séries temporais de imagens de satélite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dirty="0">
                <a:solidFill>
                  <a:srgbClr val="A30303"/>
                </a:solidFill>
                <a:latin typeface="IBM Plex Sans" panose="020B0503050203000203" pitchFamily="34" charset="77"/>
                <a:cs typeface="Calibri"/>
              </a:rPr>
              <a:t>Porque eu quero </a:t>
            </a:r>
            <a:r>
              <a:rPr lang="pt-BR" sz="2000" dirty="0">
                <a:solidFill>
                  <a:srgbClr val="002060"/>
                </a:solidFill>
                <a:latin typeface="IBM Plex Sans" panose="020B0503050203000203" pitchFamily="34" charset="77"/>
                <a:cs typeface="Calibri"/>
              </a:rPr>
              <a:t>produzir mapas de transição de uso da terra para o Brasil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dirty="0">
                <a:solidFill>
                  <a:srgbClr val="A30303"/>
                </a:solidFill>
                <a:latin typeface="IBM Plex Sans" panose="020B0503050203000203" pitchFamily="34" charset="77"/>
                <a:cs typeface="Calibri"/>
              </a:rPr>
              <a:t>Para entender </a:t>
            </a:r>
            <a:r>
              <a:rPr lang="pt-BR" sz="2000" dirty="0">
                <a:solidFill>
                  <a:srgbClr val="002060"/>
                </a:solidFill>
                <a:latin typeface="IBM Plex Sans" panose="020B0503050203000203" pitchFamily="34" charset="77"/>
                <a:cs typeface="Calibri"/>
              </a:rPr>
              <a:t>quais são as transformações que aconteceram no campo brasileiro desde o início do século 21.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96752"/>
            <a:ext cx="5472608" cy="3521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9800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fazer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terminar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tese</a:t>
            </a:r>
            <a:r>
              <a:rPr lang="en-US" dirty="0"/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340768"/>
            <a:ext cx="4061251" cy="51845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6550223"/>
            <a:ext cx="19094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IBM Plex Sans" panose="020B0503050203000203" pitchFamily="34" charset="77"/>
                <a:cs typeface="Calibri"/>
              </a:rPr>
              <a:t>www.jamesyang.com</a:t>
            </a:r>
            <a:endParaRPr lang="en-US" sz="1400" dirty="0">
              <a:solidFill>
                <a:schemeClr val="bg2">
                  <a:lumMod val="75000"/>
                </a:schemeClr>
              </a:solidFill>
              <a:latin typeface="IBM Plex Sans" panose="020B0503050203000203" pitchFamily="34" charset="77"/>
              <a:cs typeface="Calibri"/>
            </a:endParaRPr>
          </a:p>
        </p:txBody>
      </p:sp>
      <p:sp>
        <p:nvSpPr>
          <p:cNvPr id="5" name="CaixaDeTexto 5"/>
          <p:cNvSpPr txBox="1"/>
          <p:nvPr/>
        </p:nvSpPr>
        <p:spPr>
          <a:xfrm>
            <a:off x="5364088" y="1412776"/>
            <a:ext cx="36004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r>
              <a:rPr lang="pt-BR" sz="2400" dirty="0">
                <a:solidFill>
                  <a:srgbClr val="00003F"/>
                </a:solidFill>
                <a:latin typeface="IBM Plex Sans" panose="020B0503050203000203" pitchFamily="34" charset="77"/>
                <a:cs typeface="Calibri"/>
              </a:rPr>
              <a:t>Você precisará de quatro qualidades...</a:t>
            </a:r>
          </a:p>
        </p:txBody>
      </p:sp>
    </p:spTree>
    <p:extLst>
      <p:ext uri="{BB962C8B-B14F-4D97-AF65-F5344CB8AC3E}">
        <p14:creationId xmlns:p14="http://schemas.microsoft.com/office/powerpoint/2010/main" val="18127631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>
                <a:latin typeface="IBM Plex Sans SemiBold" panose="020B0503050203000203" pitchFamily="34" charset="77"/>
              </a:rPr>
              <a:t>Preparação</a:t>
            </a:r>
            <a:r>
              <a:rPr lang="en-US" b="1" dirty="0">
                <a:latin typeface="IBM Plex Sans SemiBold" panose="020B0503050203000203" pitchFamily="34" charset="77"/>
              </a:rPr>
              <a:t> da </a:t>
            </a:r>
            <a:r>
              <a:rPr lang="en-US" b="1" dirty="0" err="1">
                <a:latin typeface="IBM Plex Sans SemiBold" panose="020B0503050203000203" pitchFamily="34" charset="77"/>
              </a:rPr>
              <a:t>Proposta</a:t>
            </a:r>
            <a:r>
              <a:rPr lang="en-US" b="1" dirty="0">
                <a:latin typeface="IBM Plex Sans SemiBold" panose="020B0503050203000203" pitchFamily="34" charset="77"/>
              </a:rPr>
              <a:t> de </a:t>
            </a:r>
            <a:r>
              <a:rPr lang="en-US" b="1" dirty="0" err="1">
                <a:latin typeface="IBM Plex Sans SemiBold" panose="020B0503050203000203" pitchFamily="34" charset="77"/>
              </a:rPr>
              <a:t>Tese</a:t>
            </a:r>
            <a:endParaRPr lang="en-US" b="1" dirty="0">
              <a:latin typeface="IBM Plex Sans SemiBold" panose="020B0503050203000203" pitchFamily="34" charset="77"/>
            </a:endParaRP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1285875"/>
            <a:ext cx="51435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857250" y="5000625"/>
            <a:ext cx="8001000" cy="15700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IBM Plex Sans" panose="020B0503050203000203" pitchFamily="34" charset="77"/>
              </a:rPr>
              <a:t>Entre </a:t>
            </a:r>
            <a:r>
              <a:rPr lang="en-US" sz="2400" dirty="0" err="1">
                <a:solidFill>
                  <a:srgbClr val="002060"/>
                </a:solidFill>
                <a:latin typeface="IBM Plex Sans" panose="020B0503050203000203" pitchFamily="34" charset="77"/>
              </a:rPr>
              <a:t>num</a:t>
            </a:r>
            <a:r>
              <a:rPr lang="en-US" sz="2400" dirty="0">
                <a:solidFill>
                  <a:srgbClr val="002060"/>
                </a:solidFill>
                <a:latin typeface="IBM Plex Sans" panose="020B0503050203000203" pitchFamily="34" charset="77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IBM Plex Sans" panose="020B0503050203000203" pitchFamily="34" charset="77"/>
              </a:rPr>
              <a:t>grupo</a:t>
            </a:r>
            <a:r>
              <a:rPr lang="en-US" sz="2400" dirty="0">
                <a:solidFill>
                  <a:srgbClr val="002060"/>
                </a:solidFill>
                <a:latin typeface="IBM Plex Sans" panose="020B0503050203000203" pitchFamily="34" charset="77"/>
              </a:rPr>
              <a:t> de </a:t>
            </a:r>
            <a:r>
              <a:rPr lang="en-US" sz="2400" dirty="0" err="1">
                <a:solidFill>
                  <a:srgbClr val="002060"/>
                </a:solidFill>
                <a:latin typeface="IBM Plex Sans" panose="020B0503050203000203" pitchFamily="34" charset="77"/>
              </a:rPr>
              <a:t>suporte</a:t>
            </a:r>
            <a:r>
              <a:rPr lang="en-US" sz="2400" dirty="0">
                <a:solidFill>
                  <a:srgbClr val="002060"/>
                </a:solidFill>
                <a:latin typeface="IBM Plex Sans" panose="020B0503050203000203" pitchFamily="34" charset="77"/>
              </a:rPr>
              <a:t> (</a:t>
            </a:r>
            <a:r>
              <a:rPr lang="ja-JP" altLang="en-US" sz="2400" dirty="0">
                <a:solidFill>
                  <a:srgbClr val="002060"/>
                </a:solidFill>
                <a:latin typeface="IBM Plex Sans" panose="020B0503050203000203" pitchFamily="34" charset="77"/>
              </a:rPr>
              <a:t>“</a:t>
            </a:r>
            <a:r>
              <a:rPr lang="en-US" sz="2400" dirty="0" err="1">
                <a:solidFill>
                  <a:srgbClr val="002060"/>
                </a:solidFill>
                <a:latin typeface="IBM Plex Sans" panose="020B0503050203000203" pitchFamily="34" charset="77"/>
              </a:rPr>
              <a:t>Tese</a:t>
            </a:r>
            <a:r>
              <a:rPr lang="en-US" sz="2400" dirty="0">
                <a:solidFill>
                  <a:srgbClr val="002060"/>
                </a:solidFill>
                <a:latin typeface="IBM Plex Sans" panose="020B0503050203000203" pitchFamily="34" charset="77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IBM Plex Sans" panose="020B0503050203000203" pitchFamily="34" charset="77"/>
              </a:rPr>
              <a:t>Solidária</a:t>
            </a:r>
            <a:r>
              <a:rPr lang="ja-JP" altLang="en-US" sz="2400" dirty="0">
                <a:solidFill>
                  <a:srgbClr val="002060"/>
                </a:solidFill>
                <a:latin typeface="IBM Plex Sans" panose="020B0503050203000203" pitchFamily="34" charset="77"/>
              </a:rPr>
              <a:t>”</a:t>
            </a:r>
            <a:r>
              <a:rPr lang="en-US" sz="2400" dirty="0">
                <a:solidFill>
                  <a:srgbClr val="002060"/>
                </a:solidFill>
                <a:latin typeface="IBM Plex Sans" panose="020B0503050203000203" pitchFamily="34" charset="77"/>
              </a:rPr>
              <a:t>)</a:t>
            </a:r>
          </a:p>
          <a:p>
            <a:endParaRPr lang="en-US" sz="2400" dirty="0">
              <a:solidFill>
                <a:srgbClr val="002060"/>
              </a:solidFill>
              <a:latin typeface="IBM Plex Sans" panose="020B0503050203000203" pitchFamily="34" charset="77"/>
            </a:endParaRPr>
          </a:p>
          <a:p>
            <a:r>
              <a:rPr lang="en-US" sz="2400" dirty="0" err="1">
                <a:solidFill>
                  <a:srgbClr val="002060"/>
                </a:solidFill>
                <a:latin typeface="IBM Plex Sans" panose="020B0503050203000203" pitchFamily="34" charset="77"/>
              </a:rPr>
              <a:t>Apresente</a:t>
            </a:r>
            <a:r>
              <a:rPr lang="en-US" sz="2400" dirty="0">
                <a:solidFill>
                  <a:srgbClr val="002060"/>
                </a:solidFill>
                <a:latin typeface="IBM Plex Sans" panose="020B0503050203000203" pitchFamily="34" charset="77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IBM Plex Sans" panose="020B0503050203000203" pitchFamily="34" charset="77"/>
              </a:rPr>
              <a:t>suas</a:t>
            </a:r>
            <a:r>
              <a:rPr lang="en-US" sz="2400" dirty="0">
                <a:solidFill>
                  <a:srgbClr val="002060"/>
                </a:solidFill>
                <a:latin typeface="IBM Plex Sans" panose="020B0503050203000203" pitchFamily="34" charset="77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IBM Plex Sans" panose="020B0503050203000203" pitchFamily="34" charset="77"/>
              </a:rPr>
              <a:t>idéias</a:t>
            </a:r>
            <a:r>
              <a:rPr lang="en-US" sz="2400" dirty="0">
                <a:solidFill>
                  <a:srgbClr val="002060"/>
                </a:solidFill>
                <a:latin typeface="IBM Plex Sans" panose="020B0503050203000203" pitchFamily="34" charset="77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IBM Plex Sans" panose="020B0503050203000203" pitchFamily="34" charset="77"/>
              </a:rPr>
              <a:t>para</a:t>
            </a:r>
            <a:r>
              <a:rPr lang="en-US" sz="2400" dirty="0">
                <a:solidFill>
                  <a:srgbClr val="002060"/>
                </a:solidFill>
                <a:latin typeface="IBM Plex Sans" panose="020B0503050203000203" pitchFamily="34" charset="77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IBM Plex Sans" panose="020B0503050203000203" pitchFamily="34" charset="77"/>
              </a:rPr>
              <a:t>seus</a:t>
            </a:r>
            <a:r>
              <a:rPr lang="en-US" sz="2400" dirty="0">
                <a:solidFill>
                  <a:srgbClr val="002060"/>
                </a:solidFill>
                <a:latin typeface="IBM Plex Sans" panose="020B0503050203000203" pitchFamily="34" charset="77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IBM Plex Sans" panose="020B0503050203000203" pitchFamily="34" charset="77"/>
              </a:rPr>
              <a:t>colegas</a:t>
            </a:r>
            <a:r>
              <a:rPr lang="en-US" sz="2400" dirty="0">
                <a:solidFill>
                  <a:srgbClr val="002060"/>
                </a:solidFill>
                <a:latin typeface="IBM Plex Sans" panose="020B0503050203000203" pitchFamily="34" charset="77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IBM Plex Sans" panose="020B0503050203000203" pitchFamily="34" charset="77"/>
              </a:rPr>
              <a:t>seu</a:t>
            </a:r>
            <a:r>
              <a:rPr lang="en-US" sz="2400" dirty="0">
                <a:solidFill>
                  <a:srgbClr val="002060"/>
                </a:solidFill>
                <a:latin typeface="IBM Plex Sans" panose="020B0503050203000203" pitchFamily="34" charset="77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IBM Plex Sans" panose="020B0503050203000203" pitchFamily="34" charset="77"/>
              </a:rPr>
              <a:t>orientador</a:t>
            </a:r>
            <a:r>
              <a:rPr lang="en-US" sz="2400" dirty="0">
                <a:solidFill>
                  <a:srgbClr val="002060"/>
                </a:solidFill>
                <a:latin typeface="IBM Plex Sans" panose="020B0503050203000203" pitchFamily="34" charset="77"/>
              </a:rPr>
              <a:t> e (se </a:t>
            </a:r>
            <a:r>
              <a:rPr lang="en-US" sz="2400" dirty="0" err="1">
                <a:solidFill>
                  <a:srgbClr val="002060"/>
                </a:solidFill>
                <a:latin typeface="IBM Plex Sans" panose="020B0503050203000203" pitchFamily="34" charset="77"/>
              </a:rPr>
              <a:t>puder</a:t>
            </a:r>
            <a:r>
              <a:rPr lang="en-US" sz="2400" dirty="0">
                <a:solidFill>
                  <a:srgbClr val="002060"/>
                </a:solidFill>
                <a:latin typeface="IBM Plex Sans" panose="020B0503050203000203" pitchFamily="34" charset="77"/>
              </a:rPr>
              <a:t>) </a:t>
            </a:r>
            <a:r>
              <a:rPr lang="en-US" sz="2400" dirty="0" err="1">
                <a:solidFill>
                  <a:srgbClr val="002060"/>
                </a:solidFill>
                <a:latin typeface="IBM Plex Sans" panose="020B0503050203000203" pitchFamily="34" charset="77"/>
              </a:rPr>
              <a:t>num</a:t>
            </a:r>
            <a:r>
              <a:rPr lang="en-US" sz="2400" dirty="0">
                <a:solidFill>
                  <a:srgbClr val="002060"/>
                </a:solidFill>
                <a:latin typeface="IBM Plex Sans" panose="020B0503050203000203" pitchFamily="34" charset="77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IBM Plex Sans" panose="020B0503050203000203" pitchFamily="34" charset="77"/>
              </a:rPr>
              <a:t>congresso</a:t>
            </a:r>
            <a:r>
              <a:rPr lang="en-US" sz="2400" dirty="0">
                <a:solidFill>
                  <a:srgbClr val="002060"/>
                </a:solidFill>
                <a:latin typeface="IBM Plex Sans" panose="020B0503050203000203" pitchFamily="34" charset="77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IBM Plex Sans" panose="020B0503050203000203" pitchFamily="34" charset="77"/>
              </a:rPr>
              <a:t>científico</a:t>
            </a:r>
            <a:endParaRPr lang="en-US" sz="2400" dirty="0">
              <a:solidFill>
                <a:srgbClr val="002060"/>
              </a:solidFill>
              <a:latin typeface="IBM Plex Sans" panose="020B0503050203000203" pitchFamily="34" charset="77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>
                <a:latin typeface="IBM Plex Sans SemiBold" panose="020B0503050203000203" pitchFamily="34" charset="77"/>
              </a:rPr>
              <a:t>Desenvolvimento</a:t>
            </a:r>
            <a:r>
              <a:rPr lang="en-US" b="1" dirty="0">
                <a:latin typeface="IBM Plex Sans SemiBold" panose="020B0503050203000203" pitchFamily="34" charset="77"/>
              </a:rPr>
              <a:t> da </a:t>
            </a:r>
            <a:r>
              <a:rPr lang="en-US" b="1" dirty="0" err="1">
                <a:latin typeface="IBM Plex Sans SemiBold" panose="020B0503050203000203" pitchFamily="34" charset="77"/>
              </a:rPr>
              <a:t>Tese</a:t>
            </a:r>
            <a:r>
              <a:rPr lang="en-US" b="1" dirty="0">
                <a:latin typeface="IBM Plex Sans SemiBold" panose="020B0503050203000203" pitchFamily="34" charset="77"/>
              </a:rPr>
              <a:t> </a:t>
            </a:r>
          </a:p>
        </p:txBody>
      </p:sp>
      <p:pic>
        <p:nvPicPr>
          <p:cNvPr id="2867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214438"/>
            <a:ext cx="319087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Imagem 6" descr="natur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928688"/>
            <a:ext cx="2601913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Seta para a direita 7"/>
          <p:cNvSpPr>
            <a:spLocks noChangeArrowheads="1"/>
          </p:cNvSpPr>
          <p:nvPr/>
        </p:nvSpPr>
        <p:spPr bwMode="auto">
          <a:xfrm>
            <a:off x="4214813" y="2357438"/>
            <a:ext cx="1857375" cy="500062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BFCEF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pt-BR" dirty="0">
              <a:latin typeface="IBM Plex Sans" panose="020B0503050203000203" pitchFamily="34" charset="77"/>
            </a:endParaRPr>
          </a:p>
        </p:txBody>
      </p:sp>
      <p:sp>
        <p:nvSpPr>
          <p:cNvPr id="27654" name="Retângulo 3"/>
          <p:cNvSpPr>
            <a:spLocks noChangeArrowheads="1"/>
          </p:cNvSpPr>
          <p:nvPr/>
        </p:nvSpPr>
        <p:spPr bwMode="auto">
          <a:xfrm>
            <a:off x="4000500" y="2857500"/>
            <a:ext cx="2428875" cy="13239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dirty="0">
                <a:solidFill>
                  <a:srgbClr val="00005E"/>
                </a:solidFill>
                <a:latin typeface="IBM Plex Sans" panose="020B0503050203000203" pitchFamily="34" charset="77"/>
              </a:rPr>
              <a:t>Submeta artigos científicos com resultados o mais rápido possível</a:t>
            </a:r>
          </a:p>
        </p:txBody>
      </p:sp>
      <p:pic>
        <p:nvPicPr>
          <p:cNvPr id="2867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4643438"/>
            <a:ext cx="3286125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eta dobrada 15"/>
          <p:cNvSpPr/>
          <p:nvPr/>
        </p:nvSpPr>
        <p:spPr bwMode="auto">
          <a:xfrm rot="10800000">
            <a:off x="5786438" y="4572000"/>
            <a:ext cx="785812" cy="1714500"/>
          </a:xfrm>
          <a:prstGeom prst="bentArrow">
            <a:avLst/>
          </a:prstGeom>
          <a:solidFill>
            <a:srgbClr val="BFCEFD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pt-BR" dirty="0">
              <a:latin typeface="IBM Plex Sans" panose="020B0503050203000203" pitchFamily="34" charset="77"/>
              <a:ea typeface="+mn-ea"/>
            </a:endParaRPr>
          </a:p>
        </p:txBody>
      </p:sp>
      <p:sp>
        <p:nvSpPr>
          <p:cNvPr id="27657" name="Retângulo 3"/>
          <p:cNvSpPr>
            <a:spLocks noChangeArrowheads="1"/>
          </p:cNvSpPr>
          <p:nvPr/>
        </p:nvSpPr>
        <p:spPr bwMode="auto">
          <a:xfrm>
            <a:off x="6715125" y="4929188"/>
            <a:ext cx="2428875" cy="7080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chemeClr val="bg2">
                    <a:lumMod val="75000"/>
                  </a:schemeClr>
                </a:solidFill>
                <a:latin typeface="IBM Plex Sans" panose="020B0503050203000203" pitchFamily="34" charset="77"/>
                <a:ea typeface="+mn-ea"/>
              </a:rPr>
              <a:t>Componha a tese a</a:t>
            </a:r>
          </a:p>
          <a:p>
            <a:pPr>
              <a:defRPr/>
            </a:pPr>
            <a:r>
              <a:rPr lang="pt-BR" sz="2000" dirty="0">
                <a:solidFill>
                  <a:schemeClr val="bg2">
                    <a:lumMod val="75000"/>
                  </a:schemeClr>
                </a:solidFill>
                <a:latin typeface="IBM Plex Sans" panose="020B0503050203000203" pitchFamily="34" charset="77"/>
                <a:ea typeface="+mn-ea"/>
              </a:rPr>
              <a:t>partir dos artigos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 </a:t>
            </a:r>
            <a:r>
              <a:rPr lang="en-US" dirty="0" err="1"/>
              <a:t>princípio</a:t>
            </a:r>
            <a:r>
              <a:rPr lang="en-US" dirty="0"/>
              <a:t> </a:t>
            </a:r>
            <a:r>
              <a:rPr lang="en-US" dirty="0" err="1"/>
              <a:t>básico</a:t>
            </a:r>
            <a:r>
              <a:rPr lang="en-US" dirty="0"/>
              <a:t> da </a:t>
            </a:r>
            <a:r>
              <a:rPr lang="en-US" dirty="0" err="1"/>
              <a:t>pós-graduação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1484784"/>
            <a:ext cx="3672408" cy="3672408"/>
          </a:xfrm>
          <a:prstGeom prst="rect">
            <a:avLst/>
          </a:prstGeom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61063" y="5397500"/>
            <a:ext cx="8352730" cy="1079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pt-BR" sz="2800" kern="0" dirty="0">
                <a:solidFill>
                  <a:srgbClr val="860000"/>
                </a:solidFill>
                <a:latin typeface="IBM Plex Sans" panose="020B0503050203000203" pitchFamily="34" charset="77"/>
                <a:ea typeface="+mn-ea"/>
                <a:cs typeface="+mn-cs"/>
              </a:rPr>
              <a:t>A tese é sua, o orientador apenas te mostra caminhos (e às vezes nem isso...)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84168" y="1484784"/>
            <a:ext cx="19094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IBM Plex Sans" panose="020B0503050203000203" pitchFamily="34" charset="77"/>
                <a:cs typeface="Calibri"/>
              </a:rPr>
              <a:t>www.jamesyang.com</a:t>
            </a:r>
            <a:endParaRPr lang="en-US" sz="1400" dirty="0">
              <a:solidFill>
                <a:schemeClr val="bg2">
                  <a:lumMod val="75000"/>
                </a:schemeClr>
              </a:solidFill>
              <a:latin typeface="IBM Plex Sans" panose="020B0503050203000203" pitchFamily="34" charset="77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2738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Como </a:t>
            </a:r>
            <a:r>
              <a:rPr lang="en-US" dirty="0" err="1"/>
              <a:t>gerenciar</a:t>
            </a:r>
            <a:r>
              <a:rPr lang="en-US" dirty="0"/>
              <a:t> </a:t>
            </a:r>
            <a:r>
              <a:rPr lang="en-US" dirty="0" err="1"/>
              <a:t>seu</a:t>
            </a:r>
            <a:r>
              <a:rPr lang="en-US" dirty="0"/>
              <a:t> </a:t>
            </a:r>
            <a:r>
              <a:rPr lang="en-US" dirty="0" err="1"/>
              <a:t>orientador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778000"/>
            <a:ext cx="7842448" cy="330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54591" y="5157192"/>
            <a:ext cx="7921865" cy="1079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pt-BR" sz="2400" kern="0" dirty="0">
                <a:solidFill>
                  <a:srgbClr val="002060"/>
                </a:solidFill>
                <a:latin typeface="IBM Plex Sans" panose="020B0503050203000203" pitchFamily="34" charset="77"/>
                <a:ea typeface="+mn-ea"/>
                <a:cs typeface="+mn-cs"/>
              </a:rPr>
              <a:t>Mantenha reuniões regulares com seu orientador (pelo menos uma vez por mês)</a:t>
            </a:r>
          </a:p>
        </p:txBody>
      </p:sp>
    </p:spTree>
    <p:extLst>
      <p:ext uri="{BB962C8B-B14F-4D97-AF65-F5344CB8AC3E}">
        <p14:creationId xmlns:p14="http://schemas.microsoft.com/office/powerpoint/2010/main" val="25952006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Prepare </a:t>
            </a:r>
            <a:r>
              <a:rPr lang="en-US" dirty="0" err="1"/>
              <a:t>documentos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seu</a:t>
            </a:r>
            <a:r>
              <a:rPr lang="en-US" dirty="0"/>
              <a:t> </a:t>
            </a:r>
            <a:r>
              <a:rPr lang="en-US" dirty="0" err="1"/>
              <a:t>orientador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827584" y="5175250"/>
            <a:ext cx="7741170" cy="1079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pt-BR" sz="2400" kern="0" dirty="0">
                <a:solidFill>
                  <a:srgbClr val="002060"/>
                </a:solidFill>
                <a:latin typeface="IBM Plex Sans" panose="020B0503050203000203" pitchFamily="34" charset="77"/>
                <a:ea typeface="+mn-ea"/>
                <a:cs typeface="+mn-cs"/>
              </a:rPr>
              <a:t>Os documentos são para você confirmar seu progresso, não para receber elogios do orientador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778000"/>
            <a:ext cx="774117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7571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Como </a:t>
            </a:r>
            <a:r>
              <a:rPr lang="en-US" dirty="0" err="1"/>
              <a:t>gerenciar</a:t>
            </a:r>
            <a:r>
              <a:rPr lang="en-US" dirty="0"/>
              <a:t> </a:t>
            </a:r>
            <a:r>
              <a:rPr lang="en-US" dirty="0" err="1"/>
              <a:t>sua</a:t>
            </a:r>
            <a:r>
              <a:rPr lang="en-US" dirty="0"/>
              <a:t> </a:t>
            </a:r>
            <a:r>
              <a:rPr lang="en-US" dirty="0" err="1"/>
              <a:t>ansiedade</a:t>
            </a:r>
            <a:r>
              <a:rPr lang="en-US" dirty="0"/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778000"/>
            <a:ext cx="76200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1913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DE5C5-490C-6549-ADA1-572F75BBB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história</a:t>
            </a:r>
            <a:r>
              <a:rPr lang="en-US" dirty="0"/>
              <a:t> de um paper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CA64F0-9F5A-9045-AA0C-5E306D7E3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146" y="1196752"/>
            <a:ext cx="8403350" cy="477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2045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643063"/>
            <a:ext cx="8213725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5856786" y="6548438"/>
            <a:ext cx="23262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ctr" eaLnBrk="1" hangingPunct="1"/>
            <a:r>
              <a:rPr lang="en-US" dirty="0">
                <a:latin typeface="IBM Plex Sans" panose="020B0503050203000203" pitchFamily="34" charset="77"/>
              </a:rPr>
              <a:t>TM/Landsat, 5, 4, 3 (2000)</a:t>
            </a:r>
            <a:endParaRPr lang="pt-BR" dirty="0">
              <a:latin typeface="IBM Plex Sans" panose="020B0503050203000203" pitchFamily="34" charset="77"/>
            </a:endParaRPr>
          </a:p>
        </p:txBody>
      </p: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1371600" y="6553200"/>
            <a:ext cx="2171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ctr" eaLnBrk="1" hangingPunct="1"/>
            <a:r>
              <a:rPr lang="en-US" dirty="0" err="1">
                <a:latin typeface="IBM Plex Sans" panose="020B0503050203000203" pitchFamily="34" charset="77"/>
              </a:rPr>
              <a:t>Prodes</a:t>
            </a:r>
            <a:r>
              <a:rPr lang="en-US" dirty="0">
                <a:latin typeface="IBM Plex Sans" panose="020B0503050203000203" pitchFamily="34" charset="77"/>
              </a:rPr>
              <a:t> (INPE, 2000)</a:t>
            </a:r>
            <a:endParaRPr lang="pt-BR" dirty="0">
              <a:latin typeface="IBM Plex Sans" panose="020B0503050203000203" pitchFamily="34" charset="77"/>
            </a:endParaRPr>
          </a:p>
        </p:txBody>
      </p:sp>
      <p:sp>
        <p:nvSpPr>
          <p:cNvPr id="29701" name="Rectangle 8"/>
          <p:cNvSpPr>
            <a:spLocks noChangeArrowheads="1"/>
          </p:cNvSpPr>
          <p:nvPr/>
        </p:nvSpPr>
        <p:spPr bwMode="auto">
          <a:xfrm>
            <a:off x="5181600" y="838200"/>
            <a:ext cx="3962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4"/>
              </a:buBlip>
            </a:pPr>
            <a:r>
              <a:rPr lang="en-US" sz="1200" dirty="0">
                <a:latin typeface="IBM Plex Sans" panose="020B0503050203000203" pitchFamily="34" charset="77"/>
              </a:rPr>
              <a:t> </a:t>
            </a:r>
            <a:endParaRPr lang="en-US" sz="1200" dirty="0">
              <a:solidFill>
                <a:srgbClr val="000066"/>
              </a:solidFill>
              <a:latin typeface="IBM Plex Sans" panose="020B0503050203000203" pitchFamily="34" charset="77"/>
            </a:endParaRPr>
          </a:p>
        </p:txBody>
      </p:sp>
      <p:pic>
        <p:nvPicPr>
          <p:cNvPr id="29702" name="Picture 9" descr="aest_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1857375"/>
            <a:ext cx="2873375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618" name="Text Box 10"/>
          <p:cNvSpPr txBox="1">
            <a:spLocks noChangeArrowheads="1"/>
          </p:cNvSpPr>
          <p:nvPr/>
        </p:nvSpPr>
        <p:spPr bwMode="auto">
          <a:xfrm>
            <a:off x="0" y="0"/>
            <a:ext cx="9144000" cy="1384300"/>
          </a:xfrm>
          <a:prstGeom prst="rect">
            <a:avLst/>
          </a:prstGeom>
          <a:solidFill>
            <a:srgbClr val="D9D9D9"/>
          </a:solidFill>
          <a:ln w="31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66"/>
                </a:solidFill>
                <a:latin typeface="IBM Plex Sans" panose="020B0503050203000203" pitchFamily="34" charset="77"/>
              </a:rPr>
              <a:t>Um </a:t>
            </a:r>
            <a:r>
              <a:rPr lang="en-US" sz="2800" dirty="0" err="1">
                <a:solidFill>
                  <a:srgbClr val="000066"/>
                </a:solidFill>
                <a:latin typeface="IBM Plex Sans" panose="020B0503050203000203" pitchFamily="34" charset="77"/>
              </a:rPr>
              <a:t>bom</a:t>
            </a:r>
            <a:r>
              <a:rPr lang="en-US" sz="2800" dirty="0">
                <a:solidFill>
                  <a:srgbClr val="000066"/>
                </a:solidFill>
                <a:latin typeface="IBM Plex Sans" panose="020B0503050203000203" pitchFamily="34" charset="77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IBM Plex Sans" panose="020B0503050203000203" pitchFamily="34" charset="77"/>
              </a:rPr>
              <a:t>exemplo</a:t>
            </a:r>
            <a:r>
              <a:rPr lang="en-US" sz="2800" dirty="0">
                <a:solidFill>
                  <a:srgbClr val="000066"/>
                </a:solidFill>
                <a:latin typeface="IBM Plex Sans" panose="020B0503050203000203" pitchFamily="34" charset="77"/>
              </a:rPr>
              <a:t>: </a:t>
            </a:r>
            <a:r>
              <a:rPr lang="ja-JP" altLang="en-US" sz="2800" dirty="0">
                <a:solidFill>
                  <a:srgbClr val="000066"/>
                </a:solidFill>
                <a:latin typeface="IBM Plex Sans" panose="020B0503050203000203" pitchFamily="34" charset="77"/>
              </a:rPr>
              <a:t>“</a:t>
            </a:r>
            <a:r>
              <a:rPr lang="pt-BR" sz="2800" dirty="0">
                <a:solidFill>
                  <a:srgbClr val="000066"/>
                </a:solidFill>
                <a:latin typeface="IBM Plex Sans" panose="020B0503050203000203" pitchFamily="34" charset="77"/>
              </a:rPr>
              <a:t>Mineração de Padrões de Mudança em Imagens de Sensoriamento Remoto” (tese de Doutorado de Marcelino Silva). </a:t>
            </a:r>
            <a:endParaRPr lang="en-US" sz="2800" dirty="0">
              <a:solidFill>
                <a:srgbClr val="000066"/>
              </a:solidFill>
              <a:latin typeface="IBM Plex Sans" panose="020B0503050203000203" pitchFamily="34" charset="77"/>
            </a:endParaRPr>
          </a:p>
        </p:txBody>
      </p:sp>
      <p:sp>
        <p:nvSpPr>
          <p:cNvPr id="29704" name="Text Box 11"/>
          <p:cNvSpPr txBox="1">
            <a:spLocks noChangeArrowheads="1"/>
          </p:cNvSpPr>
          <p:nvPr/>
        </p:nvSpPr>
        <p:spPr bwMode="auto">
          <a:xfrm>
            <a:off x="0" y="6600825"/>
            <a:ext cx="1172116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charset="0"/>
              <a:buNone/>
            </a:pPr>
            <a:r>
              <a:rPr lang="pt-BR" sz="1200" dirty="0">
                <a:latin typeface="IBM Plex Sans" panose="020B0503050203000203" pitchFamily="34" charset="77"/>
              </a:rPr>
              <a:t>Escada, 2003.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458200" cy="762000"/>
          </a:xfrm>
        </p:spPr>
        <p:txBody>
          <a:bodyPr/>
          <a:lstStyle/>
          <a:p>
            <a:pPr eaLnBrk="1" hangingPunct="1"/>
            <a:r>
              <a:rPr lang="en-US" dirty="0" err="1"/>
              <a:t>Motivação</a:t>
            </a:r>
            <a:endParaRPr lang="en-US" dirty="0"/>
          </a:p>
        </p:txBody>
      </p:sp>
      <p:pic>
        <p:nvPicPr>
          <p:cNvPr id="21507" name="Picture 2" descr="prodes_acum_97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" r="-414"/>
          <a:stretch>
            <a:fillRect/>
          </a:stretch>
        </p:blipFill>
        <p:spPr bwMode="auto">
          <a:xfrm>
            <a:off x="2286000" y="1000125"/>
            <a:ext cx="4229100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785813" y="4179888"/>
            <a:ext cx="8215312" cy="2308324"/>
          </a:xfrm>
          <a:prstGeom prst="rect">
            <a:avLst/>
          </a:prstGeom>
          <a:solidFill>
            <a:srgbClr val="D9D9D9"/>
          </a:solidFill>
        </p:spPr>
        <p:txBody>
          <a:bodyPr>
            <a:spAutoFit/>
          </a:bodyPr>
          <a:lstStyle/>
          <a:p>
            <a:r>
              <a:rPr lang="ja-JP" altLang="en-US" sz="2400">
                <a:solidFill>
                  <a:srgbClr val="002060"/>
                </a:solidFill>
                <a:latin typeface="IBM Plex Sans" panose="020B0503050203000203" pitchFamily="34" charset="77"/>
              </a:rPr>
              <a:t>“</a:t>
            </a:r>
            <a:r>
              <a:rPr lang="en-US" altLang="ja-JP" sz="2400" dirty="0" err="1">
                <a:solidFill>
                  <a:srgbClr val="002060"/>
                </a:solidFill>
                <a:latin typeface="IBM Plex Sans" panose="020B0503050203000203" pitchFamily="34" charset="77"/>
              </a:rPr>
              <a:t>Queremos</a:t>
            </a:r>
            <a:r>
              <a:rPr lang="en-US" altLang="ja-JP" sz="2400" dirty="0">
                <a:solidFill>
                  <a:srgbClr val="002060"/>
                </a:solidFill>
                <a:latin typeface="IBM Plex Sans" panose="020B0503050203000203" pitchFamily="34" charset="77"/>
              </a:rPr>
              <a:t> saber </a:t>
            </a:r>
            <a:r>
              <a:rPr lang="en-US" altLang="ja-JP" sz="2400" dirty="0" err="1">
                <a:solidFill>
                  <a:srgbClr val="002060"/>
                </a:solidFill>
                <a:latin typeface="IBM Plex Sans" panose="020B0503050203000203" pitchFamily="34" charset="77"/>
              </a:rPr>
              <a:t>q</a:t>
            </a:r>
            <a:r>
              <a:rPr lang="en-US" sz="2400" dirty="0" err="1">
                <a:solidFill>
                  <a:srgbClr val="002060"/>
                </a:solidFill>
                <a:latin typeface="IBM Plex Sans" panose="020B0503050203000203" pitchFamily="34" charset="77"/>
              </a:rPr>
              <a:t>uem</a:t>
            </a:r>
            <a:r>
              <a:rPr lang="en-US" sz="2400" dirty="0">
                <a:solidFill>
                  <a:srgbClr val="002060"/>
                </a:solidFill>
                <a:latin typeface="IBM Plex Sans" panose="020B0503050203000203" pitchFamily="34" charset="77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IBM Plex Sans" panose="020B0503050203000203" pitchFamily="34" charset="77"/>
              </a:rPr>
              <a:t>está</a:t>
            </a:r>
            <a:r>
              <a:rPr lang="en-US" sz="2400" dirty="0">
                <a:solidFill>
                  <a:srgbClr val="002060"/>
                </a:solidFill>
                <a:latin typeface="IBM Plex Sans" panose="020B0503050203000203" pitchFamily="34" charset="77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IBM Plex Sans" panose="020B0503050203000203" pitchFamily="34" charset="77"/>
              </a:rPr>
              <a:t>desmatando</a:t>
            </a:r>
            <a:r>
              <a:rPr lang="en-US" sz="2400" dirty="0">
                <a:solidFill>
                  <a:srgbClr val="002060"/>
                </a:solidFill>
                <a:latin typeface="IBM Plex Sans" panose="020B0503050203000203" pitchFamily="34" charset="77"/>
              </a:rPr>
              <a:t> a Amazônia</a:t>
            </a:r>
            <a:r>
              <a:rPr lang="ja-JP" altLang="en-US" sz="2400">
                <a:solidFill>
                  <a:srgbClr val="002060"/>
                </a:solidFill>
                <a:latin typeface="IBM Plex Sans" panose="020B0503050203000203" pitchFamily="34" charset="77"/>
              </a:rPr>
              <a:t>”</a:t>
            </a:r>
            <a:endParaRPr lang="en-US" sz="2400" dirty="0">
              <a:solidFill>
                <a:srgbClr val="002060"/>
              </a:solidFill>
              <a:latin typeface="IBM Plex Sans" panose="020B0503050203000203" pitchFamily="34" charset="77"/>
            </a:endParaRPr>
          </a:p>
          <a:p>
            <a:endParaRPr lang="en-US" sz="2400" dirty="0">
              <a:solidFill>
                <a:srgbClr val="002060"/>
              </a:solidFill>
              <a:latin typeface="IBM Plex Sans" panose="020B0503050203000203" pitchFamily="34" charset="77"/>
            </a:endParaRPr>
          </a:p>
          <a:p>
            <a:r>
              <a:rPr lang="ja-JP" altLang="en-US" sz="2400">
                <a:solidFill>
                  <a:srgbClr val="002060"/>
                </a:solidFill>
                <a:latin typeface="IBM Plex Sans" panose="020B0503050203000203" pitchFamily="34" charset="77"/>
              </a:rPr>
              <a:t>“</a:t>
            </a:r>
            <a:r>
              <a:rPr lang="en-US" sz="2400" dirty="0" err="1">
                <a:solidFill>
                  <a:srgbClr val="002060"/>
                </a:solidFill>
                <a:latin typeface="IBM Plex Sans" panose="020B0503050203000203" pitchFamily="34" charset="77"/>
              </a:rPr>
              <a:t>Os</a:t>
            </a:r>
            <a:r>
              <a:rPr lang="en-US" sz="2400" dirty="0">
                <a:solidFill>
                  <a:srgbClr val="002060"/>
                </a:solidFill>
                <a:latin typeface="IBM Plex Sans" panose="020B0503050203000203" pitchFamily="34" charset="77"/>
              </a:rPr>
              <a:t> dados que </a:t>
            </a:r>
            <a:r>
              <a:rPr lang="en-US" sz="2400" dirty="0" err="1">
                <a:solidFill>
                  <a:srgbClr val="002060"/>
                </a:solidFill>
                <a:latin typeface="IBM Plex Sans" panose="020B0503050203000203" pitchFamily="34" charset="77"/>
              </a:rPr>
              <a:t>temos</a:t>
            </a:r>
            <a:r>
              <a:rPr lang="en-US" sz="2400" dirty="0">
                <a:solidFill>
                  <a:srgbClr val="002060"/>
                </a:solidFill>
                <a:latin typeface="IBM Plex Sans" panose="020B0503050203000203" pitchFamily="34" charset="77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IBM Plex Sans" panose="020B0503050203000203" pitchFamily="34" charset="77"/>
              </a:rPr>
              <a:t>são</a:t>
            </a:r>
            <a:r>
              <a:rPr lang="en-US" sz="2400" dirty="0">
                <a:solidFill>
                  <a:srgbClr val="002060"/>
                </a:solidFill>
                <a:latin typeface="IBM Plex Sans" panose="020B0503050203000203" pitchFamily="34" charset="77"/>
              </a:rPr>
              <a:t> de imagens de </a:t>
            </a:r>
            <a:r>
              <a:rPr lang="en-US" sz="2400" dirty="0" err="1">
                <a:solidFill>
                  <a:srgbClr val="002060"/>
                </a:solidFill>
                <a:latin typeface="IBM Plex Sans" panose="020B0503050203000203" pitchFamily="34" charset="77"/>
              </a:rPr>
              <a:t>satélite</a:t>
            </a:r>
            <a:r>
              <a:rPr lang="ja-JP" altLang="en-US" sz="2400">
                <a:solidFill>
                  <a:srgbClr val="002060"/>
                </a:solidFill>
                <a:latin typeface="IBM Plex Sans" panose="020B0503050203000203" pitchFamily="34" charset="77"/>
              </a:rPr>
              <a:t>”</a:t>
            </a:r>
            <a:endParaRPr lang="en-US" sz="2400" dirty="0">
              <a:solidFill>
                <a:srgbClr val="002060"/>
              </a:solidFill>
              <a:latin typeface="IBM Plex Sans" panose="020B0503050203000203" pitchFamily="34" charset="77"/>
            </a:endParaRPr>
          </a:p>
          <a:p>
            <a:endParaRPr lang="en-US" sz="2400" dirty="0">
              <a:solidFill>
                <a:srgbClr val="002060"/>
              </a:solidFill>
              <a:latin typeface="IBM Plex Sans" panose="020B0503050203000203" pitchFamily="34" charset="77"/>
            </a:endParaRPr>
          </a:p>
          <a:p>
            <a:r>
              <a:rPr lang="ja-JP" altLang="en-US" sz="2400">
                <a:solidFill>
                  <a:srgbClr val="002060"/>
                </a:solidFill>
                <a:latin typeface="IBM Plex Sans" panose="020B0503050203000203" pitchFamily="34" charset="77"/>
              </a:rPr>
              <a:t>“</a:t>
            </a:r>
            <a:r>
              <a:rPr lang="en-US" sz="2400" dirty="0" err="1">
                <a:solidFill>
                  <a:srgbClr val="002060"/>
                </a:solidFill>
                <a:latin typeface="IBM Plex Sans" panose="020B0503050203000203" pitchFamily="34" charset="77"/>
              </a:rPr>
              <a:t>Dá</a:t>
            </a:r>
            <a:r>
              <a:rPr lang="en-US" sz="2400" dirty="0">
                <a:solidFill>
                  <a:srgbClr val="002060"/>
                </a:solidFill>
                <a:latin typeface="IBM Plex Sans" panose="020B0503050203000203" pitchFamily="34" charset="77"/>
              </a:rPr>
              <a:t> para </a:t>
            </a:r>
            <a:r>
              <a:rPr lang="en-US" sz="2400" dirty="0" err="1">
                <a:solidFill>
                  <a:srgbClr val="002060"/>
                </a:solidFill>
                <a:latin typeface="IBM Plex Sans" panose="020B0503050203000203" pitchFamily="34" charset="77"/>
              </a:rPr>
              <a:t>relacionar</a:t>
            </a:r>
            <a:r>
              <a:rPr lang="en-US" sz="2400" dirty="0">
                <a:solidFill>
                  <a:srgbClr val="002060"/>
                </a:solidFill>
                <a:latin typeface="IBM Plex Sans" panose="020B0503050203000203" pitchFamily="34" charset="77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IBM Plex Sans" panose="020B0503050203000203" pitchFamily="34" charset="77"/>
              </a:rPr>
              <a:t>os</a:t>
            </a:r>
            <a:r>
              <a:rPr lang="en-US" sz="2400" dirty="0">
                <a:solidFill>
                  <a:srgbClr val="002060"/>
                </a:solidFill>
                <a:latin typeface="IBM Plex Sans" panose="020B0503050203000203" pitchFamily="34" charset="77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IBM Plex Sans" panose="020B0503050203000203" pitchFamily="34" charset="77"/>
              </a:rPr>
              <a:t>padrões</a:t>
            </a:r>
            <a:r>
              <a:rPr lang="en-US" sz="2400" dirty="0">
                <a:solidFill>
                  <a:srgbClr val="002060"/>
                </a:solidFill>
                <a:latin typeface="IBM Plex Sans" panose="020B0503050203000203" pitchFamily="34" charset="77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IBM Plex Sans" panose="020B0503050203000203" pitchFamily="34" charset="77"/>
              </a:rPr>
              <a:t>medidos</a:t>
            </a:r>
            <a:r>
              <a:rPr lang="en-US" sz="2400" dirty="0">
                <a:solidFill>
                  <a:srgbClr val="002060"/>
                </a:solidFill>
                <a:latin typeface="IBM Plex Sans" panose="020B0503050203000203" pitchFamily="34" charset="77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IBM Plex Sans" panose="020B0503050203000203" pitchFamily="34" charset="77"/>
              </a:rPr>
              <a:t>nas</a:t>
            </a:r>
            <a:r>
              <a:rPr lang="en-US" sz="2400" dirty="0">
                <a:solidFill>
                  <a:srgbClr val="002060"/>
                </a:solidFill>
                <a:latin typeface="IBM Plex Sans" panose="020B0503050203000203" pitchFamily="34" charset="77"/>
              </a:rPr>
              <a:t> imagens com o </a:t>
            </a:r>
            <a:r>
              <a:rPr lang="en-US" sz="2400" dirty="0" err="1">
                <a:solidFill>
                  <a:srgbClr val="002060"/>
                </a:solidFill>
                <a:latin typeface="IBM Plex Sans" panose="020B0503050203000203" pitchFamily="34" charset="77"/>
              </a:rPr>
              <a:t>perfil</a:t>
            </a:r>
            <a:r>
              <a:rPr lang="en-US" sz="2400" dirty="0">
                <a:solidFill>
                  <a:srgbClr val="002060"/>
                </a:solidFill>
                <a:latin typeface="IBM Plex Sans" panose="020B0503050203000203" pitchFamily="34" charset="77"/>
              </a:rPr>
              <a:t> de </a:t>
            </a:r>
            <a:r>
              <a:rPr lang="en-US" sz="2400" dirty="0" err="1">
                <a:solidFill>
                  <a:srgbClr val="002060"/>
                </a:solidFill>
                <a:latin typeface="IBM Plex Sans" panose="020B0503050203000203" pitchFamily="34" charset="77"/>
              </a:rPr>
              <a:t>quem</a:t>
            </a:r>
            <a:r>
              <a:rPr lang="en-US" sz="2400" dirty="0">
                <a:solidFill>
                  <a:srgbClr val="002060"/>
                </a:solidFill>
                <a:latin typeface="IBM Plex Sans" panose="020B0503050203000203" pitchFamily="34" charset="77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IBM Plex Sans" panose="020B0503050203000203" pitchFamily="34" charset="77"/>
              </a:rPr>
              <a:t>desmatou</a:t>
            </a:r>
            <a:r>
              <a:rPr lang="en-US" sz="2400" dirty="0">
                <a:solidFill>
                  <a:srgbClr val="002060"/>
                </a:solidFill>
                <a:latin typeface="IBM Plex Sans" panose="020B0503050203000203" pitchFamily="34" charset="77"/>
              </a:rPr>
              <a:t>?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458200" cy="762000"/>
          </a:xfrm>
        </p:spPr>
        <p:txBody>
          <a:bodyPr/>
          <a:lstStyle/>
          <a:p>
            <a:pPr eaLnBrk="1" hangingPunct="1"/>
            <a:r>
              <a:rPr lang="en-US" dirty="0"/>
              <a:t>Da </a:t>
            </a:r>
            <a:r>
              <a:rPr lang="en-US" dirty="0" err="1"/>
              <a:t>pergunta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hipótese</a:t>
            </a:r>
            <a:endParaRPr lang="en-US" dirty="0"/>
          </a:p>
        </p:txBody>
      </p:sp>
      <p:pic>
        <p:nvPicPr>
          <p:cNvPr id="20483" name="Picture 3" descr="uo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9" b="5"/>
          <a:stretch>
            <a:fillRect/>
          </a:stretch>
        </p:blipFill>
        <p:spPr bwMode="auto">
          <a:xfrm>
            <a:off x="642938" y="1143000"/>
            <a:ext cx="4217094" cy="406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4914899" y="1396514"/>
            <a:ext cx="3851920" cy="1785104"/>
          </a:xfrm>
          <a:prstGeom prst="rect">
            <a:avLst/>
          </a:prstGeom>
          <a:solidFill>
            <a:srgbClr val="D9D9D9"/>
          </a:solidFill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r>
              <a:rPr lang="pt-BR" sz="2200" dirty="0">
                <a:solidFill>
                  <a:srgbClr val="002060"/>
                </a:solidFill>
                <a:latin typeface="IBM Plex Sans" panose="020B0503050203000203" pitchFamily="34" charset="77"/>
              </a:rPr>
              <a:t>Pergunta: </a:t>
            </a:r>
          </a:p>
          <a:p>
            <a:pPr eaLnBrk="1" hangingPunct="1"/>
            <a:r>
              <a:rPr lang="pt-BR" sz="2200" dirty="0">
                <a:solidFill>
                  <a:srgbClr val="A30303"/>
                </a:solidFill>
                <a:latin typeface="IBM Plex Sans" panose="020B0503050203000203" pitchFamily="34" charset="77"/>
              </a:rPr>
              <a:t>Como usar os padrões espaciais medidos por imagens para inferir quem está desmatando?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944005" y="5528012"/>
            <a:ext cx="7941789" cy="1446550"/>
          </a:xfrm>
          <a:prstGeom prst="rect">
            <a:avLst/>
          </a:prstGeom>
          <a:solidFill>
            <a:srgbClr val="D9D9D9"/>
          </a:solidFill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r>
              <a:rPr lang="pt-BR" sz="2200" dirty="0">
                <a:solidFill>
                  <a:srgbClr val="002060"/>
                </a:solidFill>
                <a:latin typeface="IBM Plex Sans" panose="020B0503050203000203" pitchFamily="34" charset="77"/>
              </a:rPr>
              <a:t>Hipótese:</a:t>
            </a:r>
          </a:p>
          <a:p>
            <a:pPr eaLnBrk="1" hangingPunct="1"/>
            <a:r>
              <a:rPr lang="pt-BR" sz="2200" dirty="0">
                <a:solidFill>
                  <a:srgbClr val="A30303"/>
                </a:solidFill>
                <a:latin typeface="IBM Plex Sans" panose="020B0503050203000203" pitchFamily="34" charset="77"/>
              </a:rPr>
              <a:t>Cada ocupação tem uma forma típica, detectável na imagem. Se associarmos forma a agentes, saberemos quem desmatou</a:t>
            </a:r>
            <a:r>
              <a:rPr lang="pt-BR" sz="2200" dirty="0">
                <a:solidFill>
                  <a:srgbClr val="C00000"/>
                </a:solidFill>
                <a:latin typeface="IBM Plex Sans" panose="020B0503050203000203" pitchFamily="34" charset="77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fazer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terminar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tese</a:t>
            </a:r>
            <a:r>
              <a:rPr lang="en-US" dirty="0"/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340768"/>
            <a:ext cx="4061251" cy="51845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6550223"/>
            <a:ext cx="19094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IBM Plex Sans" panose="020B0503050203000203" pitchFamily="34" charset="77"/>
                <a:cs typeface="Calibri"/>
              </a:rPr>
              <a:t>www.jamesyang.com</a:t>
            </a:r>
            <a:endParaRPr lang="en-US" sz="1400" dirty="0">
              <a:solidFill>
                <a:schemeClr val="bg2">
                  <a:lumMod val="75000"/>
                </a:schemeClr>
              </a:solidFill>
              <a:latin typeface="IBM Plex Sans" panose="020B0503050203000203" pitchFamily="34" charset="77"/>
              <a:cs typeface="Calibri"/>
            </a:endParaRPr>
          </a:p>
        </p:txBody>
      </p:sp>
      <p:sp>
        <p:nvSpPr>
          <p:cNvPr id="5" name="CaixaDeTexto 5"/>
          <p:cNvSpPr txBox="1"/>
          <p:nvPr/>
        </p:nvSpPr>
        <p:spPr>
          <a:xfrm>
            <a:off x="5364088" y="1412776"/>
            <a:ext cx="3600400" cy="4154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r>
              <a:rPr lang="pt-BR" sz="2400" dirty="0">
                <a:solidFill>
                  <a:srgbClr val="00003F"/>
                </a:solidFill>
                <a:latin typeface="IBM Plex Sans" panose="020B0503050203000203" pitchFamily="34" charset="77"/>
                <a:cs typeface="Calibri"/>
              </a:rPr>
              <a:t>Você precisará de quatro qualidades...</a:t>
            </a:r>
          </a:p>
          <a:p>
            <a:pPr eaLnBrk="1" hangingPunct="1"/>
            <a:endParaRPr lang="pt-BR" sz="2400" dirty="0">
              <a:solidFill>
                <a:srgbClr val="00003F"/>
              </a:solidFill>
              <a:latin typeface="IBM Plex Sans" panose="020B0503050203000203" pitchFamily="34" charset="77"/>
              <a:cs typeface="Calibri"/>
            </a:endParaRPr>
          </a:p>
          <a:p>
            <a:pPr eaLnBrk="1" hangingPunct="1"/>
            <a:r>
              <a:rPr lang="pt-BR" sz="2400" dirty="0">
                <a:solidFill>
                  <a:srgbClr val="00003F"/>
                </a:solidFill>
                <a:latin typeface="IBM Plex Sans" panose="020B0503050203000203" pitchFamily="34" charset="77"/>
                <a:cs typeface="Calibri"/>
              </a:rPr>
              <a:t>Disciplina...</a:t>
            </a:r>
          </a:p>
          <a:p>
            <a:pPr eaLnBrk="1" hangingPunct="1"/>
            <a:endParaRPr lang="pt-BR" sz="2400" dirty="0">
              <a:solidFill>
                <a:srgbClr val="00003F"/>
              </a:solidFill>
              <a:latin typeface="IBM Plex Sans" panose="020B0503050203000203" pitchFamily="34" charset="77"/>
              <a:cs typeface="Calibri"/>
            </a:endParaRPr>
          </a:p>
          <a:p>
            <a:pPr eaLnBrk="1" hangingPunct="1"/>
            <a:r>
              <a:rPr lang="pt-BR" sz="2400" dirty="0">
                <a:solidFill>
                  <a:srgbClr val="00003F"/>
                </a:solidFill>
                <a:latin typeface="IBM Plex Sans" panose="020B0503050203000203" pitchFamily="34" charset="77"/>
                <a:cs typeface="Calibri"/>
              </a:rPr>
              <a:t>...disciplina</a:t>
            </a:r>
          </a:p>
          <a:p>
            <a:pPr eaLnBrk="1" hangingPunct="1"/>
            <a:endParaRPr lang="pt-BR" sz="2400" dirty="0">
              <a:solidFill>
                <a:srgbClr val="00003F"/>
              </a:solidFill>
              <a:latin typeface="IBM Plex Sans" panose="020B0503050203000203" pitchFamily="34" charset="77"/>
              <a:cs typeface="Calibri"/>
            </a:endParaRPr>
          </a:p>
          <a:p>
            <a:pPr eaLnBrk="1" hangingPunct="1"/>
            <a:r>
              <a:rPr lang="pt-BR" sz="2400" dirty="0">
                <a:solidFill>
                  <a:srgbClr val="00003F"/>
                </a:solidFill>
                <a:latin typeface="IBM Plex Sans" panose="020B0503050203000203" pitchFamily="34" charset="77"/>
                <a:cs typeface="Calibri"/>
              </a:rPr>
              <a:t>...mais disciplina</a:t>
            </a:r>
          </a:p>
          <a:p>
            <a:pPr eaLnBrk="1" hangingPunct="1"/>
            <a:endParaRPr lang="pt-BR" sz="2400" dirty="0">
              <a:solidFill>
                <a:srgbClr val="00003F"/>
              </a:solidFill>
              <a:latin typeface="IBM Plex Sans" panose="020B0503050203000203" pitchFamily="34" charset="77"/>
              <a:cs typeface="Calibri"/>
            </a:endParaRPr>
          </a:p>
          <a:p>
            <a:pPr eaLnBrk="1" hangingPunct="1"/>
            <a:r>
              <a:rPr lang="pt-BR" sz="2400" dirty="0">
                <a:solidFill>
                  <a:srgbClr val="00003F"/>
                </a:solidFill>
                <a:latin typeface="IBM Plex Sans" panose="020B0503050203000203" pitchFamily="34" charset="77"/>
                <a:cs typeface="Calibri"/>
              </a:rPr>
              <a:t>... e saúde física e mental</a:t>
            </a:r>
          </a:p>
        </p:txBody>
      </p:sp>
    </p:spTree>
    <p:extLst>
      <p:ext uri="{BB962C8B-B14F-4D97-AF65-F5344CB8AC3E}">
        <p14:creationId xmlns:p14="http://schemas.microsoft.com/office/powerpoint/2010/main" val="10989823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2800" dirty="0"/>
              <a:t>Como usar os padrões espaciais medidos por imagens para inferir quem está desmatando?</a:t>
            </a:r>
          </a:p>
        </p:txBody>
      </p:sp>
      <p:sp>
        <p:nvSpPr>
          <p:cNvPr id="6" name="Retângulo 5"/>
          <p:cNvSpPr/>
          <p:nvPr/>
        </p:nvSpPr>
        <p:spPr>
          <a:xfrm>
            <a:off x="785813" y="4929188"/>
            <a:ext cx="8001000" cy="17843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dirty="0">
                <a:solidFill>
                  <a:srgbClr val="A30303"/>
                </a:solidFill>
                <a:latin typeface="IBM Plex Sans" panose="020B0503050203000203" pitchFamily="34" charset="77"/>
              </a:rPr>
              <a:t>Eu estou estudando </a:t>
            </a:r>
            <a:r>
              <a:rPr lang="pt-BR" sz="2000" dirty="0">
                <a:solidFill>
                  <a:srgbClr val="002060"/>
                </a:solidFill>
                <a:latin typeface="IBM Plex Sans" panose="020B0503050203000203" pitchFamily="34" charset="77"/>
              </a:rPr>
              <a:t>métodos para classificar padrões espaciais do desmatamento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dirty="0">
                <a:solidFill>
                  <a:srgbClr val="A30303"/>
                </a:solidFill>
                <a:latin typeface="IBM Plex Sans" panose="020B0503050203000203" pitchFamily="34" charset="77"/>
              </a:rPr>
              <a:t>Porque eu quero </a:t>
            </a:r>
            <a:r>
              <a:rPr lang="pt-BR" sz="2000" dirty="0">
                <a:solidFill>
                  <a:srgbClr val="002060"/>
                </a:solidFill>
                <a:latin typeface="IBM Plex Sans" panose="020B0503050203000203" pitchFamily="34" charset="77"/>
              </a:rPr>
              <a:t>descobrir como associar padrões espaciais do desmatamento a agentes de mudança de uso da terra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dirty="0">
                <a:solidFill>
                  <a:srgbClr val="A30303"/>
                </a:solidFill>
                <a:latin typeface="IBM Plex Sans" panose="020B0503050203000203" pitchFamily="34" charset="77"/>
              </a:rPr>
              <a:t>Para entender </a:t>
            </a:r>
            <a:r>
              <a:rPr lang="pt-BR" sz="2000" dirty="0">
                <a:solidFill>
                  <a:srgbClr val="002060"/>
                </a:solidFill>
                <a:latin typeface="IBM Plex Sans" panose="020B0503050203000203" pitchFamily="34" charset="77"/>
              </a:rPr>
              <a:t>quem está desmatando a Amazônia</a:t>
            </a:r>
          </a:p>
        </p:txBody>
      </p:sp>
      <p:pic>
        <p:nvPicPr>
          <p:cNvPr id="3072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50156"/>
            <a:ext cx="557212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uo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9" b="5"/>
          <a:stretch>
            <a:fillRect/>
          </a:stretch>
        </p:blipFill>
        <p:spPr bwMode="auto">
          <a:xfrm>
            <a:off x="0" y="1752600"/>
            <a:ext cx="4419600" cy="425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4" descr="arro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281488"/>
            <a:ext cx="182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5" descr="casa2-9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33525"/>
            <a:ext cx="1916113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6" descr="fazend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959100"/>
            <a:ext cx="18923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7" descr="trato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0" y="5586413"/>
            <a:ext cx="1843088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8" descr="casa-O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524000"/>
            <a:ext cx="18065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9" descr="derrub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990850"/>
            <a:ext cx="18288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3" name="Line 10"/>
          <p:cNvSpPr>
            <a:spLocks noChangeShapeType="1"/>
          </p:cNvSpPr>
          <p:nvPr/>
        </p:nvSpPr>
        <p:spPr bwMode="auto">
          <a:xfrm>
            <a:off x="4038600" y="3810000"/>
            <a:ext cx="533400" cy="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IBM Plex Sans" panose="020B0503050203000203" pitchFamily="34" charset="77"/>
            </a:endParaRPr>
          </a:p>
        </p:txBody>
      </p:sp>
      <p:sp>
        <p:nvSpPr>
          <p:cNvPr id="31754" name="Line 11"/>
          <p:cNvSpPr>
            <a:spLocks noChangeShapeType="1"/>
          </p:cNvSpPr>
          <p:nvPr/>
        </p:nvSpPr>
        <p:spPr bwMode="auto">
          <a:xfrm>
            <a:off x="4038600" y="5562600"/>
            <a:ext cx="533400" cy="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IBM Plex Sans" panose="020B0503050203000203" pitchFamily="34" charset="77"/>
            </a:endParaRPr>
          </a:p>
        </p:txBody>
      </p:sp>
      <p:sp>
        <p:nvSpPr>
          <p:cNvPr id="31755" name="Line 12"/>
          <p:cNvSpPr>
            <a:spLocks noChangeShapeType="1"/>
          </p:cNvSpPr>
          <p:nvPr/>
        </p:nvSpPr>
        <p:spPr bwMode="auto">
          <a:xfrm>
            <a:off x="4038600" y="2362200"/>
            <a:ext cx="533400" cy="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IBM Plex Sans" panose="020B0503050203000203" pitchFamily="34" charset="77"/>
            </a:endParaRPr>
          </a:p>
        </p:txBody>
      </p:sp>
      <p:pic>
        <p:nvPicPr>
          <p:cNvPr id="31756" name="Picture 13" descr="urucum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343400"/>
            <a:ext cx="1651000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7" name="Oval 14"/>
          <p:cNvSpPr>
            <a:spLocks noChangeArrowheads="1"/>
          </p:cNvSpPr>
          <p:nvPr/>
        </p:nvSpPr>
        <p:spPr bwMode="auto">
          <a:xfrm>
            <a:off x="1981200" y="3124200"/>
            <a:ext cx="2057400" cy="1905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z="2000" dirty="0">
              <a:solidFill>
                <a:srgbClr val="000000"/>
              </a:solidFill>
              <a:latin typeface="IBM Plex Sans" panose="020B0503050203000203" pitchFamily="34" charset="77"/>
            </a:endParaRPr>
          </a:p>
        </p:txBody>
      </p:sp>
      <p:sp>
        <p:nvSpPr>
          <p:cNvPr id="30734" name="Text Box 15"/>
          <p:cNvSpPr txBox="1">
            <a:spLocks noChangeArrowheads="1"/>
          </p:cNvSpPr>
          <p:nvPr/>
        </p:nvSpPr>
        <p:spPr bwMode="auto">
          <a:xfrm>
            <a:off x="0" y="1295400"/>
            <a:ext cx="3849131" cy="369332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60000"/>
              <a:buFont typeface="Wingdings" pitchFamily="2" charset="2"/>
              <a:buNone/>
              <a:defRPr/>
            </a:pPr>
            <a:r>
              <a:rPr lang="en-US" sz="2000" dirty="0" err="1">
                <a:solidFill>
                  <a:srgbClr val="002060"/>
                </a:solidFill>
                <a:latin typeface="IBM Plex Sans" panose="020B0503050203000203" pitchFamily="34" charset="77"/>
                <a:ea typeface="+mn-ea"/>
              </a:rPr>
              <a:t>Padrões</a:t>
            </a:r>
            <a:r>
              <a:rPr lang="en-US" sz="2000" dirty="0">
                <a:solidFill>
                  <a:srgbClr val="002060"/>
                </a:solidFill>
                <a:latin typeface="IBM Plex Sans" panose="020B0503050203000203" pitchFamily="34" charset="77"/>
                <a:ea typeface="+mn-ea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IBM Plex Sans" panose="020B0503050203000203" pitchFamily="34" charset="77"/>
                <a:ea typeface="+mn-ea"/>
              </a:rPr>
              <a:t>Espaciais</a:t>
            </a:r>
            <a:r>
              <a:rPr lang="en-US" sz="2000" dirty="0">
                <a:solidFill>
                  <a:srgbClr val="002060"/>
                </a:solidFill>
                <a:latin typeface="IBM Plex Sans" panose="020B0503050203000203" pitchFamily="34" charset="77"/>
                <a:ea typeface="+mn-ea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IBM Plex Sans" panose="020B0503050203000203" pitchFamily="34" charset="77"/>
                <a:ea typeface="+mn-ea"/>
              </a:rPr>
              <a:t>em</a:t>
            </a:r>
            <a:r>
              <a:rPr lang="en-US" sz="2000" dirty="0">
                <a:solidFill>
                  <a:srgbClr val="002060"/>
                </a:solidFill>
                <a:latin typeface="IBM Plex Sans" panose="020B0503050203000203" pitchFamily="34" charset="77"/>
                <a:ea typeface="+mn-ea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IBM Plex Sans" panose="020B0503050203000203" pitchFamily="34" charset="77"/>
                <a:ea typeface="+mn-ea"/>
              </a:rPr>
              <a:t>Rondônia</a:t>
            </a:r>
            <a:endParaRPr lang="pt-BR" sz="2000" dirty="0">
              <a:solidFill>
                <a:srgbClr val="002060"/>
              </a:solidFill>
              <a:latin typeface="IBM Plex Sans" panose="020B0503050203000203" pitchFamily="34" charset="77"/>
              <a:ea typeface="+mn-ea"/>
            </a:endParaRPr>
          </a:p>
        </p:txBody>
      </p:sp>
      <p:sp>
        <p:nvSpPr>
          <p:cNvPr id="31759" name="Rectangle 18"/>
          <p:cNvSpPr>
            <a:spLocks noGrp="1" noChangeArrowheads="1"/>
          </p:cNvSpPr>
          <p:nvPr>
            <p:ph type="title"/>
          </p:nvPr>
        </p:nvSpPr>
        <p:spPr>
          <a:xfrm>
            <a:off x="0" y="214313"/>
            <a:ext cx="8991600" cy="485775"/>
          </a:xfrm>
          <a:solidFill>
            <a:srgbClr val="D9D9D9"/>
          </a:solidFill>
        </p:spPr>
        <p:txBody>
          <a:bodyPr/>
          <a:lstStyle/>
          <a:p>
            <a:pPr eaLnBrk="1" hangingPunct="1"/>
            <a:r>
              <a:rPr lang="en-US" dirty="0" err="1"/>
              <a:t>Qual</a:t>
            </a:r>
            <a:r>
              <a:rPr lang="en-US" dirty="0"/>
              <a:t> o </a:t>
            </a:r>
            <a:r>
              <a:rPr lang="en-US" dirty="0" err="1"/>
              <a:t>padrão</a:t>
            </a:r>
            <a:r>
              <a:rPr lang="en-US" dirty="0"/>
              <a:t> </a:t>
            </a:r>
            <a:r>
              <a:rPr lang="en-US" dirty="0" err="1"/>
              <a:t>espacial</a:t>
            </a:r>
            <a:r>
              <a:rPr lang="en-US" dirty="0"/>
              <a:t> de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agente</a:t>
            </a:r>
            <a:r>
              <a:rPr lang="en-US" dirty="0"/>
              <a:t>?</a:t>
            </a:r>
            <a:endParaRPr lang="pt-BR" dirty="0"/>
          </a:p>
        </p:txBody>
      </p:sp>
    </p:spTree>
  </p:cSld>
  <p:clrMapOvr>
    <a:masterClrMapping/>
  </p:clrMapOvr>
  <p:transition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2800" b="1">
                <a:solidFill>
                  <a:srgbClr val="000066"/>
                </a:solidFill>
                <a:latin typeface="IBM Plex Sans SemiBold" panose="020B0503050203000203" pitchFamily="34" charset="77"/>
              </a:rPr>
              <a:t>“</a:t>
            </a:r>
            <a:r>
              <a:rPr lang="pt-BR" sz="2800" b="1" dirty="0">
                <a:solidFill>
                  <a:srgbClr val="000066"/>
                </a:solidFill>
                <a:latin typeface="IBM Plex Sans SemiBold" panose="020B0503050203000203" pitchFamily="34" charset="77"/>
              </a:rPr>
              <a:t>Mineração de Padrões de Mudança em Imagens de Sensoriamento Remoto”</a:t>
            </a:r>
            <a:endParaRPr lang="en-US" sz="2800" b="1" dirty="0">
              <a:latin typeface="IBM Plex Sans SemiBold" panose="020B0503050203000203" pitchFamily="34" charset="77"/>
            </a:endParaRPr>
          </a:p>
        </p:txBody>
      </p:sp>
      <p:sp>
        <p:nvSpPr>
          <p:cNvPr id="35844" name="Retângulo 3"/>
          <p:cNvSpPr>
            <a:spLocks noChangeArrowheads="1"/>
          </p:cNvSpPr>
          <p:nvPr/>
        </p:nvSpPr>
        <p:spPr bwMode="auto">
          <a:xfrm>
            <a:off x="3500438" y="1214438"/>
            <a:ext cx="3071812" cy="92392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1800" dirty="0" err="1">
                <a:solidFill>
                  <a:srgbClr val="C00000"/>
                </a:solidFill>
                <a:latin typeface="IBM Plex Sans" panose="020B0503050203000203" pitchFamily="34" charset="77"/>
              </a:rPr>
              <a:t>GeoInfo</a:t>
            </a:r>
            <a:r>
              <a:rPr lang="pt-BR" sz="1800" dirty="0">
                <a:solidFill>
                  <a:srgbClr val="C00000"/>
                </a:solidFill>
                <a:latin typeface="IBM Plex Sans" panose="020B0503050203000203" pitchFamily="34" charset="77"/>
              </a:rPr>
              <a:t> 2004</a:t>
            </a:r>
          </a:p>
          <a:p>
            <a:pPr algn="ctr"/>
            <a:r>
              <a:rPr lang="pt-BR" sz="1800" dirty="0">
                <a:solidFill>
                  <a:srgbClr val="C00000"/>
                </a:solidFill>
                <a:latin typeface="IBM Plex Sans" panose="020B0503050203000203" pitchFamily="34" charset="77"/>
              </a:rPr>
              <a:t>taxa de aceitação – 40% </a:t>
            </a:r>
          </a:p>
          <a:p>
            <a:pPr algn="ctr"/>
            <a:r>
              <a:rPr lang="pt-BR" sz="1800" dirty="0">
                <a:solidFill>
                  <a:srgbClr val="C00000"/>
                </a:solidFill>
                <a:latin typeface="IBM Plex Sans" panose="020B0503050203000203" pitchFamily="34" charset="77"/>
              </a:rPr>
              <a:t>(rejeitado) </a:t>
            </a:r>
          </a:p>
        </p:txBody>
      </p:sp>
      <p:pic>
        <p:nvPicPr>
          <p:cNvPr id="3584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573713"/>
            <a:ext cx="2020888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tângulo 3"/>
          <p:cNvSpPr>
            <a:spLocks noChangeArrowheads="1"/>
          </p:cNvSpPr>
          <p:nvPr/>
        </p:nvSpPr>
        <p:spPr bwMode="auto">
          <a:xfrm>
            <a:off x="3429000" y="6000750"/>
            <a:ext cx="3143250" cy="708025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dirty="0">
                <a:solidFill>
                  <a:srgbClr val="00005E"/>
                </a:solidFill>
                <a:latin typeface="IBM Plex Sans" panose="020B0503050203000203" pitchFamily="34" charset="77"/>
              </a:rPr>
              <a:t>Tese – versão ampliada do </a:t>
            </a:r>
            <a:r>
              <a:rPr lang="pt-BR" sz="2000" dirty="0" err="1">
                <a:solidFill>
                  <a:srgbClr val="00005E"/>
                </a:solidFill>
                <a:latin typeface="IBM Plex Sans" panose="020B0503050203000203" pitchFamily="34" charset="77"/>
              </a:rPr>
              <a:t>paper</a:t>
            </a:r>
            <a:r>
              <a:rPr lang="pt-BR" sz="2000" dirty="0">
                <a:solidFill>
                  <a:srgbClr val="00005E"/>
                </a:solidFill>
                <a:latin typeface="IBM Plex Sans" panose="020B0503050203000203" pitchFamily="34" charset="77"/>
              </a:rPr>
              <a:t> do IJRS</a:t>
            </a:r>
          </a:p>
        </p:txBody>
      </p:sp>
      <p:pic>
        <p:nvPicPr>
          <p:cNvPr id="3584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1214438"/>
            <a:ext cx="1071563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Retângulo 3"/>
          <p:cNvSpPr>
            <a:spLocks noChangeArrowheads="1"/>
          </p:cNvSpPr>
          <p:nvPr/>
        </p:nvSpPr>
        <p:spPr bwMode="auto">
          <a:xfrm>
            <a:off x="3500438" y="2500313"/>
            <a:ext cx="3071812" cy="92392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1800" dirty="0">
                <a:solidFill>
                  <a:srgbClr val="C00000"/>
                </a:solidFill>
                <a:latin typeface="IBM Plex Sans" panose="020B0503050203000203" pitchFamily="34" charset="77"/>
              </a:rPr>
              <a:t>SSTD 2005</a:t>
            </a:r>
          </a:p>
          <a:p>
            <a:pPr algn="ctr"/>
            <a:r>
              <a:rPr lang="pt-BR" sz="1800" dirty="0">
                <a:solidFill>
                  <a:srgbClr val="C00000"/>
                </a:solidFill>
                <a:latin typeface="IBM Plex Sans" panose="020B0503050203000203" pitchFamily="34" charset="77"/>
              </a:rPr>
              <a:t>taxa de aceitação – 25%</a:t>
            </a:r>
          </a:p>
          <a:p>
            <a:pPr algn="ctr"/>
            <a:r>
              <a:rPr lang="pt-BR" sz="1800" dirty="0">
                <a:solidFill>
                  <a:srgbClr val="C00000"/>
                </a:solidFill>
                <a:latin typeface="IBM Plex Sans" panose="020B0503050203000203" pitchFamily="34" charset="77"/>
              </a:rPr>
              <a:t> (rejeitado)</a:t>
            </a:r>
          </a:p>
        </p:txBody>
      </p:sp>
      <p:sp>
        <p:nvSpPr>
          <p:cNvPr id="15" name="Retângulo 3"/>
          <p:cNvSpPr>
            <a:spLocks noChangeArrowheads="1"/>
          </p:cNvSpPr>
          <p:nvPr/>
        </p:nvSpPr>
        <p:spPr bwMode="auto">
          <a:xfrm>
            <a:off x="3500438" y="3786188"/>
            <a:ext cx="3071812" cy="923925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800" dirty="0">
                <a:solidFill>
                  <a:srgbClr val="00005E"/>
                </a:solidFill>
                <a:latin typeface="IBM Plex Sans" panose="020B0503050203000203" pitchFamily="34" charset="77"/>
              </a:rPr>
              <a:t>IEEE Data Mining 2005</a:t>
            </a:r>
          </a:p>
          <a:p>
            <a:pPr algn="ctr"/>
            <a:r>
              <a:rPr lang="pt-BR" sz="1800" dirty="0">
                <a:solidFill>
                  <a:srgbClr val="00005E"/>
                </a:solidFill>
                <a:latin typeface="IBM Plex Sans" panose="020B0503050203000203" pitchFamily="34" charset="77"/>
              </a:rPr>
              <a:t>taxa de aceitação – 10%</a:t>
            </a:r>
          </a:p>
          <a:p>
            <a:pPr algn="ctr"/>
            <a:r>
              <a:rPr lang="pt-BR" sz="1800" dirty="0">
                <a:solidFill>
                  <a:srgbClr val="00005E"/>
                </a:solidFill>
                <a:latin typeface="IBM Plex Sans" panose="020B0503050203000203" pitchFamily="34" charset="77"/>
              </a:rPr>
              <a:t> (aceito)</a:t>
            </a:r>
          </a:p>
        </p:txBody>
      </p:sp>
      <p:pic>
        <p:nvPicPr>
          <p:cNvPr id="3585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643313"/>
            <a:ext cx="19431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2357438"/>
            <a:ext cx="1143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tângulo 3"/>
          <p:cNvSpPr>
            <a:spLocks noChangeArrowheads="1"/>
          </p:cNvSpPr>
          <p:nvPr/>
        </p:nvSpPr>
        <p:spPr bwMode="auto">
          <a:xfrm>
            <a:off x="3462338" y="5000625"/>
            <a:ext cx="3109912" cy="646331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800" dirty="0" err="1">
                <a:solidFill>
                  <a:schemeClr val="bg2">
                    <a:lumMod val="75000"/>
                  </a:schemeClr>
                </a:solidFill>
                <a:latin typeface="IBM Plex Sans" panose="020B0503050203000203" pitchFamily="34" charset="77"/>
                <a:ea typeface="+mn-ea"/>
              </a:rPr>
              <a:t>Int</a:t>
            </a:r>
            <a:r>
              <a:rPr lang="pt-BR" sz="1800" dirty="0">
                <a:solidFill>
                  <a:schemeClr val="bg2">
                    <a:lumMod val="75000"/>
                  </a:schemeClr>
                </a:solidFill>
                <a:latin typeface="IBM Plex Sans" panose="020B0503050203000203" pitchFamily="34" charset="77"/>
                <a:ea typeface="+mn-ea"/>
              </a:rPr>
              <a:t> </a:t>
            </a:r>
            <a:r>
              <a:rPr lang="pt-BR" sz="1800" dirty="0" err="1">
                <a:solidFill>
                  <a:schemeClr val="bg2">
                    <a:lumMod val="75000"/>
                  </a:schemeClr>
                </a:solidFill>
                <a:latin typeface="IBM Plex Sans" panose="020B0503050203000203" pitchFamily="34" charset="77"/>
                <a:ea typeface="+mn-ea"/>
              </a:rPr>
              <a:t>Journal</a:t>
            </a:r>
            <a:r>
              <a:rPr lang="pt-BR" sz="1800" dirty="0">
                <a:solidFill>
                  <a:schemeClr val="bg2">
                    <a:lumMod val="75000"/>
                  </a:schemeClr>
                </a:solidFill>
                <a:latin typeface="IBM Plex Sans" panose="020B0503050203000203" pitchFamily="34" charset="77"/>
                <a:ea typeface="+mn-ea"/>
              </a:rPr>
              <a:t> </a:t>
            </a:r>
            <a:r>
              <a:rPr lang="pt-BR" sz="1800" dirty="0" err="1">
                <a:solidFill>
                  <a:schemeClr val="bg2">
                    <a:lumMod val="75000"/>
                  </a:schemeClr>
                </a:solidFill>
                <a:latin typeface="IBM Plex Sans" panose="020B0503050203000203" pitchFamily="34" charset="77"/>
                <a:ea typeface="+mn-ea"/>
              </a:rPr>
              <a:t>Remote</a:t>
            </a:r>
            <a:r>
              <a:rPr lang="pt-BR" sz="1800" dirty="0">
                <a:solidFill>
                  <a:schemeClr val="bg2">
                    <a:lumMod val="75000"/>
                  </a:schemeClr>
                </a:solidFill>
                <a:latin typeface="IBM Plex Sans" panose="020B0503050203000203" pitchFamily="34" charset="77"/>
                <a:ea typeface="+mn-ea"/>
              </a:rPr>
              <a:t> </a:t>
            </a:r>
            <a:r>
              <a:rPr lang="pt-BR" sz="1800" dirty="0" err="1">
                <a:solidFill>
                  <a:schemeClr val="bg2">
                    <a:lumMod val="75000"/>
                  </a:schemeClr>
                </a:solidFill>
                <a:latin typeface="IBM Plex Sans" panose="020B0503050203000203" pitchFamily="34" charset="77"/>
                <a:ea typeface="+mn-ea"/>
              </a:rPr>
              <a:t>Sensing</a:t>
            </a:r>
            <a:endParaRPr lang="pt-BR" sz="1800" dirty="0">
              <a:solidFill>
                <a:schemeClr val="bg2">
                  <a:lumMod val="75000"/>
                </a:schemeClr>
              </a:solidFill>
              <a:latin typeface="IBM Plex Sans" panose="020B0503050203000203" pitchFamily="34" charset="77"/>
              <a:ea typeface="+mn-ea"/>
            </a:endParaRPr>
          </a:p>
          <a:p>
            <a:pPr algn="ctr">
              <a:defRPr/>
            </a:pPr>
            <a:r>
              <a:rPr lang="pt-BR" sz="1800" dirty="0">
                <a:solidFill>
                  <a:schemeClr val="bg2">
                    <a:lumMod val="75000"/>
                  </a:schemeClr>
                </a:solidFill>
                <a:latin typeface="IBM Plex Sans" panose="020B0503050203000203" pitchFamily="34" charset="77"/>
                <a:ea typeface="+mn-ea"/>
              </a:rPr>
              <a:t> (aceito)</a:t>
            </a:r>
          </a:p>
        </p:txBody>
      </p:sp>
      <p:sp>
        <p:nvSpPr>
          <p:cNvPr id="35853" name="Seta para baixo 23"/>
          <p:cNvSpPr>
            <a:spLocks noChangeArrowheads="1"/>
          </p:cNvSpPr>
          <p:nvPr/>
        </p:nvSpPr>
        <p:spPr bwMode="auto">
          <a:xfrm>
            <a:off x="4786313" y="2214563"/>
            <a:ext cx="214312" cy="2857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FCEF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pt-BR" dirty="0">
              <a:latin typeface="IBM Plex Sans" panose="020B0503050203000203" pitchFamily="34" charset="77"/>
            </a:endParaRPr>
          </a:p>
        </p:txBody>
      </p:sp>
      <p:sp>
        <p:nvSpPr>
          <p:cNvPr id="35854" name="Seta para baixo 24"/>
          <p:cNvSpPr>
            <a:spLocks noChangeArrowheads="1"/>
          </p:cNvSpPr>
          <p:nvPr/>
        </p:nvSpPr>
        <p:spPr bwMode="auto">
          <a:xfrm>
            <a:off x="4786313" y="3429000"/>
            <a:ext cx="214312" cy="2857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FCEF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pt-BR" dirty="0">
              <a:latin typeface="IBM Plex Sans" panose="020B0503050203000203" pitchFamily="34" charset="77"/>
            </a:endParaRPr>
          </a:p>
        </p:txBody>
      </p:sp>
      <p:sp>
        <p:nvSpPr>
          <p:cNvPr id="35855" name="Seta para baixo 25"/>
          <p:cNvSpPr>
            <a:spLocks noChangeArrowheads="1"/>
          </p:cNvSpPr>
          <p:nvPr/>
        </p:nvSpPr>
        <p:spPr bwMode="auto">
          <a:xfrm>
            <a:off x="4786313" y="4714875"/>
            <a:ext cx="214312" cy="2857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FCEF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pt-BR" dirty="0">
              <a:latin typeface="IBM Plex Sans" panose="020B0503050203000203" pitchFamily="34" charset="77"/>
            </a:endParaRPr>
          </a:p>
        </p:txBody>
      </p:sp>
      <p:sp>
        <p:nvSpPr>
          <p:cNvPr id="35856" name="Seta para baixo 26"/>
          <p:cNvSpPr>
            <a:spLocks noChangeArrowheads="1"/>
          </p:cNvSpPr>
          <p:nvPr/>
        </p:nvSpPr>
        <p:spPr bwMode="auto">
          <a:xfrm>
            <a:off x="4786313" y="5643563"/>
            <a:ext cx="214312" cy="2857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FCEF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pt-BR" dirty="0">
              <a:latin typeface="IBM Plex Sans" panose="020B0503050203000203" pitchFamily="34" charset="77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152288-457C-BE46-903C-A84DD4B174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038" y="2521744"/>
            <a:ext cx="2963980" cy="18049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>
                <a:latin typeface="IBM Plex Sans SemiBold" panose="020B0503050203000203" pitchFamily="34" charset="77"/>
              </a:rPr>
              <a:t>Fases</a:t>
            </a:r>
            <a:r>
              <a:rPr lang="en-US" b="1" dirty="0">
                <a:latin typeface="IBM Plex Sans SemiBold" panose="020B0503050203000203" pitchFamily="34" charset="77"/>
              </a:rPr>
              <a:t> da </a:t>
            </a:r>
            <a:r>
              <a:rPr lang="en-US" b="1" dirty="0" err="1">
                <a:latin typeface="IBM Plex Sans SemiBold" panose="020B0503050203000203" pitchFamily="34" charset="77"/>
              </a:rPr>
              <a:t>Pesquisa</a:t>
            </a:r>
            <a:endParaRPr lang="en-US" b="1" dirty="0">
              <a:latin typeface="IBM Plex Sans SemiBold" panose="020B0503050203000203" pitchFamily="34" charset="77"/>
            </a:endParaRPr>
          </a:p>
        </p:txBody>
      </p:sp>
      <p:pic>
        <p:nvPicPr>
          <p:cNvPr id="6147" name="Picture 7" descr="http://www.junkscience.com/JSJ_Course/jsjudocourse/thinkin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4000500"/>
            <a:ext cx="2835275" cy="2428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143000"/>
            <a:ext cx="2357438" cy="22145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642938" y="3429000"/>
            <a:ext cx="270492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IBM Plex Sans" panose="020B0503050203000203" pitchFamily="34" charset="77"/>
                <a:ea typeface="+mn-ea"/>
              </a:rPr>
              <a:t>Escolha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IBM Plex Sans" panose="020B0503050203000203" pitchFamily="34" charset="77"/>
                <a:ea typeface="+mn-ea"/>
              </a:rPr>
              <a:t> do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IBM Plex Sans" panose="020B0503050203000203" pitchFamily="34" charset="77"/>
                <a:ea typeface="+mn-ea"/>
              </a:rPr>
              <a:t>Orientador</a:t>
            </a:r>
            <a:endParaRPr lang="en-US" sz="1800" dirty="0">
              <a:solidFill>
                <a:schemeClr val="bg2">
                  <a:lumMod val="75000"/>
                </a:schemeClr>
              </a:solidFill>
              <a:latin typeface="IBM Plex Sans" panose="020B0503050203000203" pitchFamily="34" charset="77"/>
              <a:ea typeface="+mn-ea"/>
            </a:endParaRPr>
          </a:p>
        </p:txBody>
      </p:sp>
      <p:pic>
        <p:nvPicPr>
          <p:cNvPr id="615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857250"/>
            <a:ext cx="2668588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/>
          <p:cNvSpPr/>
          <p:nvPr/>
        </p:nvSpPr>
        <p:spPr>
          <a:xfrm>
            <a:off x="5220072" y="3429000"/>
            <a:ext cx="253466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rgbClr val="000090"/>
                </a:solidFill>
                <a:latin typeface="IBM Plex Sans" panose="020B0503050203000203" pitchFamily="34" charset="77"/>
              </a:rPr>
              <a:t>Definição</a:t>
            </a:r>
            <a:r>
              <a:rPr lang="en-US" sz="1800" dirty="0">
                <a:solidFill>
                  <a:srgbClr val="000090"/>
                </a:solidFill>
                <a:latin typeface="IBM Plex Sans" panose="020B0503050203000203" pitchFamily="34" charset="77"/>
              </a:rPr>
              <a:t> do </a:t>
            </a:r>
            <a:r>
              <a:rPr lang="en-US" sz="1800" dirty="0" err="1">
                <a:solidFill>
                  <a:srgbClr val="000090"/>
                </a:solidFill>
                <a:latin typeface="IBM Plex Sans" panose="020B0503050203000203" pitchFamily="34" charset="77"/>
              </a:rPr>
              <a:t>Problema</a:t>
            </a:r>
            <a:endParaRPr lang="en-US" sz="1800" dirty="0">
              <a:solidFill>
                <a:srgbClr val="000090"/>
              </a:solidFill>
              <a:latin typeface="IBM Plex Sans" panose="020B0503050203000203" pitchFamily="34" charset="77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83568" y="6457890"/>
            <a:ext cx="260680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rgbClr val="000090"/>
                </a:solidFill>
                <a:latin typeface="IBM Plex Sans" panose="020B0503050203000203" pitchFamily="34" charset="77"/>
              </a:rPr>
              <a:t>Realização</a:t>
            </a:r>
            <a:r>
              <a:rPr lang="en-US" sz="1800" dirty="0">
                <a:solidFill>
                  <a:srgbClr val="000090"/>
                </a:solidFill>
                <a:latin typeface="IBM Plex Sans" panose="020B0503050203000203" pitchFamily="34" charset="77"/>
              </a:rPr>
              <a:t> da </a:t>
            </a:r>
            <a:r>
              <a:rPr lang="en-US" sz="1800" dirty="0" err="1">
                <a:solidFill>
                  <a:srgbClr val="000090"/>
                </a:solidFill>
                <a:latin typeface="IBM Plex Sans" panose="020B0503050203000203" pitchFamily="34" charset="77"/>
              </a:rPr>
              <a:t>Pesquisa</a:t>
            </a:r>
            <a:endParaRPr lang="en-US" sz="1800" dirty="0">
              <a:solidFill>
                <a:srgbClr val="000090"/>
              </a:solidFill>
              <a:latin typeface="IBM Plex Sans" panose="020B0503050203000203" pitchFamily="34" charset="77"/>
            </a:endParaRPr>
          </a:p>
        </p:txBody>
      </p:sp>
      <p:pic>
        <p:nvPicPr>
          <p:cNvPr id="615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3929063"/>
            <a:ext cx="2428875" cy="241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5436096" y="6457890"/>
            <a:ext cx="230704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rgbClr val="000090"/>
                </a:solidFill>
                <a:latin typeface="IBM Plex Sans" panose="020B0503050203000203" pitchFamily="34" charset="77"/>
              </a:rPr>
              <a:t>Publicação</a:t>
            </a:r>
            <a:r>
              <a:rPr lang="en-US" sz="1800" dirty="0">
                <a:solidFill>
                  <a:srgbClr val="000090"/>
                </a:solidFill>
                <a:latin typeface="IBM Plex Sans" panose="020B0503050203000203" pitchFamily="34" charset="77"/>
              </a:rPr>
              <a:t> e </a:t>
            </a:r>
            <a:r>
              <a:rPr lang="en-US" sz="1800" dirty="0" err="1">
                <a:solidFill>
                  <a:srgbClr val="000090"/>
                </a:solidFill>
                <a:latin typeface="IBM Plex Sans" panose="020B0503050203000203" pitchFamily="34" charset="77"/>
              </a:rPr>
              <a:t>defesa</a:t>
            </a:r>
            <a:r>
              <a:rPr lang="en-US" sz="1800" dirty="0">
                <a:solidFill>
                  <a:srgbClr val="000090"/>
                </a:solidFill>
                <a:latin typeface="IBM Plex Sans" panose="020B0503050203000203" pitchFamily="34" charset="77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latin typeface="IBM Plex Sans SemiBold" panose="020B0503050203000203" pitchFamily="34" charset="77"/>
              </a:rPr>
              <a:t>Como </a:t>
            </a:r>
            <a:r>
              <a:rPr lang="en-US" b="1" dirty="0" err="1">
                <a:latin typeface="IBM Plex Sans SemiBold" panose="020B0503050203000203" pitchFamily="34" charset="77"/>
              </a:rPr>
              <a:t>definir</a:t>
            </a:r>
            <a:r>
              <a:rPr lang="en-US" b="1" dirty="0">
                <a:latin typeface="IBM Plex Sans SemiBold" panose="020B0503050203000203" pitchFamily="34" charset="77"/>
              </a:rPr>
              <a:t> um </a:t>
            </a:r>
            <a:r>
              <a:rPr lang="en-US" b="1" dirty="0" err="1">
                <a:latin typeface="IBM Plex Sans SemiBold" panose="020B0503050203000203" pitchFamily="34" charset="77"/>
              </a:rPr>
              <a:t>problema</a:t>
            </a:r>
            <a:r>
              <a:rPr lang="en-US" b="1" dirty="0">
                <a:latin typeface="IBM Plex Sans SemiBold" panose="020B0503050203000203" pitchFamily="34" charset="77"/>
              </a:rPr>
              <a:t>?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71500" y="4714875"/>
            <a:ext cx="8429625" cy="19383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r>
              <a:rPr lang="pt-BR" sz="2400" dirty="0">
                <a:solidFill>
                  <a:srgbClr val="00003F"/>
                </a:solidFill>
                <a:latin typeface="IBM Plex Sans" panose="020B0503050203000203" pitchFamily="34" charset="77"/>
              </a:rPr>
              <a:t>Escolher perguntas de uma agenda de pesquisa</a:t>
            </a:r>
          </a:p>
          <a:p>
            <a:pPr eaLnBrk="1" hangingPunct="1"/>
            <a:endParaRPr lang="pt-BR" sz="2400" dirty="0">
              <a:solidFill>
                <a:srgbClr val="00003F"/>
              </a:solidFill>
              <a:latin typeface="IBM Plex Sans" panose="020B0503050203000203" pitchFamily="34" charset="77"/>
            </a:endParaRPr>
          </a:p>
          <a:p>
            <a:pPr eaLnBrk="1" hangingPunct="1"/>
            <a:r>
              <a:rPr lang="pt-BR" sz="2400" dirty="0">
                <a:solidFill>
                  <a:srgbClr val="00003F"/>
                </a:solidFill>
                <a:latin typeface="IBM Plex Sans" panose="020B0503050203000203" pitchFamily="34" charset="77"/>
              </a:rPr>
              <a:t>Conhecer o estado-da-arte (literatura)</a:t>
            </a:r>
          </a:p>
          <a:p>
            <a:pPr eaLnBrk="1" hangingPunct="1"/>
            <a:endParaRPr lang="pt-BR" sz="2400" dirty="0">
              <a:solidFill>
                <a:srgbClr val="00003F"/>
              </a:solidFill>
              <a:latin typeface="IBM Plex Sans" panose="020B0503050203000203" pitchFamily="34" charset="77"/>
            </a:endParaRPr>
          </a:p>
          <a:p>
            <a:pPr eaLnBrk="1" hangingPunct="1"/>
            <a:r>
              <a:rPr lang="pt-BR" sz="2400" dirty="0">
                <a:solidFill>
                  <a:srgbClr val="00003F"/>
                </a:solidFill>
                <a:latin typeface="IBM Plex Sans" panose="020B0503050203000203" pitchFamily="34" charset="77"/>
              </a:rPr>
              <a:t>Fazer parte de redes informais de colaboração</a:t>
            </a:r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1214438"/>
            <a:ext cx="506730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Ciencia</a:t>
            </a:r>
            <a:r>
              <a:rPr lang="en-US" dirty="0"/>
              <a:t> da </a:t>
            </a:r>
            <a:r>
              <a:rPr lang="en-US" dirty="0" err="1"/>
              <a:t>Sistema</a:t>
            </a:r>
            <a:r>
              <a:rPr lang="en-US" dirty="0"/>
              <a:t> </a:t>
            </a:r>
            <a:r>
              <a:rPr lang="en-US" dirty="0" err="1"/>
              <a:t>Terrestre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340768"/>
            <a:ext cx="81280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542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IBM Plex Sans SemiBold" panose="020B0503050203000203" pitchFamily="34" charset="77"/>
              </a:rPr>
              <a:t>O que é um problema em Ciência do Sistema Terrestre?</a:t>
            </a:r>
          </a:p>
        </p:txBody>
      </p:sp>
      <p:pic>
        <p:nvPicPr>
          <p:cNvPr id="245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412875"/>
            <a:ext cx="33210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285213" y="1420722"/>
            <a:ext cx="4391025" cy="9366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pt-BR" sz="2000" kern="0" dirty="0">
                <a:solidFill>
                  <a:srgbClr val="000066"/>
                </a:solidFill>
                <a:latin typeface="IBM Plex Sans" panose="020B0503050203000203" pitchFamily="34" charset="77"/>
                <a:ea typeface="+mn-ea"/>
                <a:cs typeface="+mn-cs"/>
              </a:rPr>
              <a:t>Como reduzir o consumo de recursos naturais pela humanidade?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284663" y="2529396"/>
            <a:ext cx="4391025" cy="11515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pt-BR" sz="2000" dirty="0">
                <a:solidFill>
                  <a:srgbClr val="000066"/>
                </a:solidFill>
                <a:latin typeface="IBM Plex Sans" panose="020B0503050203000203" pitchFamily="34" charset="77"/>
              </a:rPr>
              <a:t>O que acontecerá com o planeta se a concentração de GHG na atmosfera for de 750 </a:t>
            </a:r>
            <a:r>
              <a:rPr lang="pt-BR" sz="2000" dirty="0" err="1">
                <a:solidFill>
                  <a:srgbClr val="000066"/>
                </a:solidFill>
                <a:latin typeface="IBM Plex Sans" panose="020B0503050203000203" pitchFamily="34" charset="77"/>
              </a:rPr>
              <a:t>ppm</a:t>
            </a:r>
            <a:r>
              <a:rPr lang="pt-BR" sz="2000" dirty="0">
                <a:solidFill>
                  <a:srgbClr val="000066"/>
                </a:solidFill>
                <a:latin typeface="IBM Plex Sans" panose="020B0503050203000203" pitchFamily="34" charset="77"/>
              </a:rPr>
              <a:t> de CO2eq?</a:t>
            </a:r>
          </a:p>
        </p:txBody>
      </p:sp>
      <p:pic>
        <p:nvPicPr>
          <p:cNvPr id="2458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325" y="3740150"/>
            <a:ext cx="4297363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7340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887760"/>
          </a:xfrm>
        </p:spPr>
        <p:txBody>
          <a:bodyPr/>
          <a:lstStyle/>
          <a:p>
            <a:r>
              <a:rPr lang="pt-BR" b="1" dirty="0">
                <a:latin typeface="IBM Plex Sans SemiBold" panose="020B0503050203000203" pitchFamily="34" charset="77"/>
              </a:rPr>
              <a:t>O que é um problema em Ciência do Sistema Terrestre?</a:t>
            </a:r>
          </a:p>
        </p:txBody>
      </p:sp>
      <p:pic>
        <p:nvPicPr>
          <p:cNvPr id="25603" name="Imagem 6" descr="living_plan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77" y="1340768"/>
            <a:ext cx="3816350" cy="272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99219" y="1556792"/>
            <a:ext cx="4391025" cy="16561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pt-BR" sz="2000" dirty="0">
                <a:solidFill>
                  <a:srgbClr val="000066"/>
                </a:solidFill>
                <a:latin typeface="IBM Plex Sans" panose="020B0503050203000203" pitchFamily="34" charset="77"/>
              </a:rPr>
              <a:t>Em que nível vai estar a emissão de GHG do Brasil em 2030, dado o padrão atual de consumo e o crescimento esperado da população e da economia?</a:t>
            </a:r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4365625"/>
            <a:ext cx="4389437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788495" y="4977172"/>
            <a:ext cx="3744913" cy="10801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pt-BR" sz="2000" kern="0" dirty="0">
                <a:solidFill>
                  <a:srgbClr val="000066"/>
                </a:solidFill>
                <a:latin typeface="IBM Plex Sans" panose="020B0503050203000203" pitchFamily="34" charset="77"/>
                <a:ea typeface="+mn-ea"/>
                <a:cs typeface="+mn-cs"/>
              </a:rPr>
              <a:t>Quais são os incentivos pessoais para reduzir o consumo individual? </a:t>
            </a:r>
          </a:p>
        </p:txBody>
      </p:sp>
    </p:spTree>
    <p:extLst>
      <p:ext uri="{BB962C8B-B14F-4D97-AF65-F5344CB8AC3E}">
        <p14:creationId xmlns:p14="http://schemas.microsoft.com/office/powerpoint/2010/main" val="2070217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887412"/>
          </a:xfrm>
        </p:spPr>
        <p:txBody>
          <a:bodyPr/>
          <a:lstStyle/>
          <a:p>
            <a:r>
              <a:rPr lang="pt-BR" b="1" dirty="0">
                <a:latin typeface="IBM Plex Sans SemiBold" panose="020B0503050203000203" pitchFamily="34" charset="77"/>
              </a:rPr>
              <a:t>O que é um problema em Ciência do Sistema Terrestre?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11188" y="1628775"/>
            <a:ext cx="3240087" cy="1584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pt-BR" sz="2200" dirty="0">
                <a:solidFill>
                  <a:srgbClr val="000066"/>
                </a:solidFill>
                <a:latin typeface="IBM Plex Sans" panose="020B0503050203000203" pitchFamily="34" charset="77"/>
              </a:rPr>
              <a:t>Como as mudanças ambientais globais podem afetar a segurança alimentar?</a:t>
            </a:r>
          </a:p>
        </p:txBody>
      </p:sp>
      <p:pic>
        <p:nvPicPr>
          <p:cNvPr id="26628" name="Picture 2" descr="http://www.classzone.com/books/earth_science/terc/content/investigations/es0103/images/es0103_p8_earth_syst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1341438"/>
            <a:ext cx="50482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11188" y="3573463"/>
            <a:ext cx="3240087" cy="1584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pt-BR" sz="2200" dirty="0">
                <a:solidFill>
                  <a:srgbClr val="000066"/>
                </a:solidFill>
                <a:latin typeface="IBM Plex Sans" panose="020B0503050203000203" pitchFamily="34" charset="77"/>
              </a:rPr>
              <a:t>Que adaptações na alimentação do </a:t>
            </a:r>
            <a:r>
              <a:rPr lang="pt-BR" sz="2200" dirty="0" err="1">
                <a:solidFill>
                  <a:srgbClr val="000066"/>
                </a:solidFill>
                <a:latin typeface="IBM Plex Sans" panose="020B0503050203000203" pitchFamily="34" charset="77"/>
              </a:rPr>
              <a:t>semi-arido</a:t>
            </a:r>
            <a:r>
              <a:rPr lang="pt-BR" sz="2200" dirty="0">
                <a:solidFill>
                  <a:srgbClr val="000066"/>
                </a:solidFill>
                <a:latin typeface="IBM Plex Sans" panose="020B0503050203000203" pitchFamily="34" charset="77"/>
              </a:rPr>
              <a:t> serão necessárias num cenário A2-IPCC?</a:t>
            </a:r>
          </a:p>
        </p:txBody>
      </p:sp>
    </p:spTree>
    <p:extLst>
      <p:ext uri="{BB962C8B-B14F-4D97-AF65-F5344CB8AC3E}">
        <p14:creationId xmlns:p14="http://schemas.microsoft.com/office/powerpoint/2010/main" val="1056192137"/>
      </p:ext>
    </p:extLst>
  </p:cSld>
  <p:clrMapOvr>
    <a:masterClrMapping/>
  </p:clrMapOvr>
</p:sld>
</file>

<file path=ppt/theme/theme1.xml><?xml version="1.0" encoding="utf-8"?>
<a:theme xmlns:a="http://schemas.openxmlformats.org/drawingml/2006/main" name="2_Pixel">
  <a:themeElements>
    <a:clrScheme name="2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2_Pixel">
      <a:majorFont>
        <a:latin typeface="ZapfHumnst BT"/>
        <a:ea typeface=""/>
        <a:cs typeface=""/>
      </a:majorFont>
      <a:minorFont>
        <a:latin typeface="Humnst777 BT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modelo_apres</Template>
  <TotalTime>4926</TotalTime>
  <Words>987</Words>
  <Application>Microsoft Macintosh PowerPoint</Application>
  <PresentationFormat>On-screen Show (4:3)</PresentationFormat>
  <Paragraphs>144</Paragraphs>
  <Slides>32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IBM Plex Sans SemiBold</vt:lpstr>
      <vt:lpstr>Calibri</vt:lpstr>
      <vt:lpstr>Wingdings</vt:lpstr>
      <vt:lpstr>Arial</vt:lpstr>
      <vt:lpstr>IBM Plex Sans</vt:lpstr>
      <vt:lpstr>ZapfHumnst BT</vt:lpstr>
      <vt:lpstr>2_Pixel</vt:lpstr>
      <vt:lpstr>Planejamento da Pesquisa</vt:lpstr>
      <vt:lpstr>O que fazer para terminar uma tese?</vt:lpstr>
      <vt:lpstr>O que fazer para terminar uma tese?</vt:lpstr>
      <vt:lpstr>Fases da Pesquisa</vt:lpstr>
      <vt:lpstr>Como definir um problema?</vt:lpstr>
      <vt:lpstr>Ciencia da Sistema Terrestre</vt:lpstr>
      <vt:lpstr>O que é um problema em Ciência do Sistema Terrestre?</vt:lpstr>
      <vt:lpstr>O que é um problema em Ciência do Sistema Terrestre?</vt:lpstr>
      <vt:lpstr>O que é um problema em Ciência do Sistema Terrestre?</vt:lpstr>
      <vt:lpstr>Redes informais de pesquisa</vt:lpstr>
      <vt:lpstr>Início da Pesquisa</vt:lpstr>
      <vt:lpstr>Como conhecer o estado da arte?</vt:lpstr>
      <vt:lpstr>Como conhecer o estado da arte?</vt:lpstr>
      <vt:lpstr>Estado da arte</vt:lpstr>
      <vt:lpstr>De questões gerais para perguntas científicas</vt:lpstr>
      <vt:lpstr>Como usar os padrões espaciais medidos por imagens para inferir quem está desmatando?</vt:lpstr>
      <vt:lpstr>Peixe-boi amazônico</vt:lpstr>
      <vt:lpstr>Dispersão de lavras de lagostas</vt:lpstr>
      <vt:lpstr>Extraçao de uso da terra com séries temporais de dados de sensorimento remoto</vt:lpstr>
      <vt:lpstr>Preparação da Proposta de Tese</vt:lpstr>
      <vt:lpstr>Desenvolvimento da Tese </vt:lpstr>
      <vt:lpstr>O princípio básico da pós-graduação</vt:lpstr>
      <vt:lpstr>Como gerenciar seu orientador</vt:lpstr>
      <vt:lpstr>Prepare documentos para seu orientador</vt:lpstr>
      <vt:lpstr>Como gerenciar sua ansiedade?</vt:lpstr>
      <vt:lpstr>A história de um paper </vt:lpstr>
      <vt:lpstr>PowerPoint Presentation</vt:lpstr>
      <vt:lpstr>Motivação</vt:lpstr>
      <vt:lpstr>Da pergunta à hipótese</vt:lpstr>
      <vt:lpstr>Como usar os padrões espaciais medidos por imagens para inferir quem está desmatando?</vt:lpstr>
      <vt:lpstr>Qual o padrão espacial de cada agente?</vt:lpstr>
      <vt:lpstr>“Mineração de Padrões de Mudança em Imagens de Sensoriamento Remoto”</vt:lpstr>
    </vt:vector>
  </TitlesOfParts>
  <Company>INPE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à Metodologia de Pesquisa</dc:title>
  <dc:creator>Gilberto Camara</dc:creator>
  <cp:lastModifiedBy>Gilberto Camara</cp:lastModifiedBy>
  <cp:revision>268</cp:revision>
  <dcterms:created xsi:type="dcterms:W3CDTF">2001-04-03T17:07:46Z</dcterms:created>
  <dcterms:modified xsi:type="dcterms:W3CDTF">2020-04-19T16:17:40Z</dcterms:modified>
</cp:coreProperties>
</file>