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3" r:id="rId2"/>
  </p:sldMasterIdLst>
  <p:notesMasterIdLst>
    <p:notesMasterId r:id="rId43"/>
  </p:notesMasterIdLst>
  <p:sldIdLst>
    <p:sldId id="256" r:id="rId3"/>
    <p:sldId id="289" r:id="rId4"/>
    <p:sldId id="291" r:id="rId5"/>
    <p:sldId id="257" r:id="rId6"/>
    <p:sldId id="258" r:id="rId7"/>
    <p:sldId id="259" r:id="rId8"/>
    <p:sldId id="260" r:id="rId9"/>
    <p:sldId id="261" r:id="rId10"/>
    <p:sldId id="262" r:id="rId11"/>
    <p:sldId id="288" r:id="rId12"/>
    <p:sldId id="287" r:id="rId13"/>
    <p:sldId id="298" r:id="rId14"/>
    <p:sldId id="350" r:id="rId15"/>
    <p:sldId id="351" r:id="rId16"/>
    <p:sldId id="353" r:id="rId17"/>
    <p:sldId id="354" r:id="rId18"/>
    <p:sldId id="361" r:id="rId19"/>
    <p:sldId id="362" r:id="rId20"/>
    <p:sldId id="355" r:id="rId21"/>
    <p:sldId id="300" r:id="rId22"/>
    <p:sldId id="299" r:id="rId23"/>
    <p:sldId id="357" r:id="rId24"/>
    <p:sldId id="358" r:id="rId25"/>
    <p:sldId id="302" r:id="rId26"/>
    <p:sldId id="303" r:id="rId27"/>
    <p:sldId id="304" r:id="rId28"/>
    <p:sldId id="305" r:id="rId29"/>
    <p:sldId id="306" r:id="rId30"/>
    <p:sldId id="307" r:id="rId31"/>
    <p:sldId id="308" r:id="rId32"/>
    <p:sldId id="296" r:id="rId33"/>
    <p:sldId id="295" r:id="rId34"/>
    <p:sldId id="364" r:id="rId35"/>
    <p:sldId id="365" r:id="rId36"/>
    <p:sldId id="366" r:id="rId37"/>
    <p:sldId id="367" r:id="rId38"/>
    <p:sldId id="363" r:id="rId39"/>
    <p:sldId id="368" r:id="rId40"/>
    <p:sldId id="345" r:id="rId41"/>
    <p:sldId id="346" r:id="rId42"/>
  </p:sldIdLst>
  <p:sldSz cx="9144000" cy="6858000" type="screen4x3"/>
  <p:notesSz cx="6858000" cy="9144000"/>
  <p:embeddedFontLst>
    <p:embeddedFont>
      <p:font typeface="Arial Black" panose="020B0604020202020204" pitchFamily="34" charset="0"/>
      <p:bold r:id="rId44"/>
    </p:embeddedFont>
    <p:embeddedFont>
      <p:font typeface="Calibri" panose="020F0502020204030204" pitchFamily="34" charset="0"/>
      <p:regular r:id="rId45"/>
      <p:bold r:id="rId46"/>
      <p:italic r:id="rId47"/>
      <p:boldItalic r:id="rId48"/>
    </p:embeddedFont>
    <p:embeddedFont>
      <p:font typeface="IBM Plex Sans" panose="020B0503050203000203" pitchFamily="34" charset="77"/>
      <p:regular r:id="rId49"/>
      <p:bold r:id="rId50"/>
      <p:italic r:id="rId51"/>
    </p:embeddedFont>
    <p:embeddedFont>
      <p:font typeface="IBM Plex Sans SemiBold" panose="020B0503050203000203" pitchFamily="34" charset="77"/>
      <p:regular r:id="rId52"/>
      <p:bold r:id="rId53"/>
    </p:embeddedFont>
    <p:embeddedFont>
      <p:font typeface="IBM Plex Serif" panose="02060503050406000203" pitchFamily="18" charset="77"/>
      <p:regular r:id="rId54"/>
      <p:bold r:id="rId55"/>
      <p:italic r:id="rId56"/>
      <p:boldItalic r:id="rId57"/>
    </p:embeddedFont>
  </p:embeddedFontLst>
  <p:defaultTextStyle>
    <a:defPPr>
      <a:defRPr lang="pt-BR"/>
    </a:defPPr>
    <a:lvl1pPr algn="l" rtl="0" fontAlgn="base">
      <a:spcBef>
        <a:spcPct val="0"/>
      </a:spcBef>
      <a:spcAft>
        <a:spcPct val="0"/>
      </a:spcAft>
      <a:defRPr kern="1200">
        <a:solidFill>
          <a:schemeClr val="tx1"/>
        </a:solidFill>
        <a:latin typeface="Arial"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0000"/>
    <a:srgbClr val="B8BAE2"/>
    <a:srgbClr val="000099"/>
    <a:srgbClr val="000066"/>
    <a:srgbClr val="1BA135"/>
    <a:srgbClr val="E9F892"/>
    <a:srgbClr val="1FBB3D"/>
    <a:srgbClr val="82EA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Estilo Claro 3 - Ênfas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Estilo Claro 3 - Ênfas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91" autoAdjust="0"/>
    <p:restoredTop sz="97485" autoAdjust="0"/>
  </p:normalViewPr>
  <p:slideViewPr>
    <p:cSldViewPr>
      <p:cViewPr varScale="1">
        <p:scale>
          <a:sx n="196" d="100"/>
          <a:sy n="196" d="100"/>
        </p:scale>
        <p:origin x="1224" y="1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6.xml"/><Relationship Id="rId51" Type="http://schemas.openxmlformats.org/officeDocument/2006/relationships/font" Target="fonts/font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i="0">
                <a:latin typeface="IBM Plex Sans" panose="020B0503050203000203" pitchFamily="34" charset="77"/>
                <a:ea typeface="+mn-ea"/>
                <a:cs typeface="+mn-cs"/>
              </a:defRPr>
            </a:lvl1pPr>
          </a:lstStyle>
          <a:p>
            <a:pPr>
              <a:defRPr/>
            </a:pPr>
            <a:endParaRPr lang="pt-BR" dirty="0"/>
          </a:p>
        </p:txBody>
      </p:sp>
      <p:sp>
        <p:nvSpPr>
          <p:cNvPr id="3" name="Espaço Reservado para Data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b="0" i="0">
                <a:latin typeface="IBM Plex Sans" panose="020B0503050203000203" pitchFamily="34" charset="77"/>
                <a:cs typeface="Arial" charset="0"/>
              </a:defRPr>
            </a:lvl1pPr>
          </a:lstStyle>
          <a:p>
            <a:pPr>
              <a:defRPr/>
            </a:pPr>
            <a:fld id="{5ADAA61D-8244-5543-A78F-65CED0B344F2}" type="datetimeFigureOut">
              <a:rPr lang="pt-BR" smtClean="0"/>
              <a:pPr>
                <a:defRPr/>
              </a:pPr>
              <a:t>19/04/2020</a:t>
            </a:fld>
            <a:endParaRPr lang="pt-BR" dirty="0"/>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dirty="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pt-BR" noProof="0" dirty="0"/>
              <a:t>Clique para editar os estilos do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i="0">
                <a:latin typeface="IBM Plex Sans" panose="020B0503050203000203" pitchFamily="34" charset="77"/>
                <a:ea typeface="+mn-ea"/>
                <a:cs typeface="+mn-cs"/>
              </a:defRPr>
            </a:lvl1pPr>
          </a:lstStyle>
          <a:p>
            <a:pPr>
              <a:defRPr/>
            </a:pPr>
            <a:endParaRPr lang="pt-BR" dirty="0"/>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b="0" i="0">
                <a:latin typeface="IBM Plex Sans" panose="020B0503050203000203" pitchFamily="34" charset="77"/>
                <a:cs typeface="Arial" charset="0"/>
              </a:defRPr>
            </a:lvl1pPr>
          </a:lstStyle>
          <a:p>
            <a:pPr>
              <a:defRPr/>
            </a:pPr>
            <a:fld id="{CF4B171B-F0A0-CA45-A2BE-ED0F7C639779}" type="slidenum">
              <a:rPr lang="pt-BR" smtClean="0"/>
              <a:pPr>
                <a:defRPr/>
              </a:pPr>
              <a:t>‹#›</a:t>
            </a:fld>
            <a:endParaRPr lang="pt-BR" dirty="0"/>
          </a:p>
        </p:txBody>
      </p:sp>
    </p:spTree>
    <p:extLst>
      <p:ext uri="{BB962C8B-B14F-4D97-AF65-F5344CB8AC3E}">
        <p14:creationId xmlns:p14="http://schemas.microsoft.com/office/powerpoint/2010/main" val="1083709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0" i="0" kern="1200">
        <a:solidFill>
          <a:schemeClr val="tx1"/>
        </a:solidFill>
        <a:latin typeface="IBM Plex Sans" panose="020B0503050203000203" pitchFamily="34" charset="77"/>
        <a:ea typeface="ヒラギノ角ゴ Pro W3" charset="0"/>
        <a:cs typeface="ヒラギノ角ゴ Pro W3" charset="0"/>
      </a:defRPr>
    </a:lvl1pPr>
    <a:lvl2pPr marL="457200" algn="l" rtl="0" eaLnBrk="0" fontAlgn="base" hangingPunct="0">
      <a:spcBef>
        <a:spcPct val="30000"/>
      </a:spcBef>
      <a:spcAft>
        <a:spcPct val="0"/>
      </a:spcAft>
      <a:defRPr sz="1200" b="0" i="0" kern="1200">
        <a:solidFill>
          <a:schemeClr val="tx1"/>
        </a:solidFill>
        <a:latin typeface="IBM Plex Sans" panose="020B0503050203000203" pitchFamily="34" charset="77"/>
        <a:ea typeface="ヒラギノ角ゴ Pro W3" charset="0"/>
        <a:cs typeface="+mn-cs"/>
      </a:defRPr>
    </a:lvl2pPr>
    <a:lvl3pPr marL="914400" algn="l" rtl="0" eaLnBrk="0" fontAlgn="base" hangingPunct="0">
      <a:spcBef>
        <a:spcPct val="30000"/>
      </a:spcBef>
      <a:spcAft>
        <a:spcPct val="0"/>
      </a:spcAft>
      <a:defRPr sz="1200" b="0" i="0" kern="1200">
        <a:solidFill>
          <a:schemeClr val="tx1"/>
        </a:solidFill>
        <a:latin typeface="IBM Plex Sans" panose="020B0503050203000203" pitchFamily="34" charset="77"/>
        <a:ea typeface="ヒラギノ角ゴ Pro W3" charset="0"/>
        <a:cs typeface="+mn-cs"/>
      </a:defRPr>
    </a:lvl3pPr>
    <a:lvl4pPr marL="1371600" algn="l" rtl="0" eaLnBrk="0" fontAlgn="base" hangingPunct="0">
      <a:spcBef>
        <a:spcPct val="30000"/>
      </a:spcBef>
      <a:spcAft>
        <a:spcPct val="0"/>
      </a:spcAft>
      <a:defRPr sz="1200" b="0" i="0" kern="1200">
        <a:solidFill>
          <a:schemeClr val="tx1"/>
        </a:solidFill>
        <a:latin typeface="IBM Plex Sans" panose="020B0503050203000203" pitchFamily="34" charset="77"/>
        <a:ea typeface="ヒラギノ角ゴ Pro W3" charset="0"/>
        <a:cs typeface="+mn-cs"/>
      </a:defRPr>
    </a:lvl4pPr>
    <a:lvl5pPr marL="1828800" algn="l" rtl="0" eaLnBrk="0" fontAlgn="base" hangingPunct="0">
      <a:spcBef>
        <a:spcPct val="30000"/>
      </a:spcBef>
      <a:spcAft>
        <a:spcPct val="0"/>
      </a:spcAft>
      <a:defRPr sz="1200" b="0" i="0" kern="1200">
        <a:solidFill>
          <a:schemeClr val="tx1"/>
        </a:solidFill>
        <a:latin typeface="IBM Plex Sans" panose="020B0503050203000203" pitchFamily="34" charset="77"/>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02"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
        <p:nvSpPr>
          <p:cNvPr id="51203" name="Espaço Reservado para Número de Slid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F211148C-196C-E742-A587-09C533040796}" type="slidenum">
              <a:rPr lang="pt-BR" sz="1200">
                <a:latin typeface="IBM Plex Sans" panose="020B0503050203000203" pitchFamily="34" charset="77"/>
              </a:rPr>
              <a:pPr eaLnBrk="1" hangingPunct="1"/>
              <a:t>20</a:t>
            </a:fld>
            <a:endParaRPr lang="pt-BR" sz="1200" dirty="0">
              <a:latin typeface="IBM Plex Sans" panose="020B0503050203000203" pitchFamily="34" charset="77"/>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6747FF84-AA0E-5541-A1CD-5B65A3CE5ABE}" type="slidenum">
              <a:rPr lang="en-US" sz="1200">
                <a:latin typeface="IBM Plex Sans" panose="020B0503050203000203" pitchFamily="34" charset="77"/>
              </a:rPr>
              <a:pPr eaLnBrk="1" hangingPunct="1"/>
              <a:t>33</a:t>
            </a:fld>
            <a:endParaRPr lang="en-US" sz="1200" dirty="0">
              <a:latin typeface="IBM Plex Sans" panose="020B0503050203000203" pitchFamily="34" charset="77"/>
            </a:endParaRPr>
          </a:p>
        </p:txBody>
      </p:sp>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BAF175E1-346E-7140-B78C-486A28D3D84F}" type="slidenum">
              <a:rPr lang="pt-BR" sz="1200">
                <a:latin typeface="IBM Plex Sans" panose="020B0503050203000203" pitchFamily="34" charset="77"/>
              </a:rPr>
              <a:pPr eaLnBrk="1" hangingPunct="1"/>
              <a:t>34</a:t>
            </a:fld>
            <a:endParaRPr lang="pt-BR" sz="1200" dirty="0">
              <a:latin typeface="IBM Plex Sans" panose="020B0503050203000203" pitchFamily="34" charset="77"/>
            </a:endParaRPr>
          </a:p>
        </p:txBody>
      </p:sp>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EB7C1216-0530-B949-82E9-BEA1F19BF11C}" type="slidenum">
              <a:rPr lang="pt-BR" sz="1200">
                <a:latin typeface="IBM Plex Sans" panose="020B0503050203000203" pitchFamily="34" charset="77"/>
              </a:rPr>
              <a:pPr eaLnBrk="1" hangingPunct="1"/>
              <a:t>35</a:t>
            </a:fld>
            <a:endParaRPr lang="pt-BR" sz="1200" dirty="0">
              <a:latin typeface="IBM Plex Sans" panose="020B0503050203000203" pitchFamily="34" charset="77"/>
            </a:endParaRPr>
          </a:p>
        </p:txBody>
      </p:sp>
      <p:sp>
        <p:nvSpPr>
          <p:cNvPr id="737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373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679C1397-EDF5-4C4F-A214-28A3142BE0EE}" type="slidenum">
              <a:rPr lang="pt-BR" sz="1200">
                <a:latin typeface="IBM Plex Sans" panose="020B0503050203000203" pitchFamily="34" charset="77"/>
              </a:rPr>
              <a:pPr eaLnBrk="1" hangingPunct="1"/>
              <a:t>36</a:t>
            </a:fld>
            <a:endParaRPr lang="pt-BR" sz="1200" dirty="0">
              <a:latin typeface="IBM Plex Sans" panose="020B0503050203000203" pitchFamily="34" charset="77"/>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B70985E1-BF4E-EA46-BD6F-55EF543DDB0D}" type="slidenum">
              <a:rPr lang="pt-BR" sz="1200">
                <a:latin typeface="IBM Plex Sans" panose="020B0503050203000203" pitchFamily="34" charset="77"/>
              </a:rPr>
              <a:pPr eaLnBrk="1" hangingPunct="1"/>
              <a:t>38</a:t>
            </a:fld>
            <a:endParaRPr lang="pt-BR" sz="1200" dirty="0">
              <a:latin typeface="IBM Plex Sans" panose="020B0503050203000203" pitchFamily="34" charset="77"/>
            </a:endParaRPr>
          </a:p>
        </p:txBody>
      </p:sp>
      <p:sp>
        <p:nvSpPr>
          <p:cNvPr id="78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10.wmf"/><Relationship Id="rId4" Type="http://schemas.openxmlformats.org/officeDocument/2006/relationships/image" Target="../media/image9.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sz="2400">
              <a:latin typeface="Times New Roman" charset="0"/>
            </a:endParaRPr>
          </a:p>
        </p:txBody>
      </p:sp>
      <p:sp>
        <p:nvSpPr>
          <p:cNvPr id="5" name="Rectangle 3"/>
          <p:cNvSpPr>
            <a:spLocks noChangeArrowheads="1"/>
          </p:cNvSpPr>
          <p:nvPr/>
        </p:nvSpPr>
        <p:spPr bwMode="hidden">
          <a:xfrm>
            <a:off x="1716088" y="1690688"/>
            <a:ext cx="7427912" cy="2533650"/>
          </a:xfrm>
          <a:prstGeom prst="rect">
            <a:avLst/>
          </a:prstGeom>
          <a:solidFill>
            <a:srgbClr val="08479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2400">
              <a:latin typeface="Times New Roman" charset="0"/>
            </a:endParaRPr>
          </a:p>
        </p:txBody>
      </p:sp>
      <p:grpSp>
        <p:nvGrpSpPr>
          <p:cNvPr id="6" name="Group 4"/>
          <p:cNvGrpSpPr>
            <a:grpSpLocks/>
          </p:cNvGrpSpPr>
          <p:nvPr/>
        </p:nvGrpSpPr>
        <p:grpSpPr bwMode="auto">
          <a:xfrm>
            <a:off x="0" y="1066800"/>
            <a:ext cx="2867025" cy="3157538"/>
            <a:chOff x="0" y="672"/>
            <a:chExt cx="1806" cy="1989"/>
          </a:xfrm>
        </p:grpSpPr>
        <p:sp>
          <p:nvSpPr>
            <p:cNvPr id="7" name="Rectangle 5"/>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2400">
                <a:latin typeface="Times New Roman" charset="0"/>
              </a:endParaRPr>
            </a:p>
          </p:txBody>
        </p:sp>
        <p:sp>
          <p:nvSpPr>
            <p:cNvPr id="8" name="Rectangle 6"/>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2400">
                <a:latin typeface="Times New Roman" charset="0"/>
              </a:endParaRPr>
            </a:p>
          </p:txBody>
        </p:sp>
        <p:sp>
          <p:nvSpPr>
            <p:cNvPr id="9" name="Rectangle 7"/>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2400">
                <a:latin typeface="Times New Roman" charset="0"/>
              </a:endParaRPr>
            </a:p>
          </p:txBody>
        </p:sp>
        <p:sp>
          <p:nvSpPr>
            <p:cNvPr id="10" name="Rectangle 8"/>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2400">
                <a:latin typeface="Times New Roman" charset="0"/>
              </a:endParaRPr>
            </a:p>
          </p:txBody>
        </p:sp>
        <p:sp>
          <p:nvSpPr>
            <p:cNvPr id="11" name="Rectangle 9"/>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2400">
                <a:latin typeface="Times New Roman" charset="0"/>
              </a:endParaRPr>
            </a:p>
          </p:txBody>
        </p:sp>
        <p:sp>
          <p:nvSpPr>
            <p:cNvPr id="12" name="Rectangle 10"/>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2400">
                <a:latin typeface="Times New Roman" charset="0"/>
              </a:endParaRPr>
            </a:p>
          </p:txBody>
        </p:sp>
        <p:sp>
          <p:nvSpPr>
            <p:cNvPr id="13" name="Rectangle 11"/>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2400">
                <a:latin typeface="Times New Roman" charset="0"/>
              </a:endParaRPr>
            </a:p>
          </p:txBody>
        </p:sp>
        <p:sp>
          <p:nvSpPr>
            <p:cNvPr id="14" name="Rectangle 12"/>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2400">
                <a:latin typeface="Times New Roman" charset="0"/>
              </a:endParaRPr>
            </a:p>
          </p:txBody>
        </p:sp>
        <p:sp>
          <p:nvSpPr>
            <p:cNvPr id="15" name="Rectangle 13"/>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2400">
                <a:latin typeface="Times New Roman" charset="0"/>
              </a:endParaRPr>
            </a:p>
          </p:txBody>
        </p:sp>
        <p:sp>
          <p:nvSpPr>
            <p:cNvPr id="16" name="Rectangle 14"/>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2400">
                <a:latin typeface="Times New Roman" charset="0"/>
              </a:endParaRPr>
            </a:p>
          </p:txBody>
        </p:sp>
      </p:grpSp>
      <p:pic>
        <p:nvPicPr>
          <p:cNvPr id="17" name="Picture 20" descr="logoco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2400"/>
            <a:ext cx="502920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38" name="Rectangle 18"/>
          <p:cNvSpPr>
            <a:spLocks noGrp="1" noChangeArrowheads="1"/>
          </p:cNvSpPr>
          <p:nvPr>
            <p:ph type="ctrTitle"/>
          </p:nvPr>
        </p:nvSpPr>
        <p:spPr>
          <a:xfrm>
            <a:off x="2971800" y="1828800"/>
            <a:ext cx="6019800" cy="2209800"/>
          </a:xfrm>
        </p:spPr>
        <p:txBody>
          <a:bodyPr/>
          <a:lstStyle>
            <a:lvl1pPr>
              <a:defRPr sz="3600" b="1" i="0">
                <a:solidFill>
                  <a:srgbClr val="FFFFFF"/>
                </a:solidFill>
                <a:latin typeface="IBM Plex Sans SemiBold" panose="020B0503050203000203" pitchFamily="34" charset="77"/>
              </a:defRPr>
            </a:lvl1pPr>
          </a:lstStyle>
          <a:p>
            <a:r>
              <a:rPr lang="pt-BR" dirty="0"/>
              <a:t>Clique para editar o estilo do título mestre</a:t>
            </a:r>
          </a:p>
        </p:txBody>
      </p:sp>
      <p:sp>
        <p:nvSpPr>
          <p:cNvPr id="5139" name="Rectangle 19"/>
          <p:cNvSpPr>
            <a:spLocks noGrp="1" noChangeArrowheads="1"/>
          </p:cNvSpPr>
          <p:nvPr>
            <p:ph type="subTitle" idx="1"/>
          </p:nvPr>
        </p:nvSpPr>
        <p:spPr>
          <a:xfrm>
            <a:off x="2971800" y="4267200"/>
            <a:ext cx="6019800" cy="1752600"/>
          </a:xfrm>
        </p:spPr>
        <p:txBody>
          <a:bodyPr/>
          <a:lstStyle>
            <a:lvl1pPr marL="0" indent="0">
              <a:defRPr sz="3000" b="0" i="0">
                <a:latin typeface="IBM Plex Sans" panose="020B0503050203000203" pitchFamily="34" charset="77"/>
              </a:defRPr>
            </a:lvl1pPr>
          </a:lstStyle>
          <a:p>
            <a:r>
              <a:rPr lang="pt-BR" dirty="0"/>
              <a:t>Clique para editar o estilo do subtítulo mestre</a:t>
            </a:r>
          </a:p>
        </p:txBody>
      </p:sp>
      <p:sp>
        <p:nvSpPr>
          <p:cNvPr id="18" name="Rectangle 15"/>
          <p:cNvSpPr>
            <a:spLocks noGrp="1" noChangeArrowheads="1"/>
          </p:cNvSpPr>
          <p:nvPr>
            <p:ph type="dt" sz="half" idx="10"/>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cs typeface="Arial" charset="0"/>
              </a:defRPr>
            </a:lvl1pPr>
          </a:lstStyle>
          <a:p>
            <a:pPr>
              <a:defRPr/>
            </a:pPr>
            <a:fld id="{4DE7BEE3-B6CD-1C42-A99D-7E678224C90A}" type="datetimeFigureOut">
              <a:rPr lang="pt-BR"/>
              <a:pPr>
                <a:defRPr/>
              </a:pPr>
              <a:t>19/04/2020</a:t>
            </a:fld>
            <a:endParaRPr lang="pt-BR"/>
          </a:p>
        </p:txBody>
      </p:sp>
      <p:sp>
        <p:nvSpPr>
          <p:cNvPr id="19" name="Rectangle 1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latin typeface="Arial" charset="0"/>
                <a:ea typeface="+mn-ea"/>
                <a:cs typeface="+mn-cs"/>
              </a:defRPr>
            </a:lvl1pPr>
          </a:lstStyle>
          <a:p>
            <a:pPr>
              <a:defRPr/>
            </a:pPr>
            <a:endParaRPr lang="pt-BR"/>
          </a:p>
        </p:txBody>
      </p:sp>
      <p:sp>
        <p:nvSpPr>
          <p:cNvPr id="20" name="Rectangle 1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latin typeface="Arial Black" charset="0"/>
                <a:cs typeface="Arial" charset="0"/>
              </a:defRPr>
            </a:lvl1pPr>
          </a:lstStyle>
          <a:p>
            <a:pPr>
              <a:defRPr/>
            </a:pPr>
            <a:fld id="{4CAD67F3-A903-504E-819F-F5F856A543CD}" type="slidenum">
              <a:rPr lang="pt-BR"/>
              <a:pPr>
                <a:defRPr/>
              </a:pPr>
              <a:t>‹#›</a:t>
            </a:fld>
            <a:endParaRPr lang="pt-BR"/>
          </a:p>
        </p:txBody>
      </p:sp>
    </p:spTree>
    <p:extLst>
      <p:ext uri="{BB962C8B-B14F-4D97-AF65-F5344CB8AC3E}">
        <p14:creationId xmlns:p14="http://schemas.microsoft.com/office/powerpoint/2010/main" val="2821556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AndObj" preserve="1">
  <p:cSld name="Título, 2 partes pequenas de conteúd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381000"/>
            <a:ext cx="8153400" cy="762000"/>
          </a:xfrm>
        </p:spPr>
        <p:txBody>
          <a:bodyPr/>
          <a:lstStyle/>
          <a:p>
            <a:r>
              <a:rPr lang="pt-BR"/>
              <a:t>Clique para editar o estilo do título mestre</a:t>
            </a:r>
          </a:p>
        </p:txBody>
      </p:sp>
      <p:sp>
        <p:nvSpPr>
          <p:cNvPr id="3" name="Espaço Reservado para Conteúdo 2"/>
          <p:cNvSpPr>
            <a:spLocks noGrp="1"/>
          </p:cNvSpPr>
          <p:nvPr>
            <p:ph sz="quarter" idx="1"/>
          </p:nvPr>
        </p:nvSpPr>
        <p:spPr>
          <a:xfrm>
            <a:off x="609600" y="1524000"/>
            <a:ext cx="4038600" cy="22860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quarter" idx="2"/>
          </p:nvPr>
        </p:nvSpPr>
        <p:spPr>
          <a:xfrm>
            <a:off x="609600" y="3962400"/>
            <a:ext cx="4038600" cy="22860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Conteúdo 4"/>
          <p:cNvSpPr>
            <a:spLocks noGrp="1"/>
          </p:cNvSpPr>
          <p:nvPr>
            <p:ph sz="half" idx="3"/>
          </p:nvPr>
        </p:nvSpPr>
        <p:spPr>
          <a:xfrm>
            <a:off x="4800600" y="1524000"/>
            <a:ext cx="4038600" cy="47244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094817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woObj" preserve="1">
  <p:cSld name="Título, conteúd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381000"/>
            <a:ext cx="8153400" cy="762000"/>
          </a:xfrm>
        </p:spPr>
        <p:txBody>
          <a:bodyPr/>
          <a:lstStyle/>
          <a:p>
            <a:r>
              <a:rPr lang="pt-BR"/>
              <a:t>Clique para editar o estilo do título mestre</a:t>
            </a:r>
          </a:p>
        </p:txBody>
      </p:sp>
      <p:sp>
        <p:nvSpPr>
          <p:cNvPr id="3" name="Espaço Reservado para Conteúdo 2"/>
          <p:cNvSpPr>
            <a:spLocks noGrp="1"/>
          </p:cNvSpPr>
          <p:nvPr>
            <p:ph sz="half" idx="1"/>
          </p:nvPr>
        </p:nvSpPr>
        <p:spPr>
          <a:xfrm>
            <a:off x="609600" y="1524000"/>
            <a:ext cx="4038600" cy="47244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quarter" idx="2"/>
          </p:nvPr>
        </p:nvSpPr>
        <p:spPr>
          <a:xfrm>
            <a:off x="4800600" y="1524000"/>
            <a:ext cx="4038600" cy="22860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Conteúdo 4"/>
          <p:cNvSpPr>
            <a:spLocks noGrp="1"/>
          </p:cNvSpPr>
          <p:nvPr>
            <p:ph sz="quarter" idx="3"/>
          </p:nvPr>
        </p:nvSpPr>
        <p:spPr>
          <a:xfrm>
            <a:off x="4800600" y="3962400"/>
            <a:ext cx="4038600" cy="22860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941056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609600" y="381000"/>
            <a:ext cx="8229600" cy="58674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968447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Tree>
    <p:extLst>
      <p:ext uri="{BB962C8B-B14F-4D97-AF65-F5344CB8AC3E}">
        <p14:creationId xmlns:p14="http://schemas.microsoft.com/office/powerpoint/2010/main" val="671770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Tree>
    <p:extLst>
      <p:ext uri="{BB962C8B-B14F-4D97-AF65-F5344CB8AC3E}">
        <p14:creationId xmlns:p14="http://schemas.microsoft.com/office/powerpoint/2010/main" val="1916720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7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Tree>
    <p:extLst>
      <p:ext uri="{BB962C8B-B14F-4D97-AF65-F5344CB8AC3E}">
        <p14:creationId xmlns:p14="http://schemas.microsoft.com/office/powerpoint/2010/main" val="4140990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8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Tree>
    <p:extLst>
      <p:ext uri="{BB962C8B-B14F-4D97-AF65-F5344CB8AC3E}">
        <p14:creationId xmlns:p14="http://schemas.microsoft.com/office/powerpoint/2010/main" val="655399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7516813" y="433388"/>
            <a:ext cx="1016000" cy="355600"/>
            <a:chOff x="98" y="28"/>
            <a:chExt cx="1289" cy="517"/>
          </a:xfrm>
        </p:grpSpPr>
        <p:pic>
          <p:nvPicPr>
            <p:cNvPr id="5" name="Picture 5" descr="top7_hom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6" y="28"/>
              <a:ext cx="552" cy="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descr="top6_hom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 y="29"/>
              <a:ext cx="348" cy="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 descr="top8_home"/>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97" y="28"/>
              <a:ext cx="390" cy="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8" name="Picture 8"/>
          <p:cNvPicPr>
            <a:picLocks noChangeArrowheads="1"/>
          </p:cNvPicPr>
          <p:nvPr userDrawn="1"/>
        </p:nvPicPr>
        <p:blipFill>
          <a:blip r:embed="rId5">
            <a:extLst>
              <a:ext uri="{28A0092B-C50C-407E-A947-70E740481C1C}">
                <a14:useLocalDpi xmlns:a14="http://schemas.microsoft.com/office/drawing/2010/main" val="0"/>
              </a:ext>
            </a:extLst>
          </a:blip>
          <a:srcRect b="28111"/>
          <a:stretch>
            <a:fillRect/>
          </a:stretch>
        </p:blipFill>
        <p:spPr bwMode="auto">
          <a:xfrm>
            <a:off x="544513" y="438150"/>
            <a:ext cx="1082675" cy="288925"/>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pic>
      <p:sp>
        <p:nvSpPr>
          <p:cNvPr id="36866" name="Rectangle 2"/>
          <p:cNvSpPr>
            <a:spLocks noGrp="1" noChangeArrowheads="1"/>
          </p:cNvSpPr>
          <p:nvPr>
            <p:ph type="ctrTitle"/>
          </p:nvPr>
        </p:nvSpPr>
        <p:spPr>
          <a:xfrm>
            <a:off x="368300" y="3838575"/>
            <a:ext cx="5880100" cy="1184275"/>
          </a:xfrm>
        </p:spPr>
        <p:txBody>
          <a:bodyPr/>
          <a:lstStyle>
            <a:lvl1pPr algn="ctr">
              <a:lnSpc>
                <a:spcPct val="100000"/>
              </a:lnSpc>
              <a:spcBef>
                <a:spcPct val="25000"/>
              </a:spcBef>
              <a:defRPr sz="2400">
                <a:solidFill>
                  <a:srgbClr val="FFFF00"/>
                </a:solidFill>
              </a:defRPr>
            </a:lvl1pPr>
          </a:lstStyle>
          <a:p>
            <a:r>
              <a:rPr lang="pt-BR"/>
              <a:t>Clique para editar o estilo do título mestre</a:t>
            </a:r>
            <a:endParaRPr lang="en-US"/>
          </a:p>
        </p:txBody>
      </p:sp>
      <p:sp>
        <p:nvSpPr>
          <p:cNvPr id="36867" name="Rectangle 3"/>
          <p:cNvSpPr>
            <a:spLocks noGrp="1" noChangeArrowheads="1"/>
          </p:cNvSpPr>
          <p:nvPr>
            <p:ph type="subTitle" idx="1"/>
          </p:nvPr>
        </p:nvSpPr>
        <p:spPr>
          <a:xfrm>
            <a:off x="1173163" y="5249863"/>
            <a:ext cx="4400550" cy="1187450"/>
          </a:xfrm>
        </p:spPr>
        <p:txBody>
          <a:bodyPr/>
          <a:lstStyle>
            <a:lvl1pPr marL="0" indent="0" algn="ctr">
              <a:spcBef>
                <a:spcPct val="0"/>
              </a:spcBef>
              <a:buFontTx/>
              <a:buNone/>
              <a:defRPr sz="1800">
                <a:solidFill>
                  <a:srgbClr val="FFFF00"/>
                </a:solidFill>
              </a:defRPr>
            </a:lvl1pPr>
          </a:lstStyle>
          <a:p>
            <a:r>
              <a:rPr lang="pt-BR"/>
              <a:t>Clique para editar o estilo do subtítulo mestre</a:t>
            </a:r>
            <a:endParaRPr lang="en-US"/>
          </a:p>
        </p:txBody>
      </p:sp>
    </p:spTree>
    <p:extLst>
      <p:ext uri="{BB962C8B-B14F-4D97-AF65-F5344CB8AC3E}">
        <p14:creationId xmlns:p14="http://schemas.microsoft.com/office/powerpoint/2010/main" val="3472966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16814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Tree>
    <p:extLst>
      <p:ext uri="{BB962C8B-B14F-4D97-AF65-F5344CB8AC3E}">
        <p14:creationId xmlns:p14="http://schemas.microsoft.com/office/powerpoint/2010/main" val="1132176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sz="3200" b="1" i="0" baseline="0">
                <a:latin typeface="IBM Plex Sans SemiBold" panose="020B0503050203000203" pitchFamily="34" charset="77"/>
                <a:ea typeface="IBM Plex Sans SemiBold" panose="020B0503050203000203" pitchFamily="34" charset="77"/>
                <a:cs typeface="IBM Plex Sans SemiBold" panose="020B0503050203000203" pitchFamily="34" charset="77"/>
              </a:defRPr>
            </a:lvl1pPr>
          </a:lstStyle>
          <a:p>
            <a:r>
              <a:rPr lang="pt-BR" dirty="0"/>
              <a:t>Clique para editar o estilo do título mestre</a:t>
            </a:r>
          </a:p>
        </p:txBody>
      </p:sp>
      <p:sp>
        <p:nvSpPr>
          <p:cNvPr id="3" name="Espaço Reservado para Conteúdo 2"/>
          <p:cNvSpPr>
            <a:spLocks noGrp="1"/>
          </p:cNvSpPr>
          <p:nvPr>
            <p:ph idx="1"/>
          </p:nvPr>
        </p:nvSpPr>
        <p:spPr/>
        <p:txBody>
          <a:bodyPr/>
          <a:lstStyle>
            <a:lvl1pPr>
              <a:defRPr sz="2800" b="0" i="0">
                <a:latin typeface="IBM Plex Sans" panose="020B0503050203000203" pitchFamily="34" charset="77"/>
              </a:defRPr>
            </a:lvl1pPr>
            <a:lvl2pPr>
              <a:defRPr b="0" i="0">
                <a:latin typeface="IBM Plex Sans" panose="020B0503050203000203" pitchFamily="34" charset="77"/>
              </a:defRPr>
            </a:lvl2pPr>
            <a:lvl3pPr>
              <a:defRPr b="0" i="0">
                <a:latin typeface="IBM Plex Sans" panose="020B0503050203000203" pitchFamily="34" charset="77"/>
              </a:defRPr>
            </a:lvl3pPr>
            <a:lvl4pPr>
              <a:defRPr b="0" i="0">
                <a:latin typeface="IBM Plex Sans" panose="020B0503050203000203" pitchFamily="34" charset="77"/>
              </a:defRPr>
            </a:lvl4pPr>
            <a:lvl5pPr>
              <a:defRPr b="0" i="0">
                <a:latin typeface="IBM Plex Sans" panose="020B0503050203000203" pitchFamily="34" charset="77"/>
              </a:defRPr>
            </a:lvl5pPr>
          </a:lstStyle>
          <a:p>
            <a:pPr lvl="0"/>
            <a:r>
              <a:rPr lang="pt-BR" dirty="0"/>
              <a:t>Clique para editar os estilos do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3795867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360488"/>
            <a:ext cx="4167188" cy="1698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776788" y="1360488"/>
            <a:ext cx="4168775" cy="1698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390202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182335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Tree>
    <p:extLst>
      <p:ext uri="{BB962C8B-B14F-4D97-AF65-F5344CB8AC3E}">
        <p14:creationId xmlns:p14="http://schemas.microsoft.com/office/powerpoint/2010/main" val="1696614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7427810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Tree>
    <p:extLst>
      <p:ext uri="{BB962C8B-B14F-4D97-AF65-F5344CB8AC3E}">
        <p14:creationId xmlns:p14="http://schemas.microsoft.com/office/powerpoint/2010/main" val="862604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a:t>Clique no ícone para adicionar uma imagem</a:t>
            </a: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Tree>
    <p:extLst>
      <p:ext uri="{BB962C8B-B14F-4D97-AF65-F5344CB8AC3E}">
        <p14:creationId xmlns:p14="http://schemas.microsoft.com/office/powerpoint/2010/main" val="29675974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7187864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636314" y="493713"/>
            <a:ext cx="1320361" cy="2565400"/>
          </a:xfrm>
        </p:spPr>
        <p:txBody>
          <a:bodyPr vert="eaVert"/>
          <a:lstStyle/>
          <a:p>
            <a:r>
              <a:rPr lang="pt-BR"/>
              <a:t>Clique para editar o estilo do título mestre</a:t>
            </a:r>
            <a:endParaRPr lang="pt-BR" dirty="0"/>
          </a:p>
        </p:txBody>
      </p:sp>
    </p:spTree>
    <p:extLst>
      <p:ext uri="{BB962C8B-B14F-4D97-AF65-F5344CB8AC3E}">
        <p14:creationId xmlns:p14="http://schemas.microsoft.com/office/powerpoint/2010/main" val="1781056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Tree>
    <p:extLst>
      <p:ext uri="{BB962C8B-B14F-4D97-AF65-F5344CB8AC3E}">
        <p14:creationId xmlns:p14="http://schemas.microsoft.com/office/powerpoint/2010/main" val="1481424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609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800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062765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639995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sz="3200" b="1" i="0">
                <a:latin typeface="IBM Plex Sans SemiBold" panose="020B0503050203000203" pitchFamily="34" charset="77"/>
              </a:defRPr>
            </a:lvl1pPr>
          </a:lstStyle>
          <a:p>
            <a:r>
              <a:rPr lang="pt-BR" dirty="0"/>
              <a:t>Clique para editar o estilo do título mestre</a:t>
            </a:r>
          </a:p>
        </p:txBody>
      </p:sp>
    </p:spTree>
    <p:extLst>
      <p:ext uri="{BB962C8B-B14F-4D97-AF65-F5344CB8AC3E}">
        <p14:creationId xmlns:p14="http://schemas.microsoft.com/office/powerpoint/2010/main" val="521173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453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Tree>
    <p:extLst>
      <p:ext uri="{BB962C8B-B14F-4D97-AF65-F5344CB8AC3E}">
        <p14:creationId xmlns:p14="http://schemas.microsoft.com/office/powerpoint/2010/main" val="912555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685800" y="381000"/>
            <a:ext cx="8153400" cy="762000"/>
          </a:xfrm>
        </p:spPr>
        <p:txBody>
          <a:bodyPr/>
          <a:lstStyle>
            <a:lvl1pPr>
              <a:defRPr sz="3200"/>
            </a:lvl1pPr>
          </a:lstStyle>
          <a:p>
            <a:r>
              <a:rPr lang="pt-BR"/>
              <a:t>Clique para editar o estilo do título mestre</a:t>
            </a:r>
          </a:p>
        </p:txBody>
      </p:sp>
      <p:sp>
        <p:nvSpPr>
          <p:cNvPr id="3" name="Espaço Reservado para Tabela 2"/>
          <p:cNvSpPr>
            <a:spLocks noGrp="1"/>
          </p:cNvSpPr>
          <p:nvPr>
            <p:ph type="tbl" idx="1"/>
          </p:nvPr>
        </p:nvSpPr>
        <p:spPr>
          <a:xfrm>
            <a:off x="609600" y="1524000"/>
            <a:ext cx="8229600" cy="4724400"/>
          </a:xfrm>
        </p:spPr>
        <p:txBody>
          <a:bodyPr/>
          <a:lstStyle/>
          <a:p>
            <a:pPr lvl="0"/>
            <a:r>
              <a:rPr lang="pt-BR" noProof="0"/>
              <a:t>Clique no ícone para adicionar tabela</a:t>
            </a:r>
          </a:p>
        </p:txBody>
      </p:sp>
    </p:spTree>
    <p:extLst>
      <p:ext uri="{BB962C8B-B14F-4D97-AF65-F5344CB8AC3E}">
        <p14:creationId xmlns:p14="http://schemas.microsoft.com/office/powerpoint/2010/main" val="4003764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4.jpeg"/><Relationship Id="rId18" Type="http://schemas.openxmlformats.org/officeDocument/2006/relationships/image" Target="../media/image9.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17" Type="http://schemas.openxmlformats.org/officeDocument/2006/relationships/image" Target="../media/image8.jpeg"/><Relationship Id="rId2" Type="http://schemas.openxmlformats.org/officeDocument/2006/relationships/slideLayout" Target="../slideLayouts/slideLayout18.xml"/><Relationship Id="rId16" Type="http://schemas.openxmlformats.org/officeDocument/2006/relationships/image" Target="../media/image7.jpe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6.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685800" y="381000"/>
            <a:ext cx="81534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pt-BR" dirty="0"/>
              <a:t>Clique para editar o estilo do título mestre</a:t>
            </a:r>
          </a:p>
        </p:txBody>
      </p:sp>
      <p:sp>
        <p:nvSpPr>
          <p:cNvPr id="1027" name="Rectangle 4"/>
          <p:cNvSpPr>
            <a:spLocks noGrp="1" noChangeArrowheads="1"/>
          </p:cNvSpPr>
          <p:nvPr>
            <p:ph type="body" idx="1"/>
          </p:nvPr>
        </p:nvSpPr>
        <p:spPr bwMode="auto">
          <a:xfrm>
            <a:off x="609600" y="1524000"/>
            <a:ext cx="82296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pt-BR" dirty="0"/>
              <a:t>Clique para editar os estilos do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1028" name="Freeform 6"/>
          <p:cNvSpPr>
            <a:spLocks noChangeArrowheads="1"/>
          </p:cNvSpPr>
          <p:nvPr/>
        </p:nvSpPr>
        <p:spPr bwMode="auto">
          <a:xfrm>
            <a:off x="685800" y="3810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006699"/>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pic>
        <p:nvPicPr>
          <p:cNvPr id="1029" name="Imagem 6" descr="borda_slide.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0" y="258763"/>
            <a:ext cx="431800" cy="660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Imagem 6" descr="ìnpe_simbolo.jp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5715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51"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 id="2147484424" r:id="rId12"/>
    <p:sldLayoutId id="2147484432" r:id="rId13"/>
    <p:sldLayoutId id="2147484433" r:id="rId14"/>
    <p:sldLayoutId id="2147484434" r:id="rId15"/>
    <p:sldLayoutId id="2147484435" r:id="rId16"/>
  </p:sldLayoutIdLst>
  <p:txStyles>
    <p:titleStyle>
      <a:lvl1pPr algn="l" rtl="0" eaLnBrk="0" fontAlgn="base" hangingPunct="0">
        <a:spcBef>
          <a:spcPct val="0"/>
        </a:spcBef>
        <a:spcAft>
          <a:spcPct val="0"/>
        </a:spcAft>
        <a:defRPr sz="3200" b="1" i="0">
          <a:solidFill>
            <a:srgbClr val="003366"/>
          </a:solidFill>
          <a:latin typeface="IBM Plex Sans SemiBold" panose="020B0503050203000203" pitchFamily="34" charset="77"/>
          <a:ea typeface="ヒラギノ角ゴ Pro W3" charset="0"/>
          <a:cs typeface="IBM Plex Sans SemiBold" panose="020B0503050203000203" pitchFamily="34" charset="77"/>
        </a:defRPr>
      </a:lvl1pPr>
      <a:lvl2pPr algn="l" rtl="0" eaLnBrk="0" fontAlgn="base" hangingPunct="0">
        <a:spcBef>
          <a:spcPct val="0"/>
        </a:spcBef>
        <a:spcAft>
          <a:spcPct val="0"/>
        </a:spcAft>
        <a:defRPr sz="3200" b="1">
          <a:solidFill>
            <a:srgbClr val="003366"/>
          </a:solidFill>
          <a:latin typeface="Calibri" pitchFamily="34" charset="0"/>
          <a:ea typeface="ヒラギノ角ゴ Pro W3" charset="0"/>
          <a:cs typeface="ヒラギノ角ゴ Pro W3" charset="0"/>
        </a:defRPr>
      </a:lvl2pPr>
      <a:lvl3pPr algn="l" rtl="0" eaLnBrk="0" fontAlgn="base" hangingPunct="0">
        <a:spcBef>
          <a:spcPct val="0"/>
        </a:spcBef>
        <a:spcAft>
          <a:spcPct val="0"/>
        </a:spcAft>
        <a:defRPr sz="3200" b="1">
          <a:solidFill>
            <a:srgbClr val="003366"/>
          </a:solidFill>
          <a:latin typeface="Calibri" pitchFamily="34" charset="0"/>
          <a:ea typeface="ヒラギノ角ゴ Pro W3" charset="0"/>
          <a:cs typeface="ヒラギノ角ゴ Pro W3" charset="0"/>
        </a:defRPr>
      </a:lvl3pPr>
      <a:lvl4pPr algn="l" rtl="0" eaLnBrk="0" fontAlgn="base" hangingPunct="0">
        <a:spcBef>
          <a:spcPct val="0"/>
        </a:spcBef>
        <a:spcAft>
          <a:spcPct val="0"/>
        </a:spcAft>
        <a:defRPr sz="3200" b="1">
          <a:solidFill>
            <a:srgbClr val="003366"/>
          </a:solidFill>
          <a:latin typeface="Calibri" pitchFamily="34" charset="0"/>
          <a:ea typeface="ヒラギノ角ゴ Pro W3" charset="0"/>
          <a:cs typeface="ヒラギノ角ゴ Pro W3" charset="0"/>
        </a:defRPr>
      </a:lvl4pPr>
      <a:lvl5pPr algn="l" rtl="0" eaLnBrk="0" fontAlgn="base" hangingPunct="0">
        <a:spcBef>
          <a:spcPct val="0"/>
        </a:spcBef>
        <a:spcAft>
          <a:spcPct val="0"/>
        </a:spcAft>
        <a:defRPr sz="3200" b="1">
          <a:solidFill>
            <a:srgbClr val="003366"/>
          </a:solidFill>
          <a:latin typeface="Calibri" pitchFamily="34" charset="0"/>
          <a:ea typeface="ヒラギノ角ゴ Pro W3" charset="0"/>
          <a:cs typeface="ヒラギノ角ゴ Pro W3" charset="0"/>
        </a:defRPr>
      </a:lvl5pPr>
      <a:lvl6pPr marL="457200" algn="l" rtl="0" eaLnBrk="1" fontAlgn="base" hangingPunct="1">
        <a:spcBef>
          <a:spcPct val="0"/>
        </a:spcBef>
        <a:spcAft>
          <a:spcPct val="0"/>
        </a:spcAft>
        <a:defRPr sz="3000" b="1">
          <a:solidFill>
            <a:srgbClr val="003366"/>
          </a:solidFill>
          <a:latin typeface="ZapfHumnst BT" pitchFamily="34" charset="0"/>
        </a:defRPr>
      </a:lvl6pPr>
      <a:lvl7pPr marL="914400" algn="l" rtl="0" eaLnBrk="1" fontAlgn="base" hangingPunct="1">
        <a:spcBef>
          <a:spcPct val="0"/>
        </a:spcBef>
        <a:spcAft>
          <a:spcPct val="0"/>
        </a:spcAft>
        <a:defRPr sz="3000" b="1">
          <a:solidFill>
            <a:srgbClr val="003366"/>
          </a:solidFill>
          <a:latin typeface="ZapfHumnst BT" pitchFamily="34" charset="0"/>
        </a:defRPr>
      </a:lvl7pPr>
      <a:lvl8pPr marL="1371600" algn="l" rtl="0" eaLnBrk="1" fontAlgn="base" hangingPunct="1">
        <a:spcBef>
          <a:spcPct val="0"/>
        </a:spcBef>
        <a:spcAft>
          <a:spcPct val="0"/>
        </a:spcAft>
        <a:defRPr sz="3000" b="1">
          <a:solidFill>
            <a:srgbClr val="003366"/>
          </a:solidFill>
          <a:latin typeface="ZapfHumnst BT" pitchFamily="34" charset="0"/>
        </a:defRPr>
      </a:lvl8pPr>
      <a:lvl9pPr marL="1828800" algn="l" rtl="0" eaLnBrk="1" fontAlgn="base" hangingPunct="1">
        <a:spcBef>
          <a:spcPct val="0"/>
        </a:spcBef>
        <a:spcAft>
          <a:spcPct val="0"/>
        </a:spcAft>
        <a:defRPr sz="3000" b="1">
          <a:solidFill>
            <a:srgbClr val="003366"/>
          </a:solidFill>
          <a:latin typeface="ZapfHumnst BT"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charset="0"/>
        <a:buChar char="•"/>
        <a:defRPr sz="2800" b="0" i="0">
          <a:solidFill>
            <a:schemeClr val="tx1"/>
          </a:solidFill>
          <a:latin typeface="IBM Plex Sans" panose="020B0503050203000203" pitchFamily="34" charset="77"/>
          <a:ea typeface="ヒラギノ角ゴ Pro W3" charset="0"/>
          <a:cs typeface="ヒラギノ角ゴ Pro W3" charset="0"/>
        </a:defRPr>
      </a:lvl1pPr>
      <a:lvl2pPr marL="742950" indent="-285750" algn="l" rtl="0" eaLnBrk="0" fontAlgn="base" hangingPunct="0">
        <a:spcBef>
          <a:spcPct val="20000"/>
        </a:spcBef>
        <a:spcAft>
          <a:spcPct val="0"/>
        </a:spcAft>
        <a:buClr>
          <a:schemeClr val="accent2"/>
        </a:buClr>
        <a:buSzPct val="80000"/>
        <a:buFont typeface="Wingdings" charset="0"/>
        <a:buChar char="–"/>
        <a:defRPr sz="2400" b="0" i="0">
          <a:solidFill>
            <a:schemeClr val="tx1"/>
          </a:solidFill>
          <a:latin typeface="IBM Plex Sans" panose="020B0503050203000203" pitchFamily="34" charset="77"/>
          <a:ea typeface="ヒラギノ角ゴ Pro W3" charset="0"/>
        </a:defRPr>
      </a:lvl2pPr>
      <a:lvl3pPr marL="1143000" indent="-228600" algn="l" rtl="0" eaLnBrk="0" fontAlgn="base" hangingPunct="0">
        <a:spcBef>
          <a:spcPct val="20000"/>
        </a:spcBef>
        <a:spcAft>
          <a:spcPct val="0"/>
        </a:spcAft>
        <a:buClr>
          <a:schemeClr val="bg2"/>
        </a:buClr>
        <a:buSzPct val="65000"/>
        <a:buFont typeface="Wingdings" charset="0"/>
        <a:buChar char="•"/>
        <a:defRPr sz="2000" b="0" i="0">
          <a:solidFill>
            <a:schemeClr val="tx1"/>
          </a:solidFill>
          <a:latin typeface="IBM Plex Sans" panose="020B0503050203000203" pitchFamily="34" charset="77"/>
          <a:ea typeface="ヒラギノ角ゴ Pro W3" charset="0"/>
        </a:defRPr>
      </a:lvl3pPr>
      <a:lvl4pPr marL="1600200" indent="-228600" algn="l" rtl="0" eaLnBrk="0" fontAlgn="base" hangingPunct="0">
        <a:spcBef>
          <a:spcPct val="20000"/>
        </a:spcBef>
        <a:spcAft>
          <a:spcPct val="0"/>
        </a:spcAft>
        <a:buClr>
          <a:schemeClr val="accent2"/>
        </a:buClr>
        <a:buSzPct val="70000"/>
        <a:buFont typeface="Wingdings" charset="0"/>
        <a:buChar char="¨"/>
        <a:defRPr sz="1600" b="0" i="0">
          <a:solidFill>
            <a:schemeClr val="tx1"/>
          </a:solidFill>
          <a:latin typeface="IBM Plex Sans" panose="020B0503050203000203" pitchFamily="34" charset="77"/>
          <a:ea typeface="ヒラギノ角ゴ Pro W3" charset="0"/>
        </a:defRPr>
      </a:lvl4pPr>
      <a:lvl5pPr marL="2057400" indent="-228600" algn="l" rtl="0" eaLnBrk="0" fontAlgn="base" hangingPunct="0">
        <a:spcBef>
          <a:spcPct val="20000"/>
        </a:spcBef>
        <a:spcAft>
          <a:spcPct val="0"/>
        </a:spcAft>
        <a:buClr>
          <a:schemeClr val="bg2"/>
        </a:buClr>
        <a:buFont typeface="Wingdings" charset="0"/>
        <a:buChar char="§"/>
        <a:defRPr sz="2000" b="0" i="0">
          <a:solidFill>
            <a:schemeClr val="tx1"/>
          </a:solidFill>
          <a:latin typeface="IBM Plex Sans" panose="020B0503050203000203" pitchFamily="34" charset="77"/>
          <a:ea typeface="ヒラギノ角ゴ Pro W3" charset="0"/>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3074" name="Picture 2" descr="background"/>
          <p:cNvPicPr>
            <a:picLocks noChangeAspect="1" noChangeArrowheads="1"/>
          </p:cNvPicPr>
          <p:nvPr/>
        </p:nvPicPr>
        <p:blipFill>
          <a:blip r:embed="rId14">
            <a:lum bright="-34000" contrast="14000"/>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457200" y="493713"/>
            <a:ext cx="8499475"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5720" tIns="44450" rIns="45720" bIns="44450" numCol="1" anchor="ctr" anchorCtr="0" compatLnSpc="1">
            <a:prstTxWarp prst="textNoShape">
              <a:avLst/>
            </a:prstTxWarp>
            <a:spAutoFit/>
          </a:bodyPr>
          <a:lstStyle/>
          <a:p>
            <a:pPr lvl="0"/>
            <a:r>
              <a:rPr lang="en-US"/>
              <a:t>Template for Slide</a:t>
            </a:r>
          </a:p>
        </p:txBody>
      </p:sp>
      <p:sp>
        <p:nvSpPr>
          <p:cNvPr id="3076" name="Rectangle 4"/>
          <p:cNvSpPr>
            <a:spLocks noGrp="1" noChangeArrowheads="1"/>
          </p:cNvSpPr>
          <p:nvPr>
            <p:ph type="body" idx="1"/>
          </p:nvPr>
        </p:nvSpPr>
        <p:spPr bwMode="auto">
          <a:xfrm>
            <a:off x="457200" y="1360488"/>
            <a:ext cx="8488363" cy="169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5720" tIns="44450" rIns="45720" bIns="44450" numCol="1" anchor="t" anchorCtr="0" compatLnSpc="1">
            <a:prstTxWarp prst="textNoShape">
              <a:avLst/>
            </a:prstTxWarp>
            <a:sp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3077" name="Line 5"/>
          <p:cNvSpPr>
            <a:spLocks noChangeShapeType="1"/>
          </p:cNvSpPr>
          <p:nvPr/>
        </p:nvSpPr>
        <p:spPr bwMode="auto">
          <a:xfrm>
            <a:off x="612775" y="1130300"/>
            <a:ext cx="7810500" cy="0"/>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8" name="Line 6"/>
          <p:cNvSpPr>
            <a:spLocks noChangeShapeType="1"/>
          </p:cNvSpPr>
          <p:nvPr/>
        </p:nvSpPr>
        <p:spPr bwMode="auto">
          <a:xfrm>
            <a:off x="612775" y="6034088"/>
            <a:ext cx="7810500" cy="0"/>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3079" name="Picture 7" descr="Image of small USGS Identifier"/>
          <p:cNvPicPr>
            <a:picLocks noChangeAspect="1" noChangeArrowheads="1"/>
          </p:cNvPicPr>
          <p:nvPr/>
        </p:nvPicPr>
        <p:blipFill>
          <a:blip r:embed="rId15">
            <a:lum bright="100000"/>
            <a:extLst>
              <a:ext uri="{28A0092B-C50C-407E-A947-70E740481C1C}">
                <a14:useLocalDpi xmlns:a14="http://schemas.microsoft.com/office/drawing/2010/main" val="0"/>
              </a:ext>
            </a:extLst>
          </a:blip>
          <a:srcRect/>
          <a:stretch>
            <a:fillRect/>
          </a:stretch>
        </p:blipFill>
        <p:spPr bwMode="black">
          <a:xfrm>
            <a:off x="469900" y="6261100"/>
            <a:ext cx="1143000" cy="4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8" name="Text Box 8"/>
          <p:cNvSpPr txBox="1">
            <a:spLocks noChangeArrowheads="1"/>
          </p:cNvSpPr>
          <p:nvPr/>
        </p:nvSpPr>
        <p:spPr bwMode="auto">
          <a:xfrm>
            <a:off x="7048500" y="6464300"/>
            <a:ext cx="1497013" cy="214313"/>
          </a:xfrm>
          <a:prstGeom prst="rect">
            <a:avLst/>
          </a:prstGeom>
          <a:noFill/>
          <a:ln w="12700">
            <a:noFill/>
            <a:miter lim="800000"/>
            <a:headEnd/>
            <a:tailEnd/>
          </a:ln>
          <a:effectLst/>
        </p:spPr>
        <p:txBody>
          <a:bodyPr>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a:spcBef>
                <a:spcPct val="50000"/>
              </a:spcBef>
              <a:defRPr/>
            </a:pPr>
            <a:fld id="{4BBAD99D-D0E2-9444-8301-6365DAF4639E}" type="slidenum">
              <a:rPr lang="en-US" sz="800" smtClean="0">
                <a:solidFill>
                  <a:srgbClr val="FFFFFF"/>
                </a:solidFill>
                <a:latin typeface="Times New Roman" charset="0"/>
              </a:rPr>
              <a:pPr algn="r">
                <a:spcBef>
                  <a:spcPct val="50000"/>
                </a:spcBef>
                <a:defRPr/>
              </a:pPr>
              <a:t>‹#›</a:t>
            </a:fld>
            <a:endParaRPr lang="en-US" sz="800">
              <a:solidFill>
                <a:srgbClr val="FFFFFF"/>
              </a:solidFill>
              <a:latin typeface="Times New Roman" charset="0"/>
            </a:endParaRPr>
          </a:p>
        </p:txBody>
      </p:sp>
      <p:grpSp>
        <p:nvGrpSpPr>
          <p:cNvPr id="3081" name="Group 9"/>
          <p:cNvGrpSpPr>
            <a:grpSpLocks/>
          </p:cNvGrpSpPr>
          <p:nvPr/>
        </p:nvGrpSpPr>
        <p:grpSpPr bwMode="auto">
          <a:xfrm>
            <a:off x="7085013" y="6249988"/>
            <a:ext cx="1104900" cy="495300"/>
            <a:chOff x="98" y="28"/>
            <a:chExt cx="1289" cy="517"/>
          </a:xfrm>
        </p:grpSpPr>
        <p:pic>
          <p:nvPicPr>
            <p:cNvPr id="3082" name="Picture 10" descr="top7_home"/>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46" y="28"/>
              <a:ext cx="552" cy="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3" name="Picture 11" descr="top6_home"/>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98" y="29"/>
              <a:ext cx="348" cy="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4" name="Picture 12" descr="top8_home"/>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997" y="28"/>
              <a:ext cx="390" cy="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452" r:id="rId1"/>
    <p:sldLayoutId id="2147484441" r:id="rId2"/>
    <p:sldLayoutId id="2147484442" r:id="rId3"/>
    <p:sldLayoutId id="2147484443" r:id="rId4"/>
    <p:sldLayoutId id="2147484444" r:id="rId5"/>
    <p:sldLayoutId id="2147484445" r:id="rId6"/>
    <p:sldLayoutId id="2147484446" r:id="rId7"/>
    <p:sldLayoutId id="2147484447" r:id="rId8"/>
    <p:sldLayoutId id="2147484448" r:id="rId9"/>
    <p:sldLayoutId id="2147484449" r:id="rId10"/>
    <p:sldLayoutId id="2147484450" r:id="rId11"/>
  </p:sldLayoutIdLst>
  <p:txStyles>
    <p:titleStyle>
      <a:lvl1pPr algn="l" rtl="0" eaLnBrk="0" fontAlgn="base" hangingPunct="0">
        <a:lnSpc>
          <a:spcPct val="95000"/>
        </a:lnSpc>
        <a:spcBef>
          <a:spcPct val="0"/>
        </a:spcBef>
        <a:spcAft>
          <a:spcPct val="0"/>
        </a:spcAft>
        <a:defRPr sz="2800" b="1">
          <a:solidFill>
            <a:srgbClr val="FFFF66"/>
          </a:solidFill>
          <a:latin typeface="+mj-lt"/>
          <a:ea typeface="ヒラギノ角ゴ Pro W3" charset="0"/>
          <a:cs typeface="ヒラギノ角ゴ Pro W3" charset="0"/>
        </a:defRPr>
      </a:lvl1pPr>
      <a:lvl2pPr algn="l" rtl="0" eaLnBrk="0" fontAlgn="base" hangingPunct="0">
        <a:lnSpc>
          <a:spcPct val="95000"/>
        </a:lnSpc>
        <a:spcBef>
          <a:spcPct val="0"/>
        </a:spcBef>
        <a:spcAft>
          <a:spcPct val="0"/>
        </a:spcAft>
        <a:defRPr sz="2800" b="1">
          <a:solidFill>
            <a:srgbClr val="FFFF66"/>
          </a:solidFill>
          <a:latin typeface="Times New Roman" pitchFamily="18" charset="0"/>
          <a:ea typeface="ヒラギノ角ゴ Pro W3" charset="0"/>
          <a:cs typeface="ヒラギノ角ゴ Pro W3" charset="0"/>
        </a:defRPr>
      </a:lvl2pPr>
      <a:lvl3pPr algn="l" rtl="0" eaLnBrk="0" fontAlgn="base" hangingPunct="0">
        <a:lnSpc>
          <a:spcPct val="95000"/>
        </a:lnSpc>
        <a:spcBef>
          <a:spcPct val="0"/>
        </a:spcBef>
        <a:spcAft>
          <a:spcPct val="0"/>
        </a:spcAft>
        <a:defRPr sz="2800" b="1">
          <a:solidFill>
            <a:srgbClr val="FFFF66"/>
          </a:solidFill>
          <a:latin typeface="Times New Roman" pitchFamily="18" charset="0"/>
          <a:ea typeface="ヒラギノ角ゴ Pro W3" charset="0"/>
          <a:cs typeface="ヒラギノ角ゴ Pro W3" charset="0"/>
        </a:defRPr>
      </a:lvl3pPr>
      <a:lvl4pPr algn="l" rtl="0" eaLnBrk="0" fontAlgn="base" hangingPunct="0">
        <a:lnSpc>
          <a:spcPct val="95000"/>
        </a:lnSpc>
        <a:spcBef>
          <a:spcPct val="0"/>
        </a:spcBef>
        <a:spcAft>
          <a:spcPct val="0"/>
        </a:spcAft>
        <a:defRPr sz="2800" b="1">
          <a:solidFill>
            <a:srgbClr val="FFFF66"/>
          </a:solidFill>
          <a:latin typeface="Times New Roman" pitchFamily="18" charset="0"/>
          <a:ea typeface="ヒラギノ角ゴ Pro W3" charset="0"/>
          <a:cs typeface="ヒラギノ角ゴ Pro W3" charset="0"/>
        </a:defRPr>
      </a:lvl4pPr>
      <a:lvl5pPr algn="l" rtl="0" eaLnBrk="0" fontAlgn="base" hangingPunct="0">
        <a:lnSpc>
          <a:spcPct val="95000"/>
        </a:lnSpc>
        <a:spcBef>
          <a:spcPct val="0"/>
        </a:spcBef>
        <a:spcAft>
          <a:spcPct val="0"/>
        </a:spcAft>
        <a:defRPr sz="2800" b="1">
          <a:solidFill>
            <a:srgbClr val="FFFF66"/>
          </a:solidFill>
          <a:latin typeface="Times New Roman" pitchFamily="18" charset="0"/>
          <a:ea typeface="ヒラギノ角ゴ Pro W3" charset="0"/>
          <a:cs typeface="ヒラギノ角ゴ Pro W3" charset="0"/>
        </a:defRPr>
      </a:lvl5pPr>
      <a:lvl6pPr marL="457200" algn="l" rtl="0" eaLnBrk="1" fontAlgn="base" hangingPunct="1">
        <a:lnSpc>
          <a:spcPct val="95000"/>
        </a:lnSpc>
        <a:spcBef>
          <a:spcPct val="0"/>
        </a:spcBef>
        <a:spcAft>
          <a:spcPct val="0"/>
        </a:spcAft>
        <a:defRPr sz="2800" b="1">
          <a:solidFill>
            <a:srgbClr val="FFFF66"/>
          </a:solidFill>
          <a:latin typeface="Times New Roman" pitchFamily="18" charset="0"/>
        </a:defRPr>
      </a:lvl6pPr>
      <a:lvl7pPr marL="914400" algn="l" rtl="0" eaLnBrk="1" fontAlgn="base" hangingPunct="1">
        <a:lnSpc>
          <a:spcPct val="95000"/>
        </a:lnSpc>
        <a:spcBef>
          <a:spcPct val="0"/>
        </a:spcBef>
        <a:spcAft>
          <a:spcPct val="0"/>
        </a:spcAft>
        <a:defRPr sz="2800" b="1">
          <a:solidFill>
            <a:srgbClr val="FFFF66"/>
          </a:solidFill>
          <a:latin typeface="Times New Roman" pitchFamily="18" charset="0"/>
        </a:defRPr>
      </a:lvl7pPr>
      <a:lvl8pPr marL="1371600" algn="l" rtl="0" eaLnBrk="1" fontAlgn="base" hangingPunct="1">
        <a:lnSpc>
          <a:spcPct val="95000"/>
        </a:lnSpc>
        <a:spcBef>
          <a:spcPct val="0"/>
        </a:spcBef>
        <a:spcAft>
          <a:spcPct val="0"/>
        </a:spcAft>
        <a:defRPr sz="2800" b="1">
          <a:solidFill>
            <a:srgbClr val="FFFF66"/>
          </a:solidFill>
          <a:latin typeface="Times New Roman" pitchFamily="18" charset="0"/>
        </a:defRPr>
      </a:lvl8pPr>
      <a:lvl9pPr marL="1828800" algn="l" rtl="0" eaLnBrk="1" fontAlgn="base" hangingPunct="1">
        <a:lnSpc>
          <a:spcPct val="95000"/>
        </a:lnSpc>
        <a:spcBef>
          <a:spcPct val="0"/>
        </a:spcBef>
        <a:spcAft>
          <a:spcPct val="0"/>
        </a:spcAft>
        <a:defRPr sz="2800" b="1">
          <a:solidFill>
            <a:srgbClr val="FFFF66"/>
          </a:solidFill>
          <a:latin typeface="Times New Roman" pitchFamily="18" charset="0"/>
        </a:defRPr>
      </a:lvl9pPr>
    </p:titleStyle>
    <p:bodyStyle>
      <a:lvl1pPr marL="342900" indent="-342900" algn="l" rtl="0" eaLnBrk="0" fontAlgn="base" hangingPunct="0">
        <a:spcBef>
          <a:spcPct val="20000"/>
        </a:spcBef>
        <a:spcAft>
          <a:spcPct val="0"/>
        </a:spcAft>
        <a:buClr>
          <a:srgbClr val="FAFD00"/>
        </a:buClr>
        <a:buSzPct val="125000"/>
        <a:buChar char="•"/>
        <a:defRPr sz="2400">
          <a:solidFill>
            <a:srgbClr val="FFFFFF"/>
          </a:solidFill>
          <a:latin typeface="+mn-lt"/>
          <a:ea typeface="ヒラギノ角ゴ Pro W3" charset="0"/>
          <a:cs typeface="ヒラギノ角ゴ Pro W3" charset="0"/>
        </a:defRPr>
      </a:lvl1pPr>
      <a:lvl2pPr marL="742950" indent="-285750" algn="l" rtl="0" eaLnBrk="0" fontAlgn="base" hangingPunct="0">
        <a:spcBef>
          <a:spcPct val="20000"/>
        </a:spcBef>
        <a:spcAft>
          <a:spcPct val="0"/>
        </a:spcAft>
        <a:buClr>
          <a:srgbClr val="FAFD00"/>
        </a:buClr>
        <a:buSzPct val="125000"/>
        <a:buFont typeface="Symbol" charset="0"/>
        <a:buChar char="-"/>
        <a:defRPr sz="2000">
          <a:solidFill>
            <a:schemeClr val="bg1"/>
          </a:solidFill>
          <a:latin typeface="+mn-lt"/>
          <a:ea typeface="ヒラギノ角ゴ Pro W3" charset="0"/>
        </a:defRPr>
      </a:lvl2pPr>
      <a:lvl3pPr marL="1143000" indent="-228600" algn="l" rtl="0" eaLnBrk="0" fontAlgn="base" hangingPunct="0">
        <a:spcBef>
          <a:spcPct val="20000"/>
        </a:spcBef>
        <a:spcAft>
          <a:spcPct val="0"/>
        </a:spcAft>
        <a:buClr>
          <a:srgbClr val="FAFD00"/>
        </a:buClr>
        <a:buSzPct val="125000"/>
        <a:buFont typeface="Symbol" charset="0"/>
        <a:buChar char="°"/>
        <a:defRPr sz="2400">
          <a:solidFill>
            <a:schemeClr val="bg1"/>
          </a:solidFill>
          <a:latin typeface="+mn-lt"/>
          <a:ea typeface="ヒラギノ角ゴ Pro W3" charset="0"/>
        </a:defRPr>
      </a:lvl3pPr>
      <a:lvl4pPr marL="1600200" indent="-228600" algn="l" rtl="0" eaLnBrk="0" fontAlgn="base" hangingPunct="0">
        <a:spcBef>
          <a:spcPct val="20000"/>
        </a:spcBef>
        <a:spcAft>
          <a:spcPct val="0"/>
        </a:spcAft>
        <a:buClr>
          <a:srgbClr val="FAFD00"/>
        </a:buClr>
        <a:buSzPct val="125000"/>
        <a:buFont typeface="Symbol" charset="0"/>
        <a:buChar char="-"/>
        <a:defRPr sz="1600">
          <a:solidFill>
            <a:schemeClr val="bg1"/>
          </a:solidFill>
          <a:latin typeface="+mn-lt"/>
          <a:ea typeface="ヒラギノ角ゴ Pro W3" charset="0"/>
        </a:defRPr>
      </a:lvl4pPr>
      <a:lvl5pPr marL="2057400" indent="-228600" algn="l" rtl="0" eaLnBrk="0" fontAlgn="base" hangingPunct="0">
        <a:spcBef>
          <a:spcPct val="20000"/>
        </a:spcBef>
        <a:spcAft>
          <a:spcPct val="0"/>
        </a:spcAft>
        <a:buClr>
          <a:srgbClr val="FAFD00"/>
        </a:buClr>
        <a:buSzPct val="125000"/>
        <a:buFont typeface="Wingdings" charset="0"/>
        <a:buChar char="§"/>
        <a:defRPr sz="1400">
          <a:solidFill>
            <a:schemeClr val="bg1"/>
          </a:solidFill>
          <a:latin typeface="+mn-lt"/>
          <a:ea typeface="ヒラギノ角ゴ Pro W3" charset="0"/>
        </a:defRPr>
      </a:lvl5pPr>
      <a:lvl6pPr marL="2514600" indent="-228600" algn="l" rtl="0" eaLnBrk="1" fontAlgn="base" hangingPunct="1">
        <a:spcBef>
          <a:spcPct val="20000"/>
        </a:spcBef>
        <a:spcAft>
          <a:spcPct val="0"/>
        </a:spcAft>
        <a:buClr>
          <a:srgbClr val="FAFD00"/>
        </a:buClr>
        <a:buSzPct val="125000"/>
        <a:buFont typeface="Wingdings" pitchFamily="2" charset="2"/>
        <a:buChar char="§"/>
        <a:defRPr sz="1400">
          <a:solidFill>
            <a:schemeClr val="bg1"/>
          </a:solidFill>
          <a:latin typeface="+mn-lt"/>
        </a:defRPr>
      </a:lvl6pPr>
      <a:lvl7pPr marL="2971800" indent="-228600" algn="l" rtl="0" eaLnBrk="1" fontAlgn="base" hangingPunct="1">
        <a:spcBef>
          <a:spcPct val="20000"/>
        </a:spcBef>
        <a:spcAft>
          <a:spcPct val="0"/>
        </a:spcAft>
        <a:buClr>
          <a:srgbClr val="FAFD00"/>
        </a:buClr>
        <a:buSzPct val="125000"/>
        <a:buFont typeface="Wingdings" pitchFamily="2" charset="2"/>
        <a:buChar char="§"/>
        <a:defRPr sz="1400">
          <a:solidFill>
            <a:schemeClr val="bg1"/>
          </a:solidFill>
          <a:latin typeface="+mn-lt"/>
        </a:defRPr>
      </a:lvl7pPr>
      <a:lvl8pPr marL="3429000" indent="-228600" algn="l" rtl="0" eaLnBrk="1" fontAlgn="base" hangingPunct="1">
        <a:spcBef>
          <a:spcPct val="20000"/>
        </a:spcBef>
        <a:spcAft>
          <a:spcPct val="0"/>
        </a:spcAft>
        <a:buClr>
          <a:srgbClr val="FAFD00"/>
        </a:buClr>
        <a:buSzPct val="125000"/>
        <a:buFont typeface="Wingdings" pitchFamily="2" charset="2"/>
        <a:buChar char="§"/>
        <a:defRPr sz="1400">
          <a:solidFill>
            <a:schemeClr val="bg1"/>
          </a:solidFill>
          <a:latin typeface="+mn-lt"/>
        </a:defRPr>
      </a:lvl8pPr>
      <a:lvl9pPr marL="3886200" indent="-228600" algn="l" rtl="0" eaLnBrk="1" fontAlgn="base" hangingPunct="1">
        <a:spcBef>
          <a:spcPct val="20000"/>
        </a:spcBef>
        <a:spcAft>
          <a:spcPct val="0"/>
        </a:spcAft>
        <a:buClr>
          <a:srgbClr val="FAFD00"/>
        </a:buClr>
        <a:buSzPct val="125000"/>
        <a:buFont typeface="Wingdings" pitchFamily="2" charset="2"/>
        <a:buChar char="§"/>
        <a:defRPr sz="1400">
          <a:solidFill>
            <a:schemeClr val="bg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nssdc.gsfc.nasa.gov/planetary/lunar/apollo13info.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3.xml"/><Relationship Id="rId4" Type="http://schemas.openxmlformats.org/officeDocument/2006/relationships/image" Target="../media/image53.jpe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1.jpeg"/><Relationship Id="rId1" Type="http://schemas.openxmlformats.org/officeDocument/2006/relationships/slideLayout" Target="../slideLayouts/slideLayout13.xml"/><Relationship Id="rId5" Type="http://schemas.openxmlformats.org/officeDocument/2006/relationships/image" Target="../media/image55.jpeg"/><Relationship Id="rId4" Type="http://schemas.openxmlformats.org/officeDocument/2006/relationships/image" Target="../media/image54.jpeg"/></Relationships>
</file>

<file path=ppt/slides/_rels/slide2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21.jpeg"/><Relationship Id="rId1" Type="http://schemas.openxmlformats.org/officeDocument/2006/relationships/slideLayout" Target="../slideLayouts/slideLayout13.xml"/><Relationship Id="rId5" Type="http://schemas.openxmlformats.org/officeDocument/2006/relationships/image" Target="../media/image58.jpeg"/><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14.xml"/><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image" Target="../media/image62.jpeg"/><Relationship Id="rId1" Type="http://schemas.openxmlformats.org/officeDocument/2006/relationships/slideLayout" Target="../slideLayouts/slideLayout15.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6.xml"/><Relationship Id="rId5" Type="http://schemas.openxmlformats.org/officeDocument/2006/relationships/image" Target="../media/image71.png"/><Relationship Id="rId4" Type="http://schemas.openxmlformats.org/officeDocument/2006/relationships/image" Target="../media/image70.jpeg"/></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13.xml"/><Relationship Id="rId4" Type="http://schemas.openxmlformats.org/officeDocument/2006/relationships/image" Target="../media/image74.jpeg"/></Relationships>
</file>

<file path=ppt/slides/_rels/slide3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eg"/><Relationship Id="rId1" Type="http://schemas.openxmlformats.org/officeDocument/2006/relationships/slideLayout" Target="../slideLayouts/slideLayout13.xml"/><Relationship Id="rId4" Type="http://schemas.openxmlformats.org/officeDocument/2006/relationships/image" Target="../media/image77.jpeg"/></Relationships>
</file>

<file path=ppt/slides/_rels/slide3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0.jpeg"/></Relationships>
</file>

<file path=ppt/slides/_rels/slide3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0.jpeg"/></Relationships>
</file>

<file path=ppt/slides/_rels/slide3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84.jpeg"/><Relationship Id="rId1" Type="http://schemas.openxmlformats.org/officeDocument/2006/relationships/slideLayout" Target="../slideLayouts/slideLayout13.xml"/><Relationship Id="rId4" Type="http://schemas.openxmlformats.org/officeDocument/2006/relationships/image" Target="../media/image85.jpe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43.jpeg"/><Relationship Id="rId1" Type="http://schemas.openxmlformats.org/officeDocument/2006/relationships/slideLayout" Target="../slideLayouts/slideLayout13.xml"/><Relationship Id="rId5" Type="http://schemas.openxmlformats.org/officeDocument/2006/relationships/image" Target="../media/image88.jpeg"/><Relationship Id="rId4" Type="http://schemas.openxmlformats.org/officeDocument/2006/relationships/image" Target="../media/image87.jpe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ítulo 1"/>
          <p:cNvSpPr>
            <a:spLocks noGrp="1"/>
          </p:cNvSpPr>
          <p:nvPr>
            <p:ph type="ctrTitle"/>
          </p:nvPr>
        </p:nvSpPr>
        <p:spPr/>
        <p:txBody>
          <a:bodyPr/>
          <a:lstStyle/>
          <a:p>
            <a:pPr eaLnBrk="1" hangingPunct="1"/>
            <a:r>
              <a:rPr lang="pt-BR" dirty="0"/>
              <a:t>A Pesquisa Científica na Prática</a:t>
            </a:r>
          </a:p>
        </p:txBody>
      </p:sp>
      <p:sp>
        <p:nvSpPr>
          <p:cNvPr id="6146" name="Subtítulo 2"/>
          <p:cNvSpPr>
            <a:spLocks noGrp="1"/>
          </p:cNvSpPr>
          <p:nvPr>
            <p:ph type="subTitle" idx="1"/>
          </p:nvPr>
        </p:nvSpPr>
        <p:spPr/>
        <p:txBody>
          <a:bodyPr/>
          <a:lstStyle/>
          <a:p>
            <a:pPr eaLnBrk="1" hangingPunct="1">
              <a:buFont typeface="Wingdings" charset="0"/>
              <a:buNone/>
            </a:pPr>
            <a:r>
              <a:rPr lang="pt-BR" dirty="0"/>
              <a:t>Gilberto Câmara</a:t>
            </a:r>
          </a:p>
          <a:p>
            <a:pPr eaLnBrk="1" hangingPunct="1">
              <a:buFont typeface="Wingdings" charset="0"/>
              <a:buNone/>
            </a:pPr>
            <a:r>
              <a:rPr lang="pt-BR" dirty="0"/>
              <a:t>INPE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ítulo 1"/>
          <p:cNvSpPr>
            <a:spLocks noGrp="1"/>
          </p:cNvSpPr>
          <p:nvPr>
            <p:ph type="title"/>
          </p:nvPr>
        </p:nvSpPr>
        <p:spPr>
          <a:xfrm>
            <a:off x="683568" y="416378"/>
            <a:ext cx="8153400" cy="762000"/>
          </a:xfrm>
        </p:spPr>
        <p:txBody>
          <a:bodyPr/>
          <a:lstStyle/>
          <a:p>
            <a:pPr eaLnBrk="1" hangingPunct="1"/>
            <a:r>
              <a:rPr lang="pt-BR" dirty="0"/>
              <a:t>Quem define as práticas coletivamente aceitas?</a:t>
            </a:r>
          </a:p>
        </p:txBody>
      </p:sp>
      <p:pic>
        <p:nvPicPr>
          <p:cNvPr id="399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25" y="1285875"/>
            <a:ext cx="4027488" cy="528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tângulo 6"/>
          <p:cNvSpPr/>
          <p:nvPr/>
        </p:nvSpPr>
        <p:spPr>
          <a:xfrm>
            <a:off x="535781" y="5265838"/>
            <a:ext cx="4429125" cy="769441"/>
          </a:xfrm>
          <a:prstGeom prst="rect">
            <a:avLst/>
          </a:prstGeom>
          <a:solidFill>
            <a:schemeClr val="accent2">
              <a:lumMod val="20000"/>
              <a:lumOff val="80000"/>
            </a:schemeClr>
          </a:solidFill>
        </p:spPr>
        <p:txBody>
          <a:bodyPr>
            <a:spAutoFit/>
          </a:bodyPr>
          <a:lstStyle/>
          <a:p>
            <a:pPr>
              <a:defRPr/>
            </a:pPr>
            <a:r>
              <a:rPr lang="pt-BR" sz="2200" dirty="0">
                <a:solidFill>
                  <a:srgbClr val="000066"/>
                </a:solidFill>
                <a:latin typeface="IBM Plex Sans" panose="020B0503050203000203" pitchFamily="34" charset="77"/>
                <a:cs typeface="Arial" charset="0"/>
              </a:rPr>
              <a:t>A comunidade científica é </a:t>
            </a:r>
            <a:r>
              <a:rPr lang="pt-BR" sz="2200" dirty="0" err="1">
                <a:solidFill>
                  <a:srgbClr val="000066"/>
                </a:solidFill>
                <a:latin typeface="IBM Plex Sans" panose="020B0503050203000203" pitchFamily="34" charset="77"/>
                <a:cs typeface="Arial" charset="0"/>
              </a:rPr>
              <a:t>auto-referente</a:t>
            </a:r>
            <a:r>
              <a:rPr lang="pt-BR" sz="2200" dirty="0">
                <a:solidFill>
                  <a:srgbClr val="000066"/>
                </a:solidFill>
                <a:latin typeface="IBM Plex Sans" panose="020B0503050203000203" pitchFamily="34" charset="77"/>
                <a:cs typeface="Arial" charset="0"/>
              </a:rPr>
              <a:t> e </a:t>
            </a:r>
            <a:r>
              <a:rPr lang="pt-BR" sz="2200" dirty="0" err="1">
                <a:solidFill>
                  <a:srgbClr val="000066"/>
                </a:solidFill>
                <a:latin typeface="IBM Plex Sans" panose="020B0503050203000203" pitchFamily="34" charset="77"/>
                <a:cs typeface="Arial" charset="0"/>
              </a:rPr>
              <a:t>auto-regulada</a:t>
            </a:r>
            <a:endParaRPr lang="pt-BR" sz="2200" dirty="0">
              <a:solidFill>
                <a:srgbClr val="000066"/>
              </a:solidFill>
              <a:latin typeface="IBM Plex Sans" panose="020B0503050203000203" pitchFamily="34" charset="77"/>
              <a:cs typeface="Arial" charset="0"/>
            </a:endParaRPr>
          </a:p>
        </p:txBody>
      </p:sp>
      <p:pic>
        <p:nvPicPr>
          <p:cNvPr id="39940" name="Picture 7" descr="http://www.onu.edu.ua/pub/epf/epf_const/te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701800"/>
            <a:ext cx="4357688" cy="306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ítulo 1"/>
          <p:cNvSpPr>
            <a:spLocks noGrp="1"/>
          </p:cNvSpPr>
          <p:nvPr>
            <p:ph type="title"/>
          </p:nvPr>
        </p:nvSpPr>
        <p:spPr/>
        <p:txBody>
          <a:bodyPr/>
          <a:lstStyle/>
          <a:p>
            <a:pPr eaLnBrk="1" hangingPunct="1"/>
            <a:r>
              <a:rPr lang="pt-BR" dirty="0"/>
              <a:t>Ética da comunidade científica: princípios</a:t>
            </a:r>
          </a:p>
        </p:txBody>
      </p:sp>
      <p:sp>
        <p:nvSpPr>
          <p:cNvPr id="3" name="Retângulo 2"/>
          <p:cNvSpPr/>
          <p:nvPr/>
        </p:nvSpPr>
        <p:spPr>
          <a:xfrm>
            <a:off x="714375" y="1857375"/>
            <a:ext cx="5286375" cy="4154984"/>
          </a:xfrm>
          <a:prstGeom prst="rect">
            <a:avLst/>
          </a:prstGeom>
          <a:solidFill>
            <a:schemeClr val="accent2">
              <a:lumMod val="20000"/>
              <a:lumOff val="80000"/>
            </a:schemeClr>
          </a:solidFill>
        </p:spPr>
        <p:txBody>
          <a:bodyPr>
            <a:spAutoFit/>
          </a:bodyPr>
          <a:lstStyle/>
          <a:p>
            <a:pPr>
              <a:defRPr/>
            </a:pPr>
            <a:r>
              <a:rPr lang="pt-BR" sz="2400" dirty="0">
                <a:solidFill>
                  <a:srgbClr val="700000"/>
                </a:solidFill>
                <a:latin typeface="IBM Plex Sans" panose="020B0503050203000203" pitchFamily="34" charset="77"/>
                <a:cs typeface="Arial" charset="0"/>
              </a:rPr>
              <a:t>Primazia: </a:t>
            </a:r>
            <a:r>
              <a:rPr lang="pt-BR" sz="2400" dirty="0">
                <a:solidFill>
                  <a:srgbClr val="000066"/>
                </a:solidFill>
                <a:latin typeface="IBM Plex Sans" panose="020B0503050203000203" pitchFamily="34" charset="77"/>
                <a:cs typeface="Arial" charset="0"/>
              </a:rPr>
              <a:t>quem publica o primeiro artigo sobre o tema, tem o crédito da descoberta (ou da invenção)</a:t>
            </a:r>
          </a:p>
          <a:p>
            <a:pPr>
              <a:defRPr/>
            </a:pPr>
            <a:endParaRPr lang="pt-BR" sz="2400" dirty="0">
              <a:solidFill>
                <a:srgbClr val="000066"/>
              </a:solidFill>
              <a:latin typeface="IBM Plex Sans" panose="020B0503050203000203" pitchFamily="34" charset="77"/>
              <a:cs typeface="Arial" charset="0"/>
            </a:endParaRPr>
          </a:p>
          <a:p>
            <a:pPr>
              <a:defRPr/>
            </a:pPr>
            <a:r>
              <a:rPr lang="pt-BR" sz="2400" dirty="0">
                <a:solidFill>
                  <a:srgbClr val="700000"/>
                </a:solidFill>
                <a:latin typeface="IBM Plex Sans" panose="020B0503050203000203" pitchFamily="34" charset="77"/>
                <a:cs typeface="Arial" charset="0"/>
              </a:rPr>
              <a:t>Avanço do conhecimento: </a:t>
            </a:r>
            <a:r>
              <a:rPr lang="pt-BR" sz="2400" dirty="0">
                <a:solidFill>
                  <a:srgbClr val="000066"/>
                </a:solidFill>
                <a:latin typeface="IBM Plex Sans" panose="020B0503050203000203" pitchFamily="34" charset="77"/>
                <a:cs typeface="Arial" charset="0"/>
              </a:rPr>
              <a:t>todo artigo científico deve conter um resultado inédito e relevante para a Ciência</a:t>
            </a:r>
          </a:p>
          <a:p>
            <a:pPr>
              <a:defRPr/>
            </a:pPr>
            <a:endParaRPr lang="pt-BR" sz="2400" dirty="0">
              <a:solidFill>
                <a:srgbClr val="000066"/>
              </a:solidFill>
              <a:latin typeface="IBM Plex Sans" panose="020B0503050203000203" pitchFamily="34" charset="77"/>
              <a:cs typeface="Arial" charset="0"/>
            </a:endParaRPr>
          </a:p>
          <a:p>
            <a:pPr>
              <a:defRPr/>
            </a:pPr>
            <a:r>
              <a:rPr lang="pt-BR" sz="2400" dirty="0">
                <a:solidFill>
                  <a:srgbClr val="700000"/>
                </a:solidFill>
                <a:latin typeface="IBM Plex Sans" panose="020B0503050203000203" pitchFamily="34" charset="77"/>
                <a:cs typeface="Arial" charset="0"/>
              </a:rPr>
              <a:t>Reprodutibilidade: </a:t>
            </a:r>
            <a:r>
              <a:rPr lang="pt-BR" sz="2400" dirty="0">
                <a:solidFill>
                  <a:srgbClr val="000066"/>
                </a:solidFill>
                <a:latin typeface="IBM Plex Sans" panose="020B0503050203000203" pitchFamily="34" charset="77"/>
                <a:cs typeface="Arial" charset="0"/>
              </a:rPr>
              <a:t>todo experimento publicado deve ser replicável por outrem</a:t>
            </a:r>
          </a:p>
        </p:txBody>
      </p:sp>
      <p:pic>
        <p:nvPicPr>
          <p:cNvPr id="40963" name="Picture 2" descr="http://www.ligo.org/science/GW-Overview/images/princip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8225" y="1500188"/>
            <a:ext cx="3025775" cy="435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ítulo 1"/>
          <p:cNvSpPr>
            <a:spLocks noGrp="1"/>
          </p:cNvSpPr>
          <p:nvPr>
            <p:ph type="title"/>
          </p:nvPr>
        </p:nvSpPr>
        <p:spPr/>
        <p:txBody>
          <a:bodyPr/>
          <a:lstStyle/>
          <a:p>
            <a:pPr eaLnBrk="1" hangingPunct="1"/>
            <a:r>
              <a:rPr lang="pt-BR" dirty="0"/>
              <a:t>Ética da comunidade científica: prática</a:t>
            </a:r>
          </a:p>
        </p:txBody>
      </p:sp>
      <p:sp>
        <p:nvSpPr>
          <p:cNvPr id="3" name="Retângulo 2"/>
          <p:cNvSpPr/>
          <p:nvPr/>
        </p:nvSpPr>
        <p:spPr>
          <a:xfrm>
            <a:off x="642938" y="1285875"/>
            <a:ext cx="4786312" cy="1938992"/>
          </a:xfrm>
          <a:prstGeom prst="rect">
            <a:avLst/>
          </a:prstGeom>
          <a:solidFill>
            <a:schemeClr val="accent2">
              <a:lumMod val="20000"/>
              <a:lumOff val="80000"/>
            </a:schemeClr>
          </a:solidFill>
        </p:spPr>
        <p:txBody>
          <a:bodyPr>
            <a:spAutoFit/>
          </a:bodyPr>
          <a:lstStyle/>
          <a:p>
            <a:pPr>
              <a:defRPr/>
            </a:pPr>
            <a:r>
              <a:rPr lang="pt-BR" sz="2400" dirty="0">
                <a:solidFill>
                  <a:srgbClr val="700000"/>
                </a:solidFill>
                <a:latin typeface="IBM Plex Sans" panose="020B0503050203000203" pitchFamily="34" charset="77"/>
                <a:cs typeface="Arial" charset="0"/>
              </a:rPr>
              <a:t>Frequência: </a:t>
            </a:r>
            <a:r>
              <a:rPr lang="pt-BR" sz="2400" dirty="0">
                <a:solidFill>
                  <a:srgbClr val="000066"/>
                </a:solidFill>
                <a:latin typeface="IBM Plex Sans" panose="020B0503050203000203" pitchFamily="34" charset="77"/>
                <a:cs typeface="Arial" charset="0"/>
              </a:rPr>
              <a:t>número de artigos publicados por ano </a:t>
            </a:r>
          </a:p>
          <a:p>
            <a:pPr>
              <a:defRPr/>
            </a:pPr>
            <a:r>
              <a:rPr lang="pt-BR" sz="2400" dirty="0">
                <a:solidFill>
                  <a:srgbClr val="700000"/>
                </a:solidFill>
                <a:latin typeface="IBM Plex Sans" panose="020B0503050203000203" pitchFamily="34" charset="77"/>
                <a:cs typeface="Arial" charset="0"/>
              </a:rPr>
              <a:t>Impacto: </a:t>
            </a:r>
            <a:r>
              <a:rPr lang="pt-BR" sz="2400" dirty="0">
                <a:solidFill>
                  <a:srgbClr val="000066"/>
                </a:solidFill>
                <a:latin typeface="IBM Plex Sans" panose="020B0503050203000203" pitchFamily="34" charset="77"/>
                <a:cs typeface="Arial" charset="0"/>
              </a:rPr>
              <a:t>número de citações</a:t>
            </a:r>
          </a:p>
          <a:p>
            <a:pPr>
              <a:defRPr/>
            </a:pPr>
            <a:r>
              <a:rPr lang="pt-BR" sz="2400" dirty="0">
                <a:solidFill>
                  <a:srgbClr val="700000"/>
                </a:solidFill>
                <a:latin typeface="IBM Plex Sans" panose="020B0503050203000203" pitchFamily="34" charset="77"/>
                <a:cs typeface="Arial" charset="0"/>
              </a:rPr>
              <a:t>Recursos: </a:t>
            </a:r>
            <a:r>
              <a:rPr lang="pt-BR" sz="2400" dirty="0">
                <a:solidFill>
                  <a:srgbClr val="000066"/>
                </a:solidFill>
                <a:latin typeface="IBM Plex Sans" panose="020B0503050203000203" pitchFamily="34" charset="77"/>
                <a:cs typeface="Arial" charset="0"/>
              </a:rPr>
              <a:t>capacidade de conseguir dinheiro para pesquisa</a:t>
            </a:r>
          </a:p>
        </p:txBody>
      </p:sp>
      <p:pic>
        <p:nvPicPr>
          <p:cNvPr id="419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688" y="1571625"/>
            <a:ext cx="3643312" cy="358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tângulo 5"/>
          <p:cNvSpPr/>
          <p:nvPr/>
        </p:nvSpPr>
        <p:spPr>
          <a:xfrm>
            <a:off x="6572250" y="5143500"/>
            <a:ext cx="2428875" cy="461963"/>
          </a:xfrm>
          <a:prstGeom prst="rect">
            <a:avLst/>
          </a:prstGeom>
          <a:solidFill>
            <a:schemeClr val="accent2">
              <a:lumMod val="20000"/>
              <a:lumOff val="80000"/>
            </a:schemeClr>
          </a:solidFill>
        </p:spPr>
        <p:txBody>
          <a:bodyPr>
            <a:spAutoFit/>
          </a:bodyPr>
          <a:lstStyle/>
          <a:p>
            <a:pPr>
              <a:defRPr/>
            </a:pPr>
            <a:r>
              <a:rPr lang="en-US" sz="2400" dirty="0">
                <a:solidFill>
                  <a:srgbClr val="00005E"/>
                </a:solidFill>
                <a:latin typeface="IBM Plex Sans" panose="020B0503050203000203" pitchFamily="34" charset="77"/>
                <a:cs typeface="Arial" charset="0"/>
              </a:rPr>
              <a:t>“</a:t>
            </a:r>
            <a:r>
              <a:rPr lang="en-US" sz="2400" dirty="0" err="1">
                <a:solidFill>
                  <a:srgbClr val="00005E"/>
                </a:solidFill>
                <a:latin typeface="IBM Plex Sans" panose="020B0503050203000203" pitchFamily="34" charset="77"/>
                <a:cs typeface="Arial" charset="0"/>
              </a:rPr>
              <a:t>Efeito</a:t>
            </a:r>
            <a:r>
              <a:rPr lang="en-US" sz="2400" dirty="0">
                <a:solidFill>
                  <a:srgbClr val="00005E"/>
                </a:solidFill>
                <a:latin typeface="IBM Plex Sans" panose="020B0503050203000203" pitchFamily="34" charset="77"/>
                <a:cs typeface="Arial" charset="0"/>
              </a:rPr>
              <a:t> Mateus”</a:t>
            </a:r>
            <a:endParaRPr lang="pt-BR" sz="2400" dirty="0">
              <a:solidFill>
                <a:srgbClr val="00005E"/>
              </a:solidFill>
              <a:latin typeface="IBM Plex Sans" panose="020B0503050203000203" pitchFamily="34" charset="77"/>
              <a:cs typeface="Arial" charset="0"/>
            </a:endParaRPr>
          </a:p>
        </p:txBody>
      </p:sp>
      <p:pic>
        <p:nvPicPr>
          <p:cNvPr id="41989" name="Picture 4" descr="http://upload.wikimedia.org/wikipedia/commons/4/41/Nobel_prize_winners_19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4143375"/>
            <a:ext cx="3786187" cy="257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eta para baixo 7"/>
          <p:cNvSpPr/>
          <p:nvPr/>
        </p:nvSpPr>
        <p:spPr bwMode="auto">
          <a:xfrm>
            <a:off x="2786063" y="3643313"/>
            <a:ext cx="428625" cy="428625"/>
          </a:xfrm>
          <a:prstGeom prst="downArrow">
            <a:avLst/>
          </a:prstGeom>
          <a:solidFill>
            <a:schemeClr val="accent6">
              <a:lumMod val="40000"/>
              <a:lumOff val="60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pt-BR" sz="1400">
              <a:ea typeface="+mn-ea"/>
              <a:cs typeface="Arial" pitchFamily="34" charset="0"/>
            </a:endParaRPr>
          </a:p>
        </p:txBody>
      </p:sp>
      <p:sp>
        <p:nvSpPr>
          <p:cNvPr id="9" name="Retângulo 8"/>
          <p:cNvSpPr/>
          <p:nvPr/>
        </p:nvSpPr>
        <p:spPr>
          <a:xfrm>
            <a:off x="4929188" y="6215063"/>
            <a:ext cx="1643062" cy="461962"/>
          </a:xfrm>
          <a:prstGeom prst="rect">
            <a:avLst/>
          </a:prstGeom>
          <a:solidFill>
            <a:schemeClr val="accent2">
              <a:lumMod val="20000"/>
              <a:lumOff val="80000"/>
            </a:schemeClr>
          </a:solidFill>
        </p:spPr>
        <p:txBody>
          <a:bodyPr>
            <a:spAutoFit/>
          </a:bodyPr>
          <a:lstStyle/>
          <a:p>
            <a:pPr>
              <a:defRPr/>
            </a:pPr>
            <a:r>
              <a:rPr lang="en-US" sz="2400" dirty="0" err="1">
                <a:solidFill>
                  <a:srgbClr val="00005E"/>
                </a:solidFill>
                <a:latin typeface="IBM Plex Sans" panose="020B0503050203000203" pitchFamily="34" charset="77"/>
                <a:cs typeface="Arial" charset="0"/>
              </a:rPr>
              <a:t>Prestígio</a:t>
            </a:r>
            <a:r>
              <a:rPr lang="en-US" sz="2400" dirty="0">
                <a:solidFill>
                  <a:srgbClr val="00005E"/>
                </a:solidFill>
                <a:latin typeface="IBM Plex Sans" panose="020B0503050203000203" pitchFamily="34" charset="77"/>
                <a:cs typeface="Arial" charset="0"/>
              </a:rPr>
              <a:t>!</a:t>
            </a:r>
            <a:endParaRPr lang="pt-BR" sz="2400" dirty="0">
              <a:solidFill>
                <a:srgbClr val="00005E"/>
              </a:solidFill>
              <a:latin typeface="IBM Plex Sans" panose="020B0503050203000203" pitchFamily="34" charset="77"/>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ítulo 1"/>
          <p:cNvSpPr>
            <a:spLocks noGrp="1"/>
          </p:cNvSpPr>
          <p:nvPr>
            <p:ph type="title"/>
          </p:nvPr>
        </p:nvSpPr>
        <p:spPr>
          <a:xfrm>
            <a:off x="685800" y="548680"/>
            <a:ext cx="8458200" cy="762000"/>
          </a:xfrm>
        </p:spPr>
        <p:txBody>
          <a:bodyPr/>
          <a:lstStyle/>
          <a:p>
            <a:r>
              <a:rPr lang="pt-BR" dirty="0"/>
              <a:t>Ética da comunidade científica: revisão por pares</a:t>
            </a: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1500188"/>
            <a:ext cx="6804025" cy="435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ítulo 1"/>
          <p:cNvSpPr>
            <a:spLocks noGrp="1"/>
          </p:cNvSpPr>
          <p:nvPr>
            <p:ph type="title"/>
          </p:nvPr>
        </p:nvSpPr>
        <p:spPr/>
        <p:txBody>
          <a:bodyPr/>
          <a:lstStyle/>
          <a:p>
            <a:r>
              <a:rPr lang="pt-BR" dirty="0"/>
              <a:t>Revisão por pares</a:t>
            </a:r>
          </a:p>
        </p:txBody>
      </p:sp>
      <p:pic>
        <p:nvPicPr>
          <p:cNvPr id="440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6313" y="3857625"/>
            <a:ext cx="4181475" cy="2357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35" name="Retângulo 6"/>
          <p:cNvSpPr>
            <a:spLocks noChangeArrowheads="1"/>
          </p:cNvSpPr>
          <p:nvPr/>
        </p:nvSpPr>
        <p:spPr bwMode="auto">
          <a:xfrm>
            <a:off x="755576" y="1268760"/>
            <a:ext cx="3714750" cy="571500"/>
          </a:xfrm>
          <a:prstGeom prst="rect">
            <a:avLst/>
          </a:prstGeom>
          <a:solidFill>
            <a:schemeClr val="accent2">
              <a:lumMod val="20000"/>
              <a:lumOff val="80000"/>
            </a:schemeClr>
          </a:solidFill>
          <a:ln w="9525">
            <a:solidFill>
              <a:schemeClr val="tx1"/>
            </a:solidFill>
            <a:miter lim="800000"/>
            <a:headEnd/>
            <a:tailEnd/>
          </a:ln>
        </p:spPr>
        <p:txBody>
          <a:bodyPr wrap="none"/>
          <a:lstStyle/>
          <a:p>
            <a:pPr algn="ctr"/>
            <a:r>
              <a:rPr lang="pt-BR" sz="2000" dirty="0">
                <a:solidFill>
                  <a:srgbClr val="000066"/>
                </a:solidFill>
                <a:latin typeface="IBM Plex Sans" panose="020B0503050203000203" pitchFamily="34" charset="77"/>
              </a:rPr>
              <a:t>Artigo recebido pelo editor</a:t>
            </a:r>
          </a:p>
        </p:txBody>
      </p:sp>
      <p:sp>
        <p:nvSpPr>
          <p:cNvPr id="44036" name="Retângulo 7"/>
          <p:cNvSpPr>
            <a:spLocks noChangeArrowheads="1"/>
          </p:cNvSpPr>
          <p:nvPr/>
        </p:nvSpPr>
        <p:spPr bwMode="auto">
          <a:xfrm>
            <a:off x="755576" y="2483198"/>
            <a:ext cx="3714750" cy="571500"/>
          </a:xfrm>
          <a:prstGeom prst="rect">
            <a:avLst/>
          </a:prstGeom>
          <a:solidFill>
            <a:schemeClr val="accent2">
              <a:lumMod val="20000"/>
              <a:lumOff val="80000"/>
            </a:schemeClr>
          </a:solidFill>
          <a:ln w="9525">
            <a:solidFill>
              <a:schemeClr val="tx1"/>
            </a:solidFill>
            <a:miter lim="800000"/>
            <a:headEnd/>
            <a:tailEnd/>
          </a:ln>
        </p:spPr>
        <p:txBody>
          <a:bodyPr wrap="none"/>
          <a:lstStyle/>
          <a:p>
            <a:pPr algn="ctr"/>
            <a:r>
              <a:rPr lang="pt-BR" sz="2000" dirty="0">
                <a:solidFill>
                  <a:srgbClr val="000066"/>
                </a:solidFill>
                <a:latin typeface="IBM Plex Sans" panose="020B0503050203000203" pitchFamily="34" charset="77"/>
              </a:rPr>
              <a:t>Enviado para revisores externos</a:t>
            </a:r>
          </a:p>
        </p:txBody>
      </p:sp>
      <p:sp>
        <p:nvSpPr>
          <p:cNvPr id="44037" name="Retângulo 8"/>
          <p:cNvSpPr>
            <a:spLocks noChangeArrowheads="1"/>
          </p:cNvSpPr>
          <p:nvPr/>
        </p:nvSpPr>
        <p:spPr bwMode="auto">
          <a:xfrm>
            <a:off x="755576" y="3697635"/>
            <a:ext cx="3714750" cy="571500"/>
          </a:xfrm>
          <a:prstGeom prst="rect">
            <a:avLst/>
          </a:prstGeom>
          <a:solidFill>
            <a:schemeClr val="accent2">
              <a:lumMod val="20000"/>
              <a:lumOff val="80000"/>
            </a:schemeClr>
          </a:solidFill>
          <a:ln w="9525">
            <a:solidFill>
              <a:schemeClr val="tx1"/>
            </a:solidFill>
            <a:miter lim="800000"/>
            <a:headEnd/>
            <a:tailEnd/>
          </a:ln>
        </p:spPr>
        <p:txBody>
          <a:bodyPr wrap="none"/>
          <a:lstStyle/>
          <a:p>
            <a:pPr algn="ctr"/>
            <a:r>
              <a:rPr lang="pt-BR" sz="2000" dirty="0">
                <a:solidFill>
                  <a:srgbClr val="000066"/>
                </a:solidFill>
                <a:latin typeface="IBM Plex Sans" panose="020B0503050203000203" pitchFamily="34" charset="77"/>
              </a:rPr>
              <a:t>Recomendações dos revisores</a:t>
            </a:r>
          </a:p>
        </p:txBody>
      </p:sp>
      <p:sp>
        <p:nvSpPr>
          <p:cNvPr id="44038" name="Retângulo 9"/>
          <p:cNvSpPr>
            <a:spLocks noChangeArrowheads="1"/>
          </p:cNvSpPr>
          <p:nvPr/>
        </p:nvSpPr>
        <p:spPr bwMode="auto">
          <a:xfrm>
            <a:off x="755576" y="4769198"/>
            <a:ext cx="3714750" cy="571500"/>
          </a:xfrm>
          <a:prstGeom prst="rect">
            <a:avLst/>
          </a:prstGeom>
          <a:solidFill>
            <a:schemeClr val="accent2">
              <a:lumMod val="20000"/>
              <a:lumOff val="80000"/>
            </a:schemeClr>
          </a:solidFill>
          <a:ln w="9525">
            <a:solidFill>
              <a:schemeClr val="tx1"/>
            </a:solidFill>
            <a:miter lim="800000"/>
            <a:headEnd/>
            <a:tailEnd/>
          </a:ln>
        </p:spPr>
        <p:txBody>
          <a:bodyPr wrap="none"/>
          <a:lstStyle/>
          <a:p>
            <a:pPr algn="ctr"/>
            <a:r>
              <a:rPr lang="pt-BR" sz="2000" dirty="0">
                <a:solidFill>
                  <a:srgbClr val="000066"/>
                </a:solidFill>
                <a:latin typeface="IBM Plex Sans" panose="020B0503050203000203" pitchFamily="34" charset="77"/>
              </a:rPr>
              <a:t>Nova revisão </a:t>
            </a:r>
          </a:p>
        </p:txBody>
      </p:sp>
      <p:sp>
        <p:nvSpPr>
          <p:cNvPr id="44039" name="Retângulo 10"/>
          <p:cNvSpPr>
            <a:spLocks noChangeArrowheads="1"/>
          </p:cNvSpPr>
          <p:nvPr/>
        </p:nvSpPr>
        <p:spPr bwMode="auto">
          <a:xfrm>
            <a:off x="755576" y="5983635"/>
            <a:ext cx="3714750" cy="571500"/>
          </a:xfrm>
          <a:prstGeom prst="rect">
            <a:avLst/>
          </a:prstGeom>
          <a:solidFill>
            <a:schemeClr val="accent2">
              <a:lumMod val="20000"/>
              <a:lumOff val="80000"/>
            </a:schemeClr>
          </a:solidFill>
          <a:ln w="9525">
            <a:solidFill>
              <a:schemeClr val="tx1"/>
            </a:solidFill>
            <a:miter lim="800000"/>
            <a:headEnd/>
            <a:tailEnd/>
          </a:ln>
        </p:spPr>
        <p:txBody>
          <a:bodyPr wrap="none"/>
          <a:lstStyle/>
          <a:p>
            <a:pPr algn="ctr"/>
            <a:r>
              <a:rPr lang="pt-BR" sz="2000" dirty="0">
                <a:solidFill>
                  <a:srgbClr val="000066"/>
                </a:solidFill>
                <a:latin typeface="IBM Plex Sans" panose="020B0503050203000203" pitchFamily="34" charset="77"/>
              </a:rPr>
              <a:t>Publicação</a:t>
            </a:r>
          </a:p>
        </p:txBody>
      </p:sp>
      <p:sp>
        <p:nvSpPr>
          <p:cNvPr id="44040" name="Seta para baixo 8"/>
          <p:cNvSpPr>
            <a:spLocks noChangeArrowheads="1"/>
          </p:cNvSpPr>
          <p:nvPr/>
        </p:nvSpPr>
        <p:spPr bwMode="auto">
          <a:xfrm>
            <a:off x="2290689" y="1983135"/>
            <a:ext cx="285750" cy="357188"/>
          </a:xfrm>
          <a:prstGeom prst="downArrow">
            <a:avLst>
              <a:gd name="adj1" fmla="val 50000"/>
              <a:gd name="adj2" fmla="val 50000"/>
            </a:avLst>
          </a:prstGeom>
          <a:solidFill>
            <a:schemeClr val="accent2">
              <a:lumMod val="20000"/>
              <a:lumOff val="80000"/>
            </a:schemeClr>
          </a:solidFill>
          <a:ln w="9525">
            <a:solidFill>
              <a:schemeClr val="tx1"/>
            </a:solidFill>
            <a:miter lim="800000"/>
            <a:headEnd/>
            <a:tailEnd/>
          </a:ln>
        </p:spPr>
        <p:txBody>
          <a:bodyPr wrap="none"/>
          <a:lstStyle/>
          <a:p>
            <a:endParaRPr lang="en-US" sz="1400"/>
          </a:p>
        </p:txBody>
      </p:sp>
      <p:sp>
        <p:nvSpPr>
          <p:cNvPr id="44041" name="Seta para baixo 9"/>
          <p:cNvSpPr>
            <a:spLocks noChangeArrowheads="1"/>
          </p:cNvSpPr>
          <p:nvPr/>
        </p:nvSpPr>
        <p:spPr bwMode="auto">
          <a:xfrm>
            <a:off x="2290689" y="3197573"/>
            <a:ext cx="285750" cy="357187"/>
          </a:xfrm>
          <a:prstGeom prst="downArrow">
            <a:avLst>
              <a:gd name="adj1" fmla="val 50000"/>
              <a:gd name="adj2" fmla="val 50000"/>
            </a:avLst>
          </a:prstGeom>
          <a:solidFill>
            <a:schemeClr val="accent2">
              <a:lumMod val="20000"/>
              <a:lumOff val="80000"/>
            </a:schemeClr>
          </a:solidFill>
          <a:ln w="9525">
            <a:solidFill>
              <a:schemeClr val="tx1"/>
            </a:solidFill>
            <a:miter lim="800000"/>
            <a:headEnd/>
            <a:tailEnd/>
          </a:ln>
        </p:spPr>
        <p:txBody>
          <a:bodyPr wrap="none"/>
          <a:lstStyle/>
          <a:p>
            <a:endParaRPr lang="en-US" sz="1400"/>
          </a:p>
        </p:txBody>
      </p:sp>
      <p:sp>
        <p:nvSpPr>
          <p:cNvPr id="44042" name="Seta para baixo 10"/>
          <p:cNvSpPr>
            <a:spLocks noChangeArrowheads="1"/>
          </p:cNvSpPr>
          <p:nvPr/>
        </p:nvSpPr>
        <p:spPr bwMode="auto">
          <a:xfrm>
            <a:off x="2290689" y="4340573"/>
            <a:ext cx="285750" cy="357187"/>
          </a:xfrm>
          <a:prstGeom prst="downArrow">
            <a:avLst>
              <a:gd name="adj1" fmla="val 50000"/>
              <a:gd name="adj2" fmla="val 50000"/>
            </a:avLst>
          </a:prstGeom>
          <a:solidFill>
            <a:schemeClr val="accent2">
              <a:lumMod val="20000"/>
              <a:lumOff val="80000"/>
            </a:schemeClr>
          </a:solidFill>
          <a:ln w="9525">
            <a:solidFill>
              <a:schemeClr val="tx1"/>
            </a:solidFill>
            <a:miter lim="800000"/>
            <a:headEnd/>
            <a:tailEnd/>
          </a:ln>
        </p:spPr>
        <p:txBody>
          <a:bodyPr wrap="none"/>
          <a:lstStyle/>
          <a:p>
            <a:endParaRPr lang="en-US" sz="1400"/>
          </a:p>
        </p:txBody>
      </p:sp>
      <p:sp>
        <p:nvSpPr>
          <p:cNvPr id="44043" name="Seta para baixo 11"/>
          <p:cNvSpPr>
            <a:spLocks noChangeArrowheads="1"/>
          </p:cNvSpPr>
          <p:nvPr/>
        </p:nvSpPr>
        <p:spPr bwMode="auto">
          <a:xfrm>
            <a:off x="2290689" y="5483573"/>
            <a:ext cx="285750" cy="357187"/>
          </a:xfrm>
          <a:prstGeom prst="downArrow">
            <a:avLst>
              <a:gd name="adj1" fmla="val 50000"/>
              <a:gd name="adj2" fmla="val 50000"/>
            </a:avLst>
          </a:prstGeom>
          <a:solidFill>
            <a:schemeClr val="accent2">
              <a:lumMod val="20000"/>
              <a:lumOff val="80000"/>
            </a:schemeClr>
          </a:solidFill>
          <a:ln w="9525">
            <a:solidFill>
              <a:schemeClr val="tx1"/>
            </a:solidFill>
            <a:miter lim="800000"/>
            <a:headEnd/>
            <a:tailEnd/>
          </a:ln>
        </p:spPr>
        <p:txBody>
          <a:bodyPr wrap="none"/>
          <a:lstStyle/>
          <a:p>
            <a:endParaRPr lang="en-US" sz="1400"/>
          </a:p>
        </p:txBody>
      </p:sp>
      <p:pic>
        <p:nvPicPr>
          <p:cNvPr id="44044" name="Picture 10" descr="http://www.ntk.umu.se/doktorand/files/images/IMG_0549_6_1.pre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3300" y="642938"/>
            <a:ext cx="4330700" cy="2428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45" name="Seta para baixo 13"/>
          <p:cNvSpPr>
            <a:spLocks noChangeArrowheads="1"/>
          </p:cNvSpPr>
          <p:nvPr/>
        </p:nvSpPr>
        <p:spPr bwMode="auto">
          <a:xfrm>
            <a:off x="6786563" y="3214688"/>
            <a:ext cx="285750" cy="500062"/>
          </a:xfrm>
          <a:prstGeom prst="downArrow">
            <a:avLst>
              <a:gd name="adj1" fmla="val 50000"/>
              <a:gd name="adj2" fmla="val 49996"/>
            </a:avLst>
          </a:prstGeom>
          <a:solidFill>
            <a:srgbClr val="B8BAE2"/>
          </a:solidFill>
          <a:ln w="9525">
            <a:solidFill>
              <a:schemeClr val="tx1"/>
            </a:solidFill>
            <a:miter lim="800000"/>
            <a:headEnd/>
            <a:tailEnd/>
          </a:ln>
        </p:spPr>
        <p:txBody>
          <a:bodyPr wrap="none"/>
          <a:lstStyle/>
          <a:p>
            <a:endParaRPr lang="en-US" sz="1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ítulo 1"/>
          <p:cNvSpPr>
            <a:spLocks noGrp="1"/>
          </p:cNvSpPr>
          <p:nvPr>
            <p:ph type="title"/>
          </p:nvPr>
        </p:nvSpPr>
        <p:spPr/>
        <p:txBody>
          <a:bodyPr/>
          <a:lstStyle/>
          <a:p>
            <a:r>
              <a:rPr lang="pt-BR" dirty="0">
                <a:ea typeface="ヒラギノ角ゴ Pro W3" charset="0"/>
                <a:cs typeface="ヒラギノ角ゴ Pro W3" charset="0"/>
              </a:rPr>
              <a:t>Problemas com revisão pelos pares</a:t>
            </a:r>
          </a:p>
        </p:txBody>
      </p:sp>
      <p:pic>
        <p:nvPicPr>
          <p:cNvPr id="45058" name="Picture 6" descr="H:\PeerReviewWorkshopTrieste\Apollo13-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1285875"/>
            <a:ext cx="2855912"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1026"/>
          <p:cNvSpPr txBox="1">
            <a:spLocks noChangeArrowheads="1"/>
          </p:cNvSpPr>
          <p:nvPr/>
        </p:nvSpPr>
        <p:spPr bwMode="auto">
          <a:xfrm>
            <a:off x="857250" y="4500563"/>
            <a:ext cx="7772400" cy="1500187"/>
          </a:xfrm>
          <a:prstGeom prst="rect">
            <a:avLst/>
          </a:prstGeom>
          <a:solidFill>
            <a:schemeClr val="accent2">
              <a:lumMod val="20000"/>
              <a:lumOff val="80000"/>
            </a:schemeClr>
          </a:solidFill>
          <a:ln w="9525">
            <a:noFill/>
            <a:miter lim="800000"/>
            <a:headEnd/>
            <a:tailEnd/>
          </a:ln>
        </p:spPr>
        <p:txBody>
          <a:bodyPr anchor="ct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defRPr/>
            </a:pPr>
            <a:r>
              <a:rPr lang="en-US" sz="2400" dirty="0">
                <a:solidFill>
                  <a:srgbClr val="000066"/>
                </a:solidFill>
                <a:latin typeface="IBM Plex Sans" panose="020B0503050203000203" pitchFamily="34" charset="77"/>
                <a:cs typeface="DejaVu Sans" charset="0"/>
              </a:rPr>
              <a:t>“Peer review is slow, expensive, profligate of academic time, highly subjective, prone to bias, easily abused, poor at detecting gross defects, and almost useless in detecting fraud.” R. Smith, BMJ</a:t>
            </a:r>
          </a:p>
        </p:txBody>
      </p:sp>
      <p:sp>
        <p:nvSpPr>
          <p:cNvPr id="8" name="Rectangle 1026"/>
          <p:cNvSpPr txBox="1">
            <a:spLocks noChangeArrowheads="1"/>
          </p:cNvSpPr>
          <p:nvPr/>
        </p:nvSpPr>
        <p:spPr bwMode="auto">
          <a:xfrm>
            <a:off x="3643313" y="1857375"/>
            <a:ext cx="4929187" cy="1000125"/>
          </a:xfrm>
          <a:prstGeom prst="rect">
            <a:avLst/>
          </a:prstGeom>
          <a:solidFill>
            <a:schemeClr val="accent2">
              <a:lumMod val="20000"/>
              <a:lumOff val="80000"/>
            </a:schemeClr>
          </a:solidFill>
          <a:ln w="9525">
            <a:noFill/>
            <a:miter lim="800000"/>
            <a:headEnd/>
            <a:tailEnd/>
          </a:ln>
        </p:spPr>
        <p:txBody>
          <a:bodyPr anchor="ct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defRPr/>
            </a:pPr>
            <a:r>
              <a:rPr lang="en-US" sz="3200" dirty="0">
                <a:solidFill>
                  <a:srgbClr val="000066"/>
                </a:solidFill>
                <a:latin typeface="IBM Plex Sans" panose="020B0503050203000203" pitchFamily="34" charset="77"/>
                <a:cs typeface="DejaVu Sans" charset="0"/>
              </a:rPr>
              <a:t>“</a:t>
            </a:r>
            <a:r>
              <a:rPr lang="en-US" sz="2800" dirty="0">
                <a:solidFill>
                  <a:srgbClr val="000066"/>
                </a:solidFill>
                <a:latin typeface="IBM Plex Sans" panose="020B0503050203000203" pitchFamily="34" charset="77"/>
                <a:cs typeface="DejaVu Sans" charset="0"/>
              </a:rPr>
              <a:t>Houston, we have a problem”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r>
              <a:rPr lang="en-US" dirty="0" err="1">
                <a:ea typeface="ヒラギノ角ゴ Pro W3" charset="0"/>
                <a:cs typeface="ヒラギノ角ゴ Pro W3" charset="0"/>
              </a:rPr>
              <a:t>Subjetividade</a:t>
            </a:r>
            <a:endParaRPr lang="en-US" dirty="0">
              <a:ea typeface="ヒラギノ角ゴ Pro W3" charset="0"/>
              <a:cs typeface="ヒラギノ角ゴ Pro W3" charset="0"/>
            </a:endParaRPr>
          </a:p>
        </p:txBody>
      </p:sp>
      <p:sp>
        <p:nvSpPr>
          <p:cNvPr id="46082" name="Espaço Reservado para Conteúdo 5"/>
          <p:cNvSpPr>
            <a:spLocks noGrp="1"/>
          </p:cNvSpPr>
          <p:nvPr>
            <p:ph idx="1"/>
          </p:nvPr>
        </p:nvSpPr>
        <p:spPr>
          <a:xfrm>
            <a:off x="1285875" y="5000625"/>
            <a:ext cx="6858000" cy="1138773"/>
          </a:xfrm>
          <a:solidFill>
            <a:schemeClr val="accent2">
              <a:lumMod val="20000"/>
              <a:lumOff val="80000"/>
            </a:schemeClr>
          </a:solidFill>
        </p:spPr>
        <p:txBody>
          <a:bodyPr>
            <a:spAutoFit/>
          </a:bodyPr>
          <a:lstStyle/>
          <a:p>
            <a:pPr>
              <a:buFont typeface="Wingdings" charset="0"/>
              <a:buNone/>
            </a:pPr>
            <a:r>
              <a:rPr lang="pt-BR" sz="2000" dirty="0">
                <a:solidFill>
                  <a:srgbClr val="000066"/>
                </a:solidFill>
              </a:rPr>
              <a:t>50 pedidos para financiamento da NSF (Química)</a:t>
            </a:r>
          </a:p>
          <a:p>
            <a:pPr>
              <a:buFont typeface="Wingdings" charset="0"/>
              <a:buNone/>
            </a:pPr>
            <a:r>
              <a:rPr lang="pt-BR" sz="2000" dirty="0">
                <a:solidFill>
                  <a:srgbClr val="000066"/>
                </a:solidFill>
              </a:rPr>
              <a:t>Avaliados de forma independente duas vezes</a:t>
            </a:r>
          </a:p>
          <a:p>
            <a:pPr>
              <a:buFont typeface="Wingdings" charset="0"/>
              <a:buNone/>
            </a:pPr>
            <a:r>
              <a:rPr lang="pt-BR" sz="2000" dirty="0">
                <a:solidFill>
                  <a:srgbClr val="000066"/>
                </a:solidFill>
              </a:rPr>
              <a:t>Conclusão: julgamento depende de quem revisa </a:t>
            </a:r>
          </a:p>
        </p:txBody>
      </p:sp>
      <p:pic>
        <p:nvPicPr>
          <p:cNvPr id="4608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071563"/>
            <a:ext cx="3775075" cy="364331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2" name="Retângulo 11"/>
          <p:cNvSpPr/>
          <p:nvPr/>
        </p:nvSpPr>
        <p:spPr>
          <a:xfrm>
            <a:off x="755576" y="6369585"/>
            <a:ext cx="7090403" cy="369332"/>
          </a:xfrm>
          <a:prstGeom prst="rect">
            <a:avLst/>
          </a:prstGeom>
          <a:solidFill>
            <a:schemeClr val="accent6">
              <a:lumMod val="20000"/>
              <a:lumOff val="80000"/>
            </a:schemeClr>
          </a:solidFill>
        </p:spPr>
        <p:txBody>
          <a:bodyPr wrap="none">
            <a:spAutoFit/>
          </a:bodyPr>
          <a:lstStyle/>
          <a:p>
            <a:pPr>
              <a:defRPr/>
            </a:pPr>
            <a:r>
              <a:rPr lang="en-US" dirty="0">
                <a:solidFill>
                  <a:srgbClr val="000099"/>
                </a:solidFill>
                <a:latin typeface="IBM Plex Sans" panose="020B0503050203000203" pitchFamily="34" charset="77"/>
                <a:cs typeface="Arial" charset="0"/>
              </a:rPr>
              <a:t>S Cole et al, “Chance and consensus in peer review”, Science 1991</a:t>
            </a:r>
          </a:p>
        </p:txBody>
      </p:sp>
      <p:sp>
        <p:nvSpPr>
          <p:cNvPr id="46085" name="CaixaDeTexto 13"/>
          <p:cNvSpPr txBox="1">
            <a:spLocks noChangeArrowheads="1"/>
          </p:cNvSpPr>
          <p:nvPr/>
        </p:nvSpPr>
        <p:spPr bwMode="auto">
          <a:xfrm>
            <a:off x="1857375" y="4500563"/>
            <a:ext cx="1244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pt-BR" sz="1200" b="1"/>
              <a:t>second review</a:t>
            </a:r>
          </a:p>
        </p:txBody>
      </p:sp>
      <p:sp>
        <p:nvSpPr>
          <p:cNvPr id="2" name="TextBox 1"/>
          <p:cNvSpPr txBox="1"/>
          <p:nvPr/>
        </p:nvSpPr>
        <p:spPr>
          <a:xfrm>
            <a:off x="7019925" y="692150"/>
            <a:ext cx="1909497" cy="307777"/>
          </a:xfrm>
          <a:prstGeom prst="rect">
            <a:avLst/>
          </a:prstGeom>
          <a:noFill/>
        </p:spPr>
        <p:txBody>
          <a:bodyPr wrap="none">
            <a:spAutoFit/>
          </a:bodyPr>
          <a:lstStyle/>
          <a:p>
            <a:pPr>
              <a:defRPr/>
            </a:pPr>
            <a:r>
              <a:rPr lang="en-US" sz="1400" dirty="0" err="1">
                <a:solidFill>
                  <a:schemeClr val="bg2">
                    <a:lumMod val="75000"/>
                  </a:schemeClr>
                </a:solidFill>
                <a:latin typeface="IBM Plex Sans" panose="020B0503050203000203" pitchFamily="34" charset="77"/>
                <a:cs typeface="Calibri"/>
              </a:rPr>
              <a:t>www.jamesyang.com</a:t>
            </a:r>
            <a:endParaRPr lang="en-US" sz="1400" dirty="0">
              <a:solidFill>
                <a:schemeClr val="bg2">
                  <a:lumMod val="75000"/>
                </a:schemeClr>
              </a:solidFill>
              <a:latin typeface="IBM Plex Sans" panose="020B0503050203000203" pitchFamily="34" charset="77"/>
              <a:cs typeface="Calibri"/>
            </a:endParaRPr>
          </a:p>
        </p:txBody>
      </p:sp>
      <p:pic>
        <p:nvPicPr>
          <p:cNvPr id="4608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981075"/>
            <a:ext cx="3787775" cy="3789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r>
              <a:rPr lang="en-US" dirty="0">
                <a:ea typeface="ヒラギノ角ゴ Pro W3" charset="0"/>
                <a:cs typeface="ヒラギノ角ゴ Pro W3" charset="0"/>
              </a:rPr>
              <a:t>O </a:t>
            </a:r>
            <a:r>
              <a:rPr lang="en-US" dirty="0" err="1">
                <a:ea typeface="ヒラギノ角ゴ Pro W3" charset="0"/>
                <a:cs typeface="ヒラギノ角ゴ Pro W3" charset="0"/>
              </a:rPr>
              <a:t>sonho</a:t>
            </a:r>
            <a:r>
              <a:rPr lang="en-US" dirty="0">
                <a:ea typeface="ヒラギノ角ゴ Pro W3" charset="0"/>
                <a:cs typeface="ヒラギノ角ゴ Pro W3" charset="0"/>
              </a:rPr>
              <a:t> de </a:t>
            </a:r>
            <a:r>
              <a:rPr lang="en-US" dirty="0" err="1">
                <a:ea typeface="ヒラギノ角ゴ Pro W3" charset="0"/>
                <a:cs typeface="ヒラギノ角ゴ Pro W3" charset="0"/>
              </a:rPr>
              <a:t>todo</a:t>
            </a:r>
            <a:r>
              <a:rPr lang="en-US" dirty="0">
                <a:ea typeface="ヒラギノ角ゴ Pro W3" charset="0"/>
                <a:cs typeface="ヒラギノ角ゴ Pro W3" charset="0"/>
              </a:rPr>
              <a:t> </a:t>
            </a:r>
            <a:r>
              <a:rPr lang="en-US" dirty="0" err="1">
                <a:ea typeface="ヒラギノ角ゴ Pro W3" charset="0"/>
                <a:cs typeface="ヒラギノ角ゴ Pro W3" charset="0"/>
              </a:rPr>
              <a:t>autor</a:t>
            </a:r>
            <a:endParaRPr lang="en-US" dirty="0">
              <a:ea typeface="ヒラギノ角ゴ Pro W3" charset="0"/>
              <a:cs typeface="ヒラギノ角ゴ Pro W3" charset="0"/>
            </a:endParaRPr>
          </a:p>
        </p:txBody>
      </p:sp>
      <p:sp>
        <p:nvSpPr>
          <p:cNvPr id="34818" name="Espaço Reservado para Conteúdo 5"/>
          <p:cNvSpPr>
            <a:spLocks noGrp="1"/>
          </p:cNvSpPr>
          <p:nvPr>
            <p:ph idx="1"/>
          </p:nvPr>
        </p:nvSpPr>
        <p:spPr>
          <a:xfrm>
            <a:off x="1258888" y="4365625"/>
            <a:ext cx="6553472" cy="1785104"/>
          </a:xfrm>
          <a:solidFill>
            <a:schemeClr val="accent2">
              <a:lumMod val="20000"/>
              <a:lumOff val="80000"/>
            </a:schemeClr>
          </a:solidFill>
        </p:spPr>
        <p:txBody>
          <a:bodyPr wrap="square">
            <a:spAutoFit/>
          </a:bodyPr>
          <a:lstStyle/>
          <a:p>
            <a:pPr indent="0">
              <a:buFont typeface="Wingdings" charset="0"/>
              <a:buNone/>
              <a:defRPr/>
            </a:pPr>
            <a:r>
              <a:rPr lang="pt-BR" sz="2200" dirty="0">
                <a:solidFill>
                  <a:srgbClr val="000066"/>
                </a:solidFill>
              </a:rPr>
              <a:t>“</a:t>
            </a:r>
            <a:r>
              <a:rPr lang="pt-BR" sz="2200" dirty="0" err="1">
                <a:solidFill>
                  <a:srgbClr val="000066"/>
                </a:solidFill>
              </a:rPr>
              <a:t>Moon</a:t>
            </a:r>
            <a:r>
              <a:rPr lang="pt-BR" sz="2200" dirty="0">
                <a:solidFill>
                  <a:srgbClr val="000066"/>
                </a:solidFill>
              </a:rPr>
              <a:t> </a:t>
            </a:r>
            <a:r>
              <a:rPr lang="pt-BR" sz="2200" dirty="0" err="1">
                <a:solidFill>
                  <a:srgbClr val="000066"/>
                </a:solidFill>
              </a:rPr>
              <a:t>suggested</a:t>
            </a:r>
            <a:r>
              <a:rPr lang="pt-BR" sz="2200" dirty="0">
                <a:solidFill>
                  <a:srgbClr val="000066"/>
                </a:solidFill>
              </a:rPr>
              <a:t> </a:t>
            </a:r>
            <a:r>
              <a:rPr lang="pt-BR" sz="2200" dirty="0" err="1">
                <a:solidFill>
                  <a:srgbClr val="000066"/>
                </a:solidFill>
              </a:rPr>
              <a:t>preferred</a:t>
            </a:r>
            <a:r>
              <a:rPr lang="pt-BR" sz="2200" dirty="0">
                <a:solidFill>
                  <a:srgbClr val="000066"/>
                </a:solidFill>
              </a:rPr>
              <a:t> </a:t>
            </a:r>
            <a:r>
              <a:rPr lang="pt-BR" sz="2200" dirty="0" err="1">
                <a:solidFill>
                  <a:srgbClr val="000066"/>
                </a:solidFill>
              </a:rPr>
              <a:t>reviewers</a:t>
            </a:r>
            <a:r>
              <a:rPr lang="pt-BR" sz="2200" dirty="0">
                <a:solidFill>
                  <a:srgbClr val="000066"/>
                </a:solidFill>
              </a:rPr>
              <a:t> </a:t>
            </a:r>
            <a:r>
              <a:rPr lang="pt-BR" sz="2200" dirty="0" err="1">
                <a:solidFill>
                  <a:srgbClr val="000066"/>
                </a:solidFill>
              </a:rPr>
              <a:t>during</a:t>
            </a:r>
            <a:r>
              <a:rPr lang="pt-BR" sz="2200" dirty="0">
                <a:solidFill>
                  <a:srgbClr val="000066"/>
                </a:solidFill>
              </a:rPr>
              <a:t> </a:t>
            </a:r>
            <a:r>
              <a:rPr lang="pt-BR" sz="2200" dirty="0" err="1">
                <a:solidFill>
                  <a:srgbClr val="000066"/>
                </a:solidFill>
              </a:rPr>
              <a:t>the</a:t>
            </a:r>
            <a:r>
              <a:rPr lang="pt-BR" sz="2200" dirty="0">
                <a:solidFill>
                  <a:srgbClr val="000066"/>
                </a:solidFill>
              </a:rPr>
              <a:t> </a:t>
            </a:r>
            <a:r>
              <a:rPr lang="pt-BR" sz="2200" dirty="0" err="1">
                <a:solidFill>
                  <a:srgbClr val="000066"/>
                </a:solidFill>
              </a:rPr>
              <a:t>submission</a:t>
            </a:r>
            <a:r>
              <a:rPr lang="pt-BR" sz="2200" dirty="0">
                <a:solidFill>
                  <a:srgbClr val="000066"/>
                </a:solidFill>
              </a:rPr>
              <a:t> </a:t>
            </a:r>
            <a:r>
              <a:rPr lang="pt-BR" sz="2200" dirty="0" err="1">
                <a:solidFill>
                  <a:srgbClr val="000066"/>
                </a:solidFill>
              </a:rPr>
              <a:t>which</a:t>
            </a:r>
            <a:r>
              <a:rPr lang="pt-BR" sz="2200" dirty="0">
                <a:solidFill>
                  <a:srgbClr val="000066"/>
                </a:solidFill>
              </a:rPr>
              <a:t> </a:t>
            </a:r>
            <a:r>
              <a:rPr lang="pt-BR" sz="2200" dirty="0" err="1">
                <a:solidFill>
                  <a:srgbClr val="000066"/>
                </a:solidFill>
              </a:rPr>
              <a:t>were</a:t>
            </a:r>
            <a:r>
              <a:rPr lang="pt-BR" sz="2200" dirty="0">
                <a:solidFill>
                  <a:srgbClr val="000066"/>
                </a:solidFill>
              </a:rPr>
              <a:t> </a:t>
            </a:r>
            <a:r>
              <a:rPr lang="pt-BR" sz="2200" dirty="0" err="1">
                <a:solidFill>
                  <a:srgbClr val="000066"/>
                </a:solidFill>
              </a:rPr>
              <a:t>him</a:t>
            </a:r>
            <a:r>
              <a:rPr lang="pt-BR" sz="2200" dirty="0">
                <a:solidFill>
                  <a:srgbClr val="000066"/>
                </a:solidFill>
              </a:rPr>
              <a:t> </a:t>
            </a:r>
            <a:r>
              <a:rPr lang="pt-BR" sz="2200" dirty="0" err="1">
                <a:solidFill>
                  <a:srgbClr val="000066"/>
                </a:solidFill>
              </a:rPr>
              <a:t>or</a:t>
            </a:r>
            <a:r>
              <a:rPr lang="pt-BR" sz="2200" dirty="0">
                <a:solidFill>
                  <a:srgbClr val="000066"/>
                </a:solidFill>
              </a:rPr>
              <a:t> </a:t>
            </a:r>
            <a:r>
              <a:rPr lang="pt-BR" sz="2200" dirty="0" err="1">
                <a:solidFill>
                  <a:srgbClr val="000066"/>
                </a:solidFill>
              </a:rPr>
              <a:t>colleagues</a:t>
            </a:r>
            <a:r>
              <a:rPr lang="pt-BR" sz="2200" dirty="0">
                <a:solidFill>
                  <a:srgbClr val="000066"/>
                </a:solidFill>
              </a:rPr>
              <a:t> </a:t>
            </a:r>
            <a:r>
              <a:rPr lang="pt-BR" sz="2200" dirty="0" err="1">
                <a:solidFill>
                  <a:srgbClr val="000066"/>
                </a:solidFill>
              </a:rPr>
              <a:t>under</a:t>
            </a:r>
            <a:r>
              <a:rPr lang="pt-BR" sz="2200" dirty="0">
                <a:solidFill>
                  <a:srgbClr val="000066"/>
                </a:solidFill>
              </a:rPr>
              <a:t> </a:t>
            </a:r>
            <a:r>
              <a:rPr lang="pt-BR" sz="2200" dirty="0" err="1">
                <a:solidFill>
                  <a:srgbClr val="000066"/>
                </a:solidFill>
              </a:rPr>
              <a:t>bogus</a:t>
            </a:r>
            <a:r>
              <a:rPr lang="pt-BR" sz="2200" dirty="0">
                <a:solidFill>
                  <a:srgbClr val="000066"/>
                </a:solidFill>
              </a:rPr>
              <a:t> </a:t>
            </a:r>
            <a:r>
              <a:rPr lang="pt-BR" sz="2200" dirty="0" err="1">
                <a:solidFill>
                  <a:srgbClr val="000066"/>
                </a:solidFill>
              </a:rPr>
              <a:t>identities</a:t>
            </a:r>
            <a:r>
              <a:rPr lang="pt-BR" sz="2200" dirty="0">
                <a:solidFill>
                  <a:srgbClr val="000066"/>
                </a:solidFill>
              </a:rPr>
              <a:t> </a:t>
            </a:r>
            <a:r>
              <a:rPr lang="pt-BR" sz="2200" dirty="0" err="1">
                <a:solidFill>
                  <a:srgbClr val="000066"/>
                </a:solidFill>
              </a:rPr>
              <a:t>and</a:t>
            </a:r>
            <a:r>
              <a:rPr lang="pt-BR" sz="2200" dirty="0">
                <a:solidFill>
                  <a:srgbClr val="000066"/>
                </a:solidFill>
              </a:rPr>
              <a:t> </a:t>
            </a:r>
            <a:r>
              <a:rPr lang="pt-BR" sz="2200" dirty="0" err="1">
                <a:solidFill>
                  <a:srgbClr val="000066"/>
                </a:solidFill>
              </a:rPr>
              <a:t>accounts</a:t>
            </a:r>
            <a:r>
              <a:rPr lang="pt-BR" sz="2200" dirty="0">
                <a:solidFill>
                  <a:srgbClr val="000066"/>
                </a:solidFill>
              </a:rPr>
              <a:t>. The </a:t>
            </a:r>
            <a:r>
              <a:rPr lang="pt-BR" sz="2200" dirty="0" err="1">
                <a:solidFill>
                  <a:srgbClr val="000066"/>
                </a:solidFill>
              </a:rPr>
              <a:t>reviews</a:t>
            </a:r>
            <a:r>
              <a:rPr lang="pt-BR" sz="2200" dirty="0">
                <a:solidFill>
                  <a:srgbClr val="000066"/>
                </a:solidFill>
              </a:rPr>
              <a:t> </a:t>
            </a:r>
            <a:r>
              <a:rPr lang="pt-BR" sz="2200" dirty="0" err="1">
                <a:solidFill>
                  <a:srgbClr val="000066"/>
                </a:solidFill>
              </a:rPr>
              <a:t>were</a:t>
            </a:r>
            <a:r>
              <a:rPr lang="pt-BR" sz="2200" dirty="0">
                <a:solidFill>
                  <a:srgbClr val="000066"/>
                </a:solidFill>
              </a:rPr>
              <a:t> </a:t>
            </a:r>
            <a:r>
              <a:rPr lang="pt-BR" sz="2200" dirty="0" err="1">
                <a:solidFill>
                  <a:srgbClr val="000066"/>
                </a:solidFill>
              </a:rPr>
              <a:t>almost</a:t>
            </a:r>
            <a:r>
              <a:rPr lang="pt-BR" sz="2200" dirty="0">
                <a:solidFill>
                  <a:srgbClr val="000066"/>
                </a:solidFill>
              </a:rPr>
              <a:t> </a:t>
            </a:r>
            <a:r>
              <a:rPr lang="pt-BR" sz="2200" dirty="0" err="1">
                <a:solidFill>
                  <a:srgbClr val="000066"/>
                </a:solidFill>
              </a:rPr>
              <a:t>always</a:t>
            </a:r>
            <a:r>
              <a:rPr lang="pt-BR" sz="2200" dirty="0">
                <a:solidFill>
                  <a:srgbClr val="000066"/>
                </a:solidFill>
              </a:rPr>
              <a:t> </a:t>
            </a:r>
            <a:r>
              <a:rPr lang="pt-BR" sz="2200" dirty="0" err="1">
                <a:solidFill>
                  <a:srgbClr val="000066"/>
                </a:solidFill>
              </a:rPr>
              <a:t>favourable</a:t>
            </a:r>
            <a:r>
              <a:rPr lang="pt-BR" sz="2200" dirty="0">
                <a:solidFill>
                  <a:srgbClr val="000066"/>
                </a:solidFill>
              </a:rPr>
              <a:t> </a:t>
            </a:r>
            <a:r>
              <a:rPr lang="pt-BR" sz="2200" dirty="0" err="1">
                <a:solidFill>
                  <a:srgbClr val="000066"/>
                </a:solidFill>
              </a:rPr>
              <a:t>but</a:t>
            </a:r>
            <a:r>
              <a:rPr lang="pt-BR" sz="2200" dirty="0">
                <a:solidFill>
                  <a:srgbClr val="000066"/>
                </a:solidFill>
              </a:rPr>
              <a:t> still </a:t>
            </a:r>
            <a:r>
              <a:rPr lang="pt-BR" sz="2200" dirty="0" err="1">
                <a:solidFill>
                  <a:srgbClr val="000066"/>
                </a:solidFill>
              </a:rPr>
              <a:t>provided</a:t>
            </a:r>
            <a:r>
              <a:rPr lang="pt-BR" sz="2200" dirty="0">
                <a:solidFill>
                  <a:srgbClr val="000066"/>
                </a:solidFill>
              </a:rPr>
              <a:t> </a:t>
            </a:r>
            <a:r>
              <a:rPr lang="pt-BR" sz="2200" dirty="0" err="1">
                <a:solidFill>
                  <a:srgbClr val="000066"/>
                </a:solidFill>
              </a:rPr>
              <a:t>suggestions</a:t>
            </a:r>
            <a:r>
              <a:rPr lang="pt-BR" sz="2200" dirty="0">
                <a:solidFill>
                  <a:srgbClr val="000066"/>
                </a:solidFill>
              </a:rPr>
              <a:t> for </a:t>
            </a:r>
            <a:r>
              <a:rPr lang="pt-BR" sz="2200" dirty="0" err="1">
                <a:solidFill>
                  <a:srgbClr val="000066"/>
                </a:solidFill>
              </a:rPr>
              <a:t>paper</a:t>
            </a:r>
            <a:r>
              <a:rPr lang="pt-BR" sz="2200" dirty="0">
                <a:solidFill>
                  <a:srgbClr val="000066"/>
                </a:solidFill>
              </a:rPr>
              <a:t> </a:t>
            </a:r>
            <a:r>
              <a:rPr lang="pt-BR" sz="2200" dirty="0" err="1">
                <a:solidFill>
                  <a:srgbClr val="000066"/>
                </a:solidFill>
              </a:rPr>
              <a:t>improvement</a:t>
            </a:r>
            <a:r>
              <a:rPr lang="pt-BR" sz="2200" dirty="0">
                <a:solidFill>
                  <a:srgbClr val="000066"/>
                </a:solidFill>
              </a:rPr>
              <a:t>.”</a:t>
            </a:r>
          </a:p>
        </p:txBody>
      </p:sp>
      <p:sp>
        <p:nvSpPr>
          <p:cNvPr id="12" name="Retângulo 11"/>
          <p:cNvSpPr/>
          <p:nvPr/>
        </p:nvSpPr>
        <p:spPr>
          <a:xfrm>
            <a:off x="1258888" y="3644900"/>
            <a:ext cx="1797287" cy="369332"/>
          </a:xfrm>
          <a:prstGeom prst="rect">
            <a:avLst/>
          </a:prstGeom>
          <a:solidFill>
            <a:schemeClr val="accent6">
              <a:lumMod val="20000"/>
              <a:lumOff val="80000"/>
            </a:schemeClr>
          </a:solidFill>
        </p:spPr>
        <p:txBody>
          <a:bodyPr wrap="none">
            <a:spAutoFit/>
          </a:bodyPr>
          <a:lstStyle/>
          <a:p>
            <a:pPr>
              <a:defRPr/>
            </a:pPr>
            <a:r>
              <a:rPr lang="en-US" dirty="0" err="1">
                <a:solidFill>
                  <a:srgbClr val="000099"/>
                </a:solidFill>
                <a:latin typeface="IBM Plex Sans" panose="020B0503050203000203" pitchFamily="34" charset="77"/>
                <a:cs typeface="Arial" charset="0"/>
              </a:rPr>
              <a:t>Hyung</a:t>
            </a:r>
            <a:r>
              <a:rPr lang="en-US" dirty="0">
                <a:solidFill>
                  <a:srgbClr val="000099"/>
                </a:solidFill>
                <a:latin typeface="IBM Plex Sans" panose="020B0503050203000203" pitchFamily="34" charset="77"/>
                <a:cs typeface="Arial" charset="0"/>
              </a:rPr>
              <a:t>-In Moon</a:t>
            </a:r>
          </a:p>
        </p:txBody>
      </p:sp>
      <p:pic>
        <p:nvPicPr>
          <p:cNvPr id="4710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052513"/>
            <a:ext cx="4143375" cy="298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7019925" y="692150"/>
            <a:ext cx="1909497" cy="307777"/>
          </a:xfrm>
          <a:prstGeom prst="rect">
            <a:avLst/>
          </a:prstGeom>
          <a:noFill/>
        </p:spPr>
        <p:txBody>
          <a:bodyPr wrap="none">
            <a:spAutoFit/>
          </a:bodyPr>
          <a:lstStyle/>
          <a:p>
            <a:pPr>
              <a:defRPr/>
            </a:pPr>
            <a:r>
              <a:rPr lang="en-US" sz="1400" dirty="0" err="1">
                <a:solidFill>
                  <a:schemeClr val="bg2">
                    <a:lumMod val="75000"/>
                  </a:schemeClr>
                </a:solidFill>
                <a:latin typeface="IBM Plex Sans" panose="020B0503050203000203" pitchFamily="34" charset="77"/>
                <a:cs typeface="Calibri"/>
              </a:rPr>
              <a:t>www.jamesyang.com</a:t>
            </a:r>
            <a:endParaRPr lang="en-US" sz="1400" dirty="0">
              <a:solidFill>
                <a:schemeClr val="bg2">
                  <a:lumMod val="75000"/>
                </a:schemeClr>
              </a:solidFill>
              <a:latin typeface="IBM Plex Sans" panose="020B0503050203000203" pitchFamily="34" charset="77"/>
              <a:cs typeface="Calibri"/>
            </a:endParaRPr>
          </a:p>
        </p:txBody>
      </p:sp>
      <p:pic>
        <p:nvPicPr>
          <p:cNvPr id="4711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268413"/>
            <a:ext cx="1944687" cy="2138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tângulo 11"/>
          <p:cNvSpPr/>
          <p:nvPr/>
        </p:nvSpPr>
        <p:spPr>
          <a:xfrm>
            <a:off x="6588125" y="6488113"/>
            <a:ext cx="2499402" cy="369332"/>
          </a:xfrm>
          <a:prstGeom prst="rect">
            <a:avLst/>
          </a:prstGeom>
          <a:solidFill>
            <a:schemeClr val="accent6">
              <a:lumMod val="20000"/>
              <a:lumOff val="80000"/>
            </a:schemeClr>
          </a:solidFill>
        </p:spPr>
        <p:txBody>
          <a:bodyPr wrap="none">
            <a:spAutoFit/>
          </a:bodyPr>
          <a:lstStyle/>
          <a:p>
            <a:pPr>
              <a:defRPr/>
            </a:pPr>
            <a:r>
              <a:rPr lang="en-US" dirty="0" err="1">
                <a:solidFill>
                  <a:srgbClr val="000099"/>
                </a:solidFill>
                <a:latin typeface="IBM Plex Sans" panose="020B0503050203000203" pitchFamily="34" charset="77"/>
                <a:cs typeface="Arial" charset="0"/>
              </a:rPr>
              <a:t>fonte</a:t>
            </a:r>
            <a:r>
              <a:rPr lang="en-US" dirty="0">
                <a:solidFill>
                  <a:srgbClr val="000099"/>
                </a:solidFill>
                <a:latin typeface="IBM Plex Sans" panose="020B0503050203000203" pitchFamily="34" charset="77"/>
                <a:cs typeface="Arial" charset="0"/>
              </a:rPr>
              <a:t>: </a:t>
            </a:r>
            <a:r>
              <a:rPr lang="en-US" dirty="0" err="1">
                <a:solidFill>
                  <a:srgbClr val="000099"/>
                </a:solidFill>
                <a:latin typeface="IBM Plex Sans" panose="020B0503050203000203" pitchFamily="34" charset="77"/>
                <a:cs typeface="Arial" charset="0"/>
              </a:rPr>
              <a:t>retractionwatch</a:t>
            </a:r>
            <a:endParaRPr lang="en-US" dirty="0">
              <a:solidFill>
                <a:srgbClr val="000099"/>
              </a:solidFill>
              <a:latin typeface="IBM Plex Sans" panose="020B0503050203000203" pitchFamily="34" charset="77"/>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dirty="0" err="1"/>
              <a:t>Livro</a:t>
            </a:r>
            <a:r>
              <a:rPr lang="en-US" dirty="0"/>
              <a:t> de </a:t>
            </a:r>
            <a:r>
              <a:rPr lang="en-US" dirty="0" err="1"/>
              <a:t>recordes</a:t>
            </a:r>
            <a:r>
              <a:rPr lang="en-US" dirty="0"/>
              <a:t>: 172 papers </a:t>
            </a:r>
            <a:r>
              <a:rPr lang="en-US" dirty="0" err="1"/>
              <a:t>cancelados</a:t>
            </a:r>
            <a:r>
              <a:rPr lang="en-US" dirty="0"/>
              <a:t>? </a:t>
            </a:r>
          </a:p>
        </p:txBody>
      </p:sp>
      <p:pic>
        <p:nvPicPr>
          <p:cNvPr id="4813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484313"/>
            <a:ext cx="3327400"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94288" y="1628775"/>
            <a:ext cx="3648075" cy="3744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Espaço Reservado para Conteúdo 5"/>
          <p:cNvSpPr txBox="1">
            <a:spLocks/>
          </p:cNvSpPr>
          <p:nvPr/>
        </p:nvSpPr>
        <p:spPr>
          <a:xfrm>
            <a:off x="5148263" y="5661025"/>
            <a:ext cx="3816350" cy="708025"/>
          </a:xfrm>
          <a:prstGeom prst="rect">
            <a:avLst/>
          </a:prstGeom>
          <a:solidFill>
            <a:schemeClr val="accent2">
              <a:lumMod val="20000"/>
              <a:lumOff val="80000"/>
            </a:schemeClr>
          </a:solidFill>
        </p:spPr>
        <p:txBody>
          <a:bodyPr>
            <a:spAutoFit/>
          </a:bodyPr>
          <a:lstStyle>
            <a:lvl1pPr marL="342900" indent="-342900" algn="l" rtl="0" eaLnBrk="0" fontAlgn="base" hangingPunct="0">
              <a:spcBef>
                <a:spcPct val="20000"/>
              </a:spcBef>
              <a:spcAft>
                <a:spcPct val="0"/>
              </a:spcAft>
              <a:buClr>
                <a:schemeClr val="bg2"/>
              </a:buClr>
              <a:buSzPct val="75000"/>
              <a:buFont typeface="Wingdings" charset="0"/>
              <a:buChar char="•"/>
              <a:defRPr sz="2800">
                <a:solidFill>
                  <a:schemeClr val="tx1"/>
                </a:solidFill>
                <a:latin typeface="Calibri" pitchFamily="34" charset="0"/>
                <a:ea typeface="ヒラギノ角ゴ Pro W3" charset="0"/>
                <a:cs typeface="ヒラギノ角ゴ Pro W3" charset="0"/>
              </a:defRPr>
            </a:lvl1pPr>
            <a:lvl2pPr marL="742950" indent="-285750" algn="l" rtl="0" eaLnBrk="0" fontAlgn="base" hangingPunct="0">
              <a:spcBef>
                <a:spcPct val="20000"/>
              </a:spcBef>
              <a:spcAft>
                <a:spcPct val="0"/>
              </a:spcAft>
              <a:buClr>
                <a:schemeClr val="accent2"/>
              </a:buClr>
              <a:buSzPct val="80000"/>
              <a:buFont typeface="Wingdings" charset="0"/>
              <a:buChar char="–"/>
              <a:defRPr sz="2400">
                <a:solidFill>
                  <a:schemeClr val="tx1"/>
                </a:solidFill>
                <a:latin typeface="Calibri" pitchFamily="34" charset="0"/>
                <a:ea typeface="ヒラギノ角ゴ Pro W3" charset="0"/>
              </a:defRPr>
            </a:lvl2pPr>
            <a:lvl3pPr marL="1143000" indent="-228600" algn="l" rtl="0" eaLnBrk="0" fontAlgn="base" hangingPunct="0">
              <a:spcBef>
                <a:spcPct val="20000"/>
              </a:spcBef>
              <a:spcAft>
                <a:spcPct val="0"/>
              </a:spcAft>
              <a:buClr>
                <a:schemeClr val="bg2"/>
              </a:buClr>
              <a:buSzPct val="65000"/>
              <a:buFont typeface="Wingdings" charset="0"/>
              <a:buChar char="•"/>
              <a:defRPr sz="2000">
                <a:solidFill>
                  <a:schemeClr val="tx1"/>
                </a:solidFill>
                <a:latin typeface="Calibri" pitchFamily="34" charset="0"/>
                <a:ea typeface="ヒラギノ角ゴ Pro W3" charset="0"/>
              </a:defRPr>
            </a:lvl3pPr>
            <a:lvl4pPr marL="1600200" indent="-228600" algn="l" rtl="0" eaLnBrk="0" fontAlgn="base" hangingPunct="0">
              <a:spcBef>
                <a:spcPct val="20000"/>
              </a:spcBef>
              <a:spcAft>
                <a:spcPct val="0"/>
              </a:spcAft>
              <a:buClr>
                <a:schemeClr val="accent2"/>
              </a:buClr>
              <a:buSzPct val="70000"/>
              <a:buFont typeface="Wingdings" charset="0"/>
              <a:buChar char="¨"/>
              <a:defRPr sz="1600">
                <a:solidFill>
                  <a:schemeClr val="tx1"/>
                </a:solidFill>
                <a:latin typeface="Calibri" pitchFamily="34" charset="0"/>
                <a:ea typeface="ヒラギノ角ゴ Pro W3" charset="0"/>
              </a:defRPr>
            </a:lvl4pPr>
            <a:lvl5pPr marL="2057400" indent="-228600" algn="l" rtl="0" eaLnBrk="0" fontAlgn="base" hangingPunct="0">
              <a:spcBef>
                <a:spcPct val="20000"/>
              </a:spcBef>
              <a:spcAft>
                <a:spcPct val="0"/>
              </a:spcAft>
              <a:buClr>
                <a:schemeClr val="bg2"/>
              </a:buClr>
              <a:buFont typeface="Wingdings" charset="0"/>
              <a:buChar char="§"/>
              <a:defRPr sz="2000">
                <a:solidFill>
                  <a:schemeClr val="tx1"/>
                </a:solidFill>
                <a:latin typeface="Calibri" pitchFamily="34" charset="0"/>
                <a:ea typeface="ヒラギノ角ゴ Pro W3" charset="0"/>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indent="0">
              <a:buFont typeface="Wingdings" charset="0"/>
              <a:buNone/>
              <a:defRPr/>
            </a:pPr>
            <a:r>
              <a:rPr lang="pt-BR" sz="2000" dirty="0">
                <a:solidFill>
                  <a:srgbClr val="000066"/>
                </a:solidFill>
                <a:latin typeface="IBM Plex Sans" panose="020B0503050203000203" pitchFamily="34" charset="77"/>
              </a:rPr>
              <a:t>Dr. </a:t>
            </a:r>
            <a:r>
              <a:rPr lang="pt-BR" sz="2000" dirty="0" err="1">
                <a:solidFill>
                  <a:srgbClr val="000066"/>
                </a:solidFill>
                <a:latin typeface="IBM Plex Sans" panose="020B0503050203000203" pitchFamily="34" charset="77"/>
              </a:rPr>
              <a:t>Yoshitaka</a:t>
            </a:r>
            <a:r>
              <a:rPr lang="pt-BR" sz="2000" dirty="0">
                <a:solidFill>
                  <a:srgbClr val="000066"/>
                </a:solidFill>
                <a:latin typeface="IBM Plex Sans" panose="020B0503050203000203" pitchFamily="34" charset="77"/>
              </a:rPr>
              <a:t> </a:t>
            </a:r>
            <a:r>
              <a:rPr lang="pt-BR" sz="2000" dirty="0" err="1">
                <a:solidFill>
                  <a:srgbClr val="000066"/>
                </a:solidFill>
                <a:latin typeface="IBM Plex Sans" panose="020B0503050203000203" pitchFamily="34" charset="77"/>
              </a:rPr>
              <a:t>Fujii</a:t>
            </a:r>
            <a:r>
              <a:rPr lang="pt-BR" sz="2000" dirty="0">
                <a:solidFill>
                  <a:srgbClr val="000066"/>
                </a:solidFill>
                <a:latin typeface="IBM Plex Sans" panose="020B0503050203000203" pitchFamily="34" charset="77"/>
              </a:rPr>
              <a:t> (prof. </a:t>
            </a:r>
            <a:r>
              <a:rPr lang="pt-BR" sz="2000" dirty="0" err="1">
                <a:solidFill>
                  <a:srgbClr val="000066"/>
                </a:solidFill>
                <a:latin typeface="IBM Plex Sans" panose="020B0503050203000203" pitchFamily="34" charset="77"/>
              </a:rPr>
              <a:t>Anestesiologia</a:t>
            </a:r>
            <a:r>
              <a:rPr lang="pt-BR" sz="2000" dirty="0">
                <a:solidFill>
                  <a:srgbClr val="000066"/>
                </a:solidFill>
                <a:latin typeface="IBM Plex Sans" panose="020B0503050203000203" pitchFamily="34" charset="77"/>
              </a:rPr>
              <a:t> Univ. </a:t>
            </a:r>
            <a:r>
              <a:rPr lang="pt-BR" sz="2000" dirty="0" err="1">
                <a:solidFill>
                  <a:srgbClr val="000066"/>
                </a:solidFill>
                <a:latin typeface="IBM Plex Sans" panose="020B0503050203000203" pitchFamily="34" charset="77"/>
              </a:rPr>
              <a:t>Tokyo</a:t>
            </a:r>
            <a:r>
              <a:rPr lang="pt-BR" sz="2000" dirty="0">
                <a:solidFill>
                  <a:srgbClr val="000066"/>
                </a:solidFill>
                <a:latin typeface="IBM Plex Sans" panose="020B0503050203000203" pitchFamily="34" charset="77"/>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r>
              <a:rPr lang="en-US" dirty="0" err="1">
                <a:ea typeface="ヒラギノ角ゴ Pro W3" charset="0"/>
                <a:cs typeface="ヒラギノ角ゴ Pro W3" charset="0"/>
              </a:rPr>
              <a:t>Preconceito</a:t>
            </a:r>
            <a:r>
              <a:rPr lang="en-US" dirty="0">
                <a:ea typeface="ヒラギノ角ゴ Pro W3" charset="0"/>
                <a:cs typeface="ヒラギノ角ゴ Pro W3" charset="0"/>
              </a:rPr>
              <a:t> </a:t>
            </a:r>
          </a:p>
        </p:txBody>
      </p:sp>
      <p:sp>
        <p:nvSpPr>
          <p:cNvPr id="49154" name="Rectangle 3"/>
          <p:cNvSpPr>
            <a:spLocks noGrp="1" noChangeArrowheads="1"/>
          </p:cNvSpPr>
          <p:nvPr>
            <p:ph type="body" idx="1"/>
          </p:nvPr>
        </p:nvSpPr>
        <p:spPr>
          <a:xfrm>
            <a:off x="755576" y="4869160"/>
            <a:ext cx="8215312" cy="1285875"/>
          </a:xfrm>
          <a:solidFill>
            <a:schemeClr val="accent2">
              <a:lumMod val="20000"/>
              <a:lumOff val="80000"/>
            </a:schemeClr>
          </a:solidFill>
        </p:spPr>
        <p:txBody>
          <a:bodyPr/>
          <a:lstStyle/>
          <a:p>
            <a:pPr marL="0" indent="0">
              <a:buFont typeface="Wingdings" charset="0"/>
              <a:buNone/>
            </a:pPr>
            <a:r>
              <a:rPr lang="pt-BR" sz="2400" dirty="0">
                <a:solidFill>
                  <a:srgbClr val="000099"/>
                </a:solidFill>
              </a:rPr>
              <a:t>Dificuldade em publicar artigos sem fazer parte dos principais centros de pesquisa: problemas de reconhecimento e preconceitos contra autores do Sul</a:t>
            </a:r>
            <a:endParaRPr lang="en-US" sz="2400" dirty="0">
              <a:solidFill>
                <a:srgbClr val="000099"/>
              </a:solidFill>
            </a:endParaRPr>
          </a:p>
        </p:txBody>
      </p:sp>
      <p:pic>
        <p:nvPicPr>
          <p:cNvPr id="49155" name="Picture 5" descr="http://cienciaemdia.folha.blog.uol.com.br/images/AcampBrasilAnt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1143000"/>
            <a:ext cx="6215063" cy="319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ítulo 1"/>
          <p:cNvSpPr>
            <a:spLocks noGrp="1"/>
          </p:cNvSpPr>
          <p:nvPr>
            <p:ph type="title"/>
          </p:nvPr>
        </p:nvSpPr>
        <p:spPr/>
        <p:txBody>
          <a:bodyPr/>
          <a:lstStyle/>
          <a:p>
            <a:pPr eaLnBrk="1" hangingPunct="1"/>
            <a:r>
              <a:rPr lang="pt-BR" dirty="0">
                <a:ea typeface="ヒラギノ角ゴ Pro W3" charset="0"/>
                <a:cs typeface="ヒラギノ角ゴ Pro W3" charset="0"/>
              </a:rPr>
              <a:t>Ética: uma questão moral?</a:t>
            </a:r>
          </a:p>
        </p:txBody>
      </p:sp>
      <p:pic>
        <p:nvPicPr>
          <p:cNvPr id="7170" name="Picture 2" descr="http://portalcot.com/reporter/wp-content/uploads/2009/05/dez_mandament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1285875"/>
            <a:ext cx="3486150" cy="347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CaixaDeTexto 4"/>
          <p:cNvSpPr txBox="1"/>
          <p:nvPr/>
        </p:nvSpPr>
        <p:spPr>
          <a:xfrm>
            <a:off x="1071563" y="4929188"/>
            <a:ext cx="2714625" cy="523875"/>
          </a:xfrm>
          <a:prstGeom prst="rect">
            <a:avLst/>
          </a:prstGeom>
          <a:solidFill>
            <a:schemeClr val="accent2">
              <a:lumMod val="20000"/>
              <a:lumOff val="80000"/>
            </a:schemeClr>
          </a:solidFill>
        </p:spPr>
        <p:txBody>
          <a:bodyPr>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ja-JP" altLang="pt-BR" sz="2800">
                <a:solidFill>
                  <a:srgbClr val="000066"/>
                </a:solidFill>
                <a:latin typeface="IBM Plex Sans" panose="020B0503050203000203" pitchFamily="34" charset="77"/>
              </a:rPr>
              <a:t>“</a:t>
            </a:r>
            <a:r>
              <a:rPr lang="pt-BR" sz="2800" dirty="0">
                <a:solidFill>
                  <a:srgbClr val="000066"/>
                </a:solidFill>
                <a:latin typeface="IBM Plex Sans" panose="020B0503050203000203" pitchFamily="34" charset="77"/>
              </a:rPr>
              <a:t>Não matarás.</a:t>
            </a:r>
            <a:r>
              <a:rPr lang="ja-JP" altLang="pt-BR" sz="2800">
                <a:solidFill>
                  <a:srgbClr val="000066"/>
                </a:solidFill>
                <a:latin typeface="IBM Plex Sans" panose="020B0503050203000203" pitchFamily="34" charset="77"/>
              </a:rPr>
              <a:t>”</a:t>
            </a:r>
            <a:endParaRPr lang="pt-BR" sz="2800" dirty="0">
              <a:solidFill>
                <a:srgbClr val="000066"/>
              </a:solidFill>
              <a:latin typeface="IBM Plex Sans" panose="020B0503050203000203" pitchFamily="34" charset="77"/>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ítulo 1"/>
          <p:cNvSpPr>
            <a:spLocks noGrp="1"/>
          </p:cNvSpPr>
          <p:nvPr>
            <p:ph type="title"/>
          </p:nvPr>
        </p:nvSpPr>
        <p:spPr/>
        <p:txBody>
          <a:bodyPr/>
          <a:lstStyle/>
          <a:p>
            <a:pPr eaLnBrk="1" hangingPunct="1"/>
            <a:r>
              <a:rPr lang="pt-BR" dirty="0" err="1">
                <a:ea typeface="ヒラギノ角ゴ Pro W3" charset="0"/>
                <a:cs typeface="ヒラギノ角ゴ Pro W3" charset="0"/>
              </a:rPr>
              <a:t>Publish</a:t>
            </a:r>
            <a:r>
              <a:rPr lang="pt-BR" dirty="0">
                <a:ea typeface="ヒラギノ角ゴ Pro W3" charset="0"/>
                <a:cs typeface="ヒラギノ角ゴ Pro W3" charset="0"/>
              </a:rPr>
              <a:t> </a:t>
            </a:r>
            <a:r>
              <a:rPr lang="pt-BR" dirty="0" err="1">
                <a:ea typeface="ヒラギノ角ゴ Pro W3" charset="0"/>
                <a:cs typeface="ヒラギノ角ゴ Pro W3" charset="0"/>
              </a:rPr>
              <a:t>or</a:t>
            </a:r>
            <a:r>
              <a:rPr lang="pt-BR" dirty="0">
                <a:ea typeface="ヒラギノ角ゴ Pro W3" charset="0"/>
                <a:cs typeface="ヒラギノ角ゴ Pro W3" charset="0"/>
              </a:rPr>
              <a:t> </a:t>
            </a:r>
            <a:r>
              <a:rPr lang="pt-BR" dirty="0" err="1">
                <a:ea typeface="ヒラギノ角ゴ Pro W3" charset="0"/>
                <a:cs typeface="ヒラギノ角ゴ Pro W3" charset="0"/>
              </a:rPr>
              <a:t>perish</a:t>
            </a:r>
            <a:r>
              <a:rPr lang="pt-BR" dirty="0">
                <a:ea typeface="ヒラギノ角ゴ Pro W3" charset="0"/>
                <a:cs typeface="ヒラギノ角ゴ Pro W3" charset="0"/>
              </a:rPr>
              <a:t>?</a:t>
            </a:r>
          </a:p>
        </p:txBody>
      </p:sp>
      <p:sp>
        <p:nvSpPr>
          <p:cNvPr id="7" name="Rectangle 7"/>
          <p:cNvSpPr>
            <a:spLocks noChangeArrowheads="1"/>
          </p:cNvSpPr>
          <p:nvPr/>
        </p:nvSpPr>
        <p:spPr bwMode="auto">
          <a:xfrm>
            <a:off x="642938" y="1143000"/>
            <a:ext cx="7786687" cy="461963"/>
          </a:xfrm>
          <a:prstGeom prst="rect">
            <a:avLst/>
          </a:prstGeom>
          <a:solidFill>
            <a:schemeClr val="accent2">
              <a:lumMod val="20000"/>
              <a:lumOff val="80000"/>
            </a:schemeClr>
          </a:solidFill>
          <a:ln w="9525">
            <a:noFill/>
            <a:miter lim="800000"/>
            <a:headEnd/>
            <a:tailEnd/>
          </a:ln>
          <a:effectLst/>
        </p:spPr>
        <p:txBody>
          <a:bodyPr>
            <a:spAutoFit/>
          </a:bodyPr>
          <a:lstStyle/>
          <a:p>
            <a:pPr algn="ctr">
              <a:defRPr/>
            </a:pPr>
            <a:r>
              <a:rPr lang="en-US" sz="2400" dirty="0" err="1">
                <a:solidFill>
                  <a:srgbClr val="00005E"/>
                </a:solidFill>
                <a:latin typeface="IBM Plex Sans" panose="020B0503050203000203" pitchFamily="34" charset="77"/>
                <a:cs typeface="Arial" charset="0"/>
              </a:rPr>
              <a:t>Revistas</a:t>
            </a:r>
            <a:r>
              <a:rPr lang="en-US" sz="2400" dirty="0">
                <a:solidFill>
                  <a:srgbClr val="00005E"/>
                </a:solidFill>
                <a:latin typeface="IBM Plex Sans" panose="020B0503050203000203" pitchFamily="34" charset="77"/>
                <a:cs typeface="Arial" charset="0"/>
              </a:rPr>
              <a:t> de alto </a:t>
            </a:r>
            <a:r>
              <a:rPr lang="en-US" sz="2400" dirty="0" err="1">
                <a:solidFill>
                  <a:srgbClr val="00005E"/>
                </a:solidFill>
                <a:latin typeface="IBM Plex Sans" panose="020B0503050203000203" pitchFamily="34" charset="77"/>
                <a:cs typeface="Arial" charset="0"/>
              </a:rPr>
              <a:t>impacto</a:t>
            </a:r>
            <a:r>
              <a:rPr lang="en-US" sz="2400" dirty="0">
                <a:solidFill>
                  <a:srgbClr val="00005E"/>
                </a:solidFill>
                <a:latin typeface="IBM Plex Sans" panose="020B0503050203000203" pitchFamily="34" charset="77"/>
                <a:cs typeface="Arial" charset="0"/>
              </a:rPr>
              <a:t> </a:t>
            </a:r>
            <a:r>
              <a:rPr lang="en-US" sz="2400" dirty="0" err="1">
                <a:solidFill>
                  <a:srgbClr val="00005E"/>
                </a:solidFill>
                <a:latin typeface="IBM Plex Sans" panose="020B0503050203000203" pitchFamily="34" charset="77"/>
                <a:cs typeface="Arial" charset="0"/>
              </a:rPr>
              <a:t>geram</a:t>
            </a:r>
            <a:r>
              <a:rPr lang="en-US" sz="2400" dirty="0">
                <a:solidFill>
                  <a:srgbClr val="00005E"/>
                </a:solidFill>
                <a:latin typeface="IBM Plex Sans" panose="020B0503050203000203" pitchFamily="34" charset="77"/>
                <a:cs typeface="Arial" charset="0"/>
              </a:rPr>
              <a:t> </a:t>
            </a:r>
            <a:r>
              <a:rPr lang="en-US" sz="2400" dirty="0" err="1">
                <a:solidFill>
                  <a:srgbClr val="00005E"/>
                </a:solidFill>
                <a:latin typeface="IBM Plex Sans" panose="020B0503050203000203" pitchFamily="34" charset="77"/>
                <a:cs typeface="Arial" charset="0"/>
              </a:rPr>
              <a:t>prestígio</a:t>
            </a:r>
            <a:r>
              <a:rPr lang="en-US" sz="2400" dirty="0">
                <a:solidFill>
                  <a:srgbClr val="00005E"/>
                </a:solidFill>
                <a:latin typeface="IBM Plex Sans" panose="020B0503050203000203" pitchFamily="34" charset="77"/>
                <a:cs typeface="Arial" charset="0"/>
              </a:rPr>
              <a:t>…</a:t>
            </a:r>
          </a:p>
        </p:txBody>
      </p:sp>
      <p:pic>
        <p:nvPicPr>
          <p:cNvPr id="501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4857750"/>
            <a:ext cx="2465387" cy="18049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8" name="Rectangle 7"/>
          <p:cNvSpPr>
            <a:spLocks noChangeArrowheads="1"/>
          </p:cNvSpPr>
          <p:nvPr/>
        </p:nvSpPr>
        <p:spPr bwMode="auto">
          <a:xfrm>
            <a:off x="4143375" y="5072063"/>
            <a:ext cx="3786188" cy="830262"/>
          </a:xfrm>
          <a:prstGeom prst="rect">
            <a:avLst/>
          </a:prstGeom>
          <a:solidFill>
            <a:schemeClr val="accent2">
              <a:lumMod val="20000"/>
              <a:lumOff val="80000"/>
            </a:schemeClr>
          </a:solidFill>
          <a:ln w="9525">
            <a:noFill/>
            <a:miter lim="800000"/>
            <a:headEnd/>
            <a:tailEnd/>
          </a:ln>
          <a:effectLst/>
        </p:spPr>
        <p:txBody>
          <a:bodyPr>
            <a:spAutoFit/>
          </a:bodyPr>
          <a:lstStyle/>
          <a:p>
            <a:pPr algn="ctr">
              <a:defRPr/>
            </a:pPr>
            <a:r>
              <a:rPr lang="en-US" sz="2400" dirty="0" err="1">
                <a:solidFill>
                  <a:schemeClr val="bg2">
                    <a:lumMod val="75000"/>
                  </a:schemeClr>
                </a:solidFill>
                <a:latin typeface="IBM Plex Sans" panose="020B0503050203000203" pitchFamily="34" charset="77"/>
                <a:ea typeface="+mn-ea"/>
                <a:cs typeface="Arial" pitchFamily="34" charset="0"/>
              </a:rPr>
              <a:t>Pesquisadores</a:t>
            </a:r>
            <a:r>
              <a:rPr lang="en-US" sz="2400" dirty="0">
                <a:solidFill>
                  <a:schemeClr val="bg2">
                    <a:lumMod val="75000"/>
                  </a:schemeClr>
                </a:solidFill>
                <a:latin typeface="IBM Plex Sans" panose="020B0503050203000203" pitchFamily="34" charset="77"/>
                <a:ea typeface="+mn-ea"/>
                <a:cs typeface="Arial" pitchFamily="34" charset="0"/>
              </a:rPr>
              <a:t> </a:t>
            </a:r>
            <a:r>
              <a:rPr lang="en-US" sz="2400" dirty="0" err="1">
                <a:solidFill>
                  <a:schemeClr val="bg2">
                    <a:lumMod val="75000"/>
                  </a:schemeClr>
                </a:solidFill>
                <a:latin typeface="IBM Plex Sans" panose="020B0503050203000203" pitchFamily="34" charset="77"/>
                <a:ea typeface="+mn-ea"/>
                <a:cs typeface="Arial" pitchFamily="34" charset="0"/>
              </a:rPr>
              <a:t>vivem</a:t>
            </a:r>
            <a:r>
              <a:rPr lang="en-US" sz="2400" dirty="0">
                <a:solidFill>
                  <a:schemeClr val="bg2">
                    <a:lumMod val="75000"/>
                  </a:schemeClr>
                </a:solidFill>
                <a:latin typeface="IBM Plex Sans" panose="020B0503050203000203" pitchFamily="34" charset="77"/>
                <a:ea typeface="+mn-ea"/>
                <a:cs typeface="Arial" pitchFamily="34" charset="0"/>
              </a:rPr>
              <a:t> sob </a:t>
            </a:r>
            <a:r>
              <a:rPr lang="en-US" sz="2400" dirty="0" err="1">
                <a:solidFill>
                  <a:schemeClr val="bg2">
                    <a:lumMod val="75000"/>
                  </a:schemeClr>
                </a:solidFill>
                <a:latin typeface="IBM Plex Sans" panose="020B0503050203000203" pitchFamily="34" charset="77"/>
                <a:ea typeface="+mn-ea"/>
                <a:cs typeface="Arial" pitchFamily="34" charset="0"/>
              </a:rPr>
              <a:t>pressão</a:t>
            </a:r>
            <a:r>
              <a:rPr lang="en-US" sz="2400" dirty="0">
                <a:solidFill>
                  <a:schemeClr val="bg2">
                    <a:lumMod val="75000"/>
                  </a:schemeClr>
                </a:solidFill>
                <a:latin typeface="IBM Plex Sans" panose="020B0503050203000203" pitchFamily="34" charset="77"/>
                <a:ea typeface="+mn-ea"/>
                <a:cs typeface="Arial" pitchFamily="34" charset="0"/>
              </a:rPr>
              <a:t> </a:t>
            </a:r>
          </a:p>
        </p:txBody>
      </p:sp>
      <p:pic>
        <p:nvPicPr>
          <p:cNvPr id="5018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5063" y="1714500"/>
            <a:ext cx="219075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8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7750" y="1785938"/>
            <a:ext cx="2198688" cy="278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83"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1563" y="1714500"/>
            <a:ext cx="2000250"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ítulo 1"/>
          <p:cNvSpPr>
            <a:spLocks noGrp="1"/>
          </p:cNvSpPr>
          <p:nvPr>
            <p:ph type="title"/>
          </p:nvPr>
        </p:nvSpPr>
        <p:spPr>
          <a:xfrm>
            <a:off x="685800" y="381000"/>
            <a:ext cx="8458200" cy="762000"/>
          </a:xfrm>
        </p:spPr>
        <p:txBody>
          <a:bodyPr/>
          <a:lstStyle/>
          <a:p>
            <a:pPr eaLnBrk="1" hangingPunct="1"/>
            <a:r>
              <a:rPr lang="pt-BR" dirty="0">
                <a:ea typeface="ヒラギノ角ゴ Pro W3" charset="0"/>
                <a:cs typeface="ヒラギノ角ゴ Pro W3" charset="0"/>
              </a:rPr>
              <a:t>Paradoxo da Pesquisa Científica</a:t>
            </a:r>
          </a:p>
        </p:txBody>
      </p:sp>
      <p:sp>
        <p:nvSpPr>
          <p:cNvPr id="5" name="Retângulo 4"/>
          <p:cNvSpPr/>
          <p:nvPr/>
        </p:nvSpPr>
        <p:spPr>
          <a:xfrm>
            <a:off x="1547664" y="5949280"/>
            <a:ext cx="4143375" cy="769441"/>
          </a:xfrm>
          <a:prstGeom prst="rect">
            <a:avLst/>
          </a:prstGeom>
          <a:solidFill>
            <a:schemeClr val="accent2">
              <a:lumMod val="20000"/>
              <a:lumOff val="80000"/>
            </a:schemeClr>
          </a:solidFill>
        </p:spPr>
        <p:txBody>
          <a:bodyPr>
            <a:spAutoFit/>
          </a:bodyPr>
          <a:lstStyle/>
          <a:p>
            <a:pPr>
              <a:defRPr/>
            </a:pPr>
            <a:r>
              <a:rPr lang="en-US" sz="2200" dirty="0" err="1">
                <a:solidFill>
                  <a:srgbClr val="00005E"/>
                </a:solidFill>
                <a:latin typeface="IBM Plex Sans" panose="020B0503050203000203" pitchFamily="34" charset="77"/>
                <a:cs typeface="Arial" charset="0"/>
              </a:rPr>
              <a:t>Prestígio</a:t>
            </a:r>
            <a:r>
              <a:rPr lang="en-US" sz="2200" dirty="0">
                <a:solidFill>
                  <a:srgbClr val="00005E"/>
                </a:solidFill>
                <a:latin typeface="IBM Plex Sans" panose="020B0503050203000203" pitchFamily="34" charset="77"/>
                <a:cs typeface="Arial" charset="0"/>
              </a:rPr>
              <a:t> </a:t>
            </a:r>
            <a:r>
              <a:rPr lang="en-US" sz="2200" dirty="0" err="1">
                <a:solidFill>
                  <a:srgbClr val="00005E"/>
                </a:solidFill>
                <a:latin typeface="IBM Plex Sans" panose="020B0503050203000203" pitchFamily="34" charset="77"/>
                <a:cs typeface="Arial" charset="0"/>
              </a:rPr>
              <a:t>científico</a:t>
            </a:r>
            <a:r>
              <a:rPr lang="en-US" sz="2200" dirty="0">
                <a:solidFill>
                  <a:srgbClr val="00005E"/>
                </a:solidFill>
                <a:latin typeface="IBM Plex Sans" panose="020B0503050203000203" pitchFamily="34" charset="77"/>
                <a:cs typeface="Arial" charset="0"/>
              </a:rPr>
              <a:t> </a:t>
            </a:r>
            <a:r>
              <a:rPr lang="en-US" sz="2200" dirty="0" err="1">
                <a:solidFill>
                  <a:srgbClr val="00005E"/>
                </a:solidFill>
                <a:latin typeface="IBM Plex Sans" panose="020B0503050203000203" pitchFamily="34" charset="77"/>
                <a:cs typeface="Arial" charset="0"/>
              </a:rPr>
              <a:t>mantém</a:t>
            </a:r>
            <a:r>
              <a:rPr lang="en-US" sz="2200" dirty="0">
                <a:solidFill>
                  <a:srgbClr val="00005E"/>
                </a:solidFill>
                <a:latin typeface="IBM Plex Sans" panose="020B0503050203000203" pitchFamily="34" charset="77"/>
                <a:cs typeface="Arial" charset="0"/>
              </a:rPr>
              <a:t> o </a:t>
            </a:r>
            <a:r>
              <a:rPr lang="en-US" sz="2200" dirty="0" err="1">
                <a:solidFill>
                  <a:srgbClr val="00005E"/>
                </a:solidFill>
                <a:latin typeface="IBM Plex Sans" panose="020B0503050203000203" pitchFamily="34" charset="77"/>
                <a:cs typeface="Arial" charset="0"/>
              </a:rPr>
              <a:t>modelo</a:t>
            </a:r>
            <a:r>
              <a:rPr lang="en-US" sz="2200" dirty="0">
                <a:solidFill>
                  <a:srgbClr val="00005E"/>
                </a:solidFill>
                <a:latin typeface="IBM Plex Sans" panose="020B0503050203000203" pitchFamily="34" charset="77"/>
                <a:cs typeface="Arial" charset="0"/>
              </a:rPr>
              <a:t> medieval (individual)</a:t>
            </a:r>
            <a:endParaRPr lang="pt-BR" sz="2200" dirty="0">
              <a:solidFill>
                <a:srgbClr val="00005E"/>
              </a:solidFill>
              <a:latin typeface="IBM Plex Sans" panose="020B0503050203000203" pitchFamily="34" charset="77"/>
              <a:cs typeface="Arial" charset="0"/>
            </a:endParaRPr>
          </a:p>
        </p:txBody>
      </p:sp>
      <p:sp>
        <p:nvSpPr>
          <p:cNvPr id="6" name="Retângulo 5"/>
          <p:cNvSpPr/>
          <p:nvPr/>
        </p:nvSpPr>
        <p:spPr>
          <a:xfrm>
            <a:off x="571500" y="4214813"/>
            <a:ext cx="4143375" cy="1107996"/>
          </a:xfrm>
          <a:prstGeom prst="rect">
            <a:avLst/>
          </a:prstGeom>
          <a:solidFill>
            <a:schemeClr val="accent2">
              <a:lumMod val="20000"/>
              <a:lumOff val="80000"/>
            </a:schemeClr>
          </a:solidFill>
        </p:spPr>
        <p:txBody>
          <a:bodyPr>
            <a:spAutoFit/>
          </a:bodyPr>
          <a:lstStyle/>
          <a:p>
            <a:pPr>
              <a:defRPr/>
            </a:pPr>
            <a:r>
              <a:rPr lang="en-US" sz="2200" dirty="0" err="1">
                <a:solidFill>
                  <a:schemeClr val="bg2">
                    <a:lumMod val="75000"/>
                  </a:schemeClr>
                </a:solidFill>
                <a:latin typeface="IBM Plex Sans" panose="020B0503050203000203" pitchFamily="34" charset="77"/>
                <a:ea typeface="+mn-ea"/>
                <a:cs typeface="Arial" pitchFamily="34" charset="0"/>
              </a:rPr>
              <a:t>Ciência</a:t>
            </a:r>
            <a:r>
              <a:rPr lang="en-US" sz="2200" dirty="0">
                <a:solidFill>
                  <a:schemeClr val="bg2">
                    <a:lumMod val="75000"/>
                  </a:schemeClr>
                </a:solidFill>
                <a:latin typeface="IBM Plex Sans" panose="020B0503050203000203" pitchFamily="34" charset="77"/>
                <a:ea typeface="+mn-ea"/>
                <a:cs typeface="Arial" pitchFamily="34" charset="0"/>
              </a:rPr>
              <a:t> </a:t>
            </a:r>
            <a:r>
              <a:rPr lang="en-US" sz="2200" dirty="0" err="1">
                <a:solidFill>
                  <a:schemeClr val="bg2">
                    <a:lumMod val="75000"/>
                  </a:schemeClr>
                </a:solidFill>
                <a:latin typeface="IBM Plex Sans" panose="020B0503050203000203" pitchFamily="34" charset="77"/>
                <a:ea typeface="+mn-ea"/>
                <a:cs typeface="Arial" pitchFamily="34" charset="0"/>
              </a:rPr>
              <a:t>moderna</a:t>
            </a:r>
            <a:r>
              <a:rPr lang="en-US" sz="2200" dirty="0">
                <a:solidFill>
                  <a:schemeClr val="bg2">
                    <a:lumMod val="75000"/>
                  </a:schemeClr>
                </a:solidFill>
                <a:latin typeface="IBM Plex Sans" panose="020B0503050203000203" pitchFamily="34" charset="77"/>
                <a:ea typeface="+mn-ea"/>
                <a:cs typeface="Arial" pitchFamily="34" charset="0"/>
              </a:rPr>
              <a:t> </a:t>
            </a:r>
            <a:r>
              <a:rPr lang="en-US" sz="2200" dirty="0" err="1">
                <a:solidFill>
                  <a:schemeClr val="bg2">
                    <a:lumMod val="75000"/>
                  </a:schemeClr>
                </a:solidFill>
                <a:latin typeface="IBM Plex Sans" panose="020B0503050203000203" pitchFamily="34" charset="77"/>
                <a:ea typeface="+mn-ea"/>
                <a:cs typeface="Arial" pitchFamily="34" charset="0"/>
              </a:rPr>
              <a:t>exige</a:t>
            </a:r>
            <a:r>
              <a:rPr lang="en-US" sz="2200" dirty="0">
                <a:solidFill>
                  <a:schemeClr val="bg2">
                    <a:lumMod val="75000"/>
                  </a:schemeClr>
                </a:solidFill>
                <a:latin typeface="IBM Plex Sans" panose="020B0503050203000203" pitchFamily="34" charset="77"/>
                <a:ea typeface="+mn-ea"/>
                <a:cs typeface="Arial" pitchFamily="34" charset="0"/>
              </a:rPr>
              <a:t> </a:t>
            </a:r>
            <a:r>
              <a:rPr lang="en-US" sz="2200" dirty="0" err="1">
                <a:solidFill>
                  <a:schemeClr val="bg2">
                    <a:lumMod val="75000"/>
                  </a:schemeClr>
                </a:solidFill>
                <a:latin typeface="IBM Plex Sans" panose="020B0503050203000203" pitchFamily="34" charset="77"/>
                <a:ea typeface="+mn-ea"/>
                <a:cs typeface="Arial" pitchFamily="34" charset="0"/>
              </a:rPr>
              <a:t>grandes</a:t>
            </a:r>
            <a:r>
              <a:rPr lang="en-US" sz="2200" dirty="0">
                <a:solidFill>
                  <a:schemeClr val="bg2">
                    <a:lumMod val="75000"/>
                  </a:schemeClr>
                </a:solidFill>
                <a:latin typeface="IBM Plex Sans" panose="020B0503050203000203" pitchFamily="34" charset="77"/>
                <a:ea typeface="+mn-ea"/>
                <a:cs typeface="Arial" pitchFamily="34" charset="0"/>
              </a:rPr>
              <a:t> </a:t>
            </a:r>
            <a:r>
              <a:rPr lang="en-US" sz="2200" dirty="0" err="1">
                <a:solidFill>
                  <a:schemeClr val="bg2">
                    <a:lumMod val="75000"/>
                  </a:schemeClr>
                </a:solidFill>
                <a:latin typeface="IBM Plex Sans" panose="020B0503050203000203" pitchFamily="34" charset="77"/>
                <a:ea typeface="+mn-ea"/>
                <a:cs typeface="Arial" pitchFamily="34" charset="0"/>
              </a:rPr>
              <a:t>investimentos</a:t>
            </a:r>
            <a:r>
              <a:rPr lang="en-US" sz="2200" dirty="0">
                <a:solidFill>
                  <a:schemeClr val="bg2">
                    <a:lumMod val="75000"/>
                  </a:schemeClr>
                </a:solidFill>
                <a:latin typeface="IBM Plex Sans" panose="020B0503050203000203" pitchFamily="34" charset="77"/>
                <a:ea typeface="+mn-ea"/>
                <a:cs typeface="Arial" pitchFamily="34" charset="0"/>
              </a:rPr>
              <a:t> </a:t>
            </a:r>
            <a:r>
              <a:rPr lang="en-US" sz="2200" dirty="0" err="1">
                <a:solidFill>
                  <a:schemeClr val="bg2">
                    <a:lumMod val="75000"/>
                  </a:schemeClr>
                </a:solidFill>
                <a:latin typeface="IBM Plex Sans" panose="020B0503050203000203" pitchFamily="34" charset="77"/>
                <a:ea typeface="+mn-ea"/>
                <a:cs typeface="Arial" pitchFamily="34" charset="0"/>
              </a:rPr>
              <a:t>para</a:t>
            </a:r>
            <a:r>
              <a:rPr lang="en-US" sz="2200" dirty="0">
                <a:solidFill>
                  <a:schemeClr val="bg2">
                    <a:lumMod val="75000"/>
                  </a:schemeClr>
                </a:solidFill>
                <a:latin typeface="IBM Plex Sans" panose="020B0503050203000203" pitchFamily="34" charset="77"/>
                <a:ea typeface="+mn-ea"/>
                <a:cs typeface="Arial" pitchFamily="34" charset="0"/>
              </a:rPr>
              <a:t> </a:t>
            </a:r>
            <a:r>
              <a:rPr lang="en-US" sz="2200" dirty="0" err="1">
                <a:solidFill>
                  <a:schemeClr val="bg2">
                    <a:lumMod val="75000"/>
                  </a:schemeClr>
                </a:solidFill>
                <a:latin typeface="IBM Plex Sans" panose="020B0503050203000203" pitchFamily="34" charset="77"/>
                <a:ea typeface="+mn-ea"/>
                <a:cs typeface="Arial" pitchFamily="34" charset="0"/>
              </a:rPr>
              <a:t>produzir</a:t>
            </a:r>
            <a:r>
              <a:rPr lang="en-US" sz="2200" dirty="0">
                <a:solidFill>
                  <a:schemeClr val="bg2">
                    <a:lumMod val="75000"/>
                  </a:schemeClr>
                </a:solidFill>
                <a:latin typeface="IBM Plex Sans" panose="020B0503050203000203" pitchFamily="34" charset="77"/>
                <a:ea typeface="+mn-ea"/>
                <a:cs typeface="Arial" pitchFamily="34" charset="0"/>
              </a:rPr>
              <a:t> </a:t>
            </a:r>
            <a:r>
              <a:rPr lang="en-US" sz="2200" dirty="0" err="1">
                <a:solidFill>
                  <a:schemeClr val="bg2">
                    <a:lumMod val="75000"/>
                  </a:schemeClr>
                </a:solidFill>
                <a:latin typeface="IBM Plex Sans" panose="020B0503050203000203" pitchFamily="34" charset="77"/>
                <a:ea typeface="+mn-ea"/>
                <a:cs typeface="Arial" pitchFamily="34" charset="0"/>
              </a:rPr>
              <a:t>resultados</a:t>
            </a:r>
            <a:r>
              <a:rPr lang="en-US" sz="2200" dirty="0">
                <a:solidFill>
                  <a:schemeClr val="bg2">
                    <a:lumMod val="75000"/>
                  </a:schemeClr>
                </a:solidFill>
                <a:latin typeface="IBM Plex Sans" panose="020B0503050203000203" pitchFamily="34" charset="77"/>
                <a:ea typeface="+mn-ea"/>
                <a:cs typeface="Arial" pitchFamily="34" charset="0"/>
              </a:rPr>
              <a:t> </a:t>
            </a:r>
            <a:r>
              <a:rPr lang="en-US" sz="2200" dirty="0" err="1">
                <a:solidFill>
                  <a:schemeClr val="bg2">
                    <a:lumMod val="75000"/>
                  </a:schemeClr>
                </a:solidFill>
                <a:latin typeface="IBM Plex Sans" panose="020B0503050203000203" pitchFamily="34" charset="77"/>
                <a:ea typeface="+mn-ea"/>
                <a:cs typeface="Arial" pitchFamily="34" charset="0"/>
              </a:rPr>
              <a:t>inovadores</a:t>
            </a:r>
            <a:r>
              <a:rPr lang="en-US" sz="2200" dirty="0">
                <a:solidFill>
                  <a:schemeClr val="bg2">
                    <a:lumMod val="75000"/>
                  </a:schemeClr>
                </a:solidFill>
                <a:latin typeface="IBM Plex Sans" panose="020B0503050203000203" pitchFamily="34" charset="77"/>
                <a:ea typeface="+mn-ea"/>
                <a:cs typeface="Arial" pitchFamily="34" charset="0"/>
              </a:rPr>
              <a:t> </a:t>
            </a:r>
            <a:endParaRPr lang="pt-BR" sz="2200" dirty="0">
              <a:solidFill>
                <a:schemeClr val="bg2">
                  <a:lumMod val="75000"/>
                </a:schemeClr>
              </a:solidFill>
              <a:latin typeface="IBM Plex Sans" panose="020B0503050203000203" pitchFamily="34" charset="77"/>
              <a:ea typeface="+mn-ea"/>
              <a:cs typeface="Arial" pitchFamily="34" charset="0"/>
            </a:endParaRPr>
          </a:p>
        </p:txBody>
      </p:sp>
      <p:pic>
        <p:nvPicPr>
          <p:cNvPr id="522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357313"/>
            <a:ext cx="4143375" cy="282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tângulo 8"/>
          <p:cNvSpPr/>
          <p:nvPr/>
        </p:nvSpPr>
        <p:spPr>
          <a:xfrm>
            <a:off x="4786313" y="1285875"/>
            <a:ext cx="2276475" cy="646331"/>
          </a:xfrm>
          <a:prstGeom prst="rect">
            <a:avLst/>
          </a:prstGeom>
          <a:solidFill>
            <a:schemeClr val="accent2">
              <a:lumMod val="20000"/>
              <a:lumOff val="80000"/>
            </a:schemeClr>
          </a:solidFill>
        </p:spPr>
        <p:txBody>
          <a:bodyPr>
            <a:spAutoFit/>
          </a:bodyPr>
          <a:lstStyle/>
          <a:p>
            <a:pPr>
              <a:defRPr/>
            </a:pPr>
            <a:r>
              <a:rPr lang="en-US" dirty="0">
                <a:solidFill>
                  <a:schemeClr val="bg2">
                    <a:lumMod val="75000"/>
                  </a:schemeClr>
                </a:solidFill>
                <a:latin typeface="IBM Plex Sans" panose="020B0503050203000203" pitchFamily="34" charset="77"/>
                <a:ea typeface="+mn-ea"/>
                <a:cs typeface="Arial" pitchFamily="34" charset="0"/>
              </a:rPr>
              <a:t>Large </a:t>
            </a:r>
            <a:r>
              <a:rPr lang="en-US" dirty="0" err="1">
                <a:solidFill>
                  <a:schemeClr val="bg2">
                    <a:lumMod val="75000"/>
                  </a:schemeClr>
                </a:solidFill>
                <a:latin typeface="IBM Plex Sans" panose="020B0503050203000203" pitchFamily="34" charset="77"/>
                <a:ea typeface="+mn-ea"/>
                <a:cs typeface="Arial" pitchFamily="34" charset="0"/>
              </a:rPr>
              <a:t>Hadron</a:t>
            </a:r>
            <a:r>
              <a:rPr lang="en-US" dirty="0">
                <a:solidFill>
                  <a:schemeClr val="bg2">
                    <a:lumMod val="75000"/>
                  </a:schemeClr>
                </a:solidFill>
                <a:latin typeface="IBM Plex Sans" panose="020B0503050203000203" pitchFamily="34" charset="77"/>
                <a:ea typeface="+mn-ea"/>
                <a:cs typeface="Arial" pitchFamily="34" charset="0"/>
              </a:rPr>
              <a:t> Collider</a:t>
            </a:r>
            <a:endParaRPr lang="pt-BR" dirty="0">
              <a:solidFill>
                <a:schemeClr val="bg2">
                  <a:lumMod val="75000"/>
                </a:schemeClr>
              </a:solidFill>
              <a:latin typeface="IBM Plex Sans" panose="020B0503050203000203" pitchFamily="34" charset="77"/>
              <a:ea typeface="+mn-ea"/>
              <a:cs typeface="Arial" pitchFamily="34" charset="0"/>
            </a:endParaRPr>
          </a:p>
        </p:txBody>
      </p:sp>
      <p:pic>
        <p:nvPicPr>
          <p:cNvPr id="52230" name="Picture 2" descr="http://newsroom.ucr.edu/images/releases/556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100" y="2786063"/>
            <a:ext cx="2819400" cy="407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tângulo 7"/>
          <p:cNvSpPr/>
          <p:nvPr/>
        </p:nvSpPr>
        <p:spPr>
          <a:xfrm>
            <a:off x="5715000" y="2286000"/>
            <a:ext cx="2276475" cy="369888"/>
          </a:xfrm>
          <a:prstGeom prst="rect">
            <a:avLst/>
          </a:prstGeom>
          <a:solidFill>
            <a:schemeClr val="accent2">
              <a:lumMod val="20000"/>
              <a:lumOff val="80000"/>
            </a:schemeClr>
          </a:solidFill>
        </p:spPr>
        <p:txBody>
          <a:bodyPr>
            <a:spAutoFit/>
          </a:bodyPr>
          <a:lstStyle/>
          <a:p>
            <a:pPr>
              <a:defRPr/>
            </a:pPr>
            <a:r>
              <a:rPr lang="en-US" dirty="0" err="1">
                <a:solidFill>
                  <a:schemeClr val="bg2">
                    <a:lumMod val="75000"/>
                  </a:schemeClr>
                </a:solidFill>
                <a:latin typeface="IBM Plex Sans" panose="020B0503050203000203" pitchFamily="34" charset="77"/>
                <a:ea typeface="+mn-ea"/>
                <a:cs typeface="Arial" pitchFamily="34" charset="0"/>
              </a:rPr>
              <a:t>Prêmio</a:t>
            </a:r>
            <a:r>
              <a:rPr lang="en-US" dirty="0">
                <a:solidFill>
                  <a:schemeClr val="bg2">
                    <a:lumMod val="75000"/>
                  </a:schemeClr>
                </a:solidFill>
                <a:latin typeface="IBM Plex Sans" panose="020B0503050203000203" pitchFamily="34" charset="77"/>
                <a:ea typeface="+mn-ea"/>
                <a:cs typeface="Arial" pitchFamily="34" charset="0"/>
              </a:rPr>
              <a:t> Nobel</a:t>
            </a:r>
            <a:endParaRPr lang="pt-BR" dirty="0">
              <a:solidFill>
                <a:schemeClr val="bg2">
                  <a:lumMod val="75000"/>
                </a:schemeClr>
              </a:solidFill>
              <a:latin typeface="IBM Plex Sans" panose="020B0503050203000203" pitchFamily="34" charset="77"/>
              <a:ea typeface="+mn-ea"/>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dirty="0"/>
              <a:t>A </a:t>
            </a:r>
            <a:r>
              <a:rPr lang="en-US" dirty="0" err="1"/>
              <a:t>explosão</a:t>
            </a:r>
            <a:r>
              <a:rPr lang="en-US" dirty="0"/>
              <a:t> dos papers </a:t>
            </a:r>
            <a:r>
              <a:rPr lang="en-US" dirty="0" err="1"/>
              <a:t>cancelados</a:t>
            </a:r>
            <a:endParaRPr lang="en-US" dirty="0"/>
          </a:p>
        </p:txBody>
      </p:sp>
      <p:pic>
        <p:nvPicPr>
          <p:cNvPr id="5427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8396288" cy="535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dirty="0"/>
              <a:t>Papers </a:t>
            </a:r>
            <a:r>
              <a:rPr lang="en-US" dirty="0" err="1"/>
              <a:t>cancelados</a:t>
            </a:r>
            <a:r>
              <a:rPr lang="en-US" dirty="0"/>
              <a:t> </a:t>
            </a:r>
            <a:r>
              <a:rPr lang="en-US" dirty="0" err="1"/>
              <a:t>em</a:t>
            </a:r>
            <a:r>
              <a:rPr lang="en-US" dirty="0"/>
              <a:t> </a:t>
            </a:r>
            <a:r>
              <a:rPr lang="en-US" dirty="0" err="1"/>
              <a:t>revistas</a:t>
            </a:r>
            <a:r>
              <a:rPr lang="en-US" dirty="0"/>
              <a:t> de </a:t>
            </a:r>
            <a:r>
              <a:rPr lang="en-US" dirty="0" err="1"/>
              <a:t>prestígio</a:t>
            </a:r>
            <a:endParaRPr lang="en-US" dirty="0"/>
          </a:p>
        </p:txBody>
      </p:sp>
      <p:pic>
        <p:nvPicPr>
          <p:cNvPr id="5529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780415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ítulo 1"/>
          <p:cNvSpPr>
            <a:spLocks noGrp="1"/>
          </p:cNvSpPr>
          <p:nvPr>
            <p:ph type="title"/>
          </p:nvPr>
        </p:nvSpPr>
        <p:spPr>
          <a:xfrm>
            <a:off x="685800" y="381000"/>
            <a:ext cx="8153400" cy="833438"/>
          </a:xfrm>
        </p:spPr>
        <p:txBody>
          <a:bodyPr/>
          <a:lstStyle/>
          <a:p>
            <a:pPr eaLnBrk="1" hangingPunct="1"/>
            <a:r>
              <a:rPr lang="pt-BR" dirty="0"/>
              <a:t>Darwin e a publicação da Origem das Espécies</a:t>
            </a:r>
          </a:p>
        </p:txBody>
      </p:sp>
      <p:pic>
        <p:nvPicPr>
          <p:cNvPr id="57346" name="Picture 2" descr="File:Darwin tre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0" y="1571625"/>
            <a:ext cx="2058988" cy="350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347" name="Picture 4" descr="File:HMS Beagle by Conrad Marte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1214438"/>
            <a:ext cx="4000500" cy="266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48" name="Retângulo 4"/>
          <p:cNvSpPr>
            <a:spLocks noChangeArrowheads="1"/>
          </p:cNvSpPr>
          <p:nvPr/>
        </p:nvSpPr>
        <p:spPr bwMode="auto">
          <a:xfrm>
            <a:off x="714375" y="4000500"/>
            <a:ext cx="4000500" cy="400050"/>
          </a:xfrm>
          <a:prstGeom prst="rect">
            <a:avLst/>
          </a:prstGeom>
          <a:solidFill>
            <a:schemeClr val="accent2">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pt-BR" sz="2000" dirty="0">
                <a:solidFill>
                  <a:srgbClr val="000066"/>
                </a:solidFill>
                <a:latin typeface="IBM Plex Sans" panose="020B0503050203000203" pitchFamily="34" charset="77"/>
              </a:rPr>
              <a:t>Viagem do </a:t>
            </a:r>
            <a:r>
              <a:rPr lang="pt-BR" sz="2000" dirty="0" err="1">
                <a:solidFill>
                  <a:srgbClr val="000066"/>
                </a:solidFill>
                <a:latin typeface="IBM Plex Sans" panose="020B0503050203000203" pitchFamily="34" charset="77"/>
              </a:rPr>
              <a:t>Beagle</a:t>
            </a:r>
            <a:r>
              <a:rPr lang="pt-BR" sz="2000" dirty="0">
                <a:solidFill>
                  <a:srgbClr val="000066"/>
                </a:solidFill>
                <a:latin typeface="IBM Plex Sans" panose="020B0503050203000203" pitchFamily="34" charset="77"/>
              </a:rPr>
              <a:t> (1831-1836)</a:t>
            </a:r>
          </a:p>
        </p:txBody>
      </p:sp>
      <p:pic>
        <p:nvPicPr>
          <p:cNvPr id="57349" name="Picture 6" descr="http://blog.calgarypubliclibrary.com/blogs/eco_action/darwin%27s%20finch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4714875"/>
            <a:ext cx="2736850" cy="1928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50" name="Retângulo 6"/>
          <p:cNvSpPr>
            <a:spLocks noChangeArrowheads="1"/>
          </p:cNvSpPr>
          <p:nvPr/>
        </p:nvSpPr>
        <p:spPr bwMode="auto">
          <a:xfrm>
            <a:off x="3429000" y="6215063"/>
            <a:ext cx="3286125" cy="400050"/>
          </a:xfrm>
          <a:prstGeom prst="rect">
            <a:avLst/>
          </a:prstGeom>
          <a:solidFill>
            <a:srgbClr val="D9D9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pt-BR" sz="2000" dirty="0">
                <a:solidFill>
                  <a:srgbClr val="000066"/>
                </a:solidFill>
                <a:latin typeface="IBM Plex Sans" panose="020B0503050203000203" pitchFamily="34" charset="77"/>
              </a:rPr>
              <a:t>Tentilhões de Galápagos</a:t>
            </a:r>
          </a:p>
        </p:txBody>
      </p:sp>
      <p:sp>
        <p:nvSpPr>
          <p:cNvPr id="57351" name="Retângulo 7"/>
          <p:cNvSpPr>
            <a:spLocks noChangeArrowheads="1"/>
          </p:cNvSpPr>
          <p:nvPr/>
        </p:nvSpPr>
        <p:spPr bwMode="auto">
          <a:xfrm>
            <a:off x="4929188" y="5000625"/>
            <a:ext cx="2276475" cy="400050"/>
          </a:xfrm>
          <a:prstGeom prst="rect">
            <a:avLst/>
          </a:prstGeom>
          <a:solidFill>
            <a:schemeClr val="accent2">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pt-BR" sz="2000" dirty="0">
                <a:solidFill>
                  <a:srgbClr val="000066"/>
                </a:solidFill>
                <a:latin typeface="IBM Plex Sans" panose="020B0503050203000203" pitchFamily="34" charset="77"/>
              </a:rPr>
              <a:t>Notas de Darwin</a:t>
            </a:r>
          </a:p>
        </p:txBody>
      </p:sp>
      <p:pic>
        <p:nvPicPr>
          <p:cNvPr id="57352"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2313" y="1500188"/>
            <a:ext cx="2071687" cy="273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ítulo 1"/>
          <p:cNvSpPr>
            <a:spLocks noGrp="1"/>
          </p:cNvSpPr>
          <p:nvPr>
            <p:ph type="title"/>
          </p:nvPr>
        </p:nvSpPr>
        <p:spPr/>
        <p:txBody>
          <a:bodyPr/>
          <a:lstStyle/>
          <a:p>
            <a:pPr eaLnBrk="1" hangingPunct="1"/>
            <a:r>
              <a:rPr lang="pt-BR" dirty="0"/>
              <a:t>Wallace e a teoria da seleção natural</a:t>
            </a:r>
          </a:p>
        </p:txBody>
      </p:sp>
      <p:sp>
        <p:nvSpPr>
          <p:cNvPr id="58370" name="Retângulo 4"/>
          <p:cNvSpPr>
            <a:spLocks noChangeArrowheads="1"/>
          </p:cNvSpPr>
          <p:nvPr/>
        </p:nvSpPr>
        <p:spPr bwMode="auto">
          <a:xfrm>
            <a:off x="827584" y="3741453"/>
            <a:ext cx="3168352" cy="400110"/>
          </a:xfrm>
          <a:prstGeom prst="rect">
            <a:avLst/>
          </a:prstGeom>
          <a:solidFill>
            <a:schemeClr val="accent2">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pt-BR" sz="2000" dirty="0">
                <a:solidFill>
                  <a:srgbClr val="000066"/>
                </a:solidFill>
                <a:latin typeface="IBM Plex Sans" panose="020B0503050203000203" pitchFamily="34" charset="77"/>
              </a:rPr>
              <a:t>A.R. Wallace (1823-1913)</a:t>
            </a:r>
          </a:p>
        </p:txBody>
      </p:sp>
      <p:sp>
        <p:nvSpPr>
          <p:cNvPr id="58371" name="Retângulo 6"/>
          <p:cNvSpPr>
            <a:spLocks noChangeArrowheads="1"/>
          </p:cNvSpPr>
          <p:nvPr/>
        </p:nvSpPr>
        <p:spPr bwMode="auto">
          <a:xfrm>
            <a:off x="2428875" y="6215063"/>
            <a:ext cx="3286125" cy="400050"/>
          </a:xfrm>
          <a:prstGeom prst="rect">
            <a:avLst/>
          </a:prstGeom>
          <a:solidFill>
            <a:schemeClr val="accent2">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pt-BR" sz="2000" dirty="0">
                <a:solidFill>
                  <a:srgbClr val="000066"/>
                </a:solidFill>
                <a:latin typeface="IBM Plex Sans" panose="020B0503050203000203" pitchFamily="34" charset="77"/>
              </a:rPr>
              <a:t>Peixe no Amazonas</a:t>
            </a:r>
          </a:p>
        </p:txBody>
      </p:sp>
      <p:pic>
        <p:nvPicPr>
          <p:cNvPr id="58372" name="Picture 2" descr="File:Alfred Russel Wall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1428750"/>
            <a:ext cx="1905000" cy="227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73" name="Picture 4" descr="http://www.nature.com/nature/journal/v419/n6907/images/419561b-i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313" y="4500563"/>
            <a:ext cx="3071812" cy="169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7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2188" y="1428750"/>
            <a:ext cx="2800350" cy="3814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8375" name="Retângulo 11"/>
          <p:cNvSpPr>
            <a:spLocks noChangeArrowheads="1"/>
          </p:cNvSpPr>
          <p:nvPr/>
        </p:nvSpPr>
        <p:spPr bwMode="auto">
          <a:xfrm>
            <a:off x="6215063" y="5357813"/>
            <a:ext cx="2643187" cy="400050"/>
          </a:xfrm>
          <a:prstGeom prst="rect">
            <a:avLst/>
          </a:prstGeom>
          <a:solidFill>
            <a:schemeClr val="accent2">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pt-BR" sz="2000" dirty="0">
                <a:solidFill>
                  <a:srgbClr val="000066"/>
                </a:solidFill>
                <a:latin typeface="IBM Plex Sans" panose="020B0503050203000203" pitchFamily="34" charset="77"/>
              </a:rPr>
              <a:t>Flor na Indonésia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ítulo 1"/>
          <p:cNvSpPr>
            <a:spLocks noGrp="1"/>
          </p:cNvSpPr>
          <p:nvPr>
            <p:ph type="title"/>
          </p:nvPr>
        </p:nvSpPr>
        <p:spPr/>
        <p:txBody>
          <a:bodyPr/>
          <a:lstStyle/>
          <a:p>
            <a:pPr eaLnBrk="1" hangingPunct="1"/>
            <a:r>
              <a:rPr lang="pt-BR" dirty="0"/>
              <a:t>Darwin, Wallace e a seleção natural</a:t>
            </a:r>
          </a:p>
        </p:txBody>
      </p:sp>
      <p:pic>
        <p:nvPicPr>
          <p:cNvPr id="59394" name="Picture 2" descr="File:Alfred Russel Wall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1428750"/>
            <a:ext cx="1785937"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39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5" y="1143000"/>
            <a:ext cx="2071688" cy="273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eta para a direita 4"/>
          <p:cNvSpPr/>
          <p:nvPr/>
        </p:nvSpPr>
        <p:spPr bwMode="auto">
          <a:xfrm>
            <a:off x="3786188" y="3286125"/>
            <a:ext cx="1571625" cy="357188"/>
          </a:xfrm>
          <a:prstGeom prst="rightArrow">
            <a:avLst/>
          </a:prstGeom>
          <a:solidFill>
            <a:schemeClr val="bg2">
              <a:lumMod val="50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pt-BR" sz="1400">
              <a:ea typeface="+mn-ea"/>
              <a:cs typeface="+mn-cs"/>
            </a:endParaRPr>
          </a:p>
        </p:txBody>
      </p:sp>
      <p:sp>
        <p:nvSpPr>
          <p:cNvPr id="59397" name="Retângulo 5"/>
          <p:cNvSpPr>
            <a:spLocks noChangeArrowheads="1"/>
          </p:cNvSpPr>
          <p:nvPr/>
        </p:nvSpPr>
        <p:spPr bwMode="auto">
          <a:xfrm>
            <a:off x="3143250" y="1500188"/>
            <a:ext cx="2857500" cy="1631950"/>
          </a:xfrm>
          <a:prstGeom prst="rect">
            <a:avLst/>
          </a:prstGeom>
          <a:solidFill>
            <a:schemeClr val="accent2">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000" dirty="0">
                <a:solidFill>
                  <a:srgbClr val="000066"/>
                </a:solidFill>
                <a:latin typeface="IBM Plex Sans" panose="020B0503050203000203" pitchFamily="34" charset="77"/>
              </a:rPr>
              <a:t>“On The Tendency of Varieties to Depart Indefinitely from the Original Type” </a:t>
            </a:r>
          </a:p>
          <a:p>
            <a:r>
              <a:rPr lang="en-US" sz="2000" dirty="0">
                <a:solidFill>
                  <a:srgbClr val="000066"/>
                </a:solidFill>
                <a:latin typeface="IBM Plex Sans" panose="020B0503050203000203" pitchFamily="34" charset="77"/>
              </a:rPr>
              <a:t>(June, 1858)</a:t>
            </a:r>
            <a:endParaRPr lang="pt-BR" sz="2000" dirty="0">
              <a:solidFill>
                <a:srgbClr val="000066"/>
              </a:solidFill>
              <a:latin typeface="IBM Plex Sans" panose="020B0503050203000203" pitchFamily="34" charset="77"/>
            </a:endParaRPr>
          </a:p>
        </p:txBody>
      </p:sp>
      <p:pic>
        <p:nvPicPr>
          <p:cNvPr id="59398" name="Picture 2" descr="File:Charles Lye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 y="4000500"/>
            <a:ext cx="1868488" cy="194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9" name="Retângulo 7"/>
          <p:cNvSpPr>
            <a:spLocks noChangeArrowheads="1"/>
          </p:cNvSpPr>
          <p:nvPr/>
        </p:nvSpPr>
        <p:spPr bwMode="auto">
          <a:xfrm>
            <a:off x="853424" y="6137512"/>
            <a:ext cx="2857500" cy="400050"/>
          </a:xfrm>
          <a:prstGeom prst="rect">
            <a:avLst/>
          </a:prstGeom>
          <a:solidFill>
            <a:schemeClr val="accent2">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000" dirty="0">
                <a:solidFill>
                  <a:srgbClr val="000066"/>
                </a:solidFill>
                <a:latin typeface="IBM Plex Sans" panose="020B0503050203000203" pitchFamily="34" charset="77"/>
              </a:rPr>
              <a:t>Charles Lyell, editor</a:t>
            </a:r>
            <a:endParaRPr lang="pt-BR" sz="2000" dirty="0">
              <a:solidFill>
                <a:srgbClr val="000066"/>
              </a:solidFill>
              <a:latin typeface="IBM Plex Sans" panose="020B0503050203000203" pitchFamily="34" charset="77"/>
            </a:endParaRPr>
          </a:p>
        </p:txBody>
      </p:sp>
      <p:pic>
        <p:nvPicPr>
          <p:cNvPr id="59400" name="Picture 4" descr="http://upload.wikimedia.org/wikipedia/en/5/57/The_Linnean_Societ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25" y="4214813"/>
            <a:ext cx="3057525"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eta para a esquerda e para cima 9"/>
          <p:cNvSpPr/>
          <p:nvPr/>
        </p:nvSpPr>
        <p:spPr bwMode="auto">
          <a:xfrm>
            <a:off x="5929313" y="4000500"/>
            <a:ext cx="357187" cy="1214438"/>
          </a:xfrm>
          <a:prstGeom prst="leftUpArrow">
            <a:avLst/>
          </a:prstGeom>
          <a:solidFill>
            <a:schemeClr val="bg2">
              <a:lumMod val="50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pt-BR" sz="1400" dirty="0">
              <a:solidFill>
                <a:srgbClr val="000066"/>
              </a:solidFill>
              <a:ea typeface="+mn-ea"/>
              <a:cs typeface="+mn-cs"/>
            </a:endParaRPr>
          </a:p>
        </p:txBody>
      </p:sp>
      <p:sp>
        <p:nvSpPr>
          <p:cNvPr id="59402" name="Retângulo 10"/>
          <p:cNvSpPr>
            <a:spLocks noChangeArrowheads="1"/>
          </p:cNvSpPr>
          <p:nvPr/>
        </p:nvSpPr>
        <p:spPr bwMode="auto">
          <a:xfrm>
            <a:off x="6643688" y="4143375"/>
            <a:ext cx="2286000" cy="1016000"/>
          </a:xfrm>
          <a:prstGeom prst="rect">
            <a:avLst/>
          </a:prstGeom>
          <a:solidFill>
            <a:schemeClr val="accent2">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000" dirty="0">
                <a:solidFill>
                  <a:srgbClr val="000066"/>
                </a:solidFill>
                <a:latin typeface="IBM Plex Sans" panose="020B0503050203000203" pitchFamily="34" charset="77"/>
              </a:rPr>
              <a:t>“All my originality will be smashed” </a:t>
            </a:r>
          </a:p>
          <a:p>
            <a:r>
              <a:rPr lang="en-US" sz="2000" dirty="0">
                <a:solidFill>
                  <a:srgbClr val="000066"/>
                </a:solidFill>
                <a:latin typeface="IBM Plex Sans" panose="020B0503050203000203" pitchFamily="34" charset="77"/>
              </a:rPr>
              <a:t>(carta a Lyell)</a:t>
            </a:r>
            <a:endParaRPr lang="pt-BR" sz="2000" dirty="0">
              <a:solidFill>
                <a:srgbClr val="000066"/>
              </a:solidFill>
              <a:latin typeface="IBM Plex Sans" panose="020B0503050203000203" pitchFamily="34" charset="77"/>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ítulo 1"/>
          <p:cNvSpPr>
            <a:spLocks noGrp="1"/>
          </p:cNvSpPr>
          <p:nvPr>
            <p:ph type="title"/>
          </p:nvPr>
        </p:nvSpPr>
        <p:spPr/>
        <p:txBody>
          <a:bodyPr/>
          <a:lstStyle/>
          <a:p>
            <a:pPr eaLnBrk="1" hangingPunct="1"/>
            <a:r>
              <a:rPr lang="pt-BR" dirty="0"/>
              <a:t>Quem descobriu o cálculo?</a:t>
            </a:r>
          </a:p>
        </p:txBody>
      </p:sp>
      <p:pic>
        <p:nvPicPr>
          <p:cNvPr id="60418" name="Picture 6" descr="File:GodfreyKneller-IsaacNewton-16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1143000"/>
            <a:ext cx="2143125" cy="294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19" name="Picture 2" descr="File:Gottfried Wilhelm von Leibni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438" y="1143000"/>
            <a:ext cx="2428875" cy="307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20" name="Picture 4" descr="\lim_{\Delta x\rightarrow 0}\frac{\Delta y}{\Delta x} = \lim_{\Delta x\rightarrow 0}\frac{f(x + \Delta x)-f(x)}{\Delta 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4653136"/>
            <a:ext cx="3559175"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421" name="Rectangle 3"/>
          <p:cNvSpPr txBox="1">
            <a:spLocks noChangeArrowheads="1"/>
          </p:cNvSpPr>
          <p:nvPr/>
        </p:nvSpPr>
        <p:spPr bwMode="auto">
          <a:xfrm>
            <a:off x="774081" y="5857875"/>
            <a:ext cx="3816424" cy="762000"/>
          </a:xfrm>
          <a:prstGeom prst="rect">
            <a:avLst/>
          </a:prstGeom>
          <a:solidFill>
            <a:srgbClr val="D9D9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spcBef>
                <a:spcPct val="20000"/>
              </a:spcBef>
              <a:buClr>
                <a:schemeClr val="bg2"/>
              </a:buClr>
              <a:buSzPct val="75000"/>
            </a:pPr>
            <a:r>
              <a:rPr lang="pt-BR" sz="2000" dirty="0">
                <a:solidFill>
                  <a:srgbClr val="000066"/>
                </a:solidFill>
                <a:latin typeface="IBM Plex Sans" panose="020B0503050203000203" pitchFamily="34" charset="77"/>
              </a:rPr>
              <a:t>Newton </a:t>
            </a:r>
            <a:r>
              <a:rPr lang="pt-BR" sz="2000" dirty="0" err="1">
                <a:solidFill>
                  <a:srgbClr val="000066"/>
                </a:solidFill>
                <a:latin typeface="IBM Plex Sans" panose="020B0503050203000203" pitchFamily="34" charset="77"/>
              </a:rPr>
              <a:t>propos</a:t>
            </a:r>
            <a:r>
              <a:rPr lang="pt-BR" sz="2000" dirty="0">
                <a:solidFill>
                  <a:srgbClr val="000066"/>
                </a:solidFill>
                <a:latin typeface="IBM Plex Sans" panose="020B0503050203000203" pitchFamily="34" charset="77"/>
              </a:rPr>
              <a:t> o método dos </a:t>
            </a:r>
            <a:r>
              <a:rPr lang="pt-BR" sz="2000" dirty="0" err="1">
                <a:solidFill>
                  <a:srgbClr val="000066"/>
                </a:solidFill>
                <a:latin typeface="IBM Plex Sans" panose="020B0503050203000203" pitchFamily="34" charset="77"/>
              </a:rPr>
              <a:t>fluxions</a:t>
            </a:r>
            <a:r>
              <a:rPr lang="pt-BR" sz="2000" dirty="0">
                <a:solidFill>
                  <a:srgbClr val="000066"/>
                </a:solidFill>
                <a:latin typeface="IBM Plex Sans" panose="020B0503050203000203" pitchFamily="34" charset="77"/>
              </a:rPr>
              <a:t> (tangentes) </a:t>
            </a:r>
          </a:p>
        </p:txBody>
      </p:sp>
      <p:pic>
        <p:nvPicPr>
          <p:cNvPr id="6042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5330" y="4123134"/>
            <a:ext cx="1506963" cy="1631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423" name="Rectangle 3"/>
          <p:cNvSpPr txBox="1">
            <a:spLocks noChangeArrowheads="1"/>
          </p:cNvSpPr>
          <p:nvPr/>
        </p:nvSpPr>
        <p:spPr bwMode="auto">
          <a:xfrm>
            <a:off x="5072063" y="5857874"/>
            <a:ext cx="3571875" cy="761999"/>
          </a:xfrm>
          <a:prstGeom prst="rect">
            <a:avLst/>
          </a:prstGeom>
          <a:solidFill>
            <a:srgbClr val="D9D9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spcBef>
                <a:spcPct val="20000"/>
              </a:spcBef>
              <a:buClr>
                <a:schemeClr val="bg2"/>
              </a:buClr>
              <a:buSzPct val="75000"/>
            </a:pPr>
            <a:r>
              <a:rPr lang="pt-BR" sz="2000" dirty="0">
                <a:solidFill>
                  <a:srgbClr val="000066"/>
                </a:solidFill>
                <a:latin typeface="IBM Plex Sans" panose="020B0503050203000203" pitchFamily="34" charset="77"/>
              </a:rPr>
              <a:t>Leibniz propôs o cálculo diferencial (</a:t>
            </a:r>
            <a:r>
              <a:rPr lang="pt-BR" sz="2000" dirty="0" err="1">
                <a:solidFill>
                  <a:srgbClr val="000066"/>
                </a:solidFill>
                <a:latin typeface="IBM Plex Sans" panose="020B0503050203000203" pitchFamily="34" charset="77"/>
              </a:rPr>
              <a:t>idéia</a:t>
            </a:r>
            <a:r>
              <a:rPr lang="pt-BR" sz="2000" dirty="0">
                <a:solidFill>
                  <a:srgbClr val="000066"/>
                </a:solidFill>
                <a:latin typeface="IBM Plex Sans" panose="020B0503050203000203" pitchFamily="34" charset="77"/>
              </a:rPr>
              <a:t> de limite)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ítulo 1"/>
          <p:cNvSpPr>
            <a:spLocks noGrp="1"/>
          </p:cNvSpPr>
          <p:nvPr>
            <p:ph type="title"/>
          </p:nvPr>
        </p:nvSpPr>
        <p:spPr/>
        <p:txBody>
          <a:bodyPr/>
          <a:lstStyle/>
          <a:p>
            <a:pPr eaLnBrk="1" hangingPunct="1"/>
            <a:r>
              <a:rPr lang="pt-BR" dirty="0"/>
              <a:t>DNA: Teoria e observações</a:t>
            </a:r>
          </a:p>
        </p:txBody>
      </p:sp>
      <p:pic>
        <p:nvPicPr>
          <p:cNvPr id="32771" name="Picture 2"/>
          <p:cNvPicPr>
            <a:picLocks noChangeAspect="1" noChangeArrowheads="1"/>
          </p:cNvPicPr>
          <p:nvPr/>
        </p:nvPicPr>
        <p:blipFill>
          <a:blip r:embed="rId2"/>
          <a:srcRect/>
          <a:stretch>
            <a:fillRect/>
          </a:stretch>
        </p:blipFill>
        <p:spPr bwMode="auto">
          <a:xfrm>
            <a:off x="3618742" y="2924944"/>
            <a:ext cx="2524125" cy="2830512"/>
          </a:xfrm>
          <a:prstGeom prst="rect">
            <a:avLst/>
          </a:prstGeom>
          <a:noFill/>
          <a:ln w="9525">
            <a:solidFill>
              <a:schemeClr val="bg1">
                <a:lumMod val="50000"/>
              </a:schemeClr>
            </a:solidFill>
            <a:miter lim="800000"/>
            <a:headEnd/>
            <a:tailEnd/>
          </a:ln>
        </p:spPr>
      </p:pic>
      <p:sp>
        <p:nvSpPr>
          <p:cNvPr id="61443" name="Rectangle 3"/>
          <p:cNvSpPr txBox="1">
            <a:spLocks noChangeArrowheads="1"/>
          </p:cNvSpPr>
          <p:nvPr/>
        </p:nvSpPr>
        <p:spPr bwMode="auto">
          <a:xfrm>
            <a:off x="2357438" y="5857875"/>
            <a:ext cx="5357812" cy="685800"/>
          </a:xfrm>
          <a:prstGeom prst="rect">
            <a:avLst/>
          </a:prstGeom>
          <a:solidFill>
            <a:schemeClr val="accent2">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spcBef>
                <a:spcPct val="20000"/>
              </a:spcBef>
              <a:buClr>
                <a:schemeClr val="bg2"/>
              </a:buClr>
              <a:buSzPct val="75000"/>
            </a:pPr>
            <a:r>
              <a:rPr lang="pt-BR" sz="2000" dirty="0">
                <a:solidFill>
                  <a:srgbClr val="000066"/>
                </a:solidFill>
                <a:latin typeface="IBM Plex Sans" panose="020B0503050203000203" pitchFamily="34" charset="77"/>
              </a:rPr>
              <a:t>Hershey e Chase: DNA é o material genético do </a:t>
            </a:r>
            <a:r>
              <a:rPr lang="pt-BR" sz="2000" dirty="0" err="1">
                <a:solidFill>
                  <a:srgbClr val="000066"/>
                </a:solidFill>
                <a:latin typeface="IBM Plex Sans" panose="020B0503050203000203" pitchFamily="34" charset="77"/>
              </a:rPr>
              <a:t>virus</a:t>
            </a:r>
            <a:r>
              <a:rPr lang="pt-BR" sz="2000" dirty="0">
                <a:solidFill>
                  <a:srgbClr val="000066"/>
                </a:solidFill>
                <a:latin typeface="IBM Plex Sans" panose="020B0503050203000203" pitchFamily="34" charset="77"/>
              </a:rPr>
              <a:t> T2 (1952)</a:t>
            </a:r>
          </a:p>
        </p:txBody>
      </p:sp>
      <p:sp>
        <p:nvSpPr>
          <p:cNvPr id="11" name="Rectangle 3"/>
          <p:cNvSpPr txBox="1">
            <a:spLocks noChangeArrowheads="1"/>
          </p:cNvSpPr>
          <p:nvPr/>
        </p:nvSpPr>
        <p:spPr bwMode="auto">
          <a:xfrm>
            <a:off x="611560" y="3786188"/>
            <a:ext cx="2664296" cy="685800"/>
          </a:xfrm>
          <a:prstGeom prst="rect">
            <a:avLst/>
          </a:prstGeom>
          <a:solidFill>
            <a:schemeClr val="accent2">
              <a:lumMod val="20000"/>
              <a:lumOff val="80000"/>
            </a:schemeClr>
          </a:solidFill>
          <a:ln w="9525">
            <a:noFill/>
            <a:miter lim="800000"/>
            <a:headEnd/>
            <a:tailEnd/>
          </a:ln>
        </p:spPr>
        <p:txBody>
          <a:bodyPr/>
          <a:lstStyle/>
          <a:p>
            <a:pPr marL="342900" indent="-342900" fontAlgn="auto">
              <a:spcBef>
                <a:spcPct val="20000"/>
              </a:spcBef>
              <a:spcAft>
                <a:spcPts val="0"/>
              </a:spcAft>
              <a:buClr>
                <a:schemeClr val="bg2"/>
              </a:buClr>
              <a:buSzPct val="75000"/>
              <a:defRPr/>
            </a:pPr>
            <a:r>
              <a:rPr lang="pt-BR" sz="2000" kern="0" dirty="0" err="1">
                <a:solidFill>
                  <a:srgbClr val="000066"/>
                </a:solidFill>
                <a:latin typeface="IBM Plex Sans" panose="020B0503050203000203" pitchFamily="34" charset="77"/>
                <a:ea typeface="+mn-ea"/>
                <a:cs typeface="+mn-cs"/>
              </a:rPr>
              <a:t>Meischer</a:t>
            </a:r>
            <a:r>
              <a:rPr lang="pt-BR" sz="2000" kern="0" dirty="0">
                <a:solidFill>
                  <a:srgbClr val="000066"/>
                </a:solidFill>
                <a:latin typeface="IBM Plex Sans" panose="020B0503050203000203" pitchFamily="34" charset="77"/>
                <a:ea typeface="+mn-ea"/>
                <a:cs typeface="+mn-cs"/>
              </a:rPr>
              <a:t> isolou o DNA (1871)</a:t>
            </a:r>
          </a:p>
        </p:txBody>
      </p:sp>
      <p:pic>
        <p:nvPicPr>
          <p:cNvPr id="6144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066800"/>
            <a:ext cx="1947863"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46" name="Rectangle 3"/>
          <p:cNvSpPr txBox="1">
            <a:spLocks noChangeArrowheads="1"/>
          </p:cNvSpPr>
          <p:nvPr/>
        </p:nvSpPr>
        <p:spPr bwMode="auto">
          <a:xfrm>
            <a:off x="4572000" y="1057072"/>
            <a:ext cx="4343400" cy="1003776"/>
          </a:xfrm>
          <a:prstGeom prst="rect">
            <a:avLst/>
          </a:prstGeom>
          <a:solidFill>
            <a:schemeClr val="accent2">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spcBef>
                <a:spcPct val="20000"/>
              </a:spcBef>
              <a:buClr>
                <a:schemeClr val="bg2"/>
              </a:buClr>
              <a:buSzPct val="75000"/>
            </a:pPr>
            <a:r>
              <a:rPr lang="pt-BR" sz="2000" dirty="0" err="1">
                <a:solidFill>
                  <a:srgbClr val="000066"/>
                </a:solidFill>
                <a:latin typeface="IBM Plex Sans" panose="020B0503050203000203" pitchFamily="34" charset="77"/>
              </a:rPr>
              <a:t>Levene</a:t>
            </a:r>
            <a:r>
              <a:rPr lang="pt-BR" sz="2000" dirty="0">
                <a:solidFill>
                  <a:srgbClr val="000066"/>
                </a:solidFill>
                <a:latin typeface="IBM Plex Sans" panose="020B0503050203000203" pitchFamily="34" charset="77"/>
              </a:rPr>
              <a:t> descobriu a composição (ATCG) mas propôs a estrutura errada (1919)</a:t>
            </a:r>
          </a:p>
        </p:txBody>
      </p:sp>
      <p:pic>
        <p:nvPicPr>
          <p:cNvPr id="6144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75" y="2159273"/>
            <a:ext cx="2714625" cy="2633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ítulo 1"/>
          <p:cNvSpPr>
            <a:spLocks noGrp="1"/>
          </p:cNvSpPr>
          <p:nvPr>
            <p:ph type="title"/>
          </p:nvPr>
        </p:nvSpPr>
        <p:spPr/>
        <p:txBody>
          <a:bodyPr/>
          <a:lstStyle/>
          <a:p>
            <a:pPr eaLnBrk="1" hangingPunct="1"/>
            <a:r>
              <a:rPr lang="pt-BR" dirty="0"/>
              <a:t>Quem descobrirá a estrutura do DNA?</a:t>
            </a:r>
          </a:p>
        </p:txBody>
      </p:sp>
      <p:sp>
        <p:nvSpPr>
          <p:cNvPr id="62466" name="Rectangle 3"/>
          <p:cNvSpPr txBox="1">
            <a:spLocks noChangeArrowheads="1"/>
          </p:cNvSpPr>
          <p:nvPr/>
        </p:nvSpPr>
        <p:spPr bwMode="auto">
          <a:xfrm>
            <a:off x="533400" y="4343400"/>
            <a:ext cx="2590800" cy="685800"/>
          </a:xfrm>
          <a:prstGeom prst="rect">
            <a:avLst/>
          </a:prstGeom>
          <a:solidFill>
            <a:schemeClr val="accent2">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ctr" eaLnBrk="1" hangingPunct="1">
              <a:spcBef>
                <a:spcPct val="20000"/>
              </a:spcBef>
              <a:buClr>
                <a:schemeClr val="bg2"/>
              </a:buClr>
              <a:buSzPct val="75000"/>
            </a:pPr>
            <a:r>
              <a:rPr lang="pt-BR" sz="1800" dirty="0" err="1">
                <a:solidFill>
                  <a:srgbClr val="000066"/>
                </a:solidFill>
                <a:latin typeface="IBM Plex Sans" panose="020B0503050203000203" pitchFamily="34" charset="77"/>
              </a:rPr>
              <a:t>King´s</a:t>
            </a:r>
            <a:r>
              <a:rPr lang="pt-BR" sz="1800" dirty="0">
                <a:solidFill>
                  <a:srgbClr val="000066"/>
                </a:solidFill>
                <a:latin typeface="IBM Plex Sans" panose="020B0503050203000203" pitchFamily="34" charset="77"/>
              </a:rPr>
              <a:t> </a:t>
            </a:r>
            <a:r>
              <a:rPr lang="pt-BR" sz="1800" dirty="0" err="1">
                <a:solidFill>
                  <a:srgbClr val="000066"/>
                </a:solidFill>
                <a:latin typeface="IBM Plex Sans" panose="020B0503050203000203" pitchFamily="34" charset="77"/>
              </a:rPr>
              <a:t>College</a:t>
            </a:r>
            <a:r>
              <a:rPr lang="pt-BR" sz="1800" dirty="0">
                <a:solidFill>
                  <a:srgbClr val="000066"/>
                </a:solidFill>
                <a:latin typeface="IBM Plex Sans" panose="020B0503050203000203" pitchFamily="34" charset="77"/>
              </a:rPr>
              <a:t> Londres</a:t>
            </a:r>
          </a:p>
          <a:p>
            <a:pPr algn="ctr" eaLnBrk="1" hangingPunct="1">
              <a:spcBef>
                <a:spcPct val="20000"/>
              </a:spcBef>
              <a:buClr>
                <a:schemeClr val="bg2"/>
              </a:buClr>
              <a:buSzPct val="75000"/>
            </a:pPr>
            <a:r>
              <a:rPr lang="pt-BR" sz="1800" dirty="0">
                <a:solidFill>
                  <a:srgbClr val="000066"/>
                </a:solidFill>
                <a:latin typeface="IBM Plex Sans" panose="020B0503050203000203" pitchFamily="34" charset="77"/>
              </a:rPr>
              <a:t>(</a:t>
            </a:r>
            <a:r>
              <a:rPr lang="pt-BR" sz="1800" dirty="0" err="1">
                <a:solidFill>
                  <a:srgbClr val="000066"/>
                </a:solidFill>
                <a:latin typeface="IBM Plex Sans" panose="020B0503050203000203" pitchFamily="34" charset="77"/>
              </a:rPr>
              <a:t>Wilkings</a:t>
            </a:r>
            <a:r>
              <a:rPr lang="pt-BR" sz="1800" dirty="0">
                <a:solidFill>
                  <a:srgbClr val="000066"/>
                </a:solidFill>
                <a:latin typeface="IBM Plex Sans" panose="020B0503050203000203" pitchFamily="34" charset="77"/>
              </a:rPr>
              <a:t> e Franklin)</a:t>
            </a:r>
          </a:p>
        </p:txBody>
      </p:sp>
      <p:pic>
        <p:nvPicPr>
          <p:cNvPr id="624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600"/>
            <a:ext cx="2514600"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4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990600"/>
            <a:ext cx="2743200" cy="336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3"/>
          <p:cNvSpPr txBox="1">
            <a:spLocks noChangeArrowheads="1"/>
          </p:cNvSpPr>
          <p:nvPr/>
        </p:nvSpPr>
        <p:spPr bwMode="auto">
          <a:xfrm>
            <a:off x="3276600" y="4343400"/>
            <a:ext cx="2743200" cy="685800"/>
          </a:xfrm>
          <a:prstGeom prst="rect">
            <a:avLst/>
          </a:prstGeom>
          <a:solidFill>
            <a:schemeClr val="accent2">
              <a:lumMod val="20000"/>
              <a:lumOff val="80000"/>
            </a:schemeClr>
          </a:solidFill>
          <a:ln w="9525">
            <a:noFill/>
            <a:miter lim="800000"/>
            <a:headEnd/>
            <a:tailEnd/>
          </a:ln>
        </p:spPr>
        <p:txBody>
          <a:bodyPr/>
          <a:lstStyle/>
          <a:p>
            <a:pPr algn="ctr" fontAlgn="auto">
              <a:spcBef>
                <a:spcPct val="20000"/>
              </a:spcBef>
              <a:spcAft>
                <a:spcPts val="0"/>
              </a:spcAft>
              <a:buClr>
                <a:schemeClr val="bg2"/>
              </a:buClr>
              <a:buSzPct val="75000"/>
              <a:defRPr/>
            </a:pPr>
            <a:r>
              <a:rPr lang="pt-BR" kern="0" dirty="0">
                <a:solidFill>
                  <a:srgbClr val="000066"/>
                </a:solidFill>
                <a:latin typeface="IBM Plex Sans" panose="020B0503050203000203" pitchFamily="34" charset="77"/>
                <a:ea typeface="+mn-ea"/>
                <a:cs typeface="+mn-cs"/>
              </a:rPr>
              <a:t>Cambridge</a:t>
            </a:r>
          </a:p>
          <a:p>
            <a:pPr algn="ctr" fontAlgn="auto">
              <a:spcBef>
                <a:spcPct val="20000"/>
              </a:spcBef>
              <a:spcAft>
                <a:spcPts val="0"/>
              </a:spcAft>
              <a:buClr>
                <a:schemeClr val="bg2"/>
              </a:buClr>
              <a:buSzPct val="75000"/>
              <a:defRPr/>
            </a:pPr>
            <a:r>
              <a:rPr lang="pt-BR" kern="0" dirty="0">
                <a:solidFill>
                  <a:srgbClr val="000066"/>
                </a:solidFill>
                <a:latin typeface="IBM Plex Sans" panose="020B0503050203000203" pitchFamily="34" charset="77"/>
                <a:ea typeface="+mn-ea"/>
                <a:cs typeface="+mn-cs"/>
              </a:rPr>
              <a:t>(Watson e Crick)</a:t>
            </a:r>
          </a:p>
        </p:txBody>
      </p:sp>
      <p:pic>
        <p:nvPicPr>
          <p:cNvPr id="6247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990600"/>
            <a:ext cx="2555875" cy="3379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ctangle 3"/>
          <p:cNvSpPr txBox="1">
            <a:spLocks noChangeArrowheads="1"/>
          </p:cNvSpPr>
          <p:nvPr/>
        </p:nvSpPr>
        <p:spPr bwMode="auto">
          <a:xfrm>
            <a:off x="6477000" y="4343400"/>
            <a:ext cx="2667000" cy="685800"/>
          </a:xfrm>
          <a:prstGeom prst="rect">
            <a:avLst/>
          </a:prstGeom>
          <a:solidFill>
            <a:schemeClr val="accent2">
              <a:lumMod val="20000"/>
              <a:lumOff val="80000"/>
            </a:schemeClr>
          </a:solidFill>
          <a:ln w="9525">
            <a:noFill/>
            <a:miter lim="800000"/>
            <a:headEnd/>
            <a:tailEnd/>
          </a:ln>
        </p:spPr>
        <p:txBody>
          <a:bodyPr/>
          <a:lstStyle/>
          <a:p>
            <a:pPr algn="ctr" fontAlgn="auto">
              <a:spcBef>
                <a:spcPct val="20000"/>
              </a:spcBef>
              <a:spcAft>
                <a:spcPts val="0"/>
              </a:spcAft>
              <a:buClr>
                <a:schemeClr val="bg2"/>
              </a:buClr>
              <a:buSzPct val="75000"/>
              <a:defRPr/>
            </a:pPr>
            <a:r>
              <a:rPr lang="pt-BR" kern="0" dirty="0">
                <a:solidFill>
                  <a:srgbClr val="000066"/>
                </a:solidFill>
                <a:latin typeface="IBM Plex Sans" panose="020B0503050203000203" pitchFamily="34" charset="77"/>
                <a:ea typeface="+mn-ea"/>
                <a:cs typeface="+mn-cs"/>
              </a:rPr>
              <a:t>CALTECH </a:t>
            </a:r>
          </a:p>
          <a:p>
            <a:pPr algn="ctr" fontAlgn="auto">
              <a:spcBef>
                <a:spcPct val="20000"/>
              </a:spcBef>
              <a:spcAft>
                <a:spcPts val="0"/>
              </a:spcAft>
              <a:buClr>
                <a:schemeClr val="bg2"/>
              </a:buClr>
              <a:buSzPct val="75000"/>
              <a:defRPr/>
            </a:pPr>
            <a:r>
              <a:rPr lang="pt-BR" kern="0" dirty="0">
                <a:solidFill>
                  <a:srgbClr val="000066"/>
                </a:solidFill>
                <a:latin typeface="IBM Plex Sans" panose="020B0503050203000203" pitchFamily="34" charset="77"/>
                <a:ea typeface="+mn-ea"/>
                <a:cs typeface="+mn-cs"/>
              </a:rPr>
              <a:t>(Pauling)</a:t>
            </a:r>
          </a:p>
        </p:txBody>
      </p:sp>
      <p:pic>
        <p:nvPicPr>
          <p:cNvPr id="6247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7592" y="5070654"/>
            <a:ext cx="1224146" cy="17873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473"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928" y="5063636"/>
            <a:ext cx="1486272" cy="179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474"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4288" y="5070654"/>
            <a:ext cx="1408212" cy="17873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ítulo 1"/>
          <p:cNvSpPr>
            <a:spLocks noGrp="1"/>
          </p:cNvSpPr>
          <p:nvPr>
            <p:ph type="title"/>
          </p:nvPr>
        </p:nvSpPr>
        <p:spPr/>
        <p:txBody>
          <a:bodyPr/>
          <a:lstStyle/>
          <a:p>
            <a:pPr eaLnBrk="1" hangingPunct="1"/>
            <a:r>
              <a:rPr lang="pt-BR" dirty="0">
                <a:ea typeface="ヒラギノ角ゴ Pro W3" charset="0"/>
                <a:cs typeface="ヒラギノ角ゴ Pro W3" charset="0"/>
              </a:rPr>
              <a:t>Ética: uma questão moral?</a:t>
            </a:r>
          </a:p>
        </p:txBody>
      </p:sp>
      <p:pic>
        <p:nvPicPr>
          <p:cNvPr id="8194" name="Picture 2" descr="http://portalcot.com/reporter/wp-content/uploads/2009/05/dez_mandament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1285875"/>
            <a:ext cx="3486150" cy="347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CaixaDeTexto 4"/>
          <p:cNvSpPr txBox="1"/>
          <p:nvPr/>
        </p:nvSpPr>
        <p:spPr>
          <a:xfrm>
            <a:off x="1071563" y="4929188"/>
            <a:ext cx="2714625" cy="461665"/>
          </a:xfrm>
          <a:prstGeom prst="rect">
            <a:avLst/>
          </a:prstGeom>
          <a:solidFill>
            <a:schemeClr val="accent2">
              <a:lumMod val="20000"/>
              <a:lumOff val="80000"/>
            </a:schemeClr>
          </a:solidFill>
        </p:spPr>
        <p:txBody>
          <a:bodyPr>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ja-JP" altLang="pt-BR" sz="2400">
                <a:solidFill>
                  <a:srgbClr val="000066"/>
                </a:solidFill>
                <a:latin typeface="IBM Plex Sans" panose="020B0503050203000203" pitchFamily="34" charset="77"/>
              </a:rPr>
              <a:t>“</a:t>
            </a:r>
            <a:r>
              <a:rPr lang="pt-BR" sz="2400" dirty="0">
                <a:solidFill>
                  <a:srgbClr val="000066"/>
                </a:solidFill>
                <a:latin typeface="IBM Plex Sans" panose="020B0503050203000203" pitchFamily="34" charset="77"/>
              </a:rPr>
              <a:t>Não matarás.</a:t>
            </a:r>
            <a:r>
              <a:rPr lang="ja-JP" altLang="pt-BR" sz="2400">
                <a:solidFill>
                  <a:srgbClr val="000066"/>
                </a:solidFill>
                <a:latin typeface="IBM Plex Sans" panose="020B0503050203000203" pitchFamily="34" charset="77"/>
              </a:rPr>
              <a:t>”</a:t>
            </a:r>
            <a:endParaRPr lang="pt-BR" sz="2400" dirty="0">
              <a:solidFill>
                <a:srgbClr val="000066"/>
              </a:solidFill>
              <a:latin typeface="IBM Plex Sans" panose="020B0503050203000203" pitchFamily="34" charset="77"/>
            </a:endParaRPr>
          </a:p>
        </p:txBody>
      </p:sp>
      <p:pic>
        <p:nvPicPr>
          <p:cNvPr id="8196" name="Picture 2" descr="http://www2.dsu.nodak.edu/users/dmeier/Holocaust/auschwit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188" y="1071563"/>
            <a:ext cx="4017962" cy="292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7" name="Picture 4" descr="http://isurvived.org/Pictures_iSurvived-4/fem2GUARDS-Auschwitz.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2825" y="3976688"/>
            <a:ext cx="4321175" cy="2881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aixaDeTexto 7"/>
          <p:cNvSpPr txBox="1"/>
          <p:nvPr/>
        </p:nvSpPr>
        <p:spPr>
          <a:xfrm>
            <a:off x="685800" y="5805264"/>
            <a:ext cx="4076700" cy="830997"/>
          </a:xfrm>
          <a:prstGeom prst="rect">
            <a:avLst/>
          </a:prstGeom>
          <a:solidFill>
            <a:schemeClr val="accent2">
              <a:lumMod val="20000"/>
              <a:lumOff val="80000"/>
            </a:schemeClr>
          </a:solidFill>
        </p:spPr>
        <p:txBody>
          <a:bodyPr wrap="square">
            <a:spAutoFit/>
          </a:bodyPr>
          <a:lstStyle/>
          <a:p>
            <a:pPr fontAlgn="auto">
              <a:spcBef>
                <a:spcPts val="0"/>
              </a:spcBef>
              <a:spcAft>
                <a:spcPts val="0"/>
              </a:spcAft>
              <a:defRPr/>
            </a:pPr>
            <a:r>
              <a:rPr lang="pt-BR" sz="2400" dirty="0">
                <a:solidFill>
                  <a:srgbClr val="700000"/>
                </a:solidFill>
                <a:latin typeface="IBM Plex Sans" panose="020B0503050203000203" pitchFamily="34" charset="77"/>
                <a:ea typeface="+mn-ea"/>
                <a:cs typeface="+mn-cs"/>
              </a:rPr>
              <a:t>E se você precisasse matar para fugir de </a:t>
            </a:r>
            <a:r>
              <a:rPr lang="pt-BR" sz="2400" dirty="0" err="1">
                <a:solidFill>
                  <a:srgbClr val="700000"/>
                </a:solidFill>
                <a:latin typeface="IBM Plex Sans" panose="020B0503050203000203" pitchFamily="34" charset="77"/>
                <a:ea typeface="+mn-ea"/>
                <a:cs typeface="+mn-cs"/>
              </a:rPr>
              <a:t>Auschwitz</a:t>
            </a:r>
            <a:r>
              <a:rPr lang="pt-BR" sz="2400" dirty="0">
                <a:solidFill>
                  <a:srgbClr val="700000"/>
                </a:solidFill>
                <a:latin typeface="IBM Plex Sans" panose="020B0503050203000203" pitchFamily="34" charset="77"/>
                <a:ea typeface="+mn-ea"/>
                <a:cs typeface="+mn-cs"/>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ítulo 1"/>
          <p:cNvSpPr>
            <a:spLocks noGrp="1"/>
          </p:cNvSpPr>
          <p:nvPr>
            <p:ph type="title"/>
          </p:nvPr>
        </p:nvSpPr>
        <p:spPr/>
        <p:txBody>
          <a:bodyPr/>
          <a:lstStyle/>
          <a:p>
            <a:pPr eaLnBrk="1" hangingPunct="1"/>
            <a:r>
              <a:rPr lang="pt-BR" dirty="0"/>
              <a:t>DNA: Teoria e observações</a:t>
            </a:r>
          </a:p>
        </p:txBody>
      </p:sp>
      <p:pic>
        <p:nvPicPr>
          <p:cNvPr id="6349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000125"/>
            <a:ext cx="2667000" cy="295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49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148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49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657600"/>
            <a:ext cx="304800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CaixaDeTexto 8"/>
          <p:cNvSpPr txBox="1"/>
          <p:nvPr/>
        </p:nvSpPr>
        <p:spPr>
          <a:xfrm>
            <a:off x="6072188" y="6488113"/>
            <a:ext cx="3071812" cy="369887"/>
          </a:xfrm>
          <a:prstGeom prst="rect">
            <a:avLst/>
          </a:prstGeom>
          <a:solidFill>
            <a:schemeClr val="bg1">
              <a:lumMod val="85000"/>
            </a:schemeClr>
          </a:solidFill>
        </p:spPr>
        <p:txBody>
          <a:bodyPr>
            <a:spAutoFit/>
          </a:bodyPr>
          <a:lstStyle/>
          <a:p>
            <a:pPr algn="ctr" fontAlgn="auto">
              <a:spcBef>
                <a:spcPts val="0"/>
              </a:spcBef>
              <a:spcAft>
                <a:spcPts val="0"/>
              </a:spcAft>
              <a:defRPr/>
            </a:pPr>
            <a:r>
              <a:rPr lang="pt-BR" dirty="0">
                <a:solidFill>
                  <a:srgbClr val="000066"/>
                </a:solidFill>
                <a:latin typeface="IBM Plex Sans" panose="020B0503050203000203" pitchFamily="34" charset="77"/>
                <a:ea typeface="+mn-ea"/>
                <a:cs typeface="+mn-cs"/>
              </a:rPr>
              <a:t>Imagem atômica do DNA </a:t>
            </a:r>
          </a:p>
        </p:txBody>
      </p:sp>
      <p:sp>
        <p:nvSpPr>
          <p:cNvPr id="10" name="Rectangle 3"/>
          <p:cNvSpPr txBox="1">
            <a:spLocks noChangeArrowheads="1"/>
          </p:cNvSpPr>
          <p:nvPr/>
        </p:nvSpPr>
        <p:spPr bwMode="auto">
          <a:xfrm>
            <a:off x="500063" y="3857625"/>
            <a:ext cx="4286250" cy="609600"/>
          </a:xfrm>
          <a:prstGeom prst="rect">
            <a:avLst/>
          </a:prstGeom>
          <a:solidFill>
            <a:schemeClr val="accent2">
              <a:lumMod val="20000"/>
              <a:lumOff val="80000"/>
            </a:schemeClr>
          </a:solidFill>
          <a:ln w="9525">
            <a:noFill/>
            <a:miter lim="800000"/>
            <a:headEnd/>
            <a:tailEnd/>
          </a:ln>
        </p:spPr>
        <p:txBody>
          <a:bodyPr/>
          <a:lstStyle/>
          <a:p>
            <a:pPr fontAlgn="auto">
              <a:spcBef>
                <a:spcPct val="20000"/>
              </a:spcBef>
              <a:spcAft>
                <a:spcPts val="0"/>
              </a:spcAft>
              <a:buClr>
                <a:schemeClr val="bg2"/>
              </a:buClr>
              <a:buSzPct val="75000"/>
              <a:defRPr/>
            </a:pPr>
            <a:r>
              <a:rPr lang="pt-BR" sz="1600" kern="0" dirty="0">
                <a:solidFill>
                  <a:srgbClr val="000066"/>
                </a:solidFill>
                <a:latin typeface="IBM Plex Sans" panose="020B0503050203000203" pitchFamily="34" charset="77"/>
                <a:ea typeface="+mn-ea"/>
                <a:cs typeface="+mn-cs"/>
              </a:rPr>
              <a:t>Watson e Crick constroem modelos de cartolina. </a:t>
            </a:r>
          </a:p>
          <a:p>
            <a:pPr fontAlgn="auto">
              <a:spcBef>
                <a:spcPct val="20000"/>
              </a:spcBef>
              <a:spcAft>
                <a:spcPts val="0"/>
              </a:spcAft>
              <a:buClr>
                <a:schemeClr val="bg2"/>
              </a:buClr>
              <a:buSzPct val="75000"/>
              <a:defRPr/>
            </a:pPr>
            <a:r>
              <a:rPr lang="pt-BR" sz="1600" kern="0" dirty="0">
                <a:solidFill>
                  <a:srgbClr val="000066"/>
                </a:solidFill>
                <a:latin typeface="IBM Plex Sans" panose="020B0503050203000203" pitchFamily="34" charset="77"/>
                <a:ea typeface="+mn-ea"/>
                <a:cs typeface="+mn-cs"/>
              </a:rPr>
              <a:t>Faltam dados experimentais (1950)</a:t>
            </a:r>
          </a:p>
        </p:txBody>
      </p:sp>
      <p:sp>
        <p:nvSpPr>
          <p:cNvPr id="63496" name="Rectangle 3"/>
          <p:cNvSpPr txBox="1">
            <a:spLocks noChangeArrowheads="1"/>
          </p:cNvSpPr>
          <p:nvPr/>
        </p:nvSpPr>
        <p:spPr bwMode="auto">
          <a:xfrm>
            <a:off x="5724128" y="3097948"/>
            <a:ext cx="3422148" cy="556477"/>
          </a:xfrm>
          <a:prstGeom prst="rect">
            <a:avLst/>
          </a:prstGeom>
          <a:solidFill>
            <a:schemeClr val="accent2">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ctr" eaLnBrk="1" hangingPunct="1">
              <a:spcBef>
                <a:spcPct val="20000"/>
              </a:spcBef>
              <a:buClr>
                <a:schemeClr val="bg2"/>
              </a:buClr>
              <a:buSzPct val="75000"/>
            </a:pPr>
            <a:r>
              <a:rPr lang="pt-BR" sz="1600" dirty="0">
                <a:solidFill>
                  <a:srgbClr val="000066"/>
                </a:solidFill>
                <a:latin typeface="IBM Plex Sans" panose="020B0503050203000203" pitchFamily="34" charset="77"/>
              </a:rPr>
              <a:t>Watson tem acesso à </a:t>
            </a:r>
            <a:r>
              <a:rPr lang="ja-JP" altLang="pt-BR" sz="1600">
                <a:solidFill>
                  <a:srgbClr val="000066"/>
                </a:solidFill>
                <a:latin typeface="IBM Plex Sans" panose="020B0503050203000203" pitchFamily="34" charset="77"/>
              </a:rPr>
              <a:t>“</a:t>
            </a:r>
            <a:r>
              <a:rPr lang="pt-BR" altLang="ja-JP" sz="1600" dirty="0">
                <a:solidFill>
                  <a:srgbClr val="000066"/>
                </a:solidFill>
                <a:latin typeface="IBM Plex Sans" panose="020B0503050203000203" pitchFamily="34" charset="77"/>
              </a:rPr>
              <a:t>Foto 51</a:t>
            </a:r>
            <a:r>
              <a:rPr lang="ja-JP" altLang="pt-BR" sz="1600">
                <a:solidFill>
                  <a:srgbClr val="000066"/>
                </a:solidFill>
                <a:latin typeface="IBM Plex Sans" panose="020B0503050203000203" pitchFamily="34" charset="77"/>
              </a:rPr>
              <a:t>”</a:t>
            </a:r>
            <a:r>
              <a:rPr lang="pt-BR" altLang="ja-JP" sz="1600" dirty="0">
                <a:solidFill>
                  <a:srgbClr val="000066"/>
                </a:solidFill>
                <a:latin typeface="IBM Plex Sans" panose="020B0503050203000203" pitchFamily="34" charset="77"/>
              </a:rPr>
              <a:t> de </a:t>
            </a:r>
            <a:r>
              <a:rPr lang="pt-BR" altLang="ja-JP" sz="1600" dirty="0" err="1">
                <a:solidFill>
                  <a:srgbClr val="000066"/>
                </a:solidFill>
                <a:latin typeface="IBM Plex Sans" panose="020B0503050203000203" pitchFamily="34" charset="77"/>
              </a:rPr>
              <a:t>Rosalind</a:t>
            </a:r>
            <a:r>
              <a:rPr lang="pt-BR" altLang="ja-JP" sz="1600" dirty="0">
                <a:solidFill>
                  <a:srgbClr val="000066"/>
                </a:solidFill>
                <a:latin typeface="IBM Plex Sans" panose="020B0503050203000203" pitchFamily="34" charset="77"/>
              </a:rPr>
              <a:t> Franklin (1952)</a:t>
            </a:r>
            <a:endParaRPr lang="pt-BR" sz="1600" dirty="0">
              <a:solidFill>
                <a:srgbClr val="000066"/>
              </a:solidFill>
              <a:latin typeface="IBM Plex Sans" panose="020B0503050203000203" pitchFamily="34" charset="77"/>
            </a:endParaRPr>
          </a:p>
        </p:txBody>
      </p:sp>
      <p:pic>
        <p:nvPicPr>
          <p:cNvPr id="6349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3" y="4500563"/>
            <a:ext cx="4467225"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498" name="Retângulo 12"/>
          <p:cNvSpPr>
            <a:spLocks noChangeArrowheads="1"/>
          </p:cNvSpPr>
          <p:nvPr/>
        </p:nvSpPr>
        <p:spPr bwMode="auto">
          <a:xfrm>
            <a:off x="500062" y="6488113"/>
            <a:ext cx="4936034" cy="338554"/>
          </a:xfrm>
          <a:prstGeom prst="rect">
            <a:avLst/>
          </a:prstGeom>
          <a:solidFill>
            <a:schemeClr val="accent2">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1600" dirty="0">
                <a:solidFill>
                  <a:srgbClr val="000066"/>
                </a:solidFill>
                <a:latin typeface="IBM Plex Sans" panose="020B0503050203000203" pitchFamily="34" charset="77"/>
              </a:rPr>
              <a:t>Watson and Crick Nature, 171, pp 737-78 (1953)</a:t>
            </a:r>
            <a:endParaRPr lang="pt-BR" sz="1600" dirty="0">
              <a:solidFill>
                <a:srgbClr val="000066"/>
              </a:solidFill>
              <a:latin typeface="IBM Plex Sans" panose="020B0503050203000203" pitchFamily="34" charset="77"/>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ítulo 1"/>
          <p:cNvSpPr>
            <a:spLocks noGrp="1"/>
          </p:cNvSpPr>
          <p:nvPr>
            <p:ph type="title"/>
          </p:nvPr>
        </p:nvSpPr>
        <p:spPr/>
        <p:txBody>
          <a:bodyPr/>
          <a:lstStyle/>
          <a:p>
            <a:pPr eaLnBrk="1" hangingPunct="1"/>
            <a:r>
              <a:rPr lang="pt-BR" dirty="0" err="1"/>
              <a:t>Hwang</a:t>
            </a:r>
            <a:r>
              <a:rPr lang="pt-BR" dirty="0"/>
              <a:t> Woo-</a:t>
            </a:r>
            <a:r>
              <a:rPr lang="pt-BR" dirty="0" err="1"/>
              <a:t>Suk</a:t>
            </a:r>
            <a:r>
              <a:rPr lang="pt-BR" dirty="0"/>
              <a:t> e a clonagem humana </a:t>
            </a:r>
          </a:p>
        </p:txBody>
      </p:sp>
      <p:pic>
        <p:nvPicPr>
          <p:cNvPr id="64514" name="Picture 2" descr="http://www.mwit.ac.th/~t2040115/Ethics/060512_woosuk_vlrg_330a.wi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1285875"/>
            <a:ext cx="2700337" cy="4357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txBox="1">
            <a:spLocks noChangeArrowheads="1"/>
          </p:cNvSpPr>
          <p:nvPr/>
        </p:nvSpPr>
        <p:spPr bwMode="auto">
          <a:xfrm>
            <a:off x="714375" y="5715000"/>
            <a:ext cx="2771775" cy="738336"/>
          </a:xfrm>
          <a:prstGeom prst="rect">
            <a:avLst/>
          </a:prstGeom>
          <a:solidFill>
            <a:schemeClr val="accent2">
              <a:lumMod val="20000"/>
              <a:lumOff val="80000"/>
            </a:schemeClr>
          </a:solidFill>
          <a:ln w="9525">
            <a:noFill/>
            <a:miter lim="800000"/>
            <a:headEnd/>
            <a:tailEnd/>
          </a:ln>
        </p:spPr>
        <p:txBody>
          <a:bodyPr/>
          <a:lstStyle/>
          <a:p>
            <a:pPr algn="ctr" fontAlgn="auto">
              <a:spcBef>
                <a:spcPts val="0"/>
              </a:spcBef>
              <a:spcAft>
                <a:spcPts val="0"/>
              </a:spcAft>
              <a:buClr>
                <a:schemeClr val="bg2"/>
              </a:buClr>
              <a:buSzPct val="75000"/>
              <a:buFont typeface="Wingdings" pitchFamily="2" charset="2"/>
              <a:buNone/>
              <a:defRPr/>
            </a:pPr>
            <a:r>
              <a:rPr lang="pt-BR" sz="2000" kern="0" dirty="0">
                <a:solidFill>
                  <a:srgbClr val="000066"/>
                </a:solidFill>
                <a:latin typeface="IBM Plex Sans" panose="020B0503050203000203" pitchFamily="34" charset="77"/>
                <a:ea typeface="+mn-ea"/>
                <a:cs typeface="+mn-cs"/>
              </a:rPr>
              <a:t>Clonagem de cachorro</a:t>
            </a:r>
          </a:p>
          <a:p>
            <a:pPr algn="ctr" fontAlgn="auto">
              <a:spcBef>
                <a:spcPts val="0"/>
              </a:spcBef>
              <a:spcAft>
                <a:spcPts val="0"/>
              </a:spcAft>
              <a:buClr>
                <a:schemeClr val="bg2"/>
              </a:buClr>
              <a:buSzPct val="75000"/>
              <a:buFont typeface="Wingdings" pitchFamily="2" charset="2"/>
              <a:buNone/>
              <a:defRPr/>
            </a:pPr>
            <a:r>
              <a:rPr lang="pt-BR" sz="2000" kern="0" dirty="0">
                <a:solidFill>
                  <a:srgbClr val="000066"/>
                </a:solidFill>
                <a:latin typeface="IBM Plex Sans" panose="020B0503050203000203" pitchFamily="34" charset="77"/>
                <a:ea typeface="+mn-ea"/>
                <a:cs typeface="+mn-cs"/>
              </a:rPr>
              <a:t>(2004)</a:t>
            </a:r>
          </a:p>
        </p:txBody>
      </p:sp>
      <p:sp>
        <p:nvSpPr>
          <p:cNvPr id="6" name="Rectangle 3"/>
          <p:cNvSpPr txBox="1">
            <a:spLocks noChangeArrowheads="1"/>
          </p:cNvSpPr>
          <p:nvPr/>
        </p:nvSpPr>
        <p:spPr bwMode="auto">
          <a:xfrm>
            <a:off x="5072063" y="3071813"/>
            <a:ext cx="3571875" cy="428625"/>
          </a:xfrm>
          <a:prstGeom prst="rect">
            <a:avLst/>
          </a:prstGeom>
          <a:solidFill>
            <a:schemeClr val="accent2">
              <a:lumMod val="20000"/>
              <a:lumOff val="80000"/>
            </a:schemeClr>
          </a:solidFill>
          <a:ln w="9525">
            <a:noFill/>
            <a:miter lim="800000"/>
            <a:headEnd/>
            <a:tailEnd/>
          </a:ln>
        </p:spPr>
        <p:txBody>
          <a:bodyPr/>
          <a:lstStyle/>
          <a:p>
            <a:pPr algn="ctr" fontAlgn="auto">
              <a:spcBef>
                <a:spcPts val="0"/>
              </a:spcBef>
              <a:spcAft>
                <a:spcPts val="0"/>
              </a:spcAft>
              <a:buClr>
                <a:schemeClr val="bg2"/>
              </a:buClr>
              <a:buSzPct val="75000"/>
              <a:buFont typeface="Wingdings" pitchFamily="2" charset="2"/>
              <a:buNone/>
              <a:defRPr/>
            </a:pPr>
            <a:r>
              <a:rPr lang="pt-BR" sz="2000" kern="0" dirty="0" err="1">
                <a:solidFill>
                  <a:srgbClr val="000066"/>
                </a:solidFill>
                <a:latin typeface="IBM Plex Sans" panose="020B0503050203000203" pitchFamily="34" charset="77"/>
                <a:ea typeface="+mn-ea"/>
                <a:cs typeface="+mn-cs"/>
              </a:rPr>
              <a:t>Science</a:t>
            </a:r>
            <a:r>
              <a:rPr lang="pt-BR" sz="2000" kern="0" dirty="0">
                <a:solidFill>
                  <a:srgbClr val="000066"/>
                </a:solidFill>
                <a:latin typeface="IBM Plex Sans" panose="020B0503050203000203" pitchFamily="34" charset="77"/>
                <a:ea typeface="+mn-ea"/>
                <a:cs typeface="+mn-cs"/>
              </a:rPr>
              <a:t>, 3008, 1777 (2005)</a:t>
            </a:r>
          </a:p>
          <a:p>
            <a:pPr marL="342900" indent="-342900" fontAlgn="auto">
              <a:spcBef>
                <a:spcPct val="20000"/>
              </a:spcBef>
              <a:spcAft>
                <a:spcPts val="0"/>
              </a:spcAft>
              <a:buClr>
                <a:schemeClr val="bg2"/>
              </a:buClr>
              <a:buSzPct val="75000"/>
              <a:buFont typeface="Wingdings" pitchFamily="2" charset="2"/>
              <a:buChar char="n"/>
              <a:defRPr/>
            </a:pPr>
            <a:endParaRPr lang="pt-BR" sz="2000" kern="0" dirty="0">
              <a:solidFill>
                <a:srgbClr val="000066"/>
              </a:solidFill>
              <a:latin typeface="IBM Plex Sans" panose="020B0503050203000203" pitchFamily="34" charset="77"/>
              <a:ea typeface="+mn-ea"/>
              <a:cs typeface="+mn-cs"/>
            </a:endParaRPr>
          </a:p>
        </p:txBody>
      </p:sp>
      <p:pic>
        <p:nvPicPr>
          <p:cNvPr id="645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188" y="1000125"/>
            <a:ext cx="5162550" cy="189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4813" y="3533775"/>
            <a:ext cx="4391025" cy="332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ítulo 1"/>
          <p:cNvSpPr>
            <a:spLocks noGrp="1"/>
          </p:cNvSpPr>
          <p:nvPr>
            <p:ph type="title"/>
          </p:nvPr>
        </p:nvSpPr>
        <p:spPr/>
        <p:txBody>
          <a:bodyPr/>
          <a:lstStyle/>
          <a:p>
            <a:pPr eaLnBrk="1" hangingPunct="1"/>
            <a:r>
              <a:rPr lang="pt-BR" dirty="0" err="1"/>
              <a:t>Hwang</a:t>
            </a:r>
            <a:r>
              <a:rPr lang="pt-BR" dirty="0"/>
              <a:t> Woo-</a:t>
            </a:r>
            <a:r>
              <a:rPr lang="pt-BR" dirty="0" err="1"/>
              <a:t>Suk</a:t>
            </a:r>
            <a:r>
              <a:rPr lang="pt-BR" dirty="0"/>
              <a:t> e a clonagem humana </a:t>
            </a:r>
          </a:p>
        </p:txBody>
      </p:sp>
      <p:pic>
        <p:nvPicPr>
          <p:cNvPr id="6553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857375"/>
            <a:ext cx="8172450" cy="207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53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1071563"/>
            <a:ext cx="7072312"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540" name="Picture 11" descr="http://stemcellumbilicalcordblood.com/wp-content/uploads/2009/06/hwang-woo-su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7438" y="3895725"/>
            <a:ext cx="4448175" cy="296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r>
              <a:rPr lang="pt-BR" dirty="0"/>
              <a:t>É honesto exagerar para publicar?</a:t>
            </a:r>
          </a:p>
        </p:txBody>
      </p:sp>
      <p:sp>
        <p:nvSpPr>
          <p:cNvPr id="47107" name="Rectangle 3"/>
          <p:cNvSpPr>
            <a:spLocks noGrp="1" noChangeArrowheads="1"/>
          </p:cNvSpPr>
          <p:nvPr>
            <p:ph type="body" sz="half" idx="2"/>
          </p:nvPr>
        </p:nvSpPr>
        <p:spPr>
          <a:xfrm>
            <a:off x="3932450" y="1869282"/>
            <a:ext cx="4906750" cy="1833562"/>
          </a:xfrm>
          <a:solidFill>
            <a:schemeClr val="accent2">
              <a:lumMod val="20000"/>
              <a:lumOff val="80000"/>
            </a:schemeClr>
          </a:solidFill>
        </p:spPr>
        <p:txBody>
          <a:bodyPr/>
          <a:lstStyle/>
          <a:p>
            <a:pPr>
              <a:buFont typeface="Wingdings" charset="0"/>
              <a:buNone/>
              <a:defRPr/>
            </a:pPr>
            <a:r>
              <a:rPr lang="pt-BR" sz="1800" dirty="0">
                <a:solidFill>
                  <a:srgbClr val="000066"/>
                </a:solidFill>
                <a:cs typeface="+mn-cs"/>
              </a:rPr>
              <a:t>Cenários para a Amazônia em 2020 segundo </a:t>
            </a:r>
            <a:r>
              <a:rPr lang="pt-BR" sz="1800" dirty="0" err="1">
                <a:solidFill>
                  <a:srgbClr val="000066"/>
                </a:solidFill>
                <a:cs typeface="+mn-cs"/>
              </a:rPr>
              <a:t>Laurance</a:t>
            </a:r>
            <a:r>
              <a:rPr lang="pt-BR" sz="1800" dirty="0">
                <a:solidFill>
                  <a:srgbClr val="000066"/>
                </a:solidFill>
                <a:cs typeface="+mn-cs"/>
              </a:rPr>
              <a:t> et al, 2001</a:t>
            </a:r>
          </a:p>
          <a:p>
            <a:pPr>
              <a:defRPr/>
            </a:pPr>
            <a:endParaRPr lang="pt-BR" sz="1800" dirty="0">
              <a:solidFill>
                <a:srgbClr val="000066"/>
              </a:solidFill>
              <a:cs typeface="+mn-cs"/>
            </a:endParaRPr>
          </a:p>
          <a:p>
            <a:pPr>
              <a:buFont typeface="Wingdings" charset="0"/>
              <a:buNone/>
              <a:defRPr/>
            </a:pPr>
            <a:r>
              <a:rPr lang="pt-BR" sz="1800" dirty="0">
                <a:solidFill>
                  <a:srgbClr val="000066"/>
                </a:solidFill>
                <a:cs typeface="+mn-cs"/>
              </a:rPr>
              <a:t>Cenário otimista: 28% de desmatamento </a:t>
            </a:r>
          </a:p>
          <a:p>
            <a:pPr>
              <a:buFont typeface="Wingdings" charset="0"/>
              <a:buNone/>
              <a:defRPr/>
            </a:pPr>
            <a:r>
              <a:rPr lang="pt-BR" sz="1800" dirty="0">
                <a:solidFill>
                  <a:srgbClr val="000066"/>
                </a:solidFill>
                <a:cs typeface="+mn-cs"/>
              </a:rPr>
              <a:t>Cenário pessimista: 42% de desmatamento</a:t>
            </a:r>
          </a:p>
        </p:txBody>
      </p:sp>
      <p:pic>
        <p:nvPicPr>
          <p:cNvPr id="47108" name="Picture 4" descr="npo000379"/>
          <p:cNvPicPr>
            <a:picLocks noChangeAspect="1" noChangeArrowheads="1"/>
          </p:cNvPicPr>
          <p:nvPr/>
        </p:nvPicPr>
        <p:blipFill>
          <a:blip r:embed="rId3"/>
          <a:srcRect/>
          <a:stretch>
            <a:fillRect/>
          </a:stretch>
        </p:blipFill>
        <p:spPr bwMode="auto">
          <a:xfrm>
            <a:off x="714375" y="1828800"/>
            <a:ext cx="3074988" cy="5029200"/>
          </a:xfrm>
          <a:prstGeom prst="rect">
            <a:avLst/>
          </a:prstGeom>
          <a:noFill/>
          <a:ln w="9525" algn="ctr">
            <a:solidFill>
              <a:schemeClr val="bg1">
                <a:lumMod val="50000"/>
              </a:schemeClr>
            </a:solidFill>
            <a:miter lim="800000"/>
            <a:headEnd/>
            <a:tailEnd/>
          </a:ln>
        </p:spPr>
      </p:pic>
      <p:sp>
        <p:nvSpPr>
          <p:cNvPr id="5" name="Retângulo 4"/>
          <p:cNvSpPr/>
          <p:nvPr/>
        </p:nvSpPr>
        <p:spPr>
          <a:xfrm>
            <a:off x="3929063" y="3786188"/>
            <a:ext cx="4910137" cy="2308324"/>
          </a:xfrm>
          <a:prstGeom prst="rect">
            <a:avLst/>
          </a:prstGeom>
          <a:solidFill>
            <a:schemeClr val="accent6">
              <a:lumMod val="20000"/>
              <a:lumOff val="80000"/>
            </a:schemeClr>
          </a:solidFill>
        </p:spPr>
        <p:txBody>
          <a:bodyPr wrap="square">
            <a:spAutoFit/>
          </a:bodyPr>
          <a:lstStyle/>
          <a:p>
            <a:pPr>
              <a:defRPr/>
            </a:pPr>
            <a:r>
              <a:rPr lang="ja-JP" altLang="pt-BR">
                <a:solidFill>
                  <a:srgbClr val="000066"/>
                </a:solidFill>
                <a:latin typeface="IBM Plex Serif" panose="02060503050406000203" pitchFamily="18" charset="77"/>
                <a:cs typeface="Times New Roman" charset="0"/>
              </a:rPr>
              <a:t>“</a:t>
            </a:r>
            <a:r>
              <a:rPr lang="pt-BR">
                <a:solidFill>
                  <a:srgbClr val="000066"/>
                </a:solidFill>
                <a:latin typeface="IBM Plex Serif" panose="02060503050406000203" pitchFamily="18" charset="77"/>
                <a:cs typeface="Times New Roman" charset="0"/>
              </a:rPr>
              <a:t>We generated two models with realistic but differing assumptions--termed the "optimistic" and "nonoptimistic" scenarios--for the future of the Brazilian Amazon. The models predict the spatial distribution of deforested or heavily degraded land, as well as moderately degraded, lightly degraded, and pristine forests</a:t>
            </a:r>
            <a:r>
              <a:rPr lang="ja-JP" altLang="pt-BR">
                <a:solidFill>
                  <a:srgbClr val="000066"/>
                </a:solidFill>
                <a:latin typeface="IBM Plex Serif" panose="02060503050406000203" pitchFamily="18" charset="77"/>
                <a:cs typeface="Times New Roman" charset="0"/>
              </a:rPr>
              <a:t>”</a:t>
            </a:r>
            <a:r>
              <a:rPr lang="pt-BR">
                <a:solidFill>
                  <a:srgbClr val="000066"/>
                </a:solidFill>
                <a:latin typeface="IBM Plex Serif" panose="02060503050406000203" pitchFamily="18" charset="77"/>
                <a:cs typeface="Times New Roman" charset="0"/>
              </a:rPr>
              <a:t>. </a:t>
            </a:r>
          </a:p>
        </p:txBody>
      </p:sp>
      <p:sp>
        <p:nvSpPr>
          <p:cNvPr id="6" name="Rectangle 3"/>
          <p:cNvSpPr txBox="1">
            <a:spLocks noChangeArrowheads="1"/>
          </p:cNvSpPr>
          <p:nvPr/>
        </p:nvSpPr>
        <p:spPr bwMode="auto">
          <a:xfrm>
            <a:off x="714375" y="1143000"/>
            <a:ext cx="8215313" cy="642938"/>
          </a:xfrm>
          <a:prstGeom prst="rect">
            <a:avLst/>
          </a:prstGeom>
          <a:solidFill>
            <a:schemeClr val="accent2">
              <a:lumMod val="20000"/>
              <a:lumOff val="80000"/>
            </a:schemeClr>
          </a:solidFill>
          <a:ln w="9525">
            <a:noFill/>
            <a:miter lim="800000"/>
            <a:headEnd/>
            <a:tailEnd/>
          </a:ln>
        </p:spPr>
        <p:txBody>
          <a:bodyPr/>
          <a:lstStyle>
            <a:lvl1pPr marL="342900" indent="-342900"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spcBef>
                <a:spcPct val="20000"/>
              </a:spcBef>
              <a:buClr>
                <a:schemeClr val="bg2"/>
              </a:buClr>
              <a:buSzPct val="75000"/>
              <a:buFont typeface="Wingdings" charset="0"/>
              <a:buNone/>
              <a:defRPr/>
            </a:pPr>
            <a:r>
              <a:rPr lang="pt-BR" sz="2000" dirty="0">
                <a:solidFill>
                  <a:srgbClr val="000066"/>
                </a:solidFill>
                <a:latin typeface="IBM Plex Sans" panose="020B0503050203000203" pitchFamily="34" charset="77"/>
              </a:rPr>
              <a:t>W. </a:t>
            </a:r>
            <a:r>
              <a:rPr lang="pt-BR" sz="2000" dirty="0" err="1">
                <a:solidFill>
                  <a:srgbClr val="000066"/>
                </a:solidFill>
                <a:latin typeface="IBM Plex Sans" panose="020B0503050203000203" pitchFamily="34" charset="77"/>
              </a:rPr>
              <a:t>Laurance</a:t>
            </a:r>
            <a:r>
              <a:rPr lang="pt-BR" sz="2000" dirty="0">
                <a:solidFill>
                  <a:srgbClr val="000066"/>
                </a:solidFill>
                <a:latin typeface="IBM Plex Sans" panose="020B0503050203000203" pitchFamily="34" charset="77"/>
              </a:rPr>
              <a:t> et al, </a:t>
            </a:r>
            <a:r>
              <a:rPr lang="ja-JP" altLang="pt-BR" sz="2000">
                <a:solidFill>
                  <a:srgbClr val="000066"/>
                </a:solidFill>
                <a:latin typeface="IBM Plex Sans" panose="020B0503050203000203" pitchFamily="34" charset="77"/>
              </a:rPr>
              <a:t>“</a:t>
            </a:r>
            <a:r>
              <a:rPr lang="pt-BR" sz="2000" dirty="0">
                <a:solidFill>
                  <a:srgbClr val="000066"/>
                </a:solidFill>
                <a:latin typeface="IBM Plex Sans" panose="020B0503050203000203" pitchFamily="34" charset="77"/>
              </a:rPr>
              <a:t>The Future </a:t>
            </a:r>
            <a:r>
              <a:rPr lang="pt-BR" sz="2000" dirty="0" err="1">
                <a:solidFill>
                  <a:srgbClr val="000066"/>
                </a:solidFill>
                <a:latin typeface="IBM Plex Sans" panose="020B0503050203000203" pitchFamily="34" charset="77"/>
              </a:rPr>
              <a:t>of</a:t>
            </a:r>
            <a:r>
              <a:rPr lang="pt-BR" sz="2000" dirty="0">
                <a:solidFill>
                  <a:srgbClr val="000066"/>
                </a:solidFill>
                <a:latin typeface="IBM Plex Sans" panose="020B0503050203000203" pitchFamily="34" charset="77"/>
              </a:rPr>
              <a:t> </a:t>
            </a:r>
            <a:r>
              <a:rPr lang="pt-BR" sz="2000" dirty="0" err="1">
                <a:solidFill>
                  <a:srgbClr val="000066"/>
                </a:solidFill>
                <a:latin typeface="IBM Plex Sans" panose="020B0503050203000203" pitchFamily="34" charset="77"/>
              </a:rPr>
              <a:t>the</a:t>
            </a:r>
            <a:r>
              <a:rPr lang="pt-BR" sz="2000" dirty="0">
                <a:solidFill>
                  <a:srgbClr val="000066"/>
                </a:solidFill>
                <a:latin typeface="IBM Plex Sans" panose="020B0503050203000203" pitchFamily="34" charset="77"/>
              </a:rPr>
              <a:t> </a:t>
            </a:r>
            <a:r>
              <a:rPr lang="pt-BR" sz="2000" dirty="0" err="1">
                <a:solidFill>
                  <a:srgbClr val="000066"/>
                </a:solidFill>
                <a:latin typeface="IBM Plex Sans" panose="020B0503050203000203" pitchFamily="34" charset="77"/>
              </a:rPr>
              <a:t>Brazilian</a:t>
            </a:r>
            <a:r>
              <a:rPr lang="pt-BR" sz="2000" dirty="0">
                <a:solidFill>
                  <a:srgbClr val="000066"/>
                </a:solidFill>
                <a:latin typeface="IBM Plex Sans" panose="020B0503050203000203" pitchFamily="34" charset="77"/>
              </a:rPr>
              <a:t> </a:t>
            </a:r>
            <a:r>
              <a:rPr lang="pt-BR" sz="2000" dirty="0" err="1">
                <a:solidFill>
                  <a:srgbClr val="000066"/>
                </a:solidFill>
                <a:latin typeface="IBM Plex Sans" panose="020B0503050203000203" pitchFamily="34" charset="77"/>
              </a:rPr>
              <a:t>Amazon</a:t>
            </a:r>
            <a:r>
              <a:rPr lang="pt-BR" sz="2000" dirty="0">
                <a:solidFill>
                  <a:srgbClr val="000066"/>
                </a:solidFill>
                <a:latin typeface="IBM Plex Sans" panose="020B0503050203000203" pitchFamily="34" charset="77"/>
              </a:rPr>
              <a:t>?</a:t>
            </a:r>
            <a:r>
              <a:rPr lang="ja-JP" altLang="pt-BR" sz="2000">
                <a:solidFill>
                  <a:srgbClr val="000066"/>
                </a:solidFill>
                <a:latin typeface="IBM Plex Sans" panose="020B0503050203000203" pitchFamily="34" charset="77"/>
              </a:rPr>
              <a:t>”</a:t>
            </a:r>
            <a:r>
              <a:rPr lang="pt-BR" sz="2000" dirty="0">
                <a:solidFill>
                  <a:srgbClr val="000066"/>
                </a:solidFill>
                <a:latin typeface="IBM Plex Sans" panose="020B0503050203000203" pitchFamily="34" charset="77"/>
              </a:rPr>
              <a:t>, Science, 2001</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r>
              <a:rPr lang="en-US" dirty="0">
                <a:ea typeface="ヒラギノ角ゴ Pro W3" charset="0"/>
                <a:cs typeface="ヒラギノ角ゴ Pro W3" charset="0"/>
              </a:rPr>
              <a:t>The Future of Brazilian Amazonia?</a:t>
            </a:r>
          </a:p>
        </p:txBody>
      </p:sp>
      <p:sp>
        <p:nvSpPr>
          <p:cNvPr id="271363" name="Rectangle 3"/>
          <p:cNvSpPr>
            <a:spLocks noGrp="1" noChangeArrowheads="1"/>
          </p:cNvSpPr>
          <p:nvPr>
            <p:ph type="body" idx="1"/>
          </p:nvPr>
        </p:nvSpPr>
        <p:spPr>
          <a:xfrm>
            <a:off x="755576" y="1268413"/>
            <a:ext cx="8064574" cy="1931987"/>
          </a:xfrm>
          <a:solidFill>
            <a:schemeClr val="accent2">
              <a:lumMod val="20000"/>
              <a:lumOff val="80000"/>
            </a:schemeClr>
          </a:solidFill>
        </p:spPr>
        <p:txBody>
          <a:bodyPr/>
          <a:lstStyle/>
          <a:p>
            <a:pPr>
              <a:buFont typeface="Wingdings" pitchFamily="2" charset="2"/>
              <a:buNone/>
              <a:defRPr/>
            </a:pPr>
            <a:r>
              <a:rPr lang="en-US" sz="2000" dirty="0">
                <a:solidFill>
                  <a:srgbClr val="000066"/>
                </a:solidFill>
                <a:ea typeface="+mn-ea"/>
                <a:cs typeface="+mn-cs"/>
              </a:rPr>
              <a:t>Optimistic scenario: 28% of deforestation (1 million km</a:t>
            </a:r>
            <a:r>
              <a:rPr lang="en-US" sz="2000" baseline="30000" dirty="0">
                <a:solidFill>
                  <a:srgbClr val="000066"/>
                </a:solidFill>
                <a:ea typeface="+mn-ea"/>
                <a:cs typeface="+mn-cs"/>
              </a:rPr>
              <a:t>2</a:t>
            </a:r>
            <a:r>
              <a:rPr lang="en-US" sz="2000" dirty="0">
                <a:solidFill>
                  <a:srgbClr val="000066"/>
                </a:solidFill>
                <a:ea typeface="+mn-ea"/>
                <a:cs typeface="+mn-cs"/>
              </a:rPr>
              <a:t>) by 2020</a:t>
            </a:r>
          </a:p>
          <a:p>
            <a:pPr lvl="1">
              <a:buFont typeface="Wingdings" pitchFamily="2" charset="2"/>
              <a:buNone/>
              <a:defRPr/>
            </a:pPr>
            <a:r>
              <a:rPr lang="en-US" sz="2000" dirty="0">
                <a:solidFill>
                  <a:srgbClr val="000066"/>
                </a:solidFill>
              </a:rPr>
              <a:t>Complete degradation up to 20 km from roads (existing and  projected)</a:t>
            </a:r>
          </a:p>
          <a:p>
            <a:pPr lvl="1">
              <a:buFont typeface="Wingdings" pitchFamily="2" charset="2"/>
              <a:buNone/>
              <a:defRPr/>
            </a:pPr>
            <a:r>
              <a:rPr lang="en-US" sz="2000" dirty="0">
                <a:solidFill>
                  <a:srgbClr val="000066"/>
                </a:solidFill>
              </a:rPr>
              <a:t>Moderate degradation up to 50 km from roads</a:t>
            </a:r>
          </a:p>
          <a:p>
            <a:pPr lvl="1">
              <a:buFont typeface="Wingdings" pitchFamily="2" charset="2"/>
              <a:buNone/>
              <a:defRPr/>
            </a:pPr>
            <a:r>
              <a:rPr lang="en-US" sz="2000" dirty="0">
                <a:solidFill>
                  <a:srgbClr val="000066"/>
                </a:solidFill>
              </a:rPr>
              <a:t>Reduced degradation up to 100 km from roads</a:t>
            </a:r>
          </a:p>
          <a:p>
            <a:pPr lvl="1">
              <a:buFont typeface="Wingdings" pitchFamily="2" charset="2"/>
              <a:buNone/>
              <a:defRPr/>
            </a:pPr>
            <a:endParaRPr lang="en-US" sz="2000" dirty="0">
              <a:solidFill>
                <a:srgbClr val="000066"/>
              </a:solidFill>
            </a:endParaRPr>
          </a:p>
          <a:p>
            <a:pPr>
              <a:buFont typeface="Wingdings" pitchFamily="2" charset="2"/>
              <a:buChar char="•"/>
              <a:defRPr/>
            </a:pPr>
            <a:endParaRPr lang="en-US" sz="2000" dirty="0">
              <a:solidFill>
                <a:srgbClr val="000066"/>
              </a:solidFill>
              <a:ea typeface="+mn-ea"/>
              <a:cs typeface="+mn-cs"/>
            </a:endParaRPr>
          </a:p>
          <a:p>
            <a:pPr lvl="1">
              <a:buFont typeface="Wingdings" pitchFamily="2" charset="2"/>
              <a:buChar char="–"/>
              <a:defRPr/>
            </a:pPr>
            <a:endParaRPr lang="en-US" sz="2000" dirty="0">
              <a:solidFill>
                <a:srgbClr val="000066"/>
              </a:solidFill>
            </a:endParaRPr>
          </a:p>
          <a:p>
            <a:pPr>
              <a:buFont typeface="Wingdings" pitchFamily="2" charset="2"/>
              <a:buNone/>
              <a:defRPr/>
            </a:pPr>
            <a:endParaRPr lang="en-US" sz="2000" dirty="0">
              <a:solidFill>
                <a:srgbClr val="000066"/>
              </a:solidFill>
              <a:ea typeface="+mn-ea"/>
              <a:cs typeface="+mn-cs"/>
            </a:endParaRPr>
          </a:p>
          <a:p>
            <a:pPr lvl="1">
              <a:buFont typeface="Wingdings" pitchFamily="2" charset="2"/>
              <a:buChar char="–"/>
              <a:defRPr/>
            </a:pPr>
            <a:endParaRPr lang="en-US" sz="2000" dirty="0">
              <a:solidFill>
                <a:srgbClr val="000066"/>
              </a:solidFill>
            </a:endParaRPr>
          </a:p>
          <a:p>
            <a:pPr>
              <a:buFont typeface="Wingdings" pitchFamily="2" charset="2"/>
              <a:buNone/>
              <a:defRPr/>
            </a:pPr>
            <a:endParaRPr lang="en-US" sz="2000" dirty="0">
              <a:solidFill>
                <a:srgbClr val="000066"/>
              </a:solidFill>
              <a:ea typeface="+mn-ea"/>
              <a:cs typeface="+mn-cs"/>
            </a:endParaRPr>
          </a:p>
          <a:p>
            <a:pPr lvl="1">
              <a:buFont typeface="Wingdings" pitchFamily="2" charset="2"/>
              <a:buChar char="–"/>
              <a:defRPr/>
            </a:pPr>
            <a:endParaRPr lang="en-US" sz="2000" dirty="0">
              <a:solidFill>
                <a:srgbClr val="000066"/>
              </a:solidFill>
            </a:endParaRPr>
          </a:p>
        </p:txBody>
      </p:sp>
      <p:pic>
        <p:nvPicPr>
          <p:cNvPr id="49156" name="Picture 4" descr="npo000076"/>
          <p:cNvPicPr>
            <a:picLocks noChangeAspect="1" noChangeArrowheads="1"/>
          </p:cNvPicPr>
          <p:nvPr/>
        </p:nvPicPr>
        <p:blipFill>
          <a:blip r:embed="rId3"/>
          <a:srcRect/>
          <a:stretch>
            <a:fillRect/>
          </a:stretch>
        </p:blipFill>
        <p:spPr bwMode="auto">
          <a:xfrm>
            <a:off x="2123728" y="3429000"/>
            <a:ext cx="4165600" cy="3181350"/>
          </a:xfrm>
          <a:prstGeom prst="rect">
            <a:avLst/>
          </a:prstGeom>
          <a:solidFill>
            <a:schemeClr val="accent2">
              <a:lumMod val="20000"/>
              <a:lumOff val="80000"/>
            </a:schemeClr>
          </a:solidFill>
          <a:ln w="9525" algn="ctr">
            <a:solidFill>
              <a:schemeClr val="bg1">
                <a:lumMod val="50000"/>
              </a:schemeClr>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1363">
                                            <p:bg/>
                                          </p:spTgt>
                                        </p:tgtEl>
                                        <p:attrNameLst>
                                          <p:attrName>style.visibility</p:attrName>
                                        </p:attrNameLst>
                                      </p:cBhvr>
                                      <p:to>
                                        <p:strVal val="visible"/>
                                      </p:to>
                                    </p:set>
                                  </p:childTnLst>
                                  <p:subTnLst>
                                    <p:animClr clrSpc="rgb" dir="cw">
                                      <p:cBhvr override="childStyle">
                                        <p:cTn dur="1" fill="hold" display="0" masterRel="nextClick" afterEffect="1"/>
                                        <p:tgtEl>
                                          <p:spTgt spid="271363">
                                            <p:bg/>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136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71363">
                                            <p:txEl>
                                              <p:pRg st="0" end="0"/>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27136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71363">
                                            <p:txEl>
                                              <p:pRg st="1" end="1"/>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27136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71363">
                                            <p:txEl>
                                              <p:pRg st="2" end="2"/>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27136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71363">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3"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AutoShape 7"/>
          <p:cNvSpPr>
            <a:spLocks noChangeArrowheads="1"/>
          </p:cNvSpPr>
          <p:nvPr/>
        </p:nvSpPr>
        <p:spPr bwMode="auto">
          <a:xfrm>
            <a:off x="2355850" y="1400175"/>
            <a:ext cx="457200" cy="381000"/>
          </a:xfrm>
          <a:prstGeom prst="rightArrow">
            <a:avLst>
              <a:gd name="adj1" fmla="val 50000"/>
              <a:gd name="adj2" fmla="val 30000"/>
            </a:avLst>
          </a:prstGeom>
          <a:solidFill>
            <a:schemeClr val="bg1"/>
          </a:solidFill>
          <a:ln w="9525">
            <a:solidFill>
              <a:schemeClr val="tx1"/>
            </a:solidFill>
            <a:miter lim="800000"/>
            <a:headEnd/>
            <a:tailEnd/>
          </a:ln>
        </p:spPr>
        <p:txBody>
          <a:bodyPr wrap="none" anchor="ctr"/>
          <a:lstStyle/>
          <a:p>
            <a:endParaRPr lang="en-US"/>
          </a:p>
        </p:txBody>
      </p:sp>
      <p:sp>
        <p:nvSpPr>
          <p:cNvPr id="72706" name="Text Box 10"/>
          <p:cNvSpPr txBox="1">
            <a:spLocks noChangeArrowheads="1"/>
          </p:cNvSpPr>
          <p:nvPr/>
        </p:nvSpPr>
        <p:spPr bwMode="auto">
          <a:xfrm>
            <a:off x="0" y="3738563"/>
            <a:ext cx="3810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spcBef>
                <a:spcPct val="50000"/>
              </a:spcBef>
            </a:pPr>
            <a:endParaRPr lang="en-US" sz="2800" dirty="0">
              <a:solidFill>
                <a:srgbClr val="000066"/>
              </a:solidFill>
              <a:latin typeface="IBM Plex Sans" panose="020B0503050203000203" pitchFamily="34" charset="77"/>
            </a:endParaRPr>
          </a:p>
        </p:txBody>
      </p:sp>
      <p:sp>
        <p:nvSpPr>
          <p:cNvPr id="72707" name="Text Box 11"/>
          <p:cNvSpPr txBox="1">
            <a:spLocks noChangeArrowheads="1"/>
          </p:cNvSpPr>
          <p:nvPr/>
        </p:nvSpPr>
        <p:spPr bwMode="auto">
          <a:xfrm>
            <a:off x="684213" y="4149725"/>
            <a:ext cx="2978701"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pt-BR" sz="2000" dirty="0" err="1">
                <a:solidFill>
                  <a:srgbClr val="000066"/>
                </a:solidFill>
                <a:latin typeface="IBM Plex Sans" panose="020B0503050203000203" pitchFamily="34" charset="77"/>
              </a:rPr>
              <a:t>Laurance</a:t>
            </a:r>
            <a:r>
              <a:rPr lang="pt-BR" sz="2000" dirty="0">
                <a:solidFill>
                  <a:srgbClr val="000066"/>
                </a:solidFill>
                <a:latin typeface="IBM Plex Sans" panose="020B0503050203000203" pitchFamily="34" charset="77"/>
              </a:rPr>
              <a:t> et al., 2001</a:t>
            </a:r>
          </a:p>
          <a:p>
            <a:pPr eaLnBrk="1" hangingPunct="1"/>
            <a:r>
              <a:rPr lang="pt-BR" sz="2000" dirty="0">
                <a:solidFill>
                  <a:srgbClr val="000066"/>
                </a:solidFill>
                <a:latin typeface="IBM Plex Sans" panose="020B0503050203000203" pitchFamily="34" charset="77"/>
              </a:rPr>
              <a:t>Cenário otimista (2020) </a:t>
            </a:r>
          </a:p>
        </p:txBody>
      </p:sp>
      <p:sp>
        <p:nvSpPr>
          <p:cNvPr id="72708" name="Rectangle 12"/>
          <p:cNvSpPr>
            <a:spLocks noChangeArrowheads="1"/>
          </p:cNvSpPr>
          <p:nvPr/>
        </p:nvSpPr>
        <p:spPr bwMode="auto">
          <a:xfrm>
            <a:off x="622300" y="4906963"/>
            <a:ext cx="228600" cy="228600"/>
          </a:xfrm>
          <a:prstGeom prst="rect">
            <a:avLst/>
          </a:prstGeom>
          <a:solidFill>
            <a:schemeClr val="tx2"/>
          </a:solidFill>
          <a:ln w="9525">
            <a:solidFill>
              <a:schemeClr val="tx1"/>
            </a:solidFill>
            <a:miter lim="800000"/>
            <a:headEnd/>
            <a:tailEnd/>
          </a:ln>
        </p:spPr>
        <p:txBody>
          <a:bodyPr wrap="none" anchor="ctr"/>
          <a:lstStyle/>
          <a:p>
            <a:endParaRPr lang="en-US" sz="2000" dirty="0">
              <a:solidFill>
                <a:srgbClr val="000066"/>
              </a:solidFill>
              <a:latin typeface="IBM Plex Sans" panose="020B0503050203000203" pitchFamily="34" charset="77"/>
            </a:endParaRPr>
          </a:p>
        </p:txBody>
      </p:sp>
      <p:sp>
        <p:nvSpPr>
          <p:cNvPr id="72709" name="Text Box 13"/>
          <p:cNvSpPr txBox="1">
            <a:spLocks noChangeArrowheads="1"/>
          </p:cNvSpPr>
          <p:nvPr/>
        </p:nvSpPr>
        <p:spPr bwMode="auto">
          <a:xfrm>
            <a:off x="850900" y="4816475"/>
            <a:ext cx="3886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pt-BR" sz="1800" dirty="0">
                <a:solidFill>
                  <a:srgbClr val="000066"/>
                </a:solidFill>
                <a:latin typeface="IBM Plex Sans" panose="020B0503050203000203" pitchFamily="34" charset="77"/>
              </a:rPr>
              <a:t>Cerrado e desmatamento</a:t>
            </a:r>
          </a:p>
        </p:txBody>
      </p:sp>
      <p:sp>
        <p:nvSpPr>
          <p:cNvPr id="72710" name="Rectangle 15"/>
          <p:cNvSpPr>
            <a:spLocks noChangeArrowheads="1"/>
          </p:cNvSpPr>
          <p:nvPr/>
        </p:nvSpPr>
        <p:spPr bwMode="auto">
          <a:xfrm>
            <a:off x="619125" y="5481638"/>
            <a:ext cx="228600" cy="228600"/>
          </a:xfrm>
          <a:prstGeom prst="rect">
            <a:avLst/>
          </a:prstGeom>
          <a:solidFill>
            <a:srgbClr val="FF3300"/>
          </a:solidFill>
          <a:ln w="9525">
            <a:solidFill>
              <a:schemeClr val="tx1"/>
            </a:solidFill>
            <a:miter lim="800000"/>
            <a:headEnd/>
            <a:tailEnd/>
          </a:ln>
        </p:spPr>
        <p:txBody>
          <a:bodyPr wrap="none" anchor="ctr"/>
          <a:lstStyle/>
          <a:p>
            <a:endParaRPr lang="en-US" sz="2000" dirty="0">
              <a:solidFill>
                <a:srgbClr val="000066"/>
              </a:solidFill>
              <a:latin typeface="IBM Plex Sans" panose="020B0503050203000203" pitchFamily="34" charset="77"/>
            </a:endParaRPr>
          </a:p>
        </p:txBody>
      </p:sp>
      <p:sp>
        <p:nvSpPr>
          <p:cNvPr id="72711" name="Text Box 16"/>
          <p:cNvSpPr txBox="1">
            <a:spLocks noChangeArrowheads="1"/>
          </p:cNvSpPr>
          <p:nvPr/>
        </p:nvSpPr>
        <p:spPr bwMode="auto">
          <a:xfrm>
            <a:off x="847725" y="5391150"/>
            <a:ext cx="3886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pt-BR" sz="1800" dirty="0">
                <a:solidFill>
                  <a:srgbClr val="000066"/>
                </a:solidFill>
                <a:latin typeface="IBM Plex Sans" panose="020B0503050203000203" pitchFamily="34" charset="77"/>
              </a:rPr>
              <a:t>Degradação moderada</a:t>
            </a:r>
          </a:p>
        </p:txBody>
      </p:sp>
      <p:sp>
        <p:nvSpPr>
          <p:cNvPr id="72712" name="Rectangle 17"/>
          <p:cNvSpPr>
            <a:spLocks noChangeArrowheads="1"/>
          </p:cNvSpPr>
          <p:nvPr/>
        </p:nvSpPr>
        <p:spPr bwMode="auto">
          <a:xfrm>
            <a:off x="644525" y="5972175"/>
            <a:ext cx="228600" cy="228600"/>
          </a:xfrm>
          <a:prstGeom prst="rect">
            <a:avLst/>
          </a:prstGeom>
          <a:solidFill>
            <a:srgbClr val="FFFF00"/>
          </a:solidFill>
          <a:ln w="9525">
            <a:solidFill>
              <a:schemeClr val="tx1"/>
            </a:solidFill>
            <a:miter lim="800000"/>
            <a:headEnd/>
            <a:tailEnd/>
          </a:ln>
        </p:spPr>
        <p:txBody>
          <a:bodyPr wrap="none" anchor="ctr"/>
          <a:lstStyle/>
          <a:p>
            <a:endParaRPr lang="en-US" sz="2000" dirty="0">
              <a:solidFill>
                <a:srgbClr val="000066"/>
              </a:solidFill>
              <a:latin typeface="IBM Plex Sans" panose="020B0503050203000203" pitchFamily="34" charset="77"/>
            </a:endParaRPr>
          </a:p>
        </p:txBody>
      </p:sp>
      <p:sp>
        <p:nvSpPr>
          <p:cNvPr id="72713" name="Text Box 18"/>
          <p:cNvSpPr txBox="1">
            <a:spLocks noChangeArrowheads="1"/>
          </p:cNvSpPr>
          <p:nvPr/>
        </p:nvSpPr>
        <p:spPr bwMode="auto">
          <a:xfrm>
            <a:off x="873125" y="5881688"/>
            <a:ext cx="3886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pt-BR" sz="1800" dirty="0">
                <a:solidFill>
                  <a:srgbClr val="000066"/>
                </a:solidFill>
                <a:latin typeface="IBM Plex Sans" panose="020B0503050203000203" pitchFamily="34" charset="77"/>
              </a:rPr>
              <a:t>Degradação leve</a:t>
            </a:r>
          </a:p>
        </p:txBody>
      </p:sp>
      <p:sp>
        <p:nvSpPr>
          <p:cNvPr id="72714" name="Rectangle 19"/>
          <p:cNvSpPr>
            <a:spLocks noChangeArrowheads="1"/>
          </p:cNvSpPr>
          <p:nvPr/>
        </p:nvSpPr>
        <p:spPr bwMode="auto">
          <a:xfrm>
            <a:off x="641350" y="6421438"/>
            <a:ext cx="228600" cy="228600"/>
          </a:xfrm>
          <a:prstGeom prst="rect">
            <a:avLst/>
          </a:prstGeom>
          <a:solidFill>
            <a:srgbClr val="33CC33"/>
          </a:solidFill>
          <a:ln w="9525">
            <a:solidFill>
              <a:schemeClr val="tx1"/>
            </a:solidFill>
            <a:miter lim="800000"/>
            <a:headEnd/>
            <a:tailEnd/>
          </a:ln>
        </p:spPr>
        <p:txBody>
          <a:bodyPr wrap="none" anchor="ctr"/>
          <a:lstStyle/>
          <a:p>
            <a:endParaRPr lang="en-US" sz="2000" dirty="0">
              <a:solidFill>
                <a:srgbClr val="000066"/>
              </a:solidFill>
              <a:latin typeface="IBM Plex Sans" panose="020B0503050203000203" pitchFamily="34" charset="77"/>
            </a:endParaRPr>
          </a:p>
        </p:txBody>
      </p:sp>
      <p:sp>
        <p:nvSpPr>
          <p:cNvPr id="72715" name="Text Box 20"/>
          <p:cNvSpPr txBox="1">
            <a:spLocks noChangeArrowheads="1"/>
          </p:cNvSpPr>
          <p:nvPr/>
        </p:nvSpPr>
        <p:spPr bwMode="auto">
          <a:xfrm>
            <a:off x="869950" y="6330950"/>
            <a:ext cx="3886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pt-BR" sz="1800" dirty="0">
                <a:solidFill>
                  <a:srgbClr val="000066"/>
                </a:solidFill>
                <a:latin typeface="IBM Plex Sans" panose="020B0503050203000203" pitchFamily="34" charset="77"/>
              </a:rPr>
              <a:t>Floresta intocada</a:t>
            </a:r>
          </a:p>
        </p:txBody>
      </p:sp>
      <p:pic>
        <p:nvPicPr>
          <p:cNvPr id="26" name="Picture 4" descr="npo000076"/>
          <p:cNvPicPr>
            <a:picLocks noChangeAspect="1" noChangeArrowheads="1"/>
          </p:cNvPicPr>
          <p:nvPr/>
        </p:nvPicPr>
        <p:blipFill>
          <a:blip r:embed="rId3"/>
          <a:srcRect/>
          <a:stretch>
            <a:fillRect/>
          </a:stretch>
        </p:blipFill>
        <p:spPr bwMode="auto">
          <a:xfrm>
            <a:off x="827088" y="1196975"/>
            <a:ext cx="3838575" cy="2930525"/>
          </a:xfrm>
          <a:prstGeom prst="rect">
            <a:avLst/>
          </a:prstGeom>
          <a:noFill/>
          <a:ln w="9525" algn="ctr">
            <a:solidFill>
              <a:schemeClr val="bg1">
                <a:lumMod val="50000"/>
              </a:schemeClr>
            </a:solidFill>
            <a:miter lim="800000"/>
            <a:headEnd/>
            <a:tailEnd/>
          </a:ln>
        </p:spPr>
      </p:pic>
      <p:pic>
        <p:nvPicPr>
          <p:cNvPr id="72717" name="Picture 7" descr="Tapate_Amarel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4588" y="1196975"/>
            <a:ext cx="3830637" cy="2952750"/>
          </a:xfrm>
          <a:prstGeom prst="rect">
            <a:avLst/>
          </a:prstGeom>
          <a:noFill/>
          <a:ln w="9525">
            <a:solidFill>
              <a:srgbClr val="7F7F7F"/>
            </a:solidFill>
            <a:miter lim="800000"/>
            <a:headEnd/>
            <a:tailEnd/>
          </a:ln>
          <a:extLst>
            <a:ext uri="{909E8E84-426E-40dd-AFC4-6F175D3DCCD1}">
              <a14:hiddenFill xmlns:a14="http://schemas.microsoft.com/office/drawing/2010/main" xmlns="">
                <a:solidFill>
                  <a:srgbClr val="FFFFFF"/>
                </a:solidFill>
              </a14:hiddenFill>
            </a:ext>
          </a:extLst>
        </p:spPr>
      </p:pic>
      <p:sp>
        <p:nvSpPr>
          <p:cNvPr id="72718" name="Rectangle 2"/>
          <p:cNvSpPr txBox="1">
            <a:spLocks noChangeArrowheads="1"/>
          </p:cNvSpPr>
          <p:nvPr/>
        </p:nvSpPr>
        <p:spPr bwMode="auto">
          <a:xfrm>
            <a:off x="684213" y="404813"/>
            <a:ext cx="81534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r>
              <a:rPr lang="en-US" sz="2800" b="1" dirty="0" err="1">
                <a:solidFill>
                  <a:srgbClr val="003366"/>
                </a:solidFill>
                <a:latin typeface="IBM Plex Sans SemiBold" panose="020B0503050203000203" pitchFamily="34" charset="77"/>
              </a:rPr>
              <a:t>Cenário</a:t>
            </a:r>
            <a:r>
              <a:rPr lang="en-US" sz="2800" b="1" dirty="0">
                <a:solidFill>
                  <a:srgbClr val="003366"/>
                </a:solidFill>
                <a:latin typeface="IBM Plex Sans SemiBold" panose="020B0503050203000203" pitchFamily="34" charset="77"/>
              </a:rPr>
              <a:t> de </a:t>
            </a:r>
            <a:r>
              <a:rPr lang="en-US" sz="2800" b="1" dirty="0" err="1">
                <a:solidFill>
                  <a:srgbClr val="003366"/>
                </a:solidFill>
                <a:latin typeface="IBM Plex Sans SemiBold" panose="020B0503050203000203" pitchFamily="34" charset="77"/>
              </a:rPr>
              <a:t>catástrofe</a:t>
            </a:r>
            <a:r>
              <a:rPr lang="en-US" sz="2800" b="1" dirty="0">
                <a:solidFill>
                  <a:srgbClr val="003366"/>
                </a:solidFill>
                <a:latin typeface="IBM Plex Sans SemiBold" panose="020B0503050203000203" pitchFamily="34" charset="77"/>
              </a:rPr>
              <a:t> e </a:t>
            </a:r>
            <a:r>
              <a:rPr lang="en-US" sz="2800" b="1" dirty="0" err="1">
                <a:solidFill>
                  <a:srgbClr val="003366"/>
                </a:solidFill>
                <a:latin typeface="IBM Plex Sans SemiBold" panose="020B0503050203000203" pitchFamily="34" charset="77"/>
              </a:rPr>
              <a:t>realidade</a:t>
            </a:r>
            <a:r>
              <a:rPr lang="en-US" sz="2800" b="1" dirty="0">
                <a:solidFill>
                  <a:srgbClr val="003366"/>
                </a:solidFill>
                <a:latin typeface="IBM Plex Sans SemiBold" panose="020B0503050203000203" pitchFamily="34" charset="77"/>
              </a:rPr>
              <a:t> </a:t>
            </a:r>
            <a:r>
              <a:rPr lang="en-US" sz="2800" b="1" dirty="0" err="1">
                <a:solidFill>
                  <a:srgbClr val="003366"/>
                </a:solidFill>
                <a:latin typeface="IBM Plex Sans SemiBold" panose="020B0503050203000203" pitchFamily="34" charset="77"/>
              </a:rPr>
              <a:t>observada</a:t>
            </a:r>
            <a:r>
              <a:rPr lang="en-US" sz="2800" b="1" dirty="0">
                <a:solidFill>
                  <a:srgbClr val="003366"/>
                </a:solidFill>
                <a:latin typeface="IBM Plex Sans SemiBold" panose="020B0503050203000203" pitchFamily="34" charset="77"/>
              </a:rPr>
              <a:t>...</a:t>
            </a:r>
          </a:p>
        </p:txBody>
      </p:sp>
      <p:sp>
        <p:nvSpPr>
          <p:cNvPr id="72719" name="Text Box 11"/>
          <p:cNvSpPr txBox="1">
            <a:spLocks noChangeArrowheads="1"/>
          </p:cNvSpPr>
          <p:nvPr/>
        </p:nvSpPr>
        <p:spPr bwMode="auto">
          <a:xfrm>
            <a:off x="5000625" y="4214813"/>
            <a:ext cx="408316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pt-BR" sz="2000" dirty="0">
                <a:solidFill>
                  <a:srgbClr val="000066"/>
                </a:solidFill>
                <a:latin typeface="IBM Plex Sans" panose="020B0503050203000203" pitchFamily="34" charset="77"/>
              </a:rPr>
              <a:t>Dado real do INPE (</a:t>
            </a:r>
            <a:r>
              <a:rPr lang="pt-BR" sz="2000" dirty="0" err="1">
                <a:solidFill>
                  <a:srgbClr val="000066"/>
                </a:solidFill>
                <a:latin typeface="IBM Plex Sans" panose="020B0503050203000203" pitchFamily="34" charset="77"/>
              </a:rPr>
              <a:t>Prodes</a:t>
            </a:r>
            <a:r>
              <a:rPr lang="pt-BR" sz="2000" dirty="0">
                <a:solidFill>
                  <a:srgbClr val="000066"/>
                </a:solidFill>
                <a:latin typeface="IBM Plex Sans" panose="020B0503050203000203" pitchFamily="34" charset="77"/>
              </a:rPr>
              <a:t>, 2008)</a:t>
            </a:r>
          </a:p>
        </p:txBody>
      </p:sp>
      <p:sp>
        <p:nvSpPr>
          <p:cNvPr id="72720" name="Rectangle 12"/>
          <p:cNvSpPr>
            <a:spLocks noChangeArrowheads="1"/>
          </p:cNvSpPr>
          <p:nvPr/>
        </p:nvSpPr>
        <p:spPr bwMode="auto">
          <a:xfrm>
            <a:off x="4848225" y="4743450"/>
            <a:ext cx="228600" cy="228600"/>
          </a:xfrm>
          <a:prstGeom prst="rect">
            <a:avLst/>
          </a:prstGeom>
          <a:solidFill>
            <a:srgbClr val="CC0099"/>
          </a:solidFill>
          <a:ln w="9525">
            <a:solidFill>
              <a:schemeClr val="tx1"/>
            </a:solidFill>
            <a:miter lim="800000"/>
            <a:headEnd/>
            <a:tailEnd/>
          </a:ln>
        </p:spPr>
        <p:txBody>
          <a:bodyPr wrap="none" anchor="ctr"/>
          <a:lstStyle/>
          <a:p>
            <a:endParaRPr lang="en-US" sz="2000" dirty="0">
              <a:solidFill>
                <a:srgbClr val="000066"/>
              </a:solidFill>
              <a:latin typeface="IBM Plex Sans" panose="020B0503050203000203" pitchFamily="34" charset="77"/>
            </a:endParaRPr>
          </a:p>
        </p:txBody>
      </p:sp>
      <p:sp>
        <p:nvSpPr>
          <p:cNvPr id="72721" name="Text Box 13"/>
          <p:cNvSpPr txBox="1">
            <a:spLocks noChangeArrowheads="1"/>
          </p:cNvSpPr>
          <p:nvPr/>
        </p:nvSpPr>
        <p:spPr bwMode="auto">
          <a:xfrm>
            <a:off x="5076825" y="4652963"/>
            <a:ext cx="38862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pt-BR" sz="1800" dirty="0" err="1">
                <a:solidFill>
                  <a:srgbClr val="000066"/>
                </a:solidFill>
                <a:latin typeface="IBM Plex Sans" panose="020B0503050203000203" pitchFamily="34" charset="77"/>
              </a:rPr>
              <a:t>Savannas</a:t>
            </a:r>
            <a:r>
              <a:rPr lang="pt-BR" sz="1800" dirty="0">
                <a:solidFill>
                  <a:srgbClr val="000066"/>
                </a:solidFill>
                <a:latin typeface="IBM Plex Sans" panose="020B0503050203000203" pitchFamily="34" charset="77"/>
              </a:rPr>
              <a:t>, non-</a:t>
            </a:r>
            <a:r>
              <a:rPr lang="pt-BR" sz="1800" dirty="0" err="1">
                <a:solidFill>
                  <a:srgbClr val="000066"/>
                </a:solidFill>
                <a:latin typeface="IBM Plex Sans" panose="020B0503050203000203" pitchFamily="34" charset="77"/>
              </a:rPr>
              <a:t>forested</a:t>
            </a:r>
            <a:r>
              <a:rPr lang="pt-BR" sz="1800" dirty="0">
                <a:solidFill>
                  <a:srgbClr val="000066"/>
                </a:solidFill>
                <a:latin typeface="IBM Plex Sans" panose="020B0503050203000203" pitchFamily="34" charset="77"/>
              </a:rPr>
              <a:t> </a:t>
            </a:r>
            <a:r>
              <a:rPr lang="pt-BR" sz="1800" dirty="0" err="1">
                <a:solidFill>
                  <a:srgbClr val="000066"/>
                </a:solidFill>
                <a:latin typeface="IBM Plex Sans" panose="020B0503050203000203" pitchFamily="34" charset="77"/>
              </a:rPr>
              <a:t>areas</a:t>
            </a:r>
            <a:r>
              <a:rPr lang="pt-BR" sz="1800" dirty="0">
                <a:solidFill>
                  <a:srgbClr val="000066"/>
                </a:solidFill>
                <a:latin typeface="IBM Plex Sans" panose="020B0503050203000203" pitchFamily="34" charset="77"/>
              </a:rPr>
              <a:t>, </a:t>
            </a:r>
            <a:r>
              <a:rPr lang="pt-BR" sz="1800" dirty="0" err="1">
                <a:solidFill>
                  <a:srgbClr val="000066"/>
                </a:solidFill>
                <a:latin typeface="IBM Plex Sans" panose="020B0503050203000203" pitchFamily="34" charset="77"/>
              </a:rPr>
              <a:t>deforested</a:t>
            </a:r>
            <a:r>
              <a:rPr lang="pt-BR" sz="1800" dirty="0">
                <a:solidFill>
                  <a:srgbClr val="000066"/>
                </a:solidFill>
                <a:latin typeface="IBM Plex Sans" panose="020B0503050203000203" pitchFamily="34" charset="77"/>
              </a:rPr>
              <a:t> </a:t>
            </a:r>
            <a:r>
              <a:rPr lang="pt-BR" sz="1800" dirty="0" err="1">
                <a:solidFill>
                  <a:srgbClr val="000066"/>
                </a:solidFill>
                <a:latin typeface="IBM Plex Sans" panose="020B0503050203000203" pitchFamily="34" charset="77"/>
              </a:rPr>
              <a:t>or</a:t>
            </a:r>
            <a:r>
              <a:rPr lang="pt-BR" sz="1800" dirty="0">
                <a:solidFill>
                  <a:srgbClr val="000066"/>
                </a:solidFill>
                <a:latin typeface="IBM Plex Sans" panose="020B0503050203000203" pitchFamily="34" charset="77"/>
              </a:rPr>
              <a:t> </a:t>
            </a:r>
            <a:r>
              <a:rPr lang="pt-BR" sz="1800" dirty="0" err="1">
                <a:solidFill>
                  <a:srgbClr val="000066"/>
                </a:solidFill>
                <a:latin typeface="IBM Plex Sans" panose="020B0503050203000203" pitchFamily="34" charset="77"/>
              </a:rPr>
              <a:t>heavely</a:t>
            </a:r>
            <a:r>
              <a:rPr lang="pt-BR" sz="1800" dirty="0">
                <a:solidFill>
                  <a:srgbClr val="000066"/>
                </a:solidFill>
                <a:latin typeface="IBM Plex Sans" panose="020B0503050203000203" pitchFamily="34" charset="77"/>
              </a:rPr>
              <a:t> </a:t>
            </a:r>
            <a:r>
              <a:rPr lang="pt-BR" sz="1800" dirty="0" err="1">
                <a:solidFill>
                  <a:srgbClr val="000066"/>
                </a:solidFill>
                <a:latin typeface="IBM Plex Sans" panose="020B0503050203000203" pitchFamily="34" charset="77"/>
              </a:rPr>
              <a:t>degrated</a:t>
            </a:r>
            <a:endParaRPr lang="pt-BR" sz="1800" dirty="0">
              <a:solidFill>
                <a:srgbClr val="000066"/>
              </a:solidFill>
              <a:latin typeface="IBM Plex Sans" panose="020B0503050203000203" pitchFamily="34" charset="77"/>
            </a:endParaRPr>
          </a:p>
        </p:txBody>
      </p:sp>
      <p:sp>
        <p:nvSpPr>
          <p:cNvPr id="72722" name="Rectangle 17"/>
          <p:cNvSpPr>
            <a:spLocks noChangeArrowheads="1"/>
          </p:cNvSpPr>
          <p:nvPr/>
        </p:nvSpPr>
        <p:spPr bwMode="auto">
          <a:xfrm>
            <a:off x="4862513" y="5581650"/>
            <a:ext cx="228600" cy="228600"/>
          </a:xfrm>
          <a:prstGeom prst="rect">
            <a:avLst/>
          </a:prstGeom>
          <a:solidFill>
            <a:srgbClr val="FFFF00"/>
          </a:solidFill>
          <a:ln w="9525">
            <a:solidFill>
              <a:schemeClr val="tx1"/>
            </a:solidFill>
            <a:miter lim="800000"/>
            <a:headEnd/>
            <a:tailEnd/>
          </a:ln>
        </p:spPr>
        <p:txBody>
          <a:bodyPr wrap="none" anchor="ctr"/>
          <a:lstStyle/>
          <a:p>
            <a:endParaRPr lang="en-US" sz="2000" dirty="0">
              <a:solidFill>
                <a:srgbClr val="000066"/>
              </a:solidFill>
              <a:latin typeface="IBM Plex Sans" panose="020B0503050203000203" pitchFamily="34" charset="77"/>
            </a:endParaRPr>
          </a:p>
        </p:txBody>
      </p:sp>
      <p:sp>
        <p:nvSpPr>
          <p:cNvPr id="72723" name="Text Box 18"/>
          <p:cNvSpPr txBox="1">
            <a:spLocks noChangeArrowheads="1"/>
          </p:cNvSpPr>
          <p:nvPr/>
        </p:nvSpPr>
        <p:spPr bwMode="auto">
          <a:xfrm>
            <a:off x="5148263" y="5510213"/>
            <a:ext cx="3886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pt-BR" sz="1800" dirty="0">
                <a:solidFill>
                  <a:srgbClr val="000066"/>
                </a:solidFill>
                <a:latin typeface="IBM Plex Sans" panose="020B0503050203000203" pitchFamily="34" charset="77"/>
              </a:rPr>
              <a:t>Desmatamento</a:t>
            </a:r>
          </a:p>
        </p:txBody>
      </p:sp>
      <p:sp>
        <p:nvSpPr>
          <p:cNvPr id="72724" name="Rectangle 19"/>
          <p:cNvSpPr>
            <a:spLocks noChangeArrowheads="1"/>
          </p:cNvSpPr>
          <p:nvPr/>
        </p:nvSpPr>
        <p:spPr bwMode="auto">
          <a:xfrm>
            <a:off x="4867275" y="6257925"/>
            <a:ext cx="228600" cy="228600"/>
          </a:xfrm>
          <a:prstGeom prst="rect">
            <a:avLst/>
          </a:prstGeom>
          <a:solidFill>
            <a:srgbClr val="006600"/>
          </a:solidFill>
          <a:ln w="9525">
            <a:solidFill>
              <a:schemeClr val="tx1"/>
            </a:solidFill>
            <a:miter lim="800000"/>
            <a:headEnd/>
            <a:tailEnd/>
          </a:ln>
        </p:spPr>
        <p:txBody>
          <a:bodyPr wrap="none" anchor="ctr"/>
          <a:lstStyle/>
          <a:p>
            <a:endParaRPr lang="en-US" sz="2000" dirty="0">
              <a:solidFill>
                <a:srgbClr val="000066"/>
              </a:solidFill>
              <a:latin typeface="IBM Plex Sans" panose="020B0503050203000203" pitchFamily="34" charset="77"/>
            </a:endParaRPr>
          </a:p>
        </p:txBody>
      </p:sp>
      <p:sp>
        <p:nvSpPr>
          <p:cNvPr id="72725" name="Text Box 20"/>
          <p:cNvSpPr txBox="1">
            <a:spLocks noChangeArrowheads="1"/>
          </p:cNvSpPr>
          <p:nvPr/>
        </p:nvSpPr>
        <p:spPr bwMode="auto">
          <a:xfrm>
            <a:off x="5095875" y="6167438"/>
            <a:ext cx="3886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pt-BR" sz="1800" dirty="0">
                <a:solidFill>
                  <a:srgbClr val="000066"/>
                </a:solidFill>
                <a:latin typeface="IBM Plex Sans" panose="020B0503050203000203" pitchFamily="34" charset="77"/>
              </a:rPr>
              <a:t> Floresta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AutoShape 7"/>
          <p:cNvSpPr>
            <a:spLocks noChangeArrowheads="1"/>
          </p:cNvSpPr>
          <p:nvPr/>
        </p:nvSpPr>
        <p:spPr bwMode="auto">
          <a:xfrm>
            <a:off x="2355850" y="1400175"/>
            <a:ext cx="457200" cy="381000"/>
          </a:xfrm>
          <a:prstGeom prst="rightArrow">
            <a:avLst>
              <a:gd name="adj1" fmla="val 50000"/>
              <a:gd name="adj2" fmla="val 30000"/>
            </a:avLst>
          </a:prstGeom>
          <a:solidFill>
            <a:schemeClr val="bg1"/>
          </a:solidFill>
          <a:ln w="9525">
            <a:solidFill>
              <a:schemeClr val="tx1"/>
            </a:solidFill>
            <a:miter lim="800000"/>
            <a:headEnd/>
            <a:tailEnd/>
          </a:ln>
        </p:spPr>
        <p:txBody>
          <a:bodyPr wrap="none" anchor="ctr"/>
          <a:lstStyle/>
          <a:p>
            <a:endParaRPr lang="en-US"/>
          </a:p>
        </p:txBody>
      </p:sp>
      <p:sp>
        <p:nvSpPr>
          <p:cNvPr id="74754" name="Text Box 10"/>
          <p:cNvSpPr txBox="1">
            <a:spLocks noChangeArrowheads="1"/>
          </p:cNvSpPr>
          <p:nvPr/>
        </p:nvSpPr>
        <p:spPr bwMode="auto">
          <a:xfrm>
            <a:off x="0" y="3738563"/>
            <a:ext cx="3810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spcBef>
                <a:spcPct val="50000"/>
              </a:spcBef>
            </a:pPr>
            <a:endParaRPr lang="en-US" sz="2800" dirty="0">
              <a:solidFill>
                <a:srgbClr val="000066"/>
              </a:solidFill>
              <a:latin typeface="IBM Plex Sans" panose="020B0503050203000203" pitchFamily="34" charset="77"/>
            </a:endParaRPr>
          </a:p>
        </p:txBody>
      </p:sp>
      <p:sp>
        <p:nvSpPr>
          <p:cNvPr id="74755" name="Text Box 11"/>
          <p:cNvSpPr txBox="1">
            <a:spLocks noChangeArrowheads="1"/>
          </p:cNvSpPr>
          <p:nvPr/>
        </p:nvSpPr>
        <p:spPr bwMode="auto">
          <a:xfrm>
            <a:off x="539750" y="4149725"/>
            <a:ext cx="2978701"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pt-BR" sz="2000" dirty="0" err="1">
                <a:solidFill>
                  <a:srgbClr val="000066"/>
                </a:solidFill>
                <a:latin typeface="IBM Plex Sans" panose="020B0503050203000203" pitchFamily="34" charset="77"/>
              </a:rPr>
              <a:t>Laurance</a:t>
            </a:r>
            <a:r>
              <a:rPr lang="pt-BR" sz="2000" dirty="0">
                <a:solidFill>
                  <a:srgbClr val="000066"/>
                </a:solidFill>
                <a:latin typeface="IBM Plex Sans" panose="020B0503050203000203" pitchFamily="34" charset="77"/>
              </a:rPr>
              <a:t> et al., 2001</a:t>
            </a:r>
          </a:p>
          <a:p>
            <a:pPr eaLnBrk="1" hangingPunct="1"/>
            <a:r>
              <a:rPr lang="pt-BR" sz="2000" dirty="0">
                <a:solidFill>
                  <a:srgbClr val="000066"/>
                </a:solidFill>
                <a:latin typeface="IBM Plex Sans" panose="020B0503050203000203" pitchFamily="34" charset="77"/>
              </a:rPr>
              <a:t>Cenário otimista (2020) </a:t>
            </a:r>
          </a:p>
        </p:txBody>
      </p:sp>
      <p:pic>
        <p:nvPicPr>
          <p:cNvPr id="26" name="Picture 4" descr="npo000076"/>
          <p:cNvPicPr>
            <a:picLocks noChangeAspect="1" noChangeArrowheads="1"/>
          </p:cNvPicPr>
          <p:nvPr/>
        </p:nvPicPr>
        <p:blipFill>
          <a:blip r:embed="rId3"/>
          <a:srcRect/>
          <a:stretch>
            <a:fillRect/>
          </a:stretch>
        </p:blipFill>
        <p:spPr bwMode="auto">
          <a:xfrm>
            <a:off x="611188" y="1052513"/>
            <a:ext cx="3865562" cy="2952750"/>
          </a:xfrm>
          <a:prstGeom prst="rect">
            <a:avLst/>
          </a:prstGeom>
          <a:noFill/>
          <a:ln w="9525" algn="ctr">
            <a:solidFill>
              <a:schemeClr val="bg1">
                <a:lumMod val="50000"/>
              </a:schemeClr>
            </a:solidFill>
            <a:miter lim="800000"/>
            <a:headEnd/>
            <a:tailEnd/>
          </a:ln>
        </p:spPr>
      </p:pic>
      <p:pic>
        <p:nvPicPr>
          <p:cNvPr id="74757" name="Picture 7" descr="Tapate_Amarel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1052513"/>
            <a:ext cx="3852862" cy="2970212"/>
          </a:xfrm>
          <a:prstGeom prst="rect">
            <a:avLst/>
          </a:prstGeom>
          <a:noFill/>
          <a:ln w="9525">
            <a:solidFill>
              <a:srgbClr val="7F7F7F"/>
            </a:solidFill>
            <a:miter lim="800000"/>
            <a:headEnd/>
            <a:tailEnd/>
          </a:ln>
          <a:extLst>
            <a:ext uri="{909E8E84-426E-40dd-AFC4-6F175D3DCCD1}">
              <a14:hiddenFill xmlns:a14="http://schemas.microsoft.com/office/drawing/2010/main" xmlns="">
                <a:solidFill>
                  <a:srgbClr val="FFFFFF"/>
                </a:solidFill>
              </a14:hiddenFill>
            </a:ext>
          </a:extLst>
        </p:spPr>
      </p:pic>
      <p:sp>
        <p:nvSpPr>
          <p:cNvPr id="74758" name="Rectangle 2"/>
          <p:cNvSpPr txBox="1">
            <a:spLocks noChangeArrowheads="1"/>
          </p:cNvSpPr>
          <p:nvPr/>
        </p:nvSpPr>
        <p:spPr bwMode="auto">
          <a:xfrm>
            <a:off x="755650" y="404813"/>
            <a:ext cx="81534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r>
              <a:rPr lang="en-US" sz="2800" dirty="0" err="1">
                <a:solidFill>
                  <a:srgbClr val="003366"/>
                </a:solidFill>
                <a:latin typeface="IBM Plex Sans" panose="020B0503050203000203" pitchFamily="34" charset="77"/>
              </a:rPr>
              <a:t>Cenário</a:t>
            </a:r>
            <a:r>
              <a:rPr lang="en-US" sz="2800" dirty="0">
                <a:solidFill>
                  <a:srgbClr val="003366"/>
                </a:solidFill>
                <a:latin typeface="IBM Plex Sans" panose="020B0503050203000203" pitchFamily="34" charset="77"/>
              </a:rPr>
              <a:t> de </a:t>
            </a:r>
            <a:r>
              <a:rPr lang="en-US" sz="2800" dirty="0" err="1">
                <a:solidFill>
                  <a:srgbClr val="003366"/>
                </a:solidFill>
                <a:latin typeface="IBM Plex Sans" panose="020B0503050203000203" pitchFamily="34" charset="77"/>
              </a:rPr>
              <a:t>catástrofe</a:t>
            </a:r>
            <a:r>
              <a:rPr lang="en-US" sz="2800" dirty="0">
                <a:solidFill>
                  <a:srgbClr val="003366"/>
                </a:solidFill>
                <a:latin typeface="IBM Plex Sans" panose="020B0503050203000203" pitchFamily="34" charset="77"/>
              </a:rPr>
              <a:t> e </a:t>
            </a:r>
            <a:r>
              <a:rPr lang="en-US" sz="2800" dirty="0" err="1">
                <a:solidFill>
                  <a:srgbClr val="003366"/>
                </a:solidFill>
                <a:latin typeface="IBM Plex Sans" panose="020B0503050203000203" pitchFamily="34" charset="77"/>
              </a:rPr>
              <a:t>realidade</a:t>
            </a:r>
            <a:r>
              <a:rPr lang="en-US" sz="2800" dirty="0">
                <a:solidFill>
                  <a:srgbClr val="003366"/>
                </a:solidFill>
                <a:latin typeface="IBM Plex Sans" panose="020B0503050203000203" pitchFamily="34" charset="77"/>
              </a:rPr>
              <a:t> </a:t>
            </a:r>
            <a:r>
              <a:rPr lang="en-US" sz="2800" dirty="0" err="1">
                <a:solidFill>
                  <a:srgbClr val="003366"/>
                </a:solidFill>
                <a:latin typeface="IBM Plex Sans" panose="020B0503050203000203" pitchFamily="34" charset="77"/>
              </a:rPr>
              <a:t>observada</a:t>
            </a:r>
            <a:r>
              <a:rPr lang="en-US" sz="2800" dirty="0">
                <a:solidFill>
                  <a:srgbClr val="003366"/>
                </a:solidFill>
                <a:latin typeface="IBM Plex Sans" panose="020B0503050203000203" pitchFamily="34" charset="77"/>
              </a:rPr>
              <a:t>...</a:t>
            </a:r>
          </a:p>
        </p:txBody>
      </p:sp>
      <p:sp>
        <p:nvSpPr>
          <p:cNvPr id="74759" name="Text Box 11"/>
          <p:cNvSpPr txBox="1">
            <a:spLocks noChangeArrowheads="1"/>
          </p:cNvSpPr>
          <p:nvPr/>
        </p:nvSpPr>
        <p:spPr bwMode="auto">
          <a:xfrm>
            <a:off x="5003800" y="4292600"/>
            <a:ext cx="408316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pt-BR" sz="2000" dirty="0">
                <a:solidFill>
                  <a:srgbClr val="000066"/>
                </a:solidFill>
                <a:latin typeface="IBM Plex Sans" panose="020B0503050203000203" pitchFamily="34" charset="77"/>
              </a:rPr>
              <a:t>Dado real do INPE (</a:t>
            </a:r>
            <a:r>
              <a:rPr lang="pt-BR" sz="2000" dirty="0" err="1">
                <a:solidFill>
                  <a:srgbClr val="000066"/>
                </a:solidFill>
                <a:latin typeface="IBM Plex Sans" panose="020B0503050203000203" pitchFamily="34" charset="77"/>
              </a:rPr>
              <a:t>Prodes</a:t>
            </a:r>
            <a:r>
              <a:rPr lang="pt-BR" sz="2000" dirty="0">
                <a:solidFill>
                  <a:srgbClr val="000066"/>
                </a:solidFill>
                <a:latin typeface="IBM Plex Sans" panose="020B0503050203000203" pitchFamily="34" charset="77"/>
              </a:rPr>
              <a:t>, 2008)</a:t>
            </a:r>
          </a:p>
        </p:txBody>
      </p:sp>
      <p:sp>
        <p:nvSpPr>
          <p:cNvPr id="74760" name="Seta para a direita 38"/>
          <p:cNvSpPr>
            <a:spLocks noChangeArrowheads="1"/>
          </p:cNvSpPr>
          <p:nvPr/>
        </p:nvSpPr>
        <p:spPr bwMode="auto">
          <a:xfrm>
            <a:off x="928688" y="2000250"/>
            <a:ext cx="428625" cy="357188"/>
          </a:xfrm>
          <a:prstGeom prst="rightArrow">
            <a:avLst>
              <a:gd name="adj1" fmla="val 50000"/>
              <a:gd name="adj2" fmla="val 50000"/>
            </a:avLst>
          </a:prstGeom>
          <a:solidFill>
            <a:schemeClr val="bg1"/>
          </a:solidFill>
          <a:ln w="9525">
            <a:solidFill>
              <a:schemeClr val="tx1"/>
            </a:solidFill>
            <a:miter lim="800000"/>
            <a:headEnd/>
            <a:tailEnd/>
          </a:ln>
        </p:spPr>
        <p:txBody>
          <a:bodyPr wrap="none"/>
          <a:lstStyle/>
          <a:p>
            <a:endParaRPr lang="en-US" sz="1400"/>
          </a:p>
        </p:txBody>
      </p:sp>
      <p:sp>
        <p:nvSpPr>
          <p:cNvPr id="74761" name="Seta para a direita 39"/>
          <p:cNvSpPr>
            <a:spLocks noChangeArrowheads="1"/>
          </p:cNvSpPr>
          <p:nvPr/>
        </p:nvSpPr>
        <p:spPr bwMode="auto">
          <a:xfrm>
            <a:off x="5786438" y="2214563"/>
            <a:ext cx="428625" cy="357187"/>
          </a:xfrm>
          <a:prstGeom prst="rightArrow">
            <a:avLst>
              <a:gd name="adj1" fmla="val 50000"/>
              <a:gd name="adj2" fmla="val 50000"/>
            </a:avLst>
          </a:prstGeom>
          <a:solidFill>
            <a:schemeClr val="bg1"/>
          </a:solidFill>
          <a:ln w="9525">
            <a:solidFill>
              <a:schemeClr val="tx1"/>
            </a:solidFill>
            <a:miter lim="800000"/>
            <a:headEnd/>
            <a:tailEnd/>
          </a:ln>
        </p:spPr>
        <p:txBody>
          <a:bodyPr wrap="none"/>
          <a:lstStyle/>
          <a:p>
            <a:endParaRPr lang="en-US" sz="1400"/>
          </a:p>
        </p:txBody>
      </p:sp>
      <p:sp>
        <p:nvSpPr>
          <p:cNvPr id="25" name="Rectangle 3"/>
          <p:cNvSpPr txBox="1">
            <a:spLocks noChangeArrowheads="1"/>
          </p:cNvSpPr>
          <p:nvPr/>
        </p:nvSpPr>
        <p:spPr>
          <a:xfrm>
            <a:off x="611188" y="4868863"/>
            <a:ext cx="3286125" cy="785812"/>
          </a:xfrm>
          <a:prstGeom prst="rect">
            <a:avLst/>
          </a:prstGeom>
          <a:solidFill>
            <a:schemeClr val="accent6">
              <a:lumMod val="40000"/>
              <a:lumOff val="60000"/>
            </a:schemeClr>
          </a:solidFill>
        </p:spPr>
        <p:txBody>
          <a:bodyPr/>
          <a:lstStyle/>
          <a:p>
            <a:pPr marL="342900" indent="-342900" eaLnBrk="0" hangingPunct="0">
              <a:spcBef>
                <a:spcPct val="20000"/>
              </a:spcBef>
              <a:buClr>
                <a:schemeClr val="bg2"/>
              </a:buClr>
              <a:buSzPct val="75000"/>
              <a:buFont typeface="Wingdings" pitchFamily="2" charset="2"/>
              <a:buNone/>
              <a:defRPr/>
            </a:pPr>
            <a:r>
              <a:rPr lang="pt-BR" sz="2000" kern="0" dirty="0">
                <a:solidFill>
                  <a:srgbClr val="700000"/>
                </a:solidFill>
                <a:latin typeface="IBM Plex Sans" panose="020B0503050203000203" pitchFamily="34" charset="77"/>
                <a:ea typeface="+mn-ea"/>
                <a:cs typeface="+mn-cs"/>
              </a:rPr>
              <a:t>Cerca de 1 milhão de km2 desmatados em 2020</a:t>
            </a:r>
          </a:p>
        </p:txBody>
      </p:sp>
      <p:sp>
        <p:nvSpPr>
          <p:cNvPr id="32" name="Rectangle 3"/>
          <p:cNvSpPr txBox="1">
            <a:spLocks noChangeArrowheads="1"/>
          </p:cNvSpPr>
          <p:nvPr/>
        </p:nvSpPr>
        <p:spPr>
          <a:xfrm>
            <a:off x="5003800" y="4941888"/>
            <a:ext cx="3286125" cy="785812"/>
          </a:xfrm>
          <a:prstGeom prst="rect">
            <a:avLst/>
          </a:prstGeom>
          <a:solidFill>
            <a:schemeClr val="accent6">
              <a:lumMod val="40000"/>
              <a:lumOff val="60000"/>
            </a:schemeClr>
          </a:solidFill>
        </p:spPr>
        <p:txBody>
          <a:bodyPr/>
          <a:lstStyle>
            <a:lvl1pPr marL="342900" indent="-342900"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spcBef>
                <a:spcPct val="20000"/>
              </a:spcBef>
              <a:buClr>
                <a:schemeClr val="bg2"/>
              </a:buClr>
              <a:buSzPct val="75000"/>
              <a:buFont typeface="Wingdings" charset="0"/>
              <a:buNone/>
              <a:defRPr/>
            </a:pPr>
            <a:r>
              <a:rPr lang="pt-BR" sz="2000" dirty="0">
                <a:solidFill>
                  <a:srgbClr val="700000"/>
                </a:solidFill>
                <a:latin typeface="IBM Plex Sans" panose="020B0503050203000203" pitchFamily="34" charset="77"/>
              </a:rPr>
              <a:t>Cerca de 500 mil km2 desmatados até 2009</a:t>
            </a:r>
          </a:p>
        </p:txBody>
      </p:sp>
      <p:sp>
        <p:nvSpPr>
          <p:cNvPr id="33" name="Rectangle 3"/>
          <p:cNvSpPr txBox="1">
            <a:spLocks noChangeArrowheads="1"/>
          </p:cNvSpPr>
          <p:nvPr/>
        </p:nvSpPr>
        <p:spPr>
          <a:xfrm>
            <a:off x="1357313" y="6072188"/>
            <a:ext cx="6429375" cy="785812"/>
          </a:xfrm>
          <a:prstGeom prst="rect">
            <a:avLst/>
          </a:prstGeom>
          <a:solidFill>
            <a:schemeClr val="accent6">
              <a:lumMod val="40000"/>
              <a:lumOff val="60000"/>
            </a:schemeClr>
          </a:solidFill>
        </p:spPr>
        <p:txBody>
          <a:bodyPr/>
          <a:lstStyle>
            <a:lvl1pPr marL="342900" indent="-342900"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spcBef>
                <a:spcPct val="20000"/>
              </a:spcBef>
              <a:buClr>
                <a:schemeClr val="bg2"/>
              </a:buClr>
              <a:buSzPct val="75000"/>
              <a:buFont typeface="Wingdings" charset="0"/>
              <a:buNone/>
              <a:defRPr/>
            </a:pPr>
            <a:r>
              <a:rPr lang="pt-BR" sz="2000" dirty="0">
                <a:solidFill>
                  <a:srgbClr val="700000"/>
                </a:solidFill>
                <a:latin typeface="IBM Plex Sans" panose="020B0503050203000203" pitchFamily="34" charset="77"/>
              </a:rPr>
              <a:t>Para que o cenário otimista de Laurence acontecesse, seria preciso desmatar 50 mil km2 por ano de 2010 a 2020!</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ítulo 1"/>
          <p:cNvSpPr>
            <a:spLocks noGrp="1"/>
          </p:cNvSpPr>
          <p:nvPr>
            <p:ph type="title"/>
          </p:nvPr>
        </p:nvSpPr>
        <p:spPr/>
        <p:txBody>
          <a:bodyPr/>
          <a:lstStyle/>
          <a:p>
            <a:pPr eaLnBrk="1" hangingPunct="1"/>
            <a:r>
              <a:rPr lang="pt-BR" dirty="0"/>
              <a:t>O que você faria?</a:t>
            </a:r>
          </a:p>
        </p:txBody>
      </p:sp>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031" y="1364398"/>
            <a:ext cx="8501062" cy="1671122"/>
          </a:xfrm>
          <a:prstGeom prst="rect">
            <a:avLst/>
          </a:prstGeom>
          <a:noFill/>
          <a:ln w="9525">
            <a:solidFill>
              <a:srgbClr val="7F7F7F"/>
            </a:solidFill>
            <a:miter lim="800000"/>
            <a:headEnd/>
            <a:tailEnd/>
          </a:ln>
          <a:extLst>
            <a:ext uri="{909E8E84-426E-40dd-AFC4-6F175D3DCCD1}">
              <a14:hiddenFill xmlns:a14="http://schemas.microsoft.com/office/drawing/2010/main" xmlns="">
                <a:solidFill>
                  <a:srgbClr val="FFFFFF"/>
                </a:solidFill>
              </a14:hiddenFill>
            </a:ext>
          </a:extLst>
        </p:spPr>
      </p:pic>
      <p:pic>
        <p:nvPicPr>
          <p:cNvPr id="768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3357563"/>
            <a:ext cx="7943850" cy="2357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3"/>
          <p:cNvSpPr txBox="1">
            <a:spLocks noChangeArrowheads="1"/>
          </p:cNvSpPr>
          <p:nvPr/>
        </p:nvSpPr>
        <p:spPr bwMode="auto">
          <a:xfrm>
            <a:off x="565454" y="5805264"/>
            <a:ext cx="8327026" cy="928687"/>
          </a:xfrm>
          <a:prstGeom prst="rect">
            <a:avLst/>
          </a:prstGeom>
          <a:solidFill>
            <a:schemeClr val="accent2">
              <a:lumMod val="20000"/>
              <a:lumOff val="80000"/>
            </a:schemeClr>
          </a:solidFill>
          <a:ln w="9525">
            <a:noFill/>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20000"/>
              </a:spcBef>
              <a:buClr>
                <a:schemeClr val="bg2"/>
              </a:buClr>
              <a:buSzPct val="75000"/>
              <a:defRPr/>
            </a:pPr>
            <a:r>
              <a:rPr lang="en-US" dirty="0">
                <a:solidFill>
                  <a:srgbClr val="000066"/>
                </a:solidFill>
                <a:latin typeface="IBM Plex Sans" panose="020B0503050203000203" pitchFamily="34" charset="77"/>
              </a:rPr>
              <a:t>F </a:t>
            </a:r>
            <a:r>
              <a:rPr lang="en-US" dirty="0" err="1">
                <a:solidFill>
                  <a:srgbClr val="000066"/>
                </a:solidFill>
                <a:latin typeface="IBM Plex Sans" panose="020B0503050203000203" pitchFamily="34" charset="77"/>
              </a:rPr>
              <a:t>Feitosa</a:t>
            </a:r>
            <a:r>
              <a:rPr lang="en-US" dirty="0">
                <a:solidFill>
                  <a:srgbClr val="000066"/>
                </a:solidFill>
                <a:latin typeface="IBM Plex Sans" panose="020B0503050203000203" pitchFamily="34" charset="77"/>
              </a:rPr>
              <a:t>, G </a:t>
            </a:r>
            <a:r>
              <a:rPr lang="en-US" dirty="0" err="1">
                <a:solidFill>
                  <a:srgbClr val="000066"/>
                </a:solidFill>
                <a:latin typeface="IBM Plex Sans" panose="020B0503050203000203" pitchFamily="34" charset="77"/>
              </a:rPr>
              <a:t>Câmara</a:t>
            </a:r>
            <a:r>
              <a:rPr lang="en-US" dirty="0">
                <a:solidFill>
                  <a:srgbClr val="000066"/>
                </a:solidFill>
                <a:latin typeface="IBM Plex Sans" panose="020B0503050203000203" pitchFamily="34" charset="77"/>
              </a:rPr>
              <a:t>, A Monteiro, T </a:t>
            </a:r>
            <a:r>
              <a:rPr lang="en-US" dirty="0" err="1">
                <a:solidFill>
                  <a:srgbClr val="000066"/>
                </a:solidFill>
                <a:latin typeface="IBM Plex Sans" panose="020B0503050203000203" pitchFamily="34" charset="77"/>
              </a:rPr>
              <a:t>Koschitzki</a:t>
            </a:r>
            <a:r>
              <a:rPr lang="en-US" dirty="0">
                <a:solidFill>
                  <a:srgbClr val="000066"/>
                </a:solidFill>
                <a:latin typeface="IBM Plex Sans" panose="020B0503050203000203" pitchFamily="34" charset="77"/>
              </a:rPr>
              <a:t>, M Silva, “Global and Local Spatial Indices of Urban Segregation”, International Journal of Geographical Information Science, </a:t>
            </a:r>
            <a:r>
              <a:rPr lang="en-US" dirty="0" err="1">
                <a:solidFill>
                  <a:srgbClr val="000066"/>
                </a:solidFill>
                <a:latin typeface="IBM Plex Sans" panose="020B0503050203000203" pitchFamily="34" charset="77"/>
              </a:rPr>
              <a:t>vol</a:t>
            </a:r>
            <a:r>
              <a:rPr lang="en-US" dirty="0">
                <a:solidFill>
                  <a:srgbClr val="000066"/>
                </a:solidFill>
                <a:latin typeface="IBM Plex Sans" panose="020B0503050203000203" pitchFamily="34" charset="77"/>
              </a:rPr>
              <a:t> 21(3):299-323, March 2007.</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r>
              <a:rPr lang="en-US" sz="2800" dirty="0" err="1">
                <a:ea typeface="ヒラギノ角ゴ Pro W3" charset="0"/>
                <a:cs typeface="ヒラギノ角ゴ Pro W3" charset="0"/>
              </a:rPr>
              <a:t>Pesquisadores</a:t>
            </a:r>
            <a:r>
              <a:rPr lang="en-US" sz="2800" dirty="0">
                <a:ea typeface="ヒラギノ角ゴ Pro W3" charset="0"/>
                <a:cs typeface="ヒラギノ角ゴ Pro W3" charset="0"/>
              </a:rPr>
              <a:t> do 3o. Mundo </a:t>
            </a:r>
            <a:r>
              <a:rPr lang="en-US" sz="2800" dirty="0" err="1">
                <a:ea typeface="ヒラギノ角ゴ Pro W3" charset="0"/>
                <a:cs typeface="ヒラギノ角ゴ Pro W3" charset="0"/>
              </a:rPr>
              <a:t>escrevem</a:t>
            </a:r>
            <a:r>
              <a:rPr lang="en-US" sz="2800" dirty="0">
                <a:ea typeface="ヒラギノ角ゴ Pro W3" charset="0"/>
                <a:cs typeface="ヒラギノ角ゴ Pro W3" charset="0"/>
              </a:rPr>
              <a:t> para Science</a:t>
            </a:r>
          </a:p>
        </p:txBody>
      </p:sp>
      <p:sp>
        <p:nvSpPr>
          <p:cNvPr id="50179" name="Rectangle 3"/>
          <p:cNvSpPr>
            <a:spLocks noGrp="1" noChangeArrowheads="1"/>
          </p:cNvSpPr>
          <p:nvPr>
            <p:ph type="body" idx="1"/>
          </p:nvPr>
        </p:nvSpPr>
        <p:spPr>
          <a:xfrm>
            <a:off x="694481" y="1484784"/>
            <a:ext cx="8243888" cy="1853952"/>
          </a:xfrm>
          <a:solidFill>
            <a:schemeClr val="accent2">
              <a:lumMod val="20000"/>
              <a:lumOff val="80000"/>
            </a:schemeClr>
          </a:solidFill>
          <a:ln>
            <a:solidFill>
              <a:srgbClr val="000066"/>
            </a:solidFill>
          </a:ln>
        </p:spPr>
        <p:txBody>
          <a:bodyPr/>
          <a:lstStyle/>
          <a:p>
            <a:pPr marL="0" indent="0">
              <a:spcBef>
                <a:spcPct val="0"/>
              </a:spcBef>
              <a:buFont typeface="Wingdings" charset="0"/>
              <a:buNone/>
            </a:pPr>
            <a:r>
              <a:rPr lang="en-US" sz="1800" b="1">
                <a:solidFill>
                  <a:srgbClr val="000066"/>
                </a:solidFill>
                <a:latin typeface="IBM Plex Serif" panose="02060503050406000203" pitchFamily="18" charset="77"/>
                <a:cs typeface="Times New Roman" charset="0"/>
              </a:rPr>
              <a:t>Amazon Deforestation Models: Challenging the </a:t>
            </a:r>
            <a:r>
              <a:rPr lang="en-US" sz="1800" b="1" i="1">
                <a:solidFill>
                  <a:srgbClr val="000066"/>
                </a:solidFill>
                <a:latin typeface="IBM Plex Serif" panose="02060503050406000203" pitchFamily="18" charset="77"/>
                <a:cs typeface="Times New Roman" charset="0"/>
              </a:rPr>
              <a:t>Only-Roads</a:t>
            </a:r>
            <a:r>
              <a:rPr lang="en-US" sz="1800" b="1">
                <a:solidFill>
                  <a:srgbClr val="000066"/>
                </a:solidFill>
                <a:latin typeface="IBM Plex Serif" panose="02060503050406000203" pitchFamily="18" charset="77"/>
                <a:cs typeface="Times New Roman" charset="0"/>
              </a:rPr>
              <a:t> Approach</a:t>
            </a:r>
          </a:p>
          <a:p>
            <a:pPr marL="0" indent="0">
              <a:spcBef>
                <a:spcPct val="0"/>
              </a:spcBef>
              <a:buFont typeface="Wingdings" charset="0"/>
              <a:buNone/>
            </a:pPr>
            <a:r>
              <a:rPr lang="en-US" sz="1800">
                <a:solidFill>
                  <a:srgbClr val="000066"/>
                </a:solidFill>
                <a:latin typeface="IBM Plex Serif" panose="02060503050406000203" pitchFamily="18" charset="77"/>
                <a:cs typeface="Times New Roman" charset="0"/>
              </a:rPr>
              <a:t>“Deforestation predictions presented by Laurance et al. are based on the assumption that the governmental road infrastructure is the prime factor driving deforestation. Simplistic models such as Laurance et al. may deviate attention from real deforestation causes, being potentially misleading in terms of deforestation control.”</a:t>
            </a:r>
            <a:endParaRPr lang="en-US" altLang="ja-JP" sz="1800" b="1">
              <a:solidFill>
                <a:srgbClr val="000066"/>
              </a:solidFill>
              <a:latin typeface="IBM Plex Serif" panose="02060503050406000203" pitchFamily="18" charset="77"/>
              <a:cs typeface="Times New Roman" charset="0"/>
            </a:endParaRPr>
          </a:p>
          <a:p>
            <a:pPr marL="0" indent="0">
              <a:lnSpc>
                <a:spcPct val="120000"/>
              </a:lnSpc>
              <a:spcBef>
                <a:spcPct val="0"/>
              </a:spcBef>
              <a:buFont typeface="Wingdings" charset="0"/>
              <a:buNone/>
            </a:pPr>
            <a:endParaRPr lang="en-US" sz="1800" b="1">
              <a:solidFill>
                <a:srgbClr val="000066"/>
              </a:solidFill>
              <a:latin typeface="IBM Plex Serif" panose="02060503050406000203" pitchFamily="18" charset="77"/>
            </a:endParaRPr>
          </a:p>
        </p:txBody>
      </p:sp>
      <p:pic>
        <p:nvPicPr>
          <p:cNvPr id="77827" name="Picture 4" descr="npo000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3714750"/>
            <a:ext cx="3636963" cy="2928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3"/>
          <p:cNvSpPr txBox="1">
            <a:spLocks noChangeArrowheads="1"/>
          </p:cNvSpPr>
          <p:nvPr/>
        </p:nvSpPr>
        <p:spPr>
          <a:xfrm>
            <a:off x="4368800" y="4077072"/>
            <a:ext cx="4775200" cy="2071687"/>
          </a:xfrm>
          <a:prstGeom prst="rect">
            <a:avLst/>
          </a:prstGeom>
          <a:solidFill>
            <a:schemeClr val="accent2">
              <a:lumMod val="20000"/>
              <a:lumOff val="80000"/>
            </a:schemeClr>
          </a:solidFill>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spcBef>
                <a:spcPct val="20000"/>
              </a:spcBef>
              <a:buClr>
                <a:schemeClr val="bg2"/>
              </a:buClr>
              <a:buSzPct val="75000"/>
              <a:buFont typeface="Wingdings" charset="0"/>
              <a:buNone/>
              <a:defRPr/>
            </a:pPr>
            <a:r>
              <a:rPr lang="pt-BR" sz="2000" dirty="0">
                <a:solidFill>
                  <a:srgbClr val="000066"/>
                </a:solidFill>
                <a:latin typeface="IBM Plex Sans" panose="020B0503050203000203" pitchFamily="34" charset="77"/>
              </a:rPr>
              <a:t>Texto publicado como </a:t>
            </a:r>
            <a:r>
              <a:rPr lang="ja-JP" altLang="pt-BR" sz="2000">
                <a:solidFill>
                  <a:srgbClr val="000066"/>
                </a:solidFill>
                <a:latin typeface="IBM Plex Sans" panose="020B0503050203000203" pitchFamily="34" charset="77"/>
              </a:rPr>
              <a:t>“</a:t>
            </a:r>
            <a:r>
              <a:rPr lang="pt-BR" sz="2000" dirty="0" err="1">
                <a:solidFill>
                  <a:srgbClr val="000066"/>
                </a:solidFill>
                <a:latin typeface="IBM Plex Sans" panose="020B0503050203000203" pitchFamily="34" charset="77"/>
              </a:rPr>
              <a:t>letter</a:t>
            </a:r>
            <a:r>
              <a:rPr lang="ja-JP" altLang="pt-BR" sz="2000">
                <a:solidFill>
                  <a:srgbClr val="000066"/>
                </a:solidFill>
                <a:latin typeface="IBM Plex Sans" panose="020B0503050203000203" pitchFamily="34" charset="77"/>
              </a:rPr>
              <a:t>”</a:t>
            </a:r>
            <a:r>
              <a:rPr lang="pt-BR" sz="2000" dirty="0">
                <a:solidFill>
                  <a:srgbClr val="000066"/>
                </a:solidFill>
                <a:latin typeface="IBM Plex Sans" panose="020B0503050203000203" pitchFamily="34" charset="77"/>
              </a:rPr>
              <a:t>, sem o mesmo destaque do artigo original de </a:t>
            </a:r>
            <a:r>
              <a:rPr lang="pt-BR" sz="2000" dirty="0" err="1">
                <a:solidFill>
                  <a:srgbClr val="000066"/>
                </a:solidFill>
                <a:latin typeface="IBM Plex Sans" panose="020B0503050203000203" pitchFamily="34" charset="77"/>
              </a:rPr>
              <a:t>Laurance</a:t>
            </a:r>
            <a:r>
              <a:rPr lang="pt-BR" sz="2000" dirty="0">
                <a:solidFill>
                  <a:srgbClr val="000066"/>
                </a:solidFill>
                <a:latin typeface="IBM Plex Sans" panose="020B0503050203000203" pitchFamily="34" charset="77"/>
              </a:rPr>
              <a:t>.</a:t>
            </a:r>
          </a:p>
          <a:p>
            <a:pPr>
              <a:spcBef>
                <a:spcPct val="20000"/>
              </a:spcBef>
              <a:buClr>
                <a:schemeClr val="bg2"/>
              </a:buClr>
              <a:buSzPct val="75000"/>
              <a:buFont typeface="Wingdings" charset="0"/>
              <a:buNone/>
              <a:defRPr/>
            </a:pPr>
            <a:endParaRPr lang="pt-BR" sz="2000" dirty="0">
              <a:solidFill>
                <a:srgbClr val="000066"/>
              </a:solidFill>
              <a:latin typeface="IBM Plex Sans" panose="020B0503050203000203" pitchFamily="34" charset="77"/>
            </a:endParaRPr>
          </a:p>
          <a:p>
            <a:pPr>
              <a:spcBef>
                <a:spcPct val="20000"/>
              </a:spcBef>
              <a:buClr>
                <a:schemeClr val="bg2"/>
              </a:buClr>
              <a:buSzPct val="75000"/>
              <a:buFont typeface="Wingdings" charset="0"/>
              <a:buNone/>
              <a:defRPr/>
            </a:pPr>
            <a:r>
              <a:rPr lang="pt-BR" sz="2000" dirty="0">
                <a:solidFill>
                  <a:srgbClr val="000066"/>
                </a:solidFill>
                <a:latin typeface="IBM Plex Sans" panose="020B0503050203000203" pitchFamily="34" charset="77"/>
              </a:rPr>
              <a:t>Exagero de gringo tem mais valor que resposta de </a:t>
            </a:r>
            <a:r>
              <a:rPr lang="pt-BR" sz="2000" dirty="0" err="1">
                <a:solidFill>
                  <a:srgbClr val="000066"/>
                </a:solidFill>
                <a:latin typeface="IBM Plex Sans" panose="020B0503050203000203" pitchFamily="34" charset="77"/>
              </a:rPr>
              <a:t>dalit</a:t>
            </a:r>
            <a:r>
              <a:rPr lang="pt-BR" sz="2000" dirty="0">
                <a:solidFill>
                  <a:srgbClr val="000066"/>
                </a:solidFill>
                <a:latin typeface="IBM Plex Sans" panose="020B0503050203000203" pitchFamily="34" charset="77"/>
              </a:rPr>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ítulo 1"/>
          <p:cNvSpPr>
            <a:spLocks noGrp="1"/>
          </p:cNvSpPr>
          <p:nvPr>
            <p:ph type="title"/>
          </p:nvPr>
        </p:nvSpPr>
        <p:spPr/>
        <p:txBody>
          <a:bodyPr/>
          <a:lstStyle/>
          <a:p>
            <a:r>
              <a:rPr lang="pt-BR" dirty="0"/>
              <a:t>Resumo: A ética científica é amoral</a:t>
            </a:r>
          </a:p>
        </p:txBody>
      </p:sp>
      <p:sp>
        <p:nvSpPr>
          <p:cNvPr id="5" name="Rectangle 3"/>
          <p:cNvSpPr txBox="1">
            <a:spLocks noChangeArrowheads="1"/>
          </p:cNvSpPr>
          <p:nvPr/>
        </p:nvSpPr>
        <p:spPr>
          <a:xfrm>
            <a:off x="4214813" y="1714500"/>
            <a:ext cx="2571750" cy="1071563"/>
          </a:xfrm>
          <a:prstGeom prst="rect">
            <a:avLst/>
          </a:prstGeom>
          <a:solidFill>
            <a:schemeClr val="accent2">
              <a:lumMod val="20000"/>
              <a:lumOff val="80000"/>
            </a:schemeClr>
          </a:solidFill>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spcBef>
                <a:spcPct val="20000"/>
              </a:spcBef>
              <a:buClr>
                <a:schemeClr val="bg2"/>
              </a:buClr>
              <a:buSzPct val="75000"/>
              <a:buFont typeface="Wingdings" charset="0"/>
              <a:buNone/>
              <a:defRPr/>
            </a:pPr>
            <a:r>
              <a:rPr lang="pt-BR" sz="2000" dirty="0">
                <a:solidFill>
                  <a:srgbClr val="000066"/>
                </a:solidFill>
                <a:latin typeface="IBM Plex Sans" panose="020B0503050203000203" pitchFamily="34" charset="77"/>
              </a:rPr>
              <a:t>Siga as regras da ética científica para conseguir publicar </a:t>
            </a:r>
          </a:p>
        </p:txBody>
      </p:sp>
      <p:sp>
        <p:nvSpPr>
          <p:cNvPr id="60422" name="Seta para a direita 6"/>
          <p:cNvSpPr>
            <a:spLocks noChangeArrowheads="1"/>
          </p:cNvSpPr>
          <p:nvPr/>
        </p:nvSpPr>
        <p:spPr bwMode="auto">
          <a:xfrm>
            <a:off x="4429125" y="2928938"/>
            <a:ext cx="2143125" cy="285750"/>
          </a:xfrm>
          <a:prstGeom prst="rightArrow">
            <a:avLst>
              <a:gd name="adj1" fmla="val 50000"/>
              <a:gd name="adj2" fmla="val 50000"/>
            </a:avLst>
          </a:prstGeom>
          <a:solidFill>
            <a:schemeClr val="accent6">
              <a:lumMod val="40000"/>
              <a:lumOff val="60000"/>
            </a:schemeClr>
          </a:solidFill>
          <a:ln w="9525" algn="ctr">
            <a:solidFill>
              <a:schemeClr val="tx1"/>
            </a:solidFill>
            <a:miter lim="800000"/>
            <a:headEnd/>
            <a:tailEnd/>
          </a:ln>
        </p:spPr>
        <p:txBody>
          <a:bodyPr wrap="none"/>
          <a:lstStyle/>
          <a:p>
            <a:pPr>
              <a:defRPr/>
            </a:pPr>
            <a:endParaRPr lang="pt-BR" sz="1400">
              <a:latin typeface="Arial" pitchFamily="34" charset="0"/>
              <a:ea typeface="+mn-ea"/>
              <a:cs typeface="Arial" pitchFamily="34" charset="0"/>
            </a:endParaRPr>
          </a:p>
        </p:txBody>
      </p:sp>
      <p:sp>
        <p:nvSpPr>
          <p:cNvPr id="10" name="Rectangle 3"/>
          <p:cNvSpPr txBox="1">
            <a:spLocks noChangeArrowheads="1"/>
          </p:cNvSpPr>
          <p:nvPr/>
        </p:nvSpPr>
        <p:spPr>
          <a:xfrm>
            <a:off x="3107530" y="4071938"/>
            <a:ext cx="4786313" cy="2495550"/>
          </a:xfrm>
          <a:prstGeom prst="rect">
            <a:avLst/>
          </a:prstGeom>
          <a:solidFill>
            <a:schemeClr val="accent2">
              <a:lumMod val="20000"/>
              <a:lumOff val="80000"/>
            </a:schemeClr>
          </a:solidFill>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spcBef>
                <a:spcPct val="20000"/>
              </a:spcBef>
              <a:buClr>
                <a:schemeClr val="bg2"/>
              </a:buClr>
              <a:buSzPct val="75000"/>
              <a:buFont typeface="Wingdings" charset="0"/>
              <a:buNone/>
              <a:defRPr/>
            </a:pPr>
            <a:r>
              <a:rPr lang="pt-BR" sz="2000" dirty="0">
                <a:solidFill>
                  <a:srgbClr val="700000"/>
                </a:solidFill>
                <a:latin typeface="IBM Plex Sans" panose="020B0503050203000203" pitchFamily="34" charset="77"/>
              </a:rPr>
              <a:t>Não tenha ilusões:</a:t>
            </a:r>
          </a:p>
          <a:p>
            <a:pPr>
              <a:spcBef>
                <a:spcPct val="20000"/>
              </a:spcBef>
              <a:buClr>
                <a:schemeClr val="bg2"/>
              </a:buClr>
              <a:buSzPct val="75000"/>
              <a:buFont typeface="Wingdings" charset="0"/>
              <a:buNone/>
              <a:defRPr/>
            </a:pPr>
            <a:r>
              <a:rPr lang="pt-BR" sz="2000" dirty="0">
                <a:solidFill>
                  <a:srgbClr val="700000"/>
                </a:solidFill>
                <a:latin typeface="IBM Plex Sans" panose="020B0503050203000203" pitchFamily="34" charset="77"/>
              </a:rPr>
              <a:t>1. Ciência é atividade competitiva</a:t>
            </a:r>
          </a:p>
          <a:p>
            <a:pPr>
              <a:spcBef>
                <a:spcPct val="20000"/>
              </a:spcBef>
              <a:buClr>
                <a:schemeClr val="bg2"/>
              </a:buClr>
              <a:buSzPct val="75000"/>
              <a:buFont typeface="Wingdings" charset="0"/>
              <a:buNone/>
              <a:defRPr/>
            </a:pPr>
            <a:r>
              <a:rPr lang="pt-BR" sz="2000" dirty="0">
                <a:solidFill>
                  <a:srgbClr val="700000"/>
                </a:solidFill>
                <a:latin typeface="IBM Plex Sans" panose="020B0503050203000203" pitchFamily="34" charset="77"/>
              </a:rPr>
              <a:t>2. Os limites da ética científica são fluidos</a:t>
            </a:r>
          </a:p>
          <a:p>
            <a:pPr>
              <a:spcBef>
                <a:spcPct val="20000"/>
              </a:spcBef>
              <a:buClr>
                <a:schemeClr val="bg2"/>
              </a:buClr>
              <a:buSzPct val="75000"/>
              <a:buFont typeface="Wingdings" charset="0"/>
              <a:buNone/>
              <a:defRPr/>
            </a:pPr>
            <a:r>
              <a:rPr lang="pt-BR" sz="2000" dirty="0">
                <a:solidFill>
                  <a:srgbClr val="700000"/>
                </a:solidFill>
                <a:latin typeface="IBM Plex Sans" panose="020B0503050203000203" pitchFamily="34" charset="77"/>
              </a:rPr>
              <a:t>3. Há muita gente desonesta</a:t>
            </a:r>
          </a:p>
          <a:p>
            <a:pPr>
              <a:spcBef>
                <a:spcPct val="20000"/>
              </a:spcBef>
              <a:buClr>
                <a:schemeClr val="bg2"/>
              </a:buClr>
              <a:buSzPct val="75000"/>
              <a:buFont typeface="Wingdings" charset="0"/>
              <a:buNone/>
              <a:defRPr/>
            </a:pPr>
            <a:r>
              <a:rPr lang="pt-BR" sz="2000" dirty="0">
                <a:solidFill>
                  <a:srgbClr val="700000"/>
                </a:solidFill>
                <a:latin typeface="IBM Plex Sans" panose="020B0503050203000203" pitchFamily="34" charset="77"/>
              </a:rPr>
              <a:t>...procure manter-se íntegro mesmo assim!</a:t>
            </a:r>
          </a:p>
          <a:p>
            <a:pPr>
              <a:spcBef>
                <a:spcPct val="20000"/>
              </a:spcBef>
              <a:buClr>
                <a:schemeClr val="bg2"/>
              </a:buClr>
              <a:buSzPct val="75000"/>
              <a:buFont typeface="Wingdings" charset="0"/>
              <a:buNone/>
              <a:defRPr/>
            </a:pPr>
            <a:endParaRPr lang="pt-BR" sz="2000" dirty="0">
              <a:solidFill>
                <a:srgbClr val="700000"/>
              </a:solidFill>
              <a:latin typeface="IBM Plex Sans" panose="020B0503050203000203" pitchFamily="34" charset="77"/>
            </a:endParaRPr>
          </a:p>
          <a:p>
            <a:pPr>
              <a:spcBef>
                <a:spcPct val="20000"/>
              </a:spcBef>
              <a:buClr>
                <a:schemeClr val="bg2"/>
              </a:buClr>
              <a:buSzPct val="75000"/>
              <a:buFont typeface="Wingdings" charset="0"/>
              <a:buNone/>
              <a:defRPr/>
            </a:pPr>
            <a:r>
              <a:rPr lang="pt-BR" sz="2000" dirty="0">
                <a:solidFill>
                  <a:srgbClr val="700000"/>
                </a:solidFill>
                <a:latin typeface="IBM Plex Sans" panose="020B0503050203000203" pitchFamily="34" charset="77"/>
              </a:rPr>
              <a:t> </a:t>
            </a:r>
          </a:p>
        </p:txBody>
      </p:sp>
      <p:pic>
        <p:nvPicPr>
          <p:cNvPr id="798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1428750"/>
            <a:ext cx="3314700" cy="2320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987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0" y="1071563"/>
            <a:ext cx="219075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9879" name="Picture 11" descr="http://www.nature.com/scitable/content/ne0000/ne0000/ne0000/ne0000/3151150/gentleman_and_scientis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3929063"/>
            <a:ext cx="2247900" cy="2638425"/>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ítulo 1"/>
          <p:cNvSpPr>
            <a:spLocks noGrp="1"/>
          </p:cNvSpPr>
          <p:nvPr>
            <p:ph type="title"/>
          </p:nvPr>
        </p:nvSpPr>
        <p:spPr/>
        <p:txBody>
          <a:bodyPr/>
          <a:lstStyle/>
          <a:p>
            <a:pPr eaLnBrk="1" hangingPunct="1"/>
            <a:r>
              <a:rPr lang="pt-BR" dirty="0"/>
              <a:t>Origens da Ética: Aristóteles (</a:t>
            </a:r>
            <a:r>
              <a:rPr lang="pt-BR" dirty="0" err="1"/>
              <a:t>sec</a:t>
            </a:r>
            <a:r>
              <a:rPr lang="pt-BR" dirty="0"/>
              <a:t> IV AC)</a:t>
            </a:r>
          </a:p>
        </p:txBody>
      </p:sp>
      <p:pic>
        <p:nvPicPr>
          <p:cNvPr id="9218" name="Picture 2" descr="File:Aristotle Altemps Inv85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1428750"/>
            <a:ext cx="3200400" cy="428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CaixaDeTexto 4"/>
          <p:cNvSpPr txBox="1"/>
          <p:nvPr/>
        </p:nvSpPr>
        <p:spPr>
          <a:xfrm>
            <a:off x="4357688" y="1571625"/>
            <a:ext cx="4071937" cy="1938992"/>
          </a:xfrm>
          <a:prstGeom prst="rect">
            <a:avLst/>
          </a:prstGeom>
          <a:solidFill>
            <a:schemeClr val="accent2">
              <a:lumMod val="20000"/>
              <a:lumOff val="80000"/>
            </a:schemeClr>
          </a:solidFill>
        </p:spPr>
        <p:txBody>
          <a:bodyPr>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ja-JP" altLang="pt-BR" sz="2000">
                <a:solidFill>
                  <a:srgbClr val="000066"/>
                </a:solidFill>
                <a:latin typeface="IBM Plex Sans" panose="020B0503050203000203" pitchFamily="34" charset="77"/>
              </a:rPr>
              <a:t>“</a:t>
            </a:r>
            <a:r>
              <a:rPr lang="pt-BR" sz="2000" dirty="0">
                <a:solidFill>
                  <a:srgbClr val="000066"/>
                </a:solidFill>
                <a:latin typeface="IBM Plex Sans" panose="020B0503050203000203" pitchFamily="34" charset="77"/>
              </a:rPr>
              <a:t>A virtude tem a ver com as paixões e ações, nas quais o excesso e a falta constituem e são censurados, ao passo que o meio é louvado e constitui a retidão</a:t>
            </a:r>
            <a:r>
              <a:rPr lang="ja-JP" altLang="pt-BR" sz="2000">
                <a:solidFill>
                  <a:srgbClr val="000066"/>
                </a:solidFill>
                <a:latin typeface="IBM Plex Sans" panose="020B0503050203000203" pitchFamily="34" charset="77"/>
              </a:rPr>
              <a:t>”</a:t>
            </a:r>
            <a:endParaRPr lang="pt-BR" sz="2000" dirty="0">
              <a:solidFill>
                <a:srgbClr val="000066"/>
              </a:solidFill>
              <a:latin typeface="IBM Plex Sans" panose="020B0503050203000203" pitchFamily="34" charset="77"/>
            </a:endParaRPr>
          </a:p>
        </p:txBody>
      </p:sp>
      <p:sp>
        <p:nvSpPr>
          <p:cNvPr id="6" name="CaixaDeTexto 5"/>
          <p:cNvSpPr txBox="1"/>
          <p:nvPr/>
        </p:nvSpPr>
        <p:spPr>
          <a:xfrm>
            <a:off x="4357688" y="3861048"/>
            <a:ext cx="4071937" cy="400110"/>
          </a:xfrm>
          <a:prstGeom prst="rect">
            <a:avLst/>
          </a:prstGeom>
          <a:solidFill>
            <a:schemeClr val="accent6">
              <a:lumMod val="40000"/>
              <a:lumOff val="60000"/>
            </a:schemeClr>
          </a:solidFill>
        </p:spPr>
        <p:txBody>
          <a:bodyPr>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ja-JP" altLang="pt-BR" sz="2000">
                <a:solidFill>
                  <a:srgbClr val="000066"/>
                </a:solidFill>
                <a:latin typeface="IBM Plex Sans" panose="020B0503050203000203" pitchFamily="34" charset="77"/>
              </a:rPr>
              <a:t>“</a:t>
            </a:r>
            <a:r>
              <a:rPr lang="pt-BR" sz="2000" dirty="0">
                <a:solidFill>
                  <a:srgbClr val="000066"/>
                </a:solidFill>
                <a:latin typeface="IBM Plex Sans" panose="020B0503050203000203" pitchFamily="34" charset="77"/>
              </a:rPr>
              <a:t>A maior virtude ética é a justiça.</a:t>
            </a:r>
            <a:r>
              <a:rPr lang="ja-JP" altLang="pt-BR" sz="2000">
                <a:solidFill>
                  <a:srgbClr val="000066"/>
                </a:solidFill>
                <a:latin typeface="IBM Plex Sans" panose="020B0503050203000203" pitchFamily="34" charset="77"/>
              </a:rPr>
              <a:t>”</a:t>
            </a:r>
            <a:endParaRPr lang="pt-BR" sz="2000" dirty="0">
              <a:solidFill>
                <a:srgbClr val="000066"/>
              </a:solidFill>
              <a:latin typeface="IBM Plex Sans" panose="020B0503050203000203" pitchFamily="34" charset="77"/>
            </a:endParaRPr>
          </a:p>
        </p:txBody>
      </p:sp>
      <p:sp>
        <p:nvSpPr>
          <p:cNvPr id="7" name="CaixaDeTexto 6"/>
          <p:cNvSpPr txBox="1"/>
          <p:nvPr/>
        </p:nvSpPr>
        <p:spPr>
          <a:xfrm>
            <a:off x="4357688" y="4725144"/>
            <a:ext cx="4071937" cy="1015663"/>
          </a:xfrm>
          <a:prstGeom prst="rect">
            <a:avLst/>
          </a:prstGeom>
          <a:solidFill>
            <a:schemeClr val="accent6">
              <a:lumMod val="40000"/>
              <a:lumOff val="60000"/>
            </a:schemeClr>
          </a:solidFill>
        </p:spPr>
        <p:txBody>
          <a:bodyPr wrap="square">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pt-BR" sz="2000" dirty="0">
                <a:solidFill>
                  <a:srgbClr val="700000"/>
                </a:solidFill>
                <a:latin typeface="IBM Plex Sans" panose="020B0503050203000203" pitchFamily="34" charset="77"/>
              </a:rPr>
              <a:t>Ética em Aristóteles: vitória da razão sobre os instintos (não tem dimensão moral normativa)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ítulo 1"/>
          <p:cNvSpPr>
            <a:spLocks noGrp="1"/>
          </p:cNvSpPr>
          <p:nvPr>
            <p:ph type="title"/>
          </p:nvPr>
        </p:nvSpPr>
        <p:spPr/>
        <p:txBody>
          <a:bodyPr/>
          <a:lstStyle/>
          <a:p>
            <a:r>
              <a:rPr lang="pt-BR" dirty="0"/>
              <a:t>Resumo: A ética científica é amoral</a:t>
            </a:r>
          </a:p>
        </p:txBody>
      </p:sp>
      <p:pic>
        <p:nvPicPr>
          <p:cNvPr id="8089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0" y="928688"/>
            <a:ext cx="2000250"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3"/>
          <p:cNvSpPr txBox="1">
            <a:spLocks noChangeArrowheads="1"/>
          </p:cNvSpPr>
          <p:nvPr/>
        </p:nvSpPr>
        <p:spPr>
          <a:xfrm>
            <a:off x="4214813" y="1714500"/>
            <a:ext cx="2857500" cy="1285875"/>
          </a:xfrm>
          <a:prstGeom prst="rect">
            <a:avLst/>
          </a:prstGeom>
          <a:solidFill>
            <a:schemeClr val="accent2">
              <a:lumMod val="20000"/>
              <a:lumOff val="80000"/>
            </a:schemeClr>
          </a:solidFill>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spcBef>
                <a:spcPct val="20000"/>
              </a:spcBef>
              <a:buClr>
                <a:schemeClr val="bg2"/>
              </a:buClr>
              <a:buSzPct val="75000"/>
              <a:buFont typeface="Wingdings" charset="0"/>
              <a:buNone/>
              <a:defRPr/>
            </a:pPr>
            <a:r>
              <a:rPr lang="pt-BR" sz="2000" dirty="0">
                <a:solidFill>
                  <a:srgbClr val="000066"/>
                </a:solidFill>
                <a:latin typeface="IBM Plex Sans" panose="020B0503050203000203" pitchFamily="34" charset="77"/>
              </a:rPr>
              <a:t>Conheça as regras e os limites da ética científica e não tenha ilusões  </a:t>
            </a:r>
          </a:p>
        </p:txBody>
      </p:sp>
      <p:pic>
        <p:nvPicPr>
          <p:cNvPr id="80900" name="Picture 2" descr="http://www.rtoddking.com/images/chinawin2005/050201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249363"/>
            <a:ext cx="3571875" cy="267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901" name="Seta para a direita 6"/>
          <p:cNvSpPr>
            <a:spLocks noChangeArrowheads="1"/>
          </p:cNvSpPr>
          <p:nvPr/>
        </p:nvSpPr>
        <p:spPr bwMode="auto">
          <a:xfrm>
            <a:off x="4572000" y="3000375"/>
            <a:ext cx="2143125" cy="285750"/>
          </a:xfrm>
          <a:prstGeom prst="rightArrow">
            <a:avLst>
              <a:gd name="adj1" fmla="val 50000"/>
              <a:gd name="adj2" fmla="val 50000"/>
            </a:avLst>
          </a:prstGeom>
          <a:solidFill>
            <a:schemeClr val="accent2">
              <a:lumMod val="20000"/>
              <a:lumOff val="80000"/>
            </a:schemeClr>
          </a:solidFill>
          <a:ln w="9525">
            <a:solidFill>
              <a:schemeClr val="tx1"/>
            </a:solidFill>
            <a:miter lim="800000"/>
            <a:headEnd/>
            <a:tailEnd/>
          </a:ln>
        </p:spPr>
        <p:txBody>
          <a:bodyPr wrap="none"/>
          <a:lstStyle/>
          <a:p>
            <a:endParaRPr lang="en-US" sz="1400"/>
          </a:p>
        </p:txBody>
      </p:sp>
      <p:pic>
        <p:nvPicPr>
          <p:cNvPr id="80902" name="Imagem 7" descr="darwi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2938" y="4071938"/>
            <a:ext cx="1785937" cy="2446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3"/>
          <p:cNvSpPr txBox="1">
            <a:spLocks noChangeArrowheads="1"/>
          </p:cNvSpPr>
          <p:nvPr/>
        </p:nvSpPr>
        <p:spPr>
          <a:xfrm>
            <a:off x="2500313" y="4643438"/>
            <a:ext cx="4214812" cy="1428750"/>
          </a:xfrm>
          <a:prstGeom prst="rect">
            <a:avLst/>
          </a:prstGeom>
          <a:solidFill>
            <a:schemeClr val="accent2">
              <a:lumMod val="20000"/>
              <a:lumOff val="80000"/>
            </a:schemeClr>
          </a:solidFill>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spcBef>
                <a:spcPct val="20000"/>
              </a:spcBef>
              <a:buClr>
                <a:schemeClr val="bg2"/>
              </a:buClr>
              <a:buSzPct val="75000"/>
              <a:buFont typeface="Wingdings" charset="0"/>
              <a:buNone/>
              <a:defRPr/>
            </a:pPr>
            <a:r>
              <a:rPr lang="pt-BR" sz="2000" dirty="0">
                <a:solidFill>
                  <a:srgbClr val="700000"/>
                </a:solidFill>
                <a:latin typeface="IBM Plex Sans" panose="020B0503050203000203" pitchFamily="34" charset="77"/>
              </a:rPr>
              <a:t>Fazer Ciência não lhe fará ser uma pessoa melhor...</a:t>
            </a:r>
          </a:p>
          <a:p>
            <a:pPr>
              <a:spcBef>
                <a:spcPct val="20000"/>
              </a:spcBef>
              <a:buClr>
                <a:schemeClr val="bg2"/>
              </a:buClr>
              <a:buSzPct val="75000"/>
              <a:buFont typeface="Wingdings" charset="0"/>
              <a:buNone/>
              <a:defRPr/>
            </a:pPr>
            <a:r>
              <a:rPr lang="pt-BR" sz="2000" dirty="0">
                <a:solidFill>
                  <a:srgbClr val="700000"/>
                </a:solidFill>
                <a:latin typeface="IBM Plex Sans" panose="020B0503050203000203" pitchFamily="34" charset="77"/>
              </a:rPr>
              <a:t>...mas mesmo assim você poderá ser feliz, se souber como agir!</a:t>
            </a:r>
          </a:p>
        </p:txBody>
      </p:sp>
      <p:pic>
        <p:nvPicPr>
          <p:cNvPr id="8090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3238" y="4214813"/>
            <a:ext cx="2290762" cy="2143125"/>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ítulo 1"/>
          <p:cNvSpPr>
            <a:spLocks noGrp="1"/>
          </p:cNvSpPr>
          <p:nvPr>
            <p:ph type="title"/>
          </p:nvPr>
        </p:nvSpPr>
        <p:spPr>
          <a:xfrm>
            <a:off x="685800" y="381000"/>
            <a:ext cx="8458200" cy="762000"/>
          </a:xfrm>
        </p:spPr>
        <p:txBody>
          <a:bodyPr/>
          <a:lstStyle/>
          <a:p>
            <a:pPr eaLnBrk="1" hangingPunct="1"/>
            <a:r>
              <a:rPr lang="pt-BR" dirty="0"/>
              <a:t>Tomás de Aquino (</a:t>
            </a:r>
            <a:r>
              <a:rPr lang="en-US" dirty="0"/>
              <a:t>1225- 1274)</a:t>
            </a:r>
            <a:endParaRPr lang="pt-BR" dirty="0"/>
          </a:p>
        </p:txBody>
      </p:sp>
      <p:pic>
        <p:nvPicPr>
          <p:cNvPr id="10242" name="Picture 2" descr="http://www.sciencemusings.com/uploaded_images/Aquinas-7202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285875"/>
            <a:ext cx="2958604" cy="4508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CaixaDeTexto 3"/>
          <p:cNvSpPr txBox="1"/>
          <p:nvPr/>
        </p:nvSpPr>
        <p:spPr>
          <a:xfrm>
            <a:off x="4143375" y="1428750"/>
            <a:ext cx="4643438" cy="1015663"/>
          </a:xfrm>
          <a:prstGeom prst="rect">
            <a:avLst/>
          </a:prstGeom>
          <a:solidFill>
            <a:schemeClr val="accent6">
              <a:lumMod val="40000"/>
              <a:lumOff val="60000"/>
            </a:schemeClr>
          </a:solidFill>
        </p:spPr>
        <p:txBody>
          <a:bodyPr>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ja-JP" altLang="pt-BR" sz="2000">
                <a:solidFill>
                  <a:srgbClr val="000066"/>
                </a:solidFill>
                <a:latin typeface="IBM Plex Sans" panose="020B0503050203000203" pitchFamily="34" charset="77"/>
              </a:rPr>
              <a:t>“</a:t>
            </a:r>
            <a:r>
              <a:rPr lang="pt-BR" sz="2000" dirty="0">
                <a:solidFill>
                  <a:srgbClr val="000066"/>
                </a:solidFill>
                <a:latin typeface="IBM Plex Sans" panose="020B0503050203000203" pitchFamily="34" charset="77"/>
              </a:rPr>
              <a:t>Todas as ações humanas devem ser dirigidas a um fim último, a felicidade de estar com Deus</a:t>
            </a:r>
            <a:r>
              <a:rPr lang="ja-JP" altLang="pt-BR" sz="2000">
                <a:solidFill>
                  <a:srgbClr val="000066"/>
                </a:solidFill>
                <a:latin typeface="IBM Plex Sans" panose="020B0503050203000203" pitchFamily="34" charset="77"/>
              </a:rPr>
              <a:t>”</a:t>
            </a:r>
            <a:endParaRPr lang="pt-BR" sz="2000" dirty="0">
              <a:solidFill>
                <a:srgbClr val="000066"/>
              </a:solidFill>
              <a:latin typeface="IBM Plex Sans" panose="020B0503050203000203" pitchFamily="34" charset="77"/>
            </a:endParaRPr>
          </a:p>
        </p:txBody>
      </p:sp>
      <p:sp>
        <p:nvSpPr>
          <p:cNvPr id="5" name="CaixaDeTexto 4"/>
          <p:cNvSpPr txBox="1"/>
          <p:nvPr/>
        </p:nvSpPr>
        <p:spPr>
          <a:xfrm>
            <a:off x="4143376" y="2714625"/>
            <a:ext cx="4643438" cy="2246769"/>
          </a:xfrm>
          <a:prstGeom prst="rect">
            <a:avLst/>
          </a:prstGeom>
          <a:solidFill>
            <a:schemeClr val="accent6">
              <a:lumMod val="40000"/>
              <a:lumOff val="60000"/>
            </a:schemeClr>
          </a:solidFill>
        </p:spPr>
        <p:txBody>
          <a:bodyPr wrap="square">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pt-BR" sz="2000" dirty="0">
                <a:solidFill>
                  <a:srgbClr val="000066"/>
                </a:solidFill>
                <a:latin typeface="IBM Plex Sans" panose="020B0503050203000203" pitchFamily="34" charset="77"/>
              </a:rPr>
              <a:t>Quatro virtudes cardeais</a:t>
            </a:r>
          </a:p>
          <a:p>
            <a:pPr eaLnBrk="1" hangingPunct="1">
              <a:defRPr/>
            </a:pPr>
            <a:endParaRPr lang="pt-BR" sz="2000" dirty="0">
              <a:solidFill>
                <a:srgbClr val="000066"/>
              </a:solidFill>
              <a:latin typeface="IBM Plex Sans" panose="020B0503050203000203" pitchFamily="34" charset="77"/>
            </a:endParaRPr>
          </a:p>
          <a:p>
            <a:pPr eaLnBrk="1" hangingPunct="1">
              <a:defRPr/>
            </a:pPr>
            <a:r>
              <a:rPr lang="pt-BR" sz="2000" dirty="0">
                <a:solidFill>
                  <a:srgbClr val="000066"/>
                </a:solidFill>
                <a:latin typeface="IBM Plex Sans" panose="020B0503050203000203" pitchFamily="34" charset="77"/>
              </a:rPr>
              <a:t>Prudência : ver aquilo que é</a:t>
            </a:r>
          </a:p>
          <a:p>
            <a:pPr eaLnBrk="1" hangingPunct="1">
              <a:defRPr/>
            </a:pPr>
            <a:r>
              <a:rPr lang="pt-BR" sz="2000" dirty="0">
                <a:solidFill>
                  <a:srgbClr val="000066"/>
                </a:solidFill>
                <a:latin typeface="IBM Plex Sans" panose="020B0503050203000203" pitchFamily="34" charset="77"/>
              </a:rPr>
              <a:t>Justiça: dar o que é devido</a:t>
            </a:r>
          </a:p>
          <a:p>
            <a:pPr eaLnBrk="1" hangingPunct="1">
              <a:defRPr/>
            </a:pPr>
            <a:r>
              <a:rPr lang="pt-BR" sz="2000" dirty="0">
                <a:solidFill>
                  <a:srgbClr val="000066"/>
                </a:solidFill>
                <a:latin typeface="IBM Plex Sans" panose="020B0503050203000203" pitchFamily="34" charset="77"/>
              </a:rPr>
              <a:t>Coragem: resistir ao medo</a:t>
            </a:r>
          </a:p>
          <a:p>
            <a:pPr eaLnBrk="1" hangingPunct="1">
              <a:defRPr/>
            </a:pPr>
            <a:r>
              <a:rPr lang="pt-BR" sz="2000" dirty="0">
                <a:solidFill>
                  <a:srgbClr val="000066"/>
                </a:solidFill>
                <a:latin typeface="IBM Plex Sans" panose="020B0503050203000203" pitchFamily="34" charset="77"/>
              </a:rPr>
              <a:t>Temperança: defender-se das paixões</a:t>
            </a:r>
          </a:p>
          <a:p>
            <a:pPr eaLnBrk="1" hangingPunct="1">
              <a:defRPr/>
            </a:pPr>
            <a:endParaRPr lang="pt-BR" sz="2000" dirty="0">
              <a:solidFill>
                <a:srgbClr val="000066"/>
              </a:solidFill>
              <a:latin typeface="IBM Plex Sans" panose="020B0503050203000203" pitchFamily="34" charset="77"/>
            </a:endParaRPr>
          </a:p>
        </p:txBody>
      </p:sp>
      <p:sp>
        <p:nvSpPr>
          <p:cNvPr id="7" name="CaixaDeTexto 6"/>
          <p:cNvSpPr txBox="1"/>
          <p:nvPr/>
        </p:nvSpPr>
        <p:spPr>
          <a:xfrm>
            <a:off x="827583" y="5937099"/>
            <a:ext cx="7959229" cy="707886"/>
          </a:xfrm>
          <a:prstGeom prst="rect">
            <a:avLst/>
          </a:prstGeom>
          <a:solidFill>
            <a:schemeClr val="accent6">
              <a:lumMod val="40000"/>
              <a:lumOff val="60000"/>
            </a:schemeClr>
          </a:solidFill>
        </p:spPr>
        <p:txBody>
          <a:bodyPr wrap="square">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pt-BR" sz="2000" dirty="0">
                <a:solidFill>
                  <a:srgbClr val="700000"/>
                </a:solidFill>
                <a:latin typeface="IBM Plex Sans" panose="020B0503050203000203" pitchFamily="34" charset="77"/>
              </a:rPr>
              <a:t>Ética em Tomás de Aquino: aplicação dos princípios morais (normativa)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3929062" y="2756245"/>
            <a:ext cx="4929187" cy="1323439"/>
          </a:xfrm>
          <a:prstGeom prst="rect">
            <a:avLst/>
          </a:prstGeom>
          <a:solidFill>
            <a:schemeClr val="accent2">
              <a:lumMod val="20000"/>
              <a:lumOff val="80000"/>
            </a:schemeClr>
          </a:solidFill>
        </p:spPr>
        <p:txBody>
          <a:bodyPr>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ja-JP" altLang="pt-BR" sz="2000">
                <a:solidFill>
                  <a:srgbClr val="000066"/>
                </a:solidFill>
                <a:latin typeface="IBM Plex Sans" panose="020B0503050203000203" pitchFamily="34" charset="77"/>
              </a:rPr>
              <a:t>“</a:t>
            </a:r>
            <a:r>
              <a:rPr lang="pt-BR" sz="2000" dirty="0">
                <a:solidFill>
                  <a:srgbClr val="000066"/>
                </a:solidFill>
                <a:latin typeface="IBM Plex Sans" panose="020B0503050203000203" pitchFamily="34" charset="77"/>
              </a:rPr>
              <a:t>A mente humana pode entender a essência infinita de Deus, mas não há nada que ele possa fazer que o torne imortal</a:t>
            </a:r>
            <a:r>
              <a:rPr lang="ja-JP" altLang="pt-BR" sz="2000">
                <a:solidFill>
                  <a:srgbClr val="000066"/>
                </a:solidFill>
                <a:latin typeface="IBM Plex Sans" panose="020B0503050203000203" pitchFamily="34" charset="77"/>
              </a:rPr>
              <a:t>”</a:t>
            </a:r>
            <a:endParaRPr lang="pt-BR" sz="2000" dirty="0">
              <a:solidFill>
                <a:srgbClr val="000066"/>
              </a:solidFill>
              <a:latin typeface="IBM Plex Sans" panose="020B0503050203000203" pitchFamily="34" charset="77"/>
            </a:endParaRPr>
          </a:p>
        </p:txBody>
      </p:sp>
      <p:sp>
        <p:nvSpPr>
          <p:cNvPr id="11266" name="Título 1"/>
          <p:cNvSpPr>
            <a:spLocks noGrp="1"/>
          </p:cNvSpPr>
          <p:nvPr>
            <p:ph type="title"/>
          </p:nvPr>
        </p:nvSpPr>
        <p:spPr/>
        <p:txBody>
          <a:bodyPr/>
          <a:lstStyle/>
          <a:p>
            <a:pPr eaLnBrk="1" hangingPunct="1"/>
            <a:r>
              <a:rPr lang="pt-BR" dirty="0"/>
              <a:t>Origens da Ética: Spinoza (1632-1677)</a:t>
            </a:r>
          </a:p>
        </p:txBody>
      </p:sp>
      <p:pic>
        <p:nvPicPr>
          <p:cNvPr id="11267" name="Picture 2" descr="File:Spinoz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714500"/>
            <a:ext cx="3000375" cy="381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CaixaDeTexto 3"/>
          <p:cNvSpPr txBox="1"/>
          <p:nvPr/>
        </p:nvSpPr>
        <p:spPr>
          <a:xfrm>
            <a:off x="3929063" y="1191954"/>
            <a:ext cx="4929187" cy="1323439"/>
          </a:xfrm>
          <a:prstGeom prst="rect">
            <a:avLst/>
          </a:prstGeom>
          <a:solidFill>
            <a:schemeClr val="accent2">
              <a:lumMod val="20000"/>
              <a:lumOff val="80000"/>
            </a:schemeClr>
          </a:solidFill>
        </p:spPr>
        <p:txBody>
          <a:bodyPr>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ja-JP" altLang="pt-BR" sz="2000">
                <a:solidFill>
                  <a:srgbClr val="000066"/>
                </a:solidFill>
                <a:latin typeface="IBM Plex Sans" panose="020B0503050203000203" pitchFamily="34" charset="77"/>
              </a:rPr>
              <a:t>“</a:t>
            </a:r>
            <a:r>
              <a:rPr lang="en-US" sz="2000" dirty="0">
                <a:solidFill>
                  <a:srgbClr val="000066"/>
                </a:solidFill>
                <a:latin typeface="IBM Plex Sans" panose="020B0503050203000203" pitchFamily="34" charset="77"/>
              </a:rPr>
              <a:t>Deus </a:t>
            </a:r>
            <a:r>
              <a:rPr lang="en-US" sz="2000" dirty="0" err="1">
                <a:solidFill>
                  <a:srgbClr val="000066"/>
                </a:solidFill>
                <a:latin typeface="IBM Plex Sans" panose="020B0503050203000203" pitchFamily="34" charset="77"/>
              </a:rPr>
              <a:t>é</a:t>
            </a:r>
            <a:r>
              <a:rPr lang="en-US" sz="2000" dirty="0">
                <a:solidFill>
                  <a:srgbClr val="000066"/>
                </a:solidFill>
                <a:latin typeface="IBM Plex Sans" panose="020B0503050203000203" pitchFamily="34" charset="77"/>
              </a:rPr>
              <a:t> </a:t>
            </a:r>
            <a:r>
              <a:rPr lang="en-US" sz="2000" dirty="0" err="1">
                <a:solidFill>
                  <a:srgbClr val="000066"/>
                </a:solidFill>
                <a:latin typeface="IBM Plex Sans" panose="020B0503050203000203" pitchFamily="34" charset="77"/>
              </a:rPr>
              <a:t>uma</a:t>
            </a:r>
            <a:r>
              <a:rPr lang="en-US" sz="2000" dirty="0">
                <a:solidFill>
                  <a:srgbClr val="000066"/>
                </a:solidFill>
                <a:latin typeface="IBM Plex Sans" panose="020B0503050203000203" pitchFamily="34" charset="77"/>
              </a:rPr>
              <a:t> </a:t>
            </a:r>
            <a:r>
              <a:rPr lang="en-US" sz="2000" dirty="0" err="1">
                <a:solidFill>
                  <a:srgbClr val="000066"/>
                </a:solidFill>
                <a:latin typeface="IBM Plex Sans" panose="020B0503050203000203" pitchFamily="34" charset="77"/>
              </a:rPr>
              <a:t>substância</a:t>
            </a:r>
            <a:r>
              <a:rPr lang="en-US" sz="2000" dirty="0">
                <a:solidFill>
                  <a:srgbClr val="000066"/>
                </a:solidFill>
                <a:latin typeface="IBM Plex Sans" panose="020B0503050203000203" pitchFamily="34" charset="77"/>
              </a:rPr>
              <a:t> </a:t>
            </a:r>
            <a:r>
              <a:rPr lang="en-US" sz="2000" dirty="0" err="1">
                <a:solidFill>
                  <a:srgbClr val="000066"/>
                </a:solidFill>
                <a:latin typeface="IBM Plex Sans" panose="020B0503050203000203" pitchFamily="34" charset="77"/>
              </a:rPr>
              <a:t>infinita</a:t>
            </a:r>
            <a:r>
              <a:rPr lang="en-US" sz="2000" dirty="0">
                <a:solidFill>
                  <a:srgbClr val="000066"/>
                </a:solidFill>
                <a:latin typeface="IBM Plex Sans" panose="020B0503050203000203" pitchFamily="34" charset="77"/>
              </a:rPr>
              <a:t>, </a:t>
            </a:r>
            <a:r>
              <a:rPr lang="en-US" sz="2000" dirty="0" err="1">
                <a:solidFill>
                  <a:srgbClr val="000066"/>
                </a:solidFill>
                <a:latin typeface="IBM Plex Sans" panose="020B0503050203000203" pitchFamily="34" charset="77"/>
              </a:rPr>
              <a:t>composta</a:t>
            </a:r>
            <a:r>
              <a:rPr lang="en-US" sz="2000" dirty="0">
                <a:solidFill>
                  <a:srgbClr val="000066"/>
                </a:solidFill>
                <a:latin typeface="IBM Plex Sans" panose="020B0503050203000203" pitchFamily="34" charset="77"/>
              </a:rPr>
              <a:t> de um </a:t>
            </a:r>
            <a:r>
              <a:rPr lang="en-US" sz="2000" dirty="0" err="1">
                <a:solidFill>
                  <a:srgbClr val="000066"/>
                </a:solidFill>
                <a:latin typeface="IBM Plex Sans" panose="020B0503050203000203" pitchFamily="34" charset="77"/>
              </a:rPr>
              <a:t>infinito</a:t>
            </a:r>
            <a:r>
              <a:rPr lang="en-US" sz="2000" dirty="0">
                <a:solidFill>
                  <a:srgbClr val="000066"/>
                </a:solidFill>
                <a:latin typeface="IBM Plex Sans" panose="020B0503050203000203" pitchFamily="34" charset="77"/>
              </a:rPr>
              <a:t> de </a:t>
            </a:r>
            <a:r>
              <a:rPr lang="en-US" sz="2000" dirty="0" err="1">
                <a:solidFill>
                  <a:srgbClr val="000066"/>
                </a:solidFill>
                <a:latin typeface="IBM Plex Sans" panose="020B0503050203000203" pitchFamily="34" charset="77"/>
              </a:rPr>
              <a:t>atributos</a:t>
            </a:r>
            <a:r>
              <a:rPr lang="en-US" sz="2000" dirty="0">
                <a:solidFill>
                  <a:srgbClr val="000066"/>
                </a:solidFill>
                <a:latin typeface="IBM Plex Sans" panose="020B0503050203000203" pitchFamily="34" charset="77"/>
              </a:rPr>
              <a:t>. </a:t>
            </a:r>
            <a:r>
              <a:rPr lang="en-US" sz="2000" dirty="0" err="1">
                <a:solidFill>
                  <a:srgbClr val="000066"/>
                </a:solidFill>
                <a:latin typeface="IBM Plex Sans" panose="020B0503050203000203" pitchFamily="34" charset="77"/>
              </a:rPr>
              <a:t>É</a:t>
            </a:r>
            <a:r>
              <a:rPr lang="en-US" sz="2000" dirty="0">
                <a:solidFill>
                  <a:srgbClr val="000066"/>
                </a:solidFill>
                <a:latin typeface="IBM Plex Sans" panose="020B0503050203000203" pitchFamily="34" charset="77"/>
              </a:rPr>
              <a:t> a </a:t>
            </a:r>
            <a:r>
              <a:rPr lang="en-US" sz="2000" dirty="0" err="1">
                <a:solidFill>
                  <a:srgbClr val="000066"/>
                </a:solidFill>
                <a:latin typeface="IBM Plex Sans" panose="020B0503050203000203" pitchFamily="34" charset="77"/>
              </a:rPr>
              <a:t>única</a:t>
            </a:r>
            <a:r>
              <a:rPr lang="en-US" sz="2000" dirty="0">
                <a:solidFill>
                  <a:srgbClr val="000066"/>
                </a:solidFill>
                <a:latin typeface="IBM Plex Sans" panose="020B0503050203000203" pitchFamily="34" charset="77"/>
              </a:rPr>
              <a:t> </a:t>
            </a:r>
            <a:r>
              <a:rPr lang="en-US" sz="2000" dirty="0" err="1">
                <a:solidFill>
                  <a:srgbClr val="000066"/>
                </a:solidFill>
                <a:latin typeface="IBM Plex Sans" panose="020B0503050203000203" pitchFamily="34" charset="77"/>
              </a:rPr>
              <a:t>substância</a:t>
            </a:r>
            <a:r>
              <a:rPr lang="en-US" sz="2000" dirty="0">
                <a:solidFill>
                  <a:srgbClr val="000066"/>
                </a:solidFill>
                <a:latin typeface="IBM Plex Sans" panose="020B0503050203000203" pitchFamily="34" charset="77"/>
              </a:rPr>
              <a:t> do </a:t>
            </a:r>
            <a:r>
              <a:rPr lang="en-US" sz="2000" dirty="0" err="1">
                <a:solidFill>
                  <a:srgbClr val="000066"/>
                </a:solidFill>
                <a:latin typeface="IBM Plex Sans" panose="020B0503050203000203" pitchFamily="34" charset="77"/>
              </a:rPr>
              <a:t>universo</a:t>
            </a:r>
            <a:r>
              <a:rPr lang="en-US" sz="2000" dirty="0">
                <a:solidFill>
                  <a:srgbClr val="000066"/>
                </a:solidFill>
                <a:latin typeface="IBM Plex Sans" panose="020B0503050203000203" pitchFamily="34" charset="77"/>
              </a:rPr>
              <a:t>.</a:t>
            </a:r>
            <a:r>
              <a:rPr lang="ja-JP" altLang="pt-BR" sz="2000">
                <a:solidFill>
                  <a:srgbClr val="000066"/>
                </a:solidFill>
                <a:latin typeface="IBM Plex Sans" panose="020B0503050203000203" pitchFamily="34" charset="77"/>
              </a:rPr>
              <a:t>”</a:t>
            </a:r>
            <a:r>
              <a:rPr lang="pt-BR" sz="2000" dirty="0">
                <a:solidFill>
                  <a:srgbClr val="000066"/>
                </a:solidFill>
                <a:latin typeface="IBM Plex Sans" panose="020B0503050203000203" pitchFamily="34" charset="77"/>
              </a:rPr>
              <a:t> (Deus, </a:t>
            </a:r>
            <a:r>
              <a:rPr lang="pt-BR" sz="2000" dirty="0" err="1">
                <a:solidFill>
                  <a:srgbClr val="000066"/>
                </a:solidFill>
                <a:latin typeface="IBM Plex Sans" panose="020B0503050203000203" pitchFamily="34" charset="77"/>
              </a:rPr>
              <a:t>sive</a:t>
            </a:r>
            <a:r>
              <a:rPr lang="pt-BR" sz="2000" dirty="0">
                <a:solidFill>
                  <a:srgbClr val="000066"/>
                </a:solidFill>
                <a:latin typeface="IBM Plex Sans" panose="020B0503050203000203" pitchFamily="34" charset="77"/>
              </a:rPr>
              <a:t> Natura)</a:t>
            </a:r>
          </a:p>
        </p:txBody>
      </p:sp>
      <p:sp>
        <p:nvSpPr>
          <p:cNvPr id="5" name="CaixaDeTexto 4"/>
          <p:cNvSpPr txBox="1"/>
          <p:nvPr/>
        </p:nvSpPr>
        <p:spPr>
          <a:xfrm>
            <a:off x="3910013" y="4515187"/>
            <a:ext cx="4929187" cy="1015663"/>
          </a:xfrm>
          <a:prstGeom prst="rect">
            <a:avLst/>
          </a:prstGeom>
          <a:solidFill>
            <a:schemeClr val="accent6">
              <a:lumMod val="40000"/>
              <a:lumOff val="60000"/>
            </a:schemeClr>
          </a:solidFill>
        </p:spPr>
        <p:txBody>
          <a:bodyPr>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pt-BR" sz="2000" dirty="0">
                <a:solidFill>
                  <a:srgbClr val="000066"/>
                </a:solidFill>
                <a:latin typeface="IBM Plex Sans" panose="020B0503050203000203" pitchFamily="34" charset="77"/>
              </a:rPr>
              <a:t>Não há Bem ou Mal absoluto; as más ações são feitas por aqueles que não conhecem Deus </a:t>
            </a:r>
          </a:p>
        </p:txBody>
      </p:sp>
      <p:sp>
        <p:nvSpPr>
          <p:cNvPr id="6" name="CaixaDeTexto 5"/>
          <p:cNvSpPr txBox="1"/>
          <p:nvPr/>
        </p:nvSpPr>
        <p:spPr>
          <a:xfrm>
            <a:off x="767953" y="5871517"/>
            <a:ext cx="7989093" cy="461665"/>
          </a:xfrm>
          <a:prstGeom prst="rect">
            <a:avLst/>
          </a:prstGeom>
          <a:solidFill>
            <a:schemeClr val="accent6">
              <a:lumMod val="40000"/>
              <a:lumOff val="60000"/>
            </a:schemeClr>
          </a:solidFill>
        </p:spPr>
        <p:txBody>
          <a:bodyPr wrap="square">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pt-BR" sz="2400" dirty="0">
                <a:solidFill>
                  <a:srgbClr val="700000"/>
                </a:solidFill>
                <a:latin typeface="IBM Plex Sans" panose="020B0503050203000203" pitchFamily="34" charset="77"/>
              </a:rPr>
              <a:t>Ética em Spinoza: aplicação do conhecimento (cognitiva)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ítulo 1"/>
          <p:cNvSpPr>
            <a:spLocks noGrp="1"/>
          </p:cNvSpPr>
          <p:nvPr>
            <p:ph type="title"/>
          </p:nvPr>
        </p:nvSpPr>
        <p:spPr/>
        <p:txBody>
          <a:bodyPr/>
          <a:lstStyle/>
          <a:p>
            <a:pPr eaLnBrk="1" hangingPunct="1"/>
            <a:r>
              <a:rPr lang="pt-BR" dirty="0"/>
              <a:t>Origens da Ética: Max Weber (1864-1920)</a:t>
            </a:r>
          </a:p>
        </p:txBody>
      </p:sp>
      <p:pic>
        <p:nvPicPr>
          <p:cNvPr id="12290" name="Picture 2" descr="Ficheiro:Max Weber 18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214438"/>
            <a:ext cx="3429000" cy="457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tângulo 4"/>
          <p:cNvSpPr/>
          <p:nvPr/>
        </p:nvSpPr>
        <p:spPr>
          <a:xfrm>
            <a:off x="4139952" y="1772816"/>
            <a:ext cx="4786313" cy="2554545"/>
          </a:xfrm>
          <a:prstGeom prst="rect">
            <a:avLst/>
          </a:prstGeom>
          <a:solidFill>
            <a:schemeClr val="accent2">
              <a:lumMod val="20000"/>
              <a:lumOff val="80000"/>
            </a:schemeClr>
          </a:solidFill>
        </p:spPr>
        <p:txBody>
          <a:bodyPr>
            <a:spAutoFit/>
          </a:bodyPr>
          <a:lstStyle/>
          <a:p>
            <a:pPr>
              <a:defRPr/>
            </a:pPr>
            <a:r>
              <a:rPr lang="pt-BR" sz="2000" dirty="0">
                <a:solidFill>
                  <a:srgbClr val="700000"/>
                </a:solidFill>
                <a:latin typeface="IBM Plex Sans" panose="020B0503050203000203" pitchFamily="34" charset="77"/>
                <a:cs typeface="Arial" charset="0"/>
              </a:rPr>
              <a:t>Ética da convicção</a:t>
            </a:r>
            <a:r>
              <a:rPr lang="pt-BR" sz="2000" dirty="0">
                <a:solidFill>
                  <a:srgbClr val="000066"/>
                </a:solidFill>
                <a:latin typeface="IBM Plex Sans" panose="020B0503050203000203" pitchFamily="34" charset="77"/>
                <a:cs typeface="Arial" charset="0"/>
              </a:rPr>
              <a:t>: conjunto de normas e valores que orientam o comportamento na sua esfera privada (lei moral)</a:t>
            </a:r>
          </a:p>
          <a:p>
            <a:pPr>
              <a:defRPr/>
            </a:pPr>
            <a:endParaRPr lang="pt-BR" sz="2000" dirty="0">
              <a:solidFill>
                <a:srgbClr val="000066"/>
              </a:solidFill>
              <a:latin typeface="IBM Plex Sans" panose="020B0503050203000203" pitchFamily="34" charset="77"/>
              <a:cs typeface="Arial" charset="0"/>
            </a:endParaRPr>
          </a:p>
          <a:p>
            <a:pPr>
              <a:defRPr/>
            </a:pPr>
            <a:r>
              <a:rPr lang="pt-BR" sz="2000" dirty="0">
                <a:solidFill>
                  <a:srgbClr val="700000"/>
                </a:solidFill>
                <a:latin typeface="IBM Plex Sans" panose="020B0503050203000203" pitchFamily="34" charset="77"/>
                <a:cs typeface="Arial" charset="0"/>
              </a:rPr>
              <a:t>Ética de responsabilidade</a:t>
            </a:r>
            <a:r>
              <a:rPr lang="pt-BR" sz="2000" dirty="0">
                <a:solidFill>
                  <a:srgbClr val="000066"/>
                </a:solidFill>
                <a:latin typeface="IBM Plex Sans" panose="020B0503050203000203" pitchFamily="34" charset="77"/>
                <a:cs typeface="Arial" charset="0"/>
              </a:rPr>
              <a:t>: conjunto de normas e valores que orientam a decisão na vida pública (lei da eficácia)</a:t>
            </a:r>
          </a:p>
        </p:txBody>
      </p:sp>
      <p:sp>
        <p:nvSpPr>
          <p:cNvPr id="6" name="CaixaDeTexto 5"/>
          <p:cNvSpPr txBox="1"/>
          <p:nvPr/>
        </p:nvSpPr>
        <p:spPr>
          <a:xfrm>
            <a:off x="899592" y="5864226"/>
            <a:ext cx="7786687" cy="430887"/>
          </a:xfrm>
          <a:prstGeom prst="rect">
            <a:avLst/>
          </a:prstGeom>
          <a:solidFill>
            <a:schemeClr val="accent6">
              <a:lumMod val="40000"/>
              <a:lumOff val="60000"/>
            </a:schemeClr>
          </a:solidFill>
        </p:spPr>
        <p:txBody>
          <a:bodyPr>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pt-BR" sz="2200" dirty="0">
                <a:solidFill>
                  <a:srgbClr val="700000"/>
                </a:solidFill>
                <a:latin typeface="IBM Plex Sans" panose="020B0503050203000203" pitchFamily="34" charset="77"/>
              </a:rPr>
              <a:t>Ética em Weber: aplicação da razão pragmática (realista)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ítulo 1"/>
          <p:cNvSpPr>
            <a:spLocks noGrp="1"/>
          </p:cNvSpPr>
          <p:nvPr>
            <p:ph type="title"/>
          </p:nvPr>
        </p:nvSpPr>
        <p:spPr/>
        <p:txBody>
          <a:bodyPr/>
          <a:lstStyle/>
          <a:p>
            <a:pPr eaLnBrk="1" hangingPunct="1"/>
            <a:r>
              <a:rPr lang="pt-BR" dirty="0"/>
              <a:t>Ética Contemporânea: Comte-</a:t>
            </a:r>
            <a:r>
              <a:rPr lang="pt-BR" dirty="0" err="1"/>
              <a:t>Sponville</a:t>
            </a:r>
            <a:endParaRPr lang="pt-BR" dirty="0"/>
          </a:p>
        </p:txBody>
      </p:sp>
      <p:pic>
        <p:nvPicPr>
          <p:cNvPr id="13314" name="Picture 2" descr="http://www.renaud-bray.com/ImagesEditeurs/PG/825/825271-g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618" y="1143000"/>
            <a:ext cx="2762250" cy="4657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tângulo 3"/>
          <p:cNvSpPr/>
          <p:nvPr/>
        </p:nvSpPr>
        <p:spPr>
          <a:xfrm>
            <a:off x="3871034" y="2204864"/>
            <a:ext cx="4733414" cy="3139321"/>
          </a:xfrm>
          <a:prstGeom prst="rect">
            <a:avLst/>
          </a:prstGeom>
          <a:solidFill>
            <a:schemeClr val="accent2">
              <a:lumMod val="20000"/>
              <a:lumOff val="80000"/>
            </a:schemeClr>
          </a:solidFill>
        </p:spPr>
        <p:txBody>
          <a:bodyPr wrap="square">
            <a:spAutoFit/>
          </a:bodyPr>
          <a:lstStyle/>
          <a:p>
            <a:pPr>
              <a:defRPr/>
            </a:pPr>
            <a:r>
              <a:rPr lang="pt-BR" sz="2200" dirty="0">
                <a:solidFill>
                  <a:srgbClr val="700000"/>
                </a:solidFill>
                <a:latin typeface="IBM Plex Sans" panose="020B0503050203000203" pitchFamily="34" charset="77"/>
                <a:cs typeface="Arial" charset="0"/>
              </a:rPr>
              <a:t>Moral</a:t>
            </a:r>
            <a:r>
              <a:rPr lang="pt-BR" sz="2200" dirty="0">
                <a:solidFill>
                  <a:srgbClr val="000066"/>
                </a:solidFill>
                <a:latin typeface="IBM Plex Sans" panose="020B0503050203000203" pitchFamily="34" charset="77"/>
                <a:cs typeface="Arial" charset="0"/>
              </a:rPr>
              <a:t>: concerne o Bem e o Mal, valores absolutos ou transcendentais (</a:t>
            </a:r>
            <a:r>
              <a:rPr lang="ja-JP" altLang="pt-BR" sz="2200">
                <a:solidFill>
                  <a:srgbClr val="000066"/>
                </a:solidFill>
                <a:latin typeface="IBM Plex Sans" panose="020B0503050203000203" pitchFamily="34" charset="77"/>
                <a:cs typeface="Arial" charset="0"/>
              </a:rPr>
              <a:t>“</a:t>
            </a:r>
            <a:r>
              <a:rPr lang="pt-BR" sz="2200" dirty="0">
                <a:solidFill>
                  <a:srgbClr val="000066"/>
                </a:solidFill>
                <a:latin typeface="IBM Plex Sans" panose="020B0503050203000203" pitchFamily="34" charset="77"/>
                <a:cs typeface="Arial" charset="0"/>
              </a:rPr>
              <a:t>que devo fazer para ser justo?</a:t>
            </a:r>
            <a:r>
              <a:rPr lang="ja-JP" altLang="pt-BR" sz="2200">
                <a:solidFill>
                  <a:srgbClr val="000066"/>
                </a:solidFill>
                <a:latin typeface="IBM Plex Sans" panose="020B0503050203000203" pitchFamily="34" charset="77"/>
                <a:cs typeface="Arial" charset="0"/>
              </a:rPr>
              <a:t>”</a:t>
            </a:r>
            <a:r>
              <a:rPr lang="pt-BR" sz="2200" dirty="0">
                <a:solidFill>
                  <a:srgbClr val="000066"/>
                </a:solidFill>
                <a:latin typeface="IBM Plex Sans" panose="020B0503050203000203" pitchFamily="34" charset="77"/>
                <a:cs typeface="Arial" charset="0"/>
              </a:rPr>
              <a:t>)</a:t>
            </a:r>
          </a:p>
          <a:p>
            <a:pPr>
              <a:defRPr/>
            </a:pPr>
            <a:endParaRPr lang="pt-BR" sz="2200" dirty="0">
              <a:solidFill>
                <a:srgbClr val="000066"/>
              </a:solidFill>
              <a:latin typeface="IBM Plex Sans" panose="020B0503050203000203" pitchFamily="34" charset="77"/>
              <a:cs typeface="Arial" charset="0"/>
            </a:endParaRPr>
          </a:p>
          <a:p>
            <a:pPr>
              <a:defRPr/>
            </a:pPr>
            <a:r>
              <a:rPr lang="pt-BR" sz="2200" dirty="0">
                <a:solidFill>
                  <a:srgbClr val="700000"/>
                </a:solidFill>
                <a:latin typeface="IBM Plex Sans" panose="020B0503050203000203" pitchFamily="34" charset="77"/>
                <a:cs typeface="Arial" charset="0"/>
              </a:rPr>
              <a:t>Ética</a:t>
            </a:r>
            <a:r>
              <a:rPr lang="pt-BR" sz="2200" dirty="0">
                <a:solidFill>
                  <a:srgbClr val="000066"/>
                </a:solidFill>
                <a:latin typeface="IBM Plex Sans" panose="020B0503050203000203" pitchFamily="34" charset="77"/>
                <a:cs typeface="Arial" charset="0"/>
              </a:rPr>
              <a:t>: trata do bom e do ruim, valores particulares à sociedade e ao indivíduo (</a:t>
            </a:r>
            <a:r>
              <a:rPr lang="ja-JP" altLang="pt-BR" sz="2200">
                <a:solidFill>
                  <a:srgbClr val="000066"/>
                </a:solidFill>
                <a:latin typeface="IBM Plex Sans" panose="020B0503050203000203" pitchFamily="34" charset="77"/>
                <a:cs typeface="Arial" charset="0"/>
              </a:rPr>
              <a:t>“</a:t>
            </a:r>
            <a:r>
              <a:rPr lang="pt-BR" sz="2200" dirty="0">
                <a:solidFill>
                  <a:srgbClr val="000066"/>
                </a:solidFill>
                <a:latin typeface="IBM Plex Sans" panose="020B0503050203000203" pitchFamily="34" charset="77"/>
                <a:cs typeface="Arial" charset="0"/>
              </a:rPr>
              <a:t>como viver para ser feliz?</a:t>
            </a:r>
            <a:r>
              <a:rPr lang="ja-JP" altLang="pt-BR" sz="2200">
                <a:solidFill>
                  <a:srgbClr val="000066"/>
                </a:solidFill>
                <a:latin typeface="IBM Plex Sans" panose="020B0503050203000203" pitchFamily="34" charset="77"/>
                <a:cs typeface="Arial" charset="0"/>
              </a:rPr>
              <a:t>”</a:t>
            </a:r>
            <a:r>
              <a:rPr lang="pt-BR" sz="2200" dirty="0">
                <a:solidFill>
                  <a:srgbClr val="000066"/>
                </a:solidFill>
                <a:latin typeface="IBM Plex Sans" panose="020B0503050203000203" pitchFamily="34" charset="77"/>
                <a:cs typeface="Arial" charset="0"/>
              </a:rPr>
              <a:t>)</a:t>
            </a:r>
          </a:p>
        </p:txBody>
      </p:sp>
      <p:sp>
        <p:nvSpPr>
          <p:cNvPr id="5" name="CaixaDeTexto 4"/>
          <p:cNvSpPr txBox="1"/>
          <p:nvPr/>
        </p:nvSpPr>
        <p:spPr>
          <a:xfrm>
            <a:off x="971600" y="5857875"/>
            <a:ext cx="7596335" cy="769441"/>
          </a:xfrm>
          <a:prstGeom prst="rect">
            <a:avLst/>
          </a:prstGeom>
          <a:solidFill>
            <a:schemeClr val="accent2">
              <a:lumMod val="20000"/>
              <a:lumOff val="80000"/>
            </a:schemeClr>
          </a:solidFill>
        </p:spPr>
        <p:txBody>
          <a:bodyPr wrap="square">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pt-BR" sz="2200" dirty="0">
                <a:solidFill>
                  <a:srgbClr val="700000"/>
                </a:solidFill>
                <a:latin typeface="IBM Plex Sans" panose="020B0503050203000203" pitchFamily="34" charset="77"/>
              </a:rPr>
              <a:t>Ética em Comte-</a:t>
            </a:r>
            <a:r>
              <a:rPr lang="pt-BR" sz="2200" dirty="0" err="1">
                <a:solidFill>
                  <a:srgbClr val="700000"/>
                </a:solidFill>
                <a:latin typeface="IBM Plex Sans" panose="020B0503050203000203" pitchFamily="34" charset="77"/>
              </a:rPr>
              <a:t>Sponville</a:t>
            </a:r>
            <a:r>
              <a:rPr lang="pt-BR" sz="2200" dirty="0">
                <a:solidFill>
                  <a:srgbClr val="700000"/>
                </a:solidFill>
                <a:latin typeface="IBM Plex Sans" panose="020B0503050203000203" pitchFamily="34" charset="77"/>
              </a:rPr>
              <a:t>: conjunto de práticas de ação de uma comunidade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ítulo 1"/>
          <p:cNvSpPr>
            <a:spLocks noGrp="1"/>
          </p:cNvSpPr>
          <p:nvPr>
            <p:ph type="title"/>
          </p:nvPr>
        </p:nvSpPr>
        <p:spPr/>
        <p:txBody>
          <a:bodyPr/>
          <a:lstStyle/>
          <a:p>
            <a:pPr eaLnBrk="1" hangingPunct="1"/>
            <a:r>
              <a:rPr lang="pt-BR" dirty="0"/>
              <a:t>Ética na Pesquisa Científica</a:t>
            </a:r>
          </a:p>
        </p:txBody>
      </p:sp>
      <p:pic>
        <p:nvPicPr>
          <p:cNvPr id="14338" name="Picture 2" descr="File:Louis Pasteu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357313"/>
            <a:ext cx="2214562" cy="267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39" name="Picture 4" descr="File:Einstein1921 by F Schmutzer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938" y="428625"/>
            <a:ext cx="2500312" cy="311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Picture 6" descr="File:GodfreyKneller-IsaacNewton-168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75" y="1143000"/>
            <a:ext cx="2143125" cy="294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1" name="Picture 8" descr="File:JamesDWats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7938" y="3714750"/>
            <a:ext cx="2374900" cy="29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2"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 y="4119563"/>
            <a:ext cx="2071688" cy="273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tângulo 7"/>
          <p:cNvSpPr/>
          <p:nvPr/>
        </p:nvSpPr>
        <p:spPr>
          <a:xfrm>
            <a:off x="2964656" y="4425494"/>
            <a:ext cx="3214688" cy="1569660"/>
          </a:xfrm>
          <a:prstGeom prst="rect">
            <a:avLst/>
          </a:prstGeom>
          <a:solidFill>
            <a:schemeClr val="accent2">
              <a:lumMod val="20000"/>
              <a:lumOff val="80000"/>
            </a:schemeClr>
          </a:solidFill>
        </p:spPr>
        <p:txBody>
          <a:bodyPr>
            <a:spAutoFit/>
          </a:bodyPr>
          <a:lstStyle/>
          <a:p>
            <a:pPr>
              <a:defRPr/>
            </a:pPr>
            <a:r>
              <a:rPr lang="pt-BR" sz="2400" dirty="0">
                <a:solidFill>
                  <a:srgbClr val="000066"/>
                </a:solidFill>
                <a:latin typeface="IBM Plex Sans" panose="020B0503050203000203" pitchFamily="34" charset="77"/>
                <a:cs typeface="Arial" charset="0"/>
              </a:rPr>
              <a:t>Conjunto de práticas de ação adotadas pela comunidade científica</a:t>
            </a:r>
          </a:p>
        </p:txBody>
      </p:sp>
    </p:spTree>
  </p:cSld>
  <p:clrMapOvr>
    <a:masterClrMapping/>
  </p:clrMapOvr>
</p:sld>
</file>

<file path=ppt/theme/theme1.xml><?xml version="1.0" encoding="utf-8"?>
<a:theme xmlns:a="http://schemas.openxmlformats.org/drawingml/2006/main" name="2_Pixel">
  <a:themeElements>
    <a:clrScheme name="2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2_Pixel">
      <a:majorFont>
        <a:latin typeface="ZapfHumnst BT"/>
        <a:ea typeface=""/>
        <a:cs typeface=""/>
      </a:majorFont>
      <a:minorFont>
        <a:latin typeface="Humnst777 BT"/>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1400" b="0" i="0" u="none" strike="noStrike" cap="none" normalizeH="0" baseline="0" smtClean="0">
            <a:ln>
              <a:noFill/>
            </a:ln>
            <a:solidFill>
              <a:schemeClr val="tx1"/>
            </a:solidFill>
            <a:effectLst/>
            <a:latin typeface="Arial" charset="0"/>
          </a:defRPr>
        </a:defPPr>
      </a:lstStyle>
    </a:lnDef>
  </a:objectDefaults>
  <a:extraClrSchemeLst>
    <a:extraClrScheme>
      <a:clrScheme name="2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2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2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2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2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2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2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2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2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2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2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2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sktop">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sktop">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kto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kto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kto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kto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kto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kto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kto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inpe_seculo21_junho2009</Template>
  <TotalTime>4551</TotalTime>
  <Words>1538</Words>
  <Application>Microsoft Macintosh PowerPoint</Application>
  <PresentationFormat>On-screen Show (4:3)</PresentationFormat>
  <Paragraphs>189</Paragraphs>
  <Slides>40</Slides>
  <Notes>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40</vt:i4>
      </vt:variant>
    </vt:vector>
  </HeadingPairs>
  <TitlesOfParts>
    <vt:vector size="52" baseType="lpstr">
      <vt:lpstr>IBM Plex Sans SemiBold</vt:lpstr>
      <vt:lpstr>Calibri</vt:lpstr>
      <vt:lpstr>Arial Black</vt:lpstr>
      <vt:lpstr>Wingdings</vt:lpstr>
      <vt:lpstr>Arial</vt:lpstr>
      <vt:lpstr>IBM Plex Sans</vt:lpstr>
      <vt:lpstr>Symbol</vt:lpstr>
      <vt:lpstr>IBM Plex Serif</vt:lpstr>
      <vt:lpstr>ZapfHumnst BT</vt:lpstr>
      <vt:lpstr>Times New Roman</vt:lpstr>
      <vt:lpstr>2_Pixel</vt:lpstr>
      <vt:lpstr>Desktop</vt:lpstr>
      <vt:lpstr>A Pesquisa Científica na Prática</vt:lpstr>
      <vt:lpstr>Ética: uma questão moral?</vt:lpstr>
      <vt:lpstr>Ética: uma questão moral?</vt:lpstr>
      <vt:lpstr>Origens da Ética: Aristóteles (sec IV AC)</vt:lpstr>
      <vt:lpstr>Tomás de Aquino (1225- 1274)</vt:lpstr>
      <vt:lpstr>Origens da Ética: Spinoza (1632-1677)</vt:lpstr>
      <vt:lpstr>Origens da Ética: Max Weber (1864-1920)</vt:lpstr>
      <vt:lpstr>Ética Contemporânea: Comte-Sponville</vt:lpstr>
      <vt:lpstr>Ética na Pesquisa Científica</vt:lpstr>
      <vt:lpstr>Quem define as práticas coletivamente aceitas?</vt:lpstr>
      <vt:lpstr>Ética da comunidade científica: princípios</vt:lpstr>
      <vt:lpstr>Ética da comunidade científica: prática</vt:lpstr>
      <vt:lpstr>Ética da comunidade científica: revisão por pares</vt:lpstr>
      <vt:lpstr>Revisão por pares</vt:lpstr>
      <vt:lpstr>Problemas com revisão pelos pares</vt:lpstr>
      <vt:lpstr>Subjetividade</vt:lpstr>
      <vt:lpstr>O sonho de todo autor</vt:lpstr>
      <vt:lpstr>Livro de recordes: 172 papers cancelados? </vt:lpstr>
      <vt:lpstr>Preconceito </vt:lpstr>
      <vt:lpstr>Publish or perish?</vt:lpstr>
      <vt:lpstr>Paradoxo da Pesquisa Científica</vt:lpstr>
      <vt:lpstr>A explosão dos papers cancelados</vt:lpstr>
      <vt:lpstr>Papers cancelados em revistas de prestígio</vt:lpstr>
      <vt:lpstr>Darwin e a publicação da Origem das Espécies</vt:lpstr>
      <vt:lpstr>Wallace e a teoria da seleção natural</vt:lpstr>
      <vt:lpstr>Darwin, Wallace e a seleção natural</vt:lpstr>
      <vt:lpstr>Quem descobriu o cálculo?</vt:lpstr>
      <vt:lpstr>DNA: Teoria e observações</vt:lpstr>
      <vt:lpstr>Quem descobrirá a estrutura do DNA?</vt:lpstr>
      <vt:lpstr>DNA: Teoria e observações</vt:lpstr>
      <vt:lpstr>Hwang Woo-Suk e a clonagem humana </vt:lpstr>
      <vt:lpstr>Hwang Woo-Suk e a clonagem humana </vt:lpstr>
      <vt:lpstr>É honesto exagerar para publicar?</vt:lpstr>
      <vt:lpstr>The Future of Brazilian Amazonia?</vt:lpstr>
      <vt:lpstr>PowerPoint Presentation</vt:lpstr>
      <vt:lpstr>PowerPoint Presentation</vt:lpstr>
      <vt:lpstr>O que você faria?</vt:lpstr>
      <vt:lpstr>Pesquisadores do 3o. Mundo escrevem para Science</vt:lpstr>
      <vt:lpstr>Resumo: A ética científica é amoral</vt:lpstr>
      <vt:lpstr>Resumo: A ética científica é amoral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Ética na Pesquisa Científica</dc:title>
  <dc:subject/>
  <dc:creator>Gilberto Camara</dc:creator>
  <cp:keywords/>
  <dc:description/>
  <cp:lastModifiedBy>Gilberto Camara</cp:lastModifiedBy>
  <cp:revision>64</cp:revision>
  <dcterms:created xsi:type="dcterms:W3CDTF">2009-08-10T23:15:15Z</dcterms:created>
  <dcterms:modified xsi:type="dcterms:W3CDTF">2020-04-19T17:55:02Z</dcterms:modified>
  <cp:category/>
</cp:coreProperties>
</file>