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49" r:id="rId2"/>
    <p:sldMasterId id="2147483650" r:id="rId3"/>
    <p:sldMasterId id="2147483651" r:id="rId4"/>
    <p:sldMasterId id="2147483653" r:id="rId5"/>
    <p:sldMasterId id="2147483654" r:id="rId6"/>
  </p:sldMasterIdLst>
  <p:notesMasterIdLst>
    <p:notesMasterId r:id="rId22"/>
  </p:notesMasterIdLst>
  <p:handoutMasterIdLst>
    <p:handoutMasterId r:id="rId23"/>
  </p:handoutMasterIdLst>
  <p:sldIdLst>
    <p:sldId id="445" r:id="rId7"/>
    <p:sldId id="359" r:id="rId8"/>
    <p:sldId id="462" r:id="rId9"/>
    <p:sldId id="360" r:id="rId10"/>
    <p:sldId id="460" r:id="rId11"/>
    <p:sldId id="457" r:id="rId12"/>
    <p:sldId id="459" r:id="rId13"/>
    <p:sldId id="461" r:id="rId14"/>
    <p:sldId id="443" r:id="rId15"/>
    <p:sldId id="450" r:id="rId16"/>
    <p:sldId id="453" r:id="rId17"/>
    <p:sldId id="458" r:id="rId18"/>
    <p:sldId id="454" r:id="rId19"/>
    <p:sldId id="442" r:id="rId20"/>
    <p:sldId id="452" r:id="rId21"/>
  </p:sldIdLst>
  <p:sldSz cx="9144000" cy="6858000" type="screen4x3"/>
  <p:notesSz cx="7010400" cy="92964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000" b="1" kern="1200">
        <a:solidFill>
          <a:schemeClr val="tx1"/>
        </a:solidFill>
        <a:latin typeface="Arial" charset="0"/>
        <a:ea typeface="ヒラギノ角ゴ Pro W3" charset="0"/>
        <a:cs typeface="+mn-cs"/>
      </a:defRPr>
    </a:lvl1pPr>
    <a:lvl2pPr marL="457200" algn="l" rtl="0" eaLnBrk="0" fontAlgn="base" hangingPunct="0">
      <a:spcBef>
        <a:spcPct val="0"/>
      </a:spcBef>
      <a:spcAft>
        <a:spcPct val="0"/>
      </a:spcAft>
      <a:defRPr sz="2000" b="1" kern="1200">
        <a:solidFill>
          <a:schemeClr val="tx1"/>
        </a:solidFill>
        <a:latin typeface="Arial" charset="0"/>
        <a:ea typeface="ヒラギノ角ゴ Pro W3" charset="0"/>
        <a:cs typeface="+mn-cs"/>
      </a:defRPr>
    </a:lvl2pPr>
    <a:lvl3pPr marL="914400" algn="l" rtl="0" eaLnBrk="0" fontAlgn="base" hangingPunct="0">
      <a:spcBef>
        <a:spcPct val="0"/>
      </a:spcBef>
      <a:spcAft>
        <a:spcPct val="0"/>
      </a:spcAft>
      <a:defRPr sz="2000" b="1" kern="1200">
        <a:solidFill>
          <a:schemeClr val="tx1"/>
        </a:solidFill>
        <a:latin typeface="Arial" charset="0"/>
        <a:ea typeface="ヒラギノ角ゴ Pro W3" charset="0"/>
        <a:cs typeface="+mn-cs"/>
      </a:defRPr>
    </a:lvl3pPr>
    <a:lvl4pPr marL="1371600" algn="l" rtl="0" eaLnBrk="0" fontAlgn="base" hangingPunct="0">
      <a:spcBef>
        <a:spcPct val="0"/>
      </a:spcBef>
      <a:spcAft>
        <a:spcPct val="0"/>
      </a:spcAft>
      <a:defRPr sz="2000" b="1" kern="1200">
        <a:solidFill>
          <a:schemeClr val="tx1"/>
        </a:solidFill>
        <a:latin typeface="Arial" charset="0"/>
        <a:ea typeface="ヒラギノ角ゴ Pro W3" charset="0"/>
        <a:cs typeface="+mn-cs"/>
      </a:defRPr>
    </a:lvl4pPr>
    <a:lvl5pPr marL="1828800" algn="l" rtl="0" eaLnBrk="0" fontAlgn="base" hangingPunct="0">
      <a:spcBef>
        <a:spcPct val="0"/>
      </a:spcBef>
      <a:spcAft>
        <a:spcPct val="0"/>
      </a:spcAft>
      <a:defRPr sz="2000" b="1" kern="1200">
        <a:solidFill>
          <a:schemeClr val="tx1"/>
        </a:solidFill>
        <a:latin typeface="Arial" charset="0"/>
        <a:ea typeface="ヒラギノ角ゴ Pro W3" charset="0"/>
        <a:cs typeface="+mn-cs"/>
      </a:defRPr>
    </a:lvl5pPr>
    <a:lvl6pPr marL="2286000" algn="l" defTabSz="457200" rtl="0" eaLnBrk="1" latinLnBrk="0" hangingPunct="1">
      <a:defRPr sz="2000" b="1" kern="1200">
        <a:solidFill>
          <a:schemeClr val="tx1"/>
        </a:solidFill>
        <a:latin typeface="Arial" charset="0"/>
        <a:ea typeface="ヒラギノ角ゴ Pro W3" charset="0"/>
        <a:cs typeface="+mn-cs"/>
      </a:defRPr>
    </a:lvl6pPr>
    <a:lvl7pPr marL="2743200" algn="l" defTabSz="457200" rtl="0" eaLnBrk="1" latinLnBrk="0" hangingPunct="1">
      <a:defRPr sz="2000" b="1" kern="1200">
        <a:solidFill>
          <a:schemeClr val="tx1"/>
        </a:solidFill>
        <a:latin typeface="Arial" charset="0"/>
        <a:ea typeface="ヒラギノ角ゴ Pro W3" charset="0"/>
        <a:cs typeface="+mn-cs"/>
      </a:defRPr>
    </a:lvl7pPr>
    <a:lvl8pPr marL="3200400" algn="l" defTabSz="457200" rtl="0" eaLnBrk="1" latinLnBrk="0" hangingPunct="1">
      <a:defRPr sz="2000" b="1" kern="1200">
        <a:solidFill>
          <a:schemeClr val="tx1"/>
        </a:solidFill>
        <a:latin typeface="Arial" charset="0"/>
        <a:ea typeface="ヒラギノ角ゴ Pro W3" charset="0"/>
        <a:cs typeface="+mn-cs"/>
      </a:defRPr>
    </a:lvl8pPr>
    <a:lvl9pPr marL="3657600" algn="l" defTabSz="457200" rtl="0" eaLnBrk="1" latinLnBrk="0" hangingPunct="1">
      <a:defRPr sz="2000" b="1" kern="1200">
        <a:solidFill>
          <a:schemeClr val="tx1"/>
        </a:solidFill>
        <a:latin typeface="Arial" charset="0"/>
        <a:ea typeface="ヒラギノ角ゴ Pro W3"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99"/>
    <a:srgbClr val="990000"/>
    <a:srgbClr val="006600"/>
    <a:srgbClr val="000000"/>
    <a:srgbClr val="A2C1FE"/>
    <a:srgbClr val="969696"/>
    <a:srgbClr val="EAEAEA"/>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02" autoAdjust="0"/>
    <p:restoredTop sz="94660" autoAdjust="0"/>
  </p:normalViewPr>
  <p:slideViewPr>
    <p:cSldViewPr>
      <p:cViewPr>
        <p:scale>
          <a:sx n="100" d="100"/>
          <a:sy n="100" d="100"/>
        </p:scale>
        <p:origin x="-1752" y="-8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2022"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slide" Target="slides/slide1.xml"/><Relationship Id="rId8"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6.wmf"/><Relationship Id="rId4" Type="http://schemas.openxmlformats.org/officeDocument/2006/relationships/image" Target="../media/image17.wmf"/><Relationship Id="rId1" Type="http://schemas.openxmlformats.org/officeDocument/2006/relationships/image" Target="../media/image14.wmf"/><Relationship Id="rId2" Type="http://schemas.openxmlformats.org/officeDocument/2006/relationships/image" Target="../media/image1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5.wmf"/><Relationship Id="rId4" Type="http://schemas.openxmlformats.org/officeDocument/2006/relationships/image" Target="../media/image26.wmf"/><Relationship Id="rId5" Type="http://schemas.openxmlformats.org/officeDocument/2006/relationships/image" Target="../media/image27.wmf"/><Relationship Id="rId6" Type="http://schemas.openxmlformats.org/officeDocument/2006/relationships/image" Target="../media/image28.wmf"/><Relationship Id="rId7" Type="http://schemas.openxmlformats.org/officeDocument/2006/relationships/image" Target="../media/image29.wmf"/><Relationship Id="rId1" Type="http://schemas.openxmlformats.org/officeDocument/2006/relationships/image" Target="../media/image23.wmf"/><Relationship Id="rId2" Type="http://schemas.openxmlformats.org/officeDocument/2006/relationships/image" Target="../media/image2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2.jpe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300413" y="8775700"/>
            <a:ext cx="420687"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8880504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noTextEdit="1"/>
          </p:cNvSpPr>
          <p:nvPr>
            <p:ph type="sldImg" idx="2"/>
          </p:nvPr>
        </p:nvSpPr>
        <p:spPr bwMode="auto">
          <a:xfrm>
            <a:off x="1198563" y="709613"/>
            <a:ext cx="4614862" cy="34607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Tree>
    <p:extLst>
      <p:ext uri="{BB962C8B-B14F-4D97-AF65-F5344CB8AC3E}">
        <p14:creationId xmlns:p14="http://schemas.microsoft.com/office/powerpoint/2010/main" val="6453416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ヒラギノ角ゴ Pro W3" charset="0"/>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ヒラギノ角ゴ Pro W3" charset="0"/>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ヒラギノ角ゴ Pro W3" charset="0"/>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ヒラギノ角ゴ Pro W3" charset="0"/>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ヒラギノ角ゴ Pro W3"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p:cNvSpPr>
            <a:spLocks noChangeArrowheads="1" noTextEdit="1"/>
          </p:cNvSpPr>
          <p:nvPr>
            <p:ph type="sldImg"/>
          </p:nvPr>
        </p:nvSpPr>
        <p:spPr>
          <a:ln w="6350"/>
          <a:extLst>
            <a:ext uri="{FAA26D3D-D897-4be2-8F04-BA451C77F1D7}">
              <ma14:placeholderFlag xmlns:ma14="http://schemas.microsoft.com/office/mac/drawingml/2011/main" val="1"/>
            </a:ext>
          </a:extLst>
        </p:spPr>
      </p:sp>
      <p:sp>
        <p:nvSpPr>
          <p:cNvPr id="433155" name="Rectangle 3"/>
          <p:cNvSpPr>
            <a:spLocks noGrp="1" noChangeArrowheads="1"/>
          </p:cNvSpPr>
          <p:nvPr>
            <p:ph type="body" idx="1"/>
          </p:nvPr>
        </p:nvSpPr>
        <p:spPr bwMode="auto">
          <a:xfrm>
            <a:off x="1012825" y="4337050"/>
            <a:ext cx="5140325" cy="418465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191" tIns="45287" rIns="92191" bIns="45287"/>
          <a:lstStyle/>
          <a:p>
            <a:pPr defTabSz="931863">
              <a:spcBef>
                <a:spcPct val="0"/>
              </a:spcBef>
            </a:pPr>
            <a:r>
              <a:rPr lang="en-US" sz="1300"/>
              <a:t>This file is a template for making effective slides for scientific presentations.* Although much about the layout and typography contrasts sharply with the defaults of PowerPoint, these changes are done so to make the slides more effective at communicating technical information. The design advocated by this template arises from pages 113-152 of </a:t>
            </a:r>
            <a:r>
              <a:rPr lang="en-US" sz="1300" i="1"/>
              <a:t>The Craft of Scientific Presentations </a:t>
            </a:r>
            <a:r>
              <a:rPr lang="en-US" sz="1300"/>
              <a:t>(Springer, 2003). The homepage for this and other similar templates exist at the following web site:</a:t>
            </a:r>
          </a:p>
          <a:p>
            <a:pPr defTabSz="931863">
              <a:spcBef>
                <a:spcPct val="0"/>
              </a:spcBef>
            </a:pPr>
            <a:endParaRPr lang="en-US" sz="1300"/>
          </a:p>
          <a:p>
            <a:pPr defTabSz="931863">
              <a:spcBef>
                <a:spcPct val="0"/>
              </a:spcBef>
            </a:pPr>
            <a:r>
              <a:rPr lang="en-US" sz="1300"/>
              <a:t>	http://writing.eng.vt.edu/slides.html</a:t>
            </a:r>
          </a:p>
          <a:p>
            <a:pPr defTabSz="931863">
              <a:spcBef>
                <a:spcPct val="0"/>
              </a:spcBef>
            </a:pPr>
            <a:r>
              <a:rPr lang="en-US" sz="1300"/>
              <a:t> </a:t>
            </a:r>
          </a:p>
          <a:p>
            <a:pPr defTabSz="931863">
              <a:spcBef>
                <a:spcPct val="0"/>
              </a:spcBef>
            </a:pPr>
            <a:r>
              <a:rPr lang="en-US" sz="1300"/>
              <a:t>Right now you are viewing the notes pages. To work on the slides, click on </a:t>
            </a:r>
            <a:r>
              <a:rPr lang="ja-JP" altLang="en-US" sz="1300">
                <a:latin typeface="Arial"/>
              </a:rPr>
              <a:t>“</a:t>
            </a:r>
            <a:r>
              <a:rPr lang="en-US" sz="1300"/>
              <a:t>Slide</a:t>
            </a:r>
            <a:r>
              <a:rPr lang="ja-JP" altLang="en-US" sz="1300">
                <a:latin typeface="Arial"/>
              </a:rPr>
              <a:t>”</a:t>
            </a:r>
            <a:r>
              <a:rPr lang="en-US" sz="1300"/>
              <a:t> under </a:t>
            </a:r>
            <a:r>
              <a:rPr lang="ja-JP" altLang="en-US" sz="1300">
                <a:latin typeface="Arial"/>
              </a:rPr>
              <a:t>“</a:t>
            </a:r>
            <a:r>
              <a:rPr lang="en-US" sz="1300"/>
              <a:t>View.</a:t>
            </a:r>
            <a:r>
              <a:rPr lang="ja-JP" altLang="en-US" sz="1300">
                <a:latin typeface="Arial"/>
              </a:rPr>
              <a:t>”</a:t>
            </a:r>
            <a:r>
              <a:rPr lang="en-US" sz="1300"/>
              <a:t> </a:t>
            </a:r>
          </a:p>
          <a:p>
            <a:pPr defTabSz="931863">
              <a:spcBef>
                <a:spcPct val="0"/>
              </a:spcBef>
            </a:pPr>
            <a:endParaRPr lang="en-US" sz="1300"/>
          </a:p>
          <a:p>
            <a:pPr defTabSz="931863">
              <a:spcBef>
                <a:spcPct val="0"/>
              </a:spcBef>
            </a:pPr>
            <a:r>
              <a:rPr lang="en-US" sz="1100"/>
              <a:t>Reference slide:  Katrina Aspmo, Torunn Berg, and Grethe Wibetoe, </a:t>
            </a:r>
            <a:r>
              <a:rPr lang="ja-JP" altLang="en-US" sz="1100">
                <a:latin typeface="Arial"/>
              </a:rPr>
              <a:t>“</a:t>
            </a:r>
            <a:r>
              <a:rPr lang="en-US" sz="1100"/>
              <a:t>Atmospheric Mercury Depletion Events (AMDEs) in Polar Regions During Arctic Spring,</a:t>
            </a:r>
            <a:r>
              <a:rPr lang="ja-JP" altLang="en-US" sz="1100">
                <a:latin typeface="Arial"/>
              </a:rPr>
              <a:t>”</a:t>
            </a:r>
            <a:r>
              <a:rPr lang="en-US" sz="1100"/>
              <a:t> presentation (Oslo, Norway: University of Oslo, 16 June 2004). </a:t>
            </a:r>
          </a:p>
          <a:p>
            <a:pPr defTabSz="931863">
              <a:spcBef>
                <a:spcPct val="0"/>
              </a:spcBef>
            </a:pPr>
            <a:endParaRPr lang="en-US" sz="1100" i="1"/>
          </a:p>
          <a:p>
            <a:pPr defTabSz="931863">
              <a:spcBef>
                <a:spcPct val="0"/>
              </a:spcBef>
            </a:pPr>
            <a:r>
              <a:rPr lang="en-US" sz="1100" i="1"/>
              <a:t>___________________________________________</a:t>
            </a:r>
          </a:p>
          <a:p>
            <a:pPr defTabSz="931863">
              <a:spcBef>
                <a:spcPct val="0"/>
              </a:spcBef>
            </a:pPr>
            <a:r>
              <a:rPr lang="en-US" sz="1100" i="1"/>
              <a:t>*You are more than welcome to use this template for your presentation slides. You may not, though, distribute this template for profit or distribute this template without giving credit to the source.</a:t>
            </a:r>
            <a:r>
              <a:rPr lang="en-US" sz="1100"/>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454659" name="Rectangle 3"/>
          <p:cNvSpPr>
            <a:spLocks noGrp="1" noChangeArrowheads="1"/>
          </p:cNvSpPr>
          <p:nvPr>
            <p:ph type="body" idx="1"/>
          </p:nvPr>
        </p:nvSpPr>
        <p:spPr bwMode="auto">
          <a:xfrm>
            <a:off x="701675" y="4416425"/>
            <a:ext cx="5607050" cy="418147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3172" tIns="46586" rIns="93172" bIns="46586"/>
          <a:lstStyle/>
          <a:p>
            <a:r>
              <a:rPr lang="en-US"/>
              <a:t>Sample slide from the middle of a presentation. Notice how animation works to allow the speaker to present fairly complex connections in a way that the audience can digest. Notice how the arrows show connections—something that bullets could not achieve.</a:t>
            </a:r>
          </a:p>
          <a:p>
            <a:endParaRPr lang="en-US"/>
          </a:p>
          <a:p>
            <a:endParaRPr lang="en-US"/>
          </a:p>
          <a:p>
            <a:r>
              <a:rPr lang="en-US" sz="1000"/>
              <a:t>Reference</a:t>
            </a:r>
          </a:p>
          <a:p>
            <a:pPr>
              <a:spcBef>
                <a:spcPct val="0"/>
              </a:spcBef>
            </a:pPr>
            <a:endParaRPr lang="en-US" sz="1000"/>
          </a:p>
          <a:p>
            <a:r>
              <a:rPr lang="en-US" sz="1000"/>
              <a:t>This slide is a composite slide from a number of mechanical engineering seniors in ME 4006, a laboratory course at Virginia Tech. These presentations occurred during the Fall 2004 semester.</a:t>
            </a:r>
          </a:p>
          <a:p>
            <a:pPr>
              <a:spcBef>
                <a:spcPct val="0"/>
              </a:spcBef>
            </a:pPr>
            <a:endParaRPr lang="en-US" sz="10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465923" name="Rectangle 3"/>
          <p:cNvSpPr>
            <a:spLocks noGrp="1" noChangeArrowheads="1"/>
          </p:cNvSpPr>
          <p:nvPr>
            <p:ph type="body" idx="1"/>
          </p:nvPr>
        </p:nvSpPr>
        <p:spPr bwMode="auto">
          <a:xfrm>
            <a:off x="933450" y="4416425"/>
            <a:ext cx="5143500" cy="418147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3153" tIns="46577" rIns="93153" bIns="46577"/>
          <a:lstStyle/>
          <a:p>
            <a:r>
              <a:rPr lang="en-US"/>
              <a:t>Sample slide from the middle of a presentation. Notice how animation works to allow the speaker to present fairly complex connections in a way that the audience can digest. Notice how the arrows show connections—something that bullets could not achieve.</a:t>
            </a:r>
          </a:p>
          <a:p>
            <a:endParaRPr lang="en-US"/>
          </a:p>
          <a:p>
            <a:endParaRPr lang="en-US"/>
          </a:p>
          <a:p>
            <a:r>
              <a:rPr lang="en-US" sz="1000"/>
              <a:t>Reference</a:t>
            </a:r>
          </a:p>
          <a:p>
            <a:pPr>
              <a:spcBef>
                <a:spcPct val="0"/>
              </a:spcBef>
            </a:pPr>
            <a:endParaRPr lang="en-US" sz="1000"/>
          </a:p>
          <a:p>
            <a:pPr>
              <a:spcBef>
                <a:spcPct val="0"/>
              </a:spcBef>
            </a:pPr>
            <a:r>
              <a:rPr lang="en-US" sz="1000"/>
              <a:t>H</a:t>
            </a:r>
            <a:r>
              <a:rPr lang="en-US" sz="1000">
                <a:cs typeface="Times New Roman" charset="0"/>
              </a:rPr>
              <a:t>åvard Holmås</a:t>
            </a:r>
            <a:r>
              <a:rPr lang="en-US" sz="1000"/>
              <a:t>, </a:t>
            </a:r>
            <a:r>
              <a:rPr lang="ja-JP" altLang="en-US" sz="1000">
                <a:latin typeface="Arial"/>
              </a:rPr>
              <a:t>“</a:t>
            </a:r>
            <a:r>
              <a:rPr lang="en-GB" sz="1000">
                <a:solidFill>
                  <a:srgbClr val="000000"/>
                </a:solidFill>
              </a:rPr>
              <a:t>Pseudospectral Numerical Methods for Modelling of Waves in Pipe Flow</a:t>
            </a:r>
            <a:r>
              <a:rPr lang="en-US" sz="1000"/>
              <a:t>,</a:t>
            </a:r>
            <a:r>
              <a:rPr lang="ja-JP" altLang="en-US" sz="1000">
                <a:latin typeface="Arial"/>
              </a:rPr>
              <a:t>”</a:t>
            </a:r>
            <a:r>
              <a:rPr lang="en-US" sz="1000"/>
              <a:t> presentation (Kjeller, Norway: Institute for Energy Technology, 27 September 2006). </a:t>
            </a:r>
          </a:p>
          <a:p>
            <a:pPr>
              <a:spcBef>
                <a:spcPct val="0"/>
              </a:spcBef>
            </a:pPr>
            <a:endParaRPr lang="en-US" sz="10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479235" name="Rectangle 3"/>
          <p:cNvSpPr>
            <a:spLocks noGrp="1" noChangeArrowheads="1"/>
          </p:cNvSpPr>
          <p:nvPr>
            <p:ph type="body" idx="1"/>
          </p:nvPr>
        </p:nvSpPr>
        <p:spPr bwMode="auto">
          <a:xfrm>
            <a:off x="933450" y="4416425"/>
            <a:ext cx="5143500" cy="418147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3162" tIns="46580" rIns="93162" bIns="46580"/>
          <a:lstStyle/>
          <a:p>
            <a:pPr>
              <a:spcBef>
                <a:spcPct val="0"/>
              </a:spcBef>
            </a:pPr>
            <a:r>
              <a:rPr lang="en-US"/>
              <a:t>Sample body slide from the third section of the presentation</a:t>
            </a:r>
            <a:r>
              <a:rPr lang="ja-JP" altLang="en-US">
                <a:latin typeface="Arial"/>
              </a:rPr>
              <a:t>’</a:t>
            </a:r>
            <a:r>
              <a:rPr lang="en-US"/>
              <a:t>s middle. For the first body slide of this third section, consider repeating the corresponding image from the mapping slide. Use the headline to say state an assertion about this topic. In the body of the slide, support that headline with images and with words, if necessary. See </a:t>
            </a:r>
            <a:r>
              <a:rPr lang="en-US" i="1"/>
              <a:t>CSP</a:t>
            </a:r>
            <a:r>
              <a:rPr lang="en-US"/>
              <a:t>, pages 116-117 and 147-151.</a:t>
            </a:r>
          </a:p>
          <a:p>
            <a:pPr>
              <a:spcBef>
                <a:spcPct val="0"/>
              </a:spcBef>
            </a:pPr>
            <a:endParaRPr lang="en-US"/>
          </a:p>
          <a:p>
            <a:pPr>
              <a:spcBef>
                <a:spcPct val="0"/>
              </a:spcBef>
            </a:pPr>
            <a:r>
              <a:rPr lang="en-US"/>
              <a:t>This slide shows one orientation for the image and text in the body of the slide. Other orientations appear in this template. Choose the orientation that best supports your headline assertion.</a:t>
            </a:r>
          </a:p>
          <a:p>
            <a:pPr>
              <a:spcBef>
                <a:spcPct val="0"/>
              </a:spcBef>
            </a:pPr>
            <a:endParaRPr lang="en-US"/>
          </a:p>
          <a:p>
            <a:pPr>
              <a:spcBef>
                <a:spcPct val="0"/>
              </a:spcBef>
            </a:pPr>
            <a:endParaRPr lang="en-US"/>
          </a:p>
          <a:p>
            <a:pPr>
              <a:spcBef>
                <a:spcPct val="0"/>
              </a:spcBef>
            </a:pPr>
            <a:endParaRPr lang="en-US"/>
          </a:p>
          <a:p>
            <a:pPr>
              <a:spcBef>
                <a:spcPct val="0"/>
              </a:spcBef>
            </a:pPr>
            <a:endParaRPr lang="en-US" sz="24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ChangeArrowheads="1" noTextEdit="1"/>
          </p:cNvSpPr>
          <p:nvPr>
            <p:ph type="sldImg"/>
          </p:nvPr>
        </p:nvSpPr>
        <p:spPr>
          <a:xfrm>
            <a:off x="1182688" y="698500"/>
            <a:ext cx="4648200" cy="3486150"/>
          </a:xfrm>
          <a:ln/>
          <a:extLst>
            <a:ext uri="{FAA26D3D-D897-4be2-8F04-BA451C77F1D7}">
              <ma14:placeholderFlag xmlns:ma14="http://schemas.microsoft.com/office/mac/drawingml/2011/main" val="1"/>
            </a:ext>
          </a:extLst>
        </p:spPr>
      </p:sp>
      <p:sp>
        <p:nvSpPr>
          <p:cNvPr id="468995" name="Rectangle 3"/>
          <p:cNvSpPr>
            <a:spLocks noChangeArrowheads="1"/>
          </p:cNvSpPr>
          <p:nvPr>
            <p:ph type="body" idx="1"/>
          </p:nvPr>
        </p:nvSpPr>
        <p:spPr bwMode="auto">
          <a:xfrm>
            <a:off x="701675" y="4416425"/>
            <a:ext cx="5607050" cy="4181475"/>
          </a:xfrm>
          <a:prstGeom prst="rect">
            <a:avLst/>
          </a:prstGeo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lIns="88124" tIns="44062" rIns="88124" bIns="44062"/>
          <a:lstStyle/>
          <a:p>
            <a:pPr>
              <a:spcBef>
                <a:spcPct val="0"/>
              </a:spcBef>
            </a:pPr>
            <a:r>
              <a:rPr lang="en-US"/>
              <a:t>Sample slide from second section of the presentation</a:t>
            </a:r>
            <a:r>
              <a:rPr lang="ja-JP" altLang="en-US">
                <a:latin typeface="Arial"/>
              </a:rPr>
              <a:t>’</a:t>
            </a:r>
            <a:r>
              <a:rPr lang="en-US"/>
              <a:t>s middle. The image was such that there was no need for supporting text. </a:t>
            </a:r>
          </a:p>
          <a:p>
            <a:pPr>
              <a:spcBef>
                <a:spcPct val="0"/>
              </a:spcBef>
            </a:pPr>
            <a:endParaRPr lang="en-US"/>
          </a:p>
          <a:p>
            <a:pPr>
              <a:spcBef>
                <a:spcPct val="0"/>
              </a:spcBef>
            </a:pPr>
            <a:endParaRPr lang="en-US"/>
          </a:p>
          <a:p>
            <a:pPr>
              <a:spcBef>
                <a:spcPct val="0"/>
              </a:spcBef>
            </a:pPr>
            <a:endParaRPr lang="en-US"/>
          </a:p>
          <a:p>
            <a:pPr>
              <a:spcBef>
                <a:spcPct val="0"/>
              </a:spcBef>
            </a:pPr>
            <a:endParaRPr lang="en-US"/>
          </a:p>
          <a:p>
            <a:pPr>
              <a:spcBef>
                <a:spcPct val="0"/>
              </a:spcBef>
            </a:pPr>
            <a:endParaRPr lang="en-US"/>
          </a:p>
          <a:p>
            <a:pPr>
              <a:spcBef>
                <a:spcPct val="0"/>
              </a:spcBef>
            </a:pPr>
            <a:r>
              <a:rPr lang="en-US" sz="1000"/>
              <a:t>Reference:</a:t>
            </a:r>
          </a:p>
          <a:p>
            <a:pPr>
              <a:spcBef>
                <a:spcPct val="0"/>
              </a:spcBef>
            </a:pPr>
            <a:endParaRPr lang="en-US" sz="1000"/>
          </a:p>
          <a:p>
            <a:pPr>
              <a:spcBef>
                <a:spcPct val="0"/>
              </a:spcBef>
            </a:pPr>
            <a:r>
              <a:rPr lang="en-US" sz="1000"/>
              <a:t>Katrina Aspmo, Torunn Berg, and Grethe Wibetoe, </a:t>
            </a:r>
            <a:r>
              <a:rPr lang="ja-JP" altLang="en-US" sz="1000">
                <a:latin typeface="Arial"/>
              </a:rPr>
              <a:t>“</a:t>
            </a:r>
            <a:r>
              <a:rPr lang="en-US" sz="1000"/>
              <a:t>Atmospheric Mercury Depletion Events (AMDEs) in Polar Regions During Arctic Spring,</a:t>
            </a:r>
            <a:r>
              <a:rPr lang="ja-JP" altLang="en-US" sz="1000">
                <a:latin typeface="Arial"/>
              </a:rPr>
              <a:t>”</a:t>
            </a:r>
            <a:r>
              <a:rPr lang="en-US" sz="1000"/>
              <a:t> presentation (Oslo, Norway: University of Oslo, 16 June 2004). </a:t>
            </a:r>
          </a:p>
          <a:p>
            <a:pPr>
              <a:spcBef>
                <a:spcPct val="0"/>
              </a:spcBef>
            </a:pPr>
            <a:endParaRPr lang="en-US" sz="1000"/>
          </a:p>
          <a:p>
            <a:endParaRPr lang="en-US" sz="10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424963" name="Rectangle 3"/>
          <p:cNvSpPr>
            <a:spLocks noGrp="1" noChangeArrowheads="1"/>
          </p:cNvSpPr>
          <p:nvPr>
            <p:ph type="body" idx="1"/>
          </p:nvPr>
        </p:nvSpPr>
        <p:spPr bwMode="auto">
          <a:xfrm>
            <a:off x="933450" y="4416425"/>
            <a:ext cx="5143500" cy="418147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3162" tIns="46580" rIns="93162" bIns="46580"/>
          <a:lstStyle/>
          <a:p>
            <a:pPr>
              <a:spcBef>
                <a:spcPct val="0"/>
              </a:spcBef>
            </a:pPr>
            <a:r>
              <a:rPr lang="en-US"/>
              <a:t>Conclusion slide. Use the headline (no more than two lines) to state your most important conclusion. Begin the headline with </a:t>
            </a:r>
            <a:r>
              <a:rPr lang="en-US" i="1"/>
              <a:t>In summary</a:t>
            </a:r>
            <a:r>
              <a:rPr lang="en-US"/>
              <a:t> or </a:t>
            </a:r>
            <a:r>
              <a:rPr lang="en-US" i="1"/>
              <a:t>In conclusion</a:t>
            </a:r>
            <a:r>
              <a:rPr lang="en-US"/>
              <a:t> to ensure that the audience knows they have come to the presentation</a:t>
            </a:r>
            <a:r>
              <a:rPr lang="ja-JP" altLang="en-US">
                <a:latin typeface="Arial"/>
              </a:rPr>
              <a:t>’</a:t>
            </a:r>
            <a:r>
              <a:rPr lang="en-US"/>
              <a:t>s end. Support that headline with an image and parallel points. </a:t>
            </a:r>
          </a:p>
          <a:p>
            <a:pPr>
              <a:spcBef>
                <a:spcPct val="0"/>
              </a:spcBef>
            </a:pPr>
            <a:endParaRPr lang="en-US"/>
          </a:p>
          <a:p>
            <a:pPr>
              <a:spcBef>
                <a:spcPct val="0"/>
              </a:spcBef>
            </a:pPr>
            <a:r>
              <a:rPr lang="en-US"/>
              <a:t>This slide should be your last slide. Audiences lose patience when they believe that they have come to the end, but other slides follow. </a:t>
            </a:r>
          </a:p>
          <a:p>
            <a:pPr>
              <a:spcBef>
                <a:spcPct val="0"/>
              </a:spcBef>
            </a:pPr>
            <a:endParaRPr lang="en-US"/>
          </a:p>
          <a:p>
            <a:pPr>
              <a:spcBef>
                <a:spcPct val="0"/>
              </a:spcBef>
            </a:pPr>
            <a:r>
              <a:rPr lang="en-US"/>
              <a:t>Notice that the word </a:t>
            </a:r>
            <a:r>
              <a:rPr lang="en-US" i="1"/>
              <a:t>Questions</a:t>
            </a:r>
            <a:r>
              <a:rPr lang="en-US"/>
              <a:t> appears at the bottom of this slide. That strategy is much more effective than burning a slide with just the word </a:t>
            </a:r>
            <a:r>
              <a:rPr lang="en-US" i="1"/>
              <a:t>Questions</a:t>
            </a:r>
            <a:r>
              <a:rPr lang="en-US"/>
              <a:t>. This slide allows the audience to look at the most important slide of the presentation during the question period. See </a:t>
            </a:r>
            <a:r>
              <a:rPr lang="en-US" i="1"/>
              <a:t>CSP, </a:t>
            </a:r>
            <a:r>
              <a:rPr lang="en-US"/>
              <a:t>pages 65, 150, 151-152.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456707" name="Rectangle 3"/>
          <p:cNvSpPr>
            <a:spLocks noGrp="1" noChangeArrowheads="1"/>
          </p:cNvSpPr>
          <p:nvPr>
            <p:ph type="body" idx="1"/>
          </p:nvPr>
        </p:nvSpPr>
        <p:spPr bwMode="auto">
          <a:xfrm>
            <a:off x="933450" y="4416425"/>
            <a:ext cx="5143500" cy="418147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3153" tIns="46577" rIns="93153" bIns="46577"/>
          <a:lstStyle/>
          <a:p>
            <a:pPr defTabSz="966788">
              <a:spcBef>
                <a:spcPct val="0"/>
              </a:spcBef>
            </a:pPr>
            <a:r>
              <a:rPr lang="en-US"/>
              <a:t>Conclusion slide. Use the headline (no more than two lines) to state your most important conclusion. Begin the headline with </a:t>
            </a:r>
            <a:r>
              <a:rPr lang="en-US" i="1"/>
              <a:t>In summary</a:t>
            </a:r>
            <a:r>
              <a:rPr lang="en-US"/>
              <a:t> or </a:t>
            </a:r>
            <a:r>
              <a:rPr lang="en-US" i="1"/>
              <a:t>In conclusion</a:t>
            </a:r>
            <a:r>
              <a:rPr lang="en-US"/>
              <a:t> to ensure that the audience knows they have come to the presentation</a:t>
            </a:r>
            <a:r>
              <a:rPr lang="ja-JP" altLang="en-US">
                <a:latin typeface="Arial"/>
              </a:rPr>
              <a:t>’</a:t>
            </a:r>
            <a:r>
              <a:rPr lang="en-US"/>
              <a:t>s end. Support that headline with an image and with words, if necessary. </a:t>
            </a:r>
          </a:p>
          <a:p>
            <a:pPr defTabSz="966788">
              <a:spcBef>
                <a:spcPct val="0"/>
              </a:spcBef>
            </a:pPr>
            <a:endParaRPr lang="en-US"/>
          </a:p>
          <a:p>
            <a:pPr defTabSz="966788">
              <a:spcBef>
                <a:spcPct val="0"/>
              </a:spcBef>
            </a:pPr>
            <a:r>
              <a:rPr lang="en-US"/>
              <a:t>This slide should be your last slide. Audiences lose patience when they believe that they have come to the end, but other slides follow. </a:t>
            </a:r>
          </a:p>
          <a:p>
            <a:pPr defTabSz="966788">
              <a:spcBef>
                <a:spcPct val="0"/>
              </a:spcBef>
            </a:pPr>
            <a:endParaRPr lang="en-US"/>
          </a:p>
          <a:p>
            <a:pPr defTabSz="966788">
              <a:spcBef>
                <a:spcPct val="0"/>
              </a:spcBef>
            </a:pPr>
            <a:r>
              <a:rPr lang="en-US"/>
              <a:t>Notice that the word </a:t>
            </a:r>
            <a:r>
              <a:rPr lang="en-US" i="1"/>
              <a:t>Questions</a:t>
            </a:r>
            <a:r>
              <a:rPr lang="en-US"/>
              <a:t> animates in at the bottom of this slide. That strategy is much more effective than burning a slide with just the word </a:t>
            </a:r>
            <a:r>
              <a:rPr lang="en-US" i="1"/>
              <a:t>Questions</a:t>
            </a:r>
            <a:r>
              <a:rPr lang="en-US"/>
              <a:t>. This slide allows the audience to look at the most important slide of the presentation during the question period. See </a:t>
            </a:r>
            <a:r>
              <a:rPr lang="en-US" i="1"/>
              <a:t>CSP, </a:t>
            </a:r>
            <a:r>
              <a:rPr lang="en-US"/>
              <a:t>pages 65, 150, 151-152.</a:t>
            </a:r>
          </a:p>
          <a:p>
            <a:pPr defTabSz="966788">
              <a:spcBef>
                <a:spcPct val="0"/>
              </a:spcBef>
            </a:pPr>
            <a:endParaRPr lang="en-US"/>
          </a:p>
          <a:p>
            <a:pPr defTabSz="966788">
              <a:spcBef>
                <a:spcPct val="0"/>
              </a:spcBef>
            </a:pPr>
            <a:r>
              <a:rPr lang="en-US"/>
              <a:t>Notice how the presenter showed the connections between words blocks on this slide—a strategy that is much more effective than a bullet list, which hides the connections between details.</a:t>
            </a:r>
          </a:p>
          <a:p>
            <a:pPr defTabSz="966788">
              <a:spcBef>
                <a:spcPct val="0"/>
              </a:spcBef>
            </a:pPr>
            <a:endParaRPr lang="en-US" sz="1300"/>
          </a:p>
          <a:p>
            <a:pPr defTabSz="966788">
              <a:spcBef>
                <a:spcPct val="0"/>
              </a:spcBef>
            </a:pPr>
            <a:endParaRPr lang="en-US" sz="1300"/>
          </a:p>
          <a:p>
            <a:pPr defTabSz="966788">
              <a:spcBef>
                <a:spcPct val="0"/>
              </a:spcBef>
            </a:pPr>
            <a:r>
              <a:rPr lang="en-US" sz="1000"/>
              <a:t>Reference:</a:t>
            </a:r>
          </a:p>
          <a:p>
            <a:pPr defTabSz="966788">
              <a:spcBef>
                <a:spcPct val="0"/>
              </a:spcBef>
            </a:pPr>
            <a:endParaRPr lang="en-US" sz="1000"/>
          </a:p>
          <a:p>
            <a:pPr defTabSz="966788">
              <a:spcBef>
                <a:spcPct val="0"/>
              </a:spcBef>
            </a:pPr>
            <a:r>
              <a:rPr lang="en-US" sz="1000"/>
              <a:t>Manning Seltzer, </a:t>
            </a:r>
            <a:r>
              <a:rPr lang="ja-JP" altLang="en-US" sz="1000">
                <a:latin typeface="Arial"/>
              </a:rPr>
              <a:t>“</a:t>
            </a:r>
            <a:r>
              <a:rPr lang="en-US" sz="1000"/>
              <a:t>Failure Analysis of the Ice Detector in the Austria 13 Helicopter,</a:t>
            </a:r>
            <a:r>
              <a:rPr lang="ja-JP" altLang="en-US" sz="1000">
                <a:latin typeface="Arial"/>
              </a:rPr>
              <a:t>”</a:t>
            </a:r>
            <a:r>
              <a:rPr lang="en-US" sz="1000"/>
              <a:t> presentation (Hartford, CT: Sikorsky Helicopter, 30 April 2004).</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220163" name="Rectangle 3"/>
          <p:cNvSpPr>
            <a:spLocks noGrp="1" noChangeArrowheads="1"/>
          </p:cNvSpPr>
          <p:nvPr>
            <p:ph type="body" idx="1"/>
          </p:nvPr>
        </p:nvSpPr>
        <p:spPr bwMode="auto">
          <a:xfrm>
            <a:off x="933450" y="4416425"/>
            <a:ext cx="5143500" cy="418147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191" tIns="45287" rIns="92191" bIns="45287"/>
          <a:lstStyle/>
          <a:p>
            <a:pPr>
              <a:spcBef>
                <a:spcPct val="0"/>
              </a:spcBef>
            </a:pPr>
            <a:r>
              <a:rPr lang="en-US"/>
              <a:t>This slide template is for the title slide of a presentation. Consider repeating a key image from one of the slides later in the presentation. The image helps orient the audience to the key words in the title. This image also gives you the opportunity to say a few things about your work</a:t>
            </a:r>
            <a:r>
              <a:rPr lang="en-US">
                <a:cs typeface="Times New Roman" charset="0"/>
              </a:rPr>
              <a:t>—</a:t>
            </a:r>
            <a:r>
              <a:rPr lang="en-US"/>
              <a:t>perhaps addressing the work</a:t>
            </a:r>
            <a:r>
              <a:rPr lang="ja-JP" altLang="en-US">
                <a:latin typeface="Arial"/>
              </a:rPr>
              <a:t>’</a:t>
            </a:r>
            <a:r>
              <a:rPr lang="en-US"/>
              <a:t>s importance or providing key background information. Forcing yourself to spend more time with this slide is good because a common mistake in presentations is not to leave the title slide on long enough. Because of this mistake, many in the audience do not have the chance to comprehend the key details of the title. See pages 66, 69-71, and 177 of </a:t>
            </a:r>
            <a:r>
              <a:rPr lang="en-US" i="1"/>
              <a:t>The Craft of Scientific Presentations</a:t>
            </a:r>
            <a:r>
              <a:rPr lang="en-US"/>
              <a:t> (</a:t>
            </a:r>
            <a:r>
              <a:rPr lang="en-US" i="1"/>
              <a:t>CSP</a:t>
            </a:r>
            <a:r>
              <a:rPr lang="en-US"/>
              <a:t>). </a:t>
            </a:r>
          </a:p>
          <a:p>
            <a:pPr>
              <a:spcBef>
                <a:spcPct val="0"/>
              </a:spcBef>
            </a:pPr>
            <a:endParaRPr lang="en-US"/>
          </a:p>
          <a:p>
            <a:pPr>
              <a:spcBef>
                <a:spcPct val="0"/>
              </a:spcBef>
            </a:pPr>
            <a:r>
              <a:rPr lang="en-US"/>
              <a:t>This template shows one layout for the slide. You might want to rearrange the placement of the body</a:t>
            </a:r>
            <a:r>
              <a:rPr lang="ja-JP" altLang="en-US">
                <a:latin typeface="Arial"/>
              </a:rPr>
              <a:t>’</a:t>
            </a:r>
            <a:r>
              <a:rPr lang="en-US"/>
              <a:t>s wording to accommodate a different sized image.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4" name="Rectangle 2"/>
          <p:cNvSpPr>
            <a:spLocks noChangeArrowheads="1" noTextEdit="1"/>
          </p:cNvSpPr>
          <p:nvPr>
            <p:ph type="sldImg"/>
          </p:nvPr>
        </p:nvSpPr>
        <p:spPr>
          <a:xfrm>
            <a:off x="1182688" y="696913"/>
            <a:ext cx="4648200" cy="3486150"/>
          </a:xfrm>
          <a:ln/>
          <a:extLst>
            <a:ext uri="{FAA26D3D-D897-4be2-8F04-BA451C77F1D7}">
              <ma14:placeholderFlag xmlns:ma14="http://schemas.microsoft.com/office/mac/drawingml/2011/main" val="1"/>
            </a:ext>
          </a:extLst>
        </p:spPr>
      </p:sp>
      <p:sp>
        <p:nvSpPr>
          <p:cNvPr id="499715" name="Rectangle 3"/>
          <p:cNvSpPr>
            <a:spLocks noChangeArrowheads="1"/>
          </p:cNvSpPr>
          <p:nvPr>
            <p:ph type="body" idx="1"/>
          </p:nvPr>
        </p:nvSpPr>
        <p:spPr bwMode="auto">
          <a:xfrm>
            <a:off x="701675" y="4416425"/>
            <a:ext cx="5607050" cy="4183063"/>
          </a:xfrm>
          <a:prstGeom prst="rect">
            <a:avLst/>
          </a:prstGeo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lIns="88136" tIns="44069" rIns="88136" bIns="44069"/>
          <a:lstStyle/>
          <a:p>
            <a:pPr>
              <a:spcBef>
                <a:spcPct val="0"/>
              </a:spcBef>
            </a:pPr>
            <a:r>
              <a:rPr lang="en-US"/>
              <a:t>Sample title slide.</a:t>
            </a:r>
          </a:p>
          <a:p>
            <a:pPr>
              <a:spcBef>
                <a:spcPct val="0"/>
              </a:spcBef>
            </a:pPr>
            <a:endParaRPr lang="en-US"/>
          </a:p>
          <a:p>
            <a:pPr>
              <a:spcBef>
                <a:spcPct val="0"/>
              </a:spcBef>
            </a:pPr>
            <a:endParaRPr lang="en-US"/>
          </a:p>
          <a:p>
            <a:pPr>
              <a:spcBef>
                <a:spcPct val="0"/>
              </a:spcBef>
            </a:pPr>
            <a:endParaRPr lang="en-US"/>
          </a:p>
          <a:p>
            <a:pPr>
              <a:spcBef>
                <a:spcPct val="0"/>
              </a:spcBef>
            </a:pPr>
            <a:endParaRPr lang="en-US"/>
          </a:p>
          <a:p>
            <a:pPr>
              <a:spcBef>
                <a:spcPct val="0"/>
              </a:spcBef>
            </a:pPr>
            <a:r>
              <a:rPr lang="en-US" sz="1000"/>
              <a:t>Reference:</a:t>
            </a:r>
          </a:p>
          <a:p>
            <a:pPr>
              <a:spcBef>
                <a:spcPct val="0"/>
              </a:spcBef>
            </a:pPr>
            <a:endParaRPr lang="en-US" sz="1000"/>
          </a:p>
          <a:p>
            <a:pPr>
              <a:spcBef>
                <a:spcPct val="0"/>
              </a:spcBef>
            </a:pPr>
            <a:r>
              <a:rPr lang="en-US" sz="1000"/>
              <a:t>Katrina Aspmo, Torunn Berg, and Grethe Wibetoe, </a:t>
            </a:r>
            <a:r>
              <a:rPr lang="ja-JP" altLang="en-US" sz="1000">
                <a:latin typeface="Arial"/>
              </a:rPr>
              <a:t>“</a:t>
            </a:r>
            <a:r>
              <a:rPr lang="en-US" sz="1000"/>
              <a:t>Atmospheric Mercury Depletion Events (AMDEs) in Polar Regions During Arctic Spring,</a:t>
            </a:r>
            <a:r>
              <a:rPr lang="ja-JP" altLang="en-US" sz="1000">
                <a:latin typeface="Arial"/>
              </a:rPr>
              <a:t>”</a:t>
            </a:r>
            <a:r>
              <a:rPr lang="en-US" sz="1000"/>
              <a:t> presentation (Oslo, Norway: University of Oslo, 16 June 2004). </a:t>
            </a:r>
          </a:p>
          <a:p>
            <a:endParaRPr lang="en-US" sz="1000"/>
          </a:p>
          <a:p>
            <a:endParaRPr lang="en-GB" sz="10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222211" name="Rectangle 3"/>
          <p:cNvSpPr>
            <a:spLocks noGrp="1" noChangeArrowheads="1"/>
          </p:cNvSpPr>
          <p:nvPr>
            <p:ph type="body" idx="1"/>
          </p:nvPr>
        </p:nvSpPr>
        <p:spPr bwMode="auto">
          <a:xfrm>
            <a:off x="933450" y="4416425"/>
            <a:ext cx="5143500" cy="418147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3162" tIns="46580" rIns="93162" bIns="46580"/>
          <a:lstStyle/>
          <a:p>
            <a:pPr>
              <a:spcBef>
                <a:spcPct val="0"/>
              </a:spcBef>
            </a:pPr>
            <a:r>
              <a:rPr lang="en-US"/>
              <a:t>Mapping slide for the presentation (note that a background slide or a slide justifying the importance might precede this slide). A common mistake with mapping slides is to give the audience simply a boring and unmemorable vertical list of topics (including the names </a:t>
            </a:r>
            <a:r>
              <a:rPr lang="ja-JP" altLang="en-US">
                <a:latin typeface="Arial"/>
              </a:rPr>
              <a:t>“</a:t>
            </a:r>
            <a:r>
              <a:rPr lang="en-US"/>
              <a:t>Introduction</a:t>
            </a:r>
            <a:r>
              <a:rPr lang="ja-JP" altLang="en-US">
                <a:latin typeface="Arial"/>
              </a:rPr>
              <a:t>”</a:t>
            </a:r>
            <a:r>
              <a:rPr lang="en-US"/>
              <a:t> and </a:t>
            </a:r>
            <a:r>
              <a:rPr lang="ja-JP" altLang="en-US">
                <a:latin typeface="Arial"/>
              </a:rPr>
              <a:t>“</a:t>
            </a:r>
            <a:r>
              <a:rPr lang="en-US"/>
              <a:t>Conclusion</a:t>
            </a:r>
            <a:r>
              <a:rPr lang="ja-JP" altLang="en-US">
                <a:latin typeface="Arial"/>
              </a:rPr>
              <a:t>”</a:t>
            </a:r>
            <a:r>
              <a:rPr lang="en-US"/>
              <a:t> and </a:t>
            </a:r>
            <a:r>
              <a:rPr lang="ja-JP" altLang="en-US">
                <a:latin typeface="Arial"/>
              </a:rPr>
              <a:t>“</a:t>
            </a:r>
            <a:r>
              <a:rPr lang="en-US"/>
              <a:t>Questions</a:t>
            </a:r>
            <a:r>
              <a:rPr lang="ja-JP" altLang="en-US">
                <a:latin typeface="Arial"/>
              </a:rPr>
              <a:t>”</a:t>
            </a:r>
            <a:r>
              <a:rPr lang="en-US"/>
              <a:t>). Such a list is quickly forgotten after the slide is removed.</a:t>
            </a:r>
          </a:p>
          <a:p>
            <a:pPr>
              <a:spcBef>
                <a:spcPct val="0"/>
              </a:spcBef>
            </a:pPr>
            <a:endParaRPr lang="en-US"/>
          </a:p>
          <a:p>
            <a:pPr>
              <a:spcBef>
                <a:spcPct val="0"/>
              </a:spcBef>
            </a:pPr>
            <a:r>
              <a:rPr lang="en-US"/>
              <a:t>On a mapping slide, take the opportunity to show a key image or perhaps a representative image for each major section of the presentation. In the second case, each image would be repeated on the first visual of the corresponding section and would remind the audience that they have arrived to a major section of the presentation</a:t>
            </a:r>
            <a:r>
              <a:rPr lang="ja-JP" altLang="en-US">
                <a:latin typeface="Arial"/>
              </a:rPr>
              <a:t>’</a:t>
            </a:r>
            <a:r>
              <a:rPr lang="en-US"/>
              <a:t>s middle. </a:t>
            </a:r>
          </a:p>
          <a:p>
            <a:pPr>
              <a:spcBef>
                <a:spcPct val="0"/>
              </a:spcBef>
            </a:pPr>
            <a:endParaRPr lang="en-US"/>
          </a:p>
          <a:p>
            <a:pPr>
              <a:spcBef>
                <a:spcPct val="0"/>
              </a:spcBef>
            </a:pPr>
            <a:r>
              <a:rPr lang="en-US"/>
              <a:t>In regards to the names </a:t>
            </a:r>
            <a:r>
              <a:rPr lang="ja-JP" altLang="en-US">
                <a:latin typeface="Arial"/>
              </a:rPr>
              <a:t>“</a:t>
            </a:r>
            <a:r>
              <a:rPr lang="en-US"/>
              <a:t>Introduction</a:t>
            </a:r>
            <a:r>
              <a:rPr lang="ja-JP" altLang="en-US">
                <a:latin typeface="Arial"/>
              </a:rPr>
              <a:t>”</a:t>
            </a:r>
            <a:r>
              <a:rPr lang="en-US"/>
              <a:t> and </a:t>
            </a:r>
            <a:r>
              <a:rPr lang="ja-JP" altLang="en-US">
                <a:latin typeface="Arial"/>
              </a:rPr>
              <a:t>“</a:t>
            </a:r>
            <a:r>
              <a:rPr lang="en-US"/>
              <a:t>Conclusion,</a:t>
            </a:r>
            <a:r>
              <a:rPr lang="ja-JP" altLang="en-US">
                <a:latin typeface="Arial"/>
              </a:rPr>
              <a:t>”</a:t>
            </a:r>
            <a:r>
              <a:rPr lang="en-US"/>
              <a:t> every talk has those sections, and the names are ignored by audiences. So why state them? Also, for the divisions that you do have, find a logical and parallel grouping. Note that groups of two</a:t>
            </a:r>
            <a:r>
              <a:rPr lang="ja-JP" altLang="en-US">
                <a:latin typeface="Arial"/>
              </a:rPr>
              <a:t>’</a:t>
            </a:r>
            <a:r>
              <a:rPr lang="en-US"/>
              <a:t>s, three</a:t>
            </a:r>
            <a:r>
              <a:rPr lang="ja-JP" altLang="en-US">
                <a:latin typeface="Arial"/>
              </a:rPr>
              <a:t>’</a:t>
            </a:r>
            <a:r>
              <a:rPr lang="en-US"/>
              <a:t>s, and four</a:t>
            </a:r>
            <a:r>
              <a:rPr lang="ja-JP" altLang="en-US">
                <a:latin typeface="Arial"/>
              </a:rPr>
              <a:t>’</a:t>
            </a:r>
            <a:r>
              <a:rPr lang="en-US"/>
              <a:t>s are much easier to remember and are not so nearly intimidating as groups of five</a:t>
            </a:r>
            <a:r>
              <a:rPr lang="ja-JP" altLang="en-US">
                <a:latin typeface="Arial"/>
              </a:rPr>
              <a:t>’</a:t>
            </a:r>
            <a:r>
              <a:rPr lang="en-US"/>
              <a:t>s, six</a:t>
            </a:r>
            <a:r>
              <a:rPr lang="ja-JP" altLang="en-US">
                <a:latin typeface="Arial"/>
              </a:rPr>
              <a:t>’</a:t>
            </a:r>
            <a:r>
              <a:rPr lang="en-US"/>
              <a:t>s, and seven</a:t>
            </a:r>
            <a:r>
              <a:rPr lang="ja-JP" altLang="en-US">
                <a:latin typeface="Arial"/>
              </a:rPr>
              <a:t>’</a:t>
            </a:r>
            <a:r>
              <a:rPr lang="en-US"/>
              <a:t>s. See the example mapping slide in the textbook. </a:t>
            </a:r>
            <a:r>
              <a:rPr lang="en-US" i="1"/>
              <a:t>(CSP, pages 55-56, 74-75, 86, 143, 147, and 148)</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4"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489475" name="Rectangle 3"/>
          <p:cNvSpPr>
            <a:spLocks noGrp="1" noChangeArrowheads="1"/>
          </p:cNvSpPr>
          <p:nvPr>
            <p:ph type="body" idx="1"/>
          </p:nvPr>
        </p:nvSpPr>
        <p:spPr bwMode="auto">
          <a:xfrm>
            <a:off x="701675" y="4416425"/>
            <a:ext cx="5607050" cy="4183063"/>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spcBef>
                <a:spcPct val="0"/>
              </a:spcBef>
            </a:pPr>
            <a:r>
              <a:rPr lang="en-US" sz="1400"/>
              <a:t>Sample mapping slide that maps three sections of presentation. Notice that the presenters wrote a sentence headline that restates the presentation</a:t>
            </a:r>
            <a:r>
              <a:rPr lang="ja-JP" altLang="en-US" sz="1400">
                <a:latin typeface="Arial"/>
              </a:rPr>
              <a:t>’</a:t>
            </a:r>
            <a:r>
              <a:rPr lang="en-US" sz="1400"/>
              <a:t>s scope. Notice also that the presenters have shown the connections among the three sections of the talk—connections that bullets cannot make.</a:t>
            </a:r>
          </a:p>
          <a:p>
            <a:pPr>
              <a:spcBef>
                <a:spcPct val="0"/>
              </a:spcBef>
            </a:pPr>
            <a:endParaRPr lang="en-US" sz="1400"/>
          </a:p>
          <a:p>
            <a:pPr>
              <a:spcBef>
                <a:spcPct val="0"/>
              </a:spcBef>
            </a:pPr>
            <a:endParaRPr lang="en-US" sz="1400"/>
          </a:p>
          <a:p>
            <a:pPr>
              <a:spcBef>
                <a:spcPct val="0"/>
              </a:spcBef>
            </a:pPr>
            <a:endParaRPr lang="en-US" sz="1400"/>
          </a:p>
          <a:p>
            <a:pPr>
              <a:spcBef>
                <a:spcPct val="0"/>
              </a:spcBef>
            </a:pPr>
            <a:r>
              <a:rPr lang="en-US"/>
              <a:t>Reference:</a:t>
            </a:r>
          </a:p>
          <a:p>
            <a:pPr>
              <a:spcBef>
                <a:spcPct val="0"/>
              </a:spcBef>
            </a:pPr>
            <a:endParaRPr lang="en-US"/>
          </a:p>
          <a:p>
            <a:pPr>
              <a:spcBef>
                <a:spcPct val="0"/>
              </a:spcBef>
            </a:pPr>
            <a:r>
              <a:rPr lang="en-US"/>
              <a:t>Sezer Atamturkur and Thomas E. Boothby, </a:t>
            </a:r>
            <a:r>
              <a:rPr lang="ja-JP" altLang="en-US">
                <a:latin typeface="Arial"/>
              </a:rPr>
              <a:t>“</a:t>
            </a:r>
            <a:r>
              <a:rPr lang="en-US"/>
              <a:t>When Can a Historic Masonry Monument Be Left Without Repair?</a:t>
            </a:r>
            <a:r>
              <a:rPr lang="ja-JP" altLang="en-US">
                <a:latin typeface="Arial"/>
              </a:rPr>
              <a:t>”</a:t>
            </a:r>
            <a:r>
              <a:rPr lang="en-US"/>
              <a:t> presentation (State College, PA: Pennsylvania State University,  27 November 2006). </a:t>
            </a:r>
          </a:p>
          <a:p>
            <a:pPr>
              <a:spcBef>
                <a:spcPct val="0"/>
              </a:spcBef>
            </a:pPr>
            <a:endParaRPr lang="en-US"/>
          </a:p>
          <a:p>
            <a:endParaRPr lang="en-US"/>
          </a:p>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477187" name="Rectangle 3"/>
          <p:cNvSpPr>
            <a:spLocks noGrp="1" noChangeArrowheads="1"/>
          </p:cNvSpPr>
          <p:nvPr>
            <p:ph type="body" idx="1"/>
          </p:nvPr>
        </p:nvSpPr>
        <p:spPr bwMode="auto">
          <a:xfrm>
            <a:off x="933450" y="4416425"/>
            <a:ext cx="5143500" cy="418147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3162" tIns="46580" rIns="93162" bIns="46580"/>
          <a:lstStyle/>
          <a:p>
            <a:pPr>
              <a:spcBef>
                <a:spcPct val="0"/>
              </a:spcBef>
            </a:pPr>
            <a:r>
              <a:rPr lang="en-US"/>
              <a:t>Sample body slide from the first section of the presentation</a:t>
            </a:r>
            <a:r>
              <a:rPr lang="ja-JP" altLang="en-US">
                <a:latin typeface="Arial"/>
              </a:rPr>
              <a:t>’</a:t>
            </a:r>
            <a:r>
              <a:rPr lang="en-US"/>
              <a:t>s middle. Consider having the first-topic image from the mapping slide repeated here. Use the headline (no more than two lines) to make an assertion about this topic. In the body of the slide, support that headline with images and with words, if necessary. See </a:t>
            </a:r>
            <a:r>
              <a:rPr lang="en-US" i="1"/>
              <a:t>CSP</a:t>
            </a:r>
            <a:r>
              <a:rPr lang="en-US"/>
              <a:t>, pages 116-117 and 147-151.</a:t>
            </a:r>
          </a:p>
          <a:p>
            <a:pPr>
              <a:spcBef>
                <a:spcPct val="0"/>
              </a:spcBef>
            </a:pPr>
            <a:endParaRPr lang="en-US"/>
          </a:p>
          <a:p>
            <a:pPr>
              <a:spcBef>
                <a:spcPct val="0"/>
              </a:spcBef>
            </a:pPr>
            <a:r>
              <a:rPr lang="en-US"/>
              <a:t>This slide shows one orientation for the image and text in the body of the slide. Other orientations appear in this template. Choose the one that best supports your headline assertion.</a:t>
            </a:r>
          </a:p>
          <a:p>
            <a:pPr>
              <a:spcBef>
                <a:spcPct val="0"/>
              </a:spcBef>
            </a:pPr>
            <a:endParaRPr lang="en-US"/>
          </a:p>
          <a:p>
            <a:pPr>
              <a:spcBef>
                <a:spcPct val="0"/>
              </a:spcBef>
            </a:pPr>
            <a:endParaRPr lang="en-US"/>
          </a:p>
          <a:p>
            <a:pPr>
              <a:spcBef>
                <a:spcPct val="0"/>
              </a:spcBef>
            </a:pPr>
            <a:endParaRPr lang="en-US"/>
          </a:p>
          <a:p>
            <a:pPr>
              <a:spcBef>
                <a:spcPct val="0"/>
              </a:spcBef>
            </a:pPr>
            <a:endParaRPr lang="en-US" sz="24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p:cNvSpPr>
            <a:spLocks noChangeArrowheads="1" noTextEdit="1"/>
          </p:cNvSpPr>
          <p:nvPr>
            <p:ph type="sldImg"/>
          </p:nvPr>
        </p:nvSpPr>
        <p:spPr>
          <a:xfrm>
            <a:off x="1182688" y="698500"/>
            <a:ext cx="4648200" cy="3486150"/>
          </a:xfrm>
          <a:ln/>
          <a:extLst>
            <a:ext uri="{FAA26D3D-D897-4be2-8F04-BA451C77F1D7}">
              <ma14:placeholderFlag xmlns:ma14="http://schemas.microsoft.com/office/mac/drawingml/2011/main" val="1"/>
            </a:ext>
          </a:extLst>
        </p:spPr>
      </p:sp>
      <p:sp>
        <p:nvSpPr>
          <p:cNvPr id="483331" name="Rectangle 3"/>
          <p:cNvSpPr>
            <a:spLocks noChangeArrowheads="1"/>
          </p:cNvSpPr>
          <p:nvPr>
            <p:ph type="body" idx="1"/>
          </p:nvPr>
        </p:nvSpPr>
        <p:spPr bwMode="auto">
          <a:xfrm>
            <a:off x="701675" y="4416425"/>
            <a:ext cx="5607050" cy="4181475"/>
          </a:xfrm>
          <a:prstGeom prst="rect">
            <a:avLst/>
          </a:prstGeo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lIns="88116" tIns="44058" rIns="88116" bIns="44058"/>
          <a:lstStyle/>
          <a:p>
            <a:pPr>
              <a:spcBef>
                <a:spcPct val="0"/>
              </a:spcBef>
            </a:pPr>
            <a:r>
              <a:rPr lang="en-US"/>
              <a:t>Sample slide from second section of the presentation</a:t>
            </a:r>
            <a:r>
              <a:rPr lang="ja-JP" altLang="en-US">
                <a:latin typeface="Arial"/>
              </a:rPr>
              <a:t>’</a:t>
            </a:r>
            <a:r>
              <a:rPr lang="en-US"/>
              <a:t>s middle. The image was such that there was no need for subordinate descriptions. </a:t>
            </a:r>
          </a:p>
          <a:p>
            <a:pPr>
              <a:spcBef>
                <a:spcPct val="0"/>
              </a:spcBef>
            </a:pPr>
            <a:endParaRPr lang="en-US"/>
          </a:p>
          <a:p>
            <a:pPr>
              <a:spcBef>
                <a:spcPct val="0"/>
              </a:spcBef>
            </a:pPr>
            <a:endParaRPr lang="en-US"/>
          </a:p>
          <a:p>
            <a:pPr>
              <a:spcBef>
                <a:spcPct val="0"/>
              </a:spcBef>
            </a:pPr>
            <a:endParaRPr lang="en-US"/>
          </a:p>
          <a:p>
            <a:pPr>
              <a:spcBef>
                <a:spcPct val="0"/>
              </a:spcBef>
            </a:pPr>
            <a:endParaRPr lang="en-US"/>
          </a:p>
          <a:p>
            <a:pPr>
              <a:spcBef>
                <a:spcPct val="0"/>
              </a:spcBef>
            </a:pPr>
            <a:endParaRPr lang="en-US"/>
          </a:p>
          <a:p>
            <a:pPr>
              <a:spcBef>
                <a:spcPct val="0"/>
              </a:spcBef>
            </a:pPr>
            <a:r>
              <a:rPr lang="en-US" sz="1000"/>
              <a:t>Reference:</a:t>
            </a:r>
          </a:p>
          <a:p>
            <a:pPr>
              <a:spcBef>
                <a:spcPct val="0"/>
              </a:spcBef>
            </a:pPr>
            <a:endParaRPr lang="en-US" sz="1000"/>
          </a:p>
          <a:p>
            <a:pPr>
              <a:spcBef>
                <a:spcPct val="0"/>
              </a:spcBef>
            </a:pPr>
            <a:r>
              <a:rPr lang="en-US" sz="1000"/>
              <a:t>Reference slide: Jared Rochester, </a:t>
            </a:r>
            <a:r>
              <a:rPr lang="ja-JP" altLang="en-US" sz="1000">
                <a:latin typeface="Arial"/>
              </a:rPr>
              <a:t>“</a:t>
            </a:r>
            <a:r>
              <a:rPr lang="en-US" sz="1000"/>
              <a:t>Three Primary Products of an Explosive,</a:t>
            </a:r>
            <a:r>
              <a:rPr lang="ja-JP" altLang="en-US" sz="1000">
                <a:latin typeface="Arial"/>
              </a:rPr>
              <a:t>”</a:t>
            </a:r>
            <a:r>
              <a:rPr lang="en-US" sz="1000"/>
              <a:t> presentation (Aberdeen, MD: US Army Research Laboratory, 5 December 2005). </a:t>
            </a:r>
          </a:p>
          <a:p>
            <a:pPr>
              <a:spcBef>
                <a:spcPct val="0"/>
              </a:spcBef>
            </a:pPr>
            <a:endParaRPr lang="en-US" sz="1000"/>
          </a:p>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4"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494595" name="Rectangle 3"/>
          <p:cNvSpPr>
            <a:spLocks noGrp="1" noChangeArrowheads="1"/>
          </p:cNvSpPr>
          <p:nvPr>
            <p:ph type="body" idx="1"/>
          </p:nvPr>
        </p:nvSpPr>
        <p:spPr bwMode="auto">
          <a:xfrm>
            <a:off x="935038" y="4416425"/>
            <a:ext cx="5287962" cy="2020888"/>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3177" tIns="46589" rIns="93177" bIns="46589">
            <a:spAutoFit/>
          </a:bodyPr>
          <a:lstStyle/>
          <a:p>
            <a:r>
              <a:rPr lang="en-US"/>
              <a:t>Sample slide from the presentation</a:t>
            </a:r>
            <a:r>
              <a:rPr lang="ja-JP" altLang="en-US">
                <a:latin typeface="Arial"/>
              </a:rPr>
              <a:t>’</a:t>
            </a:r>
            <a:r>
              <a:rPr lang="en-US"/>
              <a:t>s middle. The photograph from the lower right hand corner is from the mapping slide and indicates the section of the middle in which the presenter is in. It just so happens that the image on this slide is the same.</a:t>
            </a:r>
          </a:p>
          <a:p>
            <a:endParaRPr lang="en-US"/>
          </a:p>
          <a:p>
            <a:pPr>
              <a:spcBef>
                <a:spcPct val="0"/>
              </a:spcBef>
            </a:pPr>
            <a:endParaRPr lang="en-US"/>
          </a:p>
          <a:p>
            <a:pPr>
              <a:spcBef>
                <a:spcPct val="0"/>
              </a:spcBef>
            </a:pPr>
            <a:r>
              <a:rPr lang="en-US" sz="1000"/>
              <a:t>Reference:</a:t>
            </a:r>
          </a:p>
          <a:p>
            <a:pPr>
              <a:spcBef>
                <a:spcPct val="0"/>
              </a:spcBef>
            </a:pPr>
            <a:endParaRPr lang="en-US" sz="1000"/>
          </a:p>
          <a:p>
            <a:pPr>
              <a:spcBef>
                <a:spcPct val="0"/>
              </a:spcBef>
            </a:pPr>
            <a:r>
              <a:rPr lang="en-US" sz="1000"/>
              <a:t>Kevin Desrosiers, </a:t>
            </a:r>
            <a:r>
              <a:rPr lang="ja-JP" altLang="en-US" sz="1000">
                <a:latin typeface="Arial"/>
              </a:rPr>
              <a:t>“</a:t>
            </a:r>
            <a:r>
              <a:rPr lang="en-US" sz="1000"/>
              <a:t>Evaluation of Novel and Low Cost Materials for Bipolar Plates in PEM Fuel Cells,</a:t>
            </a:r>
            <a:r>
              <a:rPr lang="ja-JP" altLang="en-US" sz="1000">
                <a:latin typeface="Arial"/>
              </a:rPr>
              <a:t>”</a:t>
            </a:r>
            <a:r>
              <a:rPr lang="en-US" sz="1000"/>
              <a:t> master</a:t>
            </a:r>
            <a:r>
              <a:rPr lang="ja-JP" altLang="en-US" sz="1000">
                <a:latin typeface="Arial"/>
              </a:rPr>
              <a:t>’</a:t>
            </a:r>
            <a:r>
              <a:rPr lang="en-US" sz="1000"/>
              <a:t>s thesis presentation (Blacksburg, VA Mechanical Engineering Department, August 2002).</a:t>
            </a:r>
          </a:p>
          <a:p>
            <a:endParaRPr lang="en-US" sz="10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427011" name="Rectangle 3"/>
          <p:cNvSpPr>
            <a:spLocks noGrp="1" noChangeArrowheads="1"/>
          </p:cNvSpPr>
          <p:nvPr>
            <p:ph type="body" idx="1"/>
          </p:nvPr>
        </p:nvSpPr>
        <p:spPr bwMode="auto">
          <a:xfrm>
            <a:off x="933450" y="4416425"/>
            <a:ext cx="5143500" cy="418147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3162" tIns="46580" rIns="93162" bIns="46580"/>
          <a:lstStyle/>
          <a:p>
            <a:pPr>
              <a:spcBef>
                <a:spcPct val="0"/>
              </a:spcBef>
            </a:pPr>
            <a:r>
              <a:rPr lang="en-US"/>
              <a:t>Sample body slide from the second section of the presentation</a:t>
            </a:r>
            <a:r>
              <a:rPr lang="ja-JP" altLang="en-US">
                <a:latin typeface="Arial"/>
              </a:rPr>
              <a:t>’</a:t>
            </a:r>
            <a:r>
              <a:rPr lang="en-US"/>
              <a:t>s middle. For the first body slide of this second section, consider repeating the corresponding image (or equation) from the mapping slide. Use the headline to make an assertion about this topic. In the body of the slide, support that headline assertion with images and with words, if necessary. See </a:t>
            </a:r>
            <a:r>
              <a:rPr lang="en-US" i="1"/>
              <a:t>CSP</a:t>
            </a:r>
            <a:r>
              <a:rPr lang="en-US"/>
              <a:t>, pages 116-117 and 147-151.</a:t>
            </a:r>
          </a:p>
          <a:p>
            <a:pPr>
              <a:spcBef>
                <a:spcPct val="0"/>
              </a:spcBef>
            </a:pPr>
            <a:endParaRPr lang="en-US"/>
          </a:p>
          <a:p>
            <a:pPr>
              <a:spcBef>
                <a:spcPct val="0"/>
              </a:spcBef>
            </a:pPr>
            <a:r>
              <a:rPr lang="en-US"/>
              <a:t>This slide shows one orientation for the image and text in the body of the slide. Other orientations appear in this template. Choose the orientation that best supports your headline assertion.</a:t>
            </a:r>
          </a:p>
          <a:p>
            <a:pPr>
              <a:spcBef>
                <a:spcPct val="0"/>
              </a:spcBef>
            </a:pPr>
            <a:endParaRPr lang="en-US"/>
          </a:p>
          <a:p>
            <a:pPr>
              <a:spcBef>
                <a:spcPct val="0"/>
              </a:spcBef>
            </a:pPr>
            <a:endParaRPr lang="en-US"/>
          </a:p>
          <a:p>
            <a:pPr>
              <a:spcBef>
                <a:spcPct val="0"/>
              </a:spcBef>
            </a:pP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1.jpe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x-none"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x-none"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B1449EA7-26C1-5C42-84DD-D1F8C14E0DC8}" type="slidenum">
              <a:rPr lang="en-US"/>
              <a:pPr/>
              <a:t>‹#›</a:t>
            </a:fld>
            <a:endParaRPr lang="en-US"/>
          </a:p>
        </p:txBody>
      </p:sp>
    </p:spTree>
    <p:extLst>
      <p:ext uri="{BB962C8B-B14F-4D97-AF65-F5344CB8AC3E}">
        <p14:creationId xmlns:p14="http://schemas.microsoft.com/office/powerpoint/2010/main" val="2697835894"/>
      </p:ext>
    </p:extLst>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16913E69-EE61-9F47-AFD8-B9D83BE5E198}" type="slidenum">
              <a:rPr lang="en-US"/>
              <a:pPr/>
              <a:t>‹#›</a:t>
            </a:fld>
            <a:endParaRPr lang="en-US"/>
          </a:p>
        </p:txBody>
      </p:sp>
    </p:spTree>
    <p:extLst>
      <p:ext uri="{BB962C8B-B14F-4D97-AF65-F5344CB8AC3E}">
        <p14:creationId xmlns:p14="http://schemas.microsoft.com/office/powerpoint/2010/main" val="2709466753"/>
      </p:ext>
    </p:extLst>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0959BBC5-6EBD-4B41-802C-6D5995F27225}" type="slidenum">
              <a:rPr lang="en-US"/>
              <a:pPr/>
              <a:t>‹#›</a:t>
            </a:fld>
            <a:endParaRPr lang="en-US"/>
          </a:p>
        </p:txBody>
      </p:sp>
    </p:spTree>
    <p:extLst>
      <p:ext uri="{BB962C8B-B14F-4D97-AF65-F5344CB8AC3E}">
        <p14:creationId xmlns:p14="http://schemas.microsoft.com/office/powerpoint/2010/main" val="2605168248"/>
      </p:ext>
    </p:extLst>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x-none"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x-none"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20FBEDE8-7054-C74C-A3D3-4CB1A00D5B14}" type="slidenum">
              <a:rPr lang="en-US"/>
              <a:pPr/>
              <a:t>‹#›</a:t>
            </a:fld>
            <a:endParaRPr lang="en-US"/>
          </a:p>
        </p:txBody>
      </p:sp>
    </p:spTree>
    <p:extLst>
      <p:ext uri="{BB962C8B-B14F-4D97-AF65-F5344CB8AC3E}">
        <p14:creationId xmlns:p14="http://schemas.microsoft.com/office/powerpoint/2010/main" val="157812047"/>
      </p:ext>
    </p:extLst>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x-none"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85DF0DB2-D192-5942-B96C-CB7037979972}" type="slidenum">
              <a:rPr lang="en-US"/>
              <a:pPr/>
              <a:t>‹#›</a:t>
            </a:fld>
            <a:endParaRPr lang="en-US"/>
          </a:p>
        </p:txBody>
      </p:sp>
    </p:spTree>
    <p:extLst>
      <p:ext uri="{BB962C8B-B14F-4D97-AF65-F5344CB8AC3E}">
        <p14:creationId xmlns:p14="http://schemas.microsoft.com/office/powerpoint/2010/main" val="1456350734"/>
      </p:ext>
    </p:extLst>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x-none"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C4767DB2-2F68-3B4E-8BC4-CA37F0FCCFCC}" type="slidenum">
              <a:rPr lang="en-US"/>
              <a:pPr/>
              <a:t>‹#›</a:t>
            </a:fld>
            <a:endParaRPr lang="en-US"/>
          </a:p>
        </p:txBody>
      </p:sp>
    </p:spTree>
    <p:extLst>
      <p:ext uri="{BB962C8B-B14F-4D97-AF65-F5344CB8AC3E}">
        <p14:creationId xmlns:p14="http://schemas.microsoft.com/office/powerpoint/2010/main" val="3860665074"/>
      </p:ext>
    </p:extLst>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x-none"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823D6B2D-5E03-AE4A-A982-39BB0C708DF1}" type="slidenum">
              <a:rPr lang="en-US"/>
              <a:pPr/>
              <a:t>‹#›</a:t>
            </a:fld>
            <a:endParaRPr lang="en-US"/>
          </a:p>
        </p:txBody>
      </p:sp>
    </p:spTree>
    <p:extLst>
      <p:ext uri="{BB962C8B-B14F-4D97-AF65-F5344CB8AC3E}">
        <p14:creationId xmlns:p14="http://schemas.microsoft.com/office/powerpoint/2010/main" val="2959408383"/>
      </p:ext>
    </p:extLst>
  </p:cSld>
  <p:clrMapOvr>
    <a:masterClrMapping/>
  </p:clrMapOvr>
  <p:transition xmlns:p14="http://schemas.microsoft.com/office/powerpoint/2010/mai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87573E56-F345-1742-84F9-BB91511FA620}" type="slidenum">
              <a:rPr lang="en-US"/>
              <a:pPr/>
              <a:t>‹#›</a:t>
            </a:fld>
            <a:endParaRPr lang="en-US"/>
          </a:p>
        </p:txBody>
      </p:sp>
    </p:spTree>
    <p:extLst>
      <p:ext uri="{BB962C8B-B14F-4D97-AF65-F5344CB8AC3E}">
        <p14:creationId xmlns:p14="http://schemas.microsoft.com/office/powerpoint/2010/main" val="3457342591"/>
      </p:ext>
    </p:extLst>
  </p:cSld>
  <p:clrMapOvr>
    <a:masterClrMapping/>
  </p:clrMapOvr>
  <p:transition xmlns:p14="http://schemas.microsoft.com/office/powerpoint/2010/mai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x-none"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E61154E8-1EF1-4746-964B-A7827183EB3B}" type="slidenum">
              <a:rPr lang="en-US"/>
              <a:pPr/>
              <a:t>‹#›</a:t>
            </a:fld>
            <a:endParaRPr lang="en-US"/>
          </a:p>
        </p:txBody>
      </p:sp>
    </p:spTree>
    <p:extLst>
      <p:ext uri="{BB962C8B-B14F-4D97-AF65-F5344CB8AC3E}">
        <p14:creationId xmlns:p14="http://schemas.microsoft.com/office/powerpoint/2010/main" val="3369981062"/>
      </p:ext>
    </p:extLst>
  </p:cSld>
  <p:clrMapOvr>
    <a:masterClrMapping/>
  </p:clrMapOvr>
  <p:transition xmlns:p14="http://schemas.microsoft.com/office/powerpoint/2010/mai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D7E0C135-6B0B-504D-9C13-01982B5190AA}" type="slidenum">
              <a:rPr lang="en-US"/>
              <a:pPr/>
              <a:t>‹#›</a:t>
            </a:fld>
            <a:endParaRPr lang="en-US"/>
          </a:p>
        </p:txBody>
      </p:sp>
    </p:spTree>
    <p:extLst>
      <p:ext uri="{BB962C8B-B14F-4D97-AF65-F5344CB8AC3E}">
        <p14:creationId xmlns:p14="http://schemas.microsoft.com/office/powerpoint/2010/main" val="2178975816"/>
      </p:ext>
    </p:extLst>
  </p:cSld>
  <p:clrMapOvr>
    <a:masterClrMapping/>
  </p:clrMapOvr>
  <p:transition xmlns:p14="http://schemas.microsoft.com/office/powerpoint/2010/mai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29BE8637-CE19-AD46-9219-4DA410800121}" type="slidenum">
              <a:rPr lang="en-US"/>
              <a:pPr/>
              <a:t>‹#›</a:t>
            </a:fld>
            <a:endParaRPr lang="en-US"/>
          </a:p>
        </p:txBody>
      </p:sp>
    </p:spTree>
    <p:extLst>
      <p:ext uri="{BB962C8B-B14F-4D97-AF65-F5344CB8AC3E}">
        <p14:creationId xmlns:p14="http://schemas.microsoft.com/office/powerpoint/2010/main" val="3454617127"/>
      </p:ext>
    </p:extLst>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x-none"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CCEED93E-6895-394B-A5DE-36EE3FEDD0AB}" type="slidenum">
              <a:rPr lang="en-US"/>
              <a:pPr/>
              <a:t>‹#›</a:t>
            </a:fld>
            <a:endParaRPr lang="en-US"/>
          </a:p>
        </p:txBody>
      </p:sp>
    </p:spTree>
    <p:extLst>
      <p:ext uri="{BB962C8B-B14F-4D97-AF65-F5344CB8AC3E}">
        <p14:creationId xmlns:p14="http://schemas.microsoft.com/office/powerpoint/2010/main" val="2716069919"/>
      </p:ext>
    </p:extLst>
  </p:cSld>
  <p:clrMapOvr>
    <a:masterClrMapping/>
  </p:clrMapOvr>
  <p:transition xmlns:p14="http://schemas.microsoft.com/office/powerpoint/2010/mai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022554F7-0570-C64F-AE75-D0CA5E9DDFC3}" type="slidenum">
              <a:rPr lang="en-US"/>
              <a:pPr/>
              <a:t>‹#›</a:t>
            </a:fld>
            <a:endParaRPr lang="en-US"/>
          </a:p>
        </p:txBody>
      </p:sp>
    </p:spTree>
    <p:extLst>
      <p:ext uri="{BB962C8B-B14F-4D97-AF65-F5344CB8AC3E}">
        <p14:creationId xmlns:p14="http://schemas.microsoft.com/office/powerpoint/2010/main" val="967088496"/>
      </p:ext>
    </p:extLst>
  </p:cSld>
  <p:clrMapOvr>
    <a:masterClrMapping/>
  </p:clrMapOvr>
  <p:transition xmlns:p14="http://schemas.microsoft.com/office/powerpoint/2010/mai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0CBC87DB-B7D2-F348-8A38-83CAFF94F9E7}" type="slidenum">
              <a:rPr lang="en-US"/>
              <a:pPr/>
              <a:t>‹#›</a:t>
            </a:fld>
            <a:endParaRPr lang="en-US"/>
          </a:p>
        </p:txBody>
      </p:sp>
    </p:spTree>
    <p:extLst>
      <p:ext uri="{BB962C8B-B14F-4D97-AF65-F5344CB8AC3E}">
        <p14:creationId xmlns:p14="http://schemas.microsoft.com/office/powerpoint/2010/main" val="293097184"/>
      </p:ext>
    </p:extLst>
  </p:cSld>
  <p:clrMapOvr>
    <a:masterClrMapping/>
  </p:clrMapOvr>
  <p:transition xmlns:p14="http://schemas.microsoft.com/office/powerpoint/2010/mai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3CDE472B-8263-D844-9606-AD823139E7DE}" type="slidenum">
              <a:rPr lang="en-US"/>
              <a:pPr/>
              <a:t>‹#›</a:t>
            </a:fld>
            <a:endParaRPr lang="en-US"/>
          </a:p>
        </p:txBody>
      </p:sp>
    </p:spTree>
    <p:extLst>
      <p:ext uri="{BB962C8B-B14F-4D97-AF65-F5344CB8AC3E}">
        <p14:creationId xmlns:p14="http://schemas.microsoft.com/office/powerpoint/2010/main" val="848481003"/>
      </p:ext>
    </p:extLst>
  </p:cSld>
  <p:clrMapOvr>
    <a:masterClrMapping/>
  </p:clrMapOvr>
  <p:transition xmlns:p14="http://schemas.microsoft.com/office/powerpoint/2010/mai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x-none"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x-none" smtClean="0"/>
              <a:t>Click to edit Master subtitle style</a:t>
            </a:r>
            <a:endParaRPr lang="en-US"/>
          </a:p>
        </p:txBody>
      </p:sp>
    </p:spTree>
    <p:extLst>
      <p:ext uri="{BB962C8B-B14F-4D97-AF65-F5344CB8AC3E}">
        <p14:creationId xmlns:p14="http://schemas.microsoft.com/office/powerpoint/2010/main" val="2536271993"/>
      </p:ext>
    </p:extLst>
  </p:cSld>
  <p:clrMapOvr>
    <a:masterClrMapping/>
  </p:clrMapOvr>
  <p:transition xmlns:p14="http://schemas.microsoft.com/office/powerpoint/2010/mai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x-none"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Tree>
    <p:extLst>
      <p:ext uri="{BB962C8B-B14F-4D97-AF65-F5344CB8AC3E}">
        <p14:creationId xmlns:p14="http://schemas.microsoft.com/office/powerpoint/2010/main" val="1933019238"/>
      </p:ext>
    </p:extLst>
  </p:cSld>
  <p:clrMapOvr>
    <a:masterClrMapping/>
  </p:clrMapOvr>
  <p:transition xmlns:p14="http://schemas.microsoft.com/office/powerpoint/2010/mai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x-none" smtClean="0"/>
              <a:t>Click to edit Master text styles</a:t>
            </a:r>
          </a:p>
        </p:txBody>
      </p:sp>
    </p:spTree>
    <p:extLst>
      <p:ext uri="{BB962C8B-B14F-4D97-AF65-F5344CB8AC3E}">
        <p14:creationId xmlns:p14="http://schemas.microsoft.com/office/powerpoint/2010/main" val="3835411459"/>
      </p:ext>
    </p:extLst>
  </p:cSld>
  <p:clrMapOvr>
    <a:masterClrMapping/>
  </p:clrMapOvr>
  <p:transition xmlns:p14="http://schemas.microsoft.com/office/powerpoint/2010/mai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x-none"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Tree>
    <p:extLst>
      <p:ext uri="{BB962C8B-B14F-4D97-AF65-F5344CB8AC3E}">
        <p14:creationId xmlns:p14="http://schemas.microsoft.com/office/powerpoint/2010/main" val="2127641570"/>
      </p:ext>
    </p:extLst>
  </p:cSld>
  <p:clrMapOvr>
    <a:masterClrMapping/>
  </p:clrMapOvr>
  <p:transition xmlns:p14="http://schemas.microsoft.com/office/powerpoint/2010/mai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Tree>
    <p:extLst>
      <p:ext uri="{BB962C8B-B14F-4D97-AF65-F5344CB8AC3E}">
        <p14:creationId xmlns:p14="http://schemas.microsoft.com/office/powerpoint/2010/main" val="3986523312"/>
      </p:ext>
    </p:extLst>
  </p:cSld>
  <p:clrMapOvr>
    <a:masterClrMapping/>
  </p:clrMapOvr>
  <p:transition xmlns:p14="http://schemas.microsoft.com/office/powerpoint/2010/mai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x-none" smtClean="0"/>
              <a:t>Click to edit Master title style</a:t>
            </a:r>
            <a:endParaRPr lang="en-US"/>
          </a:p>
        </p:txBody>
      </p:sp>
    </p:spTree>
    <p:extLst>
      <p:ext uri="{BB962C8B-B14F-4D97-AF65-F5344CB8AC3E}">
        <p14:creationId xmlns:p14="http://schemas.microsoft.com/office/powerpoint/2010/main" val="2773749979"/>
      </p:ext>
    </p:extLst>
  </p:cSld>
  <p:clrMapOvr>
    <a:masterClrMapping/>
  </p:clrMapOvr>
  <p:transition xmlns:p14="http://schemas.microsoft.com/office/powerpoint/2010/mai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3652856"/>
      </p:ext>
    </p:extLst>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x-none"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9E0030AB-6E93-E743-A529-427E0EA57D66}" type="slidenum">
              <a:rPr lang="en-US"/>
              <a:pPr/>
              <a:t>‹#›</a:t>
            </a:fld>
            <a:endParaRPr lang="en-US"/>
          </a:p>
        </p:txBody>
      </p:sp>
    </p:spTree>
    <p:extLst>
      <p:ext uri="{BB962C8B-B14F-4D97-AF65-F5344CB8AC3E}">
        <p14:creationId xmlns:p14="http://schemas.microsoft.com/office/powerpoint/2010/main" val="211853436"/>
      </p:ext>
    </p:extLst>
  </p:cSld>
  <p:clrMapOvr>
    <a:masterClrMapping/>
  </p:clrMapOvr>
  <p:transition xmlns:p14="http://schemas.microsoft.com/office/powerpoint/2010/mai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Tree>
    <p:extLst>
      <p:ext uri="{BB962C8B-B14F-4D97-AF65-F5344CB8AC3E}">
        <p14:creationId xmlns:p14="http://schemas.microsoft.com/office/powerpoint/2010/main" val="1741134228"/>
      </p:ext>
    </p:extLst>
  </p:cSld>
  <p:clrMapOvr>
    <a:masterClrMapping/>
  </p:clrMapOvr>
  <p:transition xmlns:p14="http://schemas.microsoft.com/office/powerpoint/2010/mai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Tree>
    <p:extLst>
      <p:ext uri="{BB962C8B-B14F-4D97-AF65-F5344CB8AC3E}">
        <p14:creationId xmlns:p14="http://schemas.microsoft.com/office/powerpoint/2010/main" val="1836559862"/>
      </p:ext>
    </p:extLst>
  </p:cSld>
  <p:clrMapOvr>
    <a:masterClrMapping/>
  </p:clrMapOvr>
  <p:transition xmlns:p14="http://schemas.microsoft.com/office/powerpoint/2010/mai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Tree>
    <p:extLst>
      <p:ext uri="{BB962C8B-B14F-4D97-AF65-F5344CB8AC3E}">
        <p14:creationId xmlns:p14="http://schemas.microsoft.com/office/powerpoint/2010/main" val="1399556190"/>
      </p:ext>
    </p:extLst>
  </p:cSld>
  <p:clrMapOvr>
    <a:masterClrMapping/>
  </p:clrMapOvr>
  <p:transition xmlns:p14="http://schemas.microsoft.com/office/powerpoint/2010/mai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Tree>
    <p:extLst>
      <p:ext uri="{BB962C8B-B14F-4D97-AF65-F5344CB8AC3E}">
        <p14:creationId xmlns:p14="http://schemas.microsoft.com/office/powerpoint/2010/main" val="3986422694"/>
      </p:ext>
    </p:extLst>
  </p:cSld>
  <p:clrMapOvr>
    <a:masterClrMapping/>
  </p:clrMapOvr>
  <p:transition xmlns:p14="http://schemas.microsoft.com/office/powerpoint/2010/mai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87426" name="Rectangle 2"/>
          <p:cNvSpPr>
            <a:spLocks noGrp="1" noChangeArrowheads="1"/>
          </p:cNvSpPr>
          <p:nvPr>
            <p:ph type="ctrTitle"/>
          </p:nvPr>
        </p:nvSpPr>
        <p:spPr>
          <a:xfrm>
            <a:off x="76200" y="76200"/>
            <a:ext cx="7623175" cy="350838"/>
          </a:xfrm>
        </p:spPr>
        <p:txBody>
          <a:bodyPr/>
          <a:lstStyle>
            <a:lvl1pPr>
              <a:defRPr sz="1700" b="0"/>
            </a:lvl1pPr>
          </a:lstStyle>
          <a:p>
            <a:pPr lvl="0"/>
            <a:r>
              <a:rPr lang="en-US" noProof="0" smtClean="0"/>
              <a:t>Click to edit Master title style</a:t>
            </a:r>
          </a:p>
        </p:txBody>
      </p:sp>
      <p:sp>
        <p:nvSpPr>
          <p:cNvPr id="487427" name="Rectangle 3"/>
          <p:cNvSpPr>
            <a:spLocks noGrp="1" noChangeArrowheads="1"/>
          </p:cNvSpPr>
          <p:nvPr>
            <p:ph type="subTitle" idx="1"/>
          </p:nvPr>
        </p:nvSpPr>
        <p:spPr>
          <a:xfrm>
            <a:off x="152400" y="2209800"/>
            <a:ext cx="6553200" cy="320675"/>
          </a:xfrm>
        </p:spPr>
        <p:txBody>
          <a:bodyPr/>
          <a:lstStyle>
            <a:lvl1pPr marL="0" indent="0">
              <a:defRPr sz="1500" b="0"/>
            </a:lvl1pPr>
          </a:lstStyle>
          <a:p>
            <a:pPr lvl="0"/>
            <a:r>
              <a:rPr lang="en-US" noProof="0" smtClean="0"/>
              <a:t>Click to edit Master subtitle style</a:t>
            </a:r>
          </a:p>
        </p:txBody>
      </p:sp>
      <p:sp>
        <p:nvSpPr>
          <p:cNvPr id="487428" name="Rectangle 4"/>
          <p:cNvSpPr>
            <a:spLocks noGrp="1" noChangeArrowheads="1"/>
          </p:cNvSpPr>
          <p:nvPr>
            <p:ph type="sldNum" sz="quarter" idx="4"/>
          </p:nvPr>
        </p:nvSpPr>
        <p:spPr/>
        <p:txBody>
          <a:bodyPr/>
          <a:lstStyle>
            <a:lvl1pPr>
              <a:defRPr/>
            </a:lvl1pPr>
          </a:lstStyle>
          <a:p>
            <a:fld id="{2463CAF0-A66A-A74F-BA21-99DC28DA6CE0}" type="slidenum">
              <a:rPr lang="en-US"/>
              <a:pPr/>
              <a:t>‹#›</a:t>
            </a:fld>
            <a:endParaRPr lang="en-US"/>
          </a:p>
        </p:txBody>
      </p:sp>
      <p:pic>
        <p:nvPicPr>
          <p:cNvPr id="487429" name="Picture 5" descr="blueblackmark"/>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05750" y="6257925"/>
            <a:ext cx="11620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487430" name="Rectangle 6"/>
          <p:cNvSpPr>
            <a:spLocks noChangeArrowheads="1"/>
          </p:cNvSpPr>
          <p:nvPr userDrawn="1"/>
        </p:nvSpPr>
        <p:spPr bwMode="auto">
          <a:xfrm>
            <a:off x="0" y="0"/>
            <a:ext cx="9144000" cy="6858000"/>
          </a:xfrm>
          <a:prstGeom prst="rect">
            <a:avLst/>
          </a:prstGeom>
          <a:noFill/>
          <a:ln w="12700">
            <a:solidFill>
              <a:srgbClr val="B2B2B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DF2C0EDA-C37E-2048-8119-D3E0D562E215}" type="slidenum">
              <a:rPr lang="en-US"/>
              <a:pPr/>
              <a:t>‹#›</a:t>
            </a:fld>
            <a:endParaRPr lang="en-US"/>
          </a:p>
        </p:txBody>
      </p:sp>
    </p:spTree>
    <p:extLst>
      <p:ext uri="{BB962C8B-B14F-4D97-AF65-F5344CB8AC3E}">
        <p14:creationId xmlns:p14="http://schemas.microsoft.com/office/powerpoint/2010/main" val="338525582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x-none"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86768FED-4CC0-4C46-85C1-E2F3D7B5B7A9}" type="slidenum">
              <a:rPr lang="en-US"/>
              <a:pPr/>
              <a:t>‹#›</a:t>
            </a:fld>
            <a:endParaRPr lang="en-US"/>
          </a:p>
        </p:txBody>
      </p:sp>
    </p:spTree>
    <p:extLst>
      <p:ext uri="{BB962C8B-B14F-4D97-AF65-F5344CB8AC3E}">
        <p14:creationId xmlns:p14="http://schemas.microsoft.com/office/powerpoint/2010/main" val="108489357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76200" y="1600200"/>
            <a:ext cx="4038600" cy="396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267200" y="1600200"/>
            <a:ext cx="4038600" cy="396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5E2EB58B-522B-B845-9254-4471CE270FDE}" type="slidenum">
              <a:rPr lang="en-US"/>
              <a:pPr/>
              <a:t>‹#›</a:t>
            </a:fld>
            <a:endParaRPr lang="en-US"/>
          </a:p>
        </p:txBody>
      </p:sp>
    </p:spTree>
    <p:extLst>
      <p:ext uri="{BB962C8B-B14F-4D97-AF65-F5344CB8AC3E}">
        <p14:creationId xmlns:p14="http://schemas.microsoft.com/office/powerpoint/2010/main" val="64733640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2D1F08AB-A8ED-E149-8B9B-830468BB4A69}" type="slidenum">
              <a:rPr lang="en-US"/>
              <a:pPr/>
              <a:t>‹#›</a:t>
            </a:fld>
            <a:endParaRPr lang="en-US"/>
          </a:p>
        </p:txBody>
      </p:sp>
    </p:spTree>
    <p:extLst>
      <p:ext uri="{BB962C8B-B14F-4D97-AF65-F5344CB8AC3E}">
        <p14:creationId xmlns:p14="http://schemas.microsoft.com/office/powerpoint/2010/main" val="246896666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10CABED-2263-E14A-9642-80C8E82B2C68}" type="slidenum">
              <a:rPr lang="en-US"/>
              <a:pPr/>
              <a:t>‹#›</a:t>
            </a:fld>
            <a:endParaRPr lang="en-US"/>
          </a:p>
        </p:txBody>
      </p:sp>
    </p:spTree>
    <p:extLst>
      <p:ext uri="{BB962C8B-B14F-4D97-AF65-F5344CB8AC3E}">
        <p14:creationId xmlns:p14="http://schemas.microsoft.com/office/powerpoint/2010/main" val="1863853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x-none"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F51822A9-F270-364C-A2CC-54D382C7CF37}" type="slidenum">
              <a:rPr lang="en-US"/>
              <a:pPr/>
              <a:t>‹#›</a:t>
            </a:fld>
            <a:endParaRPr lang="en-US"/>
          </a:p>
        </p:txBody>
      </p:sp>
    </p:spTree>
    <p:extLst>
      <p:ext uri="{BB962C8B-B14F-4D97-AF65-F5344CB8AC3E}">
        <p14:creationId xmlns:p14="http://schemas.microsoft.com/office/powerpoint/2010/main" val="941121717"/>
      </p:ext>
    </p:extLst>
  </p:cSld>
  <p:clrMapOvr>
    <a:masterClrMapping/>
  </p:clrMapOvr>
  <p:transition xmlns:p14="http://schemas.microsoft.com/office/powerpoint/2010/main" spd="med"/>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BE68BBC8-A35B-1248-A4BD-203DFBDD56D6}" type="slidenum">
              <a:rPr lang="en-US"/>
              <a:pPr/>
              <a:t>‹#›</a:t>
            </a:fld>
            <a:endParaRPr lang="en-US"/>
          </a:p>
        </p:txBody>
      </p:sp>
    </p:spTree>
    <p:extLst>
      <p:ext uri="{BB962C8B-B14F-4D97-AF65-F5344CB8AC3E}">
        <p14:creationId xmlns:p14="http://schemas.microsoft.com/office/powerpoint/2010/main" val="42603407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C53FED54-D230-9241-9081-0C5BACBA6743}" type="slidenum">
              <a:rPr lang="en-US"/>
              <a:pPr/>
              <a:t>‹#›</a:t>
            </a:fld>
            <a:endParaRPr lang="en-US"/>
          </a:p>
        </p:txBody>
      </p:sp>
    </p:spTree>
    <p:extLst>
      <p:ext uri="{BB962C8B-B14F-4D97-AF65-F5344CB8AC3E}">
        <p14:creationId xmlns:p14="http://schemas.microsoft.com/office/powerpoint/2010/main" val="408866594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FDDCE52A-FCAD-EE4E-8C84-747CEFCDBBDC}" type="slidenum">
              <a:rPr lang="en-US"/>
              <a:pPr/>
              <a:t>‹#›</a:t>
            </a:fld>
            <a:endParaRPr lang="en-US"/>
          </a:p>
        </p:txBody>
      </p:sp>
    </p:spTree>
    <p:extLst>
      <p:ext uri="{BB962C8B-B14F-4D97-AF65-F5344CB8AC3E}">
        <p14:creationId xmlns:p14="http://schemas.microsoft.com/office/powerpoint/2010/main" val="153704210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B05307C0-2538-3F46-9F22-CF6416B36AD6}" type="slidenum">
              <a:rPr lang="en-US"/>
              <a:pPr/>
              <a:t>‹#›</a:t>
            </a:fld>
            <a:endParaRPr lang="en-US"/>
          </a:p>
        </p:txBody>
      </p:sp>
    </p:spTree>
    <p:extLst>
      <p:ext uri="{BB962C8B-B14F-4D97-AF65-F5344CB8AC3E}">
        <p14:creationId xmlns:p14="http://schemas.microsoft.com/office/powerpoint/2010/main" val="41847161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76200"/>
            <a:ext cx="2057400" cy="1920875"/>
          </a:xfr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76200" y="76200"/>
            <a:ext cx="6019800" cy="1920875"/>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02962F2-C322-024A-B322-6D9FB7AE8CDF}" type="slidenum">
              <a:rPr lang="en-US"/>
              <a:pPr/>
              <a:t>‹#›</a:t>
            </a:fld>
            <a:endParaRPr lang="en-US"/>
          </a:p>
        </p:txBody>
      </p:sp>
    </p:spTree>
    <p:extLst>
      <p:ext uri="{BB962C8B-B14F-4D97-AF65-F5344CB8AC3E}">
        <p14:creationId xmlns:p14="http://schemas.microsoft.com/office/powerpoint/2010/main" val="6968153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x-none"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x-none" smtClean="0"/>
              <a:t>Click to edit Master subtitle style</a:t>
            </a:r>
            <a:endParaRPr lang="en-US"/>
          </a:p>
        </p:txBody>
      </p:sp>
    </p:spTree>
    <p:extLst>
      <p:ext uri="{BB962C8B-B14F-4D97-AF65-F5344CB8AC3E}">
        <p14:creationId xmlns:p14="http://schemas.microsoft.com/office/powerpoint/2010/main" val="843303982"/>
      </p:ext>
    </p:extLst>
  </p:cSld>
  <p:clrMapOvr>
    <a:masterClrMapping/>
  </p:clrMapOvr>
  <p:transition xmlns:p14="http://schemas.microsoft.com/office/powerpoint/2010/main" spd="med"/>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Tree>
    <p:extLst>
      <p:ext uri="{BB962C8B-B14F-4D97-AF65-F5344CB8AC3E}">
        <p14:creationId xmlns:p14="http://schemas.microsoft.com/office/powerpoint/2010/main" val="2632262104"/>
      </p:ext>
    </p:extLst>
  </p:cSld>
  <p:clrMapOvr>
    <a:masterClrMapping/>
  </p:clrMapOvr>
  <p:transition xmlns:p14="http://schemas.microsoft.com/office/powerpoint/2010/main" spd="med"/>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x-none" smtClean="0"/>
              <a:t>Click to edit Master text styles</a:t>
            </a:r>
          </a:p>
        </p:txBody>
      </p:sp>
    </p:spTree>
    <p:extLst>
      <p:ext uri="{BB962C8B-B14F-4D97-AF65-F5344CB8AC3E}">
        <p14:creationId xmlns:p14="http://schemas.microsoft.com/office/powerpoint/2010/main" val="2556733087"/>
      </p:ext>
    </p:extLst>
  </p:cSld>
  <p:clrMapOvr>
    <a:masterClrMapping/>
  </p:clrMapOvr>
  <p:transition xmlns:p14="http://schemas.microsoft.com/office/powerpoint/2010/main" spd="med"/>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Tree>
    <p:extLst>
      <p:ext uri="{BB962C8B-B14F-4D97-AF65-F5344CB8AC3E}">
        <p14:creationId xmlns:p14="http://schemas.microsoft.com/office/powerpoint/2010/main" val="3516342369"/>
      </p:ext>
    </p:extLst>
  </p:cSld>
  <p:clrMapOvr>
    <a:masterClrMapping/>
  </p:clrMapOvr>
  <p:transition xmlns:p14="http://schemas.microsoft.com/office/powerpoint/2010/main" spd="med"/>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Tree>
    <p:extLst>
      <p:ext uri="{BB962C8B-B14F-4D97-AF65-F5344CB8AC3E}">
        <p14:creationId xmlns:p14="http://schemas.microsoft.com/office/powerpoint/2010/main" val="2742753367"/>
      </p:ext>
    </p:extLst>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54602B9C-E76F-7045-B6A1-3ED3020FF672}" type="slidenum">
              <a:rPr lang="en-US"/>
              <a:pPr/>
              <a:t>‹#›</a:t>
            </a:fld>
            <a:endParaRPr lang="en-US"/>
          </a:p>
        </p:txBody>
      </p:sp>
    </p:spTree>
    <p:extLst>
      <p:ext uri="{BB962C8B-B14F-4D97-AF65-F5344CB8AC3E}">
        <p14:creationId xmlns:p14="http://schemas.microsoft.com/office/powerpoint/2010/main" val="3963260532"/>
      </p:ext>
    </p:extLst>
  </p:cSld>
  <p:clrMapOvr>
    <a:masterClrMapping/>
  </p:clrMapOvr>
  <p:transition xmlns:p14="http://schemas.microsoft.com/office/powerpoint/2010/main" spd="med"/>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Tree>
    <p:extLst>
      <p:ext uri="{BB962C8B-B14F-4D97-AF65-F5344CB8AC3E}">
        <p14:creationId xmlns:p14="http://schemas.microsoft.com/office/powerpoint/2010/main" val="865590958"/>
      </p:ext>
    </p:extLst>
  </p:cSld>
  <p:clrMapOvr>
    <a:masterClrMapping/>
  </p:clrMapOvr>
  <p:transition xmlns:p14="http://schemas.microsoft.com/office/powerpoint/2010/main" spd="med"/>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9809028"/>
      </p:ext>
    </p:extLst>
  </p:cSld>
  <p:clrMapOvr>
    <a:masterClrMapping/>
  </p:clrMapOvr>
  <p:transition xmlns:p14="http://schemas.microsoft.com/office/powerpoint/2010/main" spd="med"/>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Tree>
    <p:extLst>
      <p:ext uri="{BB962C8B-B14F-4D97-AF65-F5344CB8AC3E}">
        <p14:creationId xmlns:p14="http://schemas.microsoft.com/office/powerpoint/2010/main" val="72431299"/>
      </p:ext>
    </p:extLst>
  </p:cSld>
  <p:clrMapOvr>
    <a:masterClrMapping/>
  </p:clrMapOvr>
  <p:transition xmlns:p14="http://schemas.microsoft.com/office/powerpoint/2010/main" spd="med"/>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Tree>
    <p:extLst>
      <p:ext uri="{BB962C8B-B14F-4D97-AF65-F5344CB8AC3E}">
        <p14:creationId xmlns:p14="http://schemas.microsoft.com/office/powerpoint/2010/main" val="350995673"/>
      </p:ext>
    </p:extLst>
  </p:cSld>
  <p:clrMapOvr>
    <a:masterClrMapping/>
  </p:clrMapOvr>
  <p:transition xmlns:p14="http://schemas.microsoft.com/office/powerpoint/2010/main" spd="med"/>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Tree>
    <p:extLst>
      <p:ext uri="{BB962C8B-B14F-4D97-AF65-F5344CB8AC3E}">
        <p14:creationId xmlns:p14="http://schemas.microsoft.com/office/powerpoint/2010/main" val="3871699641"/>
      </p:ext>
    </p:extLst>
  </p:cSld>
  <p:clrMapOvr>
    <a:masterClrMapping/>
  </p:clrMapOvr>
  <p:transition xmlns:p14="http://schemas.microsoft.com/office/powerpoint/2010/main" spd="med"/>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559175" y="-9599613"/>
            <a:ext cx="5127625" cy="15725776"/>
          </a:xfr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11823700" y="-9599613"/>
            <a:ext cx="15230475" cy="15725776"/>
          </a:xfrm>
          <a:prstGeom prst="rect">
            <a:avLst/>
          </a:prstGeo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Tree>
    <p:extLst>
      <p:ext uri="{BB962C8B-B14F-4D97-AF65-F5344CB8AC3E}">
        <p14:creationId xmlns:p14="http://schemas.microsoft.com/office/powerpoint/2010/main" val="2261392289"/>
      </p:ext>
    </p:extLst>
  </p:cSld>
  <p:clrMapOvr>
    <a:masterClrMapping/>
  </p:clrMapOvr>
  <p:transition xmlns:p14="http://schemas.microsoft.com/office/powerpoint/2010/main" spd="med"/>
</p:sldLayout>
</file>

<file path=ppt/slideLayouts/slideLayout56.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823700" y="-9599613"/>
            <a:ext cx="6786562" cy="720725"/>
          </a:xfrm>
        </p:spPr>
        <p:txBody>
          <a:bodyPr/>
          <a:lstStyle/>
          <a:p>
            <a:r>
              <a:rPr lang="x-none" smtClean="0"/>
              <a:t>Click to edit Master title style</a:t>
            </a:r>
            <a:endParaRPr lang="en-US"/>
          </a:p>
        </p:txBody>
      </p:sp>
      <p:sp>
        <p:nvSpPr>
          <p:cNvPr id="3" name="Text Placeholder 2"/>
          <p:cNvSpPr>
            <a:spLocks noGrp="1"/>
          </p:cNvSpPr>
          <p:nvPr>
            <p:ph type="body" sz="half" idx="1"/>
          </p:nvPr>
        </p:nvSpPr>
        <p:spPr>
          <a:xfrm>
            <a:off x="457200" y="1600200"/>
            <a:ext cx="4038600" cy="4525963"/>
          </a:xfrm>
          <a:prstGeom prst="rect">
            <a:avLst/>
          </a:prstGeom>
        </p:spPr>
        <p:txBody>
          <a:bodyPr vert="horz"/>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lipArt Placeholder 3"/>
          <p:cNvSpPr>
            <a:spLocks noGrp="1"/>
          </p:cNvSpPr>
          <p:nvPr>
            <p:ph type="clipArt" sz="half" idx="2"/>
          </p:nvPr>
        </p:nvSpPr>
        <p:spPr>
          <a:xfrm>
            <a:off x="4648200" y="1600200"/>
            <a:ext cx="4038600" cy="4525963"/>
          </a:xfrm>
          <a:prstGeom prst="rect">
            <a:avLst/>
          </a:prstGeom>
        </p:spPr>
        <p:txBody>
          <a:bodyPr vert="horz"/>
          <a:lstStyle/>
          <a:p>
            <a:endParaRPr lang="en-US"/>
          </a:p>
        </p:txBody>
      </p:sp>
    </p:spTree>
    <p:extLst>
      <p:ext uri="{BB962C8B-B14F-4D97-AF65-F5344CB8AC3E}">
        <p14:creationId xmlns:p14="http://schemas.microsoft.com/office/powerpoint/2010/main" val="436222414"/>
      </p:ext>
    </p:extLst>
  </p:cSld>
  <p:clrMapOvr>
    <a:masterClrMapping/>
  </p:clrMapOvr>
  <p:transition xmlns:p14="http://schemas.microsoft.com/office/powerpoint/2010/main" spd="med"/>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x-non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x-none"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E0B4E4E-76AB-1647-93A3-D5BF3459F4EA}" type="slidenum">
              <a:rPr lang="en-US"/>
              <a:pPr/>
              <a:t>‹#›</a:t>
            </a:fld>
            <a:endParaRPr lang="en-US"/>
          </a:p>
        </p:txBody>
      </p:sp>
    </p:spTree>
    <p:extLst>
      <p:ext uri="{BB962C8B-B14F-4D97-AF65-F5344CB8AC3E}">
        <p14:creationId xmlns:p14="http://schemas.microsoft.com/office/powerpoint/2010/main" val="202495755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7881130-A585-2A4F-ADE1-72A73A0E2FD9}" type="slidenum">
              <a:rPr lang="en-US"/>
              <a:pPr/>
              <a:t>‹#›</a:t>
            </a:fld>
            <a:endParaRPr lang="en-US"/>
          </a:p>
        </p:txBody>
      </p:sp>
    </p:spTree>
    <p:extLst>
      <p:ext uri="{BB962C8B-B14F-4D97-AF65-F5344CB8AC3E}">
        <p14:creationId xmlns:p14="http://schemas.microsoft.com/office/powerpoint/2010/main" val="202682749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x-none"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CA17C80-44EC-644C-81F1-E40CE44AB66A}" type="slidenum">
              <a:rPr lang="en-US"/>
              <a:pPr/>
              <a:t>‹#›</a:t>
            </a:fld>
            <a:endParaRPr lang="en-US"/>
          </a:p>
        </p:txBody>
      </p:sp>
    </p:spTree>
    <p:extLst>
      <p:ext uri="{BB962C8B-B14F-4D97-AF65-F5344CB8AC3E}">
        <p14:creationId xmlns:p14="http://schemas.microsoft.com/office/powerpoint/2010/main" val="1262540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x-none"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2BE3989B-E817-AC49-B888-F6F435CC0D50}" type="slidenum">
              <a:rPr lang="en-US"/>
              <a:pPr/>
              <a:t>‹#›</a:t>
            </a:fld>
            <a:endParaRPr lang="en-US"/>
          </a:p>
        </p:txBody>
      </p:sp>
    </p:spTree>
    <p:extLst>
      <p:ext uri="{BB962C8B-B14F-4D97-AF65-F5344CB8AC3E}">
        <p14:creationId xmlns:p14="http://schemas.microsoft.com/office/powerpoint/2010/main" val="602490480"/>
      </p:ext>
    </p:extLst>
  </p:cSld>
  <p:clrMapOvr>
    <a:masterClrMapping/>
  </p:clrMapOvr>
  <p:transition xmlns:p14="http://schemas.microsoft.com/office/powerpoint/2010/main" spd="med"/>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F27D486-40A1-3046-A2A1-B5BE00BD77EC}" type="slidenum">
              <a:rPr lang="en-US"/>
              <a:pPr/>
              <a:t>‹#›</a:t>
            </a:fld>
            <a:endParaRPr lang="en-US"/>
          </a:p>
        </p:txBody>
      </p:sp>
    </p:spTree>
    <p:extLst>
      <p:ext uri="{BB962C8B-B14F-4D97-AF65-F5344CB8AC3E}">
        <p14:creationId xmlns:p14="http://schemas.microsoft.com/office/powerpoint/2010/main" val="244857016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E2EB99B-3EFF-7540-B039-420A829F64CF}" type="slidenum">
              <a:rPr lang="en-US"/>
              <a:pPr/>
              <a:t>‹#›</a:t>
            </a:fld>
            <a:endParaRPr lang="en-US"/>
          </a:p>
        </p:txBody>
      </p:sp>
    </p:spTree>
    <p:extLst>
      <p:ext uri="{BB962C8B-B14F-4D97-AF65-F5344CB8AC3E}">
        <p14:creationId xmlns:p14="http://schemas.microsoft.com/office/powerpoint/2010/main" val="135967364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4A2252C-3ADD-AC4E-8273-D13202ECD5D6}" type="slidenum">
              <a:rPr lang="en-US"/>
              <a:pPr/>
              <a:t>‹#›</a:t>
            </a:fld>
            <a:endParaRPr lang="en-US"/>
          </a:p>
        </p:txBody>
      </p:sp>
    </p:spTree>
    <p:extLst>
      <p:ext uri="{BB962C8B-B14F-4D97-AF65-F5344CB8AC3E}">
        <p14:creationId xmlns:p14="http://schemas.microsoft.com/office/powerpoint/2010/main" val="238896575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37BFF57-7EE8-5947-AC8E-66B3DA5F550B}" type="slidenum">
              <a:rPr lang="en-US"/>
              <a:pPr/>
              <a:t>‹#›</a:t>
            </a:fld>
            <a:endParaRPr lang="en-US"/>
          </a:p>
        </p:txBody>
      </p:sp>
    </p:spTree>
    <p:extLst>
      <p:ext uri="{BB962C8B-B14F-4D97-AF65-F5344CB8AC3E}">
        <p14:creationId xmlns:p14="http://schemas.microsoft.com/office/powerpoint/2010/main" val="287814704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5F3C123-D340-7C47-AB86-28612FD05CE2}" type="slidenum">
              <a:rPr lang="en-US"/>
              <a:pPr/>
              <a:t>‹#›</a:t>
            </a:fld>
            <a:endParaRPr lang="en-US"/>
          </a:p>
        </p:txBody>
      </p:sp>
    </p:spTree>
    <p:extLst>
      <p:ext uri="{BB962C8B-B14F-4D97-AF65-F5344CB8AC3E}">
        <p14:creationId xmlns:p14="http://schemas.microsoft.com/office/powerpoint/2010/main" val="164123638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5691650-4E89-0947-967A-49127E85A61D}" type="slidenum">
              <a:rPr lang="en-US"/>
              <a:pPr/>
              <a:t>‹#›</a:t>
            </a:fld>
            <a:endParaRPr lang="en-US"/>
          </a:p>
        </p:txBody>
      </p:sp>
    </p:spTree>
    <p:extLst>
      <p:ext uri="{BB962C8B-B14F-4D97-AF65-F5344CB8AC3E}">
        <p14:creationId xmlns:p14="http://schemas.microsoft.com/office/powerpoint/2010/main" val="92560243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1495CA0-15D5-574A-8364-A37EEAB59777}" type="slidenum">
              <a:rPr lang="en-US"/>
              <a:pPr/>
              <a:t>‹#›</a:t>
            </a:fld>
            <a:endParaRPr lang="en-US"/>
          </a:p>
        </p:txBody>
      </p:sp>
    </p:spTree>
    <p:extLst>
      <p:ext uri="{BB962C8B-B14F-4D97-AF65-F5344CB8AC3E}">
        <p14:creationId xmlns:p14="http://schemas.microsoft.com/office/powerpoint/2010/main" val="151811256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1943446-16C9-3D42-9554-2C7FE78D6352}" type="slidenum">
              <a:rPr lang="en-US"/>
              <a:pPr/>
              <a:t>‹#›</a:t>
            </a:fld>
            <a:endParaRPr lang="en-US"/>
          </a:p>
        </p:txBody>
      </p:sp>
    </p:spTree>
    <p:extLst>
      <p:ext uri="{BB962C8B-B14F-4D97-AF65-F5344CB8AC3E}">
        <p14:creationId xmlns:p14="http://schemas.microsoft.com/office/powerpoint/2010/main" val="4274572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69CE46C9-E46B-1148-A0A5-9A98801B69AE}" type="slidenum">
              <a:rPr lang="en-US"/>
              <a:pPr/>
              <a:t>‹#›</a:t>
            </a:fld>
            <a:endParaRPr lang="en-US"/>
          </a:p>
        </p:txBody>
      </p:sp>
    </p:spTree>
    <p:extLst>
      <p:ext uri="{BB962C8B-B14F-4D97-AF65-F5344CB8AC3E}">
        <p14:creationId xmlns:p14="http://schemas.microsoft.com/office/powerpoint/2010/main" val="1517918419"/>
      </p:ext>
    </p:extLst>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FDBC4D54-C363-ED49-85C2-76323ACFDD13}" type="slidenum">
              <a:rPr lang="en-US"/>
              <a:pPr/>
              <a:t>‹#›</a:t>
            </a:fld>
            <a:endParaRPr lang="en-US"/>
          </a:p>
        </p:txBody>
      </p:sp>
    </p:spTree>
    <p:extLst>
      <p:ext uri="{BB962C8B-B14F-4D97-AF65-F5344CB8AC3E}">
        <p14:creationId xmlns:p14="http://schemas.microsoft.com/office/powerpoint/2010/main" val="650483564"/>
      </p:ext>
    </p:extLst>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755CD0C-C852-2840-9177-B4D3E66B43D0}" type="slidenum">
              <a:rPr lang="en-US"/>
              <a:pPr/>
              <a:t>‹#›</a:t>
            </a:fld>
            <a:endParaRPr lang="en-US"/>
          </a:p>
        </p:txBody>
      </p:sp>
    </p:spTree>
    <p:extLst>
      <p:ext uri="{BB962C8B-B14F-4D97-AF65-F5344CB8AC3E}">
        <p14:creationId xmlns:p14="http://schemas.microsoft.com/office/powerpoint/2010/main" val="594688861"/>
      </p:ext>
    </p:extLst>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4.xml"/><Relationship Id="rId12" Type="http://schemas.openxmlformats.org/officeDocument/2006/relationships/theme" Target="../theme/theme4.xml"/><Relationship Id="rId13" Type="http://schemas.openxmlformats.org/officeDocument/2006/relationships/image" Target="../media/image1.jpeg"/><Relationship Id="rId1" Type="http://schemas.openxmlformats.org/officeDocument/2006/relationships/slideLayout" Target="../slideLayouts/slideLayout34.xml"/><Relationship Id="rId2" Type="http://schemas.openxmlformats.org/officeDocument/2006/relationships/slideLayout" Target="../slideLayouts/slideLayout35.xml"/><Relationship Id="rId3" Type="http://schemas.openxmlformats.org/officeDocument/2006/relationships/slideLayout" Target="../slideLayouts/slideLayout36.xml"/><Relationship Id="rId4" Type="http://schemas.openxmlformats.org/officeDocument/2006/relationships/slideLayout" Target="../slideLayouts/slideLayout37.xml"/><Relationship Id="rId5" Type="http://schemas.openxmlformats.org/officeDocument/2006/relationships/slideLayout" Target="../slideLayouts/slideLayout38.xml"/><Relationship Id="rId6" Type="http://schemas.openxmlformats.org/officeDocument/2006/relationships/slideLayout" Target="../slideLayouts/slideLayout39.xml"/><Relationship Id="rId7" Type="http://schemas.openxmlformats.org/officeDocument/2006/relationships/slideLayout" Target="../slideLayouts/slideLayout40.xml"/><Relationship Id="rId8" Type="http://schemas.openxmlformats.org/officeDocument/2006/relationships/slideLayout" Target="../slideLayouts/slideLayout41.xml"/><Relationship Id="rId9" Type="http://schemas.openxmlformats.org/officeDocument/2006/relationships/slideLayout" Target="../slideLayouts/slideLayout42.xml"/><Relationship Id="rId10"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5.xml"/><Relationship Id="rId12" Type="http://schemas.openxmlformats.org/officeDocument/2006/relationships/slideLayout" Target="../slideLayouts/slideLayout56.xml"/><Relationship Id="rId13" Type="http://schemas.openxmlformats.org/officeDocument/2006/relationships/theme" Target="../theme/theme5.xml"/><Relationship Id="rId1" Type="http://schemas.openxmlformats.org/officeDocument/2006/relationships/slideLayout" Target="../slideLayouts/slideLayout45.xml"/><Relationship Id="rId2" Type="http://schemas.openxmlformats.org/officeDocument/2006/relationships/slideLayout" Target="../slideLayouts/slideLayout46.xml"/><Relationship Id="rId3" Type="http://schemas.openxmlformats.org/officeDocument/2006/relationships/slideLayout" Target="../slideLayouts/slideLayout47.xml"/><Relationship Id="rId4" Type="http://schemas.openxmlformats.org/officeDocument/2006/relationships/slideLayout" Target="../slideLayouts/slideLayout48.xml"/><Relationship Id="rId5" Type="http://schemas.openxmlformats.org/officeDocument/2006/relationships/slideLayout" Target="../slideLayouts/slideLayout49.xml"/><Relationship Id="rId6" Type="http://schemas.openxmlformats.org/officeDocument/2006/relationships/slideLayout" Target="../slideLayouts/slideLayout50.xml"/><Relationship Id="rId7" Type="http://schemas.openxmlformats.org/officeDocument/2006/relationships/slideLayout" Target="../slideLayouts/slideLayout51.xml"/><Relationship Id="rId8" Type="http://schemas.openxmlformats.org/officeDocument/2006/relationships/slideLayout" Target="../slideLayouts/slideLayout52.xml"/><Relationship Id="rId9" Type="http://schemas.openxmlformats.org/officeDocument/2006/relationships/slideLayout" Target="../slideLayouts/slideLayout53.xml"/><Relationship Id="rId10"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11" Type="http://schemas.openxmlformats.org/officeDocument/2006/relationships/slideLayout" Target="../slideLayouts/slideLayout67.xml"/><Relationship Id="rId12" Type="http://schemas.openxmlformats.org/officeDocument/2006/relationships/theme" Target="../theme/theme6.xml"/><Relationship Id="rId1" Type="http://schemas.openxmlformats.org/officeDocument/2006/relationships/slideLayout" Target="../slideLayouts/slideLayout57.xml"/><Relationship Id="rId2" Type="http://schemas.openxmlformats.org/officeDocument/2006/relationships/slideLayout" Target="../slideLayouts/slideLayout58.xml"/><Relationship Id="rId3" Type="http://schemas.openxmlformats.org/officeDocument/2006/relationships/slideLayout" Target="../slideLayouts/slideLayout59.xml"/><Relationship Id="rId4" Type="http://schemas.openxmlformats.org/officeDocument/2006/relationships/slideLayout" Target="../slideLayouts/slideLayout60.xml"/><Relationship Id="rId5" Type="http://schemas.openxmlformats.org/officeDocument/2006/relationships/slideLayout" Target="../slideLayouts/slideLayout61.xml"/><Relationship Id="rId6" Type="http://schemas.openxmlformats.org/officeDocument/2006/relationships/slideLayout" Target="../slideLayouts/slideLayout62.xml"/><Relationship Id="rId7" Type="http://schemas.openxmlformats.org/officeDocument/2006/relationships/slideLayout" Target="../slideLayouts/slideLayout63.xml"/><Relationship Id="rId8" Type="http://schemas.openxmlformats.org/officeDocument/2006/relationships/slideLayout" Target="../slideLayouts/slideLayout64.xml"/><Relationship Id="rId9" Type="http://schemas.openxmlformats.org/officeDocument/2006/relationships/slideLayout" Target="../slideLayouts/slideLayout65.xml"/><Relationship Id="rId10" Type="http://schemas.openxmlformats.org/officeDocument/2006/relationships/slideLayout" Target="../slideLayouts/slideLayout6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sldNum" sz="quarter" idx="4"/>
          </p:nvPr>
        </p:nvSpPr>
        <p:spPr bwMode="auto">
          <a:xfrm>
            <a:off x="762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eaLnBrk="1" hangingPunct="1">
              <a:defRPr sz="1400"/>
            </a:lvl1pPr>
          </a:lstStyle>
          <a:p>
            <a:fld id="{3273C04F-CCEC-964E-9196-BD6C7DFA2469}" type="slidenum">
              <a:rPr lang="en-US"/>
              <a:pPr/>
              <a:t>‹#›</a:t>
            </a:fld>
            <a:endParaRPr lang="en-US"/>
          </a:p>
        </p:txBody>
      </p:sp>
      <p:sp>
        <p:nvSpPr>
          <p:cNvPr id="1029" name="Rectangle 5"/>
          <p:cNvSpPr>
            <a:spLocks noChangeArrowheads="1"/>
          </p:cNvSpPr>
          <p:nvPr userDrawn="1"/>
        </p:nvSpPr>
        <p:spPr bwMode="auto">
          <a:xfrm>
            <a:off x="0" y="0"/>
            <a:ext cx="9144000" cy="6858000"/>
          </a:xfrm>
          <a:prstGeom prst="rect">
            <a:avLst/>
          </a:prstGeom>
          <a:noFill/>
          <a:ln w="6350">
            <a:solidFill>
              <a:srgbClr val="000000"/>
            </a:solidFill>
            <a:miter lim="800000"/>
            <a:headEnd/>
            <a:tailEnd/>
          </a:ln>
          <a:effectLst/>
          <a:extLst>
            <a:ext uri="{909E8E84-426E-40dd-AFC4-6F175D3DCCD1}">
              <a14:hiddenFill xmlns:a14="http://schemas.microsoft.com/office/drawing/2010/main">
                <a:solidFill>
                  <a:srgbClr val="003399"/>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endParaRPr lang="en-US"/>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ransition xmlns:p14="http://schemas.microsoft.com/office/powerpoint/2010/main" spd="med"/>
  <p:timing>
    <p:tnLst>
      <p:par>
        <p:cTn xmlns:p14="http://schemas.microsoft.com/office/powerpoint/2010/mai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ea typeface="ヒラギノ角ゴ Pro W3" charset="0"/>
        </a:defRPr>
      </a:lvl2pPr>
      <a:lvl3pPr algn="ctr" rtl="0" eaLnBrk="0" fontAlgn="base" hangingPunct="0">
        <a:spcBef>
          <a:spcPct val="0"/>
        </a:spcBef>
        <a:spcAft>
          <a:spcPct val="0"/>
        </a:spcAft>
        <a:defRPr sz="4400">
          <a:solidFill>
            <a:schemeClr val="tx2"/>
          </a:solidFill>
          <a:latin typeface="Times New Roman" charset="0"/>
          <a:ea typeface="ヒラギノ角ゴ Pro W3" charset="0"/>
        </a:defRPr>
      </a:lvl3pPr>
      <a:lvl4pPr algn="ctr" rtl="0" eaLnBrk="0" fontAlgn="base" hangingPunct="0">
        <a:spcBef>
          <a:spcPct val="0"/>
        </a:spcBef>
        <a:spcAft>
          <a:spcPct val="0"/>
        </a:spcAft>
        <a:defRPr sz="4400">
          <a:solidFill>
            <a:schemeClr val="tx2"/>
          </a:solidFill>
          <a:latin typeface="Times New Roman" charset="0"/>
          <a:ea typeface="ヒラギノ角ゴ Pro W3" charset="0"/>
        </a:defRPr>
      </a:lvl4pPr>
      <a:lvl5pPr algn="ctr" rtl="0" eaLnBrk="0" fontAlgn="base" hangingPunct="0">
        <a:spcBef>
          <a:spcPct val="0"/>
        </a:spcBef>
        <a:spcAft>
          <a:spcPct val="0"/>
        </a:spcAft>
        <a:defRPr sz="4400">
          <a:solidFill>
            <a:schemeClr val="tx2"/>
          </a:solidFill>
          <a:latin typeface="Times New Roman" charset="0"/>
          <a:ea typeface="ヒラギノ角ゴ Pro W3" charset="0"/>
        </a:defRPr>
      </a:lvl5pPr>
      <a:lvl6pPr marL="457200" algn="ctr" rtl="0" eaLnBrk="0" fontAlgn="base" hangingPunct="0">
        <a:spcBef>
          <a:spcPct val="0"/>
        </a:spcBef>
        <a:spcAft>
          <a:spcPct val="0"/>
        </a:spcAft>
        <a:defRPr sz="4400">
          <a:solidFill>
            <a:schemeClr val="tx2"/>
          </a:solidFill>
          <a:latin typeface="Times New Roman" charset="0"/>
          <a:ea typeface="ヒラギノ角ゴ Pro W3" charset="0"/>
        </a:defRPr>
      </a:lvl6pPr>
      <a:lvl7pPr marL="914400" algn="ctr" rtl="0" eaLnBrk="0" fontAlgn="base" hangingPunct="0">
        <a:spcBef>
          <a:spcPct val="0"/>
        </a:spcBef>
        <a:spcAft>
          <a:spcPct val="0"/>
        </a:spcAft>
        <a:defRPr sz="4400">
          <a:solidFill>
            <a:schemeClr val="tx2"/>
          </a:solidFill>
          <a:latin typeface="Times New Roman" charset="0"/>
          <a:ea typeface="ヒラギノ角ゴ Pro W3" charset="0"/>
        </a:defRPr>
      </a:lvl7pPr>
      <a:lvl8pPr marL="1371600" algn="ctr" rtl="0" eaLnBrk="0" fontAlgn="base" hangingPunct="0">
        <a:spcBef>
          <a:spcPct val="0"/>
        </a:spcBef>
        <a:spcAft>
          <a:spcPct val="0"/>
        </a:spcAft>
        <a:defRPr sz="4400">
          <a:solidFill>
            <a:schemeClr val="tx2"/>
          </a:solidFill>
          <a:latin typeface="Times New Roman" charset="0"/>
          <a:ea typeface="ヒラギノ角ゴ Pro W3" charset="0"/>
        </a:defRPr>
      </a:lvl8pPr>
      <a:lvl9pPr marL="1828800" algn="ctr" rtl="0" eaLnBrk="0" fontAlgn="base" hangingPunct="0">
        <a:spcBef>
          <a:spcPct val="0"/>
        </a:spcBef>
        <a:spcAft>
          <a:spcPct val="0"/>
        </a:spcAft>
        <a:defRPr sz="4400">
          <a:solidFill>
            <a:schemeClr val="tx2"/>
          </a:solidFill>
          <a:latin typeface="Times New Roman" charset="0"/>
          <a:ea typeface="ヒラギノ角ゴ Pro W3"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ea typeface="+mn-ea"/>
        </a:defRPr>
      </a:lvl2pPr>
      <a:lvl3pPr marL="1143000" indent="-228600" algn="l" rtl="0" eaLnBrk="0" fontAlgn="base" hangingPunct="0">
        <a:spcBef>
          <a:spcPct val="20000"/>
        </a:spcBef>
        <a:spcAft>
          <a:spcPct val="0"/>
        </a:spcAft>
        <a:buSzPct val="100000"/>
        <a:buChar char="•"/>
        <a:defRPr sz="2400">
          <a:solidFill>
            <a:schemeClr val="tx1"/>
          </a:solidFill>
          <a:latin typeface="+mn-lt"/>
          <a:ea typeface="+mn-ea"/>
        </a:defRPr>
      </a:lvl3pPr>
      <a:lvl4pPr marL="1600200" indent="-228600" algn="l" rtl="0" eaLnBrk="0" fontAlgn="base" hangingPunct="0">
        <a:spcBef>
          <a:spcPct val="20000"/>
        </a:spcBef>
        <a:spcAft>
          <a:spcPct val="0"/>
        </a:spcAft>
        <a:buSzPct val="100000"/>
        <a:buChar char="–"/>
        <a:defRPr sz="2000">
          <a:solidFill>
            <a:schemeClr val="tx1"/>
          </a:solidFill>
          <a:latin typeface="+mn-lt"/>
          <a:ea typeface="+mn-ea"/>
        </a:defRPr>
      </a:lvl4pPr>
      <a:lvl5pPr marL="2057400" indent="-228600" algn="l" rtl="0" eaLnBrk="0" fontAlgn="base" hangingPunct="0">
        <a:spcBef>
          <a:spcPct val="20000"/>
        </a:spcBef>
        <a:spcAft>
          <a:spcPct val="0"/>
        </a:spcAft>
        <a:buSzPct val="100000"/>
        <a:buChar char="•"/>
        <a:defRPr sz="2000">
          <a:solidFill>
            <a:schemeClr val="tx1"/>
          </a:solidFill>
          <a:latin typeface="+mn-lt"/>
          <a:ea typeface="+mn-ea"/>
        </a:defRPr>
      </a:lvl5pPr>
      <a:lvl6pPr marL="2514600" indent="-228600" algn="l" rtl="0" eaLnBrk="0" fontAlgn="base" hangingPunct="0">
        <a:spcBef>
          <a:spcPct val="20000"/>
        </a:spcBef>
        <a:spcAft>
          <a:spcPct val="0"/>
        </a:spcAft>
        <a:buSzPct val="100000"/>
        <a:buChar char="•"/>
        <a:defRPr sz="2000">
          <a:solidFill>
            <a:schemeClr val="tx1"/>
          </a:solidFill>
          <a:latin typeface="+mn-lt"/>
          <a:ea typeface="+mn-ea"/>
        </a:defRPr>
      </a:lvl6pPr>
      <a:lvl7pPr marL="2971800" indent="-228600" algn="l" rtl="0" eaLnBrk="0" fontAlgn="base" hangingPunct="0">
        <a:spcBef>
          <a:spcPct val="20000"/>
        </a:spcBef>
        <a:spcAft>
          <a:spcPct val="0"/>
        </a:spcAft>
        <a:buSzPct val="100000"/>
        <a:buChar char="•"/>
        <a:defRPr sz="2000">
          <a:solidFill>
            <a:schemeClr val="tx1"/>
          </a:solidFill>
          <a:latin typeface="+mn-lt"/>
          <a:ea typeface="+mn-ea"/>
        </a:defRPr>
      </a:lvl7pPr>
      <a:lvl8pPr marL="3429000" indent="-228600" algn="l" rtl="0" eaLnBrk="0" fontAlgn="base" hangingPunct="0">
        <a:spcBef>
          <a:spcPct val="20000"/>
        </a:spcBef>
        <a:spcAft>
          <a:spcPct val="0"/>
        </a:spcAft>
        <a:buSzPct val="100000"/>
        <a:buChar char="•"/>
        <a:defRPr sz="2000">
          <a:solidFill>
            <a:schemeClr val="tx1"/>
          </a:solidFill>
          <a:latin typeface="+mn-lt"/>
          <a:ea typeface="+mn-ea"/>
        </a:defRPr>
      </a:lvl8pPr>
      <a:lvl9pPr marL="3886200" indent="-228600" algn="l" rtl="0" eaLnBrk="0" fontAlgn="base" hangingPunct="0">
        <a:spcBef>
          <a:spcPct val="20000"/>
        </a:spcBef>
        <a:spcAft>
          <a:spcPct val="0"/>
        </a:spcAft>
        <a:buSzPct val="100000"/>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6946" name="Rectangle 2"/>
          <p:cNvSpPr>
            <a:spLocks noGrp="1" noChangeArrowheads="1"/>
          </p:cNvSpPr>
          <p:nvPr>
            <p:ph type="sldNum" sz="quarter" idx="4"/>
          </p:nvPr>
        </p:nvSpPr>
        <p:spPr bwMode="auto">
          <a:xfrm>
            <a:off x="762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eaLnBrk="1" hangingPunct="1">
              <a:defRPr sz="1400"/>
            </a:lvl1pPr>
          </a:lstStyle>
          <a:p>
            <a:fld id="{CE334A68-2664-1641-9DD0-A107A106D4A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ransition xmlns:p14="http://schemas.microsoft.com/office/powerpoint/2010/main" spd="med"/>
  <p:timing>
    <p:tnLst>
      <p:par>
        <p:cTn xmlns:p14="http://schemas.microsoft.com/office/powerpoint/2010/main" id="1" dur="indefinite" restart="never" nodeType="tmRoot"/>
      </p:par>
    </p:tnLst>
  </p:timing>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ea typeface="ヒラギノ角ゴ Pro W3" charset="0"/>
        </a:defRPr>
      </a:lvl2pPr>
      <a:lvl3pPr algn="ctr" rtl="0" fontAlgn="base">
        <a:spcBef>
          <a:spcPct val="0"/>
        </a:spcBef>
        <a:spcAft>
          <a:spcPct val="0"/>
        </a:spcAft>
        <a:defRPr sz="4400">
          <a:solidFill>
            <a:schemeClr val="tx2"/>
          </a:solidFill>
          <a:latin typeface="Times New Roman" charset="0"/>
          <a:ea typeface="ヒラギノ角ゴ Pro W3" charset="0"/>
        </a:defRPr>
      </a:lvl3pPr>
      <a:lvl4pPr algn="ctr" rtl="0" fontAlgn="base">
        <a:spcBef>
          <a:spcPct val="0"/>
        </a:spcBef>
        <a:spcAft>
          <a:spcPct val="0"/>
        </a:spcAft>
        <a:defRPr sz="4400">
          <a:solidFill>
            <a:schemeClr val="tx2"/>
          </a:solidFill>
          <a:latin typeface="Times New Roman" charset="0"/>
          <a:ea typeface="ヒラギノ角ゴ Pro W3" charset="0"/>
        </a:defRPr>
      </a:lvl4pPr>
      <a:lvl5pPr algn="ctr" rtl="0" fontAlgn="base">
        <a:spcBef>
          <a:spcPct val="0"/>
        </a:spcBef>
        <a:spcAft>
          <a:spcPct val="0"/>
        </a:spcAft>
        <a:defRPr sz="4400">
          <a:solidFill>
            <a:schemeClr val="tx2"/>
          </a:solidFill>
          <a:latin typeface="Times New Roman" charset="0"/>
          <a:ea typeface="ヒラギノ角ゴ Pro W3" charset="0"/>
        </a:defRPr>
      </a:lvl5pPr>
      <a:lvl6pPr marL="457200" algn="ctr" rtl="0" fontAlgn="base">
        <a:spcBef>
          <a:spcPct val="0"/>
        </a:spcBef>
        <a:spcAft>
          <a:spcPct val="0"/>
        </a:spcAft>
        <a:defRPr sz="4400">
          <a:solidFill>
            <a:schemeClr val="tx2"/>
          </a:solidFill>
          <a:latin typeface="Times New Roman" charset="0"/>
          <a:ea typeface="ヒラギノ角ゴ Pro W3" charset="0"/>
        </a:defRPr>
      </a:lvl6pPr>
      <a:lvl7pPr marL="914400" algn="ctr" rtl="0" fontAlgn="base">
        <a:spcBef>
          <a:spcPct val="0"/>
        </a:spcBef>
        <a:spcAft>
          <a:spcPct val="0"/>
        </a:spcAft>
        <a:defRPr sz="4400">
          <a:solidFill>
            <a:schemeClr val="tx2"/>
          </a:solidFill>
          <a:latin typeface="Times New Roman" charset="0"/>
          <a:ea typeface="ヒラギノ角ゴ Pro W3" charset="0"/>
        </a:defRPr>
      </a:lvl7pPr>
      <a:lvl8pPr marL="1371600" algn="ctr" rtl="0" fontAlgn="base">
        <a:spcBef>
          <a:spcPct val="0"/>
        </a:spcBef>
        <a:spcAft>
          <a:spcPct val="0"/>
        </a:spcAft>
        <a:defRPr sz="4400">
          <a:solidFill>
            <a:schemeClr val="tx2"/>
          </a:solidFill>
          <a:latin typeface="Times New Roman" charset="0"/>
          <a:ea typeface="ヒラギノ角ゴ Pro W3" charset="0"/>
        </a:defRPr>
      </a:lvl8pPr>
      <a:lvl9pPr marL="1828800" algn="ctr" rtl="0" fontAlgn="base">
        <a:spcBef>
          <a:spcPct val="0"/>
        </a:spcBef>
        <a:spcAft>
          <a:spcPct val="0"/>
        </a:spcAft>
        <a:defRPr sz="4400">
          <a:solidFill>
            <a:schemeClr val="tx2"/>
          </a:solidFill>
          <a:latin typeface="Times New Roman" charset="0"/>
          <a:ea typeface="ヒラギノ角ゴ Pro W3" charset="0"/>
        </a:defRPr>
      </a:lvl9pPr>
    </p:titleStyle>
    <p:bodyStyle>
      <a:lvl1pPr marL="342900" indent="-342900" algn="l" rtl="0" fontAlgn="base">
        <a:spcBef>
          <a:spcPct val="20000"/>
        </a:spcBef>
        <a:spcAft>
          <a:spcPct val="0"/>
        </a:spcAft>
        <a:buSzPct val="100000"/>
        <a:buChar char="•"/>
        <a:defRPr sz="3200">
          <a:solidFill>
            <a:schemeClr val="tx1"/>
          </a:solidFill>
          <a:latin typeface="+mn-lt"/>
          <a:ea typeface="+mn-ea"/>
          <a:cs typeface="+mn-cs"/>
        </a:defRPr>
      </a:lvl1pPr>
      <a:lvl2pPr marL="742950" indent="-285750" algn="l" rtl="0" fontAlgn="base">
        <a:spcBef>
          <a:spcPct val="20000"/>
        </a:spcBef>
        <a:spcAft>
          <a:spcPct val="0"/>
        </a:spcAft>
        <a:buSzPct val="100000"/>
        <a:buChar char="–"/>
        <a:defRPr sz="2800">
          <a:solidFill>
            <a:schemeClr val="tx1"/>
          </a:solidFill>
          <a:latin typeface="+mn-lt"/>
          <a:ea typeface="+mn-ea"/>
        </a:defRPr>
      </a:lvl2pPr>
      <a:lvl3pPr marL="1143000" indent="-228600" algn="l" rtl="0" fontAlgn="base">
        <a:spcBef>
          <a:spcPct val="20000"/>
        </a:spcBef>
        <a:spcAft>
          <a:spcPct val="0"/>
        </a:spcAft>
        <a:buSzPct val="100000"/>
        <a:buChar char="•"/>
        <a:defRPr sz="2400">
          <a:solidFill>
            <a:schemeClr val="tx1"/>
          </a:solidFill>
          <a:latin typeface="+mn-lt"/>
          <a:ea typeface="+mn-ea"/>
        </a:defRPr>
      </a:lvl3pPr>
      <a:lvl4pPr marL="1600200" indent="-228600" algn="l" rtl="0" fontAlgn="base">
        <a:spcBef>
          <a:spcPct val="20000"/>
        </a:spcBef>
        <a:spcAft>
          <a:spcPct val="0"/>
        </a:spcAft>
        <a:buSzPct val="100000"/>
        <a:buChar char="–"/>
        <a:defRPr sz="2000">
          <a:solidFill>
            <a:schemeClr val="tx1"/>
          </a:solidFill>
          <a:latin typeface="+mn-lt"/>
          <a:ea typeface="+mn-ea"/>
        </a:defRPr>
      </a:lvl4pPr>
      <a:lvl5pPr marL="2057400" indent="-228600" algn="l" rtl="0" fontAlgn="base">
        <a:spcBef>
          <a:spcPct val="20000"/>
        </a:spcBef>
        <a:spcAft>
          <a:spcPct val="0"/>
        </a:spcAft>
        <a:buSzPct val="100000"/>
        <a:buChar char="•"/>
        <a:defRPr sz="2000">
          <a:solidFill>
            <a:schemeClr val="tx1"/>
          </a:solidFill>
          <a:latin typeface="+mn-lt"/>
          <a:ea typeface="+mn-ea"/>
        </a:defRPr>
      </a:lvl5pPr>
      <a:lvl6pPr marL="2514600" indent="-228600" algn="l" rtl="0" fontAlgn="base">
        <a:spcBef>
          <a:spcPct val="20000"/>
        </a:spcBef>
        <a:spcAft>
          <a:spcPct val="0"/>
        </a:spcAft>
        <a:buSzPct val="100000"/>
        <a:buChar char="•"/>
        <a:defRPr sz="2000">
          <a:solidFill>
            <a:schemeClr val="tx1"/>
          </a:solidFill>
          <a:latin typeface="+mn-lt"/>
          <a:ea typeface="+mn-ea"/>
        </a:defRPr>
      </a:lvl6pPr>
      <a:lvl7pPr marL="2971800" indent="-228600" algn="l" rtl="0" fontAlgn="base">
        <a:spcBef>
          <a:spcPct val="20000"/>
        </a:spcBef>
        <a:spcAft>
          <a:spcPct val="0"/>
        </a:spcAft>
        <a:buSzPct val="100000"/>
        <a:buChar char="•"/>
        <a:defRPr sz="2000">
          <a:solidFill>
            <a:schemeClr val="tx1"/>
          </a:solidFill>
          <a:latin typeface="+mn-lt"/>
          <a:ea typeface="+mn-ea"/>
        </a:defRPr>
      </a:lvl7pPr>
      <a:lvl8pPr marL="3429000" indent="-228600" algn="l" rtl="0" fontAlgn="base">
        <a:spcBef>
          <a:spcPct val="20000"/>
        </a:spcBef>
        <a:spcAft>
          <a:spcPct val="0"/>
        </a:spcAft>
        <a:buSzPct val="100000"/>
        <a:buChar char="•"/>
        <a:defRPr sz="2000">
          <a:solidFill>
            <a:schemeClr val="tx1"/>
          </a:solidFill>
          <a:latin typeface="+mn-lt"/>
          <a:ea typeface="+mn-ea"/>
        </a:defRPr>
      </a:lvl8pPr>
      <a:lvl9pPr marL="3886200" indent="-228600" algn="l" rtl="0" fontAlgn="base">
        <a:spcBef>
          <a:spcPct val="20000"/>
        </a:spcBef>
        <a:spcAft>
          <a:spcPct val="0"/>
        </a:spcAft>
        <a:buSzPct val="100000"/>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ransition xmlns:p14="http://schemas.microsoft.com/office/powerpoint/2010/main" spd="med"/>
  <p:timing>
    <p:tnLst>
      <p:par>
        <p:cTn xmlns:p14="http://schemas.microsoft.com/office/powerpoint/2010/main" id="1" dur="indefinite" restart="never" nodeType="tmRoot"/>
      </p:par>
    </p:tnLst>
  </p:timing>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ea typeface="ヒラギノ角ゴ Pro W3" charset="0"/>
        </a:defRPr>
      </a:lvl2pPr>
      <a:lvl3pPr algn="ctr" rtl="0" fontAlgn="base">
        <a:spcBef>
          <a:spcPct val="0"/>
        </a:spcBef>
        <a:spcAft>
          <a:spcPct val="0"/>
        </a:spcAft>
        <a:defRPr sz="4400">
          <a:solidFill>
            <a:schemeClr val="tx2"/>
          </a:solidFill>
          <a:latin typeface="Times New Roman" charset="0"/>
          <a:ea typeface="ヒラギノ角ゴ Pro W3" charset="0"/>
        </a:defRPr>
      </a:lvl3pPr>
      <a:lvl4pPr algn="ctr" rtl="0" fontAlgn="base">
        <a:spcBef>
          <a:spcPct val="0"/>
        </a:spcBef>
        <a:spcAft>
          <a:spcPct val="0"/>
        </a:spcAft>
        <a:defRPr sz="4400">
          <a:solidFill>
            <a:schemeClr val="tx2"/>
          </a:solidFill>
          <a:latin typeface="Times New Roman" charset="0"/>
          <a:ea typeface="ヒラギノ角ゴ Pro W3" charset="0"/>
        </a:defRPr>
      </a:lvl4pPr>
      <a:lvl5pPr algn="ctr" rtl="0" fontAlgn="base">
        <a:spcBef>
          <a:spcPct val="0"/>
        </a:spcBef>
        <a:spcAft>
          <a:spcPct val="0"/>
        </a:spcAft>
        <a:defRPr sz="4400">
          <a:solidFill>
            <a:schemeClr val="tx2"/>
          </a:solidFill>
          <a:latin typeface="Times New Roman" charset="0"/>
          <a:ea typeface="ヒラギノ角ゴ Pro W3" charset="0"/>
        </a:defRPr>
      </a:lvl5pPr>
      <a:lvl6pPr marL="457200" algn="ctr" rtl="0" fontAlgn="base">
        <a:spcBef>
          <a:spcPct val="0"/>
        </a:spcBef>
        <a:spcAft>
          <a:spcPct val="0"/>
        </a:spcAft>
        <a:defRPr sz="4400">
          <a:solidFill>
            <a:schemeClr val="tx2"/>
          </a:solidFill>
          <a:latin typeface="Times New Roman" charset="0"/>
          <a:ea typeface="ヒラギノ角ゴ Pro W3" charset="0"/>
        </a:defRPr>
      </a:lvl6pPr>
      <a:lvl7pPr marL="914400" algn="ctr" rtl="0" fontAlgn="base">
        <a:spcBef>
          <a:spcPct val="0"/>
        </a:spcBef>
        <a:spcAft>
          <a:spcPct val="0"/>
        </a:spcAft>
        <a:defRPr sz="4400">
          <a:solidFill>
            <a:schemeClr val="tx2"/>
          </a:solidFill>
          <a:latin typeface="Times New Roman" charset="0"/>
          <a:ea typeface="ヒラギノ角ゴ Pro W3" charset="0"/>
        </a:defRPr>
      </a:lvl7pPr>
      <a:lvl8pPr marL="1371600" algn="ctr" rtl="0" fontAlgn="base">
        <a:spcBef>
          <a:spcPct val="0"/>
        </a:spcBef>
        <a:spcAft>
          <a:spcPct val="0"/>
        </a:spcAft>
        <a:defRPr sz="4400">
          <a:solidFill>
            <a:schemeClr val="tx2"/>
          </a:solidFill>
          <a:latin typeface="Times New Roman" charset="0"/>
          <a:ea typeface="ヒラギノ角ゴ Pro W3" charset="0"/>
        </a:defRPr>
      </a:lvl8pPr>
      <a:lvl9pPr marL="1828800" algn="ctr" rtl="0" fontAlgn="base">
        <a:spcBef>
          <a:spcPct val="0"/>
        </a:spcBef>
        <a:spcAft>
          <a:spcPct val="0"/>
        </a:spcAft>
        <a:defRPr sz="4400">
          <a:solidFill>
            <a:schemeClr val="tx2"/>
          </a:solidFill>
          <a:latin typeface="Times New Roman" charset="0"/>
          <a:ea typeface="ヒラギノ角ゴ Pro W3" charset="0"/>
        </a:defRPr>
      </a:lvl9pPr>
    </p:titleStyle>
    <p:bodyStyle>
      <a:lvl1pPr marL="342900" indent="-342900" algn="l" rtl="0" fontAlgn="base">
        <a:spcBef>
          <a:spcPct val="20000"/>
        </a:spcBef>
        <a:spcAft>
          <a:spcPct val="0"/>
        </a:spcAft>
        <a:buSzPct val="100000"/>
        <a:buChar char="•"/>
        <a:defRPr sz="3200">
          <a:solidFill>
            <a:schemeClr val="tx1"/>
          </a:solidFill>
          <a:latin typeface="+mn-lt"/>
          <a:ea typeface="+mn-ea"/>
          <a:cs typeface="+mn-cs"/>
        </a:defRPr>
      </a:lvl1pPr>
      <a:lvl2pPr marL="742950" indent="-285750" algn="l" rtl="0" fontAlgn="base">
        <a:spcBef>
          <a:spcPct val="20000"/>
        </a:spcBef>
        <a:spcAft>
          <a:spcPct val="0"/>
        </a:spcAft>
        <a:buSzPct val="100000"/>
        <a:buChar char="–"/>
        <a:defRPr sz="2800">
          <a:solidFill>
            <a:schemeClr val="tx1"/>
          </a:solidFill>
          <a:latin typeface="+mn-lt"/>
          <a:ea typeface="+mn-ea"/>
        </a:defRPr>
      </a:lvl2pPr>
      <a:lvl3pPr marL="1143000" indent="-228600" algn="l" rtl="0" fontAlgn="base">
        <a:spcBef>
          <a:spcPct val="20000"/>
        </a:spcBef>
        <a:spcAft>
          <a:spcPct val="0"/>
        </a:spcAft>
        <a:buSzPct val="100000"/>
        <a:buChar char="•"/>
        <a:defRPr sz="2400">
          <a:solidFill>
            <a:schemeClr val="tx1"/>
          </a:solidFill>
          <a:latin typeface="+mn-lt"/>
          <a:ea typeface="+mn-ea"/>
        </a:defRPr>
      </a:lvl3pPr>
      <a:lvl4pPr marL="1600200" indent="-228600" algn="l" rtl="0" fontAlgn="base">
        <a:spcBef>
          <a:spcPct val="20000"/>
        </a:spcBef>
        <a:spcAft>
          <a:spcPct val="0"/>
        </a:spcAft>
        <a:buSzPct val="100000"/>
        <a:buChar char="–"/>
        <a:defRPr sz="2000">
          <a:solidFill>
            <a:schemeClr val="tx1"/>
          </a:solidFill>
          <a:latin typeface="+mn-lt"/>
          <a:ea typeface="+mn-ea"/>
        </a:defRPr>
      </a:lvl4pPr>
      <a:lvl5pPr marL="2057400" indent="-228600" algn="l" rtl="0" fontAlgn="base">
        <a:spcBef>
          <a:spcPct val="20000"/>
        </a:spcBef>
        <a:spcAft>
          <a:spcPct val="0"/>
        </a:spcAft>
        <a:buSzPct val="100000"/>
        <a:buChar char="•"/>
        <a:defRPr sz="2000">
          <a:solidFill>
            <a:schemeClr val="tx1"/>
          </a:solidFill>
          <a:latin typeface="+mn-lt"/>
          <a:ea typeface="+mn-ea"/>
        </a:defRPr>
      </a:lvl5pPr>
      <a:lvl6pPr marL="2514600" indent="-228600" algn="l" rtl="0" fontAlgn="base">
        <a:spcBef>
          <a:spcPct val="20000"/>
        </a:spcBef>
        <a:spcAft>
          <a:spcPct val="0"/>
        </a:spcAft>
        <a:buSzPct val="100000"/>
        <a:buChar char="•"/>
        <a:defRPr sz="2000">
          <a:solidFill>
            <a:schemeClr val="tx1"/>
          </a:solidFill>
          <a:latin typeface="+mn-lt"/>
          <a:ea typeface="+mn-ea"/>
        </a:defRPr>
      </a:lvl6pPr>
      <a:lvl7pPr marL="2971800" indent="-228600" algn="l" rtl="0" fontAlgn="base">
        <a:spcBef>
          <a:spcPct val="20000"/>
        </a:spcBef>
        <a:spcAft>
          <a:spcPct val="0"/>
        </a:spcAft>
        <a:buSzPct val="100000"/>
        <a:buChar char="•"/>
        <a:defRPr sz="2000">
          <a:solidFill>
            <a:schemeClr val="tx1"/>
          </a:solidFill>
          <a:latin typeface="+mn-lt"/>
          <a:ea typeface="+mn-ea"/>
        </a:defRPr>
      </a:lvl7pPr>
      <a:lvl8pPr marL="3429000" indent="-228600" algn="l" rtl="0" fontAlgn="base">
        <a:spcBef>
          <a:spcPct val="20000"/>
        </a:spcBef>
        <a:spcAft>
          <a:spcPct val="0"/>
        </a:spcAft>
        <a:buSzPct val="100000"/>
        <a:buChar char="•"/>
        <a:defRPr sz="2000">
          <a:solidFill>
            <a:schemeClr val="tx1"/>
          </a:solidFill>
          <a:latin typeface="+mn-lt"/>
          <a:ea typeface="+mn-ea"/>
        </a:defRPr>
      </a:lvl8pPr>
      <a:lvl9pPr marL="3886200" indent="-228600" algn="l" rtl="0" fontAlgn="base">
        <a:spcBef>
          <a:spcPct val="20000"/>
        </a:spcBef>
        <a:spcAft>
          <a:spcPct val="0"/>
        </a:spcAft>
        <a:buSzPct val="100000"/>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bwMode="auto">
          <a:xfrm>
            <a:off x="76200" y="76200"/>
            <a:ext cx="822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spAutoFit/>
          </a:bodyPr>
          <a:lstStyle/>
          <a:p>
            <a:pPr lvl="0"/>
            <a:r>
              <a:rPr lang="en-US"/>
              <a:t>Click to edit Master title style</a:t>
            </a:r>
          </a:p>
        </p:txBody>
      </p:sp>
      <p:sp>
        <p:nvSpPr>
          <p:cNvPr id="486403" name="Rectangle 3"/>
          <p:cNvSpPr>
            <a:spLocks noGrp="1" noChangeArrowheads="1"/>
          </p:cNvSpPr>
          <p:nvPr>
            <p:ph type="body" idx="1"/>
          </p:nvPr>
        </p:nvSpPr>
        <p:spPr bwMode="auto">
          <a:xfrm>
            <a:off x="76200" y="1600200"/>
            <a:ext cx="822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spAutoFit/>
          </a:bodyPr>
          <a:lstStyle/>
          <a:p>
            <a:pPr lvl="0"/>
            <a:r>
              <a:rPr lang="en-US"/>
              <a:t>Click to edit Master text styles</a:t>
            </a:r>
          </a:p>
        </p:txBody>
      </p:sp>
      <p:sp>
        <p:nvSpPr>
          <p:cNvPr id="486404" name="Rectangle 4"/>
          <p:cNvSpPr>
            <a:spLocks noGrp="1" noChangeArrowheads="1"/>
          </p:cNvSpPr>
          <p:nvPr>
            <p:ph type="sldNum" sz="quarter" idx="4"/>
          </p:nvPr>
        </p:nvSpPr>
        <p:spPr bwMode="auto">
          <a:xfrm>
            <a:off x="76200" y="63246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eaLnBrk="1" hangingPunct="1">
              <a:defRPr sz="1400"/>
            </a:lvl1pPr>
          </a:lstStyle>
          <a:p>
            <a:fld id="{F242C70A-8C0A-1144-BC77-5464C5C0646D}" type="slidenum">
              <a:rPr lang="en-US"/>
              <a:pPr/>
              <a:t>‹#›</a:t>
            </a:fld>
            <a:endParaRPr lang="en-US"/>
          </a:p>
        </p:txBody>
      </p:sp>
      <p:pic>
        <p:nvPicPr>
          <p:cNvPr id="486405" name="Picture 5" descr="blueblackmark"/>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05750" y="6257925"/>
            <a:ext cx="11620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486406" name="Rectangle 6"/>
          <p:cNvSpPr>
            <a:spLocks noChangeArrowheads="1"/>
          </p:cNvSpPr>
          <p:nvPr userDrawn="1"/>
        </p:nvSpPr>
        <p:spPr bwMode="auto">
          <a:xfrm>
            <a:off x="0" y="0"/>
            <a:ext cx="9144000" cy="6858000"/>
          </a:xfrm>
          <a:prstGeom prst="rect">
            <a:avLst/>
          </a:prstGeom>
          <a:noFill/>
          <a:ln w="12700">
            <a:solidFill>
              <a:srgbClr val="B2B2B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2"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iming>
    <p:tnLst>
      <p:par>
        <p:cTn xmlns:p14="http://schemas.microsoft.com/office/powerpoint/2010/main" id="1" dur="indefinite" restart="never" nodeType="tmRoot"/>
      </p:par>
    </p:tnLst>
  </p:timing>
  <p:hf hdr="0" ftr="0" dt="0"/>
  <p:txStyles>
    <p:titleStyle>
      <a:lvl1pPr algn="l" rtl="0" fontAlgn="base">
        <a:spcBef>
          <a:spcPct val="0"/>
        </a:spcBef>
        <a:spcAft>
          <a:spcPct val="0"/>
        </a:spcAft>
        <a:defRPr sz="2800" b="1">
          <a:solidFill>
            <a:schemeClr val="tx1"/>
          </a:solidFill>
          <a:latin typeface="+mj-lt"/>
          <a:ea typeface="+mj-ea"/>
          <a:cs typeface="+mj-cs"/>
        </a:defRPr>
      </a:lvl1pPr>
      <a:lvl2pPr algn="l" rtl="0" fontAlgn="base">
        <a:spcBef>
          <a:spcPct val="0"/>
        </a:spcBef>
        <a:spcAft>
          <a:spcPct val="0"/>
        </a:spcAft>
        <a:defRPr sz="2800" b="1">
          <a:solidFill>
            <a:schemeClr val="tx1"/>
          </a:solidFill>
          <a:latin typeface="Arial" charset="0"/>
          <a:ea typeface="ヒラギノ角ゴ Pro W3" charset="0"/>
        </a:defRPr>
      </a:lvl2pPr>
      <a:lvl3pPr algn="l" rtl="0" fontAlgn="base">
        <a:spcBef>
          <a:spcPct val="0"/>
        </a:spcBef>
        <a:spcAft>
          <a:spcPct val="0"/>
        </a:spcAft>
        <a:defRPr sz="2800" b="1">
          <a:solidFill>
            <a:schemeClr val="tx1"/>
          </a:solidFill>
          <a:latin typeface="Arial" charset="0"/>
          <a:ea typeface="ヒラギノ角ゴ Pro W3" charset="0"/>
        </a:defRPr>
      </a:lvl3pPr>
      <a:lvl4pPr algn="l" rtl="0" fontAlgn="base">
        <a:spcBef>
          <a:spcPct val="0"/>
        </a:spcBef>
        <a:spcAft>
          <a:spcPct val="0"/>
        </a:spcAft>
        <a:defRPr sz="2800" b="1">
          <a:solidFill>
            <a:schemeClr val="tx1"/>
          </a:solidFill>
          <a:latin typeface="Arial" charset="0"/>
          <a:ea typeface="ヒラギノ角ゴ Pro W3" charset="0"/>
        </a:defRPr>
      </a:lvl4pPr>
      <a:lvl5pPr algn="l" rtl="0" fontAlgn="base">
        <a:spcBef>
          <a:spcPct val="0"/>
        </a:spcBef>
        <a:spcAft>
          <a:spcPct val="0"/>
        </a:spcAft>
        <a:defRPr sz="2800" b="1">
          <a:solidFill>
            <a:schemeClr val="tx1"/>
          </a:solidFill>
          <a:latin typeface="Arial" charset="0"/>
          <a:ea typeface="ヒラギノ角ゴ Pro W3" charset="0"/>
        </a:defRPr>
      </a:lvl5pPr>
      <a:lvl6pPr marL="457200" algn="l" rtl="0" fontAlgn="base">
        <a:spcBef>
          <a:spcPct val="0"/>
        </a:spcBef>
        <a:spcAft>
          <a:spcPct val="0"/>
        </a:spcAft>
        <a:defRPr sz="2800" b="1">
          <a:solidFill>
            <a:schemeClr val="tx1"/>
          </a:solidFill>
          <a:latin typeface="Arial" charset="0"/>
          <a:ea typeface="ヒラギノ角ゴ Pro W3" charset="0"/>
        </a:defRPr>
      </a:lvl6pPr>
      <a:lvl7pPr marL="914400" algn="l" rtl="0" fontAlgn="base">
        <a:spcBef>
          <a:spcPct val="0"/>
        </a:spcBef>
        <a:spcAft>
          <a:spcPct val="0"/>
        </a:spcAft>
        <a:defRPr sz="2800" b="1">
          <a:solidFill>
            <a:schemeClr val="tx1"/>
          </a:solidFill>
          <a:latin typeface="Arial" charset="0"/>
          <a:ea typeface="ヒラギノ角ゴ Pro W3" charset="0"/>
        </a:defRPr>
      </a:lvl7pPr>
      <a:lvl8pPr marL="1371600" algn="l" rtl="0" fontAlgn="base">
        <a:spcBef>
          <a:spcPct val="0"/>
        </a:spcBef>
        <a:spcAft>
          <a:spcPct val="0"/>
        </a:spcAft>
        <a:defRPr sz="2800" b="1">
          <a:solidFill>
            <a:schemeClr val="tx1"/>
          </a:solidFill>
          <a:latin typeface="Arial" charset="0"/>
          <a:ea typeface="ヒラギノ角ゴ Pro W3" charset="0"/>
        </a:defRPr>
      </a:lvl8pPr>
      <a:lvl9pPr marL="1828800" algn="l" rtl="0" fontAlgn="base">
        <a:spcBef>
          <a:spcPct val="0"/>
        </a:spcBef>
        <a:spcAft>
          <a:spcPct val="0"/>
        </a:spcAft>
        <a:defRPr sz="2800" b="1">
          <a:solidFill>
            <a:schemeClr val="tx1"/>
          </a:solidFill>
          <a:latin typeface="Arial" charset="0"/>
          <a:ea typeface="ヒラギノ角ゴ Pro W3" charset="0"/>
        </a:defRPr>
      </a:lvl9pPr>
    </p:titleStyle>
    <p:bodyStyle>
      <a:lvl1pPr marL="342900" indent="-342900" algn="l" rtl="0" fontAlgn="base">
        <a:spcBef>
          <a:spcPct val="20000"/>
        </a:spcBef>
        <a:spcAft>
          <a:spcPct val="0"/>
        </a:spcAft>
        <a:buClr>
          <a:schemeClr val="accent1"/>
        </a:buClr>
        <a:buSzPct val="65000"/>
        <a:buFont typeface="Wingdings" charset="0"/>
        <a:defRPr sz="2000" b="1">
          <a:solidFill>
            <a:schemeClr val="tx2"/>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charset="0"/>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charset="0"/>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charset="0"/>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charset="0"/>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charset="0"/>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charset="0"/>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charset="0"/>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charset="0"/>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50000">
              <a:schemeClr val="bg1"/>
            </a:gs>
            <a:gs pos="100000">
              <a:schemeClr val="bg1">
                <a:gamma/>
                <a:shade val="46275"/>
                <a:invGamma/>
              </a:schemeClr>
            </a:gs>
          </a:gsLst>
          <a:lin ang="5400000" scaled="1"/>
        </a:gradFill>
        <a:effectLst/>
      </p:bgPr>
    </p:bg>
    <p:spTree>
      <p:nvGrpSpPr>
        <p:cNvPr id="1" name=""/>
        <p:cNvGrpSpPr/>
        <p:nvPr/>
      </p:nvGrpSpPr>
      <p:grpSpPr>
        <a:xfrm>
          <a:off x="0" y="0"/>
          <a:ext cx="0" cy="0"/>
          <a:chOff x="0" y="0"/>
          <a:chExt cx="0" cy="0"/>
        </a:xfrm>
      </p:grpSpPr>
      <p:sp>
        <p:nvSpPr>
          <p:cNvPr id="492546" name="Rectangle 2"/>
          <p:cNvSpPr>
            <a:spLocks noGrp="1" noChangeArrowheads="1"/>
          </p:cNvSpPr>
          <p:nvPr>
            <p:ph type="title"/>
          </p:nvPr>
        </p:nvSpPr>
        <p:spPr bwMode="auto">
          <a:xfrm>
            <a:off x="-11823700" y="-9599613"/>
            <a:ext cx="6786562"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63500" tIns="25400" rIns="63500" bIns="25400" numCol="1" anchor="t" anchorCtr="0" compatLnSpc="1">
            <a:prstTxWarp prst="textNoShape">
              <a:avLst/>
            </a:prstTxWarp>
            <a:spAutoFit/>
          </a:bodyPr>
          <a:lstStyle/>
          <a:p>
            <a:pPr lvl="0"/>
            <a:r>
              <a:rPr lang="en-US"/>
              <a:t>Click to edit Master title style</a:t>
            </a:r>
          </a:p>
        </p:txBody>
      </p:sp>
    </p:spTree>
  </p:cSld>
  <p:clrMap bg1="dk2" tx1="lt1" bg2="dk1" tx2="lt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20" r:id="rId12"/>
  </p:sldLayoutIdLst>
  <p:transition xmlns:p14="http://schemas.microsoft.com/office/powerpoint/2010/main" spd="med"/>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ea typeface="ヒラギノ角ゴ Pro W3" charset="0"/>
        </a:defRPr>
      </a:lvl2pPr>
      <a:lvl3pPr algn="ctr" rtl="0" fontAlgn="base">
        <a:spcBef>
          <a:spcPct val="0"/>
        </a:spcBef>
        <a:spcAft>
          <a:spcPct val="0"/>
        </a:spcAft>
        <a:defRPr sz="4400">
          <a:solidFill>
            <a:schemeClr val="tx2"/>
          </a:solidFill>
          <a:latin typeface="Times New Roman" charset="0"/>
          <a:ea typeface="ヒラギノ角ゴ Pro W3" charset="0"/>
        </a:defRPr>
      </a:lvl3pPr>
      <a:lvl4pPr algn="ctr" rtl="0" fontAlgn="base">
        <a:spcBef>
          <a:spcPct val="0"/>
        </a:spcBef>
        <a:spcAft>
          <a:spcPct val="0"/>
        </a:spcAft>
        <a:defRPr sz="4400">
          <a:solidFill>
            <a:schemeClr val="tx2"/>
          </a:solidFill>
          <a:latin typeface="Times New Roman" charset="0"/>
          <a:ea typeface="ヒラギノ角ゴ Pro W3" charset="0"/>
        </a:defRPr>
      </a:lvl4pPr>
      <a:lvl5pPr algn="ctr" rtl="0" fontAlgn="base">
        <a:spcBef>
          <a:spcPct val="0"/>
        </a:spcBef>
        <a:spcAft>
          <a:spcPct val="0"/>
        </a:spcAft>
        <a:defRPr sz="4400">
          <a:solidFill>
            <a:schemeClr val="tx2"/>
          </a:solidFill>
          <a:latin typeface="Times New Roman" charset="0"/>
          <a:ea typeface="ヒラギノ角ゴ Pro W3" charset="0"/>
        </a:defRPr>
      </a:lvl5pPr>
      <a:lvl6pPr marL="457200" algn="ctr" rtl="0" fontAlgn="base">
        <a:spcBef>
          <a:spcPct val="0"/>
        </a:spcBef>
        <a:spcAft>
          <a:spcPct val="0"/>
        </a:spcAft>
        <a:defRPr sz="4400">
          <a:solidFill>
            <a:schemeClr val="tx2"/>
          </a:solidFill>
          <a:latin typeface="Times New Roman" charset="0"/>
          <a:ea typeface="ヒラギノ角ゴ Pro W3" charset="0"/>
        </a:defRPr>
      </a:lvl6pPr>
      <a:lvl7pPr marL="914400" algn="ctr" rtl="0" fontAlgn="base">
        <a:spcBef>
          <a:spcPct val="0"/>
        </a:spcBef>
        <a:spcAft>
          <a:spcPct val="0"/>
        </a:spcAft>
        <a:defRPr sz="4400">
          <a:solidFill>
            <a:schemeClr val="tx2"/>
          </a:solidFill>
          <a:latin typeface="Times New Roman" charset="0"/>
          <a:ea typeface="ヒラギノ角ゴ Pro W3" charset="0"/>
        </a:defRPr>
      </a:lvl7pPr>
      <a:lvl8pPr marL="1371600" algn="ctr" rtl="0" fontAlgn="base">
        <a:spcBef>
          <a:spcPct val="0"/>
        </a:spcBef>
        <a:spcAft>
          <a:spcPct val="0"/>
        </a:spcAft>
        <a:defRPr sz="4400">
          <a:solidFill>
            <a:schemeClr val="tx2"/>
          </a:solidFill>
          <a:latin typeface="Times New Roman" charset="0"/>
          <a:ea typeface="ヒラギノ角ゴ Pro W3" charset="0"/>
        </a:defRPr>
      </a:lvl8pPr>
      <a:lvl9pPr marL="1828800" algn="ctr" rtl="0" fontAlgn="base">
        <a:spcBef>
          <a:spcPct val="0"/>
        </a:spcBef>
        <a:spcAft>
          <a:spcPct val="0"/>
        </a:spcAft>
        <a:defRPr sz="4400">
          <a:solidFill>
            <a:schemeClr val="tx2"/>
          </a:solidFill>
          <a:latin typeface="Times New Roman" charset="0"/>
          <a:ea typeface="ヒラギノ角ゴ Pro W3" charset="0"/>
        </a:defRPr>
      </a:lvl9pPr>
    </p:titleStyle>
    <p:bodyStyle>
      <a:lvl1pPr marL="342900" indent="-342900" algn="l" rtl="0" fontAlgn="base">
        <a:spcBef>
          <a:spcPct val="20000"/>
        </a:spcBef>
        <a:spcAft>
          <a:spcPct val="0"/>
        </a:spcAft>
        <a:buSzPct val="100000"/>
        <a:buChar char="•"/>
        <a:defRPr sz="3200">
          <a:solidFill>
            <a:schemeClr val="tx1"/>
          </a:solidFill>
          <a:latin typeface="+mn-lt"/>
          <a:ea typeface="+mn-ea"/>
          <a:cs typeface="+mn-cs"/>
        </a:defRPr>
      </a:lvl1pPr>
      <a:lvl2pPr marL="742950" indent="-285750" algn="l" rtl="0" fontAlgn="base">
        <a:spcBef>
          <a:spcPct val="20000"/>
        </a:spcBef>
        <a:spcAft>
          <a:spcPct val="0"/>
        </a:spcAft>
        <a:buSzPct val="100000"/>
        <a:buChar char="–"/>
        <a:defRPr sz="2800">
          <a:solidFill>
            <a:schemeClr val="tx1"/>
          </a:solidFill>
          <a:latin typeface="+mn-lt"/>
          <a:ea typeface="+mn-ea"/>
        </a:defRPr>
      </a:lvl2pPr>
      <a:lvl3pPr marL="1143000" indent="-228600" algn="l" rtl="0" fontAlgn="base">
        <a:spcBef>
          <a:spcPct val="20000"/>
        </a:spcBef>
        <a:spcAft>
          <a:spcPct val="0"/>
        </a:spcAft>
        <a:buSzPct val="100000"/>
        <a:buChar char="•"/>
        <a:defRPr sz="2400">
          <a:solidFill>
            <a:schemeClr val="tx1"/>
          </a:solidFill>
          <a:latin typeface="+mn-lt"/>
          <a:ea typeface="+mn-ea"/>
        </a:defRPr>
      </a:lvl3pPr>
      <a:lvl4pPr marL="1600200" indent="-228600" algn="l" rtl="0" fontAlgn="base">
        <a:spcBef>
          <a:spcPct val="20000"/>
        </a:spcBef>
        <a:spcAft>
          <a:spcPct val="0"/>
        </a:spcAft>
        <a:buSzPct val="100000"/>
        <a:buChar char="–"/>
        <a:defRPr sz="2000">
          <a:solidFill>
            <a:schemeClr val="tx1"/>
          </a:solidFill>
          <a:latin typeface="+mn-lt"/>
          <a:ea typeface="+mn-ea"/>
        </a:defRPr>
      </a:lvl4pPr>
      <a:lvl5pPr marL="2057400" indent="-228600" algn="l" rtl="0" fontAlgn="base">
        <a:spcBef>
          <a:spcPct val="20000"/>
        </a:spcBef>
        <a:spcAft>
          <a:spcPct val="0"/>
        </a:spcAft>
        <a:buSzPct val="100000"/>
        <a:buChar char="•"/>
        <a:defRPr sz="2000">
          <a:solidFill>
            <a:schemeClr val="tx1"/>
          </a:solidFill>
          <a:latin typeface="+mn-lt"/>
          <a:ea typeface="+mn-ea"/>
        </a:defRPr>
      </a:lvl5pPr>
      <a:lvl6pPr marL="2514600" indent="-228600" algn="l" rtl="0" fontAlgn="base">
        <a:spcBef>
          <a:spcPct val="20000"/>
        </a:spcBef>
        <a:spcAft>
          <a:spcPct val="0"/>
        </a:spcAft>
        <a:buSzPct val="100000"/>
        <a:buChar char="•"/>
        <a:defRPr sz="2000">
          <a:solidFill>
            <a:schemeClr val="tx1"/>
          </a:solidFill>
          <a:latin typeface="+mn-lt"/>
          <a:ea typeface="+mn-ea"/>
        </a:defRPr>
      </a:lvl6pPr>
      <a:lvl7pPr marL="2971800" indent="-228600" algn="l" rtl="0" fontAlgn="base">
        <a:spcBef>
          <a:spcPct val="20000"/>
        </a:spcBef>
        <a:spcAft>
          <a:spcPct val="0"/>
        </a:spcAft>
        <a:buSzPct val="100000"/>
        <a:buChar char="•"/>
        <a:defRPr sz="2000">
          <a:solidFill>
            <a:schemeClr val="tx1"/>
          </a:solidFill>
          <a:latin typeface="+mn-lt"/>
          <a:ea typeface="+mn-ea"/>
        </a:defRPr>
      </a:lvl7pPr>
      <a:lvl8pPr marL="3429000" indent="-228600" algn="l" rtl="0" fontAlgn="base">
        <a:spcBef>
          <a:spcPct val="20000"/>
        </a:spcBef>
        <a:spcAft>
          <a:spcPct val="0"/>
        </a:spcAft>
        <a:buSzPct val="100000"/>
        <a:buChar char="•"/>
        <a:defRPr sz="2000">
          <a:solidFill>
            <a:schemeClr val="tx1"/>
          </a:solidFill>
          <a:latin typeface="+mn-lt"/>
          <a:ea typeface="+mn-ea"/>
        </a:defRPr>
      </a:lvl8pPr>
      <a:lvl9pPr marL="3886200" indent="-228600" algn="l" rtl="0" fontAlgn="base">
        <a:spcBef>
          <a:spcPct val="20000"/>
        </a:spcBef>
        <a:spcAft>
          <a:spcPct val="0"/>
        </a:spcAft>
        <a:buSzPct val="100000"/>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C9D3FF"/>
        </a:solidFill>
        <a:effectLst/>
      </p:bgPr>
    </p:bg>
    <p:spTree>
      <p:nvGrpSpPr>
        <p:cNvPr id="1" name=""/>
        <p:cNvGrpSpPr/>
        <p:nvPr/>
      </p:nvGrpSpPr>
      <p:grpSpPr>
        <a:xfrm>
          <a:off x="0" y="0"/>
          <a:ext cx="0" cy="0"/>
          <a:chOff x="0" y="0"/>
          <a:chExt cx="0" cy="0"/>
        </a:xfrm>
      </p:grpSpPr>
      <p:sp>
        <p:nvSpPr>
          <p:cNvPr id="49766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9766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976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eaLnBrk="1" hangingPunct="1">
              <a:defRPr sz="1400" b="0"/>
            </a:lvl1pPr>
          </a:lstStyle>
          <a:p>
            <a:endParaRPr lang="en-US"/>
          </a:p>
        </p:txBody>
      </p:sp>
      <p:sp>
        <p:nvSpPr>
          <p:cNvPr id="49766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eaLnBrk="1" hangingPunct="1">
              <a:defRPr sz="1400" b="0"/>
            </a:lvl1pPr>
          </a:lstStyle>
          <a:p>
            <a:endParaRPr lang="en-US"/>
          </a:p>
        </p:txBody>
      </p:sp>
      <p:sp>
        <p:nvSpPr>
          <p:cNvPr id="49767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1" hangingPunct="1">
              <a:defRPr sz="1400" b="0"/>
            </a:lvl1pPr>
          </a:lstStyle>
          <a:p>
            <a:fld id="{0A3373C2-AEB1-D943-ADF5-EBD3CE4C9CC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ヒラギノ角ゴ Pro W3" charset="0"/>
        </a:defRPr>
      </a:lvl2pPr>
      <a:lvl3pPr algn="ctr" rtl="0" fontAlgn="base">
        <a:spcBef>
          <a:spcPct val="0"/>
        </a:spcBef>
        <a:spcAft>
          <a:spcPct val="0"/>
        </a:spcAft>
        <a:defRPr sz="4400">
          <a:solidFill>
            <a:schemeClr val="tx2"/>
          </a:solidFill>
          <a:latin typeface="Arial" charset="0"/>
          <a:ea typeface="ヒラギノ角ゴ Pro W3" charset="0"/>
        </a:defRPr>
      </a:lvl3pPr>
      <a:lvl4pPr algn="ctr" rtl="0" fontAlgn="base">
        <a:spcBef>
          <a:spcPct val="0"/>
        </a:spcBef>
        <a:spcAft>
          <a:spcPct val="0"/>
        </a:spcAft>
        <a:defRPr sz="4400">
          <a:solidFill>
            <a:schemeClr val="tx2"/>
          </a:solidFill>
          <a:latin typeface="Arial" charset="0"/>
          <a:ea typeface="ヒラギノ角ゴ Pro W3" charset="0"/>
        </a:defRPr>
      </a:lvl4pPr>
      <a:lvl5pPr algn="ctr" rtl="0" fontAlgn="base">
        <a:spcBef>
          <a:spcPct val="0"/>
        </a:spcBef>
        <a:spcAft>
          <a:spcPct val="0"/>
        </a:spcAft>
        <a:defRPr sz="4400">
          <a:solidFill>
            <a:schemeClr val="tx2"/>
          </a:solidFill>
          <a:latin typeface="Arial" charset="0"/>
          <a:ea typeface="ヒラギノ角ゴ Pro W3" charset="0"/>
        </a:defRPr>
      </a:lvl5pPr>
      <a:lvl6pPr marL="457200" algn="ctr" rtl="0" fontAlgn="base">
        <a:spcBef>
          <a:spcPct val="0"/>
        </a:spcBef>
        <a:spcAft>
          <a:spcPct val="0"/>
        </a:spcAft>
        <a:defRPr sz="4400">
          <a:solidFill>
            <a:schemeClr val="tx2"/>
          </a:solidFill>
          <a:latin typeface="Arial" charset="0"/>
          <a:ea typeface="ヒラギノ角ゴ Pro W3" charset="0"/>
        </a:defRPr>
      </a:lvl6pPr>
      <a:lvl7pPr marL="914400" algn="ctr" rtl="0" fontAlgn="base">
        <a:spcBef>
          <a:spcPct val="0"/>
        </a:spcBef>
        <a:spcAft>
          <a:spcPct val="0"/>
        </a:spcAft>
        <a:defRPr sz="4400">
          <a:solidFill>
            <a:schemeClr val="tx2"/>
          </a:solidFill>
          <a:latin typeface="Arial" charset="0"/>
          <a:ea typeface="ヒラギノ角ゴ Pro W3" charset="0"/>
        </a:defRPr>
      </a:lvl7pPr>
      <a:lvl8pPr marL="1371600" algn="ctr" rtl="0" fontAlgn="base">
        <a:spcBef>
          <a:spcPct val="0"/>
        </a:spcBef>
        <a:spcAft>
          <a:spcPct val="0"/>
        </a:spcAft>
        <a:defRPr sz="4400">
          <a:solidFill>
            <a:schemeClr val="tx2"/>
          </a:solidFill>
          <a:latin typeface="Arial" charset="0"/>
          <a:ea typeface="ヒラギノ角ゴ Pro W3" charset="0"/>
        </a:defRPr>
      </a:lvl8pPr>
      <a:lvl9pPr marL="1828800" algn="ctr" rtl="0" fontAlgn="base">
        <a:spcBef>
          <a:spcPct val="0"/>
        </a:spcBef>
        <a:spcAft>
          <a:spcPct val="0"/>
        </a:spcAft>
        <a:defRPr sz="4400">
          <a:solidFill>
            <a:schemeClr val="tx2"/>
          </a:solidFill>
          <a:latin typeface="Arial" charset="0"/>
          <a:ea typeface="ヒラギノ角ゴ Pro W3"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wmf"/><Relationship Id="rId5"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image" Target="../media/image18.jpeg"/><Relationship Id="rId5" Type="http://schemas.openxmlformats.org/officeDocument/2006/relationships/image" Target="../media/image19.jpeg"/><Relationship Id="rId6" Type="http://schemas.openxmlformats.org/officeDocument/2006/relationships/image" Target="../media/image20.jpeg"/><Relationship Id="rId7" Type="http://schemas.openxmlformats.org/officeDocument/2006/relationships/image" Target="../media/image21.jpeg"/><Relationship Id="rId8" Type="http://schemas.openxmlformats.org/officeDocument/2006/relationships/image" Target="../media/image22.jpeg"/><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4" Type="http://schemas.openxmlformats.org/officeDocument/2006/relationships/image" Target="../media/image30.png"/><Relationship Id="rId1" Type="http://schemas.openxmlformats.org/officeDocument/2006/relationships/vmlDrawing" Target="../drawings/vmlDrawing2.vml"/><Relationship Id="rId2"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31.png"/><Relationship Id="rId4" Type="http://schemas.openxmlformats.org/officeDocument/2006/relationships/image" Target="../media/image6.jpeg"/><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4" Type="http://schemas.openxmlformats.org/officeDocument/2006/relationships/image" Target="../media/image33.jpeg"/><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jpeg"/><Relationship Id="rId5" Type="http://schemas.openxmlformats.org/officeDocument/2006/relationships/image" Target="../media/image7.jpeg"/><Relationship Id="rId1" Type="http://schemas.openxmlformats.org/officeDocument/2006/relationships/slideLayout" Target="../slideLayouts/slideLayout6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9.jpeg"/><Relationship Id="rId5" Type="http://schemas.openxmlformats.org/officeDocument/2006/relationships/image" Target="../media/image10.jpeg"/><Relationship Id="rId1" Type="http://schemas.openxmlformats.org/officeDocument/2006/relationships/slideLayout" Target="../slideLayouts/slideLayout3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11.wmf"/><Relationship Id="rId4" Type="http://schemas.openxmlformats.org/officeDocument/2006/relationships/image" Target="../media/image12.jpeg"/><Relationship Id="rId1" Type="http://schemas.openxmlformats.org/officeDocument/2006/relationships/slideLayout" Target="../slideLayouts/slideLayout29.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6.xml"/><Relationship Id="rId2" Type="http://schemas.openxmlformats.org/officeDocument/2006/relationships/notesSlide" Target="../notesSlides/notesSlide8.xml"/><Relationship Id="rId3" Type="http://schemas.openxmlformats.org/officeDocument/2006/relationships/image" Target="../media/image1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2130" name="Rectangle 2"/>
          <p:cNvSpPr>
            <a:spLocks noChangeArrowheads="1"/>
          </p:cNvSpPr>
          <p:nvPr/>
        </p:nvSpPr>
        <p:spPr bwMode="auto">
          <a:xfrm>
            <a:off x="152400" y="228600"/>
            <a:ext cx="5715000" cy="1282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63500" tIns="25400" rIns="63500" bIns="25400">
            <a:spAutoFit/>
          </a:bodyPr>
          <a:lstStyle/>
          <a:p>
            <a:r>
              <a:rPr lang="en-US" sz="4000" dirty="0">
                <a:solidFill>
                  <a:srgbClr val="000000"/>
                </a:solidFill>
                <a:latin typeface="Calibri"/>
                <a:cs typeface="Calibri"/>
              </a:rPr>
              <a:t>Slide Template for</a:t>
            </a:r>
          </a:p>
          <a:p>
            <a:r>
              <a:rPr lang="en-US" sz="4000" dirty="0">
                <a:solidFill>
                  <a:srgbClr val="000000"/>
                </a:solidFill>
                <a:latin typeface="Calibri"/>
                <a:cs typeface="Calibri"/>
              </a:rPr>
              <a:t>Scientific Presentations</a:t>
            </a:r>
          </a:p>
        </p:txBody>
      </p:sp>
      <p:sp>
        <p:nvSpPr>
          <p:cNvPr id="432131" name="Rectangle 3"/>
          <p:cNvSpPr>
            <a:spLocks noChangeArrowheads="1"/>
          </p:cNvSpPr>
          <p:nvPr/>
        </p:nvSpPr>
        <p:spPr bwMode="auto">
          <a:xfrm>
            <a:off x="152400" y="3352800"/>
            <a:ext cx="2616200" cy="1713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63500" tIns="25400" rIns="63500" bIns="25400">
            <a:spAutoFit/>
          </a:bodyPr>
          <a:lstStyle/>
          <a:p>
            <a:r>
              <a:rPr lang="en-US" sz="2800">
                <a:solidFill>
                  <a:srgbClr val="000099"/>
                </a:solidFill>
                <a:latin typeface="Calibri"/>
                <a:cs typeface="Calibri"/>
              </a:rPr>
              <a:t>Michael Alley</a:t>
            </a:r>
          </a:p>
          <a:p>
            <a:pPr>
              <a:spcBef>
                <a:spcPct val="50000"/>
              </a:spcBef>
            </a:pPr>
            <a:r>
              <a:rPr lang="en-US">
                <a:solidFill>
                  <a:srgbClr val="000099"/>
                </a:solidFill>
                <a:latin typeface="Calibri"/>
                <a:cs typeface="Calibri"/>
              </a:rPr>
              <a:t>College of Engineering</a:t>
            </a:r>
          </a:p>
          <a:p>
            <a:r>
              <a:rPr lang="en-US">
                <a:solidFill>
                  <a:srgbClr val="000099"/>
                </a:solidFill>
                <a:latin typeface="Calibri"/>
                <a:cs typeface="Calibri"/>
              </a:rPr>
              <a:t>Penn State</a:t>
            </a:r>
          </a:p>
          <a:p>
            <a:pPr>
              <a:spcBef>
                <a:spcPct val="50000"/>
              </a:spcBef>
            </a:pPr>
            <a:r>
              <a:rPr lang="en-US">
                <a:solidFill>
                  <a:srgbClr val="000099"/>
                </a:solidFill>
                <a:latin typeface="Calibri"/>
                <a:cs typeface="Calibri"/>
              </a:rPr>
              <a:t>March 16, 2007</a:t>
            </a:r>
            <a:endParaRPr lang="en-US" sz="2800">
              <a:solidFill>
                <a:srgbClr val="000099"/>
              </a:solidFill>
              <a:latin typeface="Calibri"/>
              <a:cs typeface="Calibri"/>
            </a:endParaRPr>
          </a:p>
        </p:txBody>
      </p:sp>
      <p:pic>
        <p:nvPicPr>
          <p:cNvPr id="43213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7575" y="6019800"/>
            <a:ext cx="538163" cy="819150"/>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432139"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2438400"/>
            <a:ext cx="4572000" cy="3429000"/>
          </a:xfrm>
          <a:prstGeom prst="rect">
            <a:avLst/>
          </a:prstGeom>
          <a:noFill/>
          <a:ln w="9525">
            <a:solidFill>
              <a:srgbClr val="969696"/>
            </a:solidFill>
            <a:miter lim="800000"/>
            <a:headEnd/>
            <a:tailEnd/>
          </a:ln>
          <a:effectLst/>
          <a:extLst>
            <a:ext uri="{909E8E84-426E-40dd-AFC4-6F175D3DCCD1}">
              <a14:hiddenFill xmlns:a14="http://schemas.microsoft.com/office/drawing/2010/main">
                <a:solidFill>
                  <a:srgbClr val="003399"/>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432141" name="Picture 13" descr="nicemar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6019800"/>
            <a:ext cx="1219200" cy="6365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lide Number Placeholder 1"/>
          <p:cNvSpPr>
            <a:spLocks noGrp="1"/>
          </p:cNvSpPr>
          <p:nvPr>
            <p:ph type="sldNum" sz="quarter" idx="10"/>
          </p:nvPr>
        </p:nvSpPr>
        <p:spPr/>
        <p:txBody>
          <a:bodyPr/>
          <a:lstStyle/>
          <a:p>
            <a:fld id="{B638AF00-DCAF-C34B-A474-2266052453D7}" type="slidenum">
              <a:rPr lang="en-US" sz="1600">
                <a:latin typeface="Calibri"/>
                <a:cs typeface="Calibri"/>
              </a:rPr>
              <a:pPr/>
              <a:t>10</a:t>
            </a:fld>
            <a:endParaRPr lang="en-US" sz="1600">
              <a:latin typeface="Calibri"/>
              <a:cs typeface="Calibri"/>
            </a:endParaRPr>
          </a:p>
        </p:txBody>
      </p:sp>
      <p:pic>
        <p:nvPicPr>
          <p:cNvPr id="451586" name="Picture 2" descr="testset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0" y="1905000"/>
            <a:ext cx="1752600" cy="1143000"/>
          </a:xfrm>
          <a:prstGeom prst="rect">
            <a:avLst/>
          </a:prstGeom>
          <a:noFill/>
          <a:ln w="9525">
            <a:solidFill>
              <a:srgbClr val="000099"/>
            </a:solidFill>
            <a:miter lim="800000"/>
            <a:headEnd/>
            <a:tailEnd/>
          </a:ln>
          <a:extLst>
            <a:ext uri="{909E8E84-426E-40dd-AFC4-6F175D3DCCD1}">
              <a14:hiddenFill xmlns:a14="http://schemas.microsoft.com/office/drawing/2010/main">
                <a:solidFill>
                  <a:srgbClr val="FFFFFF"/>
                </a:solidFill>
              </a14:hiddenFill>
            </a:ext>
          </a:extLst>
        </p:spPr>
      </p:pic>
      <p:sp>
        <p:nvSpPr>
          <p:cNvPr id="451587" name="Rectangle 3"/>
          <p:cNvSpPr>
            <a:spLocks noChangeArrowheads="1"/>
          </p:cNvSpPr>
          <p:nvPr>
            <p:ph type="title" idx="4294967295"/>
          </p:nvPr>
        </p:nvSpPr>
        <p:spPr bwMode="auto">
          <a:xfrm>
            <a:off x="76200" y="76200"/>
            <a:ext cx="8763000" cy="107721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r>
              <a:rPr lang="en-US" sz="3200" b="1" dirty="0">
                <a:solidFill>
                  <a:srgbClr val="000000"/>
                </a:solidFill>
                <a:latin typeface="Calibri"/>
                <a:cs typeface="Calibri"/>
              </a:rPr>
              <a:t>Normalized friction factors and </a:t>
            </a:r>
            <a:r>
              <a:rPr lang="en-US" sz="3200" b="1" dirty="0" err="1">
                <a:solidFill>
                  <a:srgbClr val="000000"/>
                </a:solidFill>
                <a:latin typeface="Calibri"/>
                <a:cs typeface="Calibri"/>
              </a:rPr>
              <a:t>Nusselt</a:t>
            </a:r>
            <a:r>
              <a:rPr lang="en-US" sz="3200" b="1" dirty="0">
                <a:solidFill>
                  <a:srgbClr val="000000"/>
                </a:solidFill>
                <a:latin typeface="Calibri"/>
                <a:cs typeface="Calibri"/>
              </a:rPr>
              <a:t> numbers correlated our data with the data of others</a:t>
            </a:r>
          </a:p>
        </p:txBody>
      </p:sp>
      <p:sp>
        <p:nvSpPr>
          <p:cNvPr id="451588" name="Text Box 4"/>
          <p:cNvSpPr txBox="1">
            <a:spLocks noChangeArrowheads="1"/>
          </p:cNvSpPr>
          <p:nvPr/>
        </p:nvSpPr>
        <p:spPr bwMode="auto">
          <a:xfrm>
            <a:off x="1447800" y="2438400"/>
            <a:ext cx="12192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endParaRPr lang="en-US">
              <a:solidFill>
                <a:schemeClr val="bg1"/>
              </a:solidFill>
              <a:latin typeface="Calibri"/>
              <a:cs typeface="Calibri"/>
            </a:endParaRPr>
          </a:p>
        </p:txBody>
      </p:sp>
      <p:pic>
        <p:nvPicPr>
          <p:cNvPr id="451589" name="Picture 5" descr="turbine0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1905000"/>
            <a:ext cx="1752600" cy="1149350"/>
          </a:xfrm>
          <a:prstGeom prst="rect">
            <a:avLst/>
          </a:prstGeom>
          <a:noFill/>
          <a:ln w="9525">
            <a:solidFill>
              <a:srgbClr val="000099"/>
            </a:solidFill>
            <a:miter lim="800000"/>
            <a:headEnd/>
            <a:tailEnd/>
          </a:ln>
          <a:extLst>
            <a:ext uri="{909E8E84-426E-40dd-AFC4-6F175D3DCCD1}">
              <a14:hiddenFill xmlns:a14="http://schemas.microsoft.com/office/drawing/2010/main">
                <a:solidFill>
                  <a:srgbClr val="FFFFFF"/>
                </a:solidFill>
              </a14:hiddenFill>
            </a:ext>
          </a:extLst>
        </p:spPr>
      </p:pic>
      <p:pic>
        <p:nvPicPr>
          <p:cNvPr id="451590" name="Picture 6" descr="turbine0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6800" y="1905000"/>
            <a:ext cx="1752600" cy="1143000"/>
          </a:xfrm>
          <a:prstGeom prst="rect">
            <a:avLst/>
          </a:prstGeom>
          <a:noFill/>
          <a:ln w="9525">
            <a:solidFill>
              <a:srgbClr val="000099"/>
            </a:solidFill>
            <a:miter lim="800000"/>
            <a:headEnd/>
            <a:tailEnd/>
          </a:ln>
          <a:extLst>
            <a:ext uri="{909E8E84-426E-40dd-AFC4-6F175D3DCCD1}">
              <a14:hiddenFill xmlns:a14="http://schemas.microsoft.com/office/drawing/2010/main">
                <a:solidFill>
                  <a:srgbClr val="FFFFFF"/>
                </a:solidFill>
              </a14:hiddenFill>
            </a:ext>
          </a:extLst>
        </p:spPr>
      </p:pic>
      <p:grpSp>
        <p:nvGrpSpPr>
          <p:cNvPr id="451632" name="Group 48"/>
          <p:cNvGrpSpPr>
            <a:grpSpLocks/>
          </p:cNvGrpSpPr>
          <p:nvPr/>
        </p:nvGrpSpPr>
        <p:grpSpPr bwMode="auto">
          <a:xfrm>
            <a:off x="2362200" y="3124201"/>
            <a:ext cx="2209800" cy="2686051"/>
            <a:chOff x="1488" y="1968"/>
            <a:chExt cx="1392" cy="1692"/>
          </a:xfrm>
        </p:grpSpPr>
        <p:sp>
          <p:nvSpPr>
            <p:cNvPr id="451592" name="Text Box 8"/>
            <p:cNvSpPr txBox="1">
              <a:spLocks noChangeArrowheads="1"/>
            </p:cNvSpPr>
            <p:nvPr/>
          </p:nvSpPr>
          <p:spPr bwMode="auto">
            <a:xfrm>
              <a:off x="1488" y="2304"/>
              <a:ext cx="1392"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atin typeface="Calibri"/>
                  <a:cs typeface="Calibri"/>
                </a:rPr>
                <a:t>Reynolds Number</a:t>
              </a:r>
            </a:p>
          </p:txBody>
        </p:sp>
        <p:sp>
          <p:nvSpPr>
            <p:cNvPr id="451593" name="Text Box 9"/>
            <p:cNvSpPr txBox="1">
              <a:spLocks noChangeArrowheads="1"/>
            </p:cNvSpPr>
            <p:nvPr/>
          </p:nvSpPr>
          <p:spPr bwMode="auto">
            <a:xfrm>
              <a:off x="1824" y="3408"/>
              <a:ext cx="720"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a:latin typeface="Calibri"/>
                  <a:cs typeface="Calibri"/>
                </a:rPr>
                <a:t>Nu</a:t>
              </a:r>
              <a:r>
                <a:rPr lang="en-US" baseline="-25000">
                  <a:latin typeface="Calibri"/>
                  <a:cs typeface="Calibri"/>
                </a:rPr>
                <a:t>o</a:t>
              </a:r>
              <a:r>
                <a:rPr lang="en-US">
                  <a:latin typeface="Calibri"/>
                  <a:cs typeface="Calibri"/>
                </a:rPr>
                <a:t>, f</a:t>
              </a:r>
              <a:r>
                <a:rPr lang="en-US" baseline="-25000">
                  <a:latin typeface="Calibri"/>
                  <a:cs typeface="Calibri"/>
                </a:rPr>
                <a:t>o</a:t>
              </a:r>
            </a:p>
          </p:txBody>
        </p:sp>
        <p:sp>
          <p:nvSpPr>
            <p:cNvPr id="451594" name="Line 10"/>
            <p:cNvSpPr>
              <a:spLocks noChangeShapeType="1"/>
            </p:cNvSpPr>
            <p:nvPr/>
          </p:nvSpPr>
          <p:spPr bwMode="auto">
            <a:xfrm>
              <a:off x="2112" y="1968"/>
              <a:ext cx="0" cy="288"/>
            </a:xfrm>
            <a:prstGeom prst="line">
              <a:avLst/>
            </a:prstGeom>
            <a:noFill/>
            <a:ln w="28575">
              <a:solidFill>
                <a:srgbClr val="0000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sp>
          <p:nvSpPr>
            <p:cNvPr id="451595" name="Line 11"/>
            <p:cNvSpPr>
              <a:spLocks noChangeShapeType="1"/>
            </p:cNvSpPr>
            <p:nvPr/>
          </p:nvSpPr>
          <p:spPr bwMode="auto">
            <a:xfrm>
              <a:off x="2112" y="2544"/>
              <a:ext cx="0" cy="768"/>
            </a:xfrm>
            <a:prstGeom prst="line">
              <a:avLst/>
            </a:prstGeom>
            <a:noFill/>
            <a:ln w="28575">
              <a:solidFill>
                <a:srgbClr val="0000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grpSp>
      <p:grpSp>
        <p:nvGrpSpPr>
          <p:cNvPr id="451633" name="Group 49"/>
          <p:cNvGrpSpPr>
            <a:grpSpLocks/>
          </p:cNvGrpSpPr>
          <p:nvPr/>
        </p:nvGrpSpPr>
        <p:grpSpPr bwMode="auto">
          <a:xfrm>
            <a:off x="4876800" y="3124200"/>
            <a:ext cx="3810000" cy="3219451"/>
            <a:chOff x="3072" y="1968"/>
            <a:chExt cx="2400" cy="2028"/>
          </a:xfrm>
        </p:grpSpPr>
        <p:sp>
          <p:nvSpPr>
            <p:cNvPr id="451598" name="Text Box 14"/>
            <p:cNvSpPr txBox="1">
              <a:spLocks noChangeArrowheads="1"/>
            </p:cNvSpPr>
            <p:nvPr/>
          </p:nvSpPr>
          <p:spPr bwMode="auto">
            <a:xfrm>
              <a:off x="4944" y="2304"/>
              <a:ext cx="528"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a:latin typeface="Calibri"/>
                  <a:cs typeface="Calibri"/>
                </a:rPr>
                <a:t>T</a:t>
              </a:r>
              <a:r>
                <a:rPr lang="en-US" baseline="-25000">
                  <a:latin typeface="Calibri"/>
                  <a:cs typeface="Calibri"/>
                </a:rPr>
                <a:t>wall</a:t>
              </a:r>
            </a:p>
          </p:txBody>
        </p:sp>
        <p:sp>
          <p:nvSpPr>
            <p:cNvPr id="451599" name="Text Box 15"/>
            <p:cNvSpPr txBox="1">
              <a:spLocks noChangeArrowheads="1"/>
            </p:cNvSpPr>
            <p:nvPr/>
          </p:nvSpPr>
          <p:spPr bwMode="auto">
            <a:xfrm>
              <a:off x="4272" y="2304"/>
              <a:ext cx="399"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atin typeface="Calibri"/>
                  <a:cs typeface="Calibri"/>
                </a:rPr>
                <a:t>T</a:t>
              </a:r>
              <a:r>
                <a:rPr lang="en-US" baseline="-25000">
                  <a:latin typeface="Calibri"/>
                  <a:cs typeface="Calibri"/>
                </a:rPr>
                <a:t>inlet</a:t>
              </a:r>
            </a:p>
          </p:txBody>
        </p:sp>
        <p:sp>
          <p:nvSpPr>
            <p:cNvPr id="451600" name="Line 16"/>
            <p:cNvSpPr>
              <a:spLocks noChangeShapeType="1"/>
            </p:cNvSpPr>
            <p:nvPr/>
          </p:nvSpPr>
          <p:spPr bwMode="auto">
            <a:xfrm flipH="1">
              <a:off x="4272" y="2542"/>
              <a:ext cx="816" cy="770"/>
            </a:xfrm>
            <a:prstGeom prst="line">
              <a:avLst/>
            </a:prstGeom>
            <a:noFill/>
            <a:ln w="28575">
              <a:solidFill>
                <a:srgbClr val="0000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sp>
          <p:nvSpPr>
            <p:cNvPr id="451601" name="Line 17"/>
            <p:cNvSpPr>
              <a:spLocks noChangeShapeType="1"/>
            </p:cNvSpPr>
            <p:nvPr/>
          </p:nvSpPr>
          <p:spPr bwMode="auto">
            <a:xfrm>
              <a:off x="4512" y="1968"/>
              <a:ext cx="0" cy="288"/>
            </a:xfrm>
            <a:prstGeom prst="line">
              <a:avLst/>
            </a:prstGeom>
            <a:noFill/>
            <a:ln w="28575">
              <a:solidFill>
                <a:srgbClr val="0000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sp>
          <p:nvSpPr>
            <p:cNvPr id="451602" name="Line 18"/>
            <p:cNvSpPr>
              <a:spLocks noChangeShapeType="1"/>
            </p:cNvSpPr>
            <p:nvPr/>
          </p:nvSpPr>
          <p:spPr bwMode="auto">
            <a:xfrm>
              <a:off x="5184" y="1968"/>
              <a:ext cx="0" cy="288"/>
            </a:xfrm>
            <a:prstGeom prst="line">
              <a:avLst/>
            </a:prstGeom>
            <a:noFill/>
            <a:ln w="28575">
              <a:solidFill>
                <a:srgbClr val="0000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sp>
          <p:nvSpPr>
            <p:cNvPr id="451603" name="Line 19"/>
            <p:cNvSpPr>
              <a:spLocks noChangeShapeType="1"/>
            </p:cNvSpPr>
            <p:nvPr/>
          </p:nvSpPr>
          <p:spPr bwMode="auto">
            <a:xfrm flipH="1">
              <a:off x="4224" y="2544"/>
              <a:ext cx="288" cy="240"/>
            </a:xfrm>
            <a:prstGeom prst="line">
              <a:avLst/>
            </a:prstGeom>
            <a:noFill/>
            <a:ln w="28575">
              <a:solidFill>
                <a:srgbClr val="0000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sp>
          <p:nvSpPr>
            <p:cNvPr id="451605" name="Text Box 21"/>
            <p:cNvSpPr txBox="1">
              <a:spLocks noChangeArrowheads="1"/>
            </p:cNvSpPr>
            <p:nvPr/>
          </p:nvSpPr>
          <p:spPr bwMode="auto">
            <a:xfrm>
              <a:off x="3072" y="2304"/>
              <a:ext cx="990"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atin typeface="Calibri"/>
                  <a:cs typeface="Calibri"/>
                </a:rPr>
                <a:t>Heat Flux, q˝</a:t>
              </a:r>
            </a:p>
          </p:txBody>
        </p:sp>
        <p:sp>
          <p:nvSpPr>
            <p:cNvPr id="451606" name="Text Box 22"/>
            <p:cNvSpPr txBox="1">
              <a:spLocks noChangeArrowheads="1"/>
            </p:cNvSpPr>
            <p:nvPr/>
          </p:nvSpPr>
          <p:spPr bwMode="auto">
            <a:xfrm>
              <a:off x="4032" y="3264"/>
              <a:ext cx="203"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atin typeface="Calibri"/>
                  <a:cs typeface="Calibri"/>
                </a:rPr>
                <a:t>h</a:t>
              </a:r>
            </a:p>
          </p:txBody>
        </p:sp>
        <p:sp>
          <p:nvSpPr>
            <p:cNvPr id="451607" name="Text Box 23"/>
            <p:cNvSpPr txBox="1">
              <a:spLocks noChangeArrowheads="1"/>
            </p:cNvSpPr>
            <p:nvPr/>
          </p:nvSpPr>
          <p:spPr bwMode="auto">
            <a:xfrm>
              <a:off x="3984" y="3744"/>
              <a:ext cx="384"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a:latin typeface="Calibri"/>
                  <a:cs typeface="Calibri"/>
                </a:rPr>
                <a:t>Nu</a:t>
              </a:r>
            </a:p>
          </p:txBody>
        </p:sp>
        <p:sp>
          <p:nvSpPr>
            <p:cNvPr id="451608" name="Text Box 24"/>
            <p:cNvSpPr txBox="1">
              <a:spLocks noChangeArrowheads="1"/>
            </p:cNvSpPr>
            <p:nvPr/>
          </p:nvSpPr>
          <p:spPr bwMode="auto">
            <a:xfrm>
              <a:off x="3888" y="2736"/>
              <a:ext cx="390"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atin typeface="Calibri"/>
                  <a:cs typeface="Calibri"/>
                </a:rPr>
                <a:t>T</a:t>
              </a:r>
              <a:r>
                <a:rPr lang="en-US" baseline="-25000">
                  <a:latin typeface="Calibri"/>
                  <a:cs typeface="Calibri"/>
                </a:rPr>
                <a:t>bulk</a:t>
              </a:r>
            </a:p>
          </p:txBody>
        </p:sp>
        <p:sp>
          <p:nvSpPr>
            <p:cNvPr id="451609" name="Line 25"/>
            <p:cNvSpPr>
              <a:spLocks noChangeShapeType="1"/>
            </p:cNvSpPr>
            <p:nvPr/>
          </p:nvSpPr>
          <p:spPr bwMode="auto">
            <a:xfrm>
              <a:off x="3504" y="2496"/>
              <a:ext cx="480" cy="720"/>
            </a:xfrm>
            <a:prstGeom prst="line">
              <a:avLst/>
            </a:prstGeom>
            <a:noFill/>
            <a:ln w="28575">
              <a:solidFill>
                <a:srgbClr val="0000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sp>
          <p:nvSpPr>
            <p:cNvPr id="451610" name="Line 26"/>
            <p:cNvSpPr>
              <a:spLocks noChangeShapeType="1"/>
            </p:cNvSpPr>
            <p:nvPr/>
          </p:nvSpPr>
          <p:spPr bwMode="auto">
            <a:xfrm>
              <a:off x="4128" y="3484"/>
              <a:ext cx="0" cy="260"/>
            </a:xfrm>
            <a:prstGeom prst="line">
              <a:avLst/>
            </a:prstGeom>
            <a:noFill/>
            <a:ln w="28575">
              <a:solidFill>
                <a:srgbClr val="0000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sp>
          <p:nvSpPr>
            <p:cNvPr id="451611" name="Line 27"/>
            <p:cNvSpPr>
              <a:spLocks noChangeShapeType="1"/>
            </p:cNvSpPr>
            <p:nvPr/>
          </p:nvSpPr>
          <p:spPr bwMode="auto">
            <a:xfrm>
              <a:off x="3504" y="2496"/>
              <a:ext cx="400" cy="277"/>
            </a:xfrm>
            <a:prstGeom prst="line">
              <a:avLst/>
            </a:prstGeom>
            <a:noFill/>
            <a:ln w="28575">
              <a:solidFill>
                <a:srgbClr val="0000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sp>
          <p:nvSpPr>
            <p:cNvPr id="451612" name="Line 28"/>
            <p:cNvSpPr>
              <a:spLocks noChangeShapeType="1"/>
            </p:cNvSpPr>
            <p:nvPr/>
          </p:nvSpPr>
          <p:spPr bwMode="auto">
            <a:xfrm>
              <a:off x="4118" y="2983"/>
              <a:ext cx="10" cy="260"/>
            </a:xfrm>
            <a:prstGeom prst="line">
              <a:avLst/>
            </a:prstGeom>
            <a:noFill/>
            <a:ln w="28575">
              <a:solidFill>
                <a:srgbClr val="0000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sp>
          <p:nvSpPr>
            <p:cNvPr id="451613" name="Line 29"/>
            <p:cNvSpPr>
              <a:spLocks noChangeShapeType="1"/>
            </p:cNvSpPr>
            <p:nvPr/>
          </p:nvSpPr>
          <p:spPr bwMode="auto">
            <a:xfrm>
              <a:off x="3504" y="1968"/>
              <a:ext cx="0" cy="288"/>
            </a:xfrm>
            <a:prstGeom prst="line">
              <a:avLst/>
            </a:prstGeom>
            <a:noFill/>
            <a:ln w="28575">
              <a:solidFill>
                <a:srgbClr val="0000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grpSp>
      <p:grpSp>
        <p:nvGrpSpPr>
          <p:cNvPr id="451634" name="Group 50"/>
          <p:cNvGrpSpPr>
            <a:grpSpLocks/>
          </p:cNvGrpSpPr>
          <p:nvPr/>
        </p:nvGrpSpPr>
        <p:grpSpPr bwMode="auto">
          <a:xfrm>
            <a:off x="76200" y="3124200"/>
            <a:ext cx="2057400" cy="2917825"/>
            <a:chOff x="48" y="1968"/>
            <a:chExt cx="1296" cy="1838"/>
          </a:xfrm>
        </p:grpSpPr>
        <p:sp>
          <p:nvSpPr>
            <p:cNvPr id="451616" name="Text Box 32"/>
            <p:cNvSpPr txBox="1">
              <a:spLocks noChangeArrowheads="1"/>
            </p:cNvSpPr>
            <p:nvPr/>
          </p:nvSpPr>
          <p:spPr bwMode="auto">
            <a:xfrm>
              <a:off x="288" y="3360"/>
              <a:ext cx="1056" cy="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atin typeface="Calibri"/>
                  <a:cs typeface="Calibri"/>
                </a:rPr>
                <a:t>Friction Factor, f</a:t>
              </a:r>
            </a:p>
          </p:txBody>
        </p:sp>
        <p:grpSp>
          <p:nvGrpSpPr>
            <p:cNvPr id="451631" name="Group 47"/>
            <p:cNvGrpSpPr>
              <a:grpSpLocks/>
            </p:cNvGrpSpPr>
            <p:nvPr/>
          </p:nvGrpSpPr>
          <p:grpSpPr bwMode="auto">
            <a:xfrm>
              <a:off x="48" y="1968"/>
              <a:ext cx="1200" cy="1344"/>
              <a:chOff x="48" y="1968"/>
              <a:chExt cx="1200" cy="1344"/>
            </a:xfrm>
          </p:grpSpPr>
          <p:sp>
            <p:nvSpPr>
              <p:cNvPr id="451615" name="Text Box 31"/>
              <p:cNvSpPr txBox="1">
                <a:spLocks noChangeArrowheads="1"/>
              </p:cNvSpPr>
              <p:nvPr/>
            </p:nvSpPr>
            <p:spPr bwMode="auto">
              <a:xfrm>
                <a:off x="48" y="2304"/>
                <a:ext cx="1200"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99"/>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a:latin typeface="Calibri"/>
                    <a:cs typeface="Calibri"/>
                  </a:rPr>
                  <a:t>Pressure Drop</a:t>
                </a:r>
              </a:p>
            </p:txBody>
          </p:sp>
          <p:sp>
            <p:nvSpPr>
              <p:cNvPr id="451617" name="Line 33"/>
              <p:cNvSpPr>
                <a:spLocks noChangeShapeType="1"/>
              </p:cNvSpPr>
              <p:nvPr/>
            </p:nvSpPr>
            <p:spPr bwMode="auto">
              <a:xfrm>
                <a:off x="576" y="2592"/>
                <a:ext cx="0" cy="720"/>
              </a:xfrm>
              <a:prstGeom prst="line">
                <a:avLst/>
              </a:prstGeom>
              <a:noFill/>
              <a:ln w="28575">
                <a:solidFill>
                  <a:srgbClr val="0000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sp>
            <p:nvSpPr>
              <p:cNvPr id="451618" name="Line 34"/>
              <p:cNvSpPr>
                <a:spLocks noChangeShapeType="1"/>
              </p:cNvSpPr>
              <p:nvPr/>
            </p:nvSpPr>
            <p:spPr bwMode="auto">
              <a:xfrm>
                <a:off x="576" y="1968"/>
                <a:ext cx="0" cy="336"/>
              </a:xfrm>
              <a:prstGeom prst="line">
                <a:avLst/>
              </a:prstGeom>
              <a:noFill/>
              <a:ln w="28575">
                <a:solidFill>
                  <a:srgbClr val="0000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grpSp>
      </p:grpSp>
      <p:pic>
        <p:nvPicPr>
          <p:cNvPr id="451619" name="Picture 35" descr="vtlog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13713" y="6305550"/>
            <a:ext cx="1001712" cy="5048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51620" name="Object 36"/>
          <p:cNvGraphicFramePr>
            <a:graphicFrameLocks noChangeAspect="1"/>
          </p:cNvGraphicFramePr>
          <p:nvPr>
            <p:extLst>
              <p:ext uri="{D42A27DB-BD31-4B8C-83A1-F6EECF244321}">
                <p14:modId xmlns:p14="http://schemas.microsoft.com/office/powerpoint/2010/main" val="1269267381"/>
              </p:ext>
            </p:extLst>
          </p:nvPr>
        </p:nvGraphicFramePr>
        <p:xfrm>
          <a:off x="152400" y="5334000"/>
          <a:ext cx="2057400" cy="739775"/>
        </p:xfrm>
        <a:graphic>
          <a:graphicData uri="http://schemas.openxmlformats.org/drawingml/2006/compatibility">
            <com:legacyDrawing xmlns:com="http://schemas.openxmlformats.org/drawingml/2006/compatibility" spid="_x0000_s451620"/>
          </a:graphicData>
        </a:graphic>
      </p:graphicFrame>
      <p:grpSp>
        <p:nvGrpSpPr>
          <p:cNvPr id="451621" name="Group 37"/>
          <p:cNvGrpSpPr>
            <a:grpSpLocks/>
          </p:cNvGrpSpPr>
          <p:nvPr/>
        </p:nvGrpSpPr>
        <p:grpSpPr bwMode="auto">
          <a:xfrm>
            <a:off x="2438400" y="5334000"/>
            <a:ext cx="2819400" cy="1073150"/>
            <a:chOff x="1680" y="3360"/>
            <a:chExt cx="1776" cy="676"/>
          </a:xfrm>
        </p:grpSpPr>
        <p:graphicFrame>
          <p:nvGraphicFramePr>
            <p:cNvPr id="451622" name="Object 38"/>
            <p:cNvGraphicFramePr>
              <a:graphicFrameLocks noChangeAspect="1"/>
            </p:cNvGraphicFramePr>
            <p:nvPr/>
          </p:nvGraphicFramePr>
          <p:xfrm>
            <a:off x="1680" y="3744"/>
            <a:ext cx="1776" cy="292"/>
          </p:xfrm>
          <a:graphic>
            <a:graphicData uri="http://schemas.openxmlformats.org/drawingml/2006/compatibility">
              <com:legacyDrawing xmlns:com="http://schemas.openxmlformats.org/drawingml/2006/compatibility" spid="_x0000_s451622"/>
            </a:graphicData>
          </a:graphic>
        </p:graphicFrame>
        <p:graphicFrame>
          <p:nvGraphicFramePr>
            <p:cNvPr id="451623" name="Object 39"/>
            <p:cNvGraphicFramePr>
              <a:graphicFrameLocks noChangeAspect="1"/>
            </p:cNvGraphicFramePr>
            <p:nvPr/>
          </p:nvGraphicFramePr>
          <p:xfrm>
            <a:off x="1680" y="3360"/>
            <a:ext cx="1440" cy="318"/>
          </p:xfrm>
          <a:graphic>
            <a:graphicData uri="http://schemas.openxmlformats.org/drawingml/2006/compatibility">
              <com:legacyDrawing xmlns:com="http://schemas.openxmlformats.org/drawingml/2006/compatibility" spid="_x0000_s451623"/>
            </a:graphicData>
          </a:graphic>
        </p:graphicFrame>
      </p:grpSp>
      <p:graphicFrame>
        <p:nvGraphicFramePr>
          <p:cNvPr id="451624" name="Object 40"/>
          <p:cNvGraphicFramePr>
            <a:graphicFrameLocks noChangeAspect="1"/>
          </p:cNvGraphicFramePr>
          <p:nvPr>
            <p:extLst>
              <p:ext uri="{D42A27DB-BD31-4B8C-83A1-F6EECF244321}">
                <p14:modId xmlns:p14="http://schemas.microsoft.com/office/powerpoint/2010/main" val="3960363725"/>
              </p:ext>
            </p:extLst>
          </p:nvPr>
        </p:nvGraphicFramePr>
        <p:xfrm>
          <a:off x="5926138" y="5961063"/>
          <a:ext cx="1371600" cy="790575"/>
        </p:xfrm>
        <a:graphic>
          <a:graphicData uri="http://schemas.openxmlformats.org/drawingml/2006/compatibility">
            <com:legacyDrawing xmlns:com="http://schemas.openxmlformats.org/drawingml/2006/compatibility" spid="_x0000_s451624"/>
          </a:graphicData>
        </a:graphic>
      </p:graphicFrame>
      <p:sp>
        <p:nvSpPr>
          <p:cNvPr id="451625" name="Text Box 41"/>
          <p:cNvSpPr txBox="1">
            <a:spLocks noChangeArrowheads="1"/>
          </p:cNvSpPr>
          <p:nvPr/>
        </p:nvSpPr>
        <p:spPr bwMode="auto">
          <a:xfrm>
            <a:off x="76200" y="1447800"/>
            <a:ext cx="194972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a:latin typeface="Calibri"/>
                <a:cs typeface="Calibri"/>
              </a:rPr>
              <a:t>Pressure Taps</a:t>
            </a:r>
          </a:p>
        </p:txBody>
      </p:sp>
      <p:sp>
        <p:nvSpPr>
          <p:cNvPr id="451626" name="Text Box 42"/>
          <p:cNvSpPr txBox="1">
            <a:spLocks noChangeArrowheads="1"/>
          </p:cNvSpPr>
          <p:nvPr/>
        </p:nvSpPr>
        <p:spPr bwMode="auto">
          <a:xfrm>
            <a:off x="6781800" y="1447800"/>
            <a:ext cx="216026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a:latin typeface="Calibri"/>
                <a:cs typeface="Calibri"/>
              </a:rPr>
              <a:t>Thermocouples</a:t>
            </a:r>
          </a:p>
        </p:txBody>
      </p:sp>
      <p:sp>
        <p:nvSpPr>
          <p:cNvPr id="451627" name="Text Box 43"/>
          <p:cNvSpPr txBox="1">
            <a:spLocks noChangeArrowheads="1"/>
          </p:cNvSpPr>
          <p:nvPr/>
        </p:nvSpPr>
        <p:spPr bwMode="auto">
          <a:xfrm>
            <a:off x="2560638" y="1447800"/>
            <a:ext cx="200818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a:latin typeface="Calibri"/>
                <a:cs typeface="Calibri"/>
              </a:rPr>
              <a:t>Venturi Meter</a:t>
            </a:r>
          </a:p>
        </p:txBody>
      </p:sp>
      <p:sp>
        <p:nvSpPr>
          <p:cNvPr id="451628" name="Text Box 44"/>
          <p:cNvSpPr txBox="1">
            <a:spLocks noChangeArrowheads="1"/>
          </p:cNvSpPr>
          <p:nvPr/>
        </p:nvSpPr>
        <p:spPr bwMode="auto">
          <a:xfrm>
            <a:off x="4846638" y="1447800"/>
            <a:ext cx="149076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a:latin typeface="Calibri"/>
                <a:cs typeface="Calibri"/>
              </a:rPr>
              <a:t>Voltmeter</a:t>
            </a:r>
          </a:p>
        </p:txBody>
      </p:sp>
      <p:pic>
        <p:nvPicPr>
          <p:cNvPr id="451629" name="Picture 45" descr="fan5"/>
          <p:cNvPicPr>
            <a:picLocks noChangeAspect="1" noChangeArrowheads="1"/>
          </p:cNvPicPr>
          <p:nvPr/>
        </p:nvPicPr>
        <p:blipFill>
          <a:blip r:embed="rId8">
            <a:extLst>
              <a:ext uri="{28A0092B-C50C-407E-A947-70E740481C1C}">
                <a14:useLocalDpi xmlns:a14="http://schemas.microsoft.com/office/drawing/2010/main" val="0"/>
              </a:ext>
            </a:extLst>
          </a:blip>
          <a:srcRect r="127" b="444"/>
          <a:stretch>
            <a:fillRect/>
          </a:stretch>
        </p:blipFill>
        <p:spPr bwMode="auto">
          <a:xfrm>
            <a:off x="152400" y="1889125"/>
            <a:ext cx="1787525" cy="1154113"/>
          </a:xfrm>
          <a:prstGeom prst="rect">
            <a:avLst/>
          </a:prstGeom>
          <a:noFill/>
          <a:ln w="9525">
            <a:solidFill>
              <a:srgbClr val="000099"/>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5163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51620"/>
                                        </p:tgtEl>
                                        <p:attrNameLst>
                                          <p:attrName>style.visibility</p:attrName>
                                        </p:attrNameLst>
                                      </p:cBhvr>
                                      <p:to>
                                        <p:strVal val="visible"/>
                                      </p:to>
                                    </p:set>
                                  </p:childTnLst>
                                  <p:subTnLst>
                                    <p:set>
                                      <p:cBhvr override="childStyle">
                                        <p:cTn dur="1" fill="hold" display="0" masterRel="nextClick" afterEffect="1"/>
                                        <p:tgtEl>
                                          <p:spTgt spid="451620"/>
                                        </p:tgtEl>
                                        <p:attrNameLst>
                                          <p:attrName>style.visibility</p:attrName>
                                        </p:attrNameLst>
                                      </p:cBhvr>
                                      <p:to>
                                        <p:strVal val="hidden"/>
                                      </p:to>
                                    </p:set>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5163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51621"/>
                                        </p:tgtEl>
                                        <p:attrNameLst>
                                          <p:attrName>style.visibility</p:attrName>
                                        </p:attrNameLst>
                                      </p:cBhvr>
                                      <p:to>
                                        <p:strVal val="visible"/>
                                      </p:to>
                                    </p:set>
                                  </p:childTnLst>
                                  <p:subTnLst>
                                    <p:set>
                                      <p:cBhvr override="childStyle">
                                        <p:cTn dur="1" fill="hold" display="0" masterRel="nextClick" afterEffect="1"/>
                                        <p:tgtEl>
                                          <p:spTgt spid="451621"/>
                                        </p:tgtEl>
                                        <p:attrNameLst>
                                          <p:attrName>style.visibility</p:attrName>
                                        </p:attrNameLst>
                                      </p:cBhvr>
                                      <p:to>
                                        <p:strVal val="hidden"/>
                                      </p:to>
                                    </p:set>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5163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516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lide Number Placeholder 3"/>
          <p:cNvSpPr>
            <a:spLocks noGrp="1"/>
          </p:cNvSpPr>
          <p:nvPr>
            <p:ph type="sldNum" sz="quarter" idx="10"/>
          </p:nvPr>
        </p:nvSpPr>
        <p:spPr/>
        <p:txBody>
          <a:bodyPr/>
          <a:lstStyle/>
          <a:p>
            <a:fld id="{D23D7AC8-29EB-D149-ABB9-4BD030C97A64}" type="slidenum">
              <a:rPr lang="en-US"/>
              <a:pPr/>
              <a:t>11</a:t>
            </a:fld>
            <a:endParaRPr lang="en-US"/>
          </a:p>
        </p:txBody>
      </p:sp>
      <p:sp>
        <p:nvSpPr>
          <p:cNvPr id="464898" name="Rectangle 2"/>
          <p:cNvSpPr>
            <a:spLocks noChangeArrowheads="1"/>
          </p:cNvSpPr>
          <p:nvPr>
            <p:ph type="title"/>
          </p:nvPr>
        </p:nvSpPr>
        <p:spPr bwMode="auto">
          <a:xfrm>
            <a:off x="152400" y="152400"/>
            <a:ext cx="8509000" cy="10361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63500" tIns="25400" rIns="63500" bIns="25400" numCol="1" anchor="t" anchorCtr="0" compatLnSpc="1">
            <a:prstTxWarp prst="textNoShape">
              <a:avLst/>
            </a:prstTxWarp>
            <a:spAutoFit/>
          </a:bodyPr>
          <a:lstStyle/>
          <a:p>
            <a:pPr algn="l"/>
            <a:r>
              <a:rPr lang="en-US" sz="3200" b="1" dirty="0">
                <a:solidFill>
                  <a:srgbClr val="000000"/>
                </a:solidFill>
                <a:latin typeface="Calibri"/>
                <a:cs typeface="Calibri"/>
              </a:rPr>
              <a:t>In </a:t>
            </a:r>
            <a:r>
              <a:rPr lang="en-US" sz="3200" b="1" dirty="0" err="1">
                <a:solidFill>
                  <a:srgbClr val="000000"/>
                </a:solidFill>
                <a:latin typeface="Calibri"/>
                <a:cs typeface="Calibri"/>
              </a:rPr>
              <a:t>pseudospectral</a:t>
            </a:r>
            <a:r>
              <a:rPr lang="en-US" sz="3200" b="1" dirty="0">
                <a:solidFill>
                  <a:srgbClr val="000000"/>
                </a:solidFill>
                <a:latin typeface="Calibri"/>
                <a:cs typeface="Calibri"/>
              </a:rPr>
              <a:t> methods some operations are carried out in Fourier space</a:t>
            </a:r>
          </a:p>
        </p:txBody>
      </p:sp>
      <p:sp>
        <p:nvSpPr>
          <p:cNvPr id="464899" name="Text Box 3"/>
          <p:cNvSpPr txBox="1">
            <a:spLocks noChangeArrowheads="1"/>
          </p:cNvSpPr>
          <p:nvPr/>
        </p:nvSpPr>
        <p:spPr bwMode="auto">
          <a:xfrm>
            <a:off x="1622425" y="1544638"/>
            <a:ext cx="16573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nb-NO" sz="1800">
                <a:latin typeface="Calibri"/>
                <a:cs typeface="Calibri"/>
              </a:rPr>
              <a:t>Physical space</a:t>
            </a:r>
            <a:endParaRPr lang="en-US" sz="1800">
              <a:latin typeface="Calibri"/>
              <a:cs typeface="Calibri"/>
            </a:endParaRPr>
          </a:p>
        </p:txBody>
      </p:sp>
      <p:sp>
        <p:nvSpPr>
          <p:cNvPr id="464900" name="Text Box 4"/>
          <p:cNvSpPr txBox="1">
            <a:spLocks noChangeArrowheads="1"/>
          </p:cNvSpPr>
          <p:nvPr/>
        </p:nvSpPr>
        <p:spPr bwMode="auto">
          <a:xfrm>
            <a:off x="6086475" y="1544638"/>
            <a:ext cx="16573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nb-NO" sz="1800">
                <a:latin typeface="Calibri"/>
                <a:cs typeface="Calibri"/>
              </a:rPr>
              <a:t>Fourier space</a:t>
            </a:r>
            <a:endParaRPr lang="en-US" sz="1800">
              <a:latin typeface="Calibri"/>
              <a:cs typeface="Calibri"/>
            </a:endParaRPr>
          </a:p>
        </p:txBody>
      </p:sp>
      <p:sp>
        <p:nvSpPr>
          <p:cNvPr id="464901" name="Line 5"/>
          <p:cNvSpPr>
            <a:spLocks noChangeShapeType="1"/>
          </p:cNvSpPr>
          <p:nvPr/>
        </p:nvSpPr>
        <p:spPr bwMode="auto">
          <a:xfrm>
            <a:off x="1335088" y="1905000"/>
            <a:ext cx="66960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graphicFrame>
        <p:nvGraphicFramePr>
          <p:cNvPr id="464902" name="Object 6"/>
          <p:cNvGraphicFramePr>
            <a:graphicFrameLocks noChangeAspect="1"/>
          </p:cNvGraphicFramePr>
          <p:nvPr>
            <p:extLst>
              <p:ext uri="{D42A27DB-BD31-4B8C-83A1-F6EECF244321}">
                <p14:modId xmlns:p14="http://schemas.microsoft.com/office/powerpoint/2010/main" val="1680667222"/>
              </p:ext>
            </p:extLst>
          </p:nvPr>
        </p:nvGraphicFramePr>
        <p:xfrm>
          <a:off x="2241550" y="1905000"/>
          <a:ext cx="317500" cy="241300"/>
        </p:xfrm>
        <a:graphic>
          <a:graphicData uri="http://schemas.openxmlformats.org/drawingml/2006/compatibility">
            <com:legacyDrawing xmlns:com="http://schemas.openxmlformats.org/drawingml/2006/compatibility" spid="_x0000_s464902"/>
          </a:graphicData>
        </a:graphic>
      </p:graphicFrame>
      <p:grpSp>
        <p:nvGrpSpPr>
          <p:cNvPr id="464903" name="Group 7"/>
          <p:cNvGrpSpPr>
            <a:grpSpLocks/>
          </p:cNvGrpSpPr>
          <p:nvPr/>
        </p:nvGrpSpPr>
        <p:grpSpPr bwMode="auto">
          <a:xfrm>
            <a:off x="1117600" y="2205038"/>
            <a:ext cx="2447925" cy="1068387"/>
            <a:chOff x="793" y="1389"/>
            <a:chExt cx="1542" cy="673"/>
          </a:xfrm>
        </p:grpSpPr>
        <p:sp>
          <p:nvSpPr>
            <p:cNvPr id="464904" name="Line 8"/>
            <p:cNvSpPr>
              <a:spLocks noChangeShapeType="1"/>
            </p:cNvSpPr>
            <p:nvPr/>
          </p:nvSpPr>
          <p:spPr bwMode="auto">
            <a:xfrm>
              <a:off x="1565" y="1389"/>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sp>
          <p:nvSpPr>
            <p:cNvPr id="464905" name="Text Box 9"/>
            <p:cNvSpPr txBox="1">
              <a:spLocks noChangeArrowheads="1"/>
            </p:cNvSpPr>
            <p:nvPr/>
          </p:nvSpPr>
          <p:spPr bwMode="auto">
            <a:xfrm>
              <a:off x="793" y="1480"/>
              <a:ext cx="1542" cy="31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ctr">
                <a:spcBef>
                  <a:spcPct val="50000"/>
                </a:spcBef>
              </a:pPr>
              <a:r>
                <a:rPr lang="nb-NO" sz="1600">
                  <a:latin typeface="Calibri"/>
                  <a:cs typeface="Calibri"/>
                </a:rPr>
                <a:t>Change of variable to eliminate linear terms</a:t>
              </a:r>
              <a:endParaRPr lang="en-US" sz="1600">
                <a:latin typeface="Calibri"/>
                <a:cs typeface="Calibri"/>
              </a:endParaRPr>
            </a:p>
          </p:txBody>
        </p:sp>
        <p:sp>
          <p:nvSpPr>
            <p:cNvPr id="464906" name="Line 10"/>
            <p:cNvSpPr>
              <a:spLocks noChangeShapeType="1"/>
            </p:cNvSpPr>
            <p:nvPr/>
          </p:nvSpPr>
          <p:spPr bwMode="auto">
            <a:xfrm>
              <a:off x="1565" y="1797"/>
              <a:ext cx="0" cy="13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graphicFrame>
          <p:nvGraphicFramePr>
            <p:cNvPr id="464907" name="Object 11"/>
            <p:cNvGraphicFramePr>
              <a:graphicFrameLocks noChangeAspect="1"/>
            </p:cNvGraphicFramePr>
            <p:nvPr/>
          </p:nvGraphicFramePr>
          <p:xfrm>
            <a:off x="1509" y="1910"/>
            <a:ext cx="192" cy="152"/>
          </p:xfrm>
          <a:graphic>
            <a:graphicData uri="http://schemas.openxmlformats.org/drawingml/2006/compatibility">
              <com:legacyDrawing xmlns:com="http://schemas.openxmlformats.org/drawingml/2006/compatibility" spid="_x0000_s464907"/>
            </a:graphicData>
          </a:graphic>
        </p:graphicFrame>
      </p:grpSp>
      <p:grpSp>
        <p:nvGrpSpPr>
          <p:cNvPr id="464908" name="Group 12"/>
          <p:cNvGrpSpPr>
            <a:grpSpLocks/>
          </p:cNvGrpSpPr>
          <p:nvPr/>
        </p:nvGrpSpPr>
        <p:grpSpPr bwMode="auto">
          <a:xfrm>
            <a:off x="2701925" y="2311400"/>
            <a:ext cx="4465638" cy="817563"/>
            <a:chOff x="1791" y="1456"/>
            <a:chExt cx="2813" cy="515"/>
          </a:xfrm>
        </p:grpSpPr>
        <p:sp>
          <p:nvSpPr>
            <p:cNvPr id="464909" name="Text Box 13"/>
            <p:cNvSpPr txBox="1">
              <a:spLocks noChangeArrowheads="1"/>
            </p:cNvSpPr>
            <p:nvPr/>
          </p:nvSpPr>
          <p:spPr bwMode="auto">
            <a:xfrm rot="21062204">
              <a:off x="1791" y="1586"/>
              <a:ext cx="2495"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nb-NO" sz="1600">
                  <a:latin typeface="Calibri"/>
                  <a:cs typeface="Calibri"/>
                </a:rPr>
                <a:t>FFT (spatial)</a:t>
              </a:r>
              <a:endParaRPr lang="en-US" sz="1600">
                <a:latin typeface="Calibri"/>
                <a:cs typeface="Calibri"/>
              </a:endParaRPr>
            </a:p>
          </p:txBody>
        </p:sp>
        <p:sp>
          <p:nvSpPr>
            <p:cNvPr id="464910" name="Line 14"/>
            <p:cNvSpPr>
              <a:spLocks noChangeShapeType="1"/>
            </p:cNvSpPr>
            <p:nvPr/>
          </p:nvSpPr>
          <p:spPr bwMode="auto">
            <a:xfrm flipV="1">
              <a:off x="1791" y="1563"/>
              <a:ext cx="2541" cy="40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graphicFrame>
          <p:nvGraphicFramePr>
            <p:cNvPr id="464911" name="Object 15"/>
            <p:cNvGraphicFramePr>
              <a:graphicFrameLocks noChangeAspect="1"/>
            </p:cNvGraphicFramePr>
            <p:nvPr/>
          </p:nvGraphicFramePr>
          <p:xfrm>
            <a:off x="4412" y="1456"/>
            <a:ext cx="192" cy="160"/>
          </p:xfrm>
          <a:graphic>
            <a:graphicData uri="http://schemas.openxmlformats.org/drawingml/2006/compatibility">
              <com:legacyDrawing xmlns:com="http://schemas.openxmlformats.org/drawingml/2006/compatibility" spid="_x0000_s464911"/>
            </a:graphicData>
          </a:graphic>
        </p:graphicFrame>
      </p:grpSp>
      <p:grpSp>
        <p:nvGrpSpPr>
          <p:cNvPr id="464912" name="Group 16"/>
          <p:cNvGrpSpPr>
            <a:grpSpLocks/>
          </p:cNvGrpSpPr>
          <p:nvPr/>
        </p:nvGrpSpPr>
        <p:grpSpPr bwMode="auto">
          <a:xfrm>
            <a:off x="5486400" y="2636838"/>
            <a:ext cx="2971800" cy="1800225"/>
            <a:chOff x="3456" y="1661"/>
            <a:chExt cx="1872" cy="1134"/>
          </a:xfrm>
        </p:grpSpPr>
        <p:grpSp>
          <p:nvGrpSpPr>
            <p:cNvPr id="464913" name="Group 17"/>
            <p:cNvGrpSpPr>
              <a:grpSpLocks/>
            </p:cNvGrpSpPr>
            <p:nvPr/>
          </p:nvGrpSpPr>
          <p:grpSpPr bwMode="auto">
            <a:xfrm>
              <a:off x="3620" y="1661"/>
              <a:ext cx="1523" cy="401"/>
              <a:chOff x="3709" y="1661"/>
              <a:chExt cx="1523" cy="401"/>
            </a:xfrm>
          </p:grpSpPr>
          <p:sp>
            <p:nvSpPr>
              <p:cNvPr id="464914" name="Line 18"/>
              <p:cNvSpPr>
                <a:spLocks noChangeShapeType="1"/>
              </p:cNvSpPr>
              <p:nvPr/>
            </p:nvSpPr>
            <p:spPr bwMode="auto">
              <a:xfrm>
                <a:off x="4464" y="1661"/>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sp>
            <p:nvSpPr>
              <p:cNvPr id="464915" name="Text Box 19"/>
              <p:cNvSpPr txBox="1">
                <a:spLocks noChangeArrowheads="1"/>
              </p:cNvSpPr>
              <p:nvPr/>
            </p:nvSpPr>
            <p:spPr bwMode="auto">
              <a:xfrm>
                <a:off x="3709" y="1752"/>
                <a:ext cx="1523" cy="31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ctr">
                  <a:spcBef>
                    <a:spcPct val="50000"/>
                  </a:spcBef>
                </a:pPr>
                <a:r>
                  <a:rPr lang="nb-NO" sz="1600">
                    <a:latin typeface="Calibri"/>
                    <a:cs typeface="Calibri"/>
                  </a:rPr>
                  <a:t>Apply filters to specific wavelengths</a:t>
                </a:r>
                <a:endParaRPr lang="en-US" sz="1600">
                  <a:latin typeface="Calibri"/>
                  <a:cs typeface="Calibri"/>
                </a:endParaRPr>
              </a:p>
            </p:txBody>
          </p:sp>
        </p:grpSp>
        <p:grpSp>
          <p:nvGrpSpPr>
            <p:cNvPr id="464916" name="Group 20"/>
            <p:cNvGrpSpPr>
              <a:grpSpLocks/>
            </p:cNvGrpSpPr>
            <p:nvPr/>
          </p:nvGrpSpPr>
          <p:grpSpPr bwMode="auto">
            <a:xfrm>
              <a:off x="3456" y="2066"/>
              <a:ext cx="1872" cy="729"/>
              <a:chOff x="3456" y="2066"/>
              <a:chExt cx="1872" cy="729"/>
            </a:xfrm>
          </p:grpSpPr>
          <p:sp>
            <p:nvSpPr>
              <p:cNvPr id="464917" name="Line 21"/>
              <p:cNvSpPr>
                <a:spLocks noChangeShapeType="1"/>
              </p:cNvSpPr>
              <p:nvPr/>
            </p:nvSpPr>
            <p:spPr bwMode="auto">
              <a:xfrm>
                <a:off x="4379" y="2478"/>
                <a:ext cx="0" cy="13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sp>
            <p:nvSpPr>
              <p:cNvPr id="464918" name="Text Box 22"/>
              <p:cNvSpPr txBox="1">
                <a:spLocks noChangeArrowheads="1"/>
              </p:cNvSpPr>
              <p:nvPr/>
            </p:nvSpPr>
            <p:spPr bwMode="auto">
              <a:xfrm>
                <a:off x="3456" y="2160"/>
                <a:ext cx="1872" cy="32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ctr">
                  <a:spcBef>
                    <a:spcPct val="50000"/>
                  </a:spcBef>
                </a:pPr>
                <a:r>
                  <a:rPr lang="nb-NO" sz="1600">
                    <a:latin typeface="Calibri"/>
                    <a:cs typeface="Calibri"/>
                  </a:rPr>
                  <a:t>Compute m’th spatial derivative by multiplying with (ik)</a:t>
                </a:r>
                <a:r>
                  <a:rPr lang="nb-NO" sz="1600" baseline="30000">
                    <a:latin typeface="Calibri"/>
                    <a:cs typeface="Calibri"/>
                  </a:rPr>
                  <a:t>m</a:t>
                </a:r>
                <a:endParaRPr lang="en-US" sz="1600" baseline="30000">
                  <a:latin typeface="Calibri"/>
                  <a:cs typeface="Calibri"/>
                </a:endParaRPr>
              </a:p>
            </p:txBody>
          </p:sp>
          <p:sp>
            <p:nvSpPr>
              <p:cNvPr id="464919" name="Line 23"/>
              <p:cNvSpPr>
                <a:spLocks noChangeShapeType="1"/>
              </p:cNvSpPr>
              <p:nvPr/>
            </p:nvSpPr>
            <p:spPr bwMode="auto">
              <a:xfrm>
                <a:off x="4379" y="2066"/>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graphicFrame>
            <p:nvGraphicFramePr>
              <p:cNvPr id="464920" name="Object 24"/>
              <p:cNvGraphicFramePr>
                <a:graphicFrameLocks noChangeAspect="1"/>
              </p:cNvGraphicFramePr>
              <p:nvPr/>
            </p:nvGraphicFramePr>
            <p:xfrm>
              <a:off x="4181" y="2603"/>
              <a:ext cx="480" cy="192"/>
            </p:xfrm>
            <a:graphic>
              <a:graphicData uri="http://schemas.openxmlformats.org/drawingml/2006/compatibility">
                <com:legacyDrawing xmlns:com="http://schemas.openxmlformats.org/drawingml/2006/compatibility" spid="_x0000_s464920"/>
              </a:graphicData>
            </a:graphic>
          </p:graphicFrame>
        </p:grpSp>
      </p:grpSp>
      <p:grpSp>
        <p:nvGrpSpPr>
          <p:cNvPr id="464921" name="Group 25"/>
          <p:cNvGrpSpPr>
            <a:grpSpLocks/>
          </p:cNvGrpSpPr>
          <p:nvPr/>
        </p:nvGrpSpPr>
        <p:grpSpPr bwMode="auto">
          <a:xfrm>
            <a:off x="1693863" y="3416300"/>
            <a:ext cx="4968875" cy="865188"/>
            <a:chOff x="1156" y="2152"/>
            <a:chExt cx="3130" cy="545"/>
          </a:xfrm>
        </p:grpSpPr>
        <p:grpSp>
          <p:nvGrpSpPr>
            <p:cNvPr id="464922" name="Group 26"/>
            <p:cNvGrpSpPr>
              <a:grpSpLocks/>
            </p:cNvGrpSpPr>
            <p:nvPr/>
          </p:nvGrpSpPr>
          <p:grpSpPr bwMode="auto">
            <a:xfrm>
              <a:off x="1383" y="2243"/>
              <a:ext cx="2903" cy="454"/>
              <a:chOff x="1383" y="2243"/>
              <a:chExt cx="2903" cy="454"/>
            </a:xfrm>
          </p:grpSpPr>
          <p:sp>
            <p:nvSpPr>
              <p:cNvPr id="464923" name="Text Box 27"/>
              <p:cNvSpPr txBox="1">
                <a:spLocks noChangeArrowheads="1"/>
              </p:cNvSpPr>
              <p:nvPr/>
            </p:nvSpPr>
            <p:spPr bwMode="auto">
              <a:xfrm rot="392621">
                <a:off x="1791" y="2368"/>
                <a:ext cx="2495"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nb-NO" sz="1600">
                    <a:latin typeface="Calibri"/>
                    <a:cs typeface="Calibri"/>
                  </a:rPr>
                  <a:t>IFFT</a:t>
                </a:r>
                <a:endParaRPr lang="en-US" sz="1600">
                  <a:latin typeface="Calibri"/>
                  <a:cs typeface="Calibri"/>
                </a:endParaRPr>
              </a:p>
            </p:txBody>
          </p:sp>
          <p:sp>
            <p:nvSpPr>
              <p:cNvPr id="464924" name="Line 28"/>
              <p:cNvSpPr>
                <a:spLocks noChangeShapeType="1"/>
              </p:cNvSpPr>
              <p:nvPr/>
            </p:nvSpPr>
            <p:spPr bwMode="auto">
              <a:xfrm flipH="1" flipV="1">
                <a:off x="1791" y="2424"/>
                <a:ext cx="245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graphicFrame>
            <p:nvGraphicFramePr>
              <p:cNvPr id="464925" name="Object 29"/>
              <p:cNvGraphicFramePr>
                <a:graphicFrameLocks noChangeAspect="1"/>
              </p:cNvGraphicFramePr>
              <p:nvPr/>
            </p:nvGraphicFramePr>
            <p:xfrm>
              <a:off x="1383" y="2243"/>
              <a:ext cx="384" cy="368"/>
            </p:xfrm>
            <a:graphic>
              <a:graphicData uri="http://schemas.openxmlformats.org/drawingml/2006/compatibility">
                <com:legacyDrawing xmlns:com="http://schemas.openxmlformats.org/drawingml/2006/compatibility" spid="_x0000_s464925"/>
              </a:graphicData>
            </a:graphic>
          </p:graphicFrame>
        </p:grpSp>
        <p:sp>
          <p:nvSpPr>
            <p:cNvPr id="464926" name="Line 30"/>
            <p:cNvSpPr>
              <a:spLocks noChangeShapeType="1"/>
            </p:cNvSpPr>
            <p:nvPr/>
          </p:nvSpPr>
          <p:spPr bwMode="auto">
            <a:xfrm>
              <a:off x="1156" y="2152"/>
              <a:ext cx="907" cy="0"/>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grpSp>
      <p:grpSp>
        <p:nvGrpSpPr>
          <p:cNvPr id="464927" name="Group 31"/>
          <p:cNvGrpSpPr>
            <a:grpSpLocks/>
          </p:cNvGrpSpPr>
          <p:nvPr/>
        </p:nvGrpSpPr>
        <p:grpSpPr bwMode="auto">
          <a:xfrm>
            <a:off x="457200" y="4198938"/>
            <a:ext cx="3733800" cy="1858962"/>
            <a:chOff x="288" y="2645"/>
            <a:chExt cx="2352" cy="1171"/>
          </a:xfrm>
        </p:grpSpPr>
        <p:grpSp>
          <p:nvGrpSpPr>
            <p:cNvPr id="464928" name="Group 32"/>
            <p:cNvGrpSpPr>
              <a:grpSpLocks/>
            </p:cNvGrpSpPr>
            <p:nvPr/>
          </p:nvGrpSpPr>
          <p:grpSpPr bwMode="auto">
            <a:xfrm>
              <a:off x="624" y="3264"/>
              <a:ext cx="1680" cy="552"/>
              <a:chOff x="794" y="3241"/>
              <a:chExt cx="1542" cy="552"/>
            </a:xfrm>
          </p:grpSpPr>
          <p:sp>
            <p:nvSpPr>
              <p:cNvPr id="464929" name="Line 33"/>
              <p:cNvSpPr>
                <a:spLocks noChangeShapeType="1"/>
              </p:cNvSpPr>
              <p:nvPr/>
            </p:nvSpPr>
            <p:spPr bwMode="auto">
              <a:xfrm>
                <a:off x="1566" y="3241"/>
                <a:ext cx="0" cy="9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sp>
            <p:nvSpPr>
              <p:cNvPr id="464930" name="Text Box 34"/>
              <p:cNvSpPr txBox="1">
                <a:spLocks noChangeArrowheads="1"/>
              </p:cNvSpPr>
              <p:nvPr/>
            </p:nvSpPr>
            <p:spPr bwMode="auto">
              <a:xfrm>
                <a:off x="794" y="3332"/>
                <a:ext cx="1542" cy="19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ctr">
                  <a:spcBef>
                    <a:spcPct val="50000"/>
                  </a:spcBef>
                </a:pPr>
                <a:r>
                  <a:rPr lang="nb-NO" sz="1600">
                    <a:latin typeface="Calibri"/>
                    <a:cs typeface="Calibri"/>
                  </a:rPr>
                  <a:t>Reverse change of variable</a:t>
                </a:r>
                <a:endParaRPr lang="en-US" sz="1600">
                  <a:latin typeface="Calibri"/>
                  <a:cs typeface="Calibri"/>
                </a:endParaRPr>
              </a:p>
            </p:txBody>
          </p:sp>
          <p:sp>
            <p:nvSpPr>
              <p:cNvPr id="464931" name="Line 35"/>
              <p:cNvSpPr>
                <a:spLocks noChangeShapeType="1"/>
              </p:cNvSpPr>
              <p:nvPr/>
            </p:nvSpPr>
            <p:spPr bwMode="auto">
              <a:xfrm>
                <a:off x="1566" y="3521"/>
                <a:ext cx="0" cy="13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graphicFrame>
            <p:nvGraphicFramePr>
              <p:cNvPr id="464932" name="Object 36"/>
              <p:cNvGraphicFramePr>
                <a:graphicFrameLocks noChangeAspect="1"/>
              </p:cNvGraphicFramePr>
              <p:nvPr/>
            </p:nvGraphicFramePr>
            <p:xfrm>
              <a:off x="1430" y="3625"/>
              <a:ext cx="352" cy="168"/>
            </p:xfrm>
            <a:graphic>
              <a:graphicData uri="http://schemas.openxmlformats.org/drawingml/2006/compatibility">
                <com:legacyDrawing xmlns:com="http://schemas.openxmlformats.org/drawingml/2006/compatibility" spid="_x0000_s464932"/>
              </a:graphicData>
            </a:graphic>
          </p:graphicFrame>
        </p:grpSp>
        <p:grpSp>
          <p:nvGrpSpPr>
            <p:cNvPr id="464933" name="Group 37"/>
            <p:cNvGrpSpPr>
              <a:grpSpLocks/>
            </p:cNvGrpSpPr>
            <p:nvPr/>
          </p:nvGrpSpPr>
          <p:grpSpPr bwMode="auto">
            <a:xfrm>
              <a:off x="288" y="2645"/>
              <a:ext cx="2352" cy="571"/>
              <a:chOff x="288" y="2645"/>
              <a:chExt cx="2352" cy="571"/>
            </a:xfrm>
          </p:grpSpPr>
          <p:sp>
            <p:nvSpPr>
              <p:cNvPr id="464934" name="Line 38"/>
              <p:cNvSpPr>
                <a:spLocks noChangeShapeType="1"/>
              </p:cNvSpPr>
              <p:nvPr/>
            </p:nvSpPr>
            <p:spPr bwMode="auto">
              <a:xfrm>
                <a:off x="1488" y="2645"/>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sp>
            <p:nvSpPr>
              <p:cNvPr id="464935" name="Line 39"/>
              <p:cNvSpPr>
                <a:spLocks noChangeShapeType="1"/>
              </p:cNvSpPr>
              <p:nvPr/>
            </p:nvSpPr>
            <p:spPr bwMode="auto">
              <a:xfrm>
                <a:off x="1472" y="2911"/>
                <a:ext cx="0" cy="13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graphicFrame>
            <p:nvGraphicFramePr>
              <p:cNvPr id="464936" name="Object 40"/>
              <p:cNvGraphicFramePr>
                <a:graphicFrameLocks noChangeAspect="1"/>
              </p:cNvGraphicFramePr>
              <p:nvPr/>
            </p:nvGraphicFramePr>
            <p:xfrm>
              <a:off x="1344" y="3048"/>
              <a:ext cx="336" cy="168"/>
            </p:xfrm>
            <a:graphic>
              <a:graphicData uri="http://schemas.openxmlformats.org/drawingml/2006/compatibility">
                <com:legacyDrawing xmlns:com="http://schemas.openxmlformats.org/drawingml/2006/compatibility" spid="_x0000_s464936"/>
              </a:graphicData>
            </a:graphic>
          </p:graphicFrame>
          <p:sp>
            <p:nvSpPr>
              <p:cNvPr id="464937" name="Text Box 41"/>
              <p:cNvSpPr txBox="1">
                <a:spLocks noChangeArrowheads="1"/>
              </p:cNvSpPr>
              <p:nvPr/>
            </p:nvSpPr>
            <p:spPr bwMode="auto">
              <a:xfrm>
                <a:off x="288" y="2727"/>
                <a:ext cx="2352" cy="201"/>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ctr">
                  <a:spcBef>
                    <a:spcPct val="50000"/>
                  </a:spcBef>
                </a:pPr>
                <a:r>
                  <a:rPr lang="nb-NO" sz="1600">
                    <a:latin typeface="Calibri"/>
                    <a:cs typeface="Calibri"/>
                  </a:rPr>
                  <a:t>March one time step with Runge Kutta</a:t>
                </a:r>
                <a:endParaRPr lang="en-US" sz="1600">
                  <a:latin typeface="Calibri"/>
                  <a:cs typeface="Calibri"/>
                </a:endParaRPr>
              </a:p>
            </p:txBody>
          </p:sp>
        </p:grpSp>
      </p:grpSp>
      <p:pic>
        <p:nvPicPr>
          <p:cNvPr id="464938" name="Picture 42" descr="scandpower-pt-logo-ne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9000" y="6400800"/>
            <a:ext cx="1714500" cy="285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6490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649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6492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649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fld id="{548C077F-FB6F-1E4B-B7BF-C312667D36E4}" type="slidenum">
              <a:rPr lang="en-US"/>
              <a:pPr/>
              <a:t>12</a:t>
            </a:fld>
            <a:endParaRPr lang="en-US"/>
          </a:p>
        </p:txBody>
      </p:sp>
      <p:sp>
        <p:nvSpPr>
          <p:cNvPr id="478210" name="Rectangle 2"/>
          <p:cNvSpPr>
            <a:spLocks noChangeArrowheads="1"/>
          </p:cNvSpPr>
          <p:nvPr>
            <p:ph type="title"/>
          </p:nvPr>
        </p:nvSpPr>
        <p:spPr bwMode="auto">
          <a:xfrm>
            <a:off x="215900" y="152400"/>
            <a:ext cx="8509000" cy="10361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63500" tIns="25400" rIns="63500" bIns="25400" numCol="1" anchor="t" anchorCtr="0" compatLnSpc="1">
            <a:prstTxWarp prst="textNoShape">
              <a:avLst/>
            </a:prstTxWarp>
            <a:spAutoFit/>
          </a:bodyPr>
          <a:lstStyle/>
          <a:p>
            <a:pPr algn="l"/>
            <a:r>
              <a:rPr lang="en-US" sz="3200" b="1">
                <a:solidFill>
                  <a:srgbClr val="000000"/>
                </a:solidFill>
                <a:latin typeface="Calibri"/>
                <a:cs typeface="Calibri"/>
              </a:rPr>
              <a:t>This sentence headline makes an assertion on the third topic: 28 points, no more than two lines</a:t>
            </a:r>
          </a:p>
        </p:txBody>
      </p:sp>
      <p:sp>
        <p:nvSpPr>
          <p:cNvPr id="478211" name="Rectangle 3"/>
          <p:cNvSpPr>
            <a:spLocks noChangeArrowheads="1"/>
          </p:cNvSpPr>
          <p:nvPr/>
        </p:nvSpPr>
        <p:spPr bwMode="auto">
          <a:xfrm>
            <a:off x="5541963" y="2559050"/>
            <a:ext cx="3602037" cy="2636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63500" tIns="25400" rIns="63500" bIns="25400">
            <a:spAutoFit/>
          </a:bodyPr>
          <a:lstStyle/>
          <a:p>
            <a:r>
              <a:rPr lang="en-US" sz="2400">
                <a:solidFill>
                  <a:srgbClr val="000099"/>
                </a:solidFill>
                <a:latin typeface="Calibri"/>
                <a:cs typeface="Calibri"/>
              </a:rPr>
              <a:t>Supporting point, if needed</a:t>
            </a:r>
          </a:p>
          <a:p>
            <a:endParaRPr lang="en-US" sz="2400">
              <a:solidFill>
                <a:srgbClr val="000099"/>
              </a:solidFill>
              <a:latin typeface="Calibri"/>
              <a:cs typeface="Calibri"/>
            </a:endParaRPr>
          </a:p>
          <a:p>
            <a:endParaRPr lang="en-US" sz="2400">
              <a:solidFill>
                <a:srgbClr val="000099"/>
              </a:solidFill>
              <a:latin typeface="Calibri"/>
              <a:cs typeface="Calibri"/>
            </a:endParaRPr>
          </a:p>
          <a:p>
            <a:endParaRPr lang="en-US" sz="2400">
              <a:solidFill>
                <a:srgbClr val="000099"/>
              </a:solidFill>
              <a:latin typeface="Calibri"/>
              <a:cs typeface="Calibri"/>
            </a:endParaRPr>
          </a:p>
          <a:p>
            <a:r>
              <a:rPr lang="en-US" sz="2400">
                <a:solidFill>
                  <a:srgbClr val="000099"/>
                </a:solidFill>
                <a:latin typeface="Calibri"/>
                <a:cs typeface="Calibri"/>
              </a:rPr>
              <a:t>Supporting point, if needed:  parallel to first point</a:t>
            </a:r>
          </a:p>
        </p:txBody>
      </p:sp>
      <p:sp>
        <p:nvSpPr>
          <p:cNvPr id="478212" name="Rectangle 4"/>
          <p:cNvSpPr>
            <a:spLocks noChangeArrowheads="1"/>
          </p:cNvSpPr>
          <p:nvPr/>
        </p:nvSpPr>
        <p:spPr bwMode="auto">
          <a:xfrm>
            <a:off x="304800" y="1349504"/>
            <a:ext cx="4783138" cy="4832093"/>
          </a:xfrm>
          <a:prstGeom prst="rect">
            <a:avLst/>
          </a:prstGeom>
          <a:solidFill>
            <a:srgbClr val="000099"/>
          </a:solidFill>
          <a:ln w="12700">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a:endParaRPr lang="en-US" sz="2800">
              <a:solidFill>
                <a:schemeClr val="bg1"/>
              </a:solidFill>
              <a:latin typeface="Calibri"/>
              <a:cs typeface="Calibri"/>
            </a:endParaRPr>
          </a:p>
          <a:p>
            <a:pPr algn="ctr"/>
            <a:endParaRPr lang="en-US" sz="2800">
              <a:solidFill>
                <a:schemeClr val="bg1"/>
              </a:solidFill>
              <a:latin typeface="Calibri"/>
              <a:cs typeface="Calibri"/>
            </a:endParaRPr>
          </a:p>
          <a:p>
            <a:pPr algn="ctr"/>
            <a:endParaRPr lang="en-US" sz="2800">
              <a:solidFill>
                <a:schemeClr val="bg1"/>
              </a:solidFill>
              <a:latin typeface="Calibri"/>
              <a:cs typeface="Calibri"/>
            </a:endParaRPr>
          </a:p>
          <a:p>
            <a:pPr algn="ctr"/>
            <a:endParaRPr lang="en-US" sz="2800">
              <a:solidFill>
                <a:schemeClr val="bg1"/>
              </a:solidFill>
              <a:latin typeface="Calibri"/>
              <a:cs typeface="Calibri"/>
            </a:endParaRPr>
          </a:p>
          <a:p>
            <a:pPr algn="ctr"/>
            <a:r>
              <a:rPr lang="en-US" sz="2800">
                <a:solidFill>
                  <a:schemeClr val="bg1"/>
                </a:solidFill>
                <a:latin typeface="Calibri"/>
                <a:cs typeface="Calibri"/>
              </a:rPr>
              <a:t>Image supporting above assertion</a:t>
            </a:r>
          </a:p>
          <a:p>
            <a:pPr algn="ctr"/>
            <a:endParaRPr lang="en-US" sz="2800">
              <a:solidFill>
                <a:schemeClr val="bg1"/>
              </a:solidFill>
              <a:latin typeface="Calibri"/>
              <a:cs typeface="Calibri"/>
            </a:endParaRPr>
          </a:p>
          <a:p>
            <a:pPr algn="ctr"/>
            <a:endParaRPr lang="en-US" sz="2800">
              <a:solidFill>
                <a:schemeClr val="bg1"/>
              </a:solidFill>
              <a:latin typeface="Calibri"/>
              <a:cs typeface="Calibri"/>
            </a:endParaRPr>
          </a:p>
          <a:p>
            <a:pPr algn="ctr"/>
            <a:endParaRPr lang="en-US" sz="2800">
              <a:solidFill>
                <a:schemeClr val="bg1"/>
              </a:solidFill>
              <a:latin typeface="Calibri"/>
              <a:cs typeface="Calibri"/>
            </a:endParaRPr>
          </a:p>
          <a:p>
            <a:pPr algn="ctr"/>
            <a:endParaRPr lang="en-US" sz="2800">
              <a:solidFill>
                <a:schemeClr val="bg1"/>
              </a:solidFill>
              <a:latin typeface="Calibri"/>
              <a:cs typeface="Calibri"/>
            </a:endParaRPr>
          </a:p>
          <a:p>
            <a:pPr algn="ctr"/>
            <a:endParaRPr lang="en-US" sz="2800">
              <a:solidFill>
                <a:schemeClr val="bg1"/>
              </a:solidFill>
              <a:latin typeface="Calibri"/>
              <a:cs typeface="Calibri"/>
            </a:endParaRPr>
          </a:p>
        </p:txBody>
      </p:sp>
      <p:sp>
        <p:nvSpPr>
          <p:cNvPr id="478213" name="Text Box 5"/>
          <p:cNvSpPr txBox="1">
            <a:spLocks noChangeArrowheads="1"/>
          </p:cNvSpPr>
          <p:nvPr/>
        </p:nvSpPr>
        <p:spPr bwMode="auto">
          <a:xfrm>
            <a:off x="8024813" y="6215063"/>
            <a:ext cx="936625" cy="466725"/>
          </a:xfrm>
          <a:prstGeom prst="rect">
            <a:avLst/>
          </a:prstGeom>
          <a:solidFill>
            <a:srgbClr val="000099"/>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a:solidFill>
                  <a:schemeClr val="bg1"/>
                </a:solidFill>
              </a:rPr>
              <a:t>Logo</a:t>
            </a: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1"/>
          <p:cNvSpPr>
            <a:spLocks noGrp="1"/>
          </p:cNvSpPr>
          <p:nvPr>
            <p:ph type="sldNum" sz="quarter" idx="10"/>
          </p:nvPr>
        </p:nvSpPr>
        <p:spPr/>
        <p:txBody>
          <a:bodyPr/>
          <a:lstStyle/>
          <a:p>
            <a:fld id="{C79D0573-DC02-FF4C-9B28-FC757CA76469}" type="slidenum">
              <a:rPr lang="en-US" sz="1600">
                <a:latin typeface="Calibri"/>
                <a:cs typeface="Calibri"/>
              </a:rPr>
              <a:pPr/>
              <a:t>13</a:t>
            </a:fld>
            <a:endParaRPr lang="en-US" sz="1600">
              <a:latin typeface="Calibri"/>
              <a:cs typeface="Calibri"/>
            </a:endParaRPr>
          </a:p>
        </p:txBody>
      </p:sp>
      <p:pic>
        <p:nvPicPr>
          <p:cNvPr id="467970" name="Picture 2"/>
          <p:cNvPicPr>
            <a:picLocks noChangeAspect="1" noChangeArrowheads="1"/>
          </p:cNvPicPr>
          <p:nvPr/>
        </p:nvPicPr>
        <p:blipFill>
          <a:blip r:embed="rId3">
            <a:extLst>
              <a:ext uri="{28A0092B-C50C-407E-A947-70E740481C1C}">
                <a14:useLocalDpi xmlns:a14="http://schemas.microsoft.com/office/drawing/2010/main" val="0"/>
              </a:ext>
            </a:extLst>
          </a:blip>
          <a:srcRect r="-40" b="55"/>
          <a:stretch>
            <a:fillRect/>
          </a:stretch>
        </p:blipFill>
        <p:spPr bwMode="auto">
          <a:xfrm>
            <a:off x="434975" y="1263650"/>
            <a:ext cx="7656513" cy="5110163"/>
          </a:xfrm>
          <a:prstGeom prst="rect">
            <a:avLst/>
          </a:prstGeom>
          <a:noFill/>
          <a:ln>
            <a:noFill/>
          </a:ln>
          <a:effectLst/>
          <a:extLst>
            <a:ext uri="{909E8E84-426E-40dd-AFC4-6F175D3DCCD1}">
              <a14:hiddenFill xmlns:a14="http://schemas.microsoft.com/office/drawing/2010/main">
                <a:solidFill>
                  <a:srgbClr val="003399"/>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467971" name="Text Box 3"/>
          <p:cNvSpPr txBox="1">
            <a:spLocks noChangeArrowheads="1"/>
          </p:cNvSpPr>
          <p:nvPr/>
        </p:nvSpPr>
        <p:spPr bwMode="auto">
          <a:xfrm>
            <a:off x="0" y="44450"/>
            <a:ext cx="91440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r>
              <a:rPr lang="en-US" sz="3200">
                <a:solidFill>
                  <a:srgbClr val="000000"/>
                </a:solidFill>
                <a:latin typeface="Calibri"/>
                <a:cs typeface="Calibri"/>
              </a:rPr>
              <a:t>Our work shows that atmospheric mercury depletion events lead to increased mercury in surface snow</a:t>
            </a:r>
          </a:p>
        </p:txBody>
      </p:sp>
      <p:sp>
        <p:nvSpPr>
          <p:cNvPr id="467972" name="Rectangle 4"/>
          <p:cNvSpPr>
            <a:spLocks noChangeArrowheads="1"/>
          </p:cNvSpPr>
          <p:nvPr/>
        </p:nvSpPr>
        <p:spPr bwMode="auto">
          <a:xfrm>
            <a:off x="2514600" y="5941368"/>
            <a:ext cx="18466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endParaRPr lang="en-US" sz="2400">
              <a:latin typeface="Calibri"/>
              <a:cs typeface="Calibri"/>
            </a:endParaRPr>
          </a:p>
        </p:txBody>
      </p:sp>
      <p:pic>
        <p:nvPicPr>
          <p:cNvPr id="467973" name="Picture 5" descr="uio-logo_iten"/>
          <p:cNvPicPr>
            <a:picLocks noChangeAspect="1" noChangeArrowheads="1"/>
          </p:cNvPicPr>
          <p:nvPr/>
        </p:nvPicPr>
        <p:blipFill>
          <a:blip r:embed="rId4">
            <a:extLst>
              <a:ext uri="{28A0092B-C50C-407E-A947-70E740481C1C}">
                <a14:useLocalDpi xmlns:a14="http://schemas.microsoft.com/office/drawing/2010/main" val="0"/>
              </a:ext>
            </a:extLst>
          </a:blip>
          <a:srcRect r="-76" b="-46"/>
          <a:stretch>
            <a:fillRect/>
          </a:stretch>
        </p:blipFill>
        <p:spPr bwMode="auto">
          <a:xfrm>
            <a:off x="8305800" y="6019800"/>
            <a:ext cx="792163"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0B5B137E-EF76-304B-B9F3-E8A31DA89A7C}" type="slidenum">
              <a:rPr lang="en-US" sz="1600">
                <a:latin typeface="Calibri"/>
                <a:cs typeface="Calibri"/>
              </a:rPr>
              <a:pPr/>
              <a:t>14</a:t>
            </a:fld>
            <a:endParaRPr lang="en-US" sz="1600">
              <a:latin typeface="Calibri"/>
              <a:cs typeface="Calibri"/>
            </a:endParaRPr>
          </a:p>
        </p:txBody>
      </p:sp>
      <p:sp>
        <p:nvSpPr>
          <p:cNvPr id="423938" name="Rectangle 2"/>
          <p:cNvSpPr>
            <a:spLocks noChangeArrowheads="1"/>
          </p:cNvSpPr>
          <p:nvPr>
            <p:ph type="title"/>
          </p:nvPr>
        </p:nvSpPr>
        <p:spPr bwMode="auto">
          <a:xfrm>
            <a:off x="158750" y="152400"/>
            <a:ext cx="8909050" cy="10361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63500" tIns="25400" rIns="63500" bIns="25400" numCol="1" anchor="t" anchorCtr="0" compatLnSpc="1">
            <a:prstTxWarp prst="textNoShape">
              <a:avLst/>
            </a:prstTxWarp>
            <a:spAutoFit/>
          </a:bodyPr>
          <a:lstStyle/>
          <a:p>
            <a:pPr algn="l"/>
            <a:r>
              <a:rPr lang="en-US" sz="3200" b="1">
                <a:solidFill>
                  <a:srgbClr val="000000"/>
                </a:solidFill>
                <a:latin typeface="Calibri"/>
                <a:cs typeface="Calibri"/>
              </a:rPr>
              <a:t>In summary, this sentence headline states the most important assertion of the presentation</a:t>
            </a:r>
          </a:p>
        </p:txBody>
      </p:sp>
      <p:sp>
        <p:nvSpPr>
          <p:cNvPr id="423939" name="Rectangle 3"/>
          <p:cNvSpPr>
            <a:spLocks noChangeArrowheads="1"/>
          </p:cNvSpPr>
          <p:nvPr/>
        </p:nvSpPr>
        <p:spPr bwMode="auto">
          <a:xfrm>
            <a:off x="158750" y="2438400"/>
            <a:ext cx="3810000" cy="3067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63500" tIns="25400" rIns="63500" bIns="25400">
            <a:spAutoFit/>
          </a:bodyPr>
          <a:lstStyle/>
          <a:p>
            <a:r>
              <a:rPr lang="en-US" sz="2800">
                <a:latin typeface="Calibri"/>
                <a:cs typeface="Calibri"/>
              </a:rPr>
              <a:t>Supporting point (no more than two lines)</a:t>
            </a:r>
          </a:p>
          <a:p>
            <a:endParaRPr lang="en-US" sz="2800">
              <a:latin typeface="Calibri"/>
              <a:cs typeface="Calibri"/>
            </a:endParaRPr>
          </a:p>
          <a:p>
            <a:endParaRPr lang="en-US" sz="2800">
              <a:latin typeface="Calibri"/>
              <a:cs typeface="Calibri"/>
            </a:endParaRPr>
          </a:p>
          <a:p>
            <a:r>
              <a:rPr lang="en-US" sz="2800">
                <a:latin typeface="Calibri"/>
                <a:cs typeface="Calibri"/>
              </a:rPr>
              <a:t>Another supporting point (parallel to the first)</a:t>
            </a:r>
          </a:p>
        </p:txBody>
      </p:sp>
      <p:sp>
        <p:nvSpPr>
          <p:cNvPr id="423944" name="Rectangle 8"/>
          <p:cNvSpPr>
            <a:spLocks noChangeArrowheads="1"/>
          </p:cNvSpPr>
          <p:nvPr/>
        </p:nvSpPr>
        <p:spPr bwMode="auto">
          <a:xfrm>
            <a:off x="4800600" y="1826946"/>
            <a:ext cx="3962400" cy="3600986"/>
          </a:xfrm>
          <a:prstGeom prst="rect">
            <a:avLst/>
          </a:prstGeom>
          <a:solidFill>
            <a:srgbClr val="000099"/>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a:endParaRPr lang="en-US" sz="5400">
              <a:solidFill>
                <a:srgbClr val="EAEAEA"/>
              </a:solidFill>
              <a:latin typeface="Calibri"/>
              <a:cs typeface="Calibri"/>
            </a:endParaRPr>
          </a:p>
          <a:p>
            <a:pPr algn="ctr"/>
            <a:r>
              <a:rPr lang="en-US" sz="4000">
                <a:solidFill>
                  <a:srgbClr val="EAEAEA"/>
                </a:solidFill>
                <a:latin typeface="Calibri"/>
                <a:cs typeface="Calibri"/>
              </a:rPr>
              <a:t>Image that supports conclusion</a:t>
            </a:r>
            <a:endParaRPr lang="en-US" sz="5400">
              <a:solidFill>
                <a:srgbClr val="EAEAEA"/>
              </a:solidFill>
              <a:latin typeface="Calibri"/>
              <a:cs typeface="Calibri"/>
            </a:endParaRPr>
          </a:p>
          <a:p>
            <a:pPr algn="ctr"/>
            <a:endParaRPr lang="en-US" sz="5400">
              <a:latin typeface="Calibri"/>
              <a:cs typeface="Calibri"/>
            </a:endParaRPr>
          </a:p>
        </p:txBody>
      </p:sp>
      <p:sp>
        <p:nvSpPr>
          <p:cNvPr id="423946" name="Text Box 10"/>
          <p:cNvSpPr txBox="1">
            <a:spLocks noChangeArrowheads="1"/>
          </p:cNvSpPr>
          <p:nvPr/>
        </p:nvSpPr>
        <p:spPr bwMode="auto">
          <a:xfrm>
            <a:off x="3663623" y="6078538"/>
            <a:ext cx="1853267" cy="523220"/>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2800">
                <a:solidFill>
                  <a:srgbClr val="000000"/>
                </a:solidFill>
                <a:latin typeface="Calibri"/>
                <a:cs typeface="Calibri"/>
              </a:rPr>
              <a:t>Questions?</a:t>
            </a:r>
          </a:p>
        </p:txBody>
      </p:sp>
      <p:sp>
        <p:nvSpPr>
          <p:cNvPr id="423947" name="Text Box 11"/>
          <p:cNvSpPr txBox="1">
            <a:spLocks noChangeArrowheads="1"/>
          </p:cNvSpPr>
          <p:nvPr/>
        </p:nvSpPr>
        <p:spPr bwMode="auto">
          <a:xfrm>
            <a:off x="8024813" y="6215063"/>
            <a:ext cx="892818" cy="523220"/>
          </a:xfrm>
          <a:prstGeom prst="rect">
            <a:avLst/>
          </a:prstGeom>
          <a:solidFill>
            <a:srgbClr val="000099"/>
          </a:solidFill>
          <a:ln w="9525">
            <a:solidFill>
              <a:srgbClr val="3333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800">
                <a:solidFill>
                  <a:schemeClr val="bg1"/>
                </a:solidFill>
                <a:latin typeface="Calibri"/>
                <a:cs typeface="Calibri"/>
              </a:rPr>
              <a:t>Logo</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239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3946"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3"/>
          <p:cNvSpPr>
            <a:spLocks noGrp="1"/>
          </p:cNvSpPr>
          <p:nvPr>
            <p:ph type="sldNum" sz="quarter" idx="10"/>
          </p:nvPr>
        </p:nvSpPr>
        <p:spPr/>
        <p:txBody>
          <a:bodyPr/>
          <a:lstStyle/>
          <a:p>
            <a:fld id="{19E5C838-6DD1-7E42-AE5D-A4E24B54F18D}" type="slidenum">
              <a:rPr lang="en-US" sz="1600">
                <a:latin typeface="Calibri"/>
                <a:cs typeface="Calibri"/>
              </a:rPr>
              <a:pPr/>
              <a:t>15</a:t>
            </a:fld>
            <a:endParaRPr lang="en-US" sz="1600">
              <a:latin typeface="Calibri"/>
              <a:cs typeface="Calibri"/>
            </a:endParaRPr>
          </a:p>
        </p:txBody>
      </p:sp>
      <p:sp>
        <p:nvSpPr>
          <p:cNvPr id="455686" name="Rectangle 6"/>
          <p:cNvSpPr>
            <a:spLocks noChangeArrowheads="1"/>
          </p:cNvSpPr>
          <p:nvPr/>
        </p:nvSpPr>
        <p:spPr bwMode="auto">
          <a:xfrm>
            <a:off x="76200" y="1600200"/>
            <a:ext cx="4495800" cy="789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63500" tIns="25400" rIns="63500" bIns="25400">
            <a:spAutoFit/>
          </a:bodyPr>
          <a:lstStyle/>
          <a:p>
            <a:r>
              <a:rPr lang="en-US" sz="2400">
                <a:latin typeface="Calibri"/>
                <a:cs typeface="Calibri"/>
              </a:rPr>
              <a:t>Wires not harnessed to prevent contact with housing</a:t>
            </a:r>
          </a:p>
        </p:txBody>
      </p:sp>
      <p:sp>
        <p:nvSpPr>
          <p:cNvPr id="455683" name="Rectangle 3"/>
          <p:cNvSpPr>
            <a:spLocks noChangeArrowheads="1"/>
          </p:cNvSpPr>
          <p:nvPr>
            <p:ph type="title"/>
          </p:nvPr>
        </p:nvSpPr>
        <p:spPr bwMode="auto">
          <a:xfrm>
            <a:off x="76200" y="76200"/>
            <a:ext cx="8610600" cy="10361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63500" tIns="25400" rIns="63500" bIns="25400" numCol="1" anchor="t" anchorCtr="0" compatLnSpc="1">
            <a:prstTxWarp prst="textNoShape">
              <a:avLst/>
            </a:prstTxWarp>
            <a:spAutoFit/>
          </a:bodyPr>
          <a:lstStyle/>
          <a:p>
            <a:pPr algn="l"/>
            <a:r>
              <a:rPr lang="en-US" sz="3200" b="1">
                <a:solidFill>
                  <a:srgbClr val="000000"/>
                </a:solidFill>
                <a:latin typeface="Calibri"/>
                <a:cs typeface="Calibri"/>
              </a:rPr>
              <a:t>In summary, the unit failed because of a short-circuit created by abrasion of wire insulation</a:t>
            </a:r>
          </a:p>
        </p:txBody>
      </p:sp>
      <p:sp>
        <p:nvSpPr>
          <p:cNvPr id="455684" name="Text Box 4"/>
          <p:cNvSpPr txBox="1">
            <a:spLocks noChangeArrowheads="1"/>
          </p:cNvSpPr>
          <p:nvPr/>
        </p:nvSpPr>
        <p:spPr bwMode="auto">
          <a:xfrm>
            <a:off x="3244523" y="6227763"/>
            <a:ext cx="1853267" cy="523220"/>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2800">
                <a:solidFill>
                  <a:schemeClr val="tx2"/>
                </a:solidFill>
                <a:latin typeface="Calibri"/>
                <a:cs typeface="Calibri"/>
              </a:rPr>
              <a:t>Questions?</a:t>
            </a:r>
          </a:p>
        </p:txBody>
      </p:sp>
      <p:grpSp>
        <p:nvGrpSpPr>
          <p:cNvPr id="455688" name="Group 8"/>
          <p:cNvGrpSpPr>
            <a:grpSpLocks/>
          </p:cNvGrpSpPr>
          <p:nvPr/>
        </p:nvGrpSpPr>
        <p:grpSpPr bwMode="auto">
          <a:xfrm>
            <a:off x="76200" y="2447926"/>
            <a:ext cx="4495800" cy="3244851"/>
            <a:chOff x="48" y="1542"/>
            <a:chExt cx="2832" cy="2044"/>
          </a:xfrm>
        </p:grpSpPr>
        <p:grpSp>
          <p:nvGrpSpPr>
            <p:cNvPr id="455689" name="Group 9"/>
            <p:cNvGrpSpPr>
              <a:grpSpLocks/>
            </p:cNvGrpSpPr>
            <p:nvPr/>
          </p:nvGrpSpPr>
          <p:grpSpPr bwMode="auto">
            <a:xfrm>
              <a:off x="48" y="1542"/>
              <a:ext cx="2832" cy="988"/>
              <a:chOff x="48" y="1542"/>
              <a:chExt cx="2832" cy="988"/>
            </a:xfrm>
          </p:grpSpPr>
          <p:sp>
            <p:nvSpPr>
              <p:cNvPr id="455690" name="Rectangle 10"/>
              <p:cNvSpPr>
                <a:spLocks noChangeArrowheads="1"/>
              </p:cNvSpPr>
              <p:nvPr/>
            </p:nvSpPr>
            <p:spPr bwMode="auto">
              <a:xfrm>
                <a:off x="48" y="2032"/>
                <a:ext cx="2832" cy="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63500" tIns="25400" rIns="63500" bIns="25400">
                <a:spAutoFit/>
              </a:bodyPr>
              <a:lstStyle/>
              <a:p>
                <a:r>
                  <a:rPr lang="en-US" sz="2400">
                    <a:latin typeface="Calibri"/>
                    <a:cs typeface="Calibri"/>
                  </a:rPr>
                  <a:t>Wire abraded against housing, exposing conductor</a:t>
                </a:r>
              </a:p>
            </p:txBody>
          </p:sp>
          <p:sp>
            <p:nvSpPr>
              <p:cNvPr id="455691" name="AutoShape 11"/>
              <p:cNvSpPr>
                <a:spLocks noChangeArrowheads="1"/>
              </p:cNvSpPr>
              <p:nvPr/>
            </p:nvSpPr>
            <p:spPr bwMode="auto">
              <a:xfrm>
                <a:off x="1104" y="1542"/>
                <a:ext cx="231" cy="325"/>
              </a:xfrm>
              <a:prstGeom prst="downArrow">
                <a:avLst>
                  <a:gd name="adj1" fmla="val 50000"/>
                  <a:gd name="adj2" fmla="val 31250"/>
                </a:avLst>
              </a:prstGeom>
              <a:solidFill>
                <a:schemeClr val="tx1"/>
              </a:solidFill>
              <a:ln>
                <a:noFill/>
              </a:ln>
              <a:effectLst/>
              <a:extLs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endParaRPr lang="en-US" sz="2400">
                  <a:latin typeface="Calibri"/>
                  <a:cs typeface="Calibri"/>
                </a:endParaRPr>
              </a:p>
            </p:txBody>
          </p:sp>
        </p:grpSp>
        <p:grpSp>
          <p:nvGrpSpPr>
            <p:cNvPr id="455692" name="Group 12"/>
            <p:cNvGrpSpPr>
              <a:grpSpLocks/>
            </p:cNvGrpSpPr>
            <p:nvPr/>
          </p:nvGrpSpPr>
          <p:grpSpPr bwMode="auto">
            <a:xfrm>
              <a:off x="48" y="2646"/>
              <a:ext cx="2784" cy="940"/>
              <a:chOff x="48" y="2646"/>
              <a:chExt cx="2784" cy="940"/>
            </a:xfrm>
          </p:grpSpPr>
          <p:sp>
            <p:nvSpPr>
              <p:cNvPr id="455693" name="Rectangle 13"/>
              <p:cNvSpPr>
                <a:spLocks noChangeArrowheads="1"/>
              </p:cNvSpPr>
              <p:nvPr/>
            </p:nvSpPr>
            <p:spPr bwMode="auto">
              <a:xfrm>
                <a:off x="48" y="3088"/>
                <a:ext cx="2784" cy="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63500" tIns="25400" rIns="63500" bIns="25400">
                <a:spAutoFit/>
              </a:bodyPr>
              <a:lstStyle/>
              <a:p>
                <a:r>
                  <a:rPr lang="en-US" sz="2400">
                    <a:latin typeface="Calibri"/>
                    <a:cs typeface="Calibri"/>
                  </a:rPr>
                  <a:t>Short circuit to ground created where wire contacted housing</a:t>
                </a:r>
              </a:p>
            </p:txBody>
          </p:sp>
          <p:sp>
            <p:nvSpPr>
              <p:cNvPr id="455694" name="AutoShape 14"/>
              <p:cNvSpPr>
                <a:spLocks noChangeArrowheads="1"/>
              </p:cNvSpPr>
              <p:nvPr/>
            </p:nvSpPr>
            <p:spPr bwMode="auto">
              <a:xfrm>
                <a:off x="1104" y="2646"/>
                <a:ext cx="231" cy="325"/>
              </a:xfrm>
              <a:prstGeom prst="downArrow">
                <a:avLst>
                  <a:gd name="adj1" fmla="val 50000"/>
                  <a:gd name="adj2" fmla="val 31250"/>
                </a:avLst>
              </a:prstGeom>
              <a:solidFill>
                <a:schemeClr val="tx1"/>
              </a:solidFill>
              <a:ln>
                <a:noFill/>
              </a:ln>
              <a:effectLst/>
              <a:extLs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endParaRPr lang="en-US" sz="2400">
                  <a:latin typeface="Calibri"/>
                  <a:cs typeface="Calibri"/>
                </a:endParaRPr>
              </a:p>
            </p:txBody>
          </p:sp>
        </p:grpSp>
      </p:grpSp>
      <p:pic>
        <p:nvPicPr>
          <p:cNvPr id="455698" name="Picture 18"/>
          <p:cNvPicPr>
            <a:picLocks noChangeAspect="1" noChangeArrowheads="1"/>
          </p:cNvPicPr>
          <p:nvPr/>
        </p:nvPicPr>
        <p:blipFill>
          <a:blip r:embed="rId4">
            <a:extLst>
              <a:ext uri="{28A0092B-C50C-407E-A947-70E740481C1C}">
                <a14:useLocalDpi xmlns:a14="http://schemas.microsoft.com/office/drawing/2010/main" val="0"/>
              </a:ext>
            </a:extLst>
          </a:blip>
          <a:srcRect r="200" b="-163"/>
          <a:stretch>
            <a:fillRect/>
          </a:stretch>
        </p:blipFill>
        <p:spPr bwMode="auto">
          <a:xfrm>
            <a:off x="4191000" y="1828800"/>
            <a:ext cx="4797425" cy="3565525"/>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rgbClr val="003399"/>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graphicFrame>
        <p:nvGraphicFramePr>
          <p:cNvPr id="455699" name="Object 19"/>
          <p:cNvGraphicFramePr>
            <a:graphicFrameLocks noChangeAspect="1"/>
          </p:cNvGraphicFramePr>
          <p:nvPr>
            <p:extLst>
              <p:ext uri="{D42A27DB-BD31-4B8C-83A1-F6EECF244321}">
                <p14:modId xmlns:p14="http://schemas.microsoft.com/office/powerpoint/2010/main" val="2694134678"/>
              </p:ext>
            </p:extLst>
          </p:nvPr>
        </p:nvGraphicFramePr>
        <p:xfrm>
          <a:off x="6526213" y="6184900"/>
          <a:ext cx="2541587" cy="596900"/>
        </p:xfrm>
        <a:graphic>
          <a:graphicData uri="http://schemas.openxmlformats.org/drawingml/2006/compatibility">
            <com:legacyDrawing xmlns:com="http://schemas.openxmlformats.org/drawingml/2006/compatibility" spid="_x0000_s455699"/>
          </a:graphicData>
        </a:graphic>
      </p:graphicFrame>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556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5684"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9138" name="Rectangle 2"/>
          <p:cNvSpPr>
            <a:spLocks noChangeArrowheads="1"/>
          </p:cNvSpPr>
          <p:nvPr/>
        </p:nvSpPr>
        <p:spPr bwMode="auto">
          <a:xfrm>
            <a:off x="152400" y="152400"/>
            <a:ext cx="8353425" cy="114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63500" tIns="25400" rIns="63500" bIns="25400">
            <a:spAutoFit/>
          </a:bodyPr>
          <a:lstStyle/>
          <a:p>
            <a:r>
              <a:rPr lang="en-US" sz="3600" dirty="0">
                <a:solidFill>
                  <a:srgbClr val="000000"/>
                </a:solidFill>
                <a:latin typeface="Calibri"/>
                <a:cs typeface="Calibri"/>
              </a:rPr>
              <a:t>Title of Presentation:</a:t>
            </a:r>
          </a:p>
          <a:p>
            <a:r>
              <a:rPr lang="en-US" sz="3600" dirty="0">
                <a:solidFill>
                  <a:srgbClr val="000000"/>
                </a:solidFill>
                <a:latin typeface="Calibri"/>
                <a:cs typeface="Calibri"/>
              </a:rPr>
              <a:t>32 or 36 Points, </a:t>
            </a:r>
            <a:r>
              <a:rPr lang="en-US" sz="3600" dirty="0" smtClean="0">
                <a:solidFill>
                  <a:srgbClr val="000000"/>
                </a:solidFill>
                <a:latin typeface="Calibri"/>
                <a:cs typeface="Calibri"/>
              </a:rPr>
              <a:t>Calibri Bold</a:t>
            </a:r>
            <a:endParaRPr lang="en-US" sz="3600" dirty="0">
              <a:solidFill>
                <a:srgbClr val="000000"/>
              </a:solidFill>
              <a:latin typeface="Calibri"/>
              <a:cs typeface="Calibri"/>
            </a:endParaRPr>
          </a:p>
        </p:txBody>
      </p:sp>
      <p:sp>
        <p:nvSpPr>
          <p:cNvPr id="219139" name="Rectangle 3"/>
          <p:cNvSpPr>
            <a:spLocks noChangeArrowheads="1"/>
          </p:cNvSpPr>
          <p:nvPr/>
        </p:nvSpPr>
        <p:spPr bwMode="auto">
          <a:xfrm>
            <a:off x="152400" y="2895600"/>
            <a:ext cx="2667000" cy="2636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63500" tIns="25400" rIns="63500" bIns="25400">
            <a:spAutoFit/>
          </a:bodyPr>
          <a:lstStyle/>
          <a:p>
            <a:r>
              <a:rPr lang="en-US" sz="2400" dirty="0">
                <a:latin typeface="Calibri"/>
                <a:cs typeface="Calibri"/>
              </a:rPr>
              <a:t>Name</a:t>
            </a:r>
          </a:p>
          <a:p>
            <a:r>
              <a:rPr lang="en-US" sz="2400" dirty="0">
                <a:latin typeface="Calibri"/>
                <a:cs typeface="Calibri"/>
              </a:rPr>
              <a:t>Name</a:t>
            </a:r>
          </a:p>
          <a:p>
            <a:r>
              <a:rPr lang="en-US" sz="2400" dirty="0">
                <a:latin typeface="Calibri"/>
                <a:cs typeface="Calibri"/>
              </a:rPr>
              <a:t>Name</a:t>
            </a:r>
          </a:p>
          <a:p>
            <a:pPr>
              <a:spcBef>
                <a:spcPct val="50000"/>
              </a:spcBef>
            </a:pPr>
            <a:r>
              <a:rPr lang="en-US" sz="2400" dirty="0">
                <a:latin typeface="Calibri"/>
                <a:cs typeface="Calibri"/>
              </a:rPr>
              <a:t>Department</a:t>
            </a:r>
          </a:p>
          <a:p>
            <a:r>
              <a:rPr lang="en-US" sz="2400" dirty="0">
                <a:latin typeface="Calibri"/>
                <a:cs typeface="Calibri"/>
              </a:rPr>
              <a:t>Institution</a:t>
            </a:r>
          </a:p>
          <a:p>
            <a:pPr>
              <a:spcBef>
                <a:spcPct val="50000"/>
              </a:spcBef>
            </a:pPr>
            <a:r>
              <a:rPr lang="en-US" sz="2400" dirty="0">
                <a:latin typeface="Calibri"/>
                <a:cs typeface="Calibri"/>
              </a:rPr>
              <a:t>Date</a:t>
            </a:r>
          </a:p>
        </p:txBody>
      </p:sp>
      <p:sp>
        <p:nvSpPr>
          <p:cNvPr id="219255" name="Rectangle 119"/>
          <p:cNvSpPr>
            <a:spLocks noChangeArrowheads="1"/>
          </p:cNvSpPr>
          <p:nvPr/>
        </p:nvSpPr>
        <p:spPr bwMode="auto">
          <a:xfrm>
            <a:off x="3651250" y="2221596"/>
            <a:ext cx="5264150" cy="3108544"/>
          </a:xfrm>
          <a:prstGeom prst="rect">
            <a:avLst/>
          </a:prstGeom>
          <a:solidFill>
            <a:srgbClr val="000099"/>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a:endParaRPr lang="en-US" sz="2800">
              <a:solidFill>
                <a:srgbClr val="EAEAEA"/>
              </a:solidFill>
              <a:latin typeface="Calibri"/>
              <a:cs typeface="Calibri"/>
            </a:endParaRPr>
          </a:p>
          <a:p>
            <a:pPr algn="ctr"/>
            <a:endParaRPr lang="en-US" sz="2800">
              <a:solidFill>
                <a:srgbClr val="EAEAEA"/>
              </a:solidFill>
              <a:latin typeface="Calibri"/>
              <a:cs typeface="Calibri"/>
            </a:endParaRPr>
          </a:p>
          <a:p>
            <a:pPr algn="ctr"/>
            <a:endParaRPr lang="en-US" sz="2800">
              <a:solidFill>
                <a:srgbClr val="EAEAEA"/>
              </a:solidFill>
              <a:latin typeface="Calibri"/>
              <a:cs typeface="Calibri"/>
            </a:endParaRPr>
          </a:p>
          <a:p>
            <a:r>
              <a:rPr lang="en-US" sz="2800">
                <a:solidFill>
                  <a:srgbClr val="EAEAEA"/>
                </a:solidFill>
                <a:latin typeface="Calibri"/>
                <a:cs typeface="Calibri"/>
              </a:rPr>
              <a:t>Key image for introducing talk</a:t>
            </a:r>
            <a:r>
              <a:rPr lang="ja-JP" altLang="en-US" sz="2800">
                <a:solidFill>
                  <a:srgbClr val="EAEAEA"/>
                </a:solidFill>
                <a:latin typeface="Calibri"/>
                <a:cs typeface="Calibri"/>
              </a:rPr>
              <a:t>’</a:t>
            </a:r>
            <a:r>
              <a:rPr lang="en-US" sz="2800">
                <a:solidFill>
                  <a:srgbClr val="EAEAEA"/>
                </a:solidFill>
                <a:latin typeface="Calibri"/>
                <a:cs typeface="Calibri"/>
              </a:rPr>
              <a:t>s scope, importance, or background</a:t>
            </a:r>
          </a:p>
          <a:p>
            <a:pPr algn="ctr"/>
            <a:endParaRPr lang="en-US" sz="2800">
              <a:latin typeface="Calibri"/>
              <a:cs typeface="Calibri"/>
            </a:endParaRPr>
          </a:p>
          <a:p>
            <a:pPr algn="ctr"/>
            <a:endParaRPr lang="en-US" sz="2800">
              <a:latin typeface="Calibri"/>
              <a:cs typeface="Calibri"/>
            </a:endParaRPr>
          </a:p>
        </p:txBody>
      </p:sp>
      <p:sp>
        <p:nvSpPr>
          <p:cNvPr id="219257" name="Text Box 121"/>
          <p:cNvSpPr txBox="1">
            <a:spLocks noChangeArrowheads="1"/>
          </p:cNvSpPr>
          <p:nvPr/>
        </p:nvSpPr>
        <p:spPr bwMode="auto">
          <a:xfrm>
            <a:off x="8024813" y="6215063"/>
            <a:ext cx="791653" cy="461665"/>
          </a:xfrm>
          <a:prstGeom prst="rect">
            <a:avLst/>
          </a:prstGeom>
          <a:solidFill>
            <a:srgbClr val="000099"/>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a:solidFill>
                  <a:schemeClr val="bg1"/>
                </a:solidFill>
                <a:latin typeface="Calibri"/>
                <a:cs typeface="Calibri"/>
              </a:rPr>
              <a:t>Logo</a:t>
            </a: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98690" name="Text Box 2"/>
          <p:cNvSpPr txBox="1">
            <a:spLocks noChangeArrowheads="1"/>
          </p:cNvSpPr>
          <p:nvPr/>
        </p:nvSpPr>
        <p:spPr bwMode="auto">
          <a:xfrm>
            <a:off x="106363" y="115888"/>
            <a:ext cx="9037637"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r>
              <a:rPr lang="en-GB" sz="3600" dirty="0">
                <a:solidFill>
                  <a:srgbClr val="000090"/>
                </a:solidFill>
                <a:latin typeface="Calibri"/>
                <a:cs typeface="Calibri"/>
              </a:rPr>
              <a:t>Atmospheric Mercury Depletion Events in Polar Regions During Arctic Spring</a:t>
            </a:r>
          </a:p>
        </p:txBody>
      </p:sp>
      <p:sp>
        <p:nvSpPr>
          <p:cNvPr id="498691" name="Text Box 3"/>
          <p:cNvSpPr txBox="1">
            <a:spLocks noChangeArrowheads="1"/>
          </p:cNvSpPr>
          <p:nvPr/>
        </p:nvSpPr>
        <p:spPr bwMode="auto">
          <a:xfrm>
            <a:off x="106363" y="2514600"/>
            <a:ext cx="2940050" cy="282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r>
              <a:rPr lang="en-GB">
                <a:solidFill>
                  <a:srgbClr val="000090"/>
                </a:solidFill>
                <a:latin typeface="Calibri"/>
                <a:cs typeface="Calibri"/>
              </a:rPr>
              <a:t>Katrine Aspmo</a:t>
            </a:r>
            <a:endParaRPr lang="en-GB" baseline="30000">
              <a:solidFill>
                <a:srgbClr val="000090"/>
              </a:solidFill>
              <a:latin typeface="Calibri"/>
              <a:cs typeface="Calibri"/>
            </a:endParaRPr>
          </a:p>
          <a:p>
            <a:pPr eaLnBrk="1" hangingPunct="1"/>
            <a:r>
              <a:rPr lang="en-GB">
                <a:solidFill>
                  <a:srgbClr val="000090"/>
                </a:solidFill>
                <a:latin typeface="Calibri"/>
                <a:cs typeface="Calibri"/>
              </a:rPr>
              <a:t>Torunn Berg</a:t>
            </a:r>
            <a:endParaRPr lang="en-GB" baseline="30000">
              <a:solidFill>
                <a:srgbClr val="000090"/>
              </a:solidFill>
              <a:latin typeface="Calibri"/>
              <a:cs typeface="Calibri"/>
            </a:endParaRPr>
          </a:p>
          <a:p>
            <a:pPr eaLnBrk="1" hangingPunct="1"/>
            <a:r>
              <a:rPr lang="en-US" sz="1600">
                <a:solidFill>
                  <a:srgbClr val="000090"/>
                </a:solidFill>
                <a:latin typeface="Calibri"/>
                <a:cs typeface="Calibri"/>
              </a:rPr>
              <a:t>Norwegian Institute for </a:t>
            </a:r>
            <a:br>
              <a:rPr lang="en-US" sz="1600">
                <a:solidFill>
                  <a:srgbClr val="000090"/>
                </a:solidFill>
                <a:latin typeface="Calibri"/>
                <a:cs typeface="Calibri"/>
              </a:rPr>
            </a:br>
            <a:r>
              <a:rPr lang="en-US" sz="1600">
                <a:solidFill>
                  <a:srgbClr val="000090"/>
                </a:solidFill>
                <a:latin typeface="Calibri"/>
                <a:cs typeface="Calibri"/>
              </a:rPr>
              <a:t>Air Research</a:t>
            </a:r>
            <a:r>
              <a:rPr lang="en-US" sz="1700">
                <a:solidFill>
                  <a:srgbClr val="000090"/>
                </a:solidFill>
                <a:latin typeface="Calibri"/>
                <a:cs typeface="Calibri"/>
              </a:rPr>
              <a:t> </a:t>
            </a:r>
          </a:p>
          <a:p>
            <a:pPr eaLnBrk="1" hangingPunct="1"/>
            <a:endParaRPr lang="en-GB" sz="1800">
              <a:solidFill>
                <a:srgbClr val="000090"/>
              </a:solidFill>
              <a:latin typeface="Calibri"/>
              <a:cs typeface="Calibri"/>
            </a:endParaRPr>
          </a:p>
          <a:p>
            <a:pPr eaLnBrk="1" hangingPunct="1"/>
            <a:r>
              <a:rPr lang="en-GB">
                <a:solidFill>
                  <a:srgbClr val="000090"/>
                </a:solidFill>
                <a:latin typeface="Calibri"/>
                <a:cs typeface="Calibri"/>
              </a:rPr>
              <a:t>Grethe Wibetoe</a:t>
            </a:r>
          </a:p>
          <a:p>
            <a:pPr eaLnBrk="1" hangingPunct="1"/>
            <a:r>
              <a:rPr lang="en-US" sz="1600">
                <a:solidFill>
                  <a:srgbClr val="000090"/>
                </a:solidFill>
                <a:latin typeface="Calibri"/>
                <a:cs typeface="Calibri"/>
              </a:rPr>
              <a:t>University of Oslo, </a:t>
            </a:r>
            <a:br>
              <a:rPr lang="en-US" sz="1600">
                <a:solidFill>
                  <a:srgbClr val="000090"/>
                </a:solidFill>
                <a:latin typeface="Calibri"/>
                <a:cs typeface="Calibri"/>
              </a:rPr>
            </a:br>
            <a:r>
              <a:rPr lang="en-US" sz="1600">
                <a:solidFill>
                  <a:srgbClr val="000090"/>
                </a:solidFill>
                <a:latin typeface="Calibri"/>
                <a:cs typeface="Calibri"/>
              </a:rPr>
              <a:t>Dept. of Chemistry</a:t>
            </a:r>
          </a:p>
          <a:p>
            <a:endParaRPr lang="en-US" sz="1800">
              <a:solidFill>
                <a:srgbClr val="000090"/>
              </a:solidFill>
              <a:latin typeface="Calibri"/>
              <a:cs typeface="Calibri"/>
            </a:endParaRPr>
          </a:p>
          <a:p>
            <a:pPr eaLnBrk="1" hangingPunct="1"/>
            <a:r>
              <a:rPr lang="en-US" sz="1800">
                <a:solidFill>
                  <a:srgbClr val="000090"/>
                </a:solidFill>
                <a:latin typeface="Calibri"/>
                <a:cs typeface="Calibri"/>
              </a:rPr>
              <a:t>June 16, 2004</a:t>
            </a:r>
          </a:p>
        </p:txBody>
      </p:sp>
      <p:sp>
        <p:nvSpPr>
          <p:cNvPr id="498697" name="Text Box 9"/>
          <p:cNvSpPr txBox="1">
            <a:spLocks noChangeArrowheads="1"/>
          </p:cNvSpPr>
          <p:nvPr/>
        </p:nvSpPr>
        <p:spPr bwMode="auto">
          <a:xfrm>
            <a:off x="6351588" y="5573713"/>
            <a:ext cx="60785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eaLnBrk="1" hangingPunct="1"/>
            <a:r>
              <a:rPr lang="nb-NO" sz="1400">
                <a:solidFill>
                  <a:srgbClr val="000090"/>
                </a:solidFill>
                <a:latin typeface="Calibri"/>
                <a:cs typeface="Calibri"/>
              </a:rPr>
              <a:t>Event</a:t>
            </a:r>
            <a:endParaRPr lang="en-US" sz="1400">
              <a:solidFill>
                <a:srgbClr val="000090"/>
              </a:solidFill>
              <a:latin typeface="Calibri"/>
              <a:cs typeface="Calibri"/>
            </a:endParaRPr>
          </a:p>
        </p:txBody>
      </p:sp>
      <p:sp>
        <p:nvSpPr>
          <p:cNvPr id="498698" name="Rectangle 10"/>
          <p:cNvSpPr>
            <a:spLocks noChangeArrowheads="1"/>
          </p:cNvSpPr>
          <p:nvPr/>
        </p:nvSpPr>
        <p:spPr bwMode="auto">
          <a:xfrm>
            <a:off x="5030788" y="2033588"/>
            <a:ext cx="3932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r">
              <a:spcBef>
                <a:spcPct val="50000"/>
              </a:spcBef>
            </a:pPr>
            <a:r>
              <a:rPr lang="en-GB" sz="1400">
                <a:solidFill>
                  <a:srgbClr val="000090"/>
                </a:solidFill>
                <a:latin typeface="Calibri"/>
                <a:cs typeface="Calibri"/>
              </a:rPr>
              <a:t>Ny-Ålesund, 78°54’ N, 11°53’E</a:t>
            </a:r>
          </a:p>
        </p:txBody>
      </p:sp>
      <p:pic>
        <p:nvPicPr>
          <p:cNvPr id="498699"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949950"/>
            <a:ext cx="642937"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498700" name="Picture 12" descr="uio-logo_iten"/>
          <p:cNvPicPr>
            <a:picLocks noChangeAspect="1" noChangeArrowheads="1"/>
          </p:cNvPicPr>
          <p:nvPr/>
        </p:nvPicPr>
        <p:blipFill>
          <a:blip r:embed="rId4">
            <a:extLst>
              <a:ext uri="{28A0092B-C50C-407E-A947-70E740481C1C}">
                <a14:useLocalDpi xmlns:a14="http://schemas.microsoft.com/office/drawing/2010/main" val="0"/>
              </a:ext>
            </a:extLst>
          </a:blip>
          <a:srcRect r="-76" b="-46"/>
          <a:stretch>
            <a:fillRect/>
          </a:stretch>
        </p:blipFill>
        <p:spPr bwMode="auto">
          <a:xfrm>
            <a:off x="946150" y="5938838"/>
            <a:ext cx="792163"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498701" name="Picture 13"/>
          <p:cNvPicPr>
            <a:picLocks noChangeAspect="1" noChangeArrowheads="1"/>
          </p:cNvPicPr>
          <p:nvPr/>
        </p:nvPicPr>
        <p:blipFill>
          <a:blip r:embed="rId5">
            <a:extLst>
              <a:ext uri="{28A0092B-C50C-407E-A947-70E740481C1C}">
                <a14:useLocalDpi xmlns:a14="http://schemas.microsoft.com/office/drawing/2010/main" val="0"/>
              </a:ext>
            </a:extLst>
          </a:blip>
          <a:srcRect r="2"/>
          <a:stretch>
            <a:fillRect/>
          </a:stretch>
        </p:blipFill>
        <p:spPr bwMode="auto">
          <a:xfrm>
            <a:off x="3609975" y="2276475"/>
            <a:ext cx="5324475" cy="4238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3399"/>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a:spLocks noGrp="1"/>
          </p:cNvSpPr>
          <p:nvPr>
            <p:ph type="sldNum" sz="quarter" idx="10"/>
          </p:nvPr>
        </p:nvSpPr>
        <p:spPr/>
        <p:txBody>
          <a:bodyPr/>
          <a:lstStyle/>
          <a:p>
            <a:fld id="{2419B2AA-23D7-6147-95A7-4937F8BDCBEC}" type="slidenum">
              <a:rPr lang="en-US">
                <a:latin typeface="Calibri"/>
                <a:cs typeface="Calibri"/>
              </a:rPr>
              <a:pPr/>
              <a:t>4</a:t>
            </a:fld>
            <a:endParaRPr lang="en-US">
              <a:latin typeface="Calibri"/>
              <a:cs typeface="Calibri"/>
            </a:endParaRPr>
          </a:p>
        </p:txBody>
      </p:sp>
      <p:sp>
        <p:nvSpPr>
          <p:cNvPr id="221186" name="Rectangle 2"/>
          <p:cNvSpPr>
            <a:spLocks noChangeArrowheads="1"/>
          </p:cNvSpPr>
          <p:nvPr>
            <p:ph type="title"/>
          </p:nvPr>
        </p:nvSpPr>
        <p:spPr bwMode="auto">
          <a:xfrm>
            <a:off x="152400" y="152400"/>
            <a:ext cx="8763000" cy="904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63500" tIns="25400" rIns="63500" bIns="25400" numCol="1" anchor="t" anchorCtr="0" compatLnSpc="1">
            <a:prstTxWarp prst="textNoShape">
              <a:avLst/>
            </a:prstTxWarp>
            <a:spAutoFit/>
          </a:bodyPr>
          <a:lstStyle/>
          <a:p>
            <a:pPr algn="l"/>
            <a:r>
              <a:rPr lang="en-US" sz="2800" b="1">
                <a:solidFill>
                  <a:srgbClr val="000000"/>
                </a:solidFill>
                <a:latin typeface="Calibri"/>
                <a:cs typeface="Calibri"/>
              </a:rPr>
              <a:t>This presentation focuses on… (complete sentence, but go no more than two lines)</a:t>
            </a:r>
          </a:p>
        </p:txBody>
      </p:sp>
      <p:sp>
        <p:nvSpPr>
          <p:cNvPr id="221196" name="Rectangle 12"/>
          <p:cNvSpPr>
            <a:spLocks noChangeArrowheads="1"/>
          </p:cNvSpPr>
          <p:nvPr/>
        </p:nvSpPr>
        <p:spPr bwMode="auto">
          <a:xfrm>
            <a:off x="3227388" y="1905000"/>
            <a:ext cx="1192212"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63500" tIns="25400" rIns="63500" bIns="25400">
            <a:spAutoFit/>
          </a:bodyPr>
          <a:lstStyle/>
          <a:p>
            <a:r>
              <a:rPr lang="en-US" sz="2400">
                <a:solidFill>
                  <a:srgbClr val="000099"/>
                </a:solidFill>
                <a:latin typeface="Calibri"/>
                <a:cs typeface="Calibri"/>
              </a:rPr>
              <a:t>Topic 1</a:t>
            </a:r>
          </a:p>
        </p:txBody>
      </p:sp>
      <p:sp>
        <p:nvSpPr>
          <p:cNvPr id="221212" name="Rectangle 28"/>
          <p:cNvSpPr>
            <a:spLocks noChangeArrowheads="1"/>
          </p:cNvSpPr>
          <p:nvPr/>
        </p:nvSpPr>
        <p:spPr bwMode="auto">
          <a:xfrm>
            <a:off x="381000" y="1443038"/>
            <a:ext cx="2667000" cy="1320800"/>
          </a:xfrm>
          <a:prstGeom prst="rect">
            <a:avLst/>
          </a:prstGeom>
          <a:solidFill>
            <a:srgbClr val="000099"/>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a:r>
              <a:rPr lang="en-US" sz="2800">
                <a:solidFill>
                  <a:srgbClr val="EAEAEA"/>
                </a:solidFill>
                <a:latin typeface="Calibri"/>
                <a:cs typeface="Calibri"/>
              </a:rPr>
              <a:t>Image for</a:t>
            </a:r>
          </a:p>
          <a:p>
            <a:pPr algn="ctr"/>
            <a:r>
              <a:rPr lang="en-US" sz="2800">
                <a:solidFill>
                  <a:srgbClr val="EAEAEA"/>
                </a:solidFill>
                <a:latin typeface="Calibri"/>
                <a:cs typeface="Calibri"/>
              </a:rPr>
              <a:t>Topic 1</a:t>
            </a:r>
            <a:endParaRPr lang="en-US" sz="3200">
              <a:solidFill>
                <a:srgbClr val="EAEAEA"/>
              </a:solidFill>
              <a:latin typeface="Calibri"/>
              <a:cs typeface="Calibri"/>
            </a:endParaRPr>
          </a:p>
          <a:p>
            <a:pPr algn="ctr"/>
            <a:endParaRPr lang="en-US" sz="2400">
              <a:latin typeface="Calibri"/>
              <a:cs typeface="Calibri"/>
            </a:endParaRPr>
          </a:p>
        </p:txBody>
      </p:sp>
      <p:sp>
        <p:nvSpPr>
          <p:cNvPr id="221216" name="Rectangle 32"/>
          <p:cNvSpPr>
            <a:spLocks noChangeArrowheads="1"/>
          </p:cNvSpPr>
          <p:nvPr/>
        </p:nvSpPr>
        <p:spPr bwMode="auto">
          <a:xfrm>
            <a:off x="4114800" y="3733800"/>
            <a:ext cx="1192213"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63500" tIns="25400" rIns="63500" bIns="25400">
            <a:spAutoFit/>
          </a:bodyPr>
          <a:lstStyle/>
          <a:p>
            <a:r>
              <a:rPr lang="en-US" sz="2400">
                <a:solidFill>
                  <a:srgbClr val="000099"/>
                </a:solidFill>
                <a:latin typeface="Calibri"/>
                <a:cs typeface="Calibri"/>
              </a:rPr>
              <a:t>Topic 2</a:t>
            </a:r>
          </a:p>
        </p:txBody>
      </p:sp>
      <p:sp>
        <p:nvSpPr>
          <p:cNvPr id="221217" name="Rectangle 33"/>
          <p:cNvSpPr>
            <a:spLocks noChangeArrowheads="1"/>
          </p:cNvSpPr>
          <p:nvPr/>
        </p:nvSpPr>
        <p:spPr bwMode="auto">
          <a:xfrm>
            <a:off x="1066800" y="3255963"/>
            <a:ext cx="2667000" cy="1320800"/>
          </a:xfrm>
          <a:prstGeom prst="rect">
            <a:avLst/>
          </a:prstGeom>
          <a:solidFill>
            <a:srgbClr val="000099"/>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a:r>
              <a:rPr lang="en-US" sz="2800">
                <a:solidFill>
                  <a:srgbClr val="EAEAEA"/>
                </a:solidFill>
                <a:latin typeface="Calibri"/>
                <a:cs typeface="Calibri"/>
              </a:rPr>
              <a:t>Image for</a:t>
            </a:r>
          </a:p>
          <a:p>
            <a:pPr algn="ctr"/>
            <a:r>
              <a:rPr lang="en-US" sz="2800">
                <a:solidFill>
                  <a:srgbClr val="EAEAEA"/>
                </a:solidFill>
                <a:latin typeface="Calibri"/>
                <a:cs typeface="Calibri"/>
              </a:rPr>
              <a:t>Topic 2</a:t>
            </a:r>
            <a:endParaRPr lang="en-US" sz="3200">
              <a:solidFill>
                <a:srgbClr val="EAEAEA"/>
              </a:solidFill>
              <a:latin typeface="Calibri"/>
              <a:cs typeface="Calibri"/>
            </a:endParaRPr>
          </a:p>
          <a:p>
            <a:pPr algn="ctr"/>
            <a:endParaRPr lang="en-US" sz="2400">
              <a:latin typeface="Calibri"/>
              <a:cs typeface="Calibri"/>
            </a:endParaRPr>
          </a:p>
        </p:txBody>
      </p:sp>
      <p:sp>
        <p:nvSpPr>
          <p:cNvPr id="221220" name="Rectangle 36"/>
          <p:cNvSpPr>
            <a:spLocks noChangeArrowheads="1"/>
          </p:cNvSpPr>
          <p:nvPr/>
        </p:nvSpPr>
        <p:spPr bwMode="auto">
          <a:xfrm>
            <a:off x="5257800" y="5562600"/>
            <a:ext cx="1192213"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63500" tIns="25400" rIns="63500" bIns="25400">
            <a:spAutoFit/>
          </a:bodyPr>
          <a:lstStyle/>
          <a:p>
            <a:r>
              <a:rPr lang="en-US" sz="2400">
                <a:solidFill>
                  <a:srgbClr val="000099"/>
                </a:solidFill>
                <a:latin typeface="Calibri"/>
                <a:cs typeface="Calibri"/>
              </a:rPr>
              <a:t>Topic 3</a:t>
            </a:r>
          </a:p>
        </p:txBody>
      </p:sp>
      <p:sp>
        <p:nvSpPr>
          <p:cNvPr id="221221" name="Rectangle 37"/>
          <p:cNvSpPr>
            <a:spLocks noChangeArrowheads="1"/>
          </p:cNvSpPr>
          <p:nvPr/>
        </p:nvSpPr>
        <p:spPr bwMode="auto">
          <a:xfrm>
            <a:off x="2055813" y="5022850"/>
            <a:ext cx="2667000" cy="1320800"/>
          </a:xfrm>
          <a:prstGeom prst="rect">
            <a:avLst/>
          </a:prstGeom>
          <a:solidFill>
            <a:srgbClr val="000099"/>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a:r>
              <a:rPr lang="en-US" sz="2800">
                <a:solidFill>
                  <a:srgbClr val="EAEAEA"/>
                </a:solidFill>
                <a:latin typeface="Calibri"/>
                <a:cs typeface="Calibri"/>
              </a:rPr>
              <a:t>Image for</a:t>
            </a:r>
          </a:p>
          <a:p>
            <a:pPr algn="ctr"/>
            <a:r>
              <a:rPr lang="en-US" sz="2800">
                <a:solidFill>
                  <a:srgbClr val="EAEAEA"/>
                </a:solidFill>
                <a:latin typeface="Calibri"/>
                <a:cs typeface="Calibri"/>
              </a:rPr>
              <a:t>Topic 3</a:t>
            </a:r>
            <a:endParaRPr lang="en-US" sz="3200">
              <a:solidFill>
                <a:srgbClr val="EAEAEA"/>
              </a:solidFill>
              <a:latin typeface="Calibri"/>
              <a:cs typeface="Calibri"/>
            </a:endParaRPr>
          </a:p>
          <a:p>
            <a:pPr algn="ctr"/>
            <a:endParaRPr lang="en-US" sz="2400">
              <a:latin typeface="Calibri"/>
              <a:cs typeface="Calibri"/>
            </a:endParaRPr>
          </a:p>
        </p:txBody>
      </p:sp>
      <p:sp>
        <p:nvSpPr>
          <p:cNvPr id="221228" name="Text Box 44"/>
          <p:cNvSpPr txBox="1">
            <a:spLocks noChangeArrowheads="1"/>
          </p:cNvSpPr>
          <p:nvPr/>
        </p:nvSpPr>
        <p:spPr bwMode="auto">
          <a:xfrm>
            <a:off x="8023225" y="6211888"/>
            <a:ext cx="791653" cy="461665"/>
          </a:xfrm>
          <a:prstGeom prst="rect">
            <a:avLst/>
          </a:prstGeom>
          <a:solidFill>
            <a:srgbClr val="000099"/>
          </a:solidFill>
          <a:ln>
            <a:noFill/>
          </a:ln>
          <a:effectLst/>
          <a:extLs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a:solidFill>
                  <a:schemeClr val="bg1"/>
                </a:solidFill>
                <a:latin typeface="Calibri"/>
                <a:cs typeface="Calibri"/>
              </a:rPr>
              <a:t>Logo</a:t>
            </a: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3"/>
          <p:cNvSpPr>
            <a:spLocks noGrp="1"/>
          </p:cNvSpPr>
          <p:nvPr>
            <p:ph type="sldNum" sz="quarter" idx="10"/>
          </p:nvPr>
        </p:nvSpPr>
        <p:spPr/>
        <p:txBody>
          <a:bodyPr/>
          <a:lstStyle/>
          <a:p>
            <a:fld id="{7E1D8B14-201F-3143-AD5F-5F4D35073B11}" type="slidenum">
              <a:rPr lang="en-US" sz="1600">
                <a:latin typeface="Calibri"/>
                <a:cs typeface="Calibri"/>
              </a:rPr>
              <a:pPr/>
              <a:t>5</a:t>
            </a:fld>
            <a:endParaRPr lang="en-US" sz="1600">
              <a:latin typeface="Calibri"/>
              <a:cs typeface="Calibri"/>
            </a:endParaRPr>
          </a:p>
        </p:txBody>
      </p:sp>
      <p:pic>
        <p:nvPicPr>
          <p:cNvPr id="488450" name="Picture 2" descr="sjt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838200"/>
            <a:ext cx="3198813" cy="2800350"/>
          </a:xfrm>
          <a:prstGeom prst="rect">
            <a:avLst/>
          </a:prstGeom>
          <a:noFill/>
          <a:extLst>
            <a:ext uri="{909E8E84-426E-40dd-AFC4-6F175D3DCCD1}">
              <a14:hiddenFill xmlns:a14="http://schemas.microsoft.com/office/drawing/2010/main">
                <a:solidFill>
                  <a:srgbClr val="FFFFFF"/>
                </a:solidFill>
              </a14:hiddenFill>
            </a:ext>
          </a:extLst>
        </p:spPr>
      </p:pic>
      <p:sp>
        <p:nvSpPr>
          <p:cNvPr id="488451" name="Rectangle 3"/>
          <p:cNvSpPr>
            <a:spLocks noChangeArrowheads="1"/>
          </p:cNvSpPr>
          <p:nvPr/>
        </p:nvSpPr>
        <p:spPr bwMode="auto">
          <a:xfrm>
            <a:off x="7162800" y="1981200"/>
            <a:ext cx="18288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marL="342900" indent="-342900" eaLnBrk="1" hangingPunct="1">
              <a:buClr>
                <a:schemeClr val="accent1"/>
              </a:buClr>
              <a:buSzPct val="65000"/>
              <a:buFont typeface="Wingdings" charset="0"/>
              <a:buNone/>
            </a:pPr>
            <a:r>
              <a:rPr lang="en-US">
                <a:solidFill>
                  <a:srgbClr val="000066"/>
                </a:solidFill>
                <a:latin typeface="Calibri"/>
                <a:cs typeface="Calibri"/>
              </a:rPr>
              <a:t>Numerical </a:t>
            </a:r>
          </a:p>
          <a:p>
            <a:pPr marL="342900" indent="-342900" eaLnBrk="1" hangingPunct="1">
              <a:buClr>
                <a:schemeClr val="accent1"/>
              </a:buClr>
              <a:buSzPct val="65000"/>
              <a:buFont typeface="Wingdings" charset="0"/>
              <a:buNone/>
            </a:pPr>
            <a:r>
              <a:rPr lang="en-US">
                <a:solidFill>
                  <a:srgbClr val="000066"/>
                </a:solidFill>
                <a:latin typeface="Calibri"/>
                <a:cs typeface="Calibri"/>
              </a:rPr>
              <a:t>Tools</a:t>
            </a:r>
            <a:endParaRPr lang="en-US" sz="600">
              <a:solidFill>
                <a:srgbClr val="000066"/>
              </a:solidFill>
              <a:latin typeface="Calibri"/>
              <a:cs typeface="Calibri"/>
            </a:endParaRPr>
          </a:p>
        </p:txBody>
      </p:sp>
      <p:sp>
        <p:nvSpPr>
          <p:cNvPr id="488452" name="Rectangle 4"/>
          <p:cNvSpPr>
            <a:spLocks noGrp="1" noChangeArrowheads="1"/>
          </p:cNvSpPr>
          <p:nvPr>
            <p:ph type="title"/>
          </p:nvPr>
        </p:nvSpPr>
        <p:spPr>
          <a:xfrm>
            <a:off x="76200" y="76200"/>
            <a:ext cx="8983663" cy="1077218"/>
          </a:xfrm>
        </p:spPr>
        <p:txBody>
          <a:bodyPr/>
          <a:lstStyle/>
          <a:p>
            <a:r>
              <a:rPr lang="en-US" sz="3200" dirty="0">
                <a:latin typeface="Calibri"/>
                <a:cs typeface="Calibri"/>
              </a:rPr>
              <a:t>This talk shows the validation of numerical models with experimental data</a:t>
            </a:r>
            <a:endParaRPr lang="en-US" sz="3200" dirty="0">
              <a:solidFill>
                <a:schemeClr val="folHlink"/>
              </a:solidFill>
              <a:latin typeface="Calibri"/>
              <a:cs typeface="Calibri"/>
            </a:endParaRPr>
          </a:p>
        </p:txBody>
      </p:sp>
      <p:sp>
        <p:nvSpPr>
          <p:cNvPr id="488453" name="Rectangle 5"/>
          <p:cNvSpPr>
            <a:spLocks noChangeArrowheads="1"/>
          </p:cNvSpPr>
          <p:nvPr/>
        </p:nvSpPr>
        <p:spPr bwMode="auto">
          <a:xfrm>
            <a:off x="4800600" y="3657600"/>
            <a:ext cx="8382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endParaRPr lang="en-US" sz="4000">
              <a:solidFill>
                <a:srgbClr val="000066"/>
              </a:solidFill>
              <a:latin typeface="Calibri"/>
              <a:ea typeface="Arial Unicode MS" charset="0"/>
              <a:cs typeface="Calibri"/>
            </a:endParaRPr>
          </a:p>
        </p:txBody>
      </p:sp>
      <p:sp>
        <p:nvSpPr>
          <p:cNvPr id="488454" name="Rectangle 6"/>
          <p:cNvSpPr>
            <a:spLocks noChangeArrowheads="1"/>
          </p:cNvSpPr>
          <p:nvPr/>
        </p:nvSpPr>
        <p:spPr bwMode="auto">
          <a:xfrm>
            <a:off x="228600" y="5562600"/>
            <a:ext cx="2470150" cy="584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45720" rIns="45720">
            <a:spAutoFit/>
          </a:bodyPr>
          <a:lstStyle/>
          <a:p>
            <a:pPr algn="ctr" eaLnBrk="1" hangingPunct="1">
              <a:buClr>
                <a:schemeClr val="accent1"/>
              </a:buClr>
              <a:buSzPct val="65000"/>
              <a:buFont typeface="Wingdings" charset="0"/>
              <a:buNone/>
            </a:pPr>
            <a:r>
              <a:rPr lang="en-US" sz="1600">
                <a:solidFill>
                  <a:srgbClr val="000066"/>
                </a:solidFill>
                <a:latin typeface="Calibri"/>
                <a:cs typeface="Calibri"/>
              </a:rPr>
              <a:t>Cathedral of Saint John </a:t>
            </a:r>
          </a:p>
          <a:p>
            <a:pPr algn="ctr" eaLnBrk="1" hangingPunct="1">
              <a:buClr>
                <a:schemeClr val="accent1"/>
              </a:buClr>
              <a:buSzPct val="65000"/>
              <a:buFont typeface="Wingdings" charset="0"/>
              <a:buNone/>
            </a:pPr>
            <a:r>
              <a:rPr lang="en-US" sz="1600">
                <a:solidFill>
                  <a:srgbClr val="000066"/>
                </a:solidFill>
                <a:latin typeface="Calibri"/>
                <a:cs typeface="Calibri"/>
              </a:rPr>
              <a:t>the Divine in New York</a:t>
            </a:r>
            <a:endParaRPr lang="en-US" sz="2400">
              <a:solidFill>
                <a:schemeClr val="bg2"/>
              </a:solidFill>
              <a:latin typeface="Calibri"/>
              <a:cs typeface="Calibri"/>
            </a:endParaRPr>
          </a:p>
        </p:txBody>
      </p:sp>
      <p:pic>
        <p:nvPicPr>
          <p:cNvPr id="488455" name="Picture 7" descr="saint-john-the-divine-200212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743200"/>
            <a:ext cx="2057400" cy="2743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88456" name="Rectangle 8"/>
          <p:cNvSpPr>
            <a:spLocks noChangeArrowheads="1"/>
          </p:cNvSpPr>
          <p:nvPr/>
        </p:nvSpPr>
        <p:spPr bwMode="auto">
          <a:xfrm>
            <a:off x="76200" y="2300288"/>
            <a:ext cx="2819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marL="342900" indent="-342900" algn="ctr" eaLnBrk="1" hangingPunct="1">
              <a:buClr>
                <a:schemeClr val="accent1"/>
              </a:buClr>
              <a:buSzPct val="65000"/>
              <a:buFont typeface="Wingdings" charset="0"/>
              <a:buNone/>
            </a:pPr>
            <a:r>
              <a:rPr lang="en-US">
                <a:solidFill>
                  <a:srgbClr val="000066"/>
                </a:solidFill>
                <a:latin typeface="Calibri"/>
                <a:cs typeface="Calibri"/>
              </a:rPr>
              <a:t>Importance of Research</a:t>
            </a:r>
          </a:p>
        </p:txBody>
      </p:sp>
      <p:sp>
        <p:nvSpPr>
          <p:cNvPr id="488457" name="Line 9"/>
          <p:cNvSpPr>
            <a:spLocks noChangeShapeType="1"/>
          </p:cNvSpPr>
          <p:nvPr/>
        </p:nvSpPr>
        <p:spPr bwMode="auto">
          <a:xfrm flipV="1">
            <a:off x="2667000" y="3124200"/>
            <a:ext cx="1295400" cy="304800"/>
          </a:xfrm>
          <a:prstGeom prst="line">
            <a:avLst/>
          </a:prstGeom>
          <a:noFill/>
          <a:ln w="63500">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sp>
        <p:nvSpPr>
          <p:cNvPr id="488458" name="Line 10"/>
          <p:cNvSpPr>
            <a:spLocks noChangeShapeType="1"/>
          </p:cNvSpPr>
          <p:nvPr/>
        </p:nvSpPr>
        <p:spPr bwMode="auto">
          <a:xfrm>
            <a:off x="2667000" y="4572000"/>
            <a:ext cx="1295400" cy="228600"/>
          </a:xfrm>
          <a:prstGeom prst="line">
            <a:avLst/>
          </a:prstGeom>
          <a:noFill/>
          <a:ln w="63500">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sp>
        <p:nvSpPr>
          <p:cNvPr id="488459" name="Line 11"/>
          <p:cNvSpPr>
            <a:spLocks noChangeShapeType="1"/>
          </p:cNvSpPr>
          <p:nvPr/>
        </p:nvSpPr>
        <p:spPr bwMode="auto">
          <a:xfrm>
            <a:off x="6019800" y="3124200"/>
            <a:ext cx="0" cy="914400"/>
          </a:xfrm>
          <a:prstGeom prst="line">
            <a:avLst/>
          </a:prstGeom>
          <a:noFill/>
          <a:ln w="63500">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sp>
        <p:nvSpPr>
          <p:cNvPr id="488460" name="Line 12"/>
          <p:cNvSpPr>
            <a:spLocks noChangeShapeType="1"/>
          </p:cNvSpPr>
          <p:nvPr/>
        </p:nvSpPr>
        <p:spPr bwMode="auto">
          <a:xfrm flipV="1">
            <a:off x="6553200" y="3048000"/>
            <a:ext cx="0" cy="990600"/>
          </a:xfrm>
          <a:prstGeom prst="line">
            <a:avLst/>
          </a:prstGeom>
          <a:noFill/>
          <a:ln w="63500">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2400">
              <a:latin typeface="Calibri"/>
              <a:cs typeface="Calibri"/>
            </a:endParaRPr>
          </a:p>
        </p:txBody>
      </p:sp>
      <p:sp>
        <p:nvSpPr>
          <p:cNvPr id="488461" name="Rectangle 13"/>
          <p:cNvSpPr>
            <a:spLocks noChangeArrowheads="1"/>
          </p:cNvSpPr>
          <p:nvPr/>
        </p:nvSpPr>
        <p:spPr bwMode="auto">
          <a:xfrm>
            <a:off x="7162800" y="4899025"/>
            <a:ext cx="18288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marL="342900" indent="-342900" eaLnBrk="1" hangingPunct="1">
              <a:buClr>
                <a:schemeClr val="accent1"/>
              </a:buClr>
              <a:buSzPct val="65000"/>
              <a:buFont typeface="Wingdings" charset="0"/>
              <a:buNone/>
            </a:pPr>
            <a:r>
              <a:rPr lang="en-US">
                <a:solidFill>
                  <a:srgbClr val="000066"/>
                </a:solidFill>
                <a:latin typeface="Calibri"/>
                <a:cs typeface="Calibri"/>
              </a:rPr>
              <a:t>Experimental</a:t>
            </a:r>
          </a:p>
          <a:p>
            <a:pPr marL="342900" indent="-342900" eaLnBrk="1" hangingPunct="1">
              <a:buClr>
                <a:schemeClr val="accent1"/>
              </a:buClr>
              <a:buSzPct val="65000"/>
              <a:buFont typeface="Wingdings" charset="0"/>
              <a:buNone/>
            </a:pPr>
            <a:r>
              <a:rPr lang="en-US">
                <a:solidFill>
                  <a:srgbClr val="000066"/>
                </a:solidFill>
                <a:latin typeface="Calibri"/>
                <a:cs typeface="Calibri"/>
              </a:rPr>
              <a:t>Tools</a:t>
            </a:r>
            <a:r>
              <a:rPr lang="en-US" sz="600">
                <a:solidFill>
                  <a:srgbClr val="000066"/>
                </a:solidFill>
                <a:latin typeface="Calibri"/>
                <a:cs typeface="Calibri"/>
              </a:rPr>
              <a:t>	</a:t>
            </a:r>
          </a:p>
        </p:txBody>
      </p:sp>
      <p:pic>
        <p:nvPicPr>
          <p:cNvPr id="488462" name="Picture 14" descr="P101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43400" y="4191000"/>
            <a:ext cx="2743200" cy="20589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88463" name="Rectangle 15"/>
          <p:cNvSpPr>
            <a:spLocks noChangeArrowheads="1"/>
          </p:cNvSpPr>
          <p:nvPr/>
        </p:nvSpPr>
        <p:spPr bwMode="auto">
          <a:xfrm>
            <a:off x="0" y="6324600"/>
            <a:ext cx="2971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eaLnBrk="1" hangingPunct="1"/>
            <a:r>
              <a:rPr lang="en-US" sz="1050">
                <a:solidFill>
                  <a:schemeClr val="bg2"/>
                </a:solidFill>
                <a:latin typeface="Calibri"/>
                <a:cs typeface="Calibri"/>
              </a:rPr>
              <a:t>Photo Credit: http://peterkaminski.com</a:t>
            </a:r>
          </a:p>
        </p:txBody>
      </p:sp>
      <p:sp>
        <p:nvSpPr>
          <p:cNvPr id="488464" name="Rectangle 16"/>
          <p:cNvSpPr>
            <a:spLocks noChangeArrowheads="1"/>
          </p:cNvSpPr>
          <p:nvPr/>
        </p:nvSpPr>
        <p:spPr bwMode="auto">
          <a:xfrm>
            <a:off x="4267200" y="6324600"/>
            <a:ext cx="2971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eaLnBrk="1" hangingPunct="1"/>
            <a:r>
              <a:rPr lang="en-US" sz="1050">
                <a:solidFill>
                  <a:schemeClr val="bg2"/>
                </a:solidFill>
                <a:latin typeface="Calibri"/>
                <a:cs typeface="Calibri"/>
              </a:rPr>
              <a:t>Photo Credit: S. Atamturktur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nodePh="1">
                                  <p:stCondLst>
                                    <p:cond delay="0"/>
                                  </p:stCondLst>
                                  <p:endCondLst>
                                    <p:cond evt="begin" delay="0">
                                      <p:tn val="5"/>
                                    </p:cond>
                                  </p:endCondLst>
                                  <p:childTnLst>
                                    <p:set>
                                      <p:cBhvr>
                                        <p:cTn id="6" dur="1" fill="hold">
                                          <p:stCondLst>
                                            <p:cond delay="499"/>
                                          </p:stCondLst>
                                        </p:cTn>
                                        <p:tgtEl>
                                          <p:spTgt spid="4884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3"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fld id="{1DFBA356-9901-5F4C-A6D9-2A9CA752179C}" type="slidenum">
              <a:rPr lang="en-US">
                <a:latin typeface="Calibri"/>
                <a:cs typeface="Calibri"/>
              </a:rPr>
              <a:pPr/>
              <a:t>6</a:t>
            </a:fld>
            <a:endParaRPr lang="en-US">
              <a:latin typeface="Calibri"/>
              <a:cs typeface="Calibri"/>
            </a:endParaRPr>
          </a:p>
        </p:txBody>
      </p:sp>
      <p:sp>
        <p:nvSpPr>
          <p:cNvPr id="476162" name="Rectangle 2"/>
          <p:cNvSpPr>
            <a:spLocks noChangeArrowheads="1"/>
          </p:cNvSpPr>
          <p:nvPr>
            <p:ph type="title"/>
          </p:nvPr>
        </p:nvSpPr>
        <p:spPr bwMode="auto">
          <a:xfrm>
            <a:off x="152400" y="152400"/>
            <a:ext cx="8509000" cy="904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63500" tIns="25400" rIns="63500" bIns="25400" numCol="1" anchor="t" anchorCtr="0" compatLnSpc="1">
            <a:prstTxWarp prst="textNoShape">
              <a:avLst/>
            </a:prstTxWarp>
            <a:spAutoFit/>
          </a:bodyPr>
          <a:lstStyle/>
          <a:p>
            <a:pPr algn="l"/>
            <a:r>
              <a:rPr lang="en-US" sz="2800" b="1">
                <a:solidFill>
                  <a:srgbClr val="000000"/>
                </a:solidFill>
                <a:latin typeface="Calibri"/>
                <a:cs typeface="Calibri"/>
              </a:rPr>
              <a:t>This sentence headline makes an assertion on the first topic: 28 points, no more than two lines</a:t>
            </a:r>
          </a:p>
        </p:txBody>
      </p:sp>
      <p:sp>
        <p:nvSpPr>
          <p:cNvPr id="476163" name="Rectangle 3"/>
          <p:cNvSpPr>
            <a:spLocks noChangeArrowheads="1"/>
          </p:cNvSpPr>
          <p:nvPr/>
        </p:nvSpPr>
        <p:spPr bwMode="auto">
          <a:xfrm>
            <a:off x="152400" y="5467350"/>
            <a:ext cx="8001000" cy="789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63500" tIns="25400" rIns="63500" bIns="25400">
            <a:spAutoFit/>
          </a:bodyPr>
          <a:lstStyle/>
          <a:p>
            <a:pPr>
              <a:spcBef>
                <a:spcPct val="25000"/>
              </a:spcBef>
            </a:pPr>
            <a:r>
              <a:rPr lang="en-US" sz="2400">
                <a:solidFill>
                  <a:srgbClr val="000099"/>
                </a:solidFill>
                <a:latin typeface="Calibri"/>
                <a:cs typeface="Calibri"/>
              </a:rPr>
              <a:t>If necessary, identify key assumption or background for audience—keep to two lines (18–24 point type)</a:t>
            </a:r>
          </a:p>
        </p:txBody>
      </p:sp>
      <p:sp>
        <p:nvSpPr>
          <p:cNvPr id="476164" name="Rectangle 4"/>
          <p:cNvSpPr>
            <a:spLocks noChangeArrowheads="1"/>
          </p:cNvSpPr>
          <p:nvPr/>
        </p:nvSpPr>
        <p:spPr bwMode="auto">
          <a:xfrm>
            <a:off x="228600" y="1606550"/>
            <a:ext cx="8305800" cy="3575050"/>
          </a:xfrm>
          <a:prstGeom prst="rect">
            <a:avLst/>
          </a:prstGeom>
          <a:solidFill>
            <a:srgbClr val="000099"/>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a:endParaRPr lang="en-US" sz="2400">
              <a:solidFill>
                <a:schemeClr val="bg1"/>
              </a:solidFill>
              <a:latin typeface="Calibri"/>
              <a:cs typeface="Calibri"/>
            </a:endParaRPr>
          </a:p>
          <a:p>
            <a:pPr algn="ctr"/>
            <a:endParaRPr lang="en-US" sz="2400">
              <a:solidFill>
                <a:schemeClr val="bg1"/>
              </a:solidFill>
              <a:latin typeface="Calibri"/>
              <a:cs typeface="Calibri"/>
            </a:endParaRPr>
          </a:p>
          <a:p>
            <a:pPr algn="ctr"/>
            <a:r>
              <a:rPr lang="en-US" sz="3600">
                <a:solidFill>
                  <a:schemeClr val="bg1"/>
                </a:solidFill>
                <a:latin typeface="Calibri"/>
                <a:cs typeface="Calibri"/>
              </a:rPr>
              <a:t>Image(s)</a:t>
            </a:r>
          </a:p>
          <a:p>
            <a:pPr algn="ctr"/>
            <a:r>
              <a:rPr lang="en-US" sz="3600">
                <a:solidFill>
                  <a:schemeClr val="bg1"/>
                </a:solidFill>
                <a:latin typeface="Calibri"/>
                <a:cs typeface="Calibri"/>
              </a:rPr>
              <a:t>supporting </a:t>
            </a:r>
            <a:br>
              <a:rPr lang="en-US" sz="3600">
                <a:solidFill>
                  <a:schemeClr val="bg1"/>
                </a:solidFill>
                <a:latin typeface="Calibri"/>
                <a:cs typeface="Calibri"/>
              </a:rPr>
            </a:br>
            <a:r>
              <a:rPr lang="en-US" sz="3600">
                <a:solidFill>
                  <a:schemeClr val="bg1"/>
                </a:solidFill>
                <a:latin typeface="Calibri"/>
                <a:cs typeface="Calibri"/>
              </a:rPr>
              <a:t>above assertion</a:t>
            </a:r>
          </a:p>
          <a:p>
            <a:pPr algn="ctr"/>
            <a:endParaRPr lang="en-US" sz="2400">
              <a:solidFill>
                <a:schemeClr val="bg1"/>
              </a:solidFill>
              <a:latin typeface="Calibri"/>
              <a:cs typeface="Calibri"/>
            </a:endParaRPr>
          </a:p>
          <a:p>
            <a:pPr algn="ctr"/>
            <a:endParaRPr lang="en-US" sz="2400">
              <a:solidFill>
                <a:schemeClr val="bg1"/>
              </a:solidFill>
              <a:latin typeface="Calibri"/>
              <a:cs typeface="Calibri"/>
            </a:endParaRPr>
          </a:p>
          <a:p>
            <a:pPr algn="ctr"/>
            <a:endParaRPr lang="en-US" sz="2400">
              <a:solidFill>
                <a:schemeClr val="bg1"/>
              </a:solidFill>
              <a:latin typeface="Calibri"/>
              <a:cs typeface="Calibri"/>
            </a:endParaRPr>
          </a:p>
        </p:txBody>
      </p:sp>
      <p:sp>
        <p:nvSpPr>
          <p:cNvPr id="476165" name="Text Box 5"/>
          <p:cNvSpPr txBox="1">
            <a:spLocks noChangeArrowheads="1"/>
          </p:cNvSpPr>
          <p:nvPr/>
        </p:nvSpPr>
        <p:spPr bwMode="auto">
          <a:xfrm>
            <a:off x="8023225" y="6211888"/>
            <a:ext cx="791653" cy="461665"/>
          </a:xfrm>
          <a:prstGeom prst="rect">
            <a:avLst/>
          </a:prstGeom>
          <a:solidFill>
            <a:srgbClr val="000099"/>
          </a:solidFill>
          <a:ln>
            <a:noFill/>
          </a:ln>
          <a:effectLst/>
          <a:extLs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a:solidFill>
                  <a:schemeClr val="bg1"/>
                </a:solidFill>
                <a:latin typeface="Calibri"/>
                <a:cs typeface="Calibri"/>
              </a:rPr>
              <a:t>Logo</a:t>
            </a: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Text Box 2"/>
          <p:cNvSpPr txBox="1">
            <a:spLocks noChangeArrowheads="1"/>
          </p:cNvSpPr>
          <p:nvPr/>
        </p:nvSpPr>
        <p:spPr bwMode="auto">
          <a:xfrm>
            <a:off x="76200" y="120650"/>
            <a:ext cx="91440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r>
              <a:rPr lang="en-US" sz="3200">
                <a:solidFill>
                  <a:srgbClr val="000000"/>
                </a:solidFill>
                <a:latin typeface="Calibri"/>
                <a:cs typeface="Calibri"/>
              </a:rPr>
              <a:t>Fragments quickly outpace the blast wave, and become the primary hazard to personnel/materiel</a:t>
            </a:r>
          </a:p>
        </p:txBody>
      </p:sp>
      <p:sp>
        <p:nvSpPr>
          <p:cNvPr id="482307" name="Rectangle 3"/>
          <p:cNvSpPr>
            <a:spLocks noChangeArrowheads="1"/>
          </p:cNvSpPr>
          <p:nvPr/>
        </p:nvSpPr>
        <p:spPr bwMode="auto">
          <a:xfrm>
            <a:off x="2514600" y="5941368"/>
            <a:ext cx="18466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endParaRPr lang="en-US" sz="2400">
              <a:latin typeface="Calibri"/>
              <a:cs typeface="Calibri"/>
            </a:endParaRPr>
          </a:p>
        </p:txBody>
      </p:sp>
      <p:pic>
        <p:nvPicPr>
          <p:cNvPr id="48230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6248400"/>
            <a:ext cx="8143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2309" name="Picture 5" descr="explos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738" y="1398588"/>
            <a:ext cx="7427912" cy="5002212"/>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482310" name="Text Box 6"/>
          <p:cNvSpPr txBox="1">
            <a:spLocks noChangeArrowheads="1"/>
          </p:cNvSpPr>
          <p:nvPr/>
        </p:nvSpPr>
        <p:spPr bwMode="auto">
          <a:xfrm>
            <a:off x="136525" y="6411913"/>
            <a:ext cx="288661" cy="338554"/>
          </a:xfrm>
          <a:prstGeom prst="rect">
            <a:avLst/>
          </a:prstGeom>
          <a:noFill/>
          <a:ln>
            <a:noFill/>
          </a:ln>
          <a:effectLst/>
          <a:extLst>
            <a:ext uri="{909E8E84-426E-40dd-AFC4-6F175D3DCCD1}">
              <a14:hiddenFill xmlns:a14="http://schemas.microsoft.com/office/drawing/2010/main">
                <a:solidFill>
                  <a:srgbClr val="0033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600">
                <a:latin typeface="Calibri"/>
                <a:cs typeface="Calibri"/>
              </a:rPr>
              <a:t>5</a:t>
            </a: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bg>
      <p:bgPr>
        <a:gradFill rotWithShape="0">
          <a:gsLst>
            <a:gs pos="0">
              <a:srgbClr val="000099">
                <a:gamma/>
                <a:shade val="46275"/>
                <a:invGamma/>
              </a:srgbClr>
            </a:gs>
            <a:gs pos="100000">
              <a:srgbClr val="000099"/>
            </a:gs>
          </a:gsLst>
          <a:lin ang="5400000" scaled="1"/>
        </a:gradFill>
        <a:effectLst/>
      </p:bgPr>
    </p:bg>
    <p:spTree>
      <p:nvGrpSpPr>
        <p:cNvPr id="1" name=""/>
        <p:cNvGrpSpPr/>
        <p:nvPr/>
      </p:nvGrpSpPr>
      <p:grpSpPr>
        <a:xfrm>
          <a:off x="0" y="0"/>
          <a:ext cx="0" cy="0"/>
          <a:chOff x="0" y="0"/>
          <a:chExt cx="0" cy="0"/>
        </a:xfrm>
      </p:grpSpPr>
      <p:sp>
        <p:nvSpPr>
          <p:cNvPr id="493570" name="Rectangle 2"/>
          <p:cNvSpPr>
            <a:spLocks noGrp="1" noChangeArrowheads="1"/>
          </p:cNvSpPr>
          <p:nvPr>
            <p:ph type="title"/>
          </p:nvPr>
        </p:nvSpPr>
        <p:spPr>
          <a:xfrm>
            <a:off x="76200" y="76200"/>
            <a:ext cx="5524500" cy="1036181"/>
          </a:xfrm>
        </p:spPr>
        <p:txBody>
          <a:bodyPr wrap="square"/>
          <a:lstStyle/>
          <a:p>
            <a:pPr algn="l"/>
            <a:r>
              <a:rPr lang="en-US" sz="3200" b="1">
                <a:solidFill>
                  <a:srgbClr val="FFFF00"/>
                </a:solidFill>
                <a:latin typeface="Calibri"/>
                <a:cs typeface="Calibri"/>
              </a:rPr>
              <a:t>Composite materials are ideal for bipolar plates</a:t>
            </a:r>
            <a:endParaRPr lang="en-US" sz="4800" b="1">
              <a:solidFill>
                <a:srgbClr val="000099"/>
              </a:solidFill>
              <a:latin typeface="Calibri"/>
              <a:cs typeface="Calibri"/>
            </a:endParaRPr>
          </a:p>
        </p:txBody>
      </p:sp>
      <p:sp>
        <p:nvSpPr>
          <p:cNvPr id="493571" name="Rectangle 3"/>
          <p:cNvSpPr>
            <a:spLocks noChangeArrowheads="1"/>
          </p:cNvSpPr>
          <p:nvPr>
            <p:ph type="body" sz="half" idx="1"/>
          </p:nvPr>
        </p:nvSpPr>
        <p:spPr bwMode="auto">
          <a:xfrm>
            <a:off x="228600" y="1600200"/>
            <a:ext cx="4038600" cy="1905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Tx/>
              <a:buNone/>
            </a:pPr>
            <a:r>
              <a:rPr lang="en-US" sz="2800" b="1">
                <a:latin typeface="Calibri"/>
                <a:cs typeface="Calibri"/>
              </a:rPr>
              <a:t>Advantages</a:t>
            </a:r>
          </a:p>
          <a:p>
            <a:pPr lvl="1">
              <a:buFontTx/>
              <a:buNone/>
            </a:pPr>
            <a:r>
              <a:rPr lang="en-US" b="1">
                <a:latin typeface="Calibri"/>
                <a:cs typeface="Calibri"/>
              </a:rPr>
              <a:t>Easy to shape</a:t>
            </a:r>
          </a:p>
          <a:p>
            <a:pPr lvl="1">
              <a:buFontTx/>
              <a:buNone/>
            </a:pPr>
            <a:r>
              <a:rPr lang="en-US" b="1">
                <a:latin typeface="Calibri"/>
                <a:cs typeface="Calibri"/>
              </a:rPr>
              <a:t>Light in weight</a:t>
            </a:r>
          </a:p>
          <a:p>
            <a:pPr lvl="1">
              <a:buFontTx/>
              <a:buNone/>
            </a:pPr>
            <a:r>
              <a:rPr lang="en-US" b="1">
                <a:latin typeface="Calibri"/>
                <a:cs typeface="Calibri"/>
              </a:rPr>
              <a:t>Resistant to corrosion</a:t>
            </a:r>
          </a:p>
        </p:txBody>
      </p:sp>
      <p:pic>
        <p:nvPicPr>
          <p:cNvPr id="493572" name="Picture 4" descr="plat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4963" y="5999163"/>
            <a:ext cx="960437" cy="8588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493573" name="Rectangle 5"/>
          <p:cNvSpPr>
            <a:spLocks noChangeArrowheads="1"/>
          </p:cNvSpPr>
          <p:nvPr/>
        </p:nvSpPr>
        <p:spPr bwMode="auto">
          <a:xfrm>
            <a:off x="228600" y="3962400"/>
            <a:ext cx="4005263"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eaLnBrk="1" hangingPunct="1">
              <a:spcBef>
                <a:spcPct val="20000"/>
              </a:spcBef>
              <a:buSzPct val="100000"/>
            </a:pPr>
            <a:r>
              <a:rPr lang="en-US" sz="2800">
                <a:latin typeface="Calibri"/>
                <a:cs typeface="Calibri"/>
              </a:rPr>
              <a:t>Disadvantages</a:t>
            </a:r>
          </a:p>
          <a:p>
            <a:pPr marL="742950" lvl="1" indent="-285750" eaLnBrk="1" hangingPunct="1">
              <a:spcBef>
                <a:spcPct val="20000"/>
              </a:spcBef>
              <a:buSzPct val="100000"/>
            </a:pPr>
            <a:r>
              <a:rPr lang="en-US" sz="2800">
                <a:latin typeface="Calibri"/>
                <a:cs typeface="Calibri"/>
              </a:rPr>
              <a:t>Low conductivity</a:t>
            </a:r>
          </a:p>
          <a:p>
            <a:pPr marL="742950" lvl="1" indent="-285750" eaLnBrk="1" hangingPunct="1">
              <a:spcBef>
                <a:spcPct val="20000"/>
              </a:spcBef>
              <a:buSzPct val="100000"/>
            </a:pPr>
            <a:r>
              <a:rPr lang="en-US" sz="2800">
                <a:latin typeface="Calibri"/>
                <a:cs typeface="Calibri"/>
              </a:rPr>
              <a:t>High cost (at present)</a:t>
            </a:r>
          </a:p>
        </p:txBody>
      </p:sp>
      <p:pic>
        <p:nvPicPr>
          <p:cNvPr id="493574" name="Picture 6" descr="plates"/>
          <p:cNvPicPr>
            <a:picLocks noChangeAspect="1" noChangeArrowheads="1"/>
          </p:cNvPicPr>
          <p:nvPr/>
        </p:nvPicPr>
        <p:blipFill>
          <a:blip r:embed="rId3">
            <a:lum bright="12000" contrast="24000"/>
            <a:extLst>
              <a:ext uri="{28A0092B-C50C-407E-A947-70E740481C1C}">
                <a14:useLocalDpi xmlns:a14="http://schemas.microsoft.com/office/drawing/2010/main" val="0"/>
              </a:ext>
            </a:extLst>
          </a:blip>
          <a:srcRect/>
          <a:stretch>
            <a:fillRect/>
          </a:stretch>
        </p:blipFill>
        <p:spPr bwMode="auto">
          <a:xfrm>
            <a:off x="4724400" y="1676400"/>
            <a:ext cx="4114800" cy="36814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935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3573"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3"/>
          <p:cNvSpPr>
            <a:spLocks noGrp="1"/>
          </p:cNvSpPr>
          <p:nvPr>
            <p:ph type="sldNum" sz="quarter" idx="10"/>
          </p:nvPr>
        </p:nvSpPr>
        <p:spPr/>
        <p:txBody>
          <a:bodyPr/>
          <a:lstStyle/>
          <a:p>
            <a:fld id="{422D2B0D-FA97-A84D-A7D7-5521B7338F4B}" type="slidenum">
              <a:rPr lang="en-US" sz="1600">
                <a:latin typeface="Calibri"/>
                <a:cs typeface="Calibri"/>
              </a:rPr>
              <a:pPr/>
              <a:t>9</a:t>
            </a:fld>
            <a:endParaRPr lang="en-US" sz="1600">
              <a:latin typeface="Calibri"/>
              <a:cs typeface="Calibri"/>
            </a:endParaRPr>
          </a:p>
        </p:txBody>
      </p:sp>
      <p:sp>
        <p:nvSpPr>
          <p:cNvPr id="425999" name="Line 15"/>
          <p:cNvSpPr>
            <a:spLocks noChangeShapeType="1"/>
          </p:cNvSpPr>
          <p:nvPr/>
        </p:nvSpPr>
        <p:spPr bwMode="auto">
          <a:xfrm>
            <a:off x="4267200" y="4978400"/>
            <a:ext cx="0" cy="609600"/>
          </a:xfrm>
          <a:prstGeom prst="line">
            <a:avLst/>
          </a:prstGeom>
          <a:noFill/>
          <a:ln w="28575">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sz="2400">
              <a:latin typeface="Calibri"/>
              <a:cs typeface="Calibri"/>
            </a:endParaRPr>
          </a:p>
        </p:txBody>
      </p:sp>
      <p:sp>
        <p:nvSpPr>
          <p:cNvPr id="425986" name="Rectangle 2"/>
          <p:cNvSpPr>
            <a:spLocks noChangeArrowheads="1"/>
          </p:cNvSpPr>
          <p:nvPr>
            <p:ph type="title"/>
          </p:nvPr>
        </p:nvSpPr>
        <p:spPr bwMode="auto">
          <a:xfrm>
            <a:off x="152400" y="152400"/>
            <a:ext cx="8905875" cy="10361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63500" tIns="25400" rIns="63500" bIns="25400" numCol="1" anchor="t" anchorCtr="0" compatLnSpc="1">
            <a:prstTxWarp prst="textNoShape">
              <a:avLst/>
            </a:prstTxWarp>
            <a:spAutoFit/>
          </a:bodyPr>
          <a:lstStyle/>
          <a:p>
            <a:pPr algn="l"/>
            <a:r>
              <a:rPr lang="en-US" sz="3200" b="1" dirty="0">
                <a:solidFill>
                  <a:srgbClr val="000000"/>
                </a:solidFill>
                <a:latin typeface="Calibri"/>
                <a:cs typeface="Calibri"/>
              </a:rPr>
              <a:t>This sentence headline makes an assertion on the second topic: 28 points, no more than two lines</a:t>
            </a:r>
          </a:p>
        </p:txBody>
      </p:sp>
      <p:sp>
        <p:nvSpPr>
          <p:cNvPr id="425987" name="Rectangle 3"/>
          <p:cNvSpPr>
            <a:spLocks noChangeArrowheads="1"/>
          </p:cNvSpPr>
          <p:nvPr/>
        </p:nvSpPr>
        <p:spPr bwMode="auto">
          <a:xfrm>
            <a:off x="152400" y="1727200"/>
            <a:ext cx="3276600" cy="789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63500" tIns="25400" rIns="63500" bIns="25400">
            <a:spAutoFit/>
          </a:bodyPr>
          <a:lstStyle/>
          <a:p>
            <a:r>
              <a:rPr lang="en-US" sz="2400">
                <a:solidFill>
                  <a:srgbClr val="000099"/>
                </a:solidFill>
                <a:latin typeface="Calibri"/>
                <a:cs typeface="Calibri"/>
              </a:rPr>
              <a:t>Call-out, if necessary: keep to one or two lines</a:t>
            </a:r>
          </a:p>
        </p:txBody>
      </p:sp>
      <p:sp>
        <p:nvSpPr>
          <p:cNvPr id="425990" name="Rectangle 6"/>
          <p:cNvSpPr>
            <a:spLocks noChangeArrowheads="1"/>
          </p:cNvSpPr>
          <p:nvPr/>
        </p:nvSpPr>
        <p:spPr bwMode="auto">
          <a:xfrm>
            <a:off x="1143000" y="2645797"/>
            <a:ext cx="6781800" cy="2677656"/>
          </a:xfrm>
          <a:prstGeom prst="rect">
            <a:avLst/>
          </a:prstGeom>
          <a:solidFill>
            <a:srgbClr val="000099"/>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a:endParaRPr lang="en-US" sz="2800">
              <a:solidFill>
                <a:schemeClr val="bg1"/>
              </a:solidFill>
              <a:latin typeface="Calibri"/>
              <a:cs typeface="Calibri"/>
            </a:endParaRPr>
          </a:p>
          <a:p>
            <a:pPr algn="ctr"/>
            <a:endParaRPr lang="en-US" sz="2800">
              <a:solidFill>
                <a:schemeClr val="bg1"/>
              </a:solidFill>
              <a:latin typeface="Calibri"/>
              <a:cs typeface="Calibri"/>
            </a:endParaRPr>
          </a:p>
          <a:p>
            <a:pPr algn="ctr"/>
            <a:r>
              <a:rPr lang="en-US" sz="2800">
                <a:solidFill>
                  <a:schemeClr val="bg1"/>
                </a:solidFill>
                <a:latin typeface="Calibri"/>
                <a:cs typeface="Calibri"/>
              </a:rPr>
              <a:t>Image or equations supporting </a:t>
            </a:r>
            <a:br>
              <a:rPr lang="en-US" sz="2800">
                <a:solidFill>
                  <a:schemeClr val="bg1"/>
                </a:solidFill>
                <a:latin typeface="Calibri"/>
                <a:cs typeface="Calibri"/>
              </a:rPr>
            </a:br>
            <a:r>
              <a:rPr lang="en-US" sz="2800">
                <a:solidFill>
                  <a:schemeClr val="bg1"/>
                </a:solidFill>
                <a:latin typeface="Calibri"/>
                <a:cs typeface="Calibri"/>
              </a:rPr>
              <a:t>the headline assertion</a:t>
            </a:r>
          </a:p>
          <a:p>
            <a:pPr algn="ctr"/>
            <a:endParaRPr lang="en-US" sz="2800">
              <a:solidFill>
                <a:schemeClr val="bg1"/>
              </a:solidFill>
              <a:latin typeface="Calibri"/>
              <a:cs typeface="Calibri"/>
            </a:endParaRPr>
          </a:p>
          <a:p>
            <a:pPr algn="ctr"/>
            <a:endParaRPr lang="en-US" sz="2800">
              <a:solidFill>
                <a:schemeClr val="bg1"/>
              </a:solidFill>
              <a:latin typeface="Calibri"/>
              <a:cs typeface="Calibri"/>
            </a:endParaRPr>
          </a:p>
        </p:txBody>
      </p:sp>
      <p:sp>
        <p:nvSpPr>
          <p:cNvPr id="425991" name="Text Box 7"/>
          <p:cNvSpPr txBox="1">
            <a:spLocks noChangeArrowheads="1"/>
          </p:cNvSpPr>
          <p:nvPr/>
        </p:nvSpPr>
        <p:spPr bwMode="auto">
          <a:xfrm>
            <a:off x="8023225" y="6211888"/>
            <a:ext cx="892818" cy="523220"/>
          </a:xfrm>
          <a:prstGeom prst="rect">
            <a:avLst/>
          </a:prstGeom>
          <a:solidFill>
            <a:srgbClr val="000099"/>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800">
                <a:solidFill>
                  <a:schemeClr val="bg1"/>
                </a:solidFill>
                <a:latin typeface="Calibri"/>
                <a:cs typeface="Calibri"/>
              </a:rPr>
              <a:t>Logo</a:t>
            </a:r>
          </a:p>
        </p:txBody>
      </p:sp>
      <p:sp>
        <p:nvSpPr>
          <p:cNvPr id="425996" name="Line 12"/>
          <p:cNvSpPr>
            <a:spLocks noChangeShapeType="1"/>
          </p:cNvSpPr>
          <p:nvPr/>
        </p:nvSpPr>
        <p:spPr bwMode="auto">
          <a:xfrm>
            <a:off x="1295400" y="2463800"/>
            <a:ext cx="381000" cy="381000"/>
          </a:xfrm>
          <a:prstGeom prst="line">
            <a:avLst/>
          </a:prstGeom>
          <a:noFill/>
          <a:ln w="28575">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sz="2400">
              <a:latin typeface="Calibri"/>
              <a:cs typeface="Calibri"/>
            </a:endParaRPr>
          </a:p>
        </p:txBody>
      </p:sp>
      <p:sp>
        <p:nvSpPr>
          <p:cNvPr id="425997" name="Line 13"/>
          <p:cNvSpPr>
            <a:spLocks noChangeShapeType="1"/>
          </p:cNvSpPr>
          <p:nvPr/>
        </p:nvSpPr>
        <p:spPr bwMode="auto">
          <a:xfrm flipH="1">
            <a:off x="6858000" y="2463800"/>
            <a:ext cx="381000" cy="381000"/>
          </a:xfrm>
          <a:prstGeom prst="line">
            <a:avLst/>
          </a:prstGeom>
          <a:noFill/>
          <a:ln w="28575">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sz="2400">
              <a:latin typeface="Calibri"/>
              <a:cs typeface="Calibri"/>
            </a:endParaRPr>
          </a:p>
        </p:txBody>
      </p:sp>
      <p:sp>
        <p:nvSpPr>
          <p:cNvPr id="425998" name="Rectangle 14"/>
          <p:cNvSpPr>
            <a:spLocks noChangeArrowheads="1"/>
          </p:cNvSpPr>
          <p:nvPr/>
        </p:nvSpPr>
        <p:spPr bwMode="auto">
          <a:xfrm>
            <a:off x="5791200" y="1701800"/>
            <a:ext cx="3276600" cy="789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63500" tIns="25400" rIns="63500" bIns="25400">
            <a:spAutoFit/>
          </a:bodyPr>
          <a:lstStyle/>
          <a:p>
            <a:r>
              <a:rPr lang="en-US" sz="2400">
                <a:solidFill>
                  <a:srgbClr val="000099"/>
                </a:solidFill>
                <a:latin typeface="Calibri"/>
                <a:cs typeface="Calibri"/>
              </a:rPr>
              <a:t>Call-out, if necessary: keep to one or two lines</a:t>
            </a:r>
          </a:p>
        </p:txBody>
      </p:sp>
      <p:sp>
        <p:nvSpPr>
          <p:cNvPr id="426000" name="Rectangle 16"/>
          <p:cNvSpPr>
            <a:spLocks noChangeArrowheads="1"/>
          </p:cNvSpPr>
          <p:nvPr/>
        </p:nvSpPr>
        <p:spPr bwMode="auto">
          <a:xfrm>
            <a:off x="2590800" y="5664200"/>
            <a:ext cx="3276600" cy="789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63500" tIns="25400" rIns="63500" bIns="25400">
            <a:spAutoFit/>
          </a:bodyPr>
          <a:lstStyle/>
          <a:p>
            <a:r>
              <a:rPr lang="en-US" sz="2400">
                <a:solidFill>
                  <a:srgbClr val="000099"/>
                </a:solidFill>
                <a:latin typeface="Calibri"/>
                <a:cs typeface="Calibri"/>
              </a:rPr>
              <a:t>Call-out, if necessary: keep to one or two lines</a:t>
            </a: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9">
      <a:dk1>
        <a:srgbClr val="000099"/>
      </a:dk1>
      <a:lt1>
        <a:srgbClr val="FFFFFF"/>
      </a:lt1>
      <a:dk2>
        <a:srgbClr val="000000"/>
      </a:dk2>
      <a:lt2>
        <a:srgbClr val="000099"/>
      </a:lt2>
      <a:accent1>
        <a:srgbClr val="000000"/>
      </a:accent1>
      <a:accent2>
        <a:srgbClr val="000099"/>
      </a:accent2>
      <a:accent3>
        <a:srgbClr val="FFFFFF"/>
      </a:accent3>
      <a:accent4>
        <a:srgbClr val="000082"/>
      </a:accent4>
      <a:accent5>
        <a:srgbClr val="AAAAAA"/>
      </a:accent5>
      <a:accent6>
        <a:srgbClr val="00008A"/>
      </a:accent6>
      <a:hlink>
        <a:srgbClr val="000099"/>
      </a:hlink>
      <a:folHlink>
        <a:srgbClr val="000099"/>
      </a:folHlink>
    </a:clrScheme>
    <a:fontScheme name="Default Design">
      <a:majorFont>
        <a:latin typeface="Times New Roman"/>
        <a:ea typeface="ヒラギノ角ゴ Pro W3"/>
        <a:cs typeface=""/>
      </a:majorFont>
      <a:minorFont>
        <a:latin typeface="Times New Roman"/>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3399"/>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chemeClr val="tx1"/>
            </a:solidFill>
            <a:effectLst/>
            <a:latin typeface="Arial" charset="0"/>
            <a:ea typeface="ヒラギノ角ゴ Pro W3" charset="0"/>
          </a:defRPr>
        </a:defPPr>
      </a:lstStyle>
    </a:spDef>
    <a:lnDef>
      <a:spPr bwMode="auto">
        <a:xfrm>
          <a:off x="0" y="0"/>
          <a:ext cx="1" cy="1"/>
        </a:xfrm>
        <a:custGeom>
          <a:avLst/>
          <a:gdLst/>
          <a:ahLst/>
          <a:cxnLst/>
          <a:rect l="0" t="0" r="0" b="0"/>
          <a:pathLst/>
        </a:custGeom>
        <a:solidFill>
          <a:srgbClr val="003399"/>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chemeClr val="tx1"/>
            </a:solidFill>
            <a:effectLst/>
            <a:latin typeface="Arial" charset="0"/>
            <a:ea typeface="ヒラギノ角ゴ Pro W3"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FF"/>
        </a:dk1>
        <a:lt1>
          <a:srgbClr val="FFFFFF"/>
        </a:lt1>
        <a:dk2>
          <a:srgbClr val="0000FF"/>
        </a:dk2>
        <a:lt2>
          <a:srgbClr val="0000FF"/>
        </a:lt2>
        <a:accent1>
          <a:srgbClr val="990000"/>
        </a:accent1>
        <a:accent2>
          <a:srgbClr val="0000FF"/>
        </a:accent2>
        <a:accent3>
          <a:srgbClr val="FFFFFF"/>
        </a:accent3>
        <a:accent4>
          <a:srgbClr val="0000DA"/>
        </a:accent4>
        <a:accent5>
          <a:srgbClr val="CAAAAA"/>
        </a:accent5>
        <a:accent6>
          <a:srgbClr val="0000E7"/>
        </a:accent6>
        <a:hlink>
          <a:srgbClr val="0000FF"/>
        </a:hlink>
        <a:folHlink>
          <a:srgbClr val="0000FF"/>
        </a:folHlink>
      </a:clrScheme>
      <a:clrMap bg1="lt1" tx1="dk1" bg2="lt2" tx2="dk2" accent1="accent1" accent2="accent2" accent3="accent3" accent4="accent4" accent5="accent5" accent6="accent6" hlink="hlink" folHlink="folHlink"/>
    </a:extraClrScheme>
    <a:extraClrScheme>
      <a:clrScheme name="Default Design 9">
        <a:dk1>
          <a:srgbClr val="000099"/>
        </a:dk1>
        <a:lt1>
          <a:srgbClr val="FFFFFF"/>
        </a:lt1>
        <a:dk2>
          <a:srgbClr val="000000"/>
        </a:dk2>
        <a:lt2>
          <a:srgbClr val="000099"/>
        </a:lt2>
        <a:accent1>
          <a:srgbClr val="000000"/>
        </a:accent1>
        <a:accent2>
          <a:srgbClr val="000099"/>
        </a:accent2>
        <a:accent3>
          <a:srgbClr val="FFFFFF"/>
        </a:accent3>
        <a:accent4>
          <a:srgbClr val="000082"/>
        </a:accent4>
        <a:accent5>
          <a:srgbClr val="AAAAAA"/>
        </a:accent5>
        <a:accent6>
          <a:srgbClr val="00008A"/>
        </a:accent6>
        <a:hlink>
          <a:srgbClr val="000099"/>
        </a:hlink>
        <a:folHlink>
          <a:srgbClr val="0000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9">
      <a:dk1>
        <a:srgbClr val="000099"/>
      </a:dk1>
      <a:lt1>
        <a:srgbClr val="FFFFFF"/>
      </a:lt1>
      <a:dk2>
        <a:srgbClr val="000000"/>
      </a:dk2>
      <a:lt2>
        <a:srgbClr val="000099"/>
      </a:lt2>
      <a:accent1>
        <a:srgbClr val="000000"/>
      </a:accent1>
      <a:accent2>
        <a:srgbClr val="000099"/>
      </a:accent2>
      <a:accent3>
        <a:srgbClr val="FFFFFF"/>
      </a:accent3>
      <a:accent4>
        <a:srgbClr val="000082"/>
      </a:accent4>
      <a:accent5>
        <a:srgbClr val="AAAAAA"/>
      </a:accent5>
      <a:accent6>
        <a:srgbClr val="00008A"/>
      </a:accent6>
      <a:hlink>
        <a:srgbClr val="000099"/>
      </a:hlink>
      <a:folHlink>
        <a:srgbClr val="000099"/>
      </a:folHlink>
    </a:clrScheme>
    <a:fontScheme name="1_Default Design">
      <a:majorFont>
        <a:latin typeface="Times New Roman"/>
        <a:ea typeface="ヒラギノ角ゴ Pro W3"/>
        <a:cs typeface=""/>
      </a:majorFont>
      <a:minorFont>
        <a:latin typeface="Times New Roman"/>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3399"/>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chemeClr val="tx1"/>
            </a:solidFill>
            <a:effectLst/>
            <a:latin typeface="Arial" charset="0"/>
            <a:ea typeface="ヒラギノ角ゴ Pro W3" charset="0"/>
          </a:defRPr>
        </a:defPPr>
      </a:lstStyle>
    </a:spDef>
    <a:lnDef>
      <a:spPr bwMode="auto">
        <a:xfrm>
          <a:off x="0" y="0"/>
          <a:ext cx="1" cy="1"/>
        </a:xfrm>
        <a:custGeom>
          <a:avLst/>
          <a:gdLst/>
          <a:ahLst/>
          <a:cxnLst/>
          <a:rect l="0" t="0" r="0" b="0"/>
          <a:pathLst/>
        </a:custGeom>
        <a:solidFill>
          <a:srgbClr val="003399"/>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chemeClr val="tx1"/>
            </a:solidFill>
            <a:effectLst/>
            <a:latin typeface="Arial" charset="0"/>
            <a:ea typeface="ヒラギノ角ゴ Pro W3" charset="0"/>
          </a:defRPr>
        </a:defPPr>
      </a:lstStyle>
    </a:lnDef>
  </a:objectDefaults>
  <a:extraClrSchemeLst>
    <a:extraClrScheme>
      <a:clrScheme name="1_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Default Design 8">
        <a:dk1>
          <a:srgbClr val="0000FF"/>
        </a:dk1>
        <a:lt1>
          <a:srgbClr val="FFFFFF"/>
        </a:lt1>
        <a:dk2>
          <a:srgbClr val="0000FF"/>
        </a:dk2>
        <a:lt2>
          <a:srgbClr val="0000FF"/>
        </a:lt2>
        <a:accent1>
          <a:srgbClr val="990000"/>
        </a:accent1>
        <a:accent2>
          <a:srgbClr val="0000FF"/>
        </a:accent2>
        <a:accent3>
          <a:srgbClr val="FFFFFF"/>
        </a:accent3>
        <a:accent4>
          <a:srgbClr val="0000DA"/>
        </a:accent4>
        <a:accent5>
          <a:srgbClr val="CAAAAA"/>
        </a:accent5>
        <a:accent6>
          <a:srgbClr val="0000E7"/>
        </a:accent6>
        <a:hlink>
          <a:srgbClr val="0000FF"/>
        </a:hlink>
        <a:folHlink>
          <a:srgbClr val="0000FF"/>
        </a:folHlink>
      </a:clrScheme>
      <a:clrMap bg1="lt1" tx1="dk1" bg2="lt2" tx2="dk2" accent1="accent1" accent2="accent2" accent3="accent3" accent4="accent4" accent5="accent5" accent6="accent6" hlink="hlink" folHlink="folHlink"/>
    </a:extraClrScheme>
    <a:extraClrScheme>
      <a:clrScheme name="1_Default Design 9">
        <a:dk1>
          <a:srgbClr val="000099"/>
        </a:dk1>
        <a:lt1>
          <a:srgbClr val="FFFFFF"/>
        </a:lt1>
        <a:dk2>
          <a:srgbClr val="000000"/>
        </a:dk2>
        <a:lt2>
          <a:srgbClr val="000099"/>
        </a:lt2>
        <a:accent1>
          <a:srgbClr val="000000"/>
        </a:accent1>
        <a:accent2>
          <a:srgbClr val="000099"/>
        </a:accent2>
        <a:accent3>
          <a:srgbClr val="FFFFFF"/>
        </a:accent3>
        <a:accent4>
          <a:srgbClr val="000082"/>
        </a:accent4>
        <a:accent5>
          <a:srgbClr val="AAAAAA"/>
        </a:accent5>
        <a:accent6>
          <a:srgbClr val="00008A"/>
        </a:accent6>
        <a:hlink>
          <a:srgbClr val="000099"/>
        </a:hlink>
        <a:folHlink>
          <a:srgbClr val="0000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2_Default Design 9">
      <a:dk1>
        <a:srgbClr val="000099"/>
      </a:dk1>
      <a:lt1>
        <a:srgbClr val="FFFFFF"/>
      </a:lt1>
      <a:dk2>
        <a:srgbClr val="000000"/>
      </a:dk2>
      <a:lt2>
        <a:srgbClr val="000099"/>
      </a:lt2>
      <a:accent1>
        <a:srgbClr val="000000"/>
      </a:accent1>
      <a:accent2>
        <a:srgbClr val="000099"/>
      </a:accent2>
      <a:accent3>
        <a:srgbClr val="FFFFFF"/>
      </a:accent3>
      <a:accent4>
        <a:srgbClr val="000082"/>
      </a:accent4>
      <a:accent5>
        <a:srgbClr val="AAAAAA"/>
      </a:accent5>
      <a:accent6>
        <a:srgbClr val="00008A"/>
      </a:accent6>
      <a:hlink>
        <a:srgbClr val="000099"/>
      </a:hlink>
      <a:folHlink>
        <a:srgbClr val="000099"/>
      </a:folHlink>
    </a:clrScheme>
    <a:fontScheme name="2_Default Design">
      <a:majorFont>
        <a:latin typeface="Times New Roman"/>
        <a:ea typeface="ヒラギノ角ゴ Pro W3"/>
        <a:cs typeface=""/>
      </a:majorFont>
      <a:minorFont>
        <a:latin typeface="Times New Roman"/>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3399"/>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chemeClr val="tx1"/>
            </a:solidFill>
            <a:effectLst/>
            <a:latin typeface="Arial" charset="0"/>
            <a:ea typeface="ヒラギノ角ゴ Pro W3" charset="0"/>
          </a:defRPr>
        </a:defPPr>
      </a:lstStyle>
    </a:spDef>
    <a:lnDef>
      <a:spPr bwMode="auto">
        <a:xfrm>
          <a:off x="0" y="0"/>
          <a:ext cx="1" cy="1"/>
        </a:xfrm>
        <a:custGeom>
          <a:avLst/>
          <a:gdLst/>
          <a:ahLst/>
          <a:cxnLst/>
          <a:rect l="0" t="0" r="0" b="0"/>
          <a:pathLst/>
        </a:custGeom>
        <a:solidFill>
          <a:srgbClr val="003399"/>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chemeClr val="tx1"/>
            </a:solidFill>
            <a:effectLst/>
            <a:latin typeface="Arial" charset="0"/>
            <a:ea typeface="ヒラギノ角ゴ Pro W3" charset="0"/>
          </a:defRPr>
        </a:defPPr>
      </a:lstStyle>
    </a:lnDef>
  </a:objectDefaults>
  <a:extraClrSchemeLst>
    <a:extraClrScheme>
      <a:clrScheme name="2_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2_Default Design 8">
        <a:dk1>
          <a:srgbClr val="0000FF"/>
        </a:dk1>
        <a:lt1>
          <a:srgbClr val="FFFFFF"/>
        </a:lt1>
        <a:dk2>
          <a:srgbClr val="0000FF"/>
        </a:dk2>
        <a:lt2>
          <a:srgbClr val="0000FF"/>
        </a:lt2>
        <a:accent1>
          <a:srgbClr val="990000"/>
        </a:accent1>
        <a:accent2>
          <a:srgbClr val="0000FF"/>
        </a:accent2>
        <a:accent3>
          <a:srgbClr val="FFFFFF"/>
        </a:accent3>
        <a:accent4>
          <a:srgbClr val="0000DA"/>
        </a:accent4>
        <a:accent5>
          <a:srgbClr val="CAAAAA"/>
        </a:accent5>
        <a:accent6>
          <a:srgbClr val="0000E7"/>
        </a:accent6>
        <a:hlink>
          <a:srgbClr val="0000FF"/>
        </a:hlink>
        <a:folHlink>
          <a:srgbClr val="0000FF"/>
        </a:folHlink>
      </a:clrScheme>
      <a:clrMap bg1="lt1" tx1="dk1" bg2="lt2" tx2="dk2" accent1="accent1" accent2="accent2" accent3="accent3" accent4="accent4" accent5="accent5" accent6="accent6" hlink="hlink" folHlink="folHlink"/>
    </a:extraClrScheme>
    <a:extraClrScheme>
      <a:clrScheme name="2_Default Design 9">
        <a:dk1>
          <a:srgbClr val="000099"/>
        </a:dk1>
        <a:lt1>
          <a:srgbClr val="FFFFFF"/>
        </a:lt1>
        <a:dk2>
          <a:srgbClr val="000000"/>
        </a:dk2>
        <a:lt2>
          <a:srgbClr val="000099"/>
        </a:lt2>
        <a:accent1>
          <a:srgbClr val="000000"/>
        </a:accent1>
        <a:accent2>
          <a:srgbClr val="000099"/>
        </a:accent2>
        <a:accent3>
          <a:srgbClr val="FFFFFF"/>
        </a:accent3>
        <a:accent4>
          <a:srgbClr val="000082"/>
        </a:accent4>
        <a:accent5>
          <a:srgbClr val="AAAAAA"/>
        </a:accent5>
        <a:accent6>
          <a:srgbClr val="00008A"/>
        </a:accent6>
        <a:hlink>
          <a:srgbClr val="000099"/>
        </a:hlink>
        <a:folHlink>
          <a:srgbClr val="000099"/>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3399"/>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chemeClr val="tx1"/>
            </a:solidFill>
            <a:effectLst/>
            <a:latin typeface="Arial" charset="0"/>
            <a:ea typeface="ヒラギノ角ゴ Pro W3" charset="0"/>
          </a:defRPr>
        </a:defPPr>
      </a:lstStyle>
    </a:spDef>
    <a:lnDef>
      <a:spPr bwMode="auto">
        <a:xfrm>
          <a:off x="0" y="0"/>
          <a:ext cx="1" cy="1"/>
        </a:xfrm>
        <a:custGeom>
          <a:avLst/>
          <a:gdLst/>
          <a:ahLst/>
          <a:cxnLst/>
          <a:rect l="0" t="0" r="0" b="0"/>
          <a:pathLst/>
        </a:custGeom>
        <a:solidFill>
          <a:srgbClr val="003399"/>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chemeClr val="tx1"/>
            </a:solidFill>
            <a:effectLst/>
            <a:latin typeface="Arial" charset="0"/>
            <a:ea typeface="ヒラギノ角ゴ Pro W3"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10">
        <a:dk1>
          <a:srgbClr val="000000"/>
        </a:dk1>
        <a:lt1>
          <a:srgbClr val="FFFFFF"/>
        </a:lt1>
        <a:dk2>
          <a:srgbClr val="008000"/>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11">
        <a:dk1>
          <a:srgbClr val="000000"/>
        </a:dk1>
        <a:lt1>
          <a:srgbClr val="FFFFFF"/>
        </a:lt1>
        <a:dk2>
          <a:srgbClr val="008000"/>
        </a:dk2>
        <a:lt2>
          <a:srgbClr val="5F5F5F"/>
        </a:lt2>
        <a:accent1>
          <a:srgbClr val="C46200"/>
        </a:accent1>
        <a:accent2>
          <a:srgbClr val="3B812F"/>
        </a:accent2>
        <a:accent3>
          <a:srgbClr val="FFFFFF"/>
        </a:accent3>
        <a:accent4>
          <a:srgbClr val="000000"/>
        </a:accent4>
        <a:accent5>
          <a:srgbClr val="DEB7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12">
        <a:dk1>
          <a:srgbClr val="000000"/>
        </a:dk1>
        <a:lt1>
          <a:srgbClr val="FFFFFF"/>
        </a:lt1>
        <a:dk2>
          <a:srgbClr val="008000"/>
        </a:dk2>
        <a:lt2>
          <a:srgbClr val="5F5F5F"/>
        </a:lt2>
        <a:accent1>
          <a:srgbClr val="C46200"/>
        </a:accent1>
        <a:accent2>
          <a:srgbClr val="479D39"/>
        </a:accent2>
        <a:accent3>
          <a:srgbClr val="FFFFFF"/>
        </a:accent3>
        <a:accent4>
          <a:srgbClr val="000000"/>
        </a:accent4>
        <a:accent5>
          <a:srgbClr val="DEB7AA"/>
        </a:accent5>
        <a:accent6>
          <a:srgbClr val="3F8E33"/>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13">
        <a:dk1>
          <a:srgbClr val="000000"/>
        </a:dk1>
        <a:lt1>
          <a:srgbClr val="FFFFFF"/>
        </a:lt1>
        <a:dk2>
          <a:srgbClr val="336600"/>
        </a:dk2>
        <a:lt2>
          <a:srgbClr val="5F5F5F"/>
        </a:lt2>
        <a:accent1>
          <a:srgbClr val="C46200"/>
        </a:accent1>
        <a:accent2>
          <a:srgbClr val="479D39"/>
        </a:accent2>
        <a:accent3>
          <a:srgbClr val="FFFFFF"/>
        </a:accent3>
        <a:accent4>
          <a:srgbClr val="000000"/>
        </a:accent4>
        <a:accent5>
          <a:srgbClr val="DEB7AA"/>
        </a:accent5>
        <a:accent6>
          <a:srgbClr val="3F8E33"/>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14">
        <a:dk1>
          <a:srgbClr val="000000"/>
        </a:dk1>
        <a:lt1>
          <a:srgbClr val="FFFFFF"/>
        </a:lt1>
        <a:dk2>
          <a:srgbClr val="336600"/>
        </a:dk2>
        <a:lt2>
          <a:srgbClr val="5F5F5F"/>
        </a:lt2>
        <a:accent1>
          <a:srgbClr val="C46200"/>
        </a:accent1>
        <a:accent2>
          <a:srgbClr val="479D39"/>
        </a:accent2>
        <a:accent3>
          <a:srgbClr val="FFFFFF"/>
        </a:accent3>
        <a:accent4>
          <a:srgbClr val="000000"/>
        </a:accent4>
        <a:accent5>
          <a:srgbClr val="DEB7AA"/>
        </a:accent5>
        <a:accent6>
          <a:srgbClr val="3F8E33"/>
        </a:accent6>
        <a:hlink>
          <a:srgbClr val="996600"/>
        </a:hlink>
        <a:folHlink>
          <a:srgbClr val="93A03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Default Design">
  <a:themeElements>
    <a:clrScheme name="">
      <a:dk1>
        <a:srgbClr val="FFFFFF"/>
      </a:dk1>
      <a:lt1>
        <a:srgbClr val="FFFFFF"/>
      </a:lt1>
      <a:dk2>
        <a:srgbClr val="000099"/>
      </a:dk2>
      <a:lt2>
        <a:srgbClr val="FFFF00"/>
      </a:lt2>
      <a:accent1>
        <a:srgbClr val="FFFFFF"/>
      </a:accent1>
      <a:accent2>
        <a:srgbClr val="FFFFFF"/>
      </a:accent2>
      <a:accent3>
        <a:srgbClr val="AAAACA"/>
      </a:accent3>
      <a:accent4>
        <a:srgbClr val="DADADA"/>
      </a:accent4>
      <a:accent5>
        <a:srgbClr val="FFFFFF"/>
      </a:accent5>
      <a:accent6>
        <a:srgbClr val="E7E7E7"/>
      </a:accent6>
      <a:hlink>
        <a:srgbClr val="FFFFFF"/>
      </a:hlink>
      <a:folHlink>
        <a:srgbClr val="FFFFFF"/>
      </a:folHlink>
    </a:clrScheme>
    <a:fontScheme name="3_Default Design">
      <a:majorFont>
        <a:latin typeface="Times New Roman"/>
        <a:ea typeface="ヒラギノ角ゴ Pro W3"/>
        <a:cs typeface=""/>
      </a:majorFont>
      <a:minorFont>
        <a:latin typeface="Times New Roman"/>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3399"/>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chemeClr val="tx1"/>
            </a:solidFill>
            <a:effectLst/>
            <a:latin typeface="Arial" charset="0"/>
            <a:ea typeface="ヒラギノ角ゴ Pro W3" charset="0"/>
          </a:defRPr>
        </a:defPPr>
      </a:lstStyle>
    </a:spDef>
    <a:lnDef>
      <a:spPr bwMode="auto">
        <a:xfrm>
          <a:off x="0" y="0"/>
          <a:ext cx="1" cy="1"/>
        </a:xfrm>
        <a:custGeom>
          <a:avLst/>
          <a:gdLst/>
          <a:ahLst/>
          <a:cxnLst/>
          <a:rect l="0" t="0" r="0" b="0"/>
          <a:pathLst/>
        </a:custGeom>
        <a:solidFill>
          <a:srgbClr val="003399"/>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chemeClr val="tx1"/>
            </a:solidFill>
            <a:effectLst/>
            <a:latin typeface="Arial" charset="0"/>
            <a:ea typeface="ヒラギノ角ゴ Pro W3" charset="0"/>
          </a:defRPr>
        </a:defPPr>
      </a:lstStyle>
    </a:lnDef>
  </a:objectDefaults>
  <a:extraClrSchemeLst>
    <a:extraClrScheme>
      <a:clrScheme name="3_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_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3_Default Design 8">
        <a:dk1>
          <a:srgbClr val="0000FF"/>
        </a:dk1>
        <a:lt1>
          <a:srgbClr val="FFFFFF"/>
        </a:lt1>
        <a:dk2>
          <a:srgbClr val="0000FF"/>
        </a:dk2>
        <a:lt2>
          <a:srgbClr val="0000FF"/>
        </a:lt2>
        <a:accent1>
          <a:srgbClr val="990000"/>
        </a:accent1>
        <a:accent2>
          <a:srgbClr val="0000FF"/>
        </a:accent2>
        <a:accent3>
          <a:srgbClr val="FFFFFF"/>
        </a:accent3>
        <a:accent4>
          <a:srgbClr val="0000DA"/>
        </a:accent4>
        <a:accent5>
          <a:srgbClr val="CAAAAA"/>
        </a:accent5>
        <a:accent6>
          <a:srgbClr val="0000E7"/>
        </a:accent6>
        <a:hlink>
          <a:srgbClr val="0000FF"/>
        </a:hlink>
        <a:folHlink>
          <a:srgbClr val="0000FF"/>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Default Design">
  <a:themeElements>
    <a:clrScheme name="7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Default Desig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3399"/>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chemeClr val="tx1"/>
            </a:solidFill>
            <a:effectLst/>
            <a:latin typeface="Arial" charset="0"/>
            <a:ea typeface="ヒラギノ角ゴ Pro W3" charset="0"/>
          </a:defRPr>
        </a:defPPr>
      </a:lstStyle>
    </a:spDef>
    <a:lnDef>
      <a:spPr bwMode="auto">
        <a:xfrm>
          <a:off x="0" y="0"/>
          <a:ext cx="1" cy="1"/>
        </a:xfrm>
        <a:custGeom>
          <a:avLst/>
          <a:gdLst/>
          <a:ahLst/>
          <a:cxnLst/>
          <a:rect l="0" t="0" r="0" b="0"/>
          <a:pathLst/>
        </a:custGeom>
        <a:solidFill>
          <a:srgbClr val="003399"/>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chemeClr val="tx1"/>
            </a:solidFill>
            <a:effectLst/>
            <a:latin typeface="Arial" charset="0"/>
            <a:ea typeface="ヒラギノ角ゴ Pro W3" charset="0"/>
          </a:defRPr>
        </a:defPPr>
      </a:lstStyle>
    </a:lnDef>
  </a:objectDefaults>
  <a:extraClrSchemeLst>
    <a:extraClrScheme>
      <a:clrScheme name="7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000000"/>
      </a:lt2>
      <a:accent1>
        <a:srgbClr val="000000"/>
      </a:accent1>
      <a:accent2>
        <a:srgbClr val="000000"/>
      </a:accent2>
      <a:accent3>
        <a:srgbClr val="FFFFFF"/>
      </a:accent3>
      <a:accent4>
        <a:srgbClr val="000000"/>
      </a:accent4>
      <a:accent5>
        <a:srgbClr val="AAAAAA"/>
      </a:accent5>
      <a:accent6>
        <a:srgbClr val="000000"/>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10507</TotalTime>
  <Words>2224</Words>
  <Application>Microsoft Macintosh PowerPoint</Application>
  <PresentationFormat>On-screen Show (4:3)</PresentationFormat>
  <Paragraphs>243</Paragraphs>
  <Slides>15</Slides>
  <Notes>15</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15</vt:i4>
      </vt:variant>
    </vt:vector>
  </HeadingPairs>
  <TitlesOfParts>
    <vt:vector size="26" baseType="lpstr">
      <vt:lpstr>Times New Roman</vt:lpstr>
      <vt:lpstr>Arial</vt:lpstr>
      <vt:lpstr>Wingdings</vt:lpstr>
      <vt:lpstr>Times</vt:lpstr>
      <vt:lpstr>Arial Unicode MS</vt:lpstr>
      <vt:lpstr>Default Design</vt:lpstr>
      <vt:lpstr>1_Default Design</vt:lpstr>
      <vt:lpstr>2_Default Design</vt:lpstr>
      <vt:lpstr>Edge</vt:lpstr>
      <vt:lpstr>3_Default Design</vt:lpstr>
      <vt:lpstr>7_Default Design</vt:lpstr>
      <vt:lpstr>PowerPoint Presentation</vt:lpstr>
      <vt:lpstr>PowerPoint Presentation</vt:lpstr>
      <vt:lpstr>PowerPoint Presentation</vt:lpstr>
      <vt:lpstr>This presentation focuses on… (complete sentence, but go no more than two lines)</vt:lpstr>
      <vt:lpstr>This talk shows the validation of numerical models with experimental data</vt:lpstr>
      <vt:lpstr>This sentence headline makes an assertion on the first topic: 28 points, no more than two lines</vt:lpstr>
      <vt:lpstr>PowerPoint Presentation</vt:lpstr>
      <vt:lpstr>Composite materials are ideal for bipolar plates</vt:lpstr>
      <vt:lpstr>This sentence headline makes an assertion on the second topic: 28 points, no more than two lines</vt:lpstr>
      <vt:lpstr>Normalized friction factors and Nusselt numbers correlated our data with the data of others</vt:lpstr>
      <vt:lpstr>In pseudospectral methods some operations are carried out in Fourier space</vt:lpstr>
      <vt:lpstr>This sentence headline makes an assertion on the third topic: 28 points, no more than two lines</vt:lpstr>
      <vt:lpstr>PowerPoint Presentation</vt:lpstr>
      <vt:lpstr>In summary, this sentence headline states the most important assertion of the presentation</vt:lpstr>
      <vt:lpstr>In summary, the unit failed because of a short-circuit created by abrasion of wire insulation</vt:lpstr>
    </vt:vector>
  </TitlesOfParts>
  <Company>VaTech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 (Light Background)</dc:title>
  <dc:creator>Michael Alley</dc:creator>
  <cp:lastModifiedBy>Gilberto Camara</cp:lastModifiedBy>
  <cp:revision>424</cp:revision>
  <cp:lastPrinted>2002-04-02T15:25:37Z</cp:lastPrinted>
  <dcterms:created xsi:type="dcterms:W3CDTF">1999-07-28T16:24:50Z</dcterms:created>
  <dcterms:modified xsi:type="dcterms:W3CDTF">2012-09-15T02:10:44Z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alley@vt.edu</vt:lpwstr>
  </property>
  <property fmtid="{D5CDD505-2E9C-101B-9397-08002B2CF9AE}" pid="8" name="HomePage">
    <vt:lpwstr>http://www.me.vt.edu/writing/</vt:lpwstr>
  </property>
  <property fmtid="{D5CDD505-2E9C-101B-9397-08002B2CF9AE}" pid="9" name="Other">
    <vt:lpwstr>Virginia Tech</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4</vt:i4>
  </property>
  <property fmtid="{D5CDD505-2E9C-101B-9397-08002B2CF9AE}" pid="21" name="OutputDir">
    <vt:lpwstr>D:\My Documents\web pages\handbook\visuals\</vt:lpwstr>
  </property>
</Properties>
</file>