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75" r:id="rId2"/>
  </p:sldMasterIdLst>
  <p:notesMasterIdLst>
    <p:notesMasterId r:id="rId39"/>
  </p:notesMasterIdLst>
  <p:handoutMasterIdLst>
    <p:handoutMasterId r:id="rId40"/>
  </p:handoutMasterIdLst>
  <p:sldIdLst>
    <p:sldId id="256" r:id="rId3"/>
    <p:sldId id="280" r:id="rId4"/>
    <p:sldId id="281" r:id="rId5"/>
    <p:sldId id="282" r:id="rId6"/>
    <p:sldId id="283" r:id="rId7"/>
    <p:sldId id="285" r:id="rId8"/>
    <p:sldId id="284" r:id="rId9"/>
    <p:sldId id="286" r:id="rId10"/>
    <p:sldId id="277" r:id="rId11"/>
    <p:sldId id="278" r:id="rId12"/>
    <p:sldId id="279" r:id="rId13"/>
    <p:sldId id="260" r:id="rId14"/>
    <p:sldId id="261" r:id="rId15"/>
    <p:sldId id="262" r:id="rId16"/>
    <p:sldId id="264" r:id="rId17"/>
    <p:sldId id="257" r:id="rId18"/>
    <p:sldId id="287" r:id="rId19"/>
    <p:sldId id="288" r:id="rId20"/>
    <p:sldId id="301" r:id="rId21"/>
    <p:sldId id="302" r:id="rId22"/>
    <p:sldId id="303" r:id="rId23"/>
    <p:sldId id="304" r:id="rId24"/>
    <p:sldId id="305" r:id="rId25"/>
    <p:sldId id="306" r:id="rId26"/>
    <p:sldId id="307" r:id="rId27"/>
    <p:sldId id="290" r:id="rId28"/>
    <p:sldId id="291" r:id="rId29"/>
    <p:sldId id="292" r:id="rId30"/>
    <p:sldId id="293" r:id="rId31"/>
    <p:sldId id="294" r:id="rId32"/>
    <p:sldId id="295" r:id="rId33"/>
    <p:sldId id="296" r:id="rId34"/>
    <p:sldId id="297" r:id="rId35"/>
    <p:sldId id="298" r:id="rId36"/>
    <p:sldId id="299" r:id="rId37"/>
    <p:sldId id="300" r:id="rId38"/>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Humnst777 BT" charset="0"/>
        <a:ea typeface="Geneva" charset="0"/>
        <a:cs typeface="Geneva" charset="0"/>
      </a:defRPr>
    </a:lvl1pPr>
    <a:lvl2pPr marL="457200" algn="l" rtl="0" fontAlgn="base">
      <a:spcBef>
        <a:spcPct val="0"/>
      </a:spcBef>
      <a:spcAft>
        <a:spcPct val="0"/>
      </a:spcAft>
      <a:defRPr kern="1200">
        <a:solidFill>
          <a:schemeClr val="tx1"/>
        </a:solidFill>
        <a:latin typeface="Humnst777 BT" charset="0"/>
        <a:ea typeface="Geneva" charset="0"/>
        <a:cs typeface="Geneva" charset="0"/>
      </a:defRPr>
    </a:lvl2pPr>
    <a:lvl3pPr marL="914400" algn="l" rtl="0" fontAlgn="base">
      <a:spcBef>
        <a:spcPct val="0"/>
      </a:spcBef>
      <a:spcAft>
        <a:spcPct val="0"/>
      </a:spcAft>
      <a:defRPr kern="1200">
        <a:solidFill>
          <a:schemeClr val="tx1"/>
        </a:solidFill>
        <a:latin typeface="Humnst777 BT" charset="0"/>
        <a:ea typeface="Geneva" charset="0"/>
        <a:cs typeface="Geneva" charset="0"/>
      </a:defRPr>
    </a:lvl3pPr>
    <a:lvl4pPr marL="1371600" algn="l" rtl="0" fontAlgn="base">
      <a:spcBef>
        <a:spcPct val="0"/>
      </a:spcBef>
      <a:spcAft>
        <a:spcPct val="0"/>
      </a:spcAft>
      <a:defRPr kern="1200">
        <a:solidFill>
          <a:schemeClr val="tx1"/>
        </a:solidFill>
        <a:latin typeface="Humnst777 BT" charset="0"/>
        <a:ea typeface="Geneva" charset="0"/>
        <a:cs typeface="Geneva" charset="0"/>
      </a:defRPr>
    </a:lvl4pPr>
    <a:lvl5pPr marL="1828800" algn="l" rtl="0" fontAlgn="base">
      <a:spcBef>
        <a:spcPct val="0"/>
      </a:spcBef>
      <a:spcAft>
        <a:spcPct val="0"/>
      </a:spcAft>
      <a:defRPr kern="1200">
        <a:solidFill>
          <a:schemeClr val="tx1"/>
        </a:solidFill>
        <a:latin typeface="Humnst777 BT" charset="0"/>
        <a:ea typeface="Geneva" charset="0"/>
        <a:cs typeface="Geneva" charset="0"/>
      </a:defRPr>
    </a:lvl5pPr>
    <a:lvl6pPr marL="2286000" algn="l" defTabSz="457200" rtl="0" eaLnBrk="1" latinLnBrk="0" hangingPunct="1">
      <a:defRPr kern="1200">
        <a:solidFill>
          <a:schemeClr val="tx1"/>
        </a:solidFill>
        <a:latin typeface="Humnst777 BT" charset="0"/>
        <a:ea typeface="Geneva" charset="0"/>
        <a:cs typeface="Geneva" charset="0"/>
      </a:defRPr>
    </a:lvl6pPr>
    <a:lvl7pPr marL="2743200" algn="l" defTabSz="457200" rtl="0" eaLnBrk="1" latinLnBrk="0" hangingPunct="1">
      <a:defRPr kern="1200">
        <a:solidFill>
          <a:schemeClr val="tx1"/>
        </a:solidFill>
        <a:latin typeface="Humnst777 BT" charset="0"/>
        <a:ea typeface="Geneva" charset="0"/>
        <a:cs typeface="Geneva" charset="0"/>
      </a:defRPr>
    </a:lvl7pPr>
    <a:lvl8pPr marL="3200400" algn="l" defTabSz="457200" rtl="0" eaLnBrk="1" latinLnBrk="0" hangingPunct="1">
      <a:defRPr kern="1200">
        <a:solidFill>
          <a:schemeClr val="tx1"/>
        </a:solidFill>
        <a:latin typeface="Humnst777 BT" charset="0"/>
        <a:ea typeface="Geneva" charset="0"/>
        <a:cs typeface="Geneva" charset="0"/>
      </a:defRPr>
    </a:lvl8pPr>
    <a:lvl9pPr marL="3657600" algn="l" defTabSz="457200" rtl="0" eaLnBrk="1" latinLnBrk="0" hangingPunct="1">
      <a:defRPr kern="1200">
        <a:solidFill>
          <a:schemeClr val="tx1"/>
        </a:solidFill>
        <a:latin typeface="Humnst777 BT" charset="0"/>
        <a:ea typeface="Geneva" charset="0"/>
        <a:cs typeface="Genev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99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04" y="-2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5939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5939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5939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44F4B348-109B-804E-B52F-753A1B8AF67B}" type="slidenum">
              <a:rPr lang="en-US"/>
              <a:pPr>
                <a:defRPr/>
              </a:pPr>
              <a:t>‹#›</a:t>
            </a:fld>
            <a:endParaRPr lang="en-US"/>
          </a:p>
        </p:txBody>
      </p:sp>
    </p:spTree>
    <p:extLst>
      <p:ext uri="{BB962C8B-B14F-4D97-AF65-F5344CB8AC3E}">
        <p14:creationId xmlns:p14="http://schemas.microsoft.com/office/powerpoint/2010/main" val="9335447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pt-BR"/>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pt-BR"/>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pt-BR"/>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82EC1949-4877-B444-9A39-32576D62B586}" type="slidenum">
              <a:rPr lang="pt-BR"/>
              <a:pPr>
                <a:defRPr/>
              </a:pPr>
              <a:t>‹#›</a:t>
            </a:fld>
            <a:endParaRPr lang="pt-BR"/>
          </a:p>
        </p:txBody>
      </p:sp>
    </p:spTree>
    <p:extLst>
      <p:ext uri="{BB962C8B-B14F-4D97-AF65-F5344CB8AC3E}">
        <p14:creationId xmlns:p14="http://schemas.microsoft.com/office/powerpoint/2010/main" val="34183566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Geneva" charset="0"/>
        <a:cs typeface="Geneva" charset="0"/>
      </a:defRPr>
    </a:lvl1pPr>
    <a:lvl2pPr marL="457200" algn="l" rtl="0" eaLnBrk="0" fontAlgn="base" hangingPunct="0">
      <a:spcBef>
        <a:spcPct val="30000"/>
      </a:spcBef>
      <a:spcAft>
        <a:spcPct val="0"/>
      </a:spcAft>
      <a:defRPr sz="1200" kern="1200">
        <a:solidFill>
          <a:schemeClr val="tx1"/>
        </a:solidFill>
        <a:latin typeface="Arial" charset="0"/>
        <a:ea typeface="Geneva" charset="0"/>
        <a:cs typeface="+mn-cs"/>
      </a:defRPr>
    </a:lvl2pPr>
    <a:lvl3pPr marL="914400" algn="l" rtl="0" eaLnBrk="0" fontAlgn="base" hangingPunct="0">
      <a:spcBef>
        <a:spcPct val="30000"/>
      </a:spcBef>
      <a:spcAft>
        <a:spcPct val="0"/>
      </a:spcAft>
      <a:defRPr sz="1200" kern="1200">
        <a:solidFill>
          <a:schemeClr val="tx1"/>
        </a:solidFill>
        <a:latin typeface="Arial" charset="0"/>
        <a:ea typeface="Geneva"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Geneva"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9B8C93B-C06B-5745-8F88-858F52285BAB}" type="slidenum">
              <a:rPr lang="pt-BR"/>
              <a:pPr>
                <a:defRPr/>
              </a:pPr>
              <a:t>1</a:t>
            </a:fld>
            <a:endParaRPr lang="pt-BR"/>
          </a:p>
        </p:txBody>
      </p:sp>
      <p:sp>
        <p:nvSpPr>
          <p:cNvPr id="9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2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Geneva" charset="0"/>
                <a:cs typeface="Geneva" charset="0"/>
              </a:defRPr>
            </a:lvl1pPr>
            <a:lvl2pPr marL="742950" indent="-285750" eaLnBrk="0" hangingPunct="0">
              <a:defRPr sz="1400">
                <a:solidFill>
                  <a:schemeClr val="tx1"/>
                </a:solidFill>
                <a:latin typeface="Arial" charset="0"/>
                <a:ea typeface="Geneva" charset="0"/>
              </a:defRPr>
            </a:lvl2pPr>
            <a:lvl3pPr marL="1143000" indent="-228600" eaLnBrk="0" hangingPunct="0">
              <a:defRPr sz="1400">
                <a:solidFill>
                  <a:schemeClr val="tx1"/>
                </a:solidFill>
                <a:latin typeface="Arial" charset="0"/>
                <a:ea typeface="Geneva" charset="0"/>
              </a:defRPr>
            </a:lvl3pPr>
            <a:lvl4pPr marL="1600200" indent="-228600" eaLnBrk="0" hangingPunct="0">
              <a:defRPr sz="1400">
                <a:solidFill>
                  <a:schemeClr val="tx1"/>
                </a:solidFill>
                <a:latin typeface="Arial" charset="0"/>
                <a:ea typeface="Geneva" charset="0"/>
              </a:defRPr>
            </a:lvl4pPr>
            <a:lvl5pPr marL="2057400" indent="-228600" eaLnBrk="0" hangingPunct="0">
              <a:defRPr sz="1400">
                <a:solidFill>
                  <a:schemeClr val="tx1"/>
                </a:solidFill>
                <a:latin typeface="Arial" charset="0"/>
                <a:ea typeface="Geneva" charset="0"/>
              </a:defRPr>
            </a:lvl5pPr>
            <a:lvl6pPr marL="2514600" indent="-228600" eaLnBrk="0" fontAlgn="base" hangingPunct="0">
              <a:spcBef>
                <a:spcPct val="0"/>
              </a:spcBef>
              <a:spcAft>
                <a:spcPct val="0"/>
              </a:spcAft>
              <a:defRPr sz="1400">
                <a:solidFill>
                  <a:schemeClr val="tx1"/>
                </a:solidFill>
                <a:latin typeface="Arial" charset="0"/>
                <a:ea typeface="Geneva" charset="0"/>
              </a:defRPr>
            </a:lvl6pPr>
            <a:lvl7pPr marL="2971800" indent="-228600" eaLnBrk="0" fontAlgn="base" hangingPunct="0">
              <a:spcBef>
                <a:spcPct val="0"/>
              </a:spcBef>
              <a:spcAft>
                <a:spcPct val="0"/>
              </a:spcAft>
              <a:defRPr sz="1400">
                <a:solidFill>
                  <a:schemeClr val="tx1"/>
                </a:solidFill>
                <a:latin typeface="Arial" charset="0"/>
                <a:ea typeface="Geneva" charset="0"/>
              </a:defRPr>
            </a:lvl7pPr>
            <a:lvl8pPr marL="3429000" indent="-228600" eaLnBrk="0" fontAlgn="base" hangingPunct="0">
              <a:spcBef>
                <a:spcPct val="0"/>
              </a:spcBef>
              <a:spcAft>
                <a:spcPct val="0"/>
              </a:spcAft>
              <a:defRPr sz="1400">
                <a:solidFill>
                  <a:schemeClr val="tx1"/>
                </a:solidFill>
                <a:latin typeface="Arial" charset="0"/>
                <a:ea typeface="Geneva" charset="0"/>
              </a:defRPr>
            </a:lvl8pPr>
            <a:lvl9pPr marL="3886200" indent="-228600" eaLnBrk="0" fontAlgn="base" hangingPunct="0">
              <a:spcBef>
                <a:spcPct val="0"/>
              </a:spcBef>
              <a:spcAft>
                <a:spcPct val="0"/>
              </a:spcAft>
              <a:defRPr sz="1400">
                <a:solidFill>
                  <a:schemeClr val="tx1"/>
                </a:solidFill>
                <a:latin typeface="Arial" charset="0"/>
                <a:ea typeface="Geneva" charset="0"/>
              </a:defRPr>
            </a:lvl9pPr>
          </a:lstStyle>
          <a:p>
            <a:pPr eaLnBrk="1" hangingPunct="1">
              <a:defRPr/>
            </a:pPr>
            <a:fld id="{2A3842E7-1023-884A-849F-181FB3655461}" type="slidenum">
              <a:rPr lang="en-US" sz="1200" smtClean="0"/>
              <a:pPr eaLnBrk="1" hangingPunct="1">
                <a:defRPr/>
              </a:pPr>
              <a:t>20</a:t>
            </a:fld>
            <a:endParaRPr lang="en-US" sz="1200" smtClean="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Geneva" charset="0"/>
                <a:cs typeface="Geneva" charset="0"/>
              </a:defRPr>
            </a:lvl1pPr>
            <a:lvl2pPr marL="742950" indent="-285750" eaLnBrk="0" hangingPunct="0">
              <a:defRPr sz="1400">
                <a:solidFill>
                  <a:schemeClr val="tx1"/>
                </a:solidFill>
                <a:latin typeface="Arial" charset="0"/>
                <a:ea typeface="Geneva" charset="0"/>
              </a:defRPr>
            </a:lvl2pPr>
            <a:lvl3pPr marL="1143000" indent="-228600" eaLnBrk="0" hangingPunct="0">
              <a:defRPr sz="1400">
                <a:solidFill>
                  <a:schemeClr val="tx1"/>
                </a:solidFill>
                <a:latin typeface="Arial" charset="0"/>
                <a:ea typeface="Geneva" charset="0"/>
              </a:defRPr>
            </a:lvl3pPr>
            <a:lvl4pPr marL="1600200" indent="-228600" eaLnBrk="0" hangingPunct="0">
              <a:defRPr sz="1400">
                <a:solidFill>
                  <a:schemeClr val="tx1"/>
                </a:solidFill>
                <a:latin typeface="Arial" charset="0"/>
                <a:ea typeface="Geneva" charset="0"/>
              </a:defRPr>
            </a:lvl4pPr>
            <a:lvl5pPr marL="2057400" indent="-228600" eaLnBrk="0" hangingPunct="0">
              <a:defRPr sz="1400">
                <a:solidFill>
                  <a:schemeClr val="tx1"/>
                </a:solidFill>
                <a:latin typeface="Arial" charset="0"/>
                <a:ea typeface="Geneva" charset="0"/>
              </a:defRPr>
            </a:lvl5pPr>
            <a:lvl6pPr marL="2514600" indent="-228600" eaLnBrk="0" fontAlgn="base" hangingPunct="0">
              <a:spcBef>
                <a:spcPct val="0"/>
              </a:spcBef>
              <a:spcAft>
                <a:spcPct val="0"/>
              </a:spcAft>
              <a:defRPr sz="1400">
                <a:solidFill>
                  <a:schemeClr val="tx1"/>
                </a:solidFill>
                <a:latin typeface="Arial" charset="0"/>
                <a:ea typeface="Geneva" charset="0"/>
              </a:defRPr>
            </a:lvl6pPr>
            <a:lvl7pPr marL="2971800" indent="-228600" eaLnBrk="0" fontAlgn="base" hangingPunct="0">
              <a:spcBef>
                <a:spcPct val="0"/>
              </a:spcBef>
              <a:spcAft>
                <a:spcPct val="0"/>
              </a:spcAft>
              <a:defRPr sz="1400">
                <a:solidFill>
                  <a:schemeClr val="tx1"/>
                </a:solidFill>
                <a:latin typeface="Arial" charset="0"/>
                <a:ea typeface="Geneva" charset="0"/>
              </a:defRPr>
            </a:lvl7pPr>
            <a:lvl8pPr marL="3429000" indent="-228600" eaLnBrk="0" fontAlgn="base" hangingPunct="0">
              <a:spcBef>
                <a:spcPct val="0"/>
              </a:spcBef>
              <a:spcAft>
                <a:spcPct val="0"/>
              </a:spcAft>
              <a:defRPr sz="1400">
                <a:solidFill>
                  <a:schemeClr val="tx1"/>
                </a:solidFill>
                <a:latin typeface="Arial" charset="0"/>
                <a:ea typeface="Geneva" charset="0"/>
              </a:defRPr>
            </a:lvl8pPr>
            <a:lvl9pPr marL="3886200" indent="-228600" eaLnBrk="0" fontAlgn="base" hangingPunct="0">
              <a:spcBef>
                <a:spcPct val="0"/>
              </a:spcBef>
              <a:spcAft>
                <a:spcPct val="0"/>
              </a:spcAft>
              <a:defRPr sz="1400">
                <a:solidFill>
                  <a:schemeClr val="tx1"/>
                </a:solidFill>
                <a:latin typeface="Arial" charset="0"/>
                <a:ea typeface="Geneva" charset="0"/>
              </a:defRPr>
            </a:lvl9pPr>
          </a:lstStyle>
          <a:p>
            <a:pPr eaLnBrk="1" hangingPunct="1">
              <a:defRPr/>
            </a:pPr>
            <a:fld id="{81380C86-E2E9-1944-9835-AE6D12571EC9}" type="slidenum">
              <a:rPr lang="pt-BR" sz="1200" smtClean="0"/>
              <a:pPr eaLnBrk="1" hangingPunct="1">
                <a:defRPr/>
              </a:pPr>
              <a:t>21</a:t>
            </a:fld>
            <a:endParaRPr lang="pt-BR" sz="1200" smtClean="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b="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Geneva" charset="0"/>
                <a:cs typeface="Geneva" charset="0"/>
              </a:defRPr>
            </a:lvl1pPr>
            <a:lvl2pPr marL="742950" indent="-285750" eaLnBrk="0" hangingPunct="0">
              <a:defRPr sz="1400">
                <a:solidFill>
                  <a:schemeClr val="tx1"/>
                </a:solidFill>
                <a:latin typeface="Arial" charset="0"/>
                <a:ea typeface="Geneva" charset="0"/>
              </a:defRPr>
            </a:lvl2pPr>
            <a:lvl3pPr marL="1143000" indent="-228600" eaLnBrk="0" hangingPunct="0">
              <a:defRPr sz="1400">
                <a:solidFill>
                  <a:schemeClr val="tx1"/>
                </a:solidFill>
                <a:latin typeface="Arial" charset="0"/>
                <a:ea typeface="Geneva" charset="0"/>
              </a:defRPr>
            </a:lvl3pPr>
            <a:lvl4pPr marL="1600200" indent="-228600" eaLnBrk="0" hangingPunct="0">
              <a:defRPr sz="1400">
                <a:solidFill>
                  <a:schemeClr val="tx1"/>
                </a:solidFill>
                <a:latin typeface="Arial" charset="0"/>
                <a:ea typeface="Geneva" charset="0"/>
              </a:defRPr>
            </a:lvl4pPr>
            <a:lvl5pPr marL="2057400" indent="-228600" eaLnBrk="0" hangingPunct="0">
              <a:defRPr sz="1400">
                <a:solidFill>
                  <a:schemeClr val="tx1"/>
                </a:solidFill>
                <a:latin typeface="Arial" charset="0"/>
                <a:ea typeface="Geneva" charset="0"/>
              </a:defRPr>
            </a:lvl5pPr>
            <a:lvl6pPr marL="2514600" indent="-228600" eaLnBrk="0" fontAlgn="base" hangingPunct="0">
              <a:spcBef>
                <a:spcPct val="0"/>
              </a:spcBef>
              <a:spcAft>
                <a:spcPct val="0"/>
              </a:spcAft>
              <a:defRPr sz="1400">
                <a:solidFill>
                  <a:schemeClr val="tx1"/>
                </a:solidFill>
                <a:latin typeface="Arial" charset="0"/>
                <a:ea typeface="Geneva" charset="0"/>
              </a:defRPr>
            </a:lvl6pPr>
            <a:lvl7pPr marL="2971800" indent="-228600" eaLnBrk="0" fontAlgn="base" hangingPunct="0">
              <a:spcBef>
                <a:spcPct val="0"/>
              </a:spcBef>
              <a:spcAft>
                <a:spcPct val="0"/>
              </a:spcAft>
              <a:defRPr sz="1400">
                <a:solidFill>
                  <a:schemeClr val="tx1"/>
                </a:solidFill>
                <a:latin typeface="Arial" charset="0"/>
                <a:ea typeface="Geneva" charset="0"/>
              </a:defRPr>
            </a:lvl7pPr>
            <a:lvl8pPr marL="3429000" indent="-228600" eaLnBrk="0" fontAlgn="base" hangingPunct="0">
              <a:spcBef>
                <a:spcPct val="0"/>
              </a:spcBef>
              <a:spcAft>
                <a:spcPct val="0"/>
              </a:spcAft>
              <a:defRPr sz="1400">
                <a:solidFill>
                  <a:schemeClr val="tx1"/>
                </a:solidFill>
                <a:latin typeface="Arial" charset="0"/>
                <a:ea typeface="Geneva" charset="0"/>
              </a:defRPr>
            </a:lvl8pPr>
            <a:lvl9pPr marL="3886200" indent="-228600" eaLnBrk="0" fontAlgn="base" hangingPunct="0">
              <a:spcBef>
                <a:spcPct val="0"/>
              </a:spcBef>
              <a:spcAft>
                <a:spcPct val="0"/>
              </a:spcAft>
              <a:defRPr sz="1400">
                <a:solidFill>
                  <a:schemeClr val="tx1"/>
                </a:solidFill>
                <a:latin typeface="Arial" charset="0"/>
                <a:ea typeface="Geneva" charset="0"/>
              </a:defRPr>
            </a:lvl9pPr>
          </a:lstStyle>
          <a:p>
            <a:pPr eaLnBrk="1" hangingPunct="1">
              <a:defRPr/>
            </a:pPr>
            <a:fld id="{05FE3327-1A72-4B4C-8832-D5B1B5BEDC0D}" type="slidenum">
              <a:rPr lang="pt-BR" sz="1200" smtClean="0"/>
              <a:pPr eaLnBrk="1" hangingPunct="1">
                <a:defRPr/>
              </a:pPr>
              <a:t>22</a:t>
            </a:fld>
            <a:endParaRPr lang="pt-BR" sz="1200" smtClean="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Geneva" charset="0"/>
                <a:cs typeface="Geneva" charset="0"/>
              </a:defRPr>
            </a:lvl1pPr>
            <a:lvl2pPr marL="742950" indent="-285750" eaLnBrk="0" hangingPunct="0">
              <a:defRPr sz="1400">
                <a:solidFill>
                  <a:schemeClr val="tx1"/>
                </a:solidFill>
                <a:latin typeface="Arial" charset="0"/>
                <a:ea typeface="Geneva" charset="0"/>
              </a:defRPr>
            </a:lvl2pPr>
            <a:lvl3pPr marL="1143000" indent="-228600" eaLnBrk="0" hangingPunct="0">
              <a:defRPr sz="1400">
                <a:solidFill>
                  <a:schemeClr val="tx1"/>
                </a:solidFill>
                <a:latin typeface="Arial" charset="0"/>
                <a:ea typeface="Geneva" charset="0"/>
              </a:defRPr>
            </a:lvl3pPr>
            <a:lvl4pPr marL="1600200" indent="-228600" eaLnBrk="0" hangingPunct="0">
              <a:defRPr sz="1400">
                <a:solidFill>
                  <a:schemeClr val="tx1"/>
                </a:solidFill>
                <a:latin typeface="Arial" charset="0"/>
                <a:ea typeface="Geneva" charset="0"/>
              </a:defRPr>
            </a:lvl4pPr>
            <a:lvl5pPr marL="2057400" indent="-228600" eaLnBrk="0" hangingPunct="0">
              <a:defRPr sz="1400">
                <a:solidFill>
                  <a:schemeClr val="tx1"/>
                </a:solidFill>
                <a:latin typeface="Arial" charset="0"/>
                <a:ea typeface="Geneva" charset="0"/>
              </a:defRPr>
            </a:lvl5pPr>
            <a:lvl6pPr marL="2514600" indent="-228600" eaLnBrk="0" fontAlgn="base" hangingPunct="0">
              <a:spcBef>
                <a:spcPct val="0"/>
              </a:spcBef>
              <a:spcAft>
                <a:spcPct val="0"/>
              </a:spcAft>
              <a:defRPr sz="1400">
                <a:solidFill>
                  <a:schemeClr val="tx1"/>
                </a:solidFill>
                <a:latin typeface="Arial" charset="0"/>
                <a:ea typeface="Geneva" charset="0"/>
              </a:defRPr>
            </a:lvl6pPr>
            <a:lvl7pPr marL="2971800" indent="-228600" eaLnBrk="0" fontAlgn="base" hangingPunct="0">
              <a:spcBef>
                <a:spcPct val="0"/>
              </a:spcBef>
              <a:spcAft>
                <a:spcPct val="0"/>
              </a:spcAft>
              <a:defRPr sz="1400">
                <a:solidFill>
                  <a:schemeClr val="tx1"/>
                </a:solidFill>
                <a:latin typeface="Arial" charset="0"/>
                <a:ea typeface="Geneva" charset="0"/>
              </a:defRPr>
            </a:lvl7pPr>
            <a:lvl8pPr marL="3429000" indent="-228600" eaLnBrk="0" fontAlgn="base" hangingPunct="0">
              <a:spcBef>
                <a:spcPct val="0"/>
              </a:spcBef>
              <a:spcAft>
                <a:spcPct val="0"/>
              </a:spcAft>
              <a:defRPr sz="1400">
                <a:solidFill>
                  <a:schemeClr val="tx1"/>
                </a:solidFill>
                <a:latin typeface="Arial" charset="0"/>
                <a:ea typeface="Geneva" charset="0"/>
              </a:defRPr>
            </a:lvl8pPr>
            <a:lvl9pPr marL="3886200" indent="-228600" eaLnBrk="0" fontAlgn="base" hangingPunct="0">
              <a:spcBef>
                <a:spcPct val="0"/>
              </a:spcBef>
              <a:spcAft>
                <a:spcPct val="0"/>
              </a:spcAft>
              <a:defRPr sz="1400">
                <a:solidFill>
                  <a:schemeClr val="tx1"/>
                </a:solidFill>
                <a:latin typeface="Arial" charset="0"/>
                <a:ea typeface="Geneva" charset="0"/>
              </a:defRPr>
            </a:lvl9pPr>
          </a:lstStyle>
          <a:p>
            <a:pPr eaLnBrk="1" hangingPunct="1">
              <a:defRPr/>
            </a:pPr>
            <a:fld id="{C1A26DAF-AC27-A349-8FCC-72A54761E559}" type="slidenum">
              <a:rPr lang="pt-BR" sz="1200" smtClean="0"/>
              <a:pPr eaLnBrk="1" hangingPunct="1">
                <a:defRPr/>
              </a:pPr>
              <a:t>23</a:t>
            </a:fld>
            <a:endParaRPr lang="pt-BR" sz="1200" smtClean="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Geneva" charset="0"/>
                <a:cs typeface="Geneva" charset="0"/>
              </a:defRPr>
            </a:lvl1pPr>
            <a:lvl2pPr marL="742950" indent="-285750" eaLnBrk="0" hangingPunct="0">
              <a:defRPr sz="1400">
                <a:solidFill>
                  <a:schemeClr val="tx1"/>
                </a:solidFill>
                <a:latin typeface="Arial" charset="0"/>
                <a:ea typeface="Geneva" charset="0"/>
              </a:defRPr>
            </a:lvl2pPr>
            <a:lvl3pPr marL="1143000" indent="-228600" eaLnBrk="0" hangingPunct="0">
              <a:defRPr sz="1400">
                <a:solidFill>
                  <a:schemeClr val="tx1"/>
                </a:solidFill>
                <a:latin typeface="Arial" charset="0"/>
                <a:ea typeface="Geneva" charset="0"/>
              </a:defRPr>
            </a:lvl3pPr>
            <a:lvl4pPr marL="1600200" indent="-228600" eaLnBrk="0" hangingPunct="0">
              <a:defRPr sz="1400">
                <a:solidFill>
                  <a:schemeClr val="tx1"/>
                </a:solidFill>
                <a:latin typeface="Arial" charset="0"/>
                <a:ea typeface="Geneva" charset="0"/>
              </a:defRPr>
            </a:lvl4pPr>
            <a:lvl5pPr marL="2057400" indent="-228600" eaLnBrk="0" hangingPunct="0">
              <a:defRPr sz="1400">
                <a:solidFill>
                  <a:schemeClr val="tx1"/>
                </a:solidFill>
                <a:latin typeface="Arial" charset="0"/>
                <a:ea typeface="Geneva" charset="0"/>
              </a:defRPr>
            </a:lvl5pPr>
            <a:lvl6pPr marL="2514600" indent="-228600" eaLnBrk="0" fontAlgn="base" hangingPunct="0">
              <a:spcBef>
                <a:spcPct val="0"/>
              </a:spcBef>
              <a:spcAft>
                <a:spcPct val="0"/>
              </a:spcAft>
              <a:defRPr sz="1400">
                <a:solidFill>
                  <a:schemeClr val="tx1"/>
                </a:solidFill>
                <a:latin typeface="Arial" charset="0"/>
                <a:ea typeface="Geneva" charset="0"/>
              </a:defRPr>
            </a:lvl6pPr>
            <a:lvl7pPr marL="2971800" indent="-228600" eaLnBrk="0" fontAlgn="base" hangingPunct="0">
              <a:spcBef>
                <a:spcPct val="0"/>
              </a:spcBef>
              <a:spcAft>
                <a:spcPct val="0"/>
              </a:spcAft>
              <a:defRPr sz="1400">
                <a:solidFill>
                  <a:schemeClr val="tx1"/>
                </a:solidFill>
                <a:latin typeface="Arial" charset="0"/>
                <a:ea typeface="Geneva" charset="0"/>
              </a:defRPr>
            </a:lvl7pPr>
            <a:lvl8pPr marL="3429000" indent="-228600" eaLnBrk="0" fontAlgn="base" hangingPunct="0">
              <a:spcBef>
                <a:spcPct val="0"/>
              </a:spcBef>
              <a:spcAft>
                <a:spcPct val="0"/>
              </a:spcAft>
              <a:defRPr sz="1400">
                <a:solidFill>
                  <a:schemeClr val="tx1"/>
                </a:solidFill>
                <a:latin typeface="Arial" charset="0"/>
                <a:ea typeface="Geneva" charset="0"/>
              </a:defRPr>
            </a:lvl8pPr>
            <a:lvl9pPr marL="3886200" indent="-228600" eaLnBrk="0" fontAlgn="base" hangingPunct="0">
              <a:spcBef>
                <a:spcPct val="0"/>
              </a:spcBef>
              <a:spcAft>
                <a:spcPct val="0"/>
              </a:spcAft>
              <a:defRPr sz="1400">
                <a:solidFill>
                  <a:schemeClr val="tx1"/>
                </a:solidFill>
                <a:latin typeface="Arial" charset="0"/>
                <a:ea typeface="Geneva" charset="0"/>
              </a:defRPr>
            </a:lvl9pPr>
          </a:lstStyle>
          <a:p>
            <a:pPr eaLnBrk="1" hangingPunct="1">
              <a:defRPr/>
            </a:pPr>
            <a:fld id="{43FB7D59-41D2-BC49-A686-D68A022B8104}" type="slidenum">
              <a:rPr lang="pt-BR" sz="1200" smtClean="0"/>
              <a:pPr eaLnBrk="1" hangingPunct="1">
                <a:defRPr/>
              </a:pPr>
              <a:t>24</a:t>
            </a:fld>
            <a:endParaRPr lang="pt-BR" sz="1200" smtClean="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Geneva" charset="0"/>
                <a:cs typeface="Geneva" charset="0"/>
              </a:defRPr>
            </a:lvl1pPr>
            <a:lvl2pPr marL="742950" indent="-285750" eaLnBrk="0" hangingPunct="0">
              <a:defRPr sz="1400">
                <a:solidFill>
                  <a:schemeClr val="tx1"/>
                </a:solidFill>
                <a:latin typeface="Arial" charset="0"/>
                <a:ea typeface="Geneva" charset="0"/>
              </a:defRPr>
            </a:lvl2pPr>
            <a:lvl3pPr marL="1143000" indent="-228600" eaLnBrk="0" hangingPunct="0">
              <a:defRPr sz="1400">
                <a:solidFill>
                  <a:schemeClr val="tx1"/>
                </a:solidFill>
                <a:latin typeface="Arial" charset="0"/>
                <a:ea typeface="Geneva" charset="0"/>
              </a:defRPr>
            </a:lvl3pPr>
            <a:lvl4pPr marL="1600200" indent="-228600" eaLnBrk="0" hangingPunct="0">
              <a:defRPr sz="1400">
                <a:solidFill>
                  <a:schemeClr val="tx1"/>
                </a:solidFill>
                <a:latin typeface="Arial" charset="0"/>
                <a:ea typeface="Geneva" charset="0"/>
              </a:defRPr>
            </a:lvl4pPr>
            <a:lvl5pPr marL="2057400" indent="-228600" eaLnBrk="0" hangingPunct="0">
              <a:defRPr sz="1400">
                <a:solidFill>
                  <a:schemeClr val="tx1"/>
                </a:solidFill>
                <a:latin typeface="Arial" charset="0"/>
                <a:ea typeface="Geneva" charset="0"/>
              </a:defRPr>
            </a:lvl5pPr>
            <a:lvl6pPr marL="2514600" indent="-228600" eaLnBrk="0" fontAlgn="base" hangingPunct="0">
              <a:spcBef>
                <a:spcPct val="0"/>
              </a:spcBef>
              <a:spcAft>
                <a:spcPct val="0"/>
              </a:spcAft>
              <a:defRPr sz="1400">
                <a:solidFill>
                  <a:schemeClr val="tx1"/>
                </a:solidFill>
                <a:latin typeface="Arial" charset="0"/>
                <a:ea typeface="Geneva" charset="0"/>
              </a:defRPr>
            </a:lvl6pPr>
            <a:lvl7pPr marL="2971800" indent="-228600" eaLnBrk="0" fontAlgn="base" hangingPunct="0">
              <a:spcBef>
                <a:spcPct val="0"/>
              </a:spcBef>
              <a:spcAft>
                <a:spcPct val="0"/>
              </a:spcAft>
              <a:defRPr sz="1400">
                <a:solidFill>
                  <a:schemeClr val="tx1"/>
                </a:solidFill>
                <a:latin typeface="Arial" charset="0"/>
                <a:ea typeface="Geneva" charset="0"/>
              </a:defRPr>
            </a:lvl7pPr>
            <a:lvl8pPr marL="3429000" indent="-228600" eaLnBrk="0" fontAlgn="base" hangingPunct="0">
              <a:spcBef>
                <a:spcPct val="0"/>
              </a:spcBef>
              <a:spcAft>
                <a:spcPct val="0"/>
              </a:spcAft>
              <a:defRPr sz="1400">
                <a:solidFill>
                  <a:schemeClr val="tx1"/>
                </a:solidFill>
                <a:latin typeface="Arial" charset="0"/>
                <a:ea typeface="Geneva" charset="0"/>
              </a:defRPr>
            </a:lvl8pPr>
            <a:lvl9pPr marL="3886200" indent="-228600" eaLnBrk="0" fontAlgn="base" hangingPunct="0">
              <a:spcBef>
                <a:spcPct val="0"/>
              </a:spcBef>
              <a:spcAft>
                <a:spcPct val="0"/>
              </a:spcAft>
              <a:defRPr sz="1400">
                <a:solidFill>
                  <a:schemeClr val="tx1"/>
                </a:solidFill>
                <a:latin typeface="Arial" charset="0"/>
                <a:ea typeface="Geneva" charset="0"/>
              </a:defRPr>
            </a:lvl9pPr>
          </a:lstStyle>
          <a:p>
            <a:pPr eaLnBrk="1" hangingPunct="1">
              <a:defRPr/>
            </a:pPr>
            <a:fld id="{7A217023-14B9-E546-BE5D-61FED6855C2B}" type="slidenum">
              <a:rPr lang="pt-BR" sz="1200" smtClean="0"/>
              <a:pPr eaLnBrk="1" hangingPunct="1">
                <a:defRPr/>
              </a:pPr>
              <a:t>25</a:t>
            </a:fld>
            <a:endParaRPr lang="pt-BR" sz="1200" smtClean="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Geneva" charset="0"/>
                <a:cs typeface="Geneva" charset="0"/>
              </a:defRPr>
            </a:lvl1pPr>
            <a:lvl2pPr marL="742950" indent="-285750" eaLnBrk="0" hangingPunct="0">
              <a:defRPr sz="1400">
                <a:solidFill>
                  <a:schemeClr val="tx1"/>
                </a:solidFill>
                <a:latin typeface="Arial" charset="0"/>
                <a:ea typeface="Geneva" charset="0"/>
              </a:defRPr>
            </a:lvl2pPr>
            <a:lvl3pPr marL="1143000" indent="-228600" eaLnBrk="0" hangingPunct="0">
              <a:defRPr sz="1400">
                <a:solidFill>
                  <a:schemeClr val="tx1"/>
                </a:solidFill>
                <a:latin typeface="Arial" charset="0"/>
                <a:ea typeface="Geneva" charset="0"/>
              </a:defRPr>
            </a:lvl3pPr>
            <a:lvl4pPr marL="1600200" indent="-228600" eaLnBrk="0" hangingPunct="0">
              <a:defRPr sz="1400">
                <a:solidFill>
                  <a:schemeClr val="tx1"/>
                </a:solidFill>
                <a:latin typeface="Arial" charset="0"/>
                <a:ea typeface="Geneva" charset="0"/>
              </a:defRPr>
            </a:lvl4pPr>
            <a:lvl5pPr marL="2057400" indent="-228600" eaLnBrk="0" hangingPunct="0">
              <a:defRPr sz="1400">
                <a:solidFill>
                  <a:schemeClr val="tx1"/>
                </a:solidFill>
                <a:latin typeface="Arial" charset="0"/>
                <a:ea typeface="Geneva" charset="0"/>
              </a:defRPr>
            </a:lvl5pPr>
            <a:lvl6pPr marL="2514600" indent="-228600" eaLnBrk="0" fontAlgn="base" hangingPunct="0">
              <a:spcBef>
                <a:spcPct val="0"/>
              </a:spcBef>
              <a:spcAft>
                <a:spcPct val="0"/>
              </a:spcAft>
              <a:defRPr sz="1400">
                <a:solidFill>
                  <a:schemeClr val="tx1"/>
                </a:solidFill>
                <a:latin typeface="Arial" charset="0"/>
                <a:ea typeface="Geneva" charset="0"/>
              </a:defRPr>
            </a:lvl6pPr>
            <a:lvl7pPr marL="2971800" indent="-228600" eaLnBrk="0" fontAlgn="base" hangingPunct="0">
              <a:spcBef>
                <a:spcPct val="0"/>
              </a:spcBef>
              <a:spcAft>
                <a:spcPct val="0"/>
              </a:spcAft>
              <a:defRPr sz="1400">
                <a:solidFill>
                  <a:schemeClr val="tx1"/>
                </a:solidFill>
                <a:latin typeface="Arial" charset="0"/>
                <a:ea typeface="Geneva" charset="0"/>
              </a:defRPr>
            </a:lvl7pPr>
            <a:lvl8pPr marL="3429000" indent="-228600" eaLnBrk="0" fontAlgn="base" hangingPunct="0">
              <a:spcBef>
                <a:spcPct val="0"/>
              </a:spcBef>
              <a:spcAft>
                <a:spcPct val="0"/>
              </a:spcAft>
              <a:defRPr sz="1400">
                <a:solidFill>
                  <a:schemeClr val="tx1"/>
                </a:solidFill>
                <a:latin typeface="Arial" charset="0"/>
                <a:ea typeface="Geneva" charset="0"/>
              </a:defRPr>
            </a:lvl8pPr>
            <a:lvl9pPr marL="3886200" indent="-228600" eaLnBrk="0" fontAlgn="base" hangingPunct="0">
              <a:spcBef>
                <a:spcPct val="0"/>
              </a:spcBef>
              <a:spcAft>
                <a:spcPct val="0"/>
              </a:spcAft>
              <a:defRPr sz="1400">
                <a:solidFill>
                  <a:schemeClr val="tx1"/>
                </a:solidFill>
                <a:latin typeface="Arial" charset="0"/>
                <a:ea typeface="Geneva" charset="0"/>
              </a:defRPr>
            </a:lvl9pPr>
          </a:lstStyle>
          <a:p>
            <a:pPr eaLnBrk="1" hangingPunct="1">
              <a:defRPr/>
            </a:pPr>
            <a:fld id="{2051A098-16C2-D146-B23B-C61FBF9C3392}" type="slidenum">
              <a:rPr lang="en-GB" sz="1200" smtClean="0">
                <a:solidFill>
                  <a:prstClr val="black"/>
                </a:solidFill>
              </a:rPr>
              <a:pPr eaLnBrk="1" hangingPunct="1">
                <a:defRPr/>
              </a:pPr>
              <a:t>26</a:t>
            </a:fld>
            <a:endParaRPr lang="en-GB" sz="1200" smtClean="0">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Geneva" charset="0"/>
                <a:cs typeface="Geneva" charset="0"/>
              </a:defRPr>
            </a:lvl1pPr>
            <a:lvl2pPr marL="742950" indent="-285750" eaLnBrk="0" hangingPunct="0">
              <a:defRPr sz="1400">
                <a:solidFill>
                  <a:schemeClr val="tx1"/>
                </a:solidFill>
                <a:latin typeface="Arial" charset="0"/>
                <a:ea typeface="Geneva" charset="0"/>
              </a:defRPr>
            </a:lvl2pPr>
            <a:lvl3pPr marL="1143000" indent="-228600" eaLnBrk="0" hangingPunct="0">
              <a:defRPr sz="1400">
                <a:solidFill>
                  <a:schemeClr val="tx1"/>
                </a:solidFill>
                <a:latin typeface="Arial" charset="0"/>
                <a:ea typeface="Geneva" charset="0"/>
              </a:defRPr>
            </a:lvl3pPr>
            <a:lvl4pPr marL="1600200" indent="-228600" eaLnBrk="0" hangingPunct="0">
              <a:defRPr sz="1400">
                <a:solidFill>
                  <a:schemeClr val="tx1"/>
                </a:solidFill>
                <a:latin typeface="Arial" charset="0"/>
                <a:ea typeface="Geneva" charset="0"/>
              </a:defRPr>
            </a:lvl4pPr>
            <a:lvl5pPr marL="2057400" indent="-228600" eaLnBrk="0" hangingPunct="0">
              <a:defRPr sz="1400">
                <a:solidFill>
                  <a:schemeClr val="tx1"/>
                </a:solidFill>
                <a:latin typeface="Arial" charset="0"/>
                <a:ea typeface="Geneva" charset="0"/>
              </a:defRPr>
            </a:lvl5pPr>
            <a:lvl6pPr marL="2514600" indent="-228600" eaLnBrk="0" fontAlgn="base" hangingPunct="0">
              <a:spcBef>
                <a:spcPct val="0"/>
              </a:spcBef>
              <a:spcAft>
                <a:spcPct val="0"/>
              </a:spcAft>
              <a:defRPr sz="1400">
                <a:solidFill>
                  <a:schemeClr val="tx1"/>
                </a:solidFill>
                <a:latin typeface="Arial" charset="0"/>
                <a:ea typeface="Geneva" charset="0"/>
              </a:defRPr>
            </a:lvl6pPr>
            <a:lvl7pPr marL="2971800" indent="-228600" eaLnBrk="0" fontAlgn="base" hangingPunct="0">
              <a:spcBef>
                <a:spcPct val="0"/>
              </a:spcBef>
              <a:spcAft>
                <a:spcPct val="0"/>
              </a:spcAft>
              <a:defRPr sz="1400">
                <a:solidFill>
                  <a:schemeClr val="tx1"/>
                </a:solidFill>
                <a:latin typeface="Arial" charset="0"/>
                <a:ea typeface="Geneva" charset="0"/>
              </a:defRPr>
            </a:lvl7pPr>
            <a:lvl8pPr marL="3429000" indent="-228600" eaLnBrk="0" fontAlgn="base" hangingPunct="0">
              <a:spcBef>
                <a:spcPct val="0"/>
              </a:spcBef>
              <a:spcAft>
                <a:spcPct val="0"/>
              </a:spcAft>
              <a:defRPr sz="1400">
                <a:solidFill>
                  <a:schemeClr val="tx1"/>
                </a:solidFill>
                <a:latin typeface="Arial" charset="0"/>
                <a:ea typeface="Geneva" charset="0"/>
              </a:defRPr>
            </a:lvl8pPr>
            <a:lvl9pPr marL="3886200" indent="-228600" eaLnBrk="0" fontAlgn="base" hangingPunct="0">
              <a:spcBef>
                <a:spcPct val="0"/>
              </a:spcBef>
              <a:spcAft>
                <a:spcPct val="0"/>
              </a:spcAft>
              <a:defRPr sz="1400">
                <a:solidFill>
                  <a:schemeClr val="tx1"/>
                </a:solidFill>
                <a:latin typeface="Arial" charset="0"/>
                <a:ea typeface="Geneva" charset="0"/>
              </a:defRPr>
            </a:lvl9pPr>
          </a:lstStyle>
          <a:p>
            <a:pPr eaLnBrk="1" hangingPunct="1">
              <a:defRPr/>
            </a:pPr>
            <a:fld id="{D105A888-EBAC-B046-86CB-8CF989E1090D}" type="slidenum">
              <a:rPr lang="en-GB" sz="1200" smtClean="0">
                <a:solidFill>
                  <a:prstClr val="black"/>
                </a:solidFill>
              </a:rPr>
              <a:pPr eaLnBrk="1" hangingPunct="1">
                <a:defRPr/>
              </a:pPr>
              <a:t>27</a:t>
            </a:fld>
            <a:endParaRPr lang="en-GB" sz="1200" smtClean="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t>Latin American cities + dynamics </a:t>
            </a:r>
            <a:r>
              <a:rPr lang="en-GB">
                <a:sym typeface="Wingdings" charset="0"/>
              </a:rPr>
              <a:t> lead to urban modelling and simulation</a:t>
            </a:r>
            <a:endParaRPr lang="en-GB"/>
          </a:p>
          <a:p>
            <a:pPr>
              <a:defRPr/>
            </a:pPr>
            <a:endParaRPr lang="en-GB"/>
          </a:p>
          <a:p>
            <a:pPr>
              <a:defRPr/>
            </a:pPr>
            <a:r>
              <a:rPr lang="en-GB"/>
              <a:t>I believe each research is motivated by a scientific curiosity, and to some extend to a faith that that is a topic worth being explored.</a:t>
            </a:r>
          </a:p>
          <a:p>
            <a:pPr>
              <a:defRPr/>
            </a:pPr>
            <a:r>
              <a:rPr lang="en-GB"/>
              <a:t>In my case, I had worked with research</a:t>
            </a:r>
          </a:p>
          <a:p>
            <a:pPr>
              <a:defRPr/>
            </a:pPr>
            <a:r>
              <a:rPr lang="en-GB"/>
              <a:t>When I first came to CASA I had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Geneva" charset="0"/>
                <a:cs typeface="Geneva" charset="0"/>
              </a:defRPr>
            </a:lvl1pPr>
            <a:lvl2pPr marL="742950" indent="-285750" eaLnBrk="0" hangingPunct="0">
              <a:defRPr sz="1400">
                <a:solidFill>
                  <a:schemeClr val="tx1"/>
                </a:solidFill>
                <a:latin typeface="Arial" charset="0"/>
                <a:ea typeface="Geneva" charset="0"/>
              </a:defRPr>
            </a:lvl2pPr>
            <a:lvl3pPr marL="1143000" indent="-228600" eaLnBrk="0" hangingPunct="0">
              <a:defRPr sz="1400">
                <a:solidFill>
                  <a:schemeClr val="tx1"/>
                </a:solidFill>
                <a:latin typeface="Arial" charset="0"/>
                <a:ea typeface="Geneva" charset="0"/>
              </a:defRPr>
            </a:lvl3pPr>
            <a:lvl4pPr marL="1600200" indent="-228600" eaLnBrk="0" hangingPunct="0">
              <a:defRPr sz="1400">
                <a:solidFill>
                  <a:schemeClr val="tx1"/>
                </a:solidFill>
                <a:latin typeface="Arial" charset="0"/>
                <a:ea typeface="Geneva" charset="0"/>
              </a:defRPr>
            </a:lvl4pPr>
            <a:lvl5pPr marL="2057400" indent="-228600" eaLnBrk="0" hangingPunct="0">
              <a:defRPr sz="1400">
                <a:solidFill>
                  <a:schemeClr val="tx1"/>
                </a:solidFill>
                <a:latin typeface="Arial" charset="0"/>
                <a:ea typeface="Geneva" charset="0"/>
              </a:defRPr>
            </a:lvl5pPr>
            <a:lvl6pPr marL="2514600" indent="-228600" eaLnBrk="0" fontAlgn="base" hangingPunct="0">
              <a:spcBef>
                <a:spcPct val="0"/>
              </a:spcBef>
              <a:spcAft>
                <a:spcPct val="0"/>
              </a:spcAft>
              <a:defRPr sz="1400">
                <a:solidFill>
                  <a:schemeClr val="tx1"/>
                </a:solidFill>
                <a:latin typeface="Arial" charset="0"/>
                <a:ea typeface="Geneva" charset="0"/>
              </a:defRPr>
            </a:lvl6pPr>
            <a:lvl7pPr marL="2971800" indent="-228600" eaLnBrk="0" fontAlgn="base" hangingPunct="0">
              <a:spcBef>
                <a:spcPct val="0"/>
              </a:spcBef>
              <a:spcAft>
                <a:spcPct val="0"/>
              </a:spcAft>
              <a:defRPr sz="1400">
                <a:solidFill>
                  <a:schemeClr val="tx1"/>
                </a:solidFill>
                <a:latin typeface="Arial" charset="0"/>
                <a:ea typeface="Geneva" charset="0"/>
              </a:defRPr>
            </a:lvl7pPr>
            <a:lvl8pPr marL="3429000" indent="-228600" eaLnBrk="0" fontAlgn="base" hangingPunct="0">
              <a:spcBef>
                <a:spcPct val="0"/>
              </a:spcBef>
              <a:spcAft>
                <a:spcPct val="0"/>
              </a:spcAft>
              <a:defRPr sz="1400">
                <a:solidFill>
                  <a:schemeClr val="tx1"/>
                </a:solidFill>
                <a:latin typeface="Arial" charset="0"/>
                <a:ea typeface="Geneva" charset="0"/>
              </a:defRPr>
            </a:lvl8pPr>
            <a:lvl9pPr marL="3886200" indent="-228600" eaLnBrk="0" fontAlgn="base" hangingPunct="0">
              <a:spcBef>
                <a:spcPct val="0"/>
              </a:spcBef>
              <a:spcAft>
                <a:spcPct val="0"/>
              </a:spcAft>
              <a:defRPr sz="1400">
                <a:solidFill>
                  <a:schemeClr val="tx1"/>
                </a:solidFill>
                <a:latin typeface="Arial" charset="0"/>
                <a:ea typeface="Geneva" charset="0"/>
              </a:defRPr>
            </a:lvl9pPr>
          </a:lstStyle>
          <a:p>
            <a:pPr eaLnBrk="1" hangingPunct="1">
              <a:defRPr/>
            </a:pPr>
            <a:fld id="{3837D1CB-ED2F-6C4C-A699-1610529468FB}" type="slidenum">
              <a:rPr lang="en-GB" sz="1200" smtClean="0">
                <a:solidFill>
                  <a:prstClr val="black"/>
                </a:solidFill>
                <a:cs typeface="Arial" charset="0"/>
              </a:rPr>
              <a:pPr eaLnBrk="1" hangingPunct="1">
                <a:defRPr/>
              </a:pPr>
              <a:t>28</a:t>
            </a:fld>
            <a:endParaRPr lang="en-GB" sz="1200" smtClean="0">
              <a:solidFill>
                <a:prstClr val="black"/>
              </a:solidFill>
              <a:cs typeface="Arial" charset="0"/>
            </a:endParaRPr>
          </a:p>
        </p:txBody>
      </p:sp>
      <p:sp>
        <p:nvSpPr>
          <p:cNvPr id="105474" name="Rectangle 2"/>
          <p:cNvSpPr>
            <a:spLocks noGrp="1" noRot="1" noChangeAspect="1" noChangeArrowheads="1" noTextEdit="1"/>
          </p:cNvSpPr>
          <p:nvPr>
            <p:ph type="sldImg"/>
          </p:nvPr>
        </p:nvSpPr>
        <p:spPr>
          <a:solidFill>
            <a:srgbClr val="FFFFFF"/>
          </a:solidFill>
          <a:ln/>
        </p:spPr>
      </p:sp>
      <p:sp>
        <p:nvSpPr>
          <p:cNvPr id="105475"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a:defRPr/>
            </a:pPr>
            <a:r>
              <a:rPr lang="en-GB"/>
              <a:t>Latin American cities + dynamics </a:t>
            </a:r>
            <a:r>
              <a:rPr lang="en-GB">
                <a:sym typeface="Wingdings" charset="0"/>
              </a:rPr>
              <a:t> lead to urban modelling and simulation</a:t>
            </a:r>
            <a:endParaRPr lang="en-GB"/>
          </a:p>
          <a:p>
            <a:pPr>
              <a:defRPr/>
            </a:pPr>
            <a:endParaRPr lang="en-GB"/>
          </a:p>
          <a:p>
            <a:pPr>
              <a:defRPr/>
            </a:pPr>
            <a:r>
              <a:rPr lang="en-GB"/>
              <a:t>I believe each research is motivated by a scientific curiosity, and to some extend to a faith that that is a topic worth being explored.</a:t>
            </a:r>
          </a:p>
          <a:p>
            <a:pPr>
              <a:defRPr/>
            </a:pPr>
            <a:r>
              <a:rPr lang="en-GB"/>
              <a:t>In my case, I had worked with research</a:t>
            </a:r>
          </a:p>
          <a:p>
            <a:pPr>
              <a:defRPr/>
            </a:pPr>
            <a:r>
              <a:rPr lang="en-GB"/>
              <a:t>When I first came to CASA I had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Geneva" charset="0"/>
                <a:cs typeface="Geneva" charset="0"/>
              </a:defRPr>
            </a:lvl1pPr>
            <a:lvl2pPr marL="742950" indent="-285750" eaLnBrk="0" hangingPunct="0">
              <a:defRPr sz="1400">
                <a:solidFill>
                  <a:schemeClr val="tx1"/>
                </a:solidFill>
                <a:latin typeface="Arial" charset="0"/>
                <a:ea typeface="Geneva" charset="0"/>
              </a:defRPr>
            </a:lvl2pPr>
            <a:lvl3pPr marL="1143000" indent="-228600" eaLnBrk="0" hangingPunct="0">
              <a:defRPr sz="1400">
                <a:solidFill>
                  <a:schemeClr val="tx1"/>
                </a:solidFill>
                <a:latin typeface="Arial" charset="0"/>
                <a:ea typeface="Geneva" charset="0"/>
              </a:defRPr>
            </a:lvl3pPr>
            <a:lvl4pPr marL="1600200" indent="-228600" eaLnBrk="0" hangingPunct="0">
              <a:defRPr sz="1400">
                <a:solidFill>
                  <a:schemeClr val="tx1"/>
                </a:solidFill>
                <a:latin typeface="Arial" charset="0"/>
                <a:ea typeface="Geneva" charset="0"/>
              </a:defRPr>
            </a:lvl4pPr>
            <a:lvl5pPr marL="2057400" indent="-228600" eaLnBrk="0" hangingPunct="0">
              <a:defRPr sz="1400">
                <a:solidFill>
                  <a:schemeClr val="tx1"/>
                </a:solidFill>
                <a:latin typeface="Arial" charset="0"/>
                <a:ea typeface="Geneva" charset="0"/>
              </a:defRPr>
            </a:lvl5pPr>
            <a:lvl6pPr marL="2514600" indent="-228600" eaLnBrk="0" fontAlgn="base" hangingPunct="0">
              <a:spcBef>
                <a:spcPct val="0"/>
              </a:spcBef>
              <a:spcAft>
                <a:spcPct val="0"/>
              </a:spcAft>
              <a:defRPr sz="1400">
                <a:solidFill>
                  <a:schemeClr val="tx1"/>
                </a:solidFill>
                <a:latin typeface="Arial" charset="0"/>
                <a:ea typeface="Geneva" charset="0"/>
              </a:defRPr>
            </a:lvl6pPr>
            <a:lvl7pPr marL="2971800" indent="-228600" eaLnBrk="0" fontAlgn="base" hangingPunct="0">
              <a:spcBef>
                <a:spcPct val="0"/>
              </a:spcBef>
              <a:spcAft>
                <a:spcPct val="0"/>
              </a:spcAft>
              <a:defRPr sz="1400">
                <a:solidFill>
                  <a:schemeClr val="tx1"/>
                </a:solidFill>
                <a:latin typeface="Arial" charset="0"/>
                <a:ea typeface="Geneva" charset="0"/>
              </a:defRPr>
            </a:lvl7pPr>
            <a:lvl8pPr marL="3429000" indent="-228600" eaLnBrk="0" fontAlgn="base" hangingPunct="0">
              <a:spcBef>
                <a:spcPct val="0"/>
              </a:spcBef>
              <a:spcAft>
                <a:spcPct val="0"/>
              </a:spcAft>
              <a:defRPr sz="1400">
                <a:solidFill>
                  <a:schemeClr val="tx1"/>
                </a:solidFill>
                <a:latin typeface="Arial" charset="0"/>
                <a:ea typeface="Geneva" charset="0"/>
              </a:defRPr>
            </a:lvl8pPr>
            <a:lvl9pPr marL="3886200" indent="-228600" eaLnBrk="0" fontAlgn="base" hangingPunct="0">
              <a:spcBef>
                <a:spcPct val="0"/>
              </a:spcBef>
              <a:spcAft>
                <a:spcPct val="0"/>
              </a:spcAft>
              <a:defRPr sz="1400">
                <a:solidFill>
                  <a:schemeClr val="tx1"/>
                </a:solidFill>
                <a:latin typeface="Arial" charset="0"/>
                <a:ea typeface="Geneva" charset="0"/>
              </a:defRPr>
            </a:lvl9pPr>
          </a:lstStyle>
          <a:p>
            <a:pPr eaLnBrk="1" hangingPunct="1">
              <a:defRPr/>
            </a:pPr>
            <a:fld id="{062C6D6C-26C4-AF4D-9541-5CDA5F42C113}" type="slidenum">
              <a:rPr lang="en-GB" sz="1200" smtClean="0">
                <a:solidFill>
                  <a:prstClr val="black"/>
                </a:solidFill>
                <a:cs typeface="Arial" charset="0"/>
              </a:rPr>
              <a:pPr eaLnBrk="1" hangingPunct="1">
                <a:defRPr/>
              </a:pPr>
              <a:t>29</a:t>
            </a:fld>
            <a:endParaRPr lang="en-GB" sz="1200" smtClean="0">
              <a:solidFill>
                <a:prstClr val="black"/>
              </a:solidFill>
              <a:cs typeface="Arial"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6E108E-F201-A546-ABB9-2C1C0A2FC96D}" type="slidenum">
              <a:rPr lang="pt-BR"/>
              <a:pPr>
                <a:defRPr/>
              </a:pPr>
              <a:t>9</a:t>
            </a:fld>
            <a:endParaRPr lang="pt-BR"/>
          </a:p>
        </p:txBody>
      </p:sp>
      <p:sp>
        <p:nvSpPr>
          <p:cNvPr id="5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Geneva" charset="0"/>
                <a:cs typeface="Geneva" charset="0"/>
              </a:defRPr>
            </a:lvl1pPr>
            <a:lvl2pPr marL="742950" indent="-285750" eaLnBrk="0" hangingPunct="0">
              <a:defRPr sz="1400">
                <a:solidFill>
                  <a:schemeClr val="tx1"/>
                </a:solidFill>
                <a:latin typeface="Arial" charset="0"/>
                <a:ea typeface="Geneva" charset="0"/>
              </a:defRPr>
            </a:lvl2pPr>
            <a:lvl3pPr marL="1143000" indent="-228600" eaLnBrk="0" hangingPunct="0">
              <a:defRPr sz="1400">
                <a:solidFill>
                  <a:schemeClr val="tx1"/>
                </a:solidFill>
                <a:latin typeface="Arial" charset="0"/>
                <a:ea typeface="Geneva" charset="0"/>
              </a:defRPr>
            </a:lvl3pPr>
            <a:lvl4pPr marL="1600200" indent="-228600" eaLnBrk="0" hangingPunct="0">
              <a:defRPr sz="1400">
                <a:solidFill>
                  <a:schemeClr val="tx1"/>
                </a:solidFill>
                <a:latin typeface="Arial" charset="0"/>
                <a:ea typeface="Geneva" charset="0"/>
              </a:defRPr>
            </a:lvl4pPr>
            <a:lvl5pPr marL="2057400" indent="-228600" eaLnBrk="0" hangingPunct="0">
              <a:defRPr sz="1400">
                <a:solidFill>
                  <a:schemeClr val="tx1"/>
                </a:solidFill>
                <a:latin typeface="Arial" charset="0"/>
                <a:ea typeface="Geneva" charset="0"/>
              </a:defRPr>
            </a:lvl5pPr>
            <a:lvl6pPr marL="2514600" indent="-228600" eaLnBrk="0" fontAlgn="base" hangingPunct="0">
              <a:spcBef>
                <a:spcPct val="0"/>
              </a:spcBef>
              <a:spcAft>
                <a:spcPct val="0"/>
              </a:spcAft>
              <a:defRPr sz="1400">
                <a:solidFill>
                  <a:schemeClr val="tx1"/>
                </a:solidFill>
                <a:latin typeface="Arial" charset="0"/>
                <a:ea typeface="Geneva" charset="0"/>
              </a:defRPr>
            </a:lvl6pPr>
            <a:lvl7pPr marL="2971800" indent="-228600" eaLnBrk="0" fontAlgn="base" hangingPunct="0">
              <a:spcBef>
                <a:spcPct val="0"/>
              </a:spcBef>
              <a:spcAft>
                <a:spcPct val="0"/>
              </a:spcAft>
              <a:defRPr sz="1400">
                <a:solidFill>
                  <a:schemeClr val="tx1"/>
                </a:solidFill>
                <a:latin typeface="Arial" charset="0"/>
                <a:ea typeface="Geneva" charset="0"/>
              </a:defRPr>
            </a:lvl7pPr>
            <a:lvl8pPr marL="3429000" indent="-228600" eaLnBrk="0" fontAlgn="base" hangingPunct="0">
              <a:spcBef>
                <a:spcPct val="0"/>
              </a:spcBef>
              <a:spcAft>
                <a:spcPct val="0"/>
              </a:spcAft>
              <a:defRPr sz="1400">
                <a:solidFill>
                  <a:schemeClr val="tx1"/>
                </a:solidFill>
                <a:latin typeface="Arial" charset="0"/>
                <a:ea typeface="Geneva" charset="0"/>
              </a:defRPr>
            </a:lvl8pPr>
            <a:lvl9pPr marL="3886200" indent="-228600" eaLnBrk="0" fontAlgn="base" hangingPunct="0">
              <a:spcBef>
                <a:spcPct val="0"/>
              </a:spcBef>
              <a:spcAft>
                <a:spcPct val="0"/>
              </a:spcAft>
              <a:defRPr sz="1400">
                <a:solidFill>
                  <a:schemeClr val="tx1"/>
                </a:solidFill>
                <a:latin typeface="Arial" charset="0"/>
                <a:ea typeface="Geneva" charset="0"/>
              </a:defRPr>
            </a:lvl9pPr>
          </a:lstStyle>
          <a:p>
            <a:pPr eaLnBrk="1" hangingPunct="1">
              <a:defRPr/>
            </a:pPr>
            <a:fld id="{EDAD8CA0-0DE4-8B4D-8B14-8E4F5DE22663}" type="slidenum">
              <a:rPr lang="en-GB" sz="1200" smtClean="0">
                <a:solidFill>
                  <a:prstClr val="black"/>
                </a:solidFill>
                <a:cs typeface="Arial" charset="0"/>
              </a:rPr>
              <a:pPr eaLnBrk="1" hangingPunct="1">
                <a:defRPr/>
              </a:pPr>
              <a:t>30</a:t>
            </a:fld>
            <a:endParaRPr lang="en-GB" sz="1200" smtClean="0">
              <a:solidFill>
                <a:prstClr val="black"/>
              </a:solidFill>
              <a:cs typeface="Arial"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Geneva" charset="0"/>
                <a:cs typeface="Geneva" charset="0"/>
              </a:defRPr>
            </a:lvl1pPr>
            <a:lvl2pPr marL="742950" indent="-285750" eaLnBrk="0" hangingPunct="0">
              <a:defRPr sz="1400">
                <a:solidFill>
                  <a:schemeClr val="tx1"/>
                </a:solidFill>
                <a:latin typeface="Arial" charset="0"/>
                <a:ea typeface="Geneva" charset="0"/>
              </a:defRPr>
            </a:lvl2pPr>
            <a:lvl3pPr marL="1143000" indent="-228600" eaLnBrk="0" hangingPunct="0">
              <a:defRPr sz="1400">
                <a:solidFill>
                  <a:schemeClr val="tx1"/>
                </a:solidFill>
                <a:latin typeface="Arial" charset="0"/>
                <a:ea typeface="Geneva" charset="0"/>
              </a:defRPr>
            </a:lvl3pPr>
            <a:lvl4pPr marL="1600200" indent="-228600" eaLnBrk="0" hangingPunct="0">
              <a:defRPr sz="1400">
                <a:solidFill>
                  <a:schemeClr val="tx1"/>
                </a:solidFill>
                <a:latin typeface="Arial" charset="0"/>
                <a:ea typeface="Geneva" charset="0"/>
              </a:defRPr>
            </a:lvl4pPr>
            <a:lvl5pPr marL="2057400" indent="-228600" eaLnBrk="0" hangingPunct="0">
              <a:defRPr sz="1400">
                <a:solidFill>
                  <a:schemeClr val="tx1"/>
                </a:solidFill>
                <a:latin typeface="Arial" charset="0"/>
                <a:ea typeface="Geneva" charset="0"/>
              </a:defRPr>
            </a:lvl5pPr>
            <a:lvl6pPr marL="2514600" indent="-228600" eaLnBrk="0" fontAlgn="base" hangingPunct="0">
              <a:spcBef>
                <a:spcPct val="0"/>
              </a:spcBef>
              <a:spcAft>
                <a:spcPct val="0"/>
              </a:spcAft>
              <a:defRPr sz="1400">
                <a:solidFill>
                  <a:schemeClr val="tx1"/>
                </a:solidFill>
                <a:latin typeface="Arial" charset="0"/>
                <a:ea typeface="Geneva" charset="0"/>
              </a:defRPr>
            </a:lvl6pPr>
            <a:lvl7pPr marL="2971800" indent="-228600" eaLnBrk="0" fontAlgn="base" hangingPunct="0">
              <a:spcBef>
                <a:spcPct val="0"/>
              </a:spcBef>
              <a:spcAft>
                <a:spcPct val="0"/>
              </a:spcAft>
              <a:defRPr sz="1400">
                <a:solidFill>
                  <a:schemeClr val="tx1"/>
                </a:solidFill>
                <a:latin typeface="Arial" charset="0"/>
                <a:ea typeface="Geneva" charset="0"/>
              </a:defRPr>
            </a:lvl7pPr>
            <a:lvl8pPr marL="3429000" indent="-228600" eaLnBrk="0" fontAlgn="base" hangingPunct="0">
              <a:spcBef>
                <a:spcPct val="0"/>
              </a:spcBef>
              <a:spcAft>
                <a:spcPct val="0"/>
              </a:spcAft>
              <a:defRPr sz="1400">
                <a:solidFill>
                  <a:schemeClr val="tx1"/>
                </a:solidFill>
                <a:latin typeface="Arial" charset="0"/>
                <a:ea typeface="Geneva" charset="0"/>
              </a:defRPr>
            </a:lvl8pPr>
            <a:lvl9pPr marL="3886200" indent="-228600" eaLnBrk="0" fontAlgn="base" hangingPunct="0">
              <a:spcBef>
                <a:spcPct val="0"/>
              </a:spcBef>
              <a:spcAft>
                <a:spcPct val="0"/>
              </a:spcAft>
              <a:defRPr sz="1400">
                <a:solidFill>
                  <a:schemeClr val="tx1"/>
                </a:solidFill>
                <a:latin typeface="Arial" charset="0"/>
                <a:ea typeface="Geneva" charset="0"/>
              </a:defRPr>
            </a:lvl9pPr>
          </a:lstStyle>
          <a:p>
            <a:pPr eaLnBrk="1" hangingPunct="1">
              <a:defRPr/>
            </a:pPr>
            <a:fld id="{E8FB82C0-48E1-F040-AD40-507C5B38318C}" type="slidenum">
              <a:rPr lang="en-GB" sz="1200" smtClean="0">
                <a:solidFill>
                  <a:prstClr val="black"/>
                </a:solidFill>
                <a:cs typeface="Arial" charset="0"/>
              </a:rPr>
              <a:pPr eaLnBrk="1" hangingPunct="1">
                <a:defRPr/>
              </a:pPr>
              <a:t>31</a:t>
            </a:fld>
            <a:endParaRPr lang="en-GB" sz="1200" smtClean="0">
              <a:solidFill>
                <a:prstClr val="black"/>
              </a:solidFill>
              <a:cs typeface="Arial"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Geneva" charset="0"/>
                <a:cs typeface="Geneva" charset="0"/>
              </a:defRPr>
            </a:lvl1pPr>
            <a:lvl2pPr marL="742950" indent="-285750" eaLnBrk="0" hangingPunct="0">
              <a:defRPr sz="1400">
                <a:solidFill>
                  <a:schemeClr val="tx1"/>
                </a:solidFill>
                <a:latin typeface="Arial" charset="0"/>
                <a:ea typeface="Geneva" charset="0"/>
              </a:defRPr>
            </a:lvl2pPr>
            <a:lvl3pPr marL="1143000" indent="-228600" eaLnBrk="0" hangingPunct="0">
              <a:defRPr sz="1400">
                <a:solidFill>
                  <a:schemeClr val="tx1"/>
                </a:solidFill>
                <a:latin typeface="Arial" charset="0"/>
                <a:ea typeface="Geneva" charset="0"/>
              </a:defRPr>
            </a:lvl3pPr>
            <a:lvl4pPr marL="1600200" indent="-228600" eaLnBrk="0" hangingPunct="0">
              <a:defRPr sz="1400">
                <a:solidFill>
                  <a:schemeClr val="tx1"/>
                </a:solidFill>
                <a:latin typeface="Arial" charset="0"/>
                <a:ea typeface="Geneva" charset="0"/>
              </a:defRPr>
            </a:lvl4pPr>
            <a:lvl5pPr marL="2057400" indent="-228600" eaLnBrk="0" hangingPunct="0">
              <a:defRPr sz="1400">
                <a:solidFill>
                  <a:schemeClr val="tx1"/>
                </a:solidFill>
                <a:latin typeface="Arial" charset="0"/>
                <a:ea typeface="Geneva" charset="0"/>
              </a:defRPr>
            </a:lvl5pPr>
            <a:lvl6pPr marL="2514600" indent="-228600" eaLnBrk="0" fontAlgn="base" hangingPunct="0">
              <a:spcBef>
                <a:spcPct val="0"/>
              </a:spcBef>
              <a:spcAft>
                <a:spcPct val="0"/>
              </a:spcAft>
              <a:defRPr sz="1400">
                <a:solidFill>
                  <a:schemeClr val="tx1"/>
                </a:solidFill>
                <a:latin typeface="Arial" charset="0"/>
                <a:ea typeface="Geneva" charset="0"/>
              </a:defRPr>
            </a:lvl6pPr>
            <a:lvl7pPr marL="2971800" indent="-228600" eaLnBrk="0" fontAlgn="base" hangingPunct="0">
              <a:spcBef>
                <a:spcPct val="0"/>
              </a:spcBef>
              <a:spcAft>
                <a:spcPct val="0"/>
              </a:spcAft>
              <a:defRPr sz="1400">
                <a:solidFill>
                  <a:schemeClr val="tx1"/>
                </a:solidFill>
                <a:latin typeface="Arial" charset="0"/>
                <a:ea typeface="Geneva" charset="0"/>
              </a:defRPr>
            </a:lvl7pPr>
            <a:lvl8pPr marL="3429000" indent="-228600" eaLnBrk="0" fontAlgn="base" hangingPunct="0">
              <a:spcBef>
                <a:spcPct val="0"/>
              </a:spcBef>
              <a:spcAft>
                <a:spcPct val="0"/>
              </a:spcAft>
              <a:defRPr sz="1400">
                <a:solidFill>
                  <a:schemeClr val="tx1"/>
                </a:solidFill>
                <a:latin typeface="Arial" charset="0"/>
                <a:ea typeface="Geneva" charset="0"/>
              </a:defRPr>
            </a:lvl8pPr>
            <a:lvl9pPr marL="3886200" indent="-228600" eaLnBrk="0" fontAlgn="base" hangingPunct="0">
              <a:spcBef>
                <a:spcPct val="0"/>
              </a:spcBef>
              <a:spcAft>
                <a:spcPct val="0"/>
              </a:spcAft>
              <a:defRPr sz="1400">
                <a:solidFill>
                  <a:schemeClr val="tx1"/>
                </a:solidFill>
                <a:latin typeface="Arial" charset="0"/>
                <a:ea typeface="Geneva" charset="0"/>
              </a:defRPr>
            </a:lvl9pPr>
          </a:lstStyle>
          <a:p>
            <a:pPr eaLnBrk="1" hangingPunct="1">
              <a:defRPr/>
            </a:pPr>
            <a:fld id="{09DD7D49-05DE-334F-9B5A-ECDA6DC41875}" type="slidenum">
              <a:rPr lang="en-GB" sz="1200" smtClean="0">
                <a:solidFill>
                  <a:prstClr val="black"/>
                </a:solidFill>
                <a:cs typeface="Arial" charset="0"/>
              </a:rPr>
              <a:pPr eaLnBrk="1" hangingPunct="1">
                <a:defRPr/>
              </a:pPr>
              <a:t>35</a:t>
            </a:fld>
            <a:endParaRPr lang="en-GB" sz="1200" smtClean="0">
              <a:solidFill>
                <a:prstClr val="black"/>
              </a:solidFill>
              <a:cs typeface="Arial"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Geneva" charset="0"/>
                <a:cs typeface="Geneva" charset="0"/>
              </a:defRPr>
            </a:lvl1pPr>
            <a:lvl2pPr marL="742950" indent="-285750" eaLnBrk="0" hangingPunct="0">
              <a:defRPr sz="1400">
                <a:solidFill>
                  <a:schemeClr val="tx1"/>
                </a:solidFill>
                <a:latin typeface="Arial" charset="0"/>
                <a:ea typeface="Geneva" charset="0"/>
              </a:defRPr>
            </a:lvl2pPr>
            <a:lvl3pPr marL="1143000" indent="-228600" eaLnBrk="0" hangingPunct="0">
              <a:defRPr sz="1400">
                <a:solidFill>
                  <a:schemeClr val="tx1"/>
                </a:solidFill>
                <a:latin typeface="Arial" charset="0"/>
                <a:ea typeface="Geneva" charset="0"/>
              </a:defRPr>
            </a:lvl3pPr>
            <a:lvl4pPr marL="1600200" indent="-228600" eaLnBrk="0" hangingPunct="0">
              <a:defRPr sz="1400">
                <a:solidFill>
                  <a:schemeClr val="tx1"/>
                </a:solidFill>
                <a:latin typeface="Arial" charset="0"/>
                <a:ea typeface="Geneva" charset="0"/>
              </a:defRPr>
            </a:lvl4pPr>
            <a:lvl5pPr marL="2057400" indent="-228600" eaLnBrk="0" hangingPunct="0">
              <a:defRPr sz="1400">
                <a:solidFill>
                  <a:schemeClr val="tx1"/>
                </a:solidFill>
                <a:latin typeface="Arial" charset="0"/>
                <a:ea typeface="Geneva" charset="0"/>
              </a:defRPr>
            </a:lvl5pPr>
            <a:lvl6pPr marL="2514600" indent="-228600" eaLnBrk="0" fontAlgn="base" hangingPunct="0">
              <a:spcBef>
                <a:spcPct val="0"/>
              </a:spcBef>
              <a:spcAft>
                <a:spcPct val="0"/>
              </a:spcAft>
              <a:defRPr sz="1400">
                <a:solidFill>
                  <a:schemeClr val="tx1"/>
                </a:solidFill>
                <a:latin typeface="Arial" charset="0"/>
                <a:ea typeface="Geneva" charset="0"/>
              </a:defRPr>
            </a:lvl6pPr>
            <a:lvl7pPr marL="2971800" indent="-228600" eaLnBrk="0" fontAlgn="base" hangingPunct="0">
              <a:spcBef>
                <a:spcPct val="0"/>
              </a:spcBef>
              <a:spcAft>
                <a:spcPct val="0"/>
              </a:spcAft>
              <a:defRPr sz="1400">
                <a:solidFill>
                  <a:schemeClr val="tx1"/>
                </a:solidFill>
                <a:latin typeface="Arial" charset="0"/>
                <a:ea typeface="Geneva" charset="0"/>
              </a:defRPr>
            </a:lvl7pPr>
            <a:lvl8pPr marL="3429000" indent="-228600" eaLnBrk="0" fontAlgn="base" hangingPunct="0">
              <a:spcBef>
                <a:spcPct val="0"/>
              </a:spcBef>
              <a:spcAft>
                <a:spcPct val="0"/>
              </a:spcAft>
              <a:defRPr sz="1400">
                <a:solidFill>
                  <a:schemeClr val="tx1"/>
                </a:solidFill>
                <a:latin typeface="Arial" charset="0"/>
                <a:ea typeface="Geneva" charset="0"/>
              </a:defRPr>
            </a:lvl8pPr>
            <a:lvl9pPr marL="3886200" indent="-228600" eaLnBrk="0" fontAlgn="base" hangingPunct="0">
              <a:spcBef>
                <a:spcPct val="0"/>
              </a:spcBef>
              <a:spcAft>
                <a:spcPct val="0"/>
              </a:spcAft>
              <a:defRPr sz="1400">
                <a:solidFill>
                  <a:schemeClr val="tx1"/>
                </a:solidFill>
                <a:latin typeface="Arial" charset="0"/>
                <a:ea typeface="Geneva" charset="0"/>
              </a:defRPr>
            </a:lvl9pPr>
          </a:lstStyle>
          <a:p>
            <a:pPr eaLnBrk="1" hangingPunct="1">
              <a:defRPr/>
            </a:pPr>
            <a:fld id="{F5B9E6C1-4807-0A44-930E-C4CA0E22CA86}" type="slidenum">
              <a:rPr lang="en-GB" sz="1200" smtClean="0">
                <a:solidFill>
                  <a:prstClr val="black"/>
                </a:solidFill>
                <a:cs typeface="Arial" charset="0"/>
              </a:rPr>
              <a:pPr eaLnBrk="1" hangingPunct="1">
                <a:defRPr/>
              </a:pPr>
              <a:t>36</a:t>
            </a:fld>
            <a:endParaRPr lang="en-GB" sz="1200" smtClean="0">
              <a:solidFill>
                <a:prstClr val="black"/>
              </a:solidFill>
              <a:cs typeface="Arial"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2A0DD48-901C-0E45-931B-F7F478EC2784}" type="slidenum">
              <a:rPr lang="pt-BR"/>
              <a:pPr>
                <a:defRPr/>
              </a:pPr>
              <a:t>10</a:t>
            </a:fld>
            <a:endParaRPr lang="pt-BR"/>
          </a:p>
        </p:txBody>
      </p:sp>
      <p:sp>
        <p:nvSpPr>
          <p:cNvPr id="61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4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6A8EE8-878B-0449-99D6-23F1C07A2B2D}" type="slidenum">
              <a:rPr lang="pt-BR"/>
              <a:pPr>
                <a:defRPr/>
              </a:pPr>
              <a:t>11</a:t>
            </a:fld>
            <a:endParaRPr lang="pt-BR"/>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4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EA4FC5F-D84C-A14E-960C-2E32D6CBCB42}" type="slidenum">
              <a:rPr lang="pt-BR"/>
              <a:pPr>
                <a:defRPr/>
              </a:pPr>
              <a:t>12</a:t>
            </a:fld>
            <a:endParaRPr lang="pt-BR"/>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EDC605-D58F-024B-B619-67C48D27B05B}" type="slidenum">
              <a:rPr lang="pt-BR"/>
              <a:pPr>
                <a:defRPr/>
              </a:pPr>
              <a:t>13</a:t>
            </a:fld>
            <a:endParaRPr lang="pt-BR"/>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911D44-6E7B-3746-B34E-D81DAAF81D07}" type="slidenum">
              <a:rPr lang="pt-BR"/>
              <a:pPr>
                <a:defRPr/>
              </a:pPr>
              <a:t>14</a:t>
            </a:fld>
            <a:endParaRPr lang="pt-B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7B7FBE-B087-D849-A5BA-FF5AA6BA4EB9}" type="slidenum">
              <a:rPr lang="pt-BR"/>
              <a:pPr>
                <a:defRPr/>
              </a:pPr>
              <a:t>15</a:t>
            </a:fld>
            <a:endParaRPr lang="pt-BR"/>
          </a:p>
        </p:txBody>
      </p:sp>
      <p:sp>
        <p:nvSpPr>
          <p:cNvPr id="3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C9B1E0-EB2A-C24E-ABB6-34F9024D12DA}" type="slidenum">
              <a:rPr lang="pt-BR"/>
              <a:pPr>
                <a:defRPr/>
              </a:pPr>
              <a:t>16</a:t>
            </a:fld>
            <a:endParaRPr lang="pt-BR"/>
          </a:p>
        </p:txBody>
      </p:sp>
      <p:sp>
        <p:nvSpPr>
          <p:cNvPr id="10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400">
              <a:latin typeface="Times New Roman" charset="0"/>
              <a:cs typeface="+mn-cs"/>
            </a:endParaRPr>
          </a:p>
        </p:txBody>
      </p:sp>
      <p:sp>
        <p:nvSpPr>
          <p:cNvPr id="5" name="Rectangle 3"/>
          <p:cNvSpPr>
            <a:spLocks noChangeArrowheads="1"/>
          </p:cNvSpPr>
          <p:nvPr/>
        </p:nvSpPr>
        <p:spPr bwMode="hidden">
          <a:xfrm>
            <a:off x="1716088" y="1690688"/>
            <a:ext cx="7427912" cy="2533650"/>
          </a:xfrm>
          <a:prstGeom prst="rect">
            <a:avLst/>
          </a:prstGeom>
          <a:solidFill>
            <a:srgbClr val="0847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latin typeface="Times New Roman" charset="0"/>
            </a:endParaRPr>
          </a:p>
        </p:txBody>
      </p:sp>
      <p:grpSp>
        <p:nvGrpSpPr>
          <p:cNvPr id="6" name="Group 4"/>
          <p:cNvGrpSpPr>
            <a:grpSpLocks/>
          </p:cNvGrpSpPr>
          <p:nvPr/>
        </p:nvGrpSpPr>
        <p:grpSpPr bwMode="auto">
          <a:xfrm>
            <a:off x="0" y="1066800"/>
            <a:ext cx="2867025" cy="3157538"/>
            <a:chOff x="0" y="672"/>
            <a:chExt cx="1806" cy="1989"/>
          </a:xfrm>
        </p:grpSpPr>
        <p:sp>
          <p:nvSpPr>
            <p:cNvPr id="7" name="Rectangle 5"/>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latin typeface="Times New Roman" charset="0"/>
              </a:endParaRPr>
            </a:p>
          </p:txBody>
        </p:sp>
        <p:sp>
          <p:nvSpPr>
            <p:cNvPr id="8" name="Rectangle 6"/>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latin typeface="Times New Roman" charset="0"/>
              </a:endParaRPr>
            </a:p>
          </p:txBody>
        </p:sp>
        <p:sp>
          <p:nvSpPr>
            <p:cNvPr id="9" name="Rectangle 7"/>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latin typeface="Times New Roman" charset="0"/>
              </a:endParaRPr>
            </a:p>
          </p:txBody>
        </p:sp>
        <p:sp>
          <p:nvSpPr>
            <p:cNvPr id="10" name="Rectangle 8"/>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latin typeface="Times New Roman" charset="0"/>
              </a:endParaRPr>
            </a:p>
          </p:txBody>
        </p:sp>
        <p:sp>
          <p:nvSpPr>
            <p:cNvPr id="11" name="Rectangle 9"/>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latin typeface="Times New Roman" charset="0"/>
              </a:endParaRPr>
            </a:p>
          </p:txBody>
        </p:sp>
        <p:sp>
          <p:nvSpPr>
            <p:cNvPr id="12" name="Rectangle 10"/>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latin typeface="Times New Roman" charset="0"/>
              </a:endParaRPr>
            </a:p>
          </p:txBody>
        </p:sp>
        <p:sp>
          <p:nvSpPr>
            <p:cNvPr id="13" name="Rectangle 11"/>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latin typeface="Times New Roman" charset="0"/>
              </a:endParaRPr>
            </a:p>
          </p:txBody>
        </p:sp>
        <p:sp>
          <p:nvSpPr>
            <p:cNvPr id="14" name="Rectangle 12"/>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latin typeface="Times New Roman" charset="0"/>
              </a:endParaRPr>
            </a:p>
          </p:txBody>
        </p:sp>
        <p:sp>
          <p:nvSpPr>
            <p:cNvPr id="15" name="Rectangle 13"/>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latin typeface="Times New Roman" charset="0"/>
              </a:endParaRPr>
            </a:p>
          </p:txBody>
        </p:sp>
        <p:sp>
          <p:nvSpPr>
            <p:cNvPr id="16" name="Rectangle 14"/>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latin typeface="Times New Roman" charset="0"/>
              </a:endParaRPr>
            </a:p>
          </p:txBody>
        </p:sp>
      </p:grpSp>
      <p:pic>
        <p:nvPicPr>
          <p:cNvPr id="17" name="Picture 20" descr="logocom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152400"/>
            <a:ext cx="5029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8" name="Rectangle 18"/>
          <p:cNvSpPr>
            <a:spLocks noGrp="1" noChangeArrowheads="1"/>
          </p:cNvSpPr>
          <p:nvPr>
            <p:ph type="ctrTitle"/>
          </p:nvPr>
        </p:nvSpPr>
        <p:spPr>
          <a:xfrm>
            <a:off x="2971800" y="1828800"/>
            <a:ext cx="6019800" cy="2209800"/>
          </a:xfrm>
        </p:spPr>
        <p:txBody>
          <a:bodyPr/>
          <a:lstStyle>
            <a:lvl1pPr>
              <a:defRPr sz="3600">
                <a:solidFill>
                  <a:srgbClr val="FFFFFF"/>
                </a:solidFill>
              </a:defRPr>
            </a:lvl1pPr>
          </a:lstStyle>
          <a:p>
            <a:pPr lvl="0"/>
            <a:r>
              <a:rPr lang="pt-BR" noProof="0" smtClean="0"/>
              <a:t>Clique para editar o estilo do título mestre</a:t>
            </a:r>
          </a:p>
        </p:txBody>
      </p:sp>
      <p:sp>
        <p:nvSpPr>
          <p:cNvPr id="5139" name="Rectangle 19"/>
          <p:cNvSpPr>
            <a:spLocks noGrp="1" noChangeArrowheads="1"/>
          </p:cNvSpPr>
          <p:nvPr>
            <p:ph type="subTitle" idx="1"/>
          </p:nvPr>
        </p:nvSpPr>
        <p:spPr>
          <a:xfrm>
            <a:off x="2971800" y="4267200"/>
            <a:ext cx="6019800" cy="1752600"/>
          </a:xfrm>
        </p:spPr>
        <p:txBody>
          <a:bodyPr/>
          <a:lstStyle>
            <a:lvl1pPr marL="0" indent="0">
              <a:buFont typeface="Wingdings" charset="0"/>
              <a:buNone/>
              <a:defRPr sz="2600"/>
            </a:lvl1pPr>
          </a:lstStyle>
          <a:p>
            <a:pPr lvl="0"/>
            <a:r>
              <a:rPr lang="pt-BR" noProof="0" smtClean="0"/>
              <a:t>Clique para editar o estilo do subtítulo mestre</a:t>
            </a:r>
          </a:p>
        </p:txBody>
      </p:sp>
      <p:sp>
        <p:nvSpPr>
          <p:cNvPr id="18" name="Rectangle 15"/>
          <p:cNvSpPr>
            <a:spLocks noGrp="1" noChangeArrowheads="1"/>
          </p:cNvSpPr>
          <p:nvPr>
            <p:ph type="dt" sz="half" idx="10"/>
          </p:nvPr>
        </p:nvSpPr>
        <p:spPr bwMode="auto">
          <a:xfrm>
            <a:off x="457200" y="6248400"/>
            <a:ext cx="2133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pt-BR"/>
          </a:p>
        </p:txBody>
      </p:sp>
      <p:sp>
        <p:nvSpPr>
          <p:cNvPr id="19" name="Rectangle 16"/>
          <p:cNvSpPr>
            <a:spLocks noGrp="1" noChangeArrowheads="1"/>
          </p:cNvSpPr>
          <p:nvPr>
            <p:ph type="ftr" sz="quarter" idx="11"/>
          </p:nvPr>
        </p:nvSpPr>
        <p:spPr bwMode="auto">
          <a:xfrm>
            <a:off x="3124200" y="6248400"/>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200">
                <a:latin typeface="Arial" charset="0"/>
                <a:cs typeface="+mn-cs"/>
              </a:defRPr>
            </a:lvl1pPr>
          </a:lstStyle>
          <a:p>
            <a:pPr>
              <a:defRPr/>
            </a:pPr>
            <a:endParaRPr lang="pt-BR"/>
          </a:p>
        </p:txBody>
      </p:sp>
      <p:sp>
        <p:nvSpPr>
          <p:cNvPr id="20" name="Rectangle 17"/>
          <p:cNvSpPr>
            <a:spLocks noGrp="1" noChangeArrowheads="1"/>
          </p:cNvSpPr>
          <p:nvPr>
            <p:ph type="sldNum" sz="quarter" idx="12"/>
          </p:nvPr>
        </p:nvSpPr>
        <p:spPr bwMode="auto">
          <a:xfrm>
            <a:off x="6553200" y="6248400"/>
            <a:ext cx="2133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Arial Black" charset="0"/>
                <a:cs typeface="+mn-cs"/>
              </a:defRPr>
            </a:lvl1pPr>
          </a:lstStyle>
          <a:p>
            <a:pPr>
              <a:defRPr/>
            </a:pPr>
            <a:fld id="{CC4FFD56-8E4B-F74B-938B-53D9B88D0459}" type="slidenum">
              <a:rPr lang="pt-BR"/>
              <a:pPr>
                <a:defRPr/>
              </a:pPr>
              <a:t>‹#›</a:t>
            </a:fld>
            <a:endParaRPr lang="pt-BR"/>
          </a:p>
        </p:txBody>
      </p:sp>
    </p:spTree>
    <p:extLst>
      <p:ext uri="{BB962C8B-B14F-4D97-AF65-F5344CB8AC3E}">
        <p14:creationId xmlns:p14="http://schemas.microsoft.com/office/powerpoint/2010/main" val="790751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2910879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2057400" cy="5867400"/>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09600" y="381000"/>
            <a:ext cx="6019800" cy="5867400"/>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2800226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153400" cy="762000"/>
          </a:xfrm>
        </p:spPr>
        <p:txBody>
          <a:bodyPr/>
          <a:lstStyle/>
          <a:p>
            <a:r>
              <a:rPr lang="x-none" smtClean="0"/>
              <a:t>Click to edit Master title style</a:t>
            </a:r>
            <a:endParaRPr lang="en-US"/>
          </a:p>
        </p:txBody>
      </p:sp>
      <p:sp>
        <p:nvSpPr>
          <p:cNvPr id="3" name="Text Placeholder 2"/>
          <p:cNvSpPr>
            <a:spLocks noGrp="1"/>
          </p:cNvSpPr>
          <p:nvPr>
            <p:ph type="body" sz="half" idx="1"/>
          </p:nvPr>
        </p:nvSpPr>
        <p:spPr>
          <a:xfrm>
            <a:off x="609600" y="1524000"/>
            <a:ext cx="4038600" cy="47244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800600" y="1524000"/>
            <a:ext cx="4038600" cy="47244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34524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827088" y="260350"/>
            <a:ext cx="7075487" cy="862013"/>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609600" y="1524000"/>
            <a:ext cx="4038600" cy="476091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4800600" y="1524000"/>
            <a:ext cx="4038600" cy="230346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4800600" y="3979863"/>
            <a:ext cx="4038600" cy="230505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908347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000000"/>
              </a:solidFill>
              <a:latin typeface="Times New Roman" charset="0"/>
            </a:endParaRPr>
          </a:p>
        </p:txBody>
      </p:sp>
      <p:sp>
        <p:nvSpPr>
          <p:cNvPr id="5" name="Rectangle 3"/>
          <p:cNvSpPr>
            <a:spLocks noChangeArrowheads="1"/>
          </p:cNvSpPr>
          <p:nvPr/>
        </p:nvSpPr>
        <p:spPr bwMode="hidden">
          <a:xfrm>
            <a:off x="1716088" y="1690688"/>
            <a:ext cx="7427912" cy="2533650"/>
          </a:xfrm>
          <a:prstGeom prst="rect">
            <a:avLst/>
          </a:prstGeom>
          <a:solidFill>
            <a:srgbClr val="0847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grpSp>
        <p:nvGrpSpPr>
          <p:cNvPr id="6" name="Group 4"/>
          <p:cNvGrpSpPr>
            <a:grpSpLocks/>
          </p:cNvGrpSpPr>
          <p:nvPr/>
        </p:nvGrpSpPr>
        <p:grpSpPr bwMode="auto">
          <a:xfrm>
            <a:off x="0" y="1066800"/>
            <a:ext cx="2867025" cy="3157538"/>
            <a:chOff x="0" y="672"/>
            <a:chExt cx="1806" cy="1989"/>
          </a:xfrm>
        </p:grpSpPr>
        <p:sp>
          <p:nvSpPr>
            <p:cNvPr id="7" name="Rectangle 5"/>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sp>
          <p:nvSpPr>
            <p:cNvPr id="8" name="Rectangle 6"/>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sp>
          <p:nvSpPr>
            <p:cNvPr id="9" name="Rectangle 7"/>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sp>
          <p:nvSpPr>
            <p:cNvPr id="10" name="Rectangle 8"/>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sp>
          <p:nvSpPr>
            <p:cNvPr id="11" name="Rectangle 9"/>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sp>
          <p:nvSpPr>
            <p:cNvPr id="12" name="Rectangle 10"/>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sp>
          <p:nvSpPr>
            <p:cNvPr id="13" name="Rectangle 11"/>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sp>
          <p:nvSpPr>
            <p:cNvPr id="14" name="Rectangle 12"/>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sp>
          <p:nvSpPr>
            <p:cNvPr id="15" name="Rectangle 13"/>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sp>
          <p:nvSpPr>
            <p:cNvPr id="16" name="Rectangle 14"/>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solidFill>
                  <a:srgbClr val="000000"/>
                </a:solidFill>
                <a:latin typeface="Times New Roman" charset="0"/>
              </a:endParaRPr>
            </a:p>
          </p:txBody>
        </p:sp>
      </p:grpSp>
      <p:pic>
        <p:nvPicPr>
          <p:cNvPr id="17" name="Picture 20" descr="logocom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152400"/>
            <a:ext cx="5029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8" name="Rectangle 18"/>
          <p:cNvSpPr>
            <a:spLocks noGrp="1" noChangeArrowheads="1"/>
          </p:cNvSpPr>
          <p:nvPr>
            <p:ph type="ctrTitle"/>
          </p:nvPr>
        </p:nvSpPr>
        <p:spPr>
          <a:xfrm>
            <a:off x="2971800" y="1828800"/>
            <a:ext cx="6019800" cy="2209800"/>
          </a:xfrm>
        </p:spPr>
        <p:txBody>
          <a:bodyPr/>
          <a:lstStyle>
            <a:lvl1pPr>
              <a:defRPr sz="3600">
                <a:solidFill>
                  <a:srgbClr val="FFFFFF"/>
                </a:solidFill>
                <a:latin typeface="Calibri" pitchFamily="34" charset="0"/>
              </a:defRPr>
            </a:lvl1pPr>
          </a:lstStyle>
          <a:p>
            <a:r>
              <a:rPr lang="pt-BR" smtClean="0"/>
              <a:t>Clique para editar o estilo do título mestre</a:t>
            </a:r>
            <a:endParaRPr lang="pt-BR" dirty="0"/>
          </a:p>
        </p:txBody>
      </p:sp>
      <p:sp>
        <p:nvSpPr>
          <p:cNvPr id="5139" name="Rectangle 19"/>
          <p:cNvSpPr>
            <a:spLocks noGrp="1" noChangeArrowheads="1"/>
          </p:cNvSpPr>
          <p:nvPr>
            <p:ph type="subTitle" idx="1"/>
          </p:nvPr>
        </p:nvSpPr>
        <p:spPr>
          <a:xfrm>
            <a:off x="2971800" y="4267200"/>
            <a:ext cx="6019800" cy="1752600"/>
          </a:xfrm>
        </p:spPr>
        <p:txBody>
          <a:bodyPr/>
          <a:lstStyle>
            <a:lvl1pPr marL="0" indent="0">
              <a:defRPr sz="3000">
                <a:latin typeface="Calibri" pitchFamily="34" charset="0"/>
              </a:defRPr>
            </a:lvl1pPr>
          </a:lstStyle>
          <a:p>
            <a:r>
              <a:rPr lang="pt-BR" smtClean="0"/>
              <a:t>Clique para editar o estilo do subtítulo mestre</a:t>
            </a:r>
            <a:endParaRPr lang="pt-BR" dirty="0"/>
          </a:p>
        </p:txBody>
      </p:sp>
      <p:sp>
        <p:nvSpPr>
          <p:cNvPr id="18" name="Rectangle 15"/>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Arial" charset="0"/>
                <a:ea typeface="+mn-ea"/>
                <a:cs typeface="+mn-cs"/>
              </a:defRPr>
            </a:lvl1pPr>
          </a:lstStyle>
          <a:p>
            <a:pPr>
              <a:defRPr/>
            </a:pPr>
            <a:endParaRPr lang="pt-BR"/>
          </a:p>
        </p:txBody>
      </p:sp>
      <p:sp>
        <p:nvSpPr>
          <p:cNvPr id="19" name="Rectangle 1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Arial" charset="0"/>
                <a:ea typeface="+mn-ea"/>
                <a:cs typeface="+mn-cs"/>
              </a:defRPr>
            </a:lvl1pPr>
          </a:lstStyle>
          <a:p>
            <a:pPr>
              <a:defRPr/>
            </a:pPr>
            <a:endParaRPr lang="pt-BR"/>
          </a:p>
        </p:txBody>
      </p:sp>
      <p:sp>
        <p:nvSpPr>
          <p:cNvPr id="20" name="Rectangle 17"/>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Arial Black" charset="0"/>
                <a:cs typeface="Arial" charset="0"/>
              </a:defRPr>
            </a:lvl1pPr>
          </a:lstStyle>
          <a:p>
            <a:pPr>
              <a:defRPr/>
            </a:pPr>
            <a:fld id="{07187C87-4463-4442-A433-62CDA02F7864}" type="slidenum">
              <a:rPr lang="pt-BR"/>
              <a:pPr>
                <a:defRPr/>
              </a:pPr>
              <a:t>‹#›</a:t>
            </a:fld>
            <a:endParaRPr lang="pt-BR"/>
          </a:p>
        </p:txBody>
      </p:sp>
    </p:spTree>
    <p:extLst>
      <p:ext uri="{BB962C8B-B14F-4D97-AF65-F5344CB8AC3E}">
        <p14:creationId xmlns:p14="http://schemas.microsoft.com/office/powerpoint/2010/main" val="2382922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sz="3200" baseline="0">
                <a:latin typeface="Calibri" pitchFamily="34" charset="0"/>
                <a:ea typeface="DejaVu Sans" pitchFamily="34" charset="0"/>
                <a:cs typeface="DejaVu Sans" pitchFamily="34" charset="0"/>
              </a:defRPr>
            </a:lvl1pPr>
          </a:lstStyle>
          <a:p>
            <a:r>
              <a:rPr lang="pt-BR" smtClean="0"/>
              <a:t>Clique para editar o estilo do título mestre</a:t>
            </a:r>
            <a:endParaRPr lang="pt-BR" dirty="0"/>
          </a:p>
        </p:txBody>
      </p:sp>
      <p:sp>
        <p:nvSpPr>
          <p:cNvPr id="3" name="Espaço Reservado para Conteúdo 2"/>
          <p:cNvSpPr>
            <a:spLocks noGrp="1"/>
          </p:cNvSpPr>
          <p:nvPr>
            <p:ph idx="1"/>
          </p:nvPr>
        </p:nvSpPr>
        <p:spPr/>
        <p:txBody>
          <a:bodyPr/>
          <a:lstStyle>
            <a:lvl1pPr>
              <a:defRPr sz="2800">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dirty="0"/>
          </a:p>
        </p:txBody>
      </p:sp>
    </p:spTree>
    <p:extLst>
      <p:ext uri="{BB962C8B-B14F-4D97-AF65-F5344CB8AC3E}">
        <p14:creationId xmlns:p14="http://schemas.microsoft.com/office/powerpoint/2010/main" val="1722744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Tree>
    <p:extLst>
      <p:ext uri="{BB962C8B-B14F-4D97-AF65-F5344CB8AC3E}">
        <p14:creationId xmlns:p14="http://schemas.microsoft.com/office/powerpoint/2010/main" val="308933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800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51490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854968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sz="3200">
                <a:latin typeface="Calibri" pitchFamily="34" charset="0"/>
              </a:defRPr>
            </a:lvl1pPr>
          </a:lstStyle>
          <a:p>
            <a:r>
              <a:rPr lang="pt-BR" smtClean="0"/>
              <a:t>Clique para editar o estilo do título mestre</a:t>
            </a:r>
            <a:endParaRPr lang="pt-BR" dirty="0"/>
          </a:p>
        </p:txBody>
      </p:sp>
    </p:spTree>
    <p:extLst>
      <p:ext uri="{BB962C8B-B14F-4D97-AF65-F5344CB8AC3E}">
        <p14:creationId xmlns:p14="http://schemas.microsoft.com/office/powerpoint/2010/main" val="3988491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3813584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992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2022842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685800" y="381000"/>
            <a:ext cx="8153400" cy="762000"/>
          </a:xfrm>
        </p:spPr>
        <p:txBody>
          <a:bodyPr/>
          <a:lstStyle>
            <a:lvl1pPr>
              <a:defRPr sz="3200"/>
            </a:lvl1pPr>
          </a:lstStyle>
          <a:p>
            <a:r>
              <a:rPr lang="pt-BR" smtClean="0"/>
              <a:t>Clique para editar o estilo do título mestre</a:t>
            </a:r>
            <a:endParaRPr lang="pt-BR"/>
          </a:p>
        </p:txBody>
      </p:sp>
      <p:sp>
        <p:nvSpPr>
          <p:cNvPr id="3" name="Espaço Reservado para Tabela 2"/>
          <p:cNvSpPr>
            <a:spLocks noGrp="1"/>
          </p:cNvSpPr>
          <p:nvPr>
            <p:ph type="tbl" idx="1"/>
          </p:nvPr>
        </p:nvSpPr>
        <p:spPr>
          <a:xfrm>
            <a:off x="609600" y="1524000"/>
            <a:ext cx="8229600" cy="4724400"/>
          </a:xfrm>
        </p:spPr>
        <p:txBody>
          <a:bodyPr/>
          <a:lstStyle/>
          <a:p>
            <a:pPr lvl="0"/>
            <a:r>
              <a:rPr lang="pt-BR" noProof="0" smtClean="0"/>
              <a:t>Clique no ícone para adicionar tabela</a:t>
            </a:r>
          </a:p>
        </p:txBody>
      </p:sp>
    </p:spTree>
    <p:extLst>
      <p:ext uri="{BB962C8B-B14F-4D97-AF65-F5344CB8AC3E}">
        <p14:creationId xmlns:p14="http://schemas.microsoft.com/office/powerpoint/2010/main" val="2924341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Obj" preserve="1">
  <p:cSld name="Título, 2 partes pequenas de conteúd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381000"/>
            <a:ext cx="8153400" cy="762000"/>
          </a:xfrm>
        </p:spPr>
        <p:txBody>
          <a:bodyPr/>
          <a:lstStyle/>
          <a:p>
            <a:r>
              <a:rPr lang="pt-BR" smtClean="0"/>
              <a:t>Clique para editar o estilo do título mestre</a:t>
            </a:r>
            <a:endParaRPr lang="pt-BR"/>
          </a:p>
        </p:txBody>
      </p:sp>
      <p:sp>
        <p:nvSpPr>
          <p:cNvPr id="3" name="Espaço Reservado para Conteúdo 2"/>
          <p:cNvSpPr>
            <a:spLocks noGrp="1"/>
          </p:cNvSpPr>
          <p:nvPr>
            <p:ph sz="quarter" idx="1"/>
          </p:nvPr>
        </p:nvSpPr>
        <p:spPr>
          <a:xfrm>
            <a:off x="609600" y="15240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09600" y="39624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half" idx="3"/>
          </p:nvPr>
        </p:nvSpPr>
        <p:spPr>
          <a:xfrm>
            <a:off x="4800600" y="1524000"/>
            <a:ext cx="4038600" cy="47244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549066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381000"/>
            <a:ext cx="8153400" cy="762000"/>
          </a:xfrm>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524000"/>
            <a:ext cx="4038600" cy="47244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4800600" y="15240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4800600" y="39624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052915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0" y="381000"/>
            <a:ext cx="8229600" cy="58674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5258517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827088" y="260350"/>
            <a:ext cx="7075487" cy="862013"/>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609600" y="1524000"/>
            <a:ext cx="4038600" cy="476091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800600" y="1524000"/>
            <a:ext cx="4038600" cy="476091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896634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827088" y="260350"/>
            <a:ext cx="7075487" cy="862013"/>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609600" y="1524000"/>
            <a:ext cx="4038600" cy="476091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4800600" y="1524000"/>
            <a:ext cx="4038600" cy="230346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4800600" y="3979863"/>
            <a:ext cx="4038600" cy="230505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092767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Tree>
    <p:extLst>
      <p:ext uri="{BB962C8B-B14F-4D97-AF65-F5344CB8AC3E}">
        <p14:creationId xmlns:p14="http://schemas.microsoft.com/office/powerpoint/2010/main" val="1591740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09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800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2518062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3108245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Tree>
    <p:extLst>
      <p:ext uri="{BB962C8B-B14F-4D97-AF65-F5344CB8AC3E}">
        <p14:creationId xmlns:p14="http://schemas.microsoft.com/office/powerpoint/2010/main" val="1573722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994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Tree>
    <p:extLst>
      <p:ext uri="{BB962C8B-B14F-4D97-AF65-F5344CB8AC3E}">
        <p14:creationId xmlns:p14="http://schemas.microsoft.com/office/powerpoint/2010/main" val="912200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Tree>
    <p:extLst>
      <p:ext uri="{BB962C8B-B14F-4D97-AF65-F5344CB8AC3E}">
        <p14:creationId xmlns:p14="http://schemas.microsoft.com/office/powerpoint/2010/main" val="33569032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theme" Target="../theme/theme2.xml"/><Relationship Id="rId16" Type="http://schemas.openxmlformats.org/officeDocument/2006/relationships/image" Target="../media/image3.png"/><Relationship Id="rId17" Type="http://schemas.openxmlformats.org/officeDocument/2006/relationships/image" Target="../media/image4.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rot="-5400000">
            <a:off x="-3009900" y="3390900"/>
            <a:ext cx="6477000" cy="457200"/>
          </a:xfrm>
          <a:prstGeom prst="rect">
            <a:avLst/>
          </a:prstGeom>
          <a:gradFill rotWithShape="1">
            <a:gsLst>
              <a:gs pos="0">
                <a:srgbClr val="08479C"/>
              </a:gs>
              <a:gs pos="100000">
                <a:srgbClr val="042148">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lstStyle/>
          <a:p>
            <a:endParaRPr lang="en-US" sz="2400">
              <a:latin typeface="Times New Roman" charset="0"/>
            </a:endParaRPr>
          </a:p>
        </p:txBody>
      </p:sp>
      <p:sp>
        <p:nvSpPr>
          <p:cNvPr id="4099" name="Rectangle 3"/>
          <p:cNvSpPr>
            <a:spLocks noGrp="1" noChangeArrowheads="1"/>
          </p:cNvSpPr>
          <p:nvPr>
            <p:ph type="title"/>
          </p:nvPr>
        </p:nvSpPr>
        <p:spPr bwMode="auto">
          <a:xfrm>
            <a:off x="685800" y="381000"/>
            <a:ext cx="815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dirty="0"/>
              <a:t>Clique para editar o estilo do título mestre</a:t>
            </a:r>
          </a:p>
        </p:txBody>
      </p:sp>
      <p:sp>
        <p:nvSpPr>
          <p:cNvPr id="4100" name="Rectangle 4"/>
          <p:cNvSpPr>
            <a:spLocks noGrp="1" noChangeArrowheads="1"/>
          </p:cNvSpPr>
          <p:nvPr>
            <p:ph type="body" idx="1"/>
          </p:nvPr>
        </p:nvSpPr>
        <p:spPr bwMode="auto">
          <a:xfrm>
            <a:off x="609600" y="1524000"/>
            <a:ext cx="82296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dirty="0"/>
              <a:t>Clique para editar os estilos do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pic>
        <p:nvPicPr>
          <p:cNvPr id="1029" name="Picture 5" descr="inpe_logo"/>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0"/>
            <a:ext cx="762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Freeform 6"/>
          <p:cNvSpPr>
            <a:spLocks noChangeArrowheads="1"/>
          </p:cNvSpPr>
          <p:nvPr/>
        </p:nvSpPr>
        <p:spPr bwMode="auto">
          <a:xfrm>
            <a:off x="685800" y="381000"/>
            <a:ext cx="8229600" cy="609600"/>
          </a:xfrm>
          <a:custGeom>
            <a:avLst/>
            <a:gdLst>
              <a:gd name="T0" fmla="*/ 0 w 1000"/>
              <a:gd name="T1" fmla="*/ 3716121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00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18"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l" rtl="0" eaLnBrk="0" fontAlgn="base" hangingPunct="0">
        <a:spcBef>
          <a:spcPct val="0"/>
        </a:spcBef>
        <a:spcAft>
          <a:spcPct val="0"/>
        </a:spcAft>
        <a:defRPr sz="3000" b="1">
          <a:solidFill>
            <a:srgbClr val="003366"/>
          </a:solidFill>
          <a:latin typeface="Calibri"/>
          <a:ea typeface="+mj-ea"/>
          <a:cs typeface="Geneva" charset="0"/>
        </a:defRPr>
      </a:lvl1pPr>
      <a:lvl2pPr algn="l" rtl="0" eaLnBrk="0" fontAlgn="base" hangingPunct="0">
        <a:spcBef>
          <a:spcPct val="0"/>
        </a:spcBef>
        <a:spcAft>
          <a:spcPct val="0"/>
        </a:spcAft>
        <a:defRPr sz="3000" b="1">
          <a:solidFill>
            <a:srgbClr val="003366"/>
          </a:solidFill>
          <a:latin typeface="Calibri" charset="0"/>
          <a:ea typeface="Geneva" charset="0"/>
          <a:cs typeface="Geneva" charset="0"/>
        </a:defRPr>
      </a:lvl2pPr>
      <a:lvl3pPr algn="l" rtl="0" eaLnBrk="0" fontAlgn="base" hangingPunct="0">
        <a:spcBef>
          <a:spcPct val="0"/>
        </a:spcBef>
        <a:spcAft>
          <a:spcPct val="0"/>
        </a:spcAft>
        <a:defRPr sz="3000" b="1">
          <a:solidFill>
            <a:srgbClr val="003366"/>
          </a:solidFill>
          <a:latin typeface="Calibri" charset="0"/>
          <a:ea typeface="Geneva" charset="0"/>
          <a:cs typeface="Geneva" charset="0"/>
        </a:defRPr>
      </a:lvl3pPr>
      <a:lvl4pPr algn="l" rtl="0" eaLnBrk="0" fontAlgn="base" hangingPunct="0">
        <a:spcBef>
          <a:spcPct val="0"/>
        </a:spcBef>
        <a:spcAft>
          <a:spcPct val="0"/>
        </a:spcAft>
        <a:defRPr sz="3000" b="1">
          <a:solidFill>
            <a:srgbClr val="003366"/>
          </a:solidFill>
          <a:latin typeface="Calibri" charset="0"/>
          <a:ea typeface="Geneva" charset="0"/>
          <a:cs typeface="Geneva" charset="0"/>
        </a:defRPr>
      </a:lvl4pPr>
      <a:lvl5pPr algn="l" rtl="0" eaLnBrk="0" fontAlgn="base" hangingPunct="0">
        <a:spcBef>
          <a:spcPct val="0"/>
        </a:spcBef>
        <a:spcAft>
          <a:spcPct val="0"/>
        </a:spcAft>
        <a:defRPr sz="3000" b="1">
          <a:solidFill>
            <a:srgbClr val="003366"/>
          </a:solidFill>
          <a:latin typeface="Calibri" charset="0"/>
          <a:ea typeface="Geneva" charset="0"/>
          <a:cs typeface="Geneva" charset="0"/>
        </a:defRPr>
      </a:lvl5pPr>
      <a:lvl6pPr marL="457200" algn="l" rtl="0" fontAlgn="base">
        <a:spcBef>
          <a:spcPct val="0"/>
        </a:spcBef>
        <a:spcAft>
          <a:spcPct val="0"/>
        </a:spcAft>
        <a:defRPr sz="3000" b="1">
          <a:solidFill>
            <a:srgbClr val="003366"/>
          </a:solidFill>
          <a:latin typeface="ZapfHumnst BT" charset="0"/>
          <a:ea typeface="Geneva" charset="0"/>
        </a:defRPr>
      </a:lvl6pPr>
      <a:lvl7pPr marL="914400" algn="l" rtl="0" fontAlgn="base">
        <a:spcBef>
          <a:spcPct val="0"/>
        </a:spcBef>
        <a:spcAft>
          <a:spcPct val="0"/>
        </a:spcAft>
        <a:defRPr sz="3000" b="1">
          <a:solidFill>
            <a:srgbClr val="003366"/>
          </a:solidFill>
          <a:latin typeface="ZapfHumnst BT" charset="0"/>
          <a:ea typeface="Geneva" charset="0"/>
        </a:defRPr>
      </a:lvl7pPr>
      <a:lvl8pPr marL="1371600" algn="l" rtl="0" fontAlgn="base">
        <a:spcBef>
          <a:spcPct val="0"/>
        </a:spcBef>
        <a:spcAft>
          <a:spcPct val="0"/>
        </a:spcAft>
        <a:defRPr sz="3000" b="1">
          <a:solidFill>
            <a:srgbClr val="003366"/>
          </a:solidFill>
          <a:latin typeface="ZapfHumnst BT" charset="0"/>
          <a:ea typeface="Geneva" charset="0"/>
        </a:defRPr>
      </a:lvl8pPr>
      <a:lvl9pPr marL="1828800" algn="l" rtl="0" fontAlgn="base">
        <a:spcBef>
          <a:spcPct val="0"/>
        </a:spcBef>
        <a:spcAft>
          <a:spcPct val="0"/>
        </a:spcAft>
        <a:defRPr sz="3000" b="1">
          <a:solidFill>
            <a:srgbClr val="003366"/>
          </a:solidFill>
          <a:latin typeface="ZapfHumnst BT" charset="0"/>
          <a:ea typeface="Geneva" charset="0"/>
        </a:defRPr>
      </a:lvl9pPr>
    </p:titleStyle>
    <p:body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a:ea typeface="+mn-ea"/>
          <a:cs typeface="Geneva"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a:ea typeface="+mn-ea"/>
        </a:defRPr>
      </a:lvl2pPr>
      <a:lvl3pPr marL="1143000" indent="-228600" algn="l" rtl="0" eaLnBrk="0" fontAlgn="base" hangingPunct="0">
        <a:spcBef>
          <a:spcPct val="20000"/>
        </a:spcBef>
        <a:spcAft>
          <a:spcPct val="0"/>
        </a:spcAft>
        <a:buClr>
          <a:schemeClr val="bg2"/>
        </a:buClr>
        <a:buSzPct val="65000"/>
        <a:buFont typeface="Wingdings" charset="0"/>
        <a:buChar char="n"/>
        <a:defRPr sz="2000">
          <a:solidFill>
            <a:schemeClr val="tx1"/>
          </a:solidFill>
          <a:latin typeface="Calibri"/>
          <a:ea typeface="+mn-ea"/>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a:ea typeface="+mn-ea"/>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a:ea typeface="+mn-ea"/>
        </a:defRPr>
      </a:lvl5pPr>
      <a:lvl6pPr marL="2514600" indent="-228600" algn="l" rtl="0" fontAlgn="base">
        <a:spcBef>
          <a:spcPct val="20000"/>
        </a:spcBef>
        <a:spcAft>
          <a:spcPct val="0"/>
        </a:spcAft>
        <a:buClr>
          <a:schemeClr val="bg2"/>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title"/>
          </p:nvPr>
        </p:nvSpPr>
        <p:spPr bwMode="auto">
          <a:xfrm>
            <a:off x="685800" y="3810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3075" name="Rectangle 4"/>
          <p:cNvSpPr>
            <a:spLocks noGrp="1" noChangeArrowheads="1"/>
          </p:cNvSpPr>
          <p:nvPr>
            <p:ph type="body" idx="1"/>
          </p:nvPr>
        </p:nvSpPr>
        <p:spPr bwMode="auto">
          <a:xfrm>
            <a:off x="609600" y="15240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3076" name="Freeform 6"/>
          <p:cNvSpPr>
            <a:spLocks noChangeArrowheads="1"/>
          </p:cNvSpPr>
          <p:nvPr/>
        </p:nvSpPr>
        <p:spPr bwMode="auto">
          <a:xfrm>
            <a:off x="685800" y="3810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00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3077" name="Imagem 6" descr="borda_slide.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258763"/>
            <a:ext cx="431800" cy="66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Imagem 6" descr="ìnpe_simbolo.jpg"/>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0" y="0"/>
            <a:ext cx="5715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9"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l" rtl="0" eaLnBrk="0" fontAlgn="base" hangingPunct="0">
        <a:spcBef>
          <a:spcPct val="0"/>
        </a:spcBef>
        <a:spcAft>
          <a:spcPct val="0"/>
        </a:spcAft>
        <a:defRPr sz="3200" b="1">
          <a:solidFill>
            <a:srgbClr val="003366"/>
          </a:solidFill>
          <a:latin typeface="Calibri" pitchFamily="34" charset="0"/>
          <a:ea typeface="Geneva" charset="0"/>
          <a:cs typeface="Geneva" charset="0"/>
        </a:defRPr>
      </a:lvl1pPr>
      <a:lvl2pPr algn="l" rtl="0" eaLnBrk="0" fontAlgn="base" hangingPunct="0">
        <a:spcBef>
          <a:spcPct val="0"/>
        </a:spcBef>
        <a:spcAft>
          <a:spcPct val="0"/>
        </a:spcAft>
        <a:defRPr sz="3200" b="1">
          <a:solidFill>
            <a:srgbClr val="003366"/>
          </a:solidFill>
          <a:latin typeface="Calibri" pitchFamily="34" charset="0"/>
          <a:ea typeface="Geneva" charset="0"/>
          <a:cs typeface="Geneva" charset="0"/>
        </a:defRPr>
      </a:lvl2pPr>
      <a:lvl3pPr algn="l" rtl="0" eaLnBrk="0" fontAlgn="base" hangingPunct="0">
        <a:spcBef>
          <a:spcPct val="0"/>
        </a:spcBef>
        <a:spcAft>
          <a:spcPct val="0"/>
        </a:spcAft>
        <a:defRPr sz="3200" b="1">
          <a:solidFill>
            <a:srgbClr val="003366"/>
          </a:solidFill>
          <a:latin typeface="Calibri" pitchFamily="34" charset="0"/>
          <a:ea typeface="Geneva" charset="0"/>
          <a:cs typeface="Geneva" charset="0"/>
        </a:defRPr>
      </a:lvl3pPr>
      <a:lvl4pPr algn="l" rtl="0" eaLnBrk="0" fontAlgn="base" hangingPunct="0">
        <a:spcBef>
          <a:spcPct val="0"/>
        </a:spcBef>
        <a:spcAft>
          <a:spcPct val="0"/>
        </a:spcAft>
        <a:defRPr sz="3200" b="1">
          <a:solidFill>
            <a:srgbClr val="003366"/>
          </a:solidFill>
          <a:latin typeface="Calibri" pitchFamily="34" charset="0"/>
          <a:ea typeface="Geneva" charset="0"/>
          <a:cs typeface="Geneva" charset="0"/>
        </a:defRPr>
      </a:lvl4pPr>
      <a:lvl5pPr algn="l" rtl="0" eaLnBrk="0" fontAlgn="base" hangingPunct="0">
        <a:spcBef>
          <a:spcPct val="0"/>
        </a:spcBef>
        <a:spcAft>
          <a:spcPct val="0"/>
        </a:spcAft>
        <a:defRPr sz="3200" b="1">
          <a:solidFill>
            <a:srgbClr val="003366"/>
          </a:solidFill>
          <a:latin typeface="Calibri" pitchFamily="34" charset="0"/>
          <a:ea typeface="Geneva" charset="0"/>
          <a:cs typeface="Geneva" charset="0"/>
        </a:defRPr>
      </a:lvl5pPr>
      <a:lvl6pPr marL="457200" algn="l" rtl="0" eaLnBrk="1" fontAlgn="base" hangingPunct="1">
        <a:spcBef>
          <a:spcPct val="0"/>
        </a:spcBef>
        <a:spcAft>
          <a:spcPct val="0"/>
        </a:spcAft>
        <a:defRPr sz="3000" b="1">
          <a:solidFill>
            <a:srgbClr val="003366"/>
          </a:solidFill>
          <a:latin typeface="ZapfHumnst BT" pitchFamily="34" charset="0"/>
        </a:defRPr>
      </a:lvl6pPr>
      <a:lvl7pPr marL="914400" algn="l" rtl="0" eaLnBrk="1" fontAlgn="base" hangingPunct="1">
        <a:spcBef>
          <a:spcPct val="0"/>
        </a:spcBef>
        <a:spcAft>
          <a:spcPct val="0"/>
        </a:spcAft>
        <a:defRPr sz="3000" b="1">
          <a:solidFill>
            <a:srgbClr val="003366"/>
          </a:solidFill>
          <a:latin typeface="ZapfHumnst BT" pitchFamily="34" charset="0"/>
        </a:defRPr>
      </a:lvl7pPr>
      <a:lvl8pPr marL="1371600" algn="l" rtl="0" eaLnBrk="1" fontAlgn="base" hangingPunct="1">
        <a:spcBef>
          <a:spcPct val="0"/>
        </a:spcBef>
        <a:spcAft>
          <a:spcPct val="0"/>
        </a:spcAft>
        <a:defRPr sz="3000" b="1">
          <a:solidFill>
            <a:srgbClr val="003366"/>
          </a:solidFill>
          <a:latin typeface="ZapfHumnst BT" pitchFamily="34" charset="0"/>
        </a:defRPr>
      </a:lvl8pPr>
      <a:lvl9pPr marL="1828800" algn="l" rtl="0" eaLnBrk="1" fontAlgn="base" hangingPunct="1">
        <a:spcBef>
          <a:spcPct val="0"/>
        </a:spcBef>
        <a:spcAft>
          <a:spcPct val="0"/>
        </a:spcAft>
        <a:defRPr sz="3000" b="1">
          <a:solidFill>
            <a:srgbClr val="003366"/>
          </a:solidFill>
          <a:latin typeface="ZapfHumnst BT"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charset="0"/>
        <a:buChar char="•"/>
        <a:defRPr sz="2800">
          <a:solidFill>
            <a:schemeClr val="tx1"/>
          </a:solidFill>
          <a:latin typeface="+mn-lt"/>
          <a:ea typeface="Geneva" charset="0"/>
          <a:cs typeface="Geneva"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400">
          <a:solidFill>
            <a:schemeClr val="tx1"/>
          </a:solidFill>
          <a:latin typeface="+mn-lt"/>
          <a:ea typeface="Geneva" charset="0"/>
        </a:defRPr>
      </a:lvl2pPr>
      <a:lvl3pPr marL="1143000" indent="-228600" algn="l" rtl="0" eaLnBrk="0" fontAlgn="base" hangingPunct="0">
        <a:spcBef>
          <a:spcPct val="20000"/>
        </a:spcBef>
        <a:spcAft>
          <a:spcPct val="0"/>
        </a:spcAft>
        <a:buClr>
          <a:schemeClr val="bg2"/>
        </a:buClr>
        <a:buSzPct val="65000"/>
        <a:buFont typeface="Wingdings" charset="0"/>
        <a:buChar char="•"/>
        <a:defRPr sz="2000">
          <a:solidFill>
            <a:schemeClr val="tx1"/>
          </a:solidFill>
          <a:latin typeface="+mn-lt"/>
          <a:ea typeface="Geneva"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mn-lt"/>
          <a:ea typeface="Geneva"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mn-lt"/>
          <a:ea typeface="Geneva" charset="0"/>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4.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wmf"/><Relationship Id="rId4" Type="http://schemas.openxmlformats.org/officeDocument/2006/relationships/image" Target="../media/image17.wmf"/><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38.wmf"/><Relationship Id="rId4" Type="http://schemas.openxmlformats.org/officeDocument/2006/relationships/image" Target="../media/image39.wmf"/><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r>
              <a:rPr lang="pt-BR" dirty="0" err="1" smtClean="0">
                <a:cs typeface="+mj-cs"/>
              </a:rPr>
              <a:t>Cities</a:t>
            </a:r>
            <a:r>
              <a:rPr lang="pt-BR" dirty="0" smtClean="0">
                <a:cs typeface="+mj-cs"/>
              </a:rPr>
              <a:t> </a:t>
            </a:r>
            <a:r>
              <a:rPr lang="pt-BR" dirty="0" err="1" smtClean="0">
                <a:cs typeface="+mj-cs"/>
              </a:rPr>
              <a:t>and</a:t>
            </a:r>
            <a:r>
              <a:rPr lang="pt-BR" dirty="0" smtClean="0">
                <a:cs typeface="+mj-cs"/>
              </a:rPr>
              <a:t> </a:t>
            </a:r>
            <a:r>
              <a:rPr lang="pt-BR" dirty="0" err="1" smtClean="0">
                <a:cs typeface="+mj-cs"/>
              </a:rPr>
              <a:t>Complexity</a:t>
            </a:r>
            <a:endParaRPr lang="pt-BR" dirty="0" smtClean="0">
              <a:cs typeface="+mj-cs"/>
            </a:endParaRPr>
          </a:p>
        </p:txBody>
      </p:sp>
      <p:sp>
        <p:nvSpPr>
          <p:cNvPr id="2051" name="Rectangle 3"/>
          <p:cNvSpPr>
            <a:spLocks noGrp="1" noChangeArrowheads="1"/>
          </p:cNvSpPr>
          <p:nvPr>
            <p:ph type="subTitle" idx="1"/>
          </p:nvPr>
        </p:nvSpPr>
        <p:spPr>
          <a:xfrm>
            <a:off x="2971800" y="4267200"/>
            <a:ext cx="6019800" cy="2246313"/>
          </a:xfrm>
        </p:spPr>
        <p:txBody>
          <a:bodyPr/>
          <a:lstStyle/>
          <a:p>
            <a:pPr eaLnBrk="1" hangingPunct="1">
              <a:defRPr/>
            </a:pPr>
            <a:r>
              <a:rPr lang="en-US" dirty="0" smtClean="0">
                <a:cs typeface="+mn-cs"/>
              </a:rPr>
              <a:t>Gilberto </a:t>
            </a:r>
            <a:r>
              <a:rPr lang="en-US" dirty="0" err="1" smtClean="0">
                <a:cs typeface="+mn-cs"/>
              </a:rPr>
              <a:t>Câmara</a:t>
            </a:r>
            <a:endParaRPr lang="en-US" dirty="0" smtClean="0">
              <a:cs typeface="+mn-cs"/>
            </a:endParaRPr>
          </a:p>
          <a:p>
            <a:pPr eaLnBrk="1" hangingPunct="1">
              <a:defRPr/>
            </a:pPr>
            <a:r>
              <a:rPr lang="en-US" dirty="0" smtClean="0">
                <a:cs typeface="+mn-cs"/>
              </a:rPr>
              <a:t>Based on the book “Cities and Complexity” by Mike Batty</a:t>
            </a:r>
          </a:p>
          <a:p>
            <a:pPr eaLnBrk="1" hangingPunct="1">
              <a:defRPr/>
            </a:pPr>
            <a:r>
              <a:rPr lang="en-US" dirty="0" smtClean="0">
                <a:cs typeface="+mn-cs"/>
              </a:rPr>
              <a:t>Reuses on-line material on </a:t>
            </a:r>
            <a:r>
              <a:rPr lang="en-US" dirty="0" err="1" smtClean="0">
                <a:cs typeface="+mn-cs"/>
              </a:rPr>
              <a:t>Batty’s</a:t>
            </a:r>
            <a:r>
              <a:rPr lang="en-US" dirty="0" smtClean="0">
                <a:cs typeface="+mn-cs"/>
              </a:rPr>
              <a:t> website </a:t>
            </a:r>
            <a:r>
              <a:rPr lang="en-US" dirty="0" err="1" smtClean="0">
                <a:cs typeface="+mn-cs"/>
              </a:rPr>
              <a:t>www.spatialcomplexity.info</a:t>
            </a:r>
            <a:r>
              <a:rPr lang="en-US" dirty="0" smtClean="0">
                <a:cs typeface="+mn-cs"/>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defRPr/>
            </a:pPr>
            <a:r>
              <a:rPr lang="pt-BR" smtClean="0">
                <a:cs typeface="+mj-cs"/>
              </a:rPr>
              <a:t>What is the potential of a cell?</a:t>
            </a:r>
          </a:p>
        </p:txBody>
      </p:sp>
      <p:sp>
        <p:nvSpPr>
          <p:cNvPr id="56323" name="Rectangle 3"/>
          <p:cNvSpPr>
            <a:spLocks noGrp="1" noChangeArrowheads="1"/>
          </p:cNvSpPr>
          <p:nvPr>
            <p:ph type="body" idx="1"/>
          </p:nvPr>
        </p:nvSpPr>
        <p:spPr>
          <a:xfrm>
            <a:off x="609600" y="1524000"/>
            <a:ext cx="8229600" cy="2514600"/>
          </a:xfrm>
        </p:spPr>
        <p:txBody>
          <a:bodyPr/>
          <a:lstStyle/>
          <a:p>
            <a:pPr eaLnBrk="1" hangingPunct="1">
              <a:defRPr/>
            </a:pPr>
            <a:r>
              <a:rPr lang="pt-BR" smtClean="0">
                <a:cs typeface="+mn-cs"/>
              </a:rPr>
              <a:t>Potential refers to the capacity for change</a:t>
            </a:r>
          </a:p>
          <a:p>
            <a:pPr eaLnBrk="1" hangingPunct="1">
              <a:defRPr/>
            </a:pPr>
            <a:endParaRPr lang="pt-BR" smtClean="0">
              <a:cs typeface="+mn-cs"/>
            </a:endParaRPr>
          </a:p>
          <a:p>
            <a:pPr eaLnBrk="1" hangingPunct="1">
              <a:defRPr/>
            </a:pPr>
            <a:r>
              <a:rPr lang="pt-BR" smtClean="0">
                <a:cs typeface="+mn-cs"/>
              </a:rPr>
              <a:t>Higher potential means higher chance of change</a:t>
            </a:r>
          </a:p>
          <a:p>
            <a:pPr eaLnBrk="1" hangingPunct="1">
              <a:defRPr/>
            </a:pPr>
            <a:endParaRPr lang="pt-BR" smtClean="0">
              <a:cs typeface="+mn-cs"/>
            </a:endParaRPr>
          </a:p>
          <a:p>
            <a:pPr eaLnBrk="1" hangingPunct="1">
              <a:defRPr/>
            </a:pPr>
            <a:r>
              <a:rPr lang="pt-BR" smtClean="0">
                <a:cs typeface="+mn-cs"/>
              </a:rPr>
              <a:t>How can we compute potential? </a:t>
            </a:r>
          </a:p>
        </p:txBody>
      </p:sp>
      <p:sp>
        <p:nvSpPr>
          <p:cNvPr id="56324" name="Rectangle 4"/>
          <p:cNvSpPr>
            <a:spLocks noChangeArrowheads="1"/>
          </p:cNvSpPr>
          <p:nvPr/>
        </p:nvSpPr>
        <p:spPr bwMode="auto">
          <a:xfrm>
            <a:off x="1181100" y="4660900"/>
            <a:ext cx="2019300" cy="9271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pt-BR" sz="2400" dirty="0" err="1">
                <a:latin typeface="Calibri"/>
                <a:cs typeface="+mn-cs"/>
              </a:rPr>
              <a:t>Potential</a:t>
            </a:r>
            <a:endParaRPr lang="pt-BR" sz="2400" dirty="0">
              <a:latin typeface="Calibri"/>
              <a:cs typeface="+mn-cs"/>
            </a:endParaRPr>
          </a:p>
        </p:txBody>
      </p:sp>
      <p:sp>
        <p:nvSpPr>
          <p:cNvPr id="56326" name="Rectangle 6"/>
          <p:cNvSpPr>
            <a:spLocks noChangeArrowheads="1"/>
          </p:cNvSpPr>
          <p:nvPr/>
        </p:nvSpPr>
        <p:spPr bwMode="auto">
          <a:xfrm>
            <a:off x="4622800" y="3949700"/>
            <a:ext cx="2019300" cy="9271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pt-BR" sz="2400" dirty="0">
                <a:latin typeface="Calibri"/>
                <a:cs typeface="+mn-cs"/>
              </a:rPr>
              <a:t>People</a:t>
            </a:r>
          </a:p>
        </p:txBody>
      </p:sp>
      <p:sp>
        <p:nvSpPr>
          <p:cNvPr id="56327" name="Rectangle 7"/>
          <p:cNvSpPr>
            <a:spLocks noChangeArrowheads="1"/>
          </p:cNvSpPr>
          <p:nvPr/>
        </p:nvSpPr>
        <p:spPr bwMode="auto">
          <a:xfrm>
            <a:off x="4635500" y="5486400"/>
            <a:ext cx="2019300" cy="9271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pt-BR" sz="2400" dirty="0" err="1">
                <a:latin typeface="Calibri"/>
                <a:cs typeface="+mn-cs"/>
              </a:rPr>
              <a:t>Nature</a:t>
            </a:r>
            <a:endParaRPr lang="pt-BR" sz="2400" dirty="0">
              <a:latin typeface="Calibri"/>
              <a:cs typeface="+mn-cs"/>
            </a:endParaRPr>
          </a:p>
        </p:txBody>
      </p:sp>
      <p:cxnSp>
        <p:nvCxnSpPr>
          <p:cNvPr id="56328" name="AutoShape 8"/>
          <p:cNvCxnSpPr>
            <a:cxnSpLocks noChangeShapeType="1"/>
            <a:stCxn id="56324" idx="0"/>
            <a:endCxn id="56326" idx="1"/>
          </p:cNvCxnSpPr>
          <p:nvPr/>
        </p:nvCxnSpPr>
        <p:spPr bwMode="auto">
          <a:xfrm rot="16200000">
            <a:off x="3282950" y="3321050"/>
            <a:ext cx="247650" cy="2432050"/>
          </a:xfrm>
          <a:prstGeom prst="bentConnector2">
            <a:avLst/>
          </a:prstGeom>
          <a:noFill/>
          <a:ln w="3810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330" name="AutoShape 10"/>
          <p:cNvCxnSpPr>
            <a:cxnSpLocks noChangeShapeType="1"/>
            <a:stCxn id="56324" idx="2"/>
            <a:endCxn id="56327" idx="1"/>
          </p:cNvCxnSpPr>
          <p:nvPr/>
        </p:nvCxnSpPr>
        <p:spPr bwMode="auto">
          <a:xfrm rot="16200000" flipH="1">
            <a:off x="3232150" y="4546600"/>
            <a:ext cx="361950" cy="2444750"/>
          </a:xfrm>
          <a:prstGeom prst="bentConnector2">
            <a:avLst/>
          </a:prstGeom>
          <a:noFill/>
          <a:ln w="3810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331" name="AutoShape 11"/>
          <p:cNvCxnSpPr>
            <a:cxnSpLocks noChangeShapeType="1"/>
            <a:stCxn id="56326" idx="2"/>
            <a:endCxn id="56327" idx="0"/>
          </p:cNvCxnSpPr>
          <p:nvPr/>
        </p:nvCxnSpPr>
        <p:spPr bwMode="auto">
          <a:xfrm>
            <a:off x="5632450" y="4876800"/>
            <a:ext cx="12700" cy="609600"/>
          </a:xfrm>
          <a:prstGeom prst="straightConnector1">
            <a:avLst/>
          </a:prstGeom>
          <a:noFill/>
          <a:ln w="3810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defRPr/>
            </a:pPr>
            <a:r>
              <a:rPr lang="pt-BR" smtClean="0">
                <a:cs typeface="+mj-cs"/>
              </a:rPr>
              <a:t>Different models for calculating potential</a:t>
            </a:r>
          </a:p>
        </p:txBody>
      </p:sp>
      <p:sp>
        <p:nvSpPr>
          <p:cNvPr id="57347" name="Rectangle 3"/>
          <p:cNvSpPr>
            <a:spLocks noGrp="1" noChangeArrowheads="1"/>
          </p:cNvSpPr>
          <p:nvPr>
            <p:ph type="body" idx="1"/>
          </p:nvPr>
        </p:nvSpPr>
        <p:spPr/>
        <p:txBody>
          <a:bodyPr/>
          <a:lstStyle/>
          <a:p>
            <a:pPr eaLnBrk="1" hangingPunct="1">
              <a:defRPr/>
            </a:pPr>
            <a:r>
              <a:rPr lang="pt-BR" smtClean="0">
                <a:cs typeface="+mn-cs"/>
              </a:rPr>
              <a:t>Brian Arthur</a:t>
            </a:r>
            <a:r>
              <a:rPr lang="ja-JP" altLang="pt-BR" smtClean="0">
                <a:latin typeface="Arial"/>
                <a:cs typeface="+mn-cs"/>
              </a:rPr>
              <a:t>’</a:t>
            </a:r>
            <a:r>
              <a:rPr lang="pt-BR" smtClean="0">
                <a:cs typeface="+mn-cs"/>
              </a:rPr>
              <a:t>s model of increasing returns</a:t>
            </a:r>
          </a:p>
          <a:p>
            <a:pPr eaLnBrk="1" hangingPunct="1">
              <a:defRPr/>
            </a:pPr>
            <a:endParaRPr lang="pt-BR" smtClean="0">
              <a:cs typeface="+mn-cs"/>
            </a:endParaRPr>
          </a:p>
          <a:p>
            <a:pPr eaLnBrk="1" hangingPunct="1">
              <a:defRPr/>
            </a:pPr>
            <a:r>
              <a:rPr lang="pt-BR" smtClean="0">
                <a:cs typeface="+mn-cs"/>
              </a:rPr>
              <a:t>Vicsek-Salay model: structure from randomness</a:t>
            </a:r>
          </a:p>
          <a:p>
            <a:pPr eaLnBrk="1" hangingPunct="1">
              <a:defRPr/>
            </a:pPr>
            <a:endParaRPr lang="pt-BR" smtClean="0">
              <a:cs typeface="+mn-cs"/>
            </a:endParaRPr>
          </a:p>
          <a:p>
            <a:pPr eaLnBrk="1" hangingPunct="1">
              <a:defRPr/>
            </a:pPr>
            <a:r>
              <a:rPr lang="pt-BR" smtClean="0">
                <a:cs typeface="+mn-cs"/>
              </a:rPr>
              <a:t>Schelling</a:t>
            </a:r>
            <a:r>
              <a:rPr lang="ja-JP" altLang="pt-BR" smtClean="0">
                <a:latin typeface="Arial"/>
                <a:cs typeface="+mn-cs"/>
              </a:rPr>
              <a:t>’’</a:t>
            </a:r>
            <a:r>
              <a:rPr lang="pt-BR" smtClean="0">
                <a:cs typeface="+mn-cs"/>
              </a:rPr>
              <a:t>s model: segregation as self-organization</a:t>
            </a:r>
          </a:p>
          <a:p>
            <a:pPr eaLnBrk="1" hangingPunct="1">
              <a:defRPr/>
            </a:pPr>
            <a:endParaRPr lang="pt-BR" smtClean="0">
              <a:cs typeface="+mn-cs"/>
            </a:endParaRPr>
          </a:p>
          <a:p>
            <a:pPr eaLnBrk="1" hangingPunct="1">
              <a:defRPr/>
            </a:pPr>
            <a:endParaRPr lang="pt-BR" smtClean="0">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pt-BR" smtClean="0">
                <a:cs typeface="+mj-cs"/>
              </a:rPr>
              <a:t>The Brian Arthur model of increasing returns</a:t>
            </a:r>
          </a:p>
        </p:txBody>
      </p:sp>
      <p:sp>
        <p:nvSpPr>
          <p:cNvPr id="16387" name="Rectangle 3"/>
          <p:cNvSpPr>
            <a:spLocks noGrp="1" noChangeArrowheads="1"/>
          </p:cNvSpPr>
          <p:nvPr>
            <p:ph type="body" idx="1"/>
          </p:nvPr>
        </p:nvSpPr>
        <p:spPr>
          <a:xfrm>
            <a:off x="609600" y="1295400"/>
            <a:ext cx="8229600" cy="4724400"/>
          </a:xfrm>
        </p:spPr>
        <p:txBody>
          <a:bodyPr/>
          <a:lstStyle/>
          <a:p>
            <a:pPr eaLnBrk="1" hangingPunct="1">
              <a:defRPr/>
            </a:pPr>
            <a:r>
              <a:rPr lang="pt-BR" smtClean="0">
                <a:cs typeface="+mn-cs"/>
              </a:rPr>
              <a:t>Create a cell space and fill it with random values</a:t>
            </a:r>
          </a:p>
          <a:p>
            <a:pPr eaLnBrk="1" hangingPunct="1">
              <a:defRPr/>
            </a:pPr>
            <a:r>
              <a:rPr lang="pt-BR" smtClean="0">
                <a:cs typeface="+mn-cs"/>
              </a:rPr>
              <a:t>For example, take a 30 x 30 cell space and populate with random values (1..1000)</a:t>
            </a:r>
          </a:p>
        </p:txBody>
      </p:sp>
      <p:pic>
        <p:nvPicPr>
          <p:cNvPr id="22531" name="Picture 4" descr="arthu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2627313"/>
            <a:ext cx="5219700"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pt-BR" smtClean="0">
                <a:cs typeface="+mj-cs"/>
              </a:rPr>
              <a:t>The Brian Arthur model of increasing returns</a:t>
            </a:r>
          </a:p>
        </p:txBody>
      </p:sp>
      <p:sp>
        <p:nvSpPr>
          <p:cNvPr id="17411" name="Rectangle 3"/>
          <p:cNvSpPr>
            <a:spLocks noGrp="1" noChangeArrowheads="1"/>
          </p:cNvSpPr>
          <p:nvPr>
            <p:ph type="body" idx="1"/>
          </p:nvPr>
        </p:nvSpPr>
        <p:spPr>
          <a:xfrm>
            <a:off x="609600" y="1524000"/>
            <a:ext cx="8229600" cy="5105400"/>
          </a:xfrm>
        </p:spPr>
        <p:txBody>
          <a:bodyPr/>
          <a:lstStyle/>
          <a:p>
            <a:pPr eaLnBrk="1" hangingPunct="1">
              <a:lnSpc>
                <a:spcPct val="90000"/>
              </a:lnSpc>
              <a:defRPr/>
            </a:pPr>
            <a:r>
              <a:rPr lang="pt-BR" smtClean="0">
                <a:cs typeface="+mn-cs"/>
              </a:rPr>
              <a:t>Think of this cellular space as the starting point for a population </a:t>
            </a:r>
          </a:p>
          <a:p>
            <a:pPr eaLnBrk="1" hangingPunct="1">
              <a:lnSpc>
                <a:spcPct val="90000"/>
              </a:lnSpc>
              <a:defRPr/>
            </a:pPr>
            <a:r>
              <a:rPr lang="pt-BR" smtClean="0">
                <a:solidFill>
                  <a:srgbClr val="CC0000"/>
                </a:solidFill>
                <a:cs typeface="+mn-cs"/>
              </a:rPr>
              <a:t>What happens if the rich get richer?</a:t>
            </a:r>
          </a:p>
          <a:p>
            <a:pPr eaLnBrk="1" hangingPunct="1">
              <a:lnSpc>
                <a:spcPct val="90000"/>
              </a:lnSpc>
              <a:defRPr/>
            </a:pPr>
            <a:endParaRPr lang="pt-BR" smtClean="0">
              <a:solidFill>
                <a:srgbClr val="CC0000"/>
              </a:solidFill>
              <a:cs typeface="+mn-cs"/>
            </a:endParaRPr>
          </a:p>
          <a:p>
            <a:pPr eaLnBrk="1" hangingPunct="1">
              <a:lnSpc>
                <a:spcPct val="90000"/>
              </a:lnSpc>
              <a:defRPr/>
            </a:pPr>
            <a:r>
              <a:rPr lang="pt-BR" smtClean="0">
                <a:cs typeface="+mn-cs"/>
              </a:rPr>
              <a:t>This model is called </a:t>
            </a:r>
            <a:r>
              <a:rPr lang="ja-JP" altLang="pt-BR" smtClean="0">
                <a:latin typeface="Arial"/>
                <a:cs typeface="+mn-cs"/>
              </a:rPr>
              <a:t>“</a:t>
            </a:r>
            <a:r>
              <a:rPr lang="pt-BR" smtClean="0">
                <a:cs typeface="+mn-cs"/>
              </a:rPr>
              <a:t>increasing returns</a:t>
            </a:r>
            <a:r>
              <a:rPr lang="ja-JP" altLang="pt-BR" smtClean="0">
                <a:latin typeface="Arial"/>
                <a:cs typeface="+mn-cs"/>
              </a:rPr>
              <a:t>”</a:t>
            </a:r>
            <a:endParaRPr lang="pt-BR" smtClean="0">
              <a:cs typeface="+mn-cs"/>
            </a:endParaRPr>
          </a:p>
          <a:p>
            <a:pPr lvl="1" eaLnBrk="1" hangingPunct="1">
              <a:lnSpc>
                <a:spcPct val="90000"/>
              </a:lnSpc>
              <a:defRPr/>
            </a:pPr>
            <a:r>
              <a:rPr lang="en-US" smtClean="0"/>
              <a:t>This effect is well-known in the software industry </a:t>
            </a:r>
          </a:p>
          <a:p>
            <a:pPr lvl="1" eaLnBrk="1" hangingPunct="1">
              <a:lnSpc>
                <a:spcPct val="90000"/>
              </a:lnSpc>
              <a:defRPr/>
            </a:pPr>
            <a:r>
              <a:rPr lang="en-US" smtClean="0"/>
              <a:t>Customer may become dependent on proprietary data formats</a:t>
            </a:r>
          </a:p>
          <a:p>
            <a:pPr lvl="1" eaLnBrk="1" hangingPunct="1">
              <a:lnSpc>
                <a:spcPct val="90000"/>
              </a:lnSpc>
              <a:defRPr/>
            </a:pPr>
            <a:r>
              <a:rPr lang="en-US" smtClean="0"/>
              <a:t>High switching costs might prevent the change to another product </a:t>
            </a:r>
          </a:p>
          <a:p>
            <a:pPr lvl="1" eaLnBrk="1" hangingPunct="1">
              <a:lnSpc>
                <a:spcPct val="90000"/>
              </a:lnSpc>
              <a:defRPr/>
            </a:pPr>
            <a:r>
              <a:rPr lang="en-US" smtClean="0"/>
              <a:t>Examples: QWERTY keyboard, and Microsoft Windows</a:t>
            </a:r>
          </a:p>
          <a:p>
            <a:pPr lvl="1" eaLnBrk="1" hangingPunct="1">
              <a:lnSpc>
                <a:spcPct val="90000"/>
              </a:lnSpc>
              <a:defRPr/>
            </a:pPr>
            <a:endParaRPr lang="en-US" smtClean="0"/>
          </a:p>
          <a:p>
            <a:pPr eaLnBrk="1" hangingPunct="1">
              <a:lnSpc>
                <a:spcPct val="90000"/>
              </a:lnSpc>
              <a:defRPr/>
            </a:pPr>
            <a:r>
              <a:rPr lang="en-US" smtClean="0">
                <a:cs typeface="+mn-cs"/>
              </a:rPr>
              <a:t>Arthur, B. (1994). “Increasing Returns and Path Dependence in the Economy”. Ann Arbor, MI: The University of Michigan Press.</a:t>
            </a:r>
            <a:endParaRPr lang="pt-BR" smtClean="0">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pt-BR" smtClean="0">
                <a:cs typeface="+mj-cs"/>
              </a:rPr>
              <a:t>The Brian Arthur model of increasing returns</a:t>
            </a:r>
          </a:p>
        </p:txBody>
      </p:sp>
      <p:sp>
        <p:nvSpPr>
          <p:cNvPr id="18435" name="Rectangle 3"/>
          <p:cNvSpPr>
            <a:spLocks noGrp="1" noChangeArrowheads="1"/>
          </p:cNvSpPr>
          <p:nvPr>
            <p:ph type="body" sz="half" idx="1"/>
          </p:nvPr>
        </p:nvSpPr>
        <p:spPr>
          <a:xfrm>
            <a:off x="609600" y="1524000"/>
            <a:ext cx="7772400" cy="4495800"/>
          </a:xfrm>
        </p:spPr>
        <p:txBody>
          <a:bodyPr/>
          <a:lstStyle/>
          <a:p>
            <a:pPr eaLnBrk="1" hangingPunct="1">
              <a:defRPr/>
            </a:pPr>
            <a:r>
              <a:rPr lang="pt-BR" smtClean="0">
                <a:cs typeface="+mn-cs"/>
              </a:rPr>
              <a:t>Consider a situation where the potential grows with a return factor </a:t>
            </a:r>
            <a:r>
              <a:rPr lang="pt-BR" smtClean="0">
                <a:cs typeface="+mn-cs"/>
                <a:sym typeface="Symbol" charset="0"/>
              </a:rPr>
              <a:t> (</a:t>
            </a:r>
            <a:r>
              <a:rPr lang="pt-BR" smtClean="0">
                <a:cs typeface="+mn-cs"/>
              </a:rPr>
              <a:t>  is a scale factor)</a:t>
            </a:r>
          </a:p>
          <a:p>
            <a:pPr eaLnBrk="1" hangingPunct="1">
              <a:defRPr/>
            </a:pPr>
            <a:endParaRPr lang="pt-BR" smtClean="0">
              <a:cs typeface="+mn-cs"/>
            </a:endParaRPr>
          </a:p>
          <a:p>
            <a:pPr eaLnBrk="1" hangingPunct="1">
              <a:defRPr/>
            </a:pPr>
            <a:endParaRPr lang="pt-BR" smtClean="0">
              <a:cs typeface="+mn-cs"/>
            </a:endParaRPr>
          </a:p>
          <a:p>
            <a:pPr eaLnBrk="1" hangingPunct="1">
              <a:defRPr/>
            </a:pPr>
            <a:endParaRPr lang="pt-BR" smtClean="0">
              <a:cs typeface="+mn-cs"/>
            </a:endParaRPr>
          </a:p>
          <a:p>
            <a:pPr eaLnBrk="1" hangingPunct="1">
              <a:defRPr/>
            </a:pPr>
            <a:r>
              <a:rPr lang="pt-BR" smtClean="0">
                <a:cs typeface="+mn-cs"/>
              </a:rPr>
              <a:t>O &lt; </a:t>
            </a:r>
            <a:r>
              <a:rPr lang="pt-BR" smtClean="0">
                <a:cs typeface="+mn-cs"/>
                <a:sym typeface="Symbol" charset="0"/>
              </a:rPr>
              <a:t> &lt; 1  - decreasing returns (increased competition)</a:t>
            </a:r>
          </a:p>
          <a:p>
            <a:pPr eaLnBrk="1" hangingPunct="1">
              <a:defRPr/>
            </a:pPr>
            <a:r>
              <a:rPr lang="pt-BR" smtClean="0">
                <a:cs typeface="+mn-cs"/>
                <a:sym typeface="Symbol" charset="0"/>
              </a:rPr>
              <a:t> = 1 – linear growth </a:t>
            </a:r>
          </a:p>
          <a:p>
            <a:pPr eaLnBrk="1" hangingPunct="1">
              <a:defRPr/>
            </a:pPr>
            <a:r>
              <a:rPr lang="pt-BR" smtClean="0">
                <a:cs typeface="+mn-cs"/>
                <a:sym typeface="Symbol" charset="0"/>
              </a:rPr>
              <a:t> &gt; 1 – increasing returns (rich get richer)</a:t>
            </a:r>
          </a:p>
        </p:txBody>
      </p:sp>
      <p:pic>
        <p:nvPicPr>
          <p:cNvPr id="17409" name="Picture 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990600" y="2514600"/>
            <a:ext cx="2895600" cy="5857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pt-BR" smtClean="0">
                <a:cs typeface="+mj-cs"/>
              </a:rPr>
              <a:t>The Brian Arthur model of increasing returns</a:t>
            </a:r>
          </a:p>
        </p:txBody>
      </p:sp>
      <p:sp>
        <p:nvSpPr>
          <p:cNvPr id="21507" name="Rectangle 3"/>
          <p:cNvSpPr>
            <a:spLocks noGrp="1" noChangeArrowheads="1"/>
          </p:cNvSpPr>
          <p:nvPr>
            <p:ph type="body" idx="1"/>
          </p:nvPr>
        </p:nvSpPr>
        <p:spPr>
          <a:xfrm>
            <a:off x="533400" y="1219200"/>
            <a:ext cx="8229600" cy="1600200"/>
          </a:xfrm>
        </p:spPr>
        <p:txBody>
          <a:bodyPr/>
          <a:lstStyle/>
          <a:p>
            <a:pPr eaLnBrk="1" hangingPunct="1">
              <a:defRPr/>
            </a:pPr>
            <a:r>
              <a:rPr lang="pt-BR" smtClean="0">
                <a:cs typeface="+mn-cs"/>
              </a:rPr>
              <a:t>Take the random 30 x 30 cell space and apply the increasing returns model </a:t>
            </a:r>
            <a:r>
              <a:rPr lang="pt-BR" sz="2800" smtClean="0">
                <a:cs typeface="+mn-cs"/>
                <a:sym typeface="Symbol" charset="0"/>
              </a:rPr>
              <a:t> = 2 </a:t>
            </a:r>
            <a:r>
              <a:rPr lang="pt-BR" smtClean="0">
                <a:cs typeface="+mn-cs"/>
              </a:rPr>
              <a:t>– What happens? </a:t>
            </a:r>
          </a:p>
          <a:p>
            <a:pPr eaLnBrk="1" hangingPunct="1">
              <a:buFont typeface="Wingdings" charset="0"/>
              <a:buNone/>
              <a:defRPr/>
            </a:pPr>
            <a:endParaRPr lang="pt-BR" smtClean="0">
              <a:cs typeface="+mn-cs"/>
            </a:endParaRPr>
          </a:p>
          <a:p>
            <a:pPr eaLnBrk="1" hangingPunct="1">
              <a:defRPr/>
            </a:pPr>
            <a:endParaRPr lang="pt-BR" smtClean="0">
              <a:cs typeface="+mn-cs"/>
            </a:endParaRPr>
          </a:p>
        </p:txBody>
      </p:sp>
      <p:pic>
        <p:nvPicPr>
          <p:cNvPr id="28675" name="Picture 4" descr="arthur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2133600"/>
            <a:ext cx="56769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pt-BR" sz="2600" smtClean="0">
                <a:cs typeface="+mj-cs"/>
              </a:rPr>
              <a:t>The Vicsek-Szaly Model: Structure from Randomness</a:t>
            </a:r>
          </a:p>
        </p:txBody>
      </p:sp>
      <p:sp>
        <p:nvSpPr>
          <p:cNvPr id="7171" name="Rectangle 3"/>
          <p:cNvSpPr>
            <a:spLocks noGrp="1" noChangeArrowheads="1"/>
          </p:cNvSpPr>
          <p:nvPr>
            <p:ph type="body" sz="half" idx="1"/>
          </p:nvPr>
        </p:nvSpPr>
        <p:spPr>
          <a:xfrm>
            <a:off x="609600" y="1524000"/>
            <a:ext cx="5029200" cy="5334000"/>
          </a:xfrm>
        </p:spPr>
        <p:txBody>
          <a:bodyPr/>
          <a:lstStyle/>
          <a:p>
            <a:pPr eaLnBrk="1" hangingPunct="1">
              <a:defRPr/>
            </a:pPr>
            <a:r>
              <a:rPr lang="pt-BR" smtClean="0">
                <a:cs typeface="+mn-cs"/>
              </a:rPr>
              <a:t>Consider a CA with a 4 x 4 neighbourhood </a:t>
            </a:r>
          </a:p>
          <a:p>
            <a:pPr eaLnBrk="1" hangingPunct="1">
              <a:defRPr/>
            </a:pPr>
            <a:endParaRPr lang="pt-BR" smtClean="0">
              <a:cs typeface="+mn-cs"/>
            </a:endParaRPr>
          </a:p>
          <a:p>
            <a:pPr eaLnBrk="1" hangingPunct="1">
              <a:defRPr/>
            </a:pPr>
            <a:r>
              <a:rPr lang="pt-BR" smtClean="0">
                <a:cs typeface="+mn-cs"/>
              </a:rPr>
              <a:t>Establish a random initial distribution </a:t>
            </a:r>
          </a:p>
          <a:p>
            <a:pPr lvl="1" eaLnBrk="1" hangingPunct="1">
              <a:defRPr/>
            </a:pPr>
            <a:r>
              <a:rPr lang="pt-BR" smtClean="0"/>
              <a:t>Historical accident that set the process in motion</a:t>
            </a:r>
          </a:p>
          <a:p>
            <a:pPr lvl="1" eaLnBrk="1" hangingPunct="1">
              <a:defRPr/>
            </a:pPr>
            <a:endParaRPr lang="pt-BR" smtClean="0"/>
          </a:p>
          <a:p>
            <a:pPr eaLnBrk="1" hangingPunct="1">
              <a:defRPr/>
            </a:pPr>
            <a:endParaRPr lang="pt-BR" smtClean="0">
              <a:cs typeface="+mn-cs"/>
            </a:endParaRPr>
          </a:p>
          <a:p>
            <a:pPr eaLnBrk="1" hangingPunct="1">
              <a:defRPr/>
            </a:pPr>
            <a:r>
              <a:rPr lang="pt-BR" smtClean="0">
                <a:cs typeface="+mn-cs"/>
              </a:rPr>
              <a:t>Pure averaging model</a:t>
            </a:r>
          </a:p>
          <a:p>
            <a:pPr lvl="1" eaLnBrk="1" hangingPunct="1">
              <a:buFont typeface="Wingdings" charset="0"/>
              <a:buNone/>
              <a:defRPr/>
            </a:pPr>
            <a:endParaRPr lang="pt-BR" sz="2400" smtClean="0"/>
          </a:p>
        </p:txBody>
      </p:sp>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2819400"/>
            <a:ext cx="2649538" cy="58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1506" name="Picture 2"/>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5562600" y="4953000"/>
            <a:ext cx="2819400" cy="12922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cs typeface="+mj-cs"/>
            </a:endParaRPr>
          </a:p>
        </p:txBody>
      </p:sp>
      <p:pic>
        <p:nvPicPr>
          <p:cNvPr id="3277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463" y="0"/>
            <a:ext cx="9161463"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cs typeface="+mj-cs"/>
            </a:endParaRPr>
          </a:p>
        </p:txBody>
      </p:sp>
      <p:pic>
        <p:nvPicPr>
          <p:cNvPr id="337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0800"/>
            <a:ext cx="90424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ítulo 1"/>
          <p:cNvSpPr>
            <a:spLocks noGrp="1"/>
          </p:cNvSpPr>
          <p:nvPr>
            <p:ph type="ctrTitle"/>
          </p:nvPr>
        </p:nvSpPr>
        <p:spPr>
          <a:xfrm>
            <a:off x="3203575" y="1700213"/>
            <a:ext cx="5908675" cy="2520950"/>
          </a:xfrm>
        </p:spPr>
        <p:txBody>
          <a:bodyPr/>
          <a:lstStyle/>
          <a:p>
            <a:pPr eaLnBrk="1" hangingPunct="1">
              <a:defRPr/>
            </a:pPr>
            <a:r>
              <a:rPr lang="en-US" sz="4800">
                <a:latin typeface="Calibri" charset="0"/>
              </a:rPr>
              <a:t>Schelling segregation model</a:t>
            </a:r>
            <a:endParaRPr lang="pt-BR" sz="4800">
              <a:latin typeface="Calibri" charset="0"/>
            </a:endParaRPr>
          </a:p>
        </p:txBody>
      </p:sp>
      <p:sp>
        <p:nvSpPr>
          <p:cNvPr id="34818" name="AutoShape 5" descr="imap://pedro%2Eandrade@mail.inpe.br:993/fetch%3EUID%3E.INBOX%3E403?part=1.2&amp;type=image/jpeg&amp;filename=LogoCST1c.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19" name="AutoShape 7" descr="imap://pedro%2Eandrade@mail.inpe.br:993/fetch%3EUID%3E.INBOX%3E403?part=1.2&amp;type=image/jpeg&amp;filename=LogoCST1c.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cs typeface="+mj-cs"/>
            </a:endParaRPr>
          </a:p>
        </p:txBody>
      </p:sp>
      <p:pic>
        <p:nvPicPr>
          <p:cNvPr id="921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5888" y="38100"/>
            <a:ext cx="925988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827088" y="476250"/>
            <a:ext cx="7245350" cy="576263"/>
          </a:xfrm>
        </p:spPr>
        <p:txBody>
          <a:bodyPr/>
          <a:lstStyle/>
          <a:p>
            <a:pPr eaLnBrk="1" hangingPunct="1">
              <a:defRPr/>
            </a:pPr>
            <a:r>
              <a:rPr lang="pt-BR">
                <a:latin typeface="Calibri" charset="0"/>
                <a:ea typeface="Geneva" charset="0"/>
                <a:cs typeface="DejaVu Sans" charset="0"/>
              </a:rPr>
              <a:t>Segregation</a:t>
            </a:r>
            <a:endParaRPr lang="en-US">
              <a:latin typeface="Calibri" charset="0"/>
              <a:ea typeface="Geneva" charset="0"/>
              <a:cs typeface="DejaVu Sans" charset="0"/>
            </a:endParaRPr>
          </a:p>
        </p:txBody>
      </p:sp>
      <p:sp>
        <p:nvSpPr>
          <p:cNvPr id="5" name="CaixaDeTexto 4"/>
          <p:cNvSpPr txBox="1"/>
          <p:nvPr/>
        </p:nvSpPr>
        <p:spPr>
          <a:xfrm>
            <a:off x="1214438" y="5143500"/>
            <a:ext cx="6640512" cy="1600200"/>
          </a:xfrm>
          <a:prstGeom prst="rect">
            <a:avLst/>
          </a:prstGeom>
          <a:solidFill>
            <a:schemeClr val="bg1">
              <a:lumMod val="85000"/>
            </a:schemeClr>
          </a:solidFill>
        </p:spPr>
        <p:txBody>
          <a:bodyPr wrap="none">
            <a:spAutoFit/>
          </a:bodyPr>
          <a:lstStyle/>
          <a:p>
            <a:pPr marL="342900" indent="-342900">
              <a:buClr>
                <a:srgbClr val="00007D"/>
              </a:buClr>
              <a:buSzPct val="75000"/>
              <a:defRPr/>
            </a:pPr>
            <a:r>
              <a:rPr lang="pt-BR" sz="2800" kern="0" dirty="0">
                <a:solidFill>
                  <a:schemeClr val="bg2">
                    <a:lumMod val="75000"/>
                  </a:schemeClr>
                </a:solidFill>
                <a:latin typeface="Calibri" pitchFamily="34" charset="0"/>
                <a:ea typeface="+mn-ea"/>
                <a:cs typeface="Calibri" pitchFamily="34" charset="0"/>
              </a:rPr>
              <a:t>Some </a:t>
            </a:r>
            <a:r>
              <a:rPr lang="pt-BR" sz="2800" kern="0" dirty="0" err="1">
                <a:solidFill>
                  <a:schemeClr val="bg2">
                    <a:lumMod val="75000"/>
                  </a:schemeClr>
                </a:solidFill>
                <a:latin typeface="Calibri" pitchFamily="34" charset="0"/>
                <a:ea typeface="+mn-ea"/>
                <a:cs typeface="Calibri" pitchFamily="34" charset="0"/>
              </a:rPr>
              <a:t>studies</a:t>
            </a:r>
            <a:r>
              <a:rPr lang="pt-BR" sz="2800" kern="0" dirty="0">
                <a:solidFill>
                  <a:schemeClr val="bg2">
                    <a:lumMod val="75000"/>
                  </a:schemeClr>
                </a:solidFill>
                <a:latin typeface="Calibri" pitchFamily="34" charset="0"/>
                <a:ea typeface="+mn-ea"/>
                <a:cs typeface="Calibri" pitchFamily="34" charset="0"/>
              </a:rPr>
              <a:t> show </a:t>
            </a:r>
            <a:r>
              <a:rPr lang="pt-BR" sz="2800" kern="0" dirty="0" err="1">
                <a:solidFill>
                  <a:schemeClr val="bg2">
                    <a:lumMod val="75000"/>
                  </a:schemeClr>
                </a:solidFill>
                <a:latin typeface="Calibri" pitchFamily="34" charset="0"/>
                <a:ea typeface="+mn-ea"/>
                <a:cs typeface="Calibri" pitchFamily="34" charset="0"/>
              </a:rPr>
              <a:t>that</a:t>
            </a:r>
            <a:r>
              <a:rPr lang="pt-BR" sz="2800" kern="0" dirty="0">
                <a:solidFill>
                  <a:schemeClr val="bg2">
                    <a:lumMod val="75000"/>
                  </a:schemeClr>
                </a:solidFill>
                <a:latin typeface="Calibri" pitchFamily="34" charset="0"/>
                <a:ea typeface="+mn-ea"/>
                <a:cs typeface="Calibri" pitchFamily="34" charset="0"/>
              </a:rPr>
              <a:t> </a:t>
            </a:r>
            <a:r>
              <a:rPr lang="pt-BR" sz="2800" kern="0" dirty="0" err="1">
                <a:solidFill>
                  <a:schemeClr val="bg2">
                    <a:lumMod val="75000"/>
                  </a:schemeClr>
                </a:solidFill>
                <a:latin typeface="Calibri" pitchFamily="34" charset="0"/>
                <a:ea typeface="+mn-ea"/>
                <a:cs typeface="Calibri" pitchFamily="34" charset="0"/>
              </a:rPr>
              <a:t>most</a:t>
            </a:r>
            <a:r>
              <a:rPr lang="pt-BR" sz="2800" kern="0" dirty="0">
                <a:solidFill>
                  <a:schemeClr val="bg2">
                    <a:lumMod val="75000"/>
                  </a:schemeClr>
                </a:solidFill>
                <a:latin typeface="Calibri" pitchFamily="34" charset="0"/>
                <a:ea typeface="+mn-ea"/>
                <a:cs typeface="Calibri" pitchFamily="34" charset="0"/>
              </a:rPr>
              <a:t> </a:t>
            </a:r>
            <a:r>
              <a:rPr lang="pt-BR" sz="2800" kern="0" dirty="0" err="1">
                <a:solidFill>
                  <a:schemeClr val="bg2">
                    <a:lumMod val="75000"/>
                  </a:schemeClr>
                </a:solidFill>
                <a:latin typeface="Calibri" pitchFamily="34" charset="0"/>
                <a:ea typeface="+mn-ea"/>
                <a:cs typeface="Calibri" pitchFamily="34" charset="0"/>
              </a:rPr>
              <a:t>people</a:t>
            </a:r>
            <a:r>
              <a:rPr lang="pt-BR" sz="2800" kern="0" dirty="0">
                <a:solidFill>
                  <a:schemeClr val="bg2">
                    <a:lumMod val="75000"/>
                  </a:schemeClr>
                </a:solidFill>
                <a:latin typeface="Calibri" pitchFamily="34" charset="0"/>
                <a:ea typeface="+mn-ea"/>
                <a:cs typeface="Calibri" pitchFamily="34" charset="0"/>
              </a:rPr>
              <a:t> </a:t>
            </a:r>
            <a:r>
              <a:rPr lang="pt-BR" sz="2800" kern="0" dirty="0" err="1">
                <a:solidFill>
                  <a:schemeClr val="bg2">
                    <a:lumMod val="75000"/>
                  </a:schemeClr>
                </a:solidFill>
                <a:latin typeface="Calibri" pitchFamily="34" charset="0"/>
                <a:ea typeface="+mn-ea"/>
                <a:cs typeface="Calibri" pitchFamily="34" charset="0"/>
              </a:rPr>
              <a:t>prefer</a:t>
            </a:r>
            <a:r>
              <a:rPr lang="pt-BR" sz="2800" kern="0" dirty="0">
                <a:solidFill>
                  <a:schemeClr val="bg2">
                    <a:lumMod val="75000"/>
                  </a:schemeClr>
                </a:solidFill>
                <a:latin typeface="Calibri" pitchFamily="34" charset="0"/>
                <a:ea typeface="+mn-ea"/>
                <a:cs typeface="Calibri" pitchFamily="34" charset="0"/>
              </a:rPr>
              <a:t> </a:t>
            </a:r>
          </a:p>
          <a:p>
            <a:pPr marL="342900" indent="-342900">
              <a:buClr>
                <a:srgbClr val="00007D"/>
              </a:buClr>
              <a:buSzPct val="75000"/>
              <a:defRPr/>
            </a:pPr>
            <a:r>
              <a:rPr lang="pt-BR" sz="2800" kern="0" dirty="0">
                <a:solidFill>
                  <a:schemeClr val="bg2">
                    <a:lumMod val="75000"/>
                  </a:schemeClr>
                </a:solidFill>
                <a:latin typeface="Calibri" pitchFamily="34" charset="0"/>
                <a:ea typeface="+mn-ea"/>
                <a:cs typeface="Calibri" pitchFamily="34" charset="0"/>
              </a:rPr>
              <a:t>to </a:t>
            </a:r>
            <a:r>
              <a:rPr lang="pt-BR" sz="2800" kern="0" dirty="0" err="1">
                <a:solidFill>
                  <a:schemeClr val="bg2">
                    <a:lumMod val="75000"/>
                  </a:schemeClr>
                </a:solidFill>
                <a:latin typeface="Calibri" pitchFamily="34" charset="0"/>
                <a:ea typeface="+mn-ea"/>
                <a:cs typeface="Calibri" pitchFamily="34" charset="0"/>
              </a:rPr>
              <a:t>live</a:t>
            </a:r>
            <a:r>
              <a:rPr lang="pt-BR" sz="2800" kern="0" dirty="0">
                <a:solidFill>
                  <a:schemeClr val="bg2">
                    <a:lumMod val="75000"/>
                  </a:schemeClr>
                </a:solidFill>
                <a:latin typeface="Calibri" pitchFamily="34" charset="0"/>
                <a:ea typeface="+mn-ea"/>
                <a:cs typeface="Calibri" pitchFamily="34" charset="0"/>
              </a:rPr>
              <a:t> in a </a:t>
            </a:r>
            <a:r>
              <a:rPr lang="pt-BR" sz="2800" kern="0" dirty="0" err="1">
                <a:solidFill>
                  <a:schemeClr val="bg2">
                    <a:lumMod val="75000"/>
                  </a:schemeClr>
                </a:solidFill>
                <a:latin typeface="Calibri" pitchFamily="34" charset="0"/>
                <a:ea typeface="+mn-ea"/>
                <a:cs typeface="Calibri" pitchFamily="34" charset="0"/>
              </a:rPr>
              <a:t>non-segregated</a:t>
            </a:r>
            <a:r>
              <a:rPr lang="pt-BR" sz="2800" kern="0" dirty="0">
                <a:solidFill>
                  <a:schemeClr val="bg2">
                    <a:lumMod val="75000"/>
                  </a:schemeClr>
                </a:solidFill>
                <a:latin typeface="Calibri" pitchFamily="34" charset="0"/>
                <a:ea typeface="+mn-ea"/>
                <a:cs typeface="Calibri" pitchFamily="34" charset="0"/>
              </a:rPr>
              <a:t> </a:t>
            </a:r>
            <a:r>
              <a:rPr lang="pt-BR" sz="2800" kern="0" dirty="0" err="1">
                <a:solidFill>
                  <a:schemeClr val="bg2">
                    <a:lumMod val="75000"/>
                  </a:schemeClr>
                </a:solidFill>
                <a:latin typeface="Calibri" pitchFamily="34" charset="0"/>
                <a:ea typeface="+mn-ea"/>
                <a:cs typeface="Calibri" pitchFamily="34" charset="0"/>
              </a:rPr>
              <a:t>society</a:t>
            </a:r>
            <a:r>
              <a:rPr lang="pt-BR" sz="2800" kern="0" dirty="0">
                <a:solidFill>
                  <a:schemeClr val="bg2">
                    <a:lumMod val="75000"/>
                  </a:schemeClr>
                </a:solidFill>
                <a:latin typeface="Calibri" pitchFamily="34" charset="0"/>
                <a:ea typeface="+mn-ea"/>
                <a:cs typeface="Calibri" pitchFamily="34" charset="0"/>
              </a:rPr>
              <a:t>. </a:t>
            </a:r>
          </a:p>
          <a:p>
            <a:pPr marL="342900" indent="-342900">
              <a:buClr>
                <a:srgbClr val="00007D"/>
              </a:buClr>
              <a:buSzPct val="75000"/>
              <a:defRPr/>
            </a:pPr>
            <a:r>
              <a:rPr lang="pt-BR" sz="2800" kern="0" dirty="0" err="1">
                <a:solidFill>
                  <a:schemeClr val="bg2">
                    <a:lumMod val="75000"/>
                  </a:schemeClr>
                </a:solidFill>
                <a:latin typeface="Calibri" pitchFamily="34" charset="0"/>
                <a:ea typeface="+mn-ea"/>
                <a:cs typeface="Calibri" pitchFamily="34" charset="0"/>
              </a:rPr>
              <a:t>Why</a:t>
            </a:r>
            <a:r>
              <a:rPr lang="pt-BR" sz="2800" kern="0" dirty="0">
                <a:solidFill>
                  <a:schemeClr val="bg2">
                    <a:lumMod val="75000"/>
                  </a:schemeClr>
                </a:solidFill>
                <a:latin typeface="Calibri" pitchFamily="34" charset="0"/>
                <a:ea typeface="+mn-ea"/>
                <a:cs typeface="Calibri" pitchFamily="34" charset="0"/>
              </a:rPr>
              <a:t> </a:t>
            </a:r>
            <a:r>
              <a:rPr lang="pt-BR" sz="2800" kern="0" dirty="0" err="1">
                <a:solidFill>
                  <a:schemeClr val="bg2">
                    <a:lumMod val="75000"/>
                  </a:schemeClr>
                </a:solidFill>
                <a:latin typeface="Calibri" pitchFamily="34" charset="0"/>
                <a:ea typeface="+mn-ea"/>
                <a:cs typeface="Calibri" pitchFamily="34" charset="0"/>
              </a:rPr>
              <a:t>there</a:t>
            </a:r>
            <a:r>
              <a:rPr lang="pt-BR" sz="2800" kern="0" dirty="0">
                <a:solidFill>
                  <a:schemeClr val="bg2">
                    <a:lumMod val="75000"/>
                  </a:schemeClr>
                </a:solidFill>
                <a:latin typeface="Calibri" pitchFamily="34" charset="0"/>
                <a:ea typeface="+mn-ea"/>
                <a:cs typeface="Calibri" pitchFamily="34" charset="0"/>
              </a:rPr>
              <a:t> is </a:t>
            </a:r>
            <a:r>
              <a:rPr lang="pt-BR" sz="2800" kern="0" dirty="0" err="1">
                <a:solidFill>
                  <a:schemeClr val="bg2">
                    <a:lumMod val="75000"/>
                  </a:schemeClr>
                </a:solidFill>
                <a:latin typeface="Calibri" pitchFamily="34" charset="0"/>
                <a:ea typeface="+mn-ea"/>
                <a:cs typeface="Calibri" pitchFamily="34" charset="0"/>
              </a:rPr>
              <a:t>so</a:t>
            </a:r>
            <a:r>
              <a:rPr lang="pt-BR" sz="2800" kern="0" dirty="0">
                <a:solidFill>
                  <a:schemeClr val="bg2">
                    <a:lumMod val="75000"/>
                  </a:schemeClr>
                </a:solidFill>
                <a:latin typeface="Calibri" pitchFamily="34" charset="0"/>
                <a:ea typeface="+mn-ea"/>
                <a:cs typeface="Calibri" pitchFamily="34" charset="0"/>
              </a:rPr>
              <a:t> </a:t>
            </a:r>
            <a:r>
              <a:rPr lang="pt-BR" sz="2800" kern="0" dirty="0" err="1">
                <a:solidFill>
                  <a:schemeClr val="bg2">
                    <a:lumMod val="75000"/>
                  </a:schemeClr>
                </a:solidFill>
                <a:latin typeface="Calibri" pitchFamily="34" charset="0"/>
                <a:ea typeface="+mn-ea"/>
                <a:cs typeface="Calibri" pitchFamily="34" charset="0"/>
              </a:rPr>
              <a:t>much</a:t>
            </a:r>
            <a:r>
              <a:rPr lang="pt-BR" sz="2800" kern="0" dirty="0">
                <a:solidFill>
                  <a:schemeClr val="bg2">
                    <a:lumMod val="75000"/>
                  </a:schemeClr>
                </a:solidFill>
                <a:latin typeface="Calibri" pitchFamily="34" charset="0"/>
                <a:ea typeface="+mn-ea"/>
                <a:cs typeface="Calibri" pitchFamily="34" charset="0"/>
              </a:rPr>
              <a:t> </a:t>
            </a:r>
            <a:r>
              <a:rPr lang="pt-BR" sz="2800" kern="0" dirty="0" err="1">
                <a:solidFill>
                  <a:schemeClr val="bg2">
                    <a:lumMod val="75000"/>
                  </a:schemeClr>
                </a:solidFill>
                <a:latin typeface="Calibri" pitchFamily="34" charset="0"/>
                <a:ea typeface="+mn-ea"/>
                <a:cs typeface="Calibri" pitchFamily="34" charset="0"/>
              </a:rPr>
              <a:t>segregation</a:t>
            </a:r>
            <a:r>
              <a:rPr lang="pt-BR" sz="2800" kern="0" dirty="0">
                <a:solidFill>
                  <a:schemeClr val="bg2">
                    <a:lumMod val="75000"/>
                  </a:schemeClr>
                </a:solidFill>
                <a:latin typeface="Calibri" pitchFamily="34" charset="0"/>
                <a:ea typeface="+mn-ea"/>
                <a:cs typeface="Calibri" pitchFamily="34" charset="0"/>
              </a:rPr>
              <a:t>?</a:t>
            </a:r>
          </a:p>
          <a:p>
            <a:pPr>
              <a:defRPr/>
            </a:pPr>
            <a:endParaRPr lang="pt-BR" dirty="0">
              <a:ea typeface="+mn-ea"/>
              <a:cs typeface="+mn-cs"/>
            </a:endParaRPr>
          </a:p>
        </p:txBody>
      </p:sp>
      <p:pic>
        <p:nvPicPr>
          <p:cNvPr id="3584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73463" y="1484313"/>
            <a:ext cx="557053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275" y="1484313"/>
            <a:ext cx="41910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pPr eaLnBrk="1" hangingPunct="1">
              <a:defRPr/>
            </a:pPr>
            <a:r>
              <a:rPr lang="pt-BR">
                <a:latin typeface="Calibri" charset="0"/>
              </a:rPr>
              <a:t>Segregation</a:t>
            </a:r>
          </a:p>
        </p:txBody>
      </p:sp>
      <p:sp>
        <p:nvSpPr>
          <p:cNvPr id="40963" name="Rectangle 3"/>
          <p:cNvSpPr>
            <a:spLocks noGrp="1" noChangeArrowheads="1"/>
          </p:cNvSpPr>
          <p:nvPr>
            <p:ph type="body" sz="half" idx="1"/>
          </p:nvPr>
        </p:nvSpPr>
        <p:spPr>
          <a:xfrm>
            <a:off x="827088" y="1052513"/>
            <a:ext cx="8077200" cy="4724400"/>
          </a:xfrm>
        </p:spPr>
        <p:txBody>
          <a:bodyPr/>
          <a:lstStyle/>
          <a:p>
            <a:pPr algn="ctr" eaLnBrk="1" hangingPunct="1">
              <a:buFont typeface="Wingdings" pitchFamily="2" charset="2"/>
              <a:buNone/>
              <a:defRPr/>
            </a:pPr>
            <a:r>
              <a:rPr lang="pt-BR" dirty="0" err="1" smtClean="0">
                <a:solidFill>
                  <a:schemeClr val="bg2">
                    <a:lumMod val="75000"/>
                  </a:schemeClr>
                </a:solidFill>
                <a:latin typeface="Calibri" pitchFamily="34" charset="0"/>
                <a:cs typeface="Calibri" pitchFamily="34" charset="0"/>
              </a:rPr>
              <a:t>Segregation</a:t>
            </a:r>
            <a:r>
              <a:rPr lang="pt-BR" dirty="0" smtClean="0">
                <a:solidFill>
                  <a:schemeClr val="bg2">
                    <a:lumMod val="75000"/>
                  </a:schemeClr>
                </a:solidFill>
                <a:latin typeface="Calibri" pitchFamily="34" charset="0"/>
                <a:cs typeface="Calibri" pitchFamily="34" charset="0"/>
              </a:rPr>
              <a:t> is </a:t>
            </a:r>
            <a:r>
              <a:rPr lang="pt-BR" dirty="0" err="1" smtClean="0">
                <a:solidFill>
                  <a:schemeClr val="bg2">
                    <a:lumMod val="75000"/>
                  </a:schemeClr>
                </a:solidFill>
                <a:latin typeface="Calibri" pitchFamily="34" charset="0"/>
                <a:cs typeface="Calibri" pitchFamily="34" charset="0"/>
              </a:rPr>
              <a:t>an</a:t>
            </a:r>
            <a:r>
              <a:rPr lang="pt-BR" dirty="0" smtClean="0">
                <a:solidFill>
                  <a:schemeClr val="bg2">
                    <a:lumMod val="75000"/>
                  </a:schemeClr>
                </a:solidFill>
                <a:latin typeface="Calibri" pitchFamily="34" charset="0"/>
                <a:cs typeface="Calibri" pitchFamily="34" charset="0"/>
              </a:rPr>
              <a:t> </a:t>
            </a:r>
            <a:r>
              <a:rPr lang="pt-BR" dirty="0" err="1" smtClean="0">
                <a:solidFill>
                  <a:schemeClr val="bg2">
                    <a:lumMod val="75000"/>
                  </a:schemeClr>
                </a:solidFill>
                <a:latin typeface="Calibri" pitchFamily="34" charset="0"/>
                <a:cs typeface="Calibri" pitchFamily="34" charset="0"/>
              </a:rPr>
              <a:t>outcome</a:t>
            </a:r>
            <a:r>
              <a:rPr lang="pt-BR" dirty="0" smtClean="0">
                <a:solidFill>
                  <a:schemeClr val="bg2">
                    <a:lumMod val="75000"/>
                  </a:schemeClr>
                </a:solidFill>
                <a:latin typeface="Calibri" pitchFamily="34" charset="0"/>
                <a:cs typeface="Calibri" pitchFamily="34" charset="0"/>
              </a:rPr>
              <a:t> </a:t>
            </a:r>
            <a:r>
              <a:rPr lang="pt-BR" dirty="0" err="1" smtClean="0">
                <a:solidFill>
                  <a:schemeClr val="bg2">
                    <a:lumMod val="75000"/>
                  </a:schemeClr>
                </a:solidFill>
                <a:latin typeface="Calibri" pitchFamily="34" charset="0"/>
                <a:cs typeface="Calibri" pitchFamily="34" charset="0"/>
              </a:rPr>
              <a:t>of</a:t>
            </a:r>
            <a:r>
              <a:rPr lang="pt-BR" dirty="0" smtClean="0">
                <a:solidFill>
                  <a:schemeClr val="bg2">
                    <a:lumMod val="75000"/>
                  </a:schemeClr>
                </a:solidFill>
                <a:latin typeface="Calibri" pitchFamily="34" charset="0"/>
                <a:cs typeface="Calibri" pitchFamily="34" charset="0"/>
              </a:rPr>
              <a:t> individual </a:t>
            </a:r>
            <a:r>
              <a:rPr lang="pt-BR" dirty="0" err="1" smtClean="0">
                <a:solidFill>
                  <a:schemeClr val="bg2">
                    <a:lumMod val="75000"/>
                  </a:schemeClr>
                </a:solidFill>
                <a:latin typeface="Calibri" pitchFamily="34" charset="0"/>
                <a:cs typeface="Calibri" pitchFamily="34" charset="0"/>
              </a:rPr>
              <a:t>choices</a:t>
            </a:r>
            <a:endParaRPr lang="pt-BR" dirty="0" smtClean="0">
              <a:solidFill>
                <a:schemeClr val="bg2">
                  <a:lumMod val="75000"/>
                </a:schemeClr>
              </a:solidFill>
              <a:latin typeface="Calibri" pitchFamily="34" charset="0"/>
              <a:cs typeface="Calibri" pitchFamily="34" charset="0"/>
            </a:endParaRPr>
          </a:p>
          <a:p>
            <a:pPr algn="ctr" eaLnBrk="1" hangingPunct="1">
              <a:buFont typeface="Wingdings" pitchFamily="2" charset="2"/>
              <a:buNone/>
              <a:defRPr/>
            </a:pPr>
            <a:r>
              <a:rPr lang="pt-BR" i="1" dirty="0" err="1" smtClean="0">
                <a:solidFill>
                  <a:schemeClr val="bg2">
                    <a:lumMod val="75000"/>
                  </a:schemeClr>
                </a:solidFill>
                <a:latin typeface="Calibri" pitchFamily="34" charset="0"/>
                <a:cs typeface="Calibri" pitchFamily="34" charset="0"/>
              </a:rPr>
              <a:t>But</a:t>
            </a:r>
            <a:r>
              <a:rPr lang="pt-BR" i="1" dirty="0" smtClean="0">
                <a:solidFill>
                  <a:schemeClr val="bg2">
                    <a:lumMod val="75000"/>
                  </a:schemeClr>
                </a:solidFill>
                <a:latin typeface="Calibri" pitchFamily="34" charset="0"/>
                <a:cs typeface="Calibri" pitchFamily="34" charset="0"/>
              </a:rPr>
              <a:t> </a:t>
            </a:r>
            <a:r>
              <a:rPr lang="pt-BR" i="1" dirty="0" err="1" smtClean="0">
                <a:solidFill>
                  <a:schemeClr val="bg2">
                    <a:lumMod val="75000"/>
                  </a:schemeClr>
                </a:solidFill>
                <a:latin typeface="Calibri" pitchFamily="34" charset="0"/>
                <a:cs typeface="Calibri" pitchFamily="34" charset="0"/>
              </a:rPr>
              <a:t>high</a:t>
            </a:r>
            <a:r>
              <a:rPr lang="pt-BR" i="1" dirty="0" smtClean="0">
                <a:solidFill>
                  <a:schemeClr val="bg2">
                    <a:lumMod val="75000"/>
                  </a:schemeClr>
                </a:solidFill>
                <a:latin typeface="Calibri" pitchFamily="34" charset="0"/>
                <a:cs typeface="Calibri" pitchFamily="34" charset="0"/>
              </a:rPr>
              <a:t> </a:t>
            </a:r>
            <a:r>
              <a:rPr lang="pt-BR" i="1" dirty="0" err="1" smtClean="0">
                <a:solidFill>
                  <a:schemeClr val="bg2">
                    <a:lumMod val="75000"/>
                  </a:schemeClr>
                </a:solidFill>
                <a:latin typeface="Calibri" pitchFamily="34" charset="0"/>
                <a:cs typeface="Calibri" pitchFamily="34" charset="0"/>
              </a:rPr>
              <a:t>levels</a:t>
            </a:r>
            <a:r>
              <a:rPr lang="pt-BR" i="1" dirty="0" smtClean="0">
                <a:solidFill>
                  <a:schemeClr val="bg2">
                    <a:lumMod val="75000"/>
                  </a:schemeClr>
                </a:solidFill>
                <a:latin typeface="Calibri" pitchFamily="34" charset="0"/>
                <a:cs typeface="Calibri" pitchFamily="34" charset="0"/>
              </a:rPr>
              <a:t> </a:t>
            </a:r>
            <a:r>
              <a:rPr lang="pt-BR" i="1" dirty="0" err="1" smtClean="0">
                <a:solidFill>
                  <a:schemeClr val="bg2">
                    <a:lumMod val="75000"/>
                  </a:schemeClr>
                </a:solidFill>
                <a:latin typeface="Calibri" pitchFamily="34" charset="0"/>
                <a:cs typeface="Calibri" pitchFamily="34" charset="0"/>
              </a:rPr>
              <a:t>of</a:t>
            </a:r>
            <a:r>
              <a:rPr lang="pt-BR" i="1" dirty="0" smtClean="0">
                <a:solidFill>
                  <a:schemeClr val="bg2">
                    <a:lumMod val="75000"/>
                  </a:schemeClr>
                </a:solidFill>
                <a:latin typeface="Calibri" pitchFamily="34" charset="0"/>
                <a:cs typeface="Calibri" pitchFamily="34" charset="0"/>
              </a:rPr>
              <a:t> </a:t>
            </a:r>
            <a:r>
              <a:rPr lang="pt-BR" i="1" dirty="0" err="1" smtClean="0">
                <a:solidFill>
                  <a:schemeClr val="bg2">
                    <a:lumMod val="75000"/>
                  </a:schemeClr>
                </a:solidFill>
                <a:latin typeface="Calibri" pitchFamily="34" charset="0"/>
                <a:cs typeface="Calibri" pitchFamily="34" charset="0"/>
              </a:rPr>
              <a:t>segregation</a:t>
            </a:r>
            <a:r>
              <a:rPr lang="pt-BR" i="1" dirty="0" smtClean="0">
                <a:solidFill>
                  <a:schemeClr val="bg2">
                    <a:lumMod val="75000"/>
                  </a:schemeClr>
                </a:solidFill>
                <a:latin typeface="Calibri" pitchFamily="34" charset="0"/>
                <a:cs typeface="Calibri" pitchFamily="34" charset="0"/>
              </a:rPr>
              <a:t> </a:t>
            </a:r>
            <a:r>
              <a:rPr lang="pt-BR" i="1" dirty="0" err="1" smtClean="0">
                <a:solidFill>
                  <a:schemeClr val="bg2">
                    <a:lumMod val="75000"/>
                  </a:schemeClr>
                </a:solidFill>
                <a:latin typeface="Calibri" pitchFamily="34" charset="0"/>
                <a:cs typeface="Calibri" pitchFamily="34" charset="0"/>
              </a:rPr>
              <a:t>indicate</a:t>
            </a:r>
            <a:r>
              <a:rPr lang="pt-BR" i="1" dirty="0" smtClean="0">
                <a:solidFill>
                  <a:schemeClr val="bg2">
                    <a:lumMod val="75000"/>
                  </a:schemeClr>
                </a:solidFill>
                <a:latin typeface="Calibri" pitchFamily="34" charset="0"/>
                <a:cs typeface="Calibri" pitchFamily="34" charset="0"/>
              </a:rPr>
              <a:t> </a:t>
            </a:r>
            <a:r>
              <a:rPr lang="pt-BR" i="1" dirty="0" err="1" smtClean="0">
                <a:solidFill>
                  <a:schemeClr val="bg2">
                    <a:lumMod val="75000"/>
                  </a:schemeClr>
                </a:solidFill>
                <a:latin typeface="Calibri" pitchFamily="34" charset="0"/>
                <a:cs typeface="Calibri" pitchFamily="34" charset="0"/>
              </a:rPr>
              <a:t>mean</a:t>
            </a:r>
            <a:r>
              <a:rPr lang="pt-BR" i="1" dirty="0" smtClean="0">
                <a:solidFill>
                  <a:schemeClr val="bg2">
                    <a:lumMod val="75000"/>
                  </a:schemeClr>
                </a:solidFill>
                <a:latin typeface="Calibri" pitchFamily="34" charset="0"/>
                <a:cs typeface="Calibri" pitchFamily="34" charset="0"/>
              </a:rPr>
              <a:t> </a:t>
            </a:r>
            <a:r>
              <a:rPr lang="pt-BR" i="1" dirty="0" err="1" smtClean="0">
                <a:solidFill>
                  <a:schemeClr val="bg2">
                    <a:lumMod val="75000"/>
                  </a:schemeClr>
                </a:solidFill>
                <a:latin typeface="Calibri" pitchFamily="34" charset="0"/>
                <a:cs typeface="Calibri" pitchFamily="34" charset="0"/>
              </a:rPr>
              <a:t>that</a:t>
            </a:r>
            <a:r>
              <a:rPr lang="pt-BR" i="1" dirty="0" smtClean="0">
                <a:solidFill>
                  <a:schemeClr val="bg2">
                    <a:lumMod val="75000"/>
                  </a:schemeClr>
                </a:solidFill>
                <a:latin typeface="Calibri" pitchFamily="34" charset="0"/>
                <a:cs typeface="Calibri" pitchFamily="34" charset="0"/>
              </a:rPr>
              <a:t> </a:t>
            </a:r>
            <a:r>
              <a:rPr lang="pt-BR" i="1" dirty="0" err="1" smtClean="0">
                <a:solidFill>
                  <a:schemeClr val="bg2">
                    <a:lumMod val="75000"/>
                  </a:schemeClr>
                </a:solidFill>
                <a:latin typeface="Calibri" pitchFamily="34" charset="0"/>
                <a:cs typeface="Calibri" pitchFamily="34" charset="0"/>
              </a:rPr>
              <a:t>people</a:t>
            </a:r>
            <a:r>
              <a:rPr lang="pt-BR" i="1" dirty="0" smtClean="0">
                <a:solidFill>
                  <a:schemeClr val="bg2">
                    <a:lumMod val="75000"/>
                  </a:schemeClr>
                </a:solidFill>
                <a:latin typeface="Calibri" pitchFamily="34" charset="0"/>
                <a:cs typeface="Calibri" pitchFamily="34" charset="0"/>
              </a:rPr>
              <a:t> are </a:t>
            </a:r>
            <a:r>
              <a:rPr lang="pt-BR" i="1" dirty="0" err="1" smtClean="0">
                <a:solidFill>
                  <a:schemeClr val="bg2">
                    <a:lumMod val="75000"/>
                  </a:schemeClr>
                </a:solidFill>
                <a:latin typeface="Calibri" pitchFamily="34" charset="0"/>
                <a:cs typeface="Calibri" pitchFamily="34" charset="0"/>
              </a:rPr>
              <a:t>prejudiced</a:t>
            </a:r>
            <a:r>
              <a:rPr lang="pt-BR" i="1" dirty="0" smtClean="0">
                <a:solidFill>
                  <a:schemeClr val="bg2">
                    <a:lumMod val="75000"/>
                  </a:schemeClr>
                </a:solidFill>
                <a:latin typeface="Calibri" pitchFamily="34" charset="0"/>
                <a:cs typeface="Calibri" pitchFamily="34" charset="0"/>
              </a:rPr>
              <a:t>?</a:t>
            </a:r>
            <a:r>
              <a:rPr lang="pt-BR" dirty="0" smtClean="0">
                <a:solidFill>
                  <a:schemeClr val="bg2">
                    <a:lumMod val="75000"/>
                  </a:schemeClr>
                </a:solidFill>
                <a:latin typeface="Calibri" pitchFamily="34" charset="0"/>
                <a:cs typeface="Calibri" pitchFamily="34" charset="0"/>
              </a:rPr>
              <a:t> </a:t>
            </a:r>
          </a:p>
          <a:p>
            <a:pPr lvl="1" eaLnBrk="1" hangingPunct="1">
              <a:buFont typeface="Wingdings" pitchFamily="2" charset="2"/>
              <a:buNone/>
              <a:defRPr/>
            </a:pPr>
            <a:endParaRPr lang="pt-BR" i="1" dirty="0" smtClean="0">
              <a:solidFill>
                <a:schemeClr val="bg2">
                  <a:lumMod val="75000"/>
                </a:schemeClr>
              </a:solidFill>
              <a:latin typeface="Calibri" pitchFamily="34" charset="0"/>
              <a:cs typeface="Calibri" pitchFamily="34" charset="0"/>
            </a:endParaRPr>
          </a:p>
          <a:p>
            <a:pPr lvl="1" eaLnBrk="1" hangingPunct="1">
              <a:buFont typeface="Wingdings" pitchFamily="2" charset="2"/>
              <a:buChar char="–"/>
              <a:defRPr/>
            </a:pPr>
            <a:endParaRPr lang="pt-BR" sz="1800" dirty="0" smtClean="0">
              <a:solidFill>
                <a:schemeClr val="bg2">
                  <a:lumMod val="75000"/>
                </a:schemeClr>
              </a:solidFill>
              <a:latin typeface="Calibri" pitchFamily="34" charset="0"/>
              <a:cs typeface="Calibri" pitchFamily="34" charset="0"/>
            </a:endParaRPr>
          </a:p>
          <a:p>
            <a:pPr lvl="1" eaLnBrk="1" hangingPunct="1">
              <a:buFont typeface="Wingdings" pitchFamily="2" charset="2"/>
              <a:buChar char="–"/>
              <a:defRPr/>
            </a:pPr>
            <a:endParaRPr lang="pt-BR" sz="1800" dirty="0" smtClean="0">
              <a:solidFill>
                <a:schemeClr val="bg2">
                  <a:lumMod val="75000"/>
                </a:schemeClr>
              </a:solidFill>
              <a:latin typeface="Calibri" pitchFamily="34" charset="0"/>
              <a:cs typeface="Calibri" pitchFamily="34" charset="0"/>
            </a:endParaRPr>
          </a:p>
          <a:p>
            <a:pPr lvl="1" eaLnBrk="1" hangingPunct="1">
              <a:buFont typeface="Wingdings" pitchFamily="2" charset="2"/>
              <a:buNone/>
              <a:defRPr/>
            </a:pPr>
            <a:endParaRPr lang="pt-BR" sz="1800" b="1" dirty="0" smtClean="0">
              <a:solidFill>
                <a:schemeClr val="bg2">
                  <a:lumMod val="75000"/>
                </a:schemeClr>
              </a:solidFill>
              <a:latin typeface="Calibri" pitchFamily="34" charset="0"/>
              <a:cs typeface="Calibri" pitchFamily="34" charset="0"/>
            </a:endParaRPr>
          </a:p>
          <a:p>
            <a:pPr eaLnBrk="1" hangingPunct="1">
              <a:buFont typeface="Wingdings" pitchFamily="2" charset="2"/>
              <a:buChar char="•"/>
              <a:defRPr/>
            </a:pPr>
            <a:endParaRPr lang="pt-BR" sz="2000" b="1" dirty="0" smtClean="0">
              <a:solidFill>
                <a:schemeClr val="bg2">
                  <a:lumMod val="75000"/>
                </a:schemeClr>
              </a:solidFill>
              <a:latin typeface="Calibri" pitchFamily="34" charset="0"/>
              <a:cs typeface="Calibri" pitchFamily="34" charset="0"/>
            </a:endParaRPr>
          </a:p>
          <a:p>
            <a:pPr lvl="1" eaLnBrk="1" hangingPunct="1">
              <a:buFont typeface="Wingdings" pitchFamily="2" charset="2"/>
              <a:buChar char="–"/>
              <a:defRPr/>
            </a:pPr>
            <a:endParaRPr lang="pt-BR" sz="1800" dirty="0" smtClean="0">
              <a:solidFill>
                <a:schemeClr val="bg2">
                  <a:lumMod val="75000"/>
                </a:schemeClr>
              </a:solidFill>
              <a:latin typeface="Calibri" pitchFamily="34" charset="0"/>
              <a:cs typeface="Calibri" pitchFamily="34" charset="0"/>
            </a:endParaRPr>
          </a:p>
          <a:p>
            <a:pPr eaLnBrk="1" hangingPunct="1">
              <a:buFont typeface="Wingdings" pitchFamily="2" charset="2"/>
              <a:buChar char="•"/>
              <a:defRPr/>
            </a:pPr>
            <a:endParaRPr lang="pt-BR" sz="2000" b="1" dirty="0" smtClean="0">
              <a:solidFill>
                <a:schemeClr val="bg2">
                  <a:lumMod val="75000"/>
                </a:schemeClr>
              </a:solidFill>
              <a:latin typeface="Calibri" pitchFamily="34" charset="0"/>
              <a:cs typeface="Calibri" pitchFamily="34" charset="0"/>
            </a:endParaRPr>
          </a:p>
          <a:p>
            <a:pPr eaLnBrk="1" hangingPunct="1">
              <a:buFont typeface="Wingdings" pitchFamily="2" charset="2"/>
              <a:buChar char="•"/>
              <a:defRPr/>
            </a:pPr>
            <a:endParaRPr lang="pt-BR" sz="2000" dirty="0" smtClean="0">
              <a:solidFill>
                <a:schemeClr val="bg2">
                  <a:lumMod val="75000"/>
                </a:schemeClr>
              </a:solidFill>
              <a:latin typeface="Calibri" pitchFamily="34" charset="0"/>
              <a:cs typeface="Calibri" pitchFamily="34" charset="0"/>
            </a:endParaRPr>
          </a:p>
          <a:p>
            <a:pPr eaLnBrk="1" hangingPunct="1">
              <a:buFont typeface="Wingdings" pitchFamily="2" charset="2"/>
              <a:buChar char="•"/>
              <a:defRPr/>
            </a:pPr>
            <a:endParaRPr lang="pt-BR" sz="2000" b="1" dirty="0" smtClean="0">
              <a:solidFill>
                <a:schemeClr val="bg2">
                  <a:lumMod val="75000"/>
                </a:schemeClr>
              </a:solidFill>
              <a:latin typeface="Calibri" pitchFamily="34" charset="0"/>
              <a:cs typeface="Calibri" pitchFamily="34" charset="0"/>
            </a:endParaRPr>
          </a:p>
        </p:txBody>
      </p:sp>
      <p:pic>
        <p:nvPicPr>
          <p:cNvPr id="60419" name="Picture 9" descr="plessy"/>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5410200" y="3733800"/>
            <a:ext cx="2487613" cy="2971800"/>
          </a:xfrm>
        </p:spPr>
      </p:pic>
      <p:sp>
        <p:nvSpPr>
          <p:cNvPr id="37892" name="Rectangle 4"/>
          <p:cNvSpPr>
            <a:spLocks noChangeArrowheads="1"/>
          </p:cNvSpPr>
          <p:nvPr/>
        </p:nvSpPr>
        <p:spPr bwMode="auto">
          <a:xfrm>
            <a:off x="3724275" y="2847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endParaRPr lang="en-US"/>
          </a:p>
        </p:txBody>
      </p:sp>
      <p:sp>
        <p:nvSpPr>
          <p:cNvPr id="37893" name="Rectangle 5"/>
          <p:cNvSpPr>
            <a:spLocks noChangeArrowheads="1"/>
          </p:cNvSpPr>
          <p:nvPr/>
        </p:nvSpPr>
        <p:spPr bwMode="auto">
          <a:xfrm>
            <a:off x="3700463" y="2852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endParaRPr lang="en-US"/>
          </a:p>
        </p:txBody>
      </p:sp>
      <p:sp>
        <p:nvSpPr>
          <p:cNvPr id="37894" name="Rectangle 6"/>
          <p:cNvSpPr>
            <a:spLocks noChangeArrowheads="1"/>
          </p:cNvSpPr>
          <p:nvPr/>
        </p:nvSpPr>
        <p:spPr bwMode="auto">
          <a:xfrm>
            <a:off x="3752850" y="2852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endParaRPr lang="en-US"/>
          </a:p>
        </p:txBody>
      </p:sp>
      <p:sp>
        <p:nvSpPr>
          <p:cNvPr id="37895" name="Rectangle 7"/>
          <p:cNvSpPr>
            <a:spLocks noChangeArrowheads="1"/>
          </p:cNvSpPr>
          <p:nvPr/>
        </p:nvSpPr>
        <p:spPr bwMode="auto">
          <a:xfrm>
            <a:off x="3767138" y="2847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endParaRPr lang="en-US"/>
          </a:p>
        </p:txBody>
      </p:sp>
      <p:pic>
        <p:nvPicPr>
          <p:cNvPr id="60424" name="Picture 12" descr="zonderman_fig02b"/>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1524000" y="2590800"/>
            <a:ext cx="3313113" cy="4191000"/>
          </a:xfr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pPr eaLnBrk="1" hangingPunct="1">
              <a:defRPr/>
            </a:pPr>
            <a:r>
              <a:rPr lang="pt-BR">
                <a:latin typeface="Calibri" charset="0"/>
                <a:ea typeface="Geneva" charset="0"/>
                <a:cs typeface="DejaVu Sans" charset="0"/>
              </a:rPr>
              <a:t> Schelling</a:t>
            </a:r>
            <a:r>
              <a:rPr lang="ja-JP" altLang="pt-BR">
                <a:latin typeface="Calibri" charset="0"/>
                <a:ea typeface="Geneva" charset="0"/>
                <a:cs typeface="DejaVu Sans" charset="0"/>
              </a:rPr>
              <a:t>’</a:t>
            </a:r>
            <a:r>
              <a:rPr lang="pt-BR" altLang="ja-JP">
                <a:latin typeface="Calibri" charset="0"/>
                <a:ea typeface="Geneva" charset="0"/>
                <a:cs typeface="DejaVu Sans" charset="0"/>
              </a:rPr>
              <a:t>s Model of Segregation</a:t>
            </a:r>
            <a:endParaRPr lang="pt-BR">
              <a:latin typeface="Calibri" charset="0"/>
              <a:ea typeface="Geneva" charset="0"/>
              <a:cs typeface="DejaVu Sans" charset="0"/>
            </a:endParaRPr>
          </a:p>
        </p:txBody>
      </p:sp>
      <p:sp>
        <p:nvSpPr>
          <p:cNvPr id="39938" name="Rectangle 4"/>
          <p:cNvSpPr>
            <a:spLocks noChangeArrowheads="1"/>
          </p:cNvSpPr>
          <p:nvPr/>
        </p:nvSpPr>
        <p:spPr bwMode="auto">
          <a:xfrm>
            <a:off x="3724275" y="2847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endParaRPr lang="en-US"/>
          </a:p>
        </p:txBody>
      </p:sp>
      <p:sp>
        <p:nvSpPr>
          <p:cNvPr id="39939" name="Rectangle 5"/>
          <p:cNvSpPr>
            <a:spLocks noChangeArrowheads="1"/>
          </p:cNvSpPr>
          <p:nvPr/>
        </p:nvSpPr>
        <p:spPr bwMode="auto">
          <a:xfrm>
            <a:off x="3752850" y="2852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endParaRPr lang="en-US"/>
          </a:p>
        </p:txBody>
      </p:sp>
      <p:sp>
        <p:nvSpPr>
          <p:cNvPr id="39940" name="Rectangle 6"/>
          <p:cNvSpPr>
            <a:spLocks noChangeArrowheads="1"/>
          </p:cNvSpPr>
          <p:nvPr/>
        </p:nvSpPr>
        <p:spPr bwMode="auto">
          <a:xfrm>
            <a:off x="3767138" y="2847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endParaRPr lang="en-US"/>
          </a:p>
        </p:txBody>
      </p:sp>
      <p:pic>
        <p:nvPicPr>
          <p:cNvPr id="39941" name="Picture 8" descr="Di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16175" y="5064125"/>
            <a:ext cx="409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2" name="Group 9"/>
          <p:cNvGrpSpPr>
            <a:grpSpLocks/>
          </p:cNvGrpSpPr>
          <p:nvPr/>
        </p:nvGrpSpPr>
        <p:grpSpPr bwMode="auto">
          <a:xfrm>
            <a:off x="2347913" y="4495800"/>
            <a:ext cx="1676400" cy="1524000"/>
            <a:chOff x="1296" y="2928"/>
            <a:chExt cx="1056" cy="960"/>
          </a:xfrm>
        </p:grpSpPr>
        <p:pic>
          <p:nvPicPr>
            <p:cNvPr id="39967" name="Picture 10" descr="Penn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16" y="3285"/>
              <a:ext cx="267"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68" name="Rectangle 11"/>
            <p:cNvSpPr>
              <a:spLocks noChangeArrowheads="1"/>
            </p:cNvSpPr>
            <p:nvPr/>
          </p:nvSpPr>
          <p:spPr bwMode="auto">
            <a:xfrm>
              <a:off x="1632" y="2928"/>
              <a:ext cx="336" cy="9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39969" name="Rectangle 12"/>
            <p:cNvSpPr>
              <a:spLocks noChangeArrowheads="1"/>
            </p:cNvSpPr>
            <p:nvPr/>
          </p:nvSpPr>
          <p:spPr bwMode="auto">
            <a:xfrm>
              <a:off x="1296" y="3264"/>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endParaRPr lang="en-US"/>
            </a:p>
          </p:txBody>
        </p:sp>
        <p:sp>
          <p:nvSpPr>
            <p:cNvPr id="39970" name="Rectangle 13"/>
            <p:cNvSpPr>
              <a:spLocks noChangeArrowheads="1"/>
            </p:cNvSpPr>
            <p:nvPr/>
          </p:nvSpPr>
          <p:spPr bwMode="auto">
            <a:xfrm>
              <a:off x="1296" y="3271"/>
              <a:ext cx="990"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39971" name="Rectangle 14"/>
            <p:cNvSpPr>
              <a:spLocks noChangeArrowheads="1"/>
            </p:cNvSpPr>
            <p:nvPr/>
          </p:nvSpPr>
          <p:spPr bwMode="auto">
            <a:xfrm>
              <a:off x="1296" y="2928"/>
              <a:ext cx="991" cy="9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pic>
          <p:nvPicPr>
            <p:cNvPr id="39972" name="Picture 15" descr="Penn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0" y="3285"/>
              <a:ext cx="267"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73" name="Picture 16" descr="Di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44" y="3600"/>
              <a:ext cx="25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74" name="Picture 17" descr="Di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0" y="2976"/>
              <a:ext cx="25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75" name="Picture 18" descr="Di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16" y="3600"/>
              <a:ext cx="25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76" name="Picture 19" descr="Di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16" y="2976"/>
              <a:ext cx="25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7" name="Rectangle 20"/>
            <p:cNvSpPr>
              <a:spLocks noChangeArrowheads="1"/>
            </p:cNvSpPr>
            <p:nvPr/>
          </p:nvSpPr>
          <p:spPr bwMode="auto">
            <a:xfrm>
              <a:off x="1632" y="3264"/>
              <a:ext cx="336" cy="30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9943" name="Freeform 21"/>
          <p:cNvSpPr>
            <a:spLocks/>
          </p:cNvSpPr>
          <p:nvPr/>
        </p:nvSpPr>
        <p:spPr bwMode="auto">
          <a:xfrm>
            <a:off x="3413125" y="4667250"/>
            <a:ext cx="1960563" cy="523875"/>
          </a:xfrm>
          <a:custGeom>
            <a:avLst/>
            <a:gdLst>
              <a:gd name="T0" fmla="*/ 0 w 1235"/>
              <a:gd name="T1" fmla="*/ 2147483647 h 330"/>
              <a:gd name="T2" fmla="*/ 2147483647 w 1235"/>
              <a:gd name="T3" fmla="*/ 2147483647 h 330"/>
              <a:gd name="T4" fmla="*/ 2147483647 w 1235"/>
              <a:gd name="T5" fmla="*/ 2147483647 h 330"/>
              <a:gd name="T6" fmla="*/ 2147483647 w 1235"/>
              <a:gd name="T7" fmla="*/ 2147483647 h 330"/>
              <a:gd name="T8" fmla="*/ 2147483647 w 1235"/>
              <a:gd name="T9" fmla="*/ 2147483647 h 330"/>
              <a:gd name="T10" fmla="*/ 0 60000 65536"/>
              <a:gd name="T11" fmla="*/ 0 60000 65536"/>
              <a:gd name="T12" fmla="*/ 0 60000 65536"/>
              <a:gd name="T13" fmla="*/ 0 60000 65536"/>
              <a:gd name="T14" fmla="*/ 0 60000 65536"/>
              <a:gd name="T15" fmla="*/ 0 w 1235"/>
              <a:gd name="T16" fmla="*/ 0 h 330"/>
              <a:gd name="T17" fmla="*/ 1235 w 1235"/>
              <a:gd name="T18" fmla="*/ 330 h 330"/>
            </a:gdLst>
            <a:ahLst/>
            <a:cxnLst>
              <a:cxn ang="T10">
                <a:pos x="T0" y="T1"/>
              </a:cxn>
              <a:cxn ang="T11">
                <a:pos x="T2" y="T3"/>
              </a:cxn>
              <a:cxn ang="T12">
                <a:pos x="T4" y="T5"/>
              </a:cxn>
              <a:cxn ang="T13">
                <a:pos x="T6" y="T7"/>
              </a:cxn>
              <a:cxn ang="T14">
                <a:pos x="T8" y="T9"/>
              </a:cxn>
            </a:cxnLst>
            <a:rect l="T15" t="T16" r="T17" b="T18"/>
            <a:pathLst>
              <a:path w="1235" h="330">
                <a:moveTo>
                  <a:pt x="0" y="330"/>
                </a:moveTo>
                <a:cubicBezTo>
                  <a:pt x="40" y="262"/>
                  <a:pt x="80" y="195"/>
                  <a:pt x="165" y="143"/>
                </a:cubicBezTo>
                <a:cubicBezTo>
                  <a:pt x="250" y="91"/>
                  <a:pt x="360" y="32"/>
                  <a:pt x="509" y="16"/>
                </a:cubicBezTo>
                <a:cubicBezTo>
                  <a:pt x="658" y="0"/>
                  <a:pt x="941" y="23"/>
                  <a:pt x="1062" y="46"/>
                </a:cubicBezTo>
                <a:cubicBezTo>
                  <a:pt x="1183" y="69"/>
                  <a:pt x="1209" y="110"/>
                  <a:pt x="1235" y="151"/>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39944" name="Picture 22" descr="Penn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89325" y="2827338"/>
            <a:ext cx="42386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Rectangle 23"/>
          <p:cNvSpPr>
            <a:spLocks noChangeArrowheads="1"/>
          </p:cNvSpPr>
          <p:nvPr/>
        </p:nvSpPr>
        <p:spPr bwMode="auto">
          <a:xfrm>
            <a:off x="2879725" y="2260600"/>
            <a:ext cx="5334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39946" name="Rectangle 24"/>
          <p:cNvSpPr>
            <a:spLocks noChangeArrowheads="1"/>
          </p:cNvSpPr>
          <p:nvPr/>
        </p:nvSpPr>
        <p:spPr bwMode="auto">
          <a:xfrm>
            <a:off x="2346325" y="2794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endParaRPr lang="en-US"/>
          </a:p>
        </p:txBody>
      </p:sp>
      <p:sp>
        <p:nvSpPr>
          <p:cNvPr id="39947" name="Rectangle 25"/>
          <p:cNvSpPr>
            <a:spLocks noChangeArrowheads="1"/>
          </p:cNvSpPr>
          <p:nvPr/>
        </p:nvSpPr>
        <p:spPr bwMode="auto">
          <a:xfrm>
            <a:off x="2346325" y="2805113"/>
            <a:ext cx="1571625"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39948" name="Rectangle 26"/>
          <p:cNvSpPr>
            <a:spLocks noChangeArrowheads="1"/>
          </p:cNvSpPr>
          <p:nvPr/>
        </p:nvSpPr>
        <p:spPr bwMode="auto">
          <a:xfrm>
            <a:off x="2346325" y="2260600"/>
            <a:ext cx="1573213"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pic>
        <p:nvPicPr>
          <p:cNvPr id="39949" name="Picture 27" descr="Penn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55925" y="2827338"/>
            <a:ext cx="42386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28" descr="Di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22525" y="3327400"/>
            <a:ext cx="409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Picture 29" descr="Di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55925" y="2336800"/>
            <a:ext cx="409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2" name="Rectangle 30"/>
          <p:cNvSpPr>
            <a:spLocks noChangeArrowheads="1"/>
          </p:cNvSpPr>
          <p:nvPr/>
        </p:nvSpPr>
        <p:spPr bwMode="auto">
          <a:xfrm>
            <a:off x="2879725" y="2794000"/>
            <a:ext cx="533400" cy="4810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39953" name="Picture 31" descr="Penn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76625" y="3313113"/>
            <a:ext cx="42386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4" name="Picture 32" descr="Penn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27350" y="3322638"/>
            <a:ext cx="42386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5" name="Picture 33" descr="Penn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52688" y="2325688"/>
            <a:ext cx="423862"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6" name="Picture 34" descr="Penn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62338" y="2314575"/>
            <a:ext cx="423862"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7" name="AutoShape 35"/>
          <p:cNvSpPr>
            <a:spLocks noChangeArrowheads="1"/>
          </p:cNvSpPr>
          <p:nvPr/>
        </p:nvSpPr>
        <p:spPr bwMode="auto">
          <a:xfrm>
            <a:off x="2992438" y="2844800"/>
            <a:ext cx="346075" cy="376238"/>
          </a:xfrm>
          <a:prstGeom prst="smileyFace">
            <a:avLst>
              <a:gd name="adj" fmla="val 4653"/>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grpSp>
        <p:nvGrpSpPr>
          <p:cNvPr id="39958" name="Group 36"/>
          <p:cNvGrpSpPr>
            <a:grpSpLocks/>
          </p:cNvGrpSpPr>
          <p:nvPr/>
        </p:nvGrpSpPr>
        <p:grpSpPr bwMode="auto">
          <a:xfrm>
            <a:off x="2974975" y="5095875"/>
            <a:ext cx="392113" cy="381000"/>
            <a:chOff x="3291" y="2401"/>
            <a:chExt cx="823" cy="846"/>
          </a:xfrm>
        </p:grpSpPr>
        <p:sp>
          <p:nvSpPr>
            <p:cNvPr id="39963" name="Oval 37"/>
            <p:cNvSpPr>
              <a:spLocks noChangeArrowheads="1"/>
            </p:cNvSpPr>
            <p:nvPr/>
          </p:nvSpPr>
          <p:spPr bwMode="auto">
            <a:xfrm>
              <a:off x="3291" y="2401"/>
              <a:ext cx="823" cy="846"/>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9964" name="AutoShape 38"/>
            <p:cNvSpPr>
              <a:spLocks noChangeArrowheads="1"/>
            </p:cNvSpPr>
            <p:nvPr/>
          </p:nvSpPr>
          <p:spPr bwMode="auto">
            <a:xfrm rot="5400000">
              <a:off x="3611" y="2764"/>
              <a:ext cx="192" cy="480"/>
            </a:xfrm>
            <a:prstGeom prst="moon">
              <a:avLst>
                <a:gd name="adj" fmla="val 50000"/>
              </a:avLst>
            </a:prstGeom>
            <a:solidFill>
              <a:schemeClr val="tx1"/>
            </a:solidFill>
            <a:ln w="9525">
              <a:solidFill>
                <a:schemeClr val="tx1"/>
              </a:solidFill>
              <a:miter lim="800000"/>
              <a:headEnd/>
              <a:tailEnd/>
            </a:ln>
          </p:spPr>
          <p:txBody>
            <a:bodyPr wrap="none" anchor="ctr"/>
            <a:lstStyle/>
            <a:p>
              <a:endParaRPr lang="en-US"/>
            </a:p>
          </p:txBody>
        </p:sp>
        <p:sp>
          <p:nvSpPr>
            <p:cNvPr id="39965" name="Oval 39"/>
            <p:cNvSpPr>
              <a:spLocks noChangeArrowheads="1"/>
            </p:cNvSpPr>
            <p:nvPr/>
          </p:nvSpPr>
          <p:spPr bwMode="auto">
            <a:xfrm>
              <a:off x="3508" y="2639"/>
              <a:ext cx="105" cy="97"/>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9966" name="Oval 40"/>
            <p:cNvSpPr>
              <a:spLocks noChangeArrowheads="1"/>
            </p:cNvSpPr>
            <p:nvPr/>
          </p:nvSpPr>
          <p:spPr bwMode="auto">
            <a:xfrm>
              <a:off x="3793" y="2637"/>
              <a:ext cx="105" cy="97"/>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9959" name="Text Box 41"/>
          <p:cNvSpPr txBox="1">
            <a:spLocks noChangeArrowheads="1"/>
          </p:cNvSpPr>
          <p:nvPr/>
        </p:nvSpPr>
        <p:spPr bwMode="auto">
          <a:xfrm>
            <a:off x="4116388" y="4079875"/>
            <a:ext cx="820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umnst777 BT" charset="0"/>
                <a:ea typeface="Geneva" charset="0"/>
                <a:cs typeface="Geneva" charset="0"/>
              </a:defRPr>
            </a:lvl1pPr>
            <a:lvl2pPr marL="742950" indent="-285750" eaLnBrk="0" hangingPunct="0">
              <a:defRPr sz="2400">
                <a:solidFill>
                  <a:schemeClr val="tx1"/>
                </a:solidFill>
                <a:latin typeface="Humnst777 BT" charset="0"/>
                <a:ea typeface="Geneva" charset="0"/>
              </a:defRPr>
            </a:lvl2pPr>
            <a:lvl3pPr marL="1143000" indent="-228600" eaLnBrk="0" hangingPunct="0">
              <a:defRPr sz="2400">
                <a:solidFill>
                  <a:schemeClr val="tx1"/>
                </a:solidFill>
                <a:latin typeface="Humnst777 BT" charset="0"/>
                <a:ea typeface="Geneva" charset="0"/>
              </a:defRPr>
            </a:lvl3pPr>
            <a:lvl4pPr marL="1600200" indent="-228600" eaLnBrk="0" hangingPunct="0">
              <a:defRPr sz="2400">
                <a:solidFill>
                  <a:schemeClr val="tx1"/>
                </a:solidFill>
                <a:latin typeface="Humnst777 BT" charset="0"/>
                <a:ea typeface="Geneva" charset="0"/>
              </a:defRPr>
            </a:lvl4pPr>
            <a:lvl5pPr marL="2057400" indent="-228600" eaLnBrk="0" hangingPunct="0">
              <a:defRPr sz="2400">
                <a:solidFill>
                  <a:schemeClr val="tx1"/>
                </a:solidFill>
                <a:latin typeface="Humnst777 BT" charset="0"/>
                <a:ea typeface="Geneva" charset="0"/>
              </a:defRPr>
            </a:lvl5pPr>
            <a:lvl6pPr marL="2514600" indent="-228600" eaLnBrk="0" fontAlgn="base" hangingPunct="0">
              <a:spcBef>
                <a:spcPct val="0"/>
              </a:spcBef>
              <a:spcAft>
                <a:spcPct val="0"/>
              </a:spcAft>
              <a:defRPr sz="2400">
                <a:solidFill>
                  <a:schemeClr val="tx1"/>
                </a:solidFill>
                <a:latin typeface="Humnst777 BT" charset="0"/>
                <a:ea typeface="Geneva" charset="0"/>
              </a:defRPr>
            </a:lvl6pPr>
            <a:lvl7pPr marL="2971800" indent="-228600" eaLnBrk="0" fontAlgn="base" hangingPunct="0">
              <a:spcBef>
                <a:spcPct val="0"/>
              </a:spcBef>
              <a:spcAft>
                <a:spcPct val="0"/>
              </a:spcAft>
              <a:defRPr sz="2400">
                <a:solidFill>
                  <a:schemeClr val="tx1"/>
                </a:solidFill>
                <a:latin typeface="Humnst777 BT" charset="0"/>
                <a:ea typeface="Geneva" charset="0"/>
              </a:defRPr>
            </a:lvl7pPr>
            <a:lvl8pPr marL="3429000" indent="-228600" eaLnBrk="0" fontAlgn="base" hangingPunct="0">
              <a:spcBef>
                <a:spcPct val="0"/>
              </a:spcBef>
              <a:spcAft>
                <a:spcPct val="0"/>
              </a:spcAft>
              <a:defRPr sz="2400">
                <a:solidFill>
                  <a:schemeClr val="tx1"/>
                </a:solidFill>
                <a:latin typeface="Humnst777 BT" charset="0"/>
                <a:ea typeface="Geneva" charset="0"/>
              </a:defRPr>
            </a:lvl8pPr>
            <a:lvl9pPr marL="3886200" indent="-228600" eaLnBrk="0" fontAlgn="base" hangingPunct="0">
              <a:spcBef>
                <a:spcPct val="0"/>
              </a:spcBef>
              <a:spcAft>
                <a:spcPct val="0"/>
              </a:spcAft>
              <a:defRPr sz="2400">
                <a:solidFill>
                  <a:schemeClr val="tx1"/>
                </a:solidFill>
                <a:latin typeface="Humnst777 BT" charset="0"/>
                <a:ea typeface="Geneva" charset="0"/>
              </a:defRPr>
            </a:lvl9pPr>
          </a:lstStyle>
          <a:p>
            <a:pPr eaLnBrk="1" hangingPunct="1">
              <a:spcBef>
                <a:spcPct val="20000"/>
              </a:spcBef>
            </a:pPr>
            <a:r>
              <a:rPr lang="en-US">
                <a:latin typeface="ETH Light" charset="0"/>
              </a:rPr>
              <a:t>&lt; 1/3</a:t>
            </a:r>
          </a:p>
        </p:txBody>
      </p:sp>
      <p:sp>
        <p:nvSpPr>
          <p:cNvPr id="39960" name="Text Box 42"/>
          <p:cNvSpPr txBox="1">
            <a:spLocks noChangeArrowheads="1"/>
          </p:cNvSpPr>
          <p:nvPr/>
        </p:nvSpPr>
        <p:spPr bwMode="auto">
          <a:xfrm>
            <a:off x="2133600" y="1408113"/>
            <a:ext cx="3786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umnst777 BT" charset="0"/>
                <a:ea typeface="Geneva" charset="0"/>
                <a:cs typeface="Geneva" charset="0"/>
              </a:defRPr>
            </a:lvl1pPr>
            <a:lvl2pPr marL="742950" indent="-285750" eaLnBrk="0" hangingPunct="0">
              <a:defRPr sz="2400">
                <a:solidFill>
                  <a:schemeClr val="tx1"/>
                </a:solidFill>
                <a:latin typeface="Humnst777 BT" charset="0"/>
                <a:ea typeface="Geneva" charset="0"/>
              </a:defRPr>
            </a:lvl2pPr>
            <a:lvl3pPr marL="1143000" indent="-228600" eaLnBrk="0" hangingPunct="0">
              <a:defRPr sz="2400">
                <a:solidFill>
                  <a:schemeClr val="tx1"/>
                </a:solidFill>
                <a:latin typeface="Humnst777 BT" charset="0"/>
                <a:ea typeface="Geneva" charset="0"/>
              </a:defRPr>
            </a:lvl3pPr>
            <a:lvl4pPr marL="1600200" indent="-228600" eaLnBrk="0" hangingPunct="0">
              <a:defRPr sz="2400">
                <a:solidFill>
                  <a:schemeClr val="tx1"/>
                </a:solidFill>
                <a:latin typeface="Humnst777 BT" charset="0"/>
                <a:ea typeface="Geneva" charset="0"/>
              </a:defRPr>
            </a:lvl4pPr>
            <a:lvl5pPr marL="2057400" indent="-228600" eaLnBrk="0" hangingPunct="0">
              <a:defRPr sz="2400">
                <a:solidFill>
                  <a:schemeClr val="tx1"/>
                </a:solidFill>
                <a:latin typeface="Humnst777 BT" charset="0"/>
                <a:ea typeface="Geneva" charset="0"/>
              </a:defRPr>
            </a:lvl5pPr>
            <a:lvl6pPr marL="2514600" indent="-228600" eaLnBrk="0" fontAlgn="base" hangingPunct="0">
              <a:spcBef>
                <a:spcPct val="0"/>
              </a:spcBef>
              <a:spcAft>
                <a:spcPct val="0"/>
              </a:spcAft>
              <a:defRPr sz="2400">
                <a:solidFill>
                  <a:schemeClr val="tx1"/>
                </a:solidFill>
                <a:latin typeface="Humnst777 BT" charset="0"/>
                <a:ea typeface="Geneva" charset="0"/>
              </a:defRPr>
            </a:lvl6pPr>
            <a:lvl7pPr marL="2971800" indent="-228600" eaLnBrk="0" fontAlgn="base" hangingPunct="0">
              <a:spcBef>
                <a:spcPct val="0"/>
              </a:spcBef>
              <a:spcAft>
                <a:spcPct val="0"/>
              </a:spcAft>
              <a:defRPr sz="2400">
                <a:solidFill>
                  <a:schemeClr val="tx1"/>
                </a:solidFill>
                <a:latin typeface="Humnst777 BT" charset="0"/>
                <a:ea typeface="Geneva" charset="0"/>
              </a:defRPr>
            </a:lvl7pPr>
            <a:lvl8pPr marL="3429000" indent="-228600" eaLnBrk="0" fontAlgn="base" hangingPunct="0">
              <a:spcBef>
                <a:spcPct val="0"/>
              </a:spcBef>
              <a:spcAft>
                <a:spcPct val="0"/>
              </a:spcAft>
              <a:defRPr sz="2400">
                <a:solidFill>
                  <a:schemeClr val="tx1"/>
                </a:solidFill>
                <a:latin typeface="Humnst777 BT" charset="0"/>
                <a:ea typeface="Geneva" charset="0"/>
              </a:defRPr>
            </a:lvl8pPr>
            <a:lvl9pPr marL="3886200" indent="-228600" eaLnBrk="0" fontAlgn="base" hangingPunct="0">
              <a:spcBef>
                <a:spcPct val="0"/>
              </a:spcBef>
              <a:spcAft>
                <a:spcPct val="0"/>
              </a:spcAft>
              <a:defRPr sz="2400">
                <a:solidFill>
                  <a:schemeClr val="tx1"/>
                </a:solidFill>
                <a:latin typeface="Humnst777 BT" charset="0"/>
                <a:ea typeface="Geneva" charset="0"/>
              </a:defRPr>
            </a:lvl9pPr>
          </a:lstStyle>
          <a:p>
            <a:pPr eaLnBrk="1" hangingPunct="1">
              <a:spcBef>
                <a:spcPct val="20000"/>
              </a:spcBef>
            </a:pPr>
            <a:r>
              <a:rPr lang="en-US" i="1">
                <a:latin typeface="ETH Light" charset="0"/>
              </a:rPr>
              <a:t>Micro-level rules of the game</a:t>
            </a:r>
          </a:p>
        </p:txBody>
      </p:sp>
      <p:sp>
        <p:nvSpPr>
          <p:cNvPr id="39961" name="Text Box 43"/>
          <p:cNvSpPr txBox="1">
            <a:spLocks noChangeArrowheads="1"/>
          </p:cNvSpPr>
          <p:nvPr/>
        </p:nvSpPr>
        <p:spPr bwMode="auto">
          <a:xfrm>
            <a:off x="4140200" y="2192338"/>
            <a:ext cx="26606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umnst777 BT" charset="0"/>
                <a:ea typeface="Geneva" charset="0"/>
                <a:cs typeface="Geneva" charset="0"/>
              </a:defRPr>
            </a:lvl1pPr>
            <a:lvl2pPr marL="742950" indent="-285750" eaLnBrk="0" hangingPunct="0">
              <a:defRPr sz="2400">
                <a:solidFill>
                  <a:schemeClr val="tx1"/>
                </a:solidFill>
                <a:latin typeface="Humnst777 BT" charset="0"/>
                <a:ea typeface="Geneva" charset="0"/>
              </a:defRPr>
            </a:lvl2pPr>
            <a:lvl3pPr marL="1143000" indent="-228600" eaLnBrk="0" hangingPunct="0">
              <a:defRPr sz="2400">
                <a:solidFill>
                  <a:schemeClr val="tx1"/>
                </a:solidFill>
                <a:latin typeface="Humnst777 BT" charset="0"/>
                <a:ea typeface="Geneva" charset="0"/>
              </a:defRPr>
            </a:lvl3pPr>
            <a:lvl4pPr marL="1600200" indent="-228600" eaLnBrk="0" hangingPunct="0">
              <a:defRPr sz="2400">
                <a:solidFill>
                  <a:schemeClr val="tx1"/>
                </a:solidFill>
                <a:latin typeface="Humnst777 BT" charset="0"/>
                <a:ea typeface="Geneva" charset="0"/>
              </a:defRPr>
            </a:lvl4pPr>
            <a:lvl5pPr marL="2057400" indent="-228600" eaLnBrk="0" hangingPunct="0">
              <a:defRPr sz="2400">
                <a:solidFill>
                  <a:schemeClr val="tx1"/>
                </a:solidFill>
                <a:latin typeface="Humnst777 BT" charset="0"/>
                <a:ea typeface="Geneva" charset="0"/>
              </a:defRPr>
            </a:lvl5pPr>
            <a:lvl6pPr marL="2514600" indent="-228600" eaLnBrk="0" fontAlgn="base" hangingPunct="0">
              <a:spcBef>
                <a:spcPct val="0"/>
              </a:spcBef>
              <a:spcAft>
                <a:spcPct val="0"/>
              </a:spcAft>
              <a:defRPr sz="2400">
                <a:solidFill>
                  <a:schemeClr val="tx1"/>
                </a:solidFill>
                <a:latin typeface="Humnst777 BT" charset="0"/>
                <a:ea typeface="Geneva" charset="0"/>
              </a:defRPr>
            </a:lvl6pPr>
            <a:lvl7pPr marL="2971800" indent="-228600" eaLnBrk="0" fontAlgn="base" hangingPunct="0">
              <a:spcBef>
                <a:spcPct val="0"/>
              </a:spcBef>
              <a:spcAft>
                <a:spcPct val="0"/>
              </a:spcAft>
              <a:defRPr sz="2400">
                <a:solidFill>
                  <a:schemeClr val="tx1"/>
                </a:solidFill>
                <a:latin typeface="Humnst777 BT" charset="0"/>
                <a:ea typeface="Geneva" charset="0"/>
              </a:defRPr>
            </a:lvl7pPr>
            <a:lvl8pPr marL="3429000" indent="-228600" eaLnBrk="0" fontAlgn="base" hangingPunct="0">
              <a:spcBef>
                <a:spcPct val="0"/>
              </a:spcBef>
              <a:spcAft>
                <a:spcPct val="0"/>
              </a:spcAft>
              <a:defRPr sz="2400">
                <a:solidFill>
                  <a:schemeClr val="tx1"/>
                </a:solidFill>
                <a:latin typeface="Humnst777 BT" charset="0"/>
                <a:ea typeface="Geneva" charset="0"/>
              </a:defRPr>
            </a:lvl8pPr>
            <a:lvl9pPr marL="3886200" indent="-228600" eaLnBrk="0" fontAlgn="base" hangingPunct="0">
              <a:spcBef>
                <a:spcPct val="0"/>
              </a:spcBef>
              <a:spcAft>
                <a:spcPct val="0"/>
              </a:spcAft>
              <a:defRPr sz="2400">
                <a:solidFill>
                  <a:schemeClr val="tx1"/>
                </a:solidFill>
                <a:latin typeface="Humnst777 BT" charset="0"/>
                <a:ea typeface="Geneva" charset="0"/>
              </a:defRPr>
            </a:lvl9pPr>
          </a:lstStyle>
          <a:p>
            <a:pPr eaLnBrk="1" hangingPunct="1">
              <a:spcBef>
                <a:spcPct val="20000"/>
              </a:spcBef>
            </a:pPr>
            <a:r>
              <a:rPr lang="en-US" i="1">
                <a:latin typeface="ETH Light" charset="0"/>
              </a:rPr>
              <a:t>Stay if at least a third of neighbors are “kin”</a:t>
            </a:r>
          </a:p>
        </p:txBody>
      </p:sp>
      <p:sp>
        <p:nvSpPr>
          <p:cNvPr id="39962" name="Text Box 44"/>
          <p:cNvSpPr txBox="1">
            <a:spLocks noChangeArrowheads="1"/>
          </p:cNvSpPr>
          <p:nvPr/>
        </p:nvSpPr>
        <p:spPr bwMode="auto">
          <a:xfrm>
            <a:off x="4211638" y="5124450"/>
            <a:ext cx="329088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umnst777 BT" charset="0"/>
                <a:ea typeface="Geneva" charset="0"/>
                <a:cs typeface="Geneva" charset="0"/>
              </a:defRPr>
            </a:lvl1pPr>
            <a:lvl2pPr marL="742950" indent="-285750" eaLnBrk="0" hangingPunct="0">
              <a:defRPr sz="2400">
                <a:solidFill>
                  <a:schemeClr val="tx1"/>
                </a:solidFill>
                <a:latin typeface="Humnst777 BT" charset="0"/>
                <a:ea typeface="Geneva" charset="0"/>
              </a:defRPr>
            </a:lvl2pPr>
            <a:lvl3pPr marL="1143000" indent="-228600" eaLnBrk="0" hangingPunct="0">
              <a:defRPr sz="2400">
                <a:solidFill>
                  <a:schemeClr val="tx1"/>
                </a:solidFill>
                <a:latin typeface="Humnst777 BT" charset="0"/>
                <a:ea typeface="Geneva" charset="0"/>
              </a:defRPr>
            </a:lvl3pPr>
            <a:lvl4pPr marL="1600200" indent="-228600" eaLnBrk="0" hangingPunct="0">
              <a:defRPr sz="2400">
                <a:solidFill>
                  <a:schemeClr val="tx1"/>
                </a:solidFill>
                <a:latin typeface="Humnst777 BT" charset="0"/>
                <a:ea typeface="Geneva" charset="0"/>
              </a:defRPr>
            </a:lvl4pPr>
            <a:lvl5pPr marL="2057400" indent="-228600" eaLnBrk="0" hangingPunct="0">
              <a:defRPr sz="2400">
                <a:solidFill>
                  <a:schemeClr val="tx1"/>
                </a:solidFill>
                <a:latin typeface="Humnst777 BT" charset="0"/>
                <a:ea typeface="Geneva" charset="0"/>
              </a:defRPr>
            </a:lvl5pPr>
            <a:lvl6pPr marL="2514600" indent="-228600" eaLnBrk="0" fontAlgn="base" hangingPunct="0">
              <a:spcBef>
                <a:spcPct val="0"/>
              </a:spcBef>
              <a:spcAft>
                <a:spcPct val="0"/>
              </a:spcAft>
              <a:defRPr sz="2400">
                <a:solidFill>
                  <a:schemeClr val="tx1"/>
                </a:solidFill>
                <a:latin typeface="Humnst777 BT" charset="0"/>
                <a:ea typeface="Geneva" charset="0"/>
              </a:defRPr>
            </a:lvl6pPr>
            <a:lvl7pPr marL="2971800" indent="-228600" eaLnBrk="0" fontAlgn="base" hangingPunct="0">
              <a:spcBef>
                <a:spcPct val="0"/>
              </a:spcBef>
              <a:spcAft>
                <a:spcPct val="0"/>
              </a:spcAft>
              <a:defRPr sz="2400">
                <a:solidFill>
                  <a:schemeClr val="tx1"/>
                </a:solidFill>
                <a:latin typeface="Humnst777 BT" charset="0"/>
                <a:ea typeface="Geneva" charset="0"/>
              </a:defRPr>
            </a:lvl7pPr>
            <a:lvl8pPr marL="3429000" indent="-228600" eaLnBrk="0" fontAlgn="base" hangingPunct="0">
              <a:spcBef>
                <a:spcPct val="0"/>
              </a:spcBef>
              <a:spcAft>
                <a:spcPct val="0"/>
              </a:spcAft>
              <a:defRPr sz="2400">
                <a:solidFill>
                  <a:schemeClr val="tx1"/>
                </a:solidFill>
                <a:latin typeface="Humnst777 BT" charset="0"/>
                <a:ea typeface="Geneva" charset="0"/>
              </a:defRPr>
            </a:lvl8pPr>
            <a:lvl9pPr marL="3886200" indent="-228600" eaLnBrk="0" fontAlgn="base" hangingPunct="0">
              <a:spcBef>
                <a:spcPct val="0"/>
              </a:spcBef>
              <a:spcAft>
                <a:spcPct val="0"/>
              </a:spcAft>
              <a:defRPr sz="2400">
                <a:solidFill>
                  <a:schemeClr val="tx1"/>
                </a:solidFill>
                <a:latin typeface="Humnst777 BT" charset="0"/>
                <a:ea typeface="Geneva" charset="0"/>
              </a:defRPr>
            </a:lvl9pPr>
          </a:lstStyle>
          <a:p>
            <a:pPr eaLnBrk="1" hangingPunct="1">
              <a:spcBef>
                <a:spcPct val="20000"/>
              </a:spcBef>
            </a:pPr>
            <a:r>
              <a:rPr lang="en-US" i="1">
                <a:latin typeface="ETH Light" charset="0"/>
              </a:rPr>
              <a:t>Move to random location otherwise</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pPr eaLnBrk="1" hangingPunct="1">
              <a:defRPr/>
            </a:pPr>
            <a:r>
              <a:rPr lang="pt-BR">
                <a:latin typeface="Calibri" charset="0"/>
                <a:ea typeface="Geneva" charset="0"/>
                <a:cs typeface="DejaVu Sans" charset="0"/>
              </a:rPr>
              <a:t>Schelling</a:t>
            </a:r>
            <a:r>
              <a:rPr lang="ja-JP" altLang="pt-BR">
                <a:latin typeface="Calibri" charset="0"/>
                <a:ea typeface="Geneva" charset="0"/>
                <a:cs typeface="DejaVu Sans" charset="0"/>
              </a:rPr>
              <a:t>’</a:t>
            </a:r>
            <a:r>
              <a:rPr lang="pt-BR" altLang="ja-JP">
                <a:latin typeface="Calibri" charset="0"/>
                <a:ea typeface="Geneva" charset="0"/>
                <a:cs typeface="DejaVu Sans" charset="0"/>
              </a:rPr>
              <a:t>s Model of Segregation</a:t>
            </a:r>
            <a:endParaRPr lang="pt-BR">
              <a:latin typeface="Calibri" charset="0"/>
              <a:ea typeface="Geneva" charset="0"/>
              <a:cs typeface="DejaVu Sans" charset="0"/>
            </a:endParaRPr>
          </a:p>
        </p:txBody>
      </p:sp>
      <p:sp>
        <p:nvSpPr>
          <p:cNvPr id="43011" name="Rectangle 3"/>
          <p:cNvSpPr>
            <a:spLocks noGrp="1" noChangeArrowheads="1"/>
          </p:cNvSpPr>
          <p:nvPr>
            <p:ph type="body" idx="1"/>
          </p:nvPr>
        </p:nvSpPr>
        <p:spPr>
          <a:xfrm>
            <a:off x="914400" y="1600200"/>
            <a:ext cx="7653338" cy="5448300"/>
          </a:xfrm>
        </p:spPr>
        <p:txBody>
          <a:bodyPr/>
          <a:lstStyle/>
          <a:p>
            <a:pPr eaLnBrk="1" hangingPunct="1">
              <a:buFont typeface="Wingdings" pitchFamily="2" charset="2"/>
              <a:buNone/>
              <a:defRPr/>
            </a:pPr>
            <a:r>
              <a:rPr lang="en-US" dirty="0" smtClean="0">
                <a:solidFill>
                  <a:schemeClr val="bg2">
                    <a:lumMod val="75000"/>
                  </a:schemeClr>
                </a:solidFill>
                <a:cs typeface="+mn-cs"/>
              </a:rPr>
              <a:t>Schelling (1971) demonstrates a theory to explain the persistence of racial segregation in an environment of growing tolerance</a:t>
            </a:r>
          </a:p>
          <a:p>
            <a:pPr eaLnBrk="1" hangingPunct="1">
              <a:buFont typeface="Wingdings" pitchFamily="2" charset="2"/>
              <a:buChar char="•"/>
              <a:defRPr/>
            </a:pPr>
            <a:endParaRPr lang="en-US" dirty="0" smtClean="0">
              <a:cs typeface="+mn-cs"/>
            </a:endParaRPr>
          </a:p>
          <a:p>
            <a:pPr marL="0" indent="0" eaLnBrk="1" hangingPunct="1">
              <a:spcBef>
                <a:spcPts val="600"/>
              </a:spcBef>
              <a:spcAft>
                <a:spcPts val="600"/>
              </a:spcAft>
              <a:buFont typeface="Wingdings" pitchFamily="2" charset="2"/>
              <a:buNone/>
              <a:defRPr/>
            </a:pPr>
            <a:r>
              <a:rPr lang="en-US" i="1" dirty="0" smtClean="0">
                <a:solidFill>
                  <a:srgbClr val="680000"/>
                </a:solidFill>
                <a:cs typeface="+mn-cs"/>
              </a:rPr>
              <a:t>If individuals will tolerate racial diversity, but will not tolerate being in a minority in their locality, segregation will still be the equilibrium situation</a:t>
            </a:r>
          </a:p>
          <a:p>
            <a:pPr eaLnBrk="1" hangingPunct="1">
              <a:buFont typeface="Wingdings" pitchFamily="2" charset="2"/>
              <a:buChar char="•"/>
              <a:defRPr/>
            </a:pPr>
            <a:endParaRPr lang="en-US" i="1" dirty="0" smtClean="0">
              <a:cs typeface="+mn-cs"/>
            </a:endParaRPr>
          </a:p>
          <a:p>
            <a:pPr eaLnBrk="1" hangingPunct="1">
              <a:buFont typeface="Wingdings" pitchFamily="2" charset="2"/>
              <a:buChar char="•"/>
              <a:defRPr/>
            </a:pPr>
            <a:endParaRPr lang="pt-BR" dirty="0" smtClean="0">
              <a:cs typeface="+mn-cs"/>
            </a:endParaRPr>
          </a:p>
          <a:p>
            <a:pPr lvl="1" eaLnBrk="1" hangingPunct="1">
              <a:buFont typeface="Wingdings" pitchFamily="2" charset="2"/>
              <a:buChar char="–"/>
              <a:defRPr/>
            </a:pPr>
            <a:endParaRPr lang="pt-BR" dirty="0" smtClean="0"/>
          </a:p>
          <a:p>
            <a:pPr lvl="1" eaLnBrk="1" hangingPunct="1">
              <a:buFont typeface="Wingdings" pitchFamily="2" charset="2"/>
              <a:buChar char="–"/>
              <a:defRPr/>
            </a:pPr>
            <a:endParaRPr lang="pt-BR" dirty="0" smtClean="0"/>
          </a:p>
          <a:p>
            <a:pPr lvl="1" eaLnBrk="1" hangingPunct="1">
              <a:buFont typeface="Wingdings" pitchFamily="2" charset="2"/>
              <a:buNone/>
              <a:defRPr/>
            </a:pPr>
            <a:endParaRPr lang="pt-BR" dirty="0" smtClean="0"/>
          </a:p>
          <a:p>
            <a:pPr lvl="1" eaLnBrk="1" hangingPunct="1">
              <a:buFont typeface="Wingdings" pitchFamily="2" charset="2"/>
              <a:buChar char="–"/>
              <a:defRPr/>
            </a:pPr>
            <a:endParaRPr lang="pt-BR" dirty="0" smtClean="0"/>
          </a:p>
          <a:p>
            <a:pPr lvl="1" eaLnBrk="1" hangingPunct="1">
              <a:buFont typeface="Wingdings" pitchFamily="2" charset="2"/>
              <a:buNone/>
              <a:defRPr/>
            </a:pPr>
            <a:endParaRPr lang="pt-BR" b="1" dirty="0" smtClean="0"/>
          </a:p>
          <a:p>
            <a:pPr eaLnBrk="1" hangingPunct="1">
              <a:buFont typeface="Wingdings" pitchFamily="2" charset="2"/>
              <a:buChar char="•"/>
              <a:defRPr/>
            </a:pPr>
            <a:endParaRPr lang="pt-BR" b="1" dirty="0" smtClean="0">
              <a:cs typeface="+mn-cs"/>
            </a:endParaRPr>
          </a:p>
          <a:p>
            <a:pPr lvl="1" eaLnBrk="1" hangingPunct="1">
              <a:buFont typeface="Wingdings" pitchFamily="2" charset="2"/>
              <a:buChar char="–"/>
              <a:defRPr/>
            </a:pPr>
            <a:endParaRPr lang="pt-BR" dirty="0" smtClean="0"/>
          </a:p>
          <a:p>
            <a:pPr eaLnBrk="1" hangingPunct="1">
              <a:buFont typeface="Wingdings" pitchFamily="2" charset="2"/>
              <a:buChar char="•"/>
              <a:defRPr/>
            </a:pPr>
            <a:endParaRPr lang="pt-BR" b="1" dirty="0" smtClean="0">
              <a:cs typeface="+mn-cs"/>
            </a:endParaRPr>
          </a:p>
          <a:p>
            <a:pPr eaLnBrk="1" hangingPunct="1">
              <a:buFont typeface="Wingdings" pitchFamily="2" charset="2"/>
              <a:buChar char="•"/>
              <a:defRPr/>
            </a:pPr>
            <a:endParaRPr lang="pt-BR" dirty="0" smtClean="0">
              <a:cs typeface="+mn-cs"/>
            </a:endParaRPr>
          </a:p>
          <a:p>
            <a:pPr eaLnBrk="1" hangingPunct="1">
              <a:buFont typeface="Wingdings" pitchFamily="2" charset="2"/>
              <a:buChar char="•"/>
              <a:defRPr/>
            </a:pPr>
            <a:endParaRPr lang="pt-BR" b="1" dirty="0" smtClean="0">
              <a:cs typeface="+mn-cs"/>
            </a:endParaRPr>
          </a:p>
        </p:txBody>
      </p:sp>
      <p:sp>
        <p:nvSpPr>
          <p:cNvPr id="41987" name="Rectangle 4"/>
          <p:cNvSpPr>
            <a:spLocks noChangeArrowheads="1"/>
          </p:cNvSpPr>
          <p:nvPr/>
        </p:nvSpPr>
        <p:spPr bwMode="auto">
          <a:xfrm>
            <a:off x="3724275" y="2847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endParaRPr lang="en-US"/>
          </a:p>
        </p:txBody>
      </p:sp>
      <p:sp>
        <p:nvSpPr>
          <p:cNvPr id="41988" name="Rectangle 5"/>
          <p:cNvSpPr>
            <a:spLocks noChangeArrowheads="1"/>
          </p:cNvSpPr>
          <p:nvPr/>
        </p:nvSpPr>
        <p:spPr bwMode="auto">
          <a:xfrm>
            <a:off x="3700463" y="2852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endParaRPr lang="en-US"/>
          </a:p>
        </p:txBody>
      </p:sp>
      <p:sp>
        <p:nvSpPr>
          <p:cNvPr id="41989" name="Rectangle 6"/>
          <p:cNvSpPr>
            <a:spLocks noChangeArrowheads="1"/>
          </p:cNvSpPr>
          <p:nvPr/>
        </p:nvSpPr>
        <p:spPr bwMode="auto">
          <a:xfrm>
            <a:off x="3752850" y="2852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endParaRPr lang="en-US"/>
          </a:p>
        </p:txBody>
      </p:sp>
      <p:sp>
        <p:nvSpPr>
          <p:cNvPr id="41990" name="Rectangle 7"/>
          <p:cNvSpPr>
            <a:spLocks noChangeArrowheads="1"/>
          </p:cNvSpPr>
          <p:nvPr/>
        </p:nvSpPr>
        <p:spPr bwMode="auto">
          <a:xfrm>
            <a:off x="3767138" y="2847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685800" y="428625"/>
            <a:ext cx="8458200" cy="762000"/>
          </a:xfrm>
        </p:spPr>
        <p:txBody>
          <a:bodyPr/>
          <a:lstStyle/>
          <a:p>
            <a:pPr eaLnBrk="1" hangingPunct="1">
              <a:defRPr/>
            </a:pPr>
            <a:r>
              <a:rPr lang="pt-BR">
                <a:latin typeface="Calibri" charset="0"/>
                <a:ea typeface="Geneva" charset="0"/>
                <a:cs typeface="DejaVu Sans" charset="0"/>
              </a:rPr>
              <a:t>Schelling Model for Segregation</a:t>
            </a:r>
          </a:p>
        </p:txBody>
      </p:sp>
      <p:sp>
        <p:nvSpPr>
          <p:cNvPr id="66562" name="Rectangle 3"/>
          <p:cNvSpPr>
            <a:spLocks noGrp="1" noChangeArrowheads="1"/>
          </p:cNvSpPr>
          <p:nvPr>
            <p:ph type="body" idx="1"/>
          </p:nvPr>
        </p:nvSpPr>
        <p:spPr>
          <a:xfrm>
            <a:off x="611188" y="1484313"/>
            <a:ext cx="8318500" cy="3921125"/>
          </a:xfrm>
        </p:spPr>
        <p:txBody>
          <a:bodyPr/>
          <a:lstStyle/>
          <a:p>
            <a:pPr eaLnBrk="1" hangingPunct="1">
              <a:buFont typeface="Wingdings" charset="0"/>
              <a:buNone/>
              <a:defRPr/>
            </a:pPr>
            <a:r>
              <a:rPr lang="pt-BR">
                <a:latin typeface="Calibri" charset="0"/>
              </a:rPr>
              <a:t>Start with a CA with </a:t>
            </a:r>
            <a:r>
              <a:rPr lang="ja-JP" altLang="pt-BR">
                <a:latin typeface="Calibri" charset="0"/>
              </a:rPr>
              <a:t>“</a:t>
            </a:r>
            <a:r>
              <a:rPr lang="pt-BR" altLang="ja-JP">
                <a:latin typeface="Calibri" charset="0"/>
              </a:rPr>
              <a:t>white</a:t>
            </a:r>
            <a:r>
              <a:rPr lang="ja-JP" altLang="pt-BR">
                <a:latin typeface="Calibri" charset="0"/>
              </a:rPr>
              <a:t>”</a:t>
            </a:r>
            <a:r>
              <a:rPr lang="pt-BR" altLang="ja-JP">
                <a:latin typeface="Calibri" charset="0"/>
              </a:rPr>
              <a:t> and </a:t>
            </a:r>
            <a:r>
              <a:rPr lang="ja-JP" altLang="pt-BR">
                <a:latin typeface="Calibri" charset="0"/>
              </a:rPr>
              <a:t>“</a:t>
            </a:r>
            <a:r>
              <a:rPr lang="pt-BR" altLang="ja-JP">
                <a:latin typeface="Calibri" charset="0"/>
              </a:rPr>
              <a:t>black</a:t>
            </a:r>
            <a:r>
              <a:rPr lang="ja-JP" altLang="pt-BR">
                <a:latin typeface="Calibri" charset="0"/>
              </a:rPr>
              <a:t>”</a:t>
            </a:r>
            <a:r>
              <a:rPr lang="pt-BR" altLang="ja-JP">
                <a:latin typeface="Calibri" charset="0"/>
              </a:rPr>
              <a:t> cells (random)</a:t>
            </a:r>
          </a:p>
          <a:p>
            <a:pPr eaLnBrk="1" hangingPunct="1">
              <a:buFont typeface="Wingdings" charset="0"/>
              <a:buNone/>
              <a:defRPr/>
            </a:pPr>
            <a:r>
              <a:rPr lang="pt-BR">
                <a:latin typeface="Calibri" charset="0"/>
              </a:rPr>
              <a:t>The new cell state is the state of the majority of the cell</a:t>
            </a:r>
            <a:r>
              <a:rPr lang="ja-JP" altLang="pt-BR">
                <a:latin typeface="Calibri" charset="0"/>
              </a:rPr>
              <a:t>’</a:t>
            </a:r>
            <a:r>
              <a:rPr lang="pt-BR" altLang="ja-JP">
                <a:latin typeface="Calibri" charset="0"/>
              </a:rPr>
              <a:t>s Moore neighbours</a:t>
            </a:r>
          </a:p>
          <a:p>
            <a:pPr lvl="1" eaLnBrk="1" hangingPunct="1">
              <a:buFont typeface="Wingdings" charset="0"/>
              <a:buNone/>
              <a:defRPr/>
            </a:pPr>
            <a:r>
              <a:rPr lang="pt-BR">
                <a:latin typeface="Calibri" charset="0"/>
              </a:rPr>
              <a:t>White cells change to black if there are X or more black neighbours</a:t>
            </a:r>
          </a:p>
          <a:p>
            <a:pPr lvl="1" eaLnBrk="1" hangingPunct="1">
              <a:buFont typeface="Wingdings" charset="0"/>
              <a:buNone/>
              <a:defRPr/>
            </a:pPr>
            <a:r>
              <a:rPr lang="pt-BR">
                <a:latin typeface="Calibri" charset="0"/>
              </a:rPr>
              <a:t>Black cells change to white if there are X or more white neighbours</a:t>
            </a:r>
          </a:p>
          <a:p>
            <a:pPr eaLnBrk="1" hangingPunct="1">
              <a:buFont typeface="Wingdings" charset="0"/>
              <a:buNone/>
              <a:defRPr/>
            </a:pPr>
            <a:r>
              <a:rPr lang="pt-BR">
                <a:latin typeface="Calibri" charset="0"/>
              </a:rPr>
              <a:t>How long will it take for a stable state to occur? </a:t>
            </a:r>
          </a:p>
          <a:p>
            <a:pPr eaLnBrk="1" hangingPunct="1">
              <a:defRPr/>
            </a:pPr>
            <a:endParaRPr lang="pt-BR">
              <a:latin typeface="Calibri" charset="0"/>
            </a:endParaRPr>
          </a:p>
          <a:p>
            <a:pPr eaLnBrk="1" hangingPunct="1">
              <a:defRPr/>
            </a:pPr>
            <a:endParaRPr lang="pt-BR">
              <a:latin typeface="Calibri" charset="0"/>
            </a:endParaRPr>
          </a:p>
          <a:p>
            <a:pPr eaLnBrk="1" hangingPunct="1">
              <a:defRPr/>
            </a:pPr>
            <a:endParaRPr lang="pt-BR">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ítulo 14"/>
          <p:cNvSpPr>
            <a:spLocks noGrp="1"/>
          </p:cNvSpPr>
          <p:nvPr>
            <p:ph type="title"/>
          </p:nvPr>
        </p:nvSpPr>
        <p:spPr/>
        <p:txBody>
          <a:bodyPr/>
          <a:lstStyle/>
          <a:p>
            <a:pPr>
              <a:defRPr/>
            </a:pPr>
            <a:r>
              <a:rPr lang="pt-BR">
                <a:latin typeface="Calibri" charset="0"/>
                <a:cs typeface="Calibri" charset="0"/>
              </a:rPr>
              <a:t>Schelling</a:t>
            </a:r>
            <a:r>
              <a:rPr lang="ja-JP" altLang="pt-BR">
                <a:latin typeface="Calibri" charset="0"/>
                <a:cs typeface="Calibri" charset="0"/>
              </a:rPr>
              <a:t>’</a:t>
            </a:r>
            <a:r>
              <a:rPr lang="pt-BR" altLang="ja-JP">
                <a:latin typeface="Calibri" charset="0"/>
                <a:cs typeface="Calibri" charset="0"/>
              </a:rPr>
              <a:t>s Model of Segregation</a:t>
            </a:r>
            <a:endParaRPr lang="pt-BR">
              <a:latin typeface="Calibri" charset="0"/>
            </a:endParaRPr>
          </a:p>
        </p:txBody>
      </p:sp>
      <p:sp>
        <p:nvSpPr>
          <p:cNvPr id="45058" name="Rectangle 2"/>
          <p:cNvSpPr>
            <a:spLocks noGrp="1" noChangeArrowheads="1"/>
          </p:cNvSpPr>
          <p:nvPr>
            <p:ph type="body" sz="half" idx="4294967295"/>
          </p:nvPr>
        </p:nvSpPr>
        <p:spPr>
          <a:xfrm>
            <a:off x="611188" y="1268413"/>
            <a:ext cx="7924800" cy="865187"/>
          </a:xfrm>
          <a:solidFill>
            <a:srgbClr val="AFC7FB"/>
          </a:solidFill>
        </p:spPr>
        <p:txBody>
          <a:bodyPr/>
          <a:lstStyle/>
          <a:p>
            <a:pPr algn="ctr" eaLnBrk="1" hangingPunct="1">
              <a:lnSpc>
                <a:spcPct val="90000"/>
              </a:lnSpc>
              <a:spcBef>
                <a:spcPct val="0"/>
              </a:spcBef>
              <a:buClrTx/>
              <a:buSzTx/>
              <a:buFontTx/>
              <a:buNone/>
              <a:defRPr/>
            </a:pPr>
            <a:endParaRPr lang="pt-BR" sz="1600" b="1" dirty="0" smtClean="0">
              <a:solidFill>
                <a:schemeClr val="bg2">
                  <a:lumMod val="75000"/>
                </a:schemeClr>
              </a:solidFill>
              <a:latin typeface="Calibri" pitchFamily="34" charset="0"/>
              <a:cs typeface="Calibri" pitchFamily="34" charset="0"/>
            </a:endParaRPr>
          </a:p>
          <a:p>
            <a:pPr algn="ctr" eaLnBrk="1" hangingPunct="1">
              <a:lnSpc>
                <a:spcPct val="90000"/>
              </a:lnSpc>
              <a:spcBef>
                <a:spcPct val="0"/>
              </a:spcBef>
              <a:buClrTx/>
              <a:buSzTx/>
              <a:buFontTx/>
              <a:buNone/>
              <a:defRPr/>
            </a:pPr>
            <a:r>
              <a:rPr lang="pt-BR" dirty="0" err="1" smtClean="0">
                <a:solidFill>
                  <a:schemeClr val="bg2">
                    <a:lumMod val="75000"/>
                  </a:schemeClr>
                </a:solidFill>
                <a:latin typeface="Calibri" pitchFamily="34" charset="0"/>
                <a:cs typeface="Calibri" pitchFamily="34" charset="0"/>
              </a:rPr>
              <a:t>Tolerance</a:t>
            </a:r>
            <a:r>
              <a:rPr lang="pt-BR" dirty="0" smtClean="0">
                <a:solidFill>
                  <a:schemeClr val="bg2">
                    <a:lumMod val="75000"/>
                  </a:schemeClr>
                </a:solidFill>
                <a:latin typeface="Calibri" pitchFamily="34" charset="0"/>
                <a:cs typeface="Calibri" pitchFamily="34" charset="0"/>
              </a:rPr>
              <a:t> </a:t>
            </a:r>
            <a:r>
              <a:rPr lang="pt-BR" dirty="0" err="1" smtClean="0">
                <a:solidFill>
                  <a:schemeClr val="bg2">
                    <a:lumMod val="75000"/>
                  </a:schemeClr>
                </a:solidFill>
                <a:latin typeface="Calibri" pitchFamily="34" charset="0"/>
                <a:cs typeface="Calibri" pitchFamily="34" charset="0"/>
              </a:rPr>
              <a:t>values</a:t>
            </a:r>
            <a:r>
              <a:rPr lang="pt-BR" dirty="0" smtClean="0">
                <a:solidFill>
                  <a:schemeClr val="bg2">
                    <a:lumMod val="75000"/>
                  </a:schemeClr>
                </a:solidFill>
                <a:latin typeface="Calibri" pitchFamily="34" charset="0"/>
                <a:cs typeface="Calibri" pitchFamily="34" charset="0"/>
              </a:rPr>
              <a:t> </a:t>
            </a:r>
            <a:r>
              <a:rPr lang="pt-BR" dirty="0" err="1" smtClean="0">
                <a:solidFill>
                  <a:schemeClr val="bg2">
                    <a:lumMod val="75000"/>
                  </a:schemeClr>
                </a:solidFill>
                <a:latin typeface="Calibri" pitchFamily="34" charset="0"/>
                <a:cs typeface="Calibri" pitchFamily="34" charset="0"/>
              </a:rPr>
              <a:t>above</a:t>
            </a:r>
            <a:r>
              <a:rPr lang="pt-BR" dirty="0" smtClean="0">
                <a:solidFill>
                  <a:schemeClr val="bg2">
                    <a:lumMod val="75000"/>
                  </a:schemeClr>
                </a:solidFill>
                <a:latin typeface="Calibri" pitchFamily="34" charset="0"/>
                <a:cs typeface="Calibri" pitchFamily="34" charset="0"/>
              </a:rPr>
              <a:t> 30%: </a:t>
            </a:r>
            <a:r>
              <a:rPr lang="pt-BR" dirty="0" err="1" smtClean="0">
                <a:solidFill>
                  <a:schemeClr val="bg2">
                    <a:lumMod val="75000"/>
                  </a:schemeClr>
                </a:solidFill>
                <a:latin typeface="Calibri" pitchFamily="34" charset="0"/>
                <a:cs typeface="Calibri" pitchFamily="34" charset="0"/>
              </a:rPr>
              <a:t>formation</a:t>
            </a:r>
            <a:r>
              <a:rPr lang="pt-BR" dirty="0" smtClean="0">
                <a:solidFill>
                  <a:schemeClr val="bg2">
                    <a:lumMod val="75000"/>
                  </a:schemeClr>
                </a:solidFill>
                <a:latin typeface="Calibri" pitchFamily="34" charset="0"/>
                <a:cs typeface="Calibri" pitchFamily="34" charset="0"/>
              </a:rPr>
              <a:t> </a:t>
            </a:r>
            <a:r>
              <a:rPr lang="pt-BR" dirty="0" err="1" smtClean="0">
                <a:solidFill>
                  <a:schemeClr val="bg2">
                    <a:lumMod val="75000"/>
                  </a:schemeClr>
                </a:solidFill>
                <a:latin typeface="Calibri" pitchFamily="34" charset="0"/>
                <a:cs typeface="Calibri" pitchFamily="34" charset="0"/>
              </a:rPr>
              <a:t>of</a:t>
            </a:r>
            <a:r>
              <a:rPr lang="pt-BR" dirty="0" smtClean="0">
                <a:solidFill>
                  <a:schemeClr val="bg2">
                    <a:lumMod val="75000"/>
                  </a:schemeClr>
                </a:solidFill>
                <a:latin typeface="Calibri" pitchFamily="34" charset="0"/>
                <a:cs typeface="Calibri" pitchFamily="34" charset="0"/>
              </a:rPr>
              <a:t> </a:t>
            </a:r>
            <a:r>
              <a:rPr lang="pt-BR" dirty="0" err="1" smtClean="0">
                <a:solidFill>
                  <a:schemeClr val="bg2">
                    <a:lumMod val="75000"/>
                  </a:schemeClr>
                </a:solidFill>
                <a:latin typeface="Calibri" pitchFamily="34" charset="0"/>
                <a:cs typeface="Calibri" pitchFamily="34" charset="0"/>
              </a:rPr>
              <a:t>ghettos</a:t>
            </a:r>
            <a:endParaRPr lang="pt-BR" dirty="0" smtClean="0">
              <a:solidFill>
                <a:schemeClr val="bg2">
                  <a:lumMod val="75000"/>
                </a:schemeClr>
              </a:solidFill>
              <a:latin typeface="Calibri" pitchFamily="34" charset="0"/>
              <a:cs typeface="Calibri" pitchFamily="34" charset="0"/>
            </a:endParaRPr>
          </a:p>
          <a:p>
            <a:pPr algn="ctr" eaLnBrk="1" hangingPunct="1">
              <a:lnSpc>
                <a:spcPct val="90000"/>
              </a:lnSpc>
              <a:spcBef>
                <a:spcPct val="0"/>
              </a:spcBef>
              <a:buClrTx/>
              <a:buSzTx/>
              <a:buFontTx/>
              <a:buNone/>
              <a:defRPr/>
            </a:pPr>
            <a:endParaRPr lang="pt-BR" dirty="0" smtClean="0">
              <a:solidFill>
                <a:schemeClr val="bg2">
                  <a:lumMod val="75000"/>
                </a:schemeClr>
              </a:solidFill>
              <a:latin typeface="Calibri" pitchFamily="34" charset="0"/>
              <a:cs typeface="Calibri" pitchFamily="34" charset="0"/>
            </a:endParaRPr>
          </a:p>
          <a:p>
            <a:pPr algn="ctr" eaLnBrk="1" hangingPunct="1">
              <a:lnSpc>
                <a:spcPct val="90000"/>
              </a:lnSpc>
              <a:spcBef>
                <a:spcPct val="0"/>
              </a:spcBef>
              <a:buClrTx/>
              <a:buSzTx/>
              <a:buFontTx/>
              <a:buNone/>
              <a:defRPr/>
            </a:pPr>
            <a:endParaRPr lang="pt-BR" sz="1800" b="1" dirty="0" smtClean="0">
              <a:solidFill>
                <a:schemeClr val="bg2">
                  <a:lumMod val="75000"/>
                </a:schemeClr>
              </a:solidFill>
              <a:latin typeface="Calibri" pitchFamily="34" charset="0"/>
              <a:cs typeface="Calibri" pitchFamily="34" charset="0"/>
            </a:endParaRPr>
          </a:p>
          <a:p>
            <a:pPr algn="ctr" eaLnBrk="1" hangingPunct="1">
              <a:lnSpc>
                <a:spcPct val="90000"/>
              </a:lnSpc>
              <a:spcBef>
                <a:spcPct val="0"/>
              </a:spcBef>
              <a:buClrTx/>
              <a:buSzTx/>
              <a:buFontTx/>
              <a:buNone/>
              <a:defRPr/>
            </a:pPr>
            <a:endParaRPr lang="pt-BR" sz="1600" b="1" dirty="0" smtClean="0">
              <a:solidFill>
                <a:schemeClr val="bg2">
                  <a:lumMod val="75000"/>
                </a:schemeClr>
              </a:solidFill>
              <a:latin typeface="Calibri" pitchFamily="34" charset="0"/>
              <a:cs typeface="Calibri" pitchFamily="34" charset="0"/>
            </a:endParaRPr>
          </a:p>
          <a:p>
            <a:pPr algn="ctr" eaLnBrk="1" hangingPunct="1">
              <a:lnSpc>
                <a:spcPct val="90000"/>
              </a:lnSpc>
              <a:spcBef>
                <a:spcPct val="0"/>
              </a:spcBef>
              <a:buClrTx/>
              <a:buSzTx/>
              <a:buFontTx/>
              <a:buNone/>
              <a:defRPr/>
            </a:pPr>
            <a:endParaRPr lang="pt-BR" sz="1600" b="1" dirty="0" smtClean="0">
              <a:solidFill>
                <a:schemeClr val="bg2">
                  <a:lumMod val="75000"/>
                </a:schemeClr>
              </a:solidFill>
              <a:latin typeface="Calibri" pitchFamily="34" charset="0"/>
              <a:cs typeface="Calibri" pitchFamily="34" charset="0"/>
            </a:endParaRPr>
          </a:p>
          <a:p>
            <a:pPr algn="ctr" eaLnBrk="1" hangingPunct="1">
              <a:lnSpc>
                <a:spcPct val="90000"/>
              </a:lnSpc>
              <a:spcBef>
                <a:spcPct val="0"/>
              </a:spcBef>
              <a:buClrTx/>
              <a:buSzTx/>
              <a:buFontTx/>
              <a:buNone/>
              <a:defRPr/>
            </a:pPr>
            <a:endParaRPr lang="pt-BR" sz="1600" b="1" dirty="0" smtClean="0">
              <a:solidFill>
                <a:schemeClr val="bg2">
                  <a:lumMod val="75000"/>
                </a:schemeClr>
              </a:solidFill>
              <a:latin typeface="Calibri" pitchFamily="34" charset="0"/>
              <a:cs typeface="Calibri" pitchFamily="34" charset="0"/>
            </a:endParaRPr>
          </a:p>
          <a:p>
            <a:pPr algn="ctr" eaLnBrk="1" hangingPunct="1">
              <a:lnSpc>
                <a:spcPct val="90000"/>
              </a:lnSpc>
              <a:spcBef>
                <a:spcPct val="0"/>
              </a:spcBef>
              <a:buClrTx/>
              <a:buSzTx/>
              <a:buFontTx/>
              <a:buNone/>
              <a:defRPr/>
            </a:pPr>
            <a:endParaRPr lang="pt-BR" sz="1600" b="1" dirty="0" smtClean="0">
              <a:solidFill>
                <a:schemeClr val="bg2">
                  <a:lumMod val="75000"/>
                </a:schemeClr>
              </a:solidFill>
              <a:latin typeface="Calibri" pitchFamily="34" charset="0"/>
              <a:cs typeface="Calibri" pitchFamily="34" charset="0"/>
            </a:endParaRPr>
          </a:p>
          <a:p>
            <a:pPr algn="ctr" eaLnBrk="1" hangingPunct="1">
              <a:lnSpc>
                <a:spcPct val="90000"/>
              </a:lnSpc>
              <a:spcBef>
                <a:spcPct val="0"/>
              </a:spcBef>
              <a:buClrTx/>
              <a:buSzTx/>
              <a:buFontTx/>
              <a:buNone/>
              <a:defRPr/>
            </a:pPr>
            <a:endParaRPr lang="pt-BR" sz="1600" b="1" dirty="0" smtClean="0">
              <a:solidFill>
                <a:schemeClr val="bg2">
                  <a:lumMod val="75000"/>
                </a:schemeClr>
              </a:solidFill>
              <a:latin typeface="Calibri" pitchFamily="34" charset="0"/>
              <a:cs typeface="Calibri" pitchFamily="34" charset="0"/>
            </a:endParaRPr>
          </a:p>
          <a:p>
            <a:pPr algn="ctr" eaLnBrk="1" hangingPunct="1">
              <a:lnSpc>
                <a:spcPct val="90000"/>
              </a:lnSpc>
              <a:spcBef>
                <a:spcPct val="0"/>
              </a:spcBef>
              <a:buClrTx/>
              <a:buSzTx/>
              <a:buFontTx/>
              <a:buNone/>
              <a:defRPr/>
            </a:pPr>
            <a:endParaRPr lang="pt-BR" sz="1600" b="1" dirty="0" smtClean="0">
              <a:solidFill>
                <a:schemeClr val="bg2">
                  <a:lumMod val="75000"/>
                </a:schemeClr>
              </a:solidFill>
              <a:latin typeface="Calibri" pitchFamily="34" charset="0"/>
              <a:cs typeface="Calibri" pitchFamily="34" charset="0"/>
            </a:endParaRPr>
          </a:p>
          <a:p>
            <a:pPr algn="ctr" eaLnBrk="1" hangingPunct="1">
              <a:lnSpc>
                <a:spcPct val="90000"/>
              </a:lnSpc>
              <a:spcBef>
                <a:spcPct val="0"/>
              </a:spcBef>
              <a:buClrTx/>
              <a:buSzTx/>
              <a:buFontTx/>
              <a:buNone/>
              <a:defRPr/>
            </a:pPr>
            <a:endParaRPr lang="pt-BR" sz="1600" b="1" dirty="0" smtClean="0">
              <a:solidFill>
                <a:schemeClr val="bg2">
                  <a:lumMod val="75000"/>
                </a:schemeClr>
              </a:solidFill>
              <a:latin typeface="Calibri" pitchFamily="34" charset="0"/>
              <a:cs typeface="Calibri" pitchFamily="34" charset="0"/>
            </a:endParaRPr>
          </a:p>
          <a:p>
            <a:pPr algn="ctr" eaLnBrk="1" hangingPunct="1">
              <a:lnSpc>
                <a:spcPct val="90000"/>
              </a:lnSpc>
              <a:spcBef>
                <a:spcPct val="0"/>
              </a:spcBef>
              <a:buClrTx/>
              <a:buSzTx/>
              <a:buFontTx/>
              <a:buNone/>
              <a:defRPr/>
            </a:pPr>
            <a:endParaRPr lang="pt-BR" sz="1600" b="1" dirty="0" smtClean="0">
              <a:solidFill>
                <a:schemeClr val="bg2">
                  <a:lumMod val="75000"/>
                </a:schemeClr>
              </a:solidFill>
              <a:latin typeface="Calibri" pitchFamily="34" charset="0"/>
              <a:cs typeface="Calibri" pitchFamily="34" charset="0"/>
            </a:endParaRPr>
          </a:p>
          <a:p>
            <a:pPr algn="ctr" eaLnBrk="1" hangingPunct="1">
              <a:lnSpc>
                <a:spcPct val="90000"/>
              </a:lnSpc>
              <a:spcBef>
                <a:spcPct val="0"/>
              </a:spcBef>
              <a:buClrTx/>
              <a:buSzTx/>
              <a:buFontTx/>
              <a:buNone/>
              <a:defRPr/>
            </a:pPr>
            <a:endParaRPr lang="pt-BR" sz="1600" b="1" dirty="0" smtClean="0">
              <a:solidFill>
                <a:schemeClr val="bg2">
                  <a:lumMod val="75000"/>
                </a:schemeClr>
              </a:solidFill>
              <a:latin typeface="Calibri" pitchFamily="34" charset="0"/>
              <a:cs typeface="Calibri" pitchFamily="34" charset="0"/>
            </a:endParaRPr>
          </a:p>
          <a:p>
            <a:pPr algn="ctr" eaLnBrk="1" hangingPunct="1">
              <a:lnSpc>
                <a:spcPct val="90000"/>
              </a:lnSpc>
              <a:spcBef>
                <a:spcPct val="0"/>
              </a:spcBef>
              <a:buClrTx/>
              <a:buSzTx/>
              <a:buFontTx/>
              <a:buNone/>
              <a:defRPr/>
            </a:pPr>
            <a:endParaRPr lang="pt-BR" sz="1600" b="1" dirty="0" smtClean="0">
              <a:solidFill>
                <a:schemeClr val="bg2">
                  <a:lumMod val="75000"/>
                </a:schemeClr>
              </a:solidFill>
              <a:latin typeface="Calibri" pitchFamily="34" charset="0"/>
              <a:cs typeface="Calibri" pitchFamily="34" charset="0"/>
            </a:endParaRPr>
          </a:p>
          <a:p>
            <a:pPr algn="ctr" eaLnBrk="1" hangingPunct="1">
              <a:lnSpc>
                <a:spcPct val="90000"/>
              </a:lnSpc>
              <a:spcBef>
                <a:spcPct val="0"/>
              </a:spcBef>
              <a:buClrTx/>
              <a:buSzTx/>
              <a:buFontTx/>
              <a:buNone/>
              <a:defRPr/>
            </a:pPr>
            <a:endParaRPr lang="pt-BR" sz="1600" b="1" dirty="0" smtClean="0">
              <a:solidFill>
                <a:schemeClr val="bg2">
                  <a:lumMod val="75000"/>
                </a:schemeClr>
              </a:solidFill>
              <a:latin typeface="Calibri" pitchFamily="34" charset="0"/>
              <a:cs typeface="Calibri" pitchFamily="34" charset="0"/>
            </a:endParaRPr>
          </a:p>
          <a:p>
            <a:pPr algn="ctr" eaLnBrk="1" hangingPunct="1">
              <a:lnSpc>
                <a:spcPct val="90000"/>
              </a:lnSpc>
              <a:spcBef>
                <a:spcPct val="0"/>
              </a:spcBef>
              <a:buClrTx/>
              <a:buSzTx/>
              <a:buFontTx/>
              <a:buNone/>
              <a:defRPr/>
            </a:pPr>
            <a:endParaRPr lang="pt-BR" sz="1600" b="1" dirty="0" smtClean="0">
              <a:solidFill>
                <a:schemeClr val="bg2">
                  <a:lumMod val="75000"/>
                </a:schemeClr>
              </a:solidFill>
              <a:latin typeface="Calibri" pitchFamily="34" charset="0"/>
              <a:cs typeface="Calibri" pitchFamily="34" charset="0"/>
            </a:endParaRPr>
          </a:p>
          <a:p>
            <a:pPr algn="ctr" eaLnBrk="1" hangingPunct="1">
              <a:lnSpc>
                <a:spcPct val="90000"/>
              </a:lnSpc>
              <a:spcBef>
                <a:spcPct val="0"/>
              </a:spcBef>
              <a:buClrTx/>
              <a:buSzTx/>
              <a:buFontTx/>
              <a:buNone/>
              <a:defRPr/>
            </a:pPr>
            <a:endParaRPr lang="pt-BR" sz="1600" b="1" dirty="0" smtClean="0">
              <a:solidFill>
                <a:schemeClr val="bg2">
                  <a:lumMod val="75000"/>
                </a:schemeClr>
              </a:solidFill>
              <a:latin typeface="Calibri" pitchFamily="34" charset="0"/>
              <a:cs typeface="Calibri" pitchFamily="34" charset="0"/>
            </a:endParaRPr>
          </a:p>
          <a:p>
            <a:pPr algn="ctr" eaLnBrk="1" hangingPunct="1">
              <a:lnSpc>
                <a:spcPct val="90000"/>
              </a:lnSpc>
              <a:spcBef>
                <a:spcPct val="0"/>
              </a:spcBef>
              <a:buClrTx/>
              <a:buSzTx/>
              <a:buFontTx/>
              <a:buNone/>
              <a:defRPr/>
            </a:pPr>
            <a:endParaRPr lang="pt-BR" sz="1600" b="1" dirty="0" smtClean="0">
              <a:solidFill>
                <a:schemeClr val="bg2">
                  <a:lumMod val="75000"/>
                </a:schemeClr>
              </a:solidFill>
              <a:latin typeface="Calibri" pitchFamily="34" charset="0"/>
              <a:cs typeface="Calibri" pitchFamily="34" charset="0"/>
            </a:endParaRPr>
          </a:p>
          <a:p>
            <a:pPr algn="ctr" eaLnBrk="1" hangingPunct="1">
              <a:lnSpc>
                <a:spcPct val="90000"/>
              </a:lnSpc>
              <a:spcBef>
                <a:spcPct val="0"/>
              </a:spcBef>
              <a:buClrTx/>
              <a:buSzTx/>
              <a:buFontTx/>
              <a:buNone/>
              <a:defRPr/>
            </a:pPr>
            <a:endParaRPr lang="pt-BR" sz="1600" b="1" dirty="0" smtClean="0">
              <a:solidFill>
                <a:schemeClr val="bg2">
                  <a:lumMod val="75000"/>
                </a:schemeClr>
              </a:solidFill>
              <a:latin typeface="Calibri" pitchFamily="34" charset="0"/>
              <a:cs typeface="Calibri" pitchFamily="34" charset="0"/>
            </a:endParaRPr>
          </a:p>
          <a:p>
            <a:pPr algn="ctr" eaLnBrk="1" hangingPunct="1">
              <a:lnSpc>
                <a:spcPct val="90000"/>
              </a:lnSpc>
              <a:spcBef>
                <a:spcPct val="0"/>
              </a:spcBef>
              <a:buClrTx/>
              <a:buSzTx/>
              <a:buFontTx/>
              <a:buNone/>
              <a:defRPr/>
            </a:pPr>
            <a:endParaRPr lang="pt-BR" sz="1600" b="1" dirty="0" smtClean="0">
              <a:solidFill>
                <a:schemeClr val="bg2">
                  <a:lumMod val="75000"/>
                </a:schemeClr>
              </a:solidFill>
              <a:latin typeface="Calibri" pitchFamily="34" charset="0"/>
              <a:cs typeface="Calibri" pitchFamily="34" charset="0"/>
            </a:endParaRPr>
          </a:p>
          <a:p>
            <a:pPr algn="ctr" eaLnBrk="1" hangingPunct="1">
              <a:lnSpc>
                <a:spcPct val="90000"/>
              </a:lnSpc>
              <a:spcBef>
                <a:spcPct val="0"/>
              </a:spcBef>
              <a:buClrTx/>
              <a:buSzTx/>
              <a:buFontTx/>
              <a:buNone/>
              <a:defRPr/>
            </a:pPr>
            <a:endParaRPr lang="pt-BR" sz="1600" b="1" dirty="0" smtClean="0">
              <a:solidFill>
                <a:schemeClr val="bg2">
                  <a:lumMod val="75000"/>
                </a:schemeClr>
              </a:solidFill>
              <a:latin typeface="Calibri" pitchFamily="34" charset="0"/>
              <a:cs typeface="Calibri" pitchFamily="34" charset="0"/>
            </a:endParaRPr>
          </a:p>
          <a:p>
            <a:pPr lvl="1" eaLnBrk="1" hangingPunct="1">
              <a:lnSpc>
                <a:spcPct val="90000"/>
              </a:lnSpc>
              <a:buFont typeface="Wingdings" pitchFamily="2" charset="2"/>
              <a:buChar char="–"/>
              <a:defRPr/>
            </a:pPr>
            <a:endParaRPr lang="pt-BR" dirty="0" smtClean="0">
              <a:solidFill>
                <a:schemeClr val="bg2">
                  <a:lumMod val="75000"/>
                </a:schemeClr>
              </a:solidFill>
              <a:latin typeface="Calibri" pitchFamily="34" charset="0"/>
              <a:cs typeface="Calibri" pitchFamily="34" charset="0"/>
            </a:endParaRPr>
          </a:p>
          <a:p>
            <a:pPr eaLnBrk="1" hangingPunct="1">
              <a:lnSpc>
                <a:spcPct val="90000"/>
              </a:lnSpc>
              <a:buFont typeface="Wingdings" pitchFamily="2" charset="2"/>
              <a:buChar char="•"/>
              <a:defRPr/>
            </a:pPr>
            <a:endParaRPr lang="pt-BR" b="1" dirty="0" smtClean="0">
              <a:solidFill>
                <a:schemeClr val="bg2">
                  <a:lumMod val="75000"/>
                </a:schemeClr>
              </a:solidFill>
              <a:latin typeface="Calibri" pitchFamily="34" charset="0"/>
              <a:cs typeface="Calibri" pitchFamily="34" charset="0"/>
            </a:endParaRPr>
          </a:p>
          <a:p>
            <a:pPr eaLnBrk="1" hangingPunct="1">
              <a:lnSpc>
                <a:spcPct val="90000"/>
              </a:lnSpc>
              <a:buFont typeface="Wingdings" pitchFamily="2" charset="2"/>
              <a:buChar char="•"/>
              <a:defRPr/>
            </a:pPr>
            <a:endParaRPr lang="pt-BR" dirty="0" smtClean="0">
              <a:solidFill>
                <a:schemeClr val="bg2">
                  <a:lumMod val="75000"/>
                </a:schemeClr>
              </a:solidFill>
              <a:latin typeface="Calibri" pitchFamily="34" charset="0"/>
              <a:cs typeface="Calibri" pitchFamily="34" charset="0"/>
            </a:endParaRPr>
          </a:p>
          <a:p>
            <a:pPr eaLnBrk="1" hangingPunct="1">
              <a:lnSpc>
                <a:spcPct val="90000"/>
              </a:lnSpc>
              <a:buFont typeface="Wingdings" pitchFamily="2" charset="2"/>
              <a:buChar char="•"/>
              <a:defRPr/>
            </a:pPr>
            <a:endParaRPr lang="pt-BR" b="1" dirty="0" smtClean="0">
              <a:solidFill>
                <a:schemeClr val="bg2">
                  <a:lumMod val="75000"/>
                </a:schemeClr>
              </a:solidFill>
              <a:latin typeface="Calibri" pitchFamily="34" charset="0"/>
              <a:cs typeface="Calibri" pitchFamily="34" charset="0"/>
            </a:endParaRPr>
          </a:p>
        </p:txBody>
      </p:sp>
      <p:pic>
        <p:nvPicPr>
          <p:cNvPr id="68611" name="Picture 8"/>
          <p:cNvPicPr>
            <a:picLocks noGrp="1" noChangeAspect="1" noChangeArrowheads="1"/>
          </p:cNvPicPr>
          <p:nvPr>
            <p:ph sz="quarter" idx="4294967295"/>
          </p:nvPr>
        </p:nvPicPr>
        <p:blipFill>
          <a:blip r:embed="rId3">
            <a:extLst>
              <a:ext uri="{28A0092B-C50C-407E-A947-70E740481C1C}">
                <a14:useLocalDpi xmlns:a14="http://schemas.microsoft.com/office/drawing/2010/main"/>
              </a:ext>
            </a:extLst>
          </a:blip>
          <a:srcRect/>
          <a:stretch>
            <a:fillRect/>
          </a:stretch>
        </p:blipFill>
        <p:spPr>
          <a:xfrm>
            <a:off x="755650" y="2420938"/>
            <a:ext cx="3314700" cy="3505200"/>
          </a:xfrm>
        </p:spPr>
      </p:pic>
      <p:pic>
        <p:nvPicPr>
          <p:cNvPr id="68612" name="Picture 11"/>
          <p:cNvPicPr>
            <a:picLocks noGrp="1" noChangeAspect="1" noChangeArrowheads="1"/>
          </p:cNvPicPr>
          <p:nvPr>
            <p:ph sz="quarter" idx="4294967295"/>
          </p:nvPr>
        </p:nvPicPr>
        <p:blipFill>
          <a:blip r:embed="rId4">
            <a:extLst>
              <a:ext uri="{28A0092B-C50C-407E-A947-70E740481C1C}">
                <a14:useLocalDpi xmlns:a14="http://schemas.microsoft.com/office/drawing/2010/main"/>
              </a:ext>
            </a:extLst>
          </a:blip>
          <a:srcRect/>
          <a:stretch>
            <a:fillRect/>
          </a:stretch>
        </p:blipFill>
        <p:spPr>
          <a:xfrm>
            <a:off x="5148263" y="2420938"/>
            <a:ext cx="3314700" cy="3505200"/>
          </a:xfrm>
        </p:spPr>
      </p:pic>
      <p:sp>
        <p:nvSpPr>
          <p:cNvPr id="46085" name="Rectangle 3"/>
          <p:cNvSpPr>
            <a:spLocks noChangeArrowheads="1"/>
          </p:cNvSpPr>
          <p:nvPr/>
        </p:nvSpPr>
        <p:spPr bwMode="auto">
          <a:xfrm>
            <a:off x="3724275" y="2847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endParaRPr lang="en-US"/>
          </a:p>
        </p:txBody>
      </p:sp>
      <p:sp>
        <p:nvSpPr>
          <p:cNvPr id="46086" name="Rectangle 4"/>
          <p:cNvSpPr>
            <a:spLocks noChangeArrowheads="1"/>
          </p:cNvSpPr>
          <p:nvPr/>
        </p:nvSpPr>
        <p:spPr bwMode="auto">
          <a:xfrm>
            <a:off x="3700463" y="2852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endParaRPr lang="en-US"/>
          </a:p>
        </p:txBody>
      </p:sp>
      <p:sp>
        <p:nvSpPr>
          <p:cNvPr id="46087" name="Rectangle 5"/>
          <p:cNvSpPr>
            <a:spLocks noChangeArrowheads="1"/>
          </p:cNvSpPr>
          <p:nvPr/>
        </p:nvSpPr>
        <p:spPr bwMode="auto">
          <a:xfrm>
            <a:off x="3752850" y="2852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endParaRPr lang="en-US"/>
          </a:p>
        </p:txBody>
      </p:sp>
      <p:sp>
        <p:nvSpPr>
          <p:cNvPr id="46088" name="Rectangle 6"/>
          <p:cNvSpPr>
            <a:spLocks noChangeArrowheads="1"/>
          </p:cNvSpPr>
          <p:nvPr/>
        </p:nvSpPr>
        <p:spPr bwMode="auto">
          <a:xfrm>
            <a:off x="3767138" y="2847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endParaRPr lang="en-US"/>
          </a:p>
        </p:txBody>
      </p:sp>
      <p:sp>
        <p:nvSpPr>
          <p:cNvPr id="46089" name="Rectangle 7"/>
          <p:cNvSpPr>
            <a:spLocks noChangeArrowheads="1"/>
          </p:cNvSpPr>
          <p:nvPr/>
        </p:nvSpPr>
        <p:spPr bwMode="auto">
          <a:xfrm>
            <a:off x="611188" y="404813"/>
            <a:ext cx="83058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endParaRPr lang="en-US" sz="3000" b="1">
              <a:solidFill>
                <a:srgbClr val="003366"/>
              </a:solidFill>
              <a:latin typeface="Calibri" charset="0"/>
              <a:cs typeface="Calibri" charset="0"/>
            </a:endParaRPr>
          </a:p>
        </p:txBody>
      </p:sp>
      <p:sp>
        <p:nvSpPr>
          <p:cNvPr id="46090" name="Line 14"/>
          <p:cNvSpPr>
            <a:spLocks noChangeShapeType="1"/>
          </p:cNvSpPr>
          <p:nvPr/>
        </p:nvSpPr>
        <p:spPr bwMode="auto">
          <a:xfrm>
            <a:off x="4284663" y="4221163"/>
            <a:ext cx="762000" cy="0"/>
          </a:xfrm>
          <a:prstGeom prst="line">
            <a:avLst/>
          </a:prstGeom>
          <a:noFill/>
          <a:ln w="101600">
            <a:solidFill>
              <a:srgbClr val="0000FF"/>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ctrTitle"/>
          </p:nvPr>
        </p:nvSpPr>
        <p:spPr/>
        <p:txBody>
          <a:bodyPr>
            <a:normAutofit fontScale="90000"/>
          </a:bodyPr>
          <a:lstStyle/>
          <a:p>
            <a:pPr>
              <a:defRPr/>
            </a:pPr>
            <a:r>
              <a:rPr lang="en-GB" sz="3100" dirty="0" smtClean="0">
                <a:ea typeface="+mj-ea"/>
                <a:cs typeface="+mj-cs"/>
              </a:rPr>
              <a:t>Urban Growth in Latin American cities:</a:t>
            </a:r>
            <a:br>
              <a:rPr lang="en-GB" sz="3100" dirty="0" smtClean="0">
                <a:ea typeface="+mj-ea"/>
                <a:cs typeface="+mj-cs"/>
              </a:rPr>
            </a:br>
            <a:r>
              <a:rPr lang="en-GB" sz="3100" dirty="0" smtClean="0">
                <a:ea typeface="+mj-ea"/>
                <a:cs typeface="+mj-cs"/>
              </a:rPr>
              <a:t>exploring urban dynamics through agent-based simulation</a:t>
            </a:r>
            <a:r>
              <a:rPr lang="en-GB" dirty="0" smtClean="0">
                <a:ea typeface="+mj-ea"/>
                <a:cs typeface="+mj-cs"/>
              </a:rPr>
              <a:t/>
            </a:r>
            <a:br>
              <a:rPr lang="en-GB" dirty="0" smtClean="0">
                <a:ea typeface="+mj-ea"/>
                <a:cs typeface="+mj-cs"/>
              </a:rPr>
            </a:br>
            <a:endParaRPr lang="pt-BR" dirty="0">
              <a:ea typeface="+mj-ea"/>
              <a:cs typeface="+mj-cs"/>
            </a:endParaRPr>
          </a:p>
        </p:txBody>
      </p:sp>
      <p:sp>
        <p:nvSpPr>
          <p:cNvPr id="2051" name="Rectangle 3"/>
          <p:cNvSpPr>
            <a:spLocks noGrp="1" noChangeArrowheads="1"/>
          </p:cNvSpPr>
          <p:nvPr>
            <p:ph type="subTitle" idx="1"/>
          </p:nvPr>
        </p:nvSpPr>
        <p:spPr>
          <a:xfrm>
            <a:off x="2971800" y="4267200"/>
            <a:ext cx="6019800" cy="674688"/>
          </a:xfrm>
        </p:spPr>
        <p:txBody>
          <a:bodyPr/>
          <a:lstStyle/>
          <a:p>
            <a:pPr>
              <a:buFont typeface="Wingdings" pitchFamily="2" charset="2"/>
              <a:buNone/>
              <a:defRPr/>
            </a:pPr>
            <a:endParaRPr lang="en-GB" sz="800" dirty="0">
              <a:ea typeface="+mn-ea"/>
              <a:cs typeface="+mn-cs"/>
            </a:endParaRPr>
          </a:p>
          <a:p>
            <a:pPr>
              <a:buFont typeface="Wingdings" pitchFamily="2" charset="2"/>
              <a:buNone/>
              <a:defRPr/>
            </a:pPr>
            <a:r>
              <a:rPr lang="en-GB" sz="2400" dirty="0" smtClean="0">
                <a:solidFill>
                  <a:schemeClr val="bg2">
                    <a:lumMod val="75000"/>
                  </a:schemeClr>
                </a:solidFill>
                <a:ea typeface="+mn-ea"/>
                <a:cs typeface="+mn-cs"/>
              </a:rPr>
              <a:t>Joana Xavier Barros</a:t>
            </a:r>
          </a:p>
          <a:p>
            <a:pPr>
              <a:buFont typeface="Wingdings" pitchFamily="2" charset="2"/>
              <a:buNone/>
              <a:defRPr/>
            </a:pPr>
            <a:endParaRPr lang="en-GB" sz="800" dirty="0">
              <a:ea typeface="+mn-ea"/>
              <a:cs typeface="+mn-cs"/>
            </a:endParaRPr>
          </a:p>
          <a:p>
            <a:pPr>
              <a:buFont typeface="Wingdings" pitchFamily="2" charset="2"/>
              <a:buNone/>
              <a:defRPr/>
            </a:pPr>
            <a:r>
              <a:rPr lang="en-GB" sz="800" dirty="0">
                <a:ea typeface="+mn-ea"/>
                <a:cs typeface="+mn-cs"/>
              </a:rPr>
              <a:t>  </a:t>
            </a:r>
          </a:p>
          <a:p>
            <a:pPr>
              <a:buFont typeface="Wingdings" pitchFamily="2" charset="2"/>
              <a:buNone/>
              <a:defRPr/>
            </a:pPr>
            <a:endParaRPr lang="en-GB" sz="800" dirty="0">
              <a:ea typeface="+mn-ea"/>
              <a:cs typeface="+mn-cs"/>
            </a:endParaRPr>
          </a:p>
          <a:p>
            <a:pPr>
              <a:buFont typeface="Wingdings" pitchFamily="2" charset="2"/>
              <a:buNone/>
              <a:defRPr/>
            </a:pPr>
            <a:endParaRPr lang="en-GB" sz="800" dirty="0">
              <a:ea typeface="+mn-ea"/>
              <a:cs typeface="+mn-cs"/>
            </a:endParaRPr>
          </a:p>
          <a:p>
            <a:pPr>
              <a:buFont typeface="Wingdings" pitchFamily="2" charset="2"/>
              <a:buNone/>
              <a:defRPr/>
            </a:pPr>
            <a:endParaRPr lang="en-GB" sz="800" dirty="0">
              <a:ea typeface="+mn-ea"/>
              <a:cs typeface="+mn-cs"/>
            </a:endParaRPr>
          </a:p>
          <a:p>
            <a:pPr>
              <a:buFont typeface="Wingdings" pitchFamily="2" charset="2"/>
              <a:buNone/>
              <a:defRPr/>
            </a:pPr>
            <a:endParaRPr lang="en-GB" sz="800" dirty="0">
              <a:ea typeface="+mn-ea"/>
              <a:cs typeface="+mn-cs"/>
            </a:endParaRPr>
          </a:p>
          <a:p>
            <a:pPr>
              <a:buFont typeface="Wingdings" pitchFamily="2" charset="2"/>
              <a:buNone/>
              <a:defRPr/>
            </a:pPr>
            <a:endParaRPr lang="en-GB" sz="800" dirty="0">
              <a:ea typeface="+mn-ea"/>
              <a:cs typeface="+mn-cs"/>
            </a:endParaRPr>
          </a:p>
          <a:p>
            <a:pPr>
              <a:buFont typeface="Wingdings" pitchFamily="2" charset="2"/>
              <a:buNone/>
              <a:defRPr/>
            </a:pPr>
            <a:endParaRPr lang="en-GB" sz="800" dirty="0">
              <a:ea typeface="+mn-ea"/>
              <a:cs typeface="+mn-cs"/>
            </a:endParaRPr>
          </a:p>
          <a:p>
            <a:pPr>
              <a:buFont typeface="Wingdings" pitchFamily="2" charset="2"/>
              <a:buNone/>
              <a:defRPr/>
            </a:pPr>
            <a:endParaRPr lang="en-GB" sz="800" dirty="0">
              <a:ea typeface="+mn-ea"/>
              <a:cs typeface="+mn-cs"/>
            </a:endParaRPr>
          </a:p>
          <a:p>
            <a:pPr>
              <a:buFont typeface="Wingdings" pitchFamily="2" charset="2"/>
              <a:buNone/>
              <a:defRPr/>
            </a:pPr>
            <a:endParaRPr lang="en-GB" sz="800" dirty="0">
              <a:ea typeface="+mn-ea"/>
              <a:cs typeface="+mn-cs"/>
            </a:endParaRPr>
          </a:p>
          <a:p>
            <a:pPr algn="ctr">
              <a:buFont typeface="Wingdings" pitchFamily="2" charset="2"/>
              <a:buNone/>
              <a:defRPr/>
            </a:pPr>
            <a:endParaRPr lang="en-GB" sz="1800" dirty="0">
              <a:ea typeface="+mn-ea"/>
              <a:cs typeface="+mn-cs"/>
            </a:endParaRPr>
          </a:p>
          <a:p>
            <a:pPr algn="ctr">
              <a:buFont typeface="Wingdings" pitchFamily="2" charset="2"/>
              <a:buNone/>
              <a:defRPr/>
            </a:pPr>
            <a:endParaRPr lang="en-GB" sz="1800" dirty="0">
              <a:ea typeface="+mn-ea"/>
              <a:cs typeface="+mn-cs"/>
            </a:endParaRPr>
          </a:p>
          <a:p>
            <a:pPr algn="ctr">
              <a:buFont typeface="Wingdings" pitchFamily="2" charset="2"/>
              <a:buNone/>
              <a:defRPr/>
            </a:pPr>
            <a:endParaRPr lang="en-GB" sz="1600" dirty="0">
              <a:ea typeface="+mn-ea"/>
              <a:cs typeface="+mn-cs"/>
            </a:endParaRPr>
          </a:p>
          <a:p>
            <a:pPr algn="ctr">
              <a:buFont typeface="Wingdings" pitchFamily="2" charset="2"/>
              <a:buNone/>
              <a:defRPr/>
            </a:pPr>
            <a:endParaRPr lang="en-GB" sz="1600" dirty="0">
              <a:ea typeface="+mn-ea"/>
              <a:cs typeface="+mn-cs"/>
            </a:endParaRPr>
          </a:p>
          <a:p>
            <a:pPr>
              <a:buFont typeface="Wingdings" pitchFamily="2" charset="2"/>
              <a:buNone/>
              <a:defRPr/>
            </a:pPr>
            <a:endParaRPr lang="en-GB" sz="1000" dirty="0">
              <a:ea typeface="+mn-ea"/>
              <a:cs typeface="+mn-cs"/>
            </a:endParaRPr>
          </a:p>
          <a:p>
            <a:pPr>
              <a:buFont typeface="Wingdings" pitchFamily="2" charset="2"/>
              <a:buNone/>
              <a:defRPr/>
            </a:pPr>
            <a:endParaRPr lang="en-GB" sz="1000" dirty="0">
              <a:ea typeface="+mn-ea"/>
              <a:cs typeface="+mn-cs"/>
            </a:endParaRPr>
          </a:p>
          <a:p>
            <a:pPr>
              <a:buFont typeface="Wingdings" pitchFamily="2" charset="2"/>
              <a:buNone/>
              <a:defRPr/>
            </a:pPr>
            <a:endParaRPr lang="en-GB" sz="1000" dirty="0">
              <a:ea typeface="+mn-ea"/>
              <a:cs typeface="+mn-cs"/>
            </a:endParaRPr>
          </a:p>
          <a:p>
            <a:pPr>
              <a:buFont typeface="Wingdings" pitchFamily="2" charset="2"/>
              <a:buNone/>
              <a:defRPr/>
            </a:pPr>
            <a:endParaRPr lang="pt-BR" sz="1000" dirty="0">
              <a:ea typeface="+mn-ea"/>
              <a:cs typeface="+mn-cs"/>
            </a:endParaRPr>
          </a:p>
          <a:p>
            <a:pPr>
              <a:buFont typeface="Wingdings" pitchFamily="2" charset="2"/>
              <a:buNone/>
              <a:defRPr/>
            </a:pPr>
            <a:endParaRPr lang="pt-BR" sz="1000" dirty="0">
              <a:ea typeface="+mn-ea"/>
              <a:cs typeface="+mn-cs"/>
            </a:endParaRPr>
          </a:p>
          <a:p>
            <a:pPr>
              <a:buFont typeface="Wingdings" pitchFamily="2" charset="2"/>
              <a:buNone/>
              <a:defRPr/>
            </a:pPr>
            <a:endParaRPr lang="pt-BR" sz="1000" dirty="0">
              <a:ea typeface="+mn-ea"/>
              <a:cs typeface="+mn-cs"/>
            </a:endParaRPr>
          </a:p>
          <a:p>
            <a:pPr>
              <a:buFont typeface="Wingdings" pitchFamily="2" charset="2"/>
              <a:buNone/>
              <a:defRPr/>
            </a:pPr>
            <a:endParaRPr lang="en-GB" sz="1000" dirty="0">
              <a:ea typeface="+mn-ea"/>
              <a:cs typeface="+mn-cs"/>
            </a:endParaRPr>
          </a:p>
          <a:p>
            <a:pPr>
              <a:buFont typeface="Wingdings" pitchFamily="2" charset="2"/>
              <a:buNone/>
              <a:defRPr/>
            </a:pPr>
            <a:endParaRPr lang="en-GB" sz="1000" dirty="0">
              <a:ea typeface="+mn-ea"/>
              <a:cs typeface="+mn-cs"/>
            </a:endParaRPr>
          </a:p>
          <a:p>
            <a:pPr>
              <a:buFont typeface="Wingdings" pitchFamily="2" charset="2"/>
              <a:buNone/>
              <a:defRPr/>
            </a:pPr>
            <a:endParaRPr lang="pt-BR" sz="1000" dirty="0">
              <a:ea typeface="+mn-ea"/>
              <a:cs typeface="+mn-cs"/>
            </a:endParaRPr>
          </a:p>
          <a:p>
            <a:pPr>
              <a:buFont typeface="Wingdings" pitchFamily="2" charset="2"/>
              <a:buNone/>
              <a:defRPr/>
            </a:pPr>
            <a:endParaRPr lang="en-GB" sz="1000" dirty="0">
              <a:ea typeface="+mn-ea"/>
              <a:cs typeface="+mn-cs"/>
            </a:endParaRPr>
          </a:p>
          <a:p>
            <a:pPr>
              <a:buFont typeface="Wingdings" pitchFamily="2" charset="2"/>
              <a:buNone/>
              <a:defRPr/>
            </a:pPr>
            <a:endParaRPr lang="en-GB" sz="1000" dirty="0">
              <a:ea typeface="+mn-ea"/>
              <a:cs typeface="+mn-cs"/>
            </a:endParaRPr>
          </a:p>
          <a:p>
            <a:pPr algn="ctr">
              <a:buFont typeface="Wingdings" pitchFamily="2" charset="2"/>
              <a:buNone/>
              <a:defRPr/>
            </a:pPr>
            <a:r>
              <a:rPr lang="en-GB" sz="1200" dirty="0">
                <a:ea typeface="+mn-ea"/>
                <a:cs typeface="+mn-cs"/>
              </a:rPr>
              <a:t>2004</a:t>
            </a:r>
          </a:p>
        </p:txBody>
      </p:sp>
      <p:pic>
        <p:nvPicPr>
          <p:cNvPr id="48131" name="Picture 8" descr="casalogo_trans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1625" y="304800"/>
            <a:ext cx="8413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9" descr="outli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01013" y="304800"/>
            <a:ext cx="61118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2"/>
          <p:cNvSpPr>
            <a:spLocks noGrp="1" noChangeArrowheads="1"/>
          </p:cNvSpPr>
          <p:nvPr>
            <p:ph type="title"/>
          </p:nvPr>
        </p:nvSpPr>
        <p:spPr/>
        <p:txBody>
          <a:bodyPr/>
          <a:lstStyle/>
          <a:p>
            <a:r>
              <a:rPr lang="pt-BR" sz="2800">
                <a:latin typeface="Calibri" charset="0"/>
                <a:ea typeface="Geneva" charset="0"/>
                <a:cs typeface="Geneva" charset="0"/>
              </a:rPr>
              <a:t>Latin American cities</a:t>
            </a:r>
          </a:p>
        </p:txBody>
      </p:sp>
      <p:sp>
        <p:nvSpPr>
          <p:cNvPr id="50178" name="Rectangle 13"/>
          <p:cNvSpPr>
            <a:spLocks noGrp="1" noChangeArrowheads="1"/>
          </p:cNvSpPr>
          <p:nvPr>
            <p:ph type="body" idx="1"/>
          </p:nvPr>
        </p:nvSpPr>
        <p:spPr>
          <a:xfrm>
            <a:off x="685800" y="1295400"/>
            <a:ext cx="7772400" cy="2514600"/>
          </a:xfrm>
        </p:spPr>
        <p:txBody>
          <a:bodyPr/>
          <a:lstStyle/>
          <a:p>
            <a:pPr>
              <a:buFont typeface="Wingdings" charset="0"/>
              <a:buChar char="ü"/>
            </a:pPr>
            <a:r>
              <a:rPr lang="pt-BR" sz="2200">
                <a:latin typeface="Calibri" charset="0"/>
              </a:rPr>
              <a:t>High rates of urban growth (rapid urbanization)</a:t>
            </a:r>
          </a:p>
          <a:p>
            <a:pPr>
              <a:buFont typeface="Wingdings" charset="0"/>
              <a:buChar char="ü"/>
            </a:pPr>
            <a:r>
              <a:rPr lang="pt-BR" sz="2200">
                <a:latin typeface="Calibri" charset="0"/>
              </a:rPr>
              <a:t>Poverty + spontaneous settlements (slums)</a:t>
            </a:r>
          </a:p>
          <a:p>
            <a:pPr>
              <a:buFont typeface="Wingdings" charset="0"/>
              <a:buChar char="ü"/>
            </a:pPr>
            <a:r>
              <a:rPr lang="pt-BR" sz="2200">
                <a:latin typeface="Calibri" charset="0"/>
              </a:rPr>
              <a:t>Poor control of public policies on urban development</a:t>
            </a:r>
          </a:p>
          <a:p>
            <a:pPr>
              <a:buFont typeface="Wingdings" charset="0"/>
              <a:buChar char="ü"/>
            </a:pPr>
            <a:r>
              <a:rPr lang="pt-BR" sz="2200">
                <a:latin typeface="Calibri" charset="0"/>
              </a:rPr>
              <a:t>Fragmented urban fabric with different and disconnected morphological patterns that evolve and transform over time.</a:t>
            </a:r>
          </a:p>
        </p:txBody>
      </p:sp>
      <p:pic>
        <p:nvPicPr>
          <p:cNvPr id="50179" name="Picture 11" descr="C:\CASA\Figuras\belo_periferia_horiz.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3973513"/>
            <a:ext cx="723900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r>
              <a:rPr lang="pt-BR">
                <a:latin typeface="Calibri" charset="0"/>
                <a:cs typeface="Calibri" charset="0"/>
              </a:rPr>
              <a:t>Peripherization</a:t>
            </a:r>
            <a:endParaRPr lang="en-GB">
              <a:latin typeface="Calibri" charset="0"/>
              <a:cs typeface="Calibri" charset="0"/>
            </a:endParaRPr>
          </a:p>
        </p:txBody>
      </p:sp>
      <p:pic>
        <p:nvPicPr>
          <p:cNvPr id="52226" name="Picture 3" descr="caracas_2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81688" y="3052763"/>
            <a:ext cx="2652712"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descr="Barros&amp;AlvesJunior_figure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0088" y="3067050"/>
            <a:ext cx="497205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5"/>
          <p:cNvSpPr txBox="1">
            <a:spLocks noChangeArrowheads="1"/>
          </p:cNvSpPr>
          <p:nvPr/>
        </p:nvSpPr>
        <p:spPr bwMode="auto">
          <a:xfrm>
            <a:off x="1081088" y="6234113"/>
            <a:ext cx="464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umnst777 BT" charset="0"/>
                <a:ea typeface="Geneva" charset="0"/>
                <a:cs typeface="Geneva" charset="0"/>
              </a:defRPr>
            </a:lvl1pPr>
            <a:lvl2pPr marL="742950" indent="-285750" eaLnBrk="0" hangingPunct="0">
              <a:defRPr sz="2400">
                <a:solidFill>
                  <a:schemeClr val="tx1"/>
                </a:solidFill>
                <a:latin typeface="Humnst777 BT" charset="0"/>
                <a:ea typeface="Geneva" charset="0"/>
              </a:defRPr>
            </a:lvl2pPr>
            <a:lvl3pPr marL="1143000" indent="-228600" eaLnBrk="0" hangingPunct="0">
              <a:defRPr sz="2400">
                <a:solidFill>
                  <a:schemeClr val="tx1"/>
                </a:solidFill>
                <a:latin typeface="Humnst777 BT" charset="0"/>
                <a:ea typeface="Geneva" charset="0"/>
              </a:defRPr>
            </a:lvl3pPr>
            <a:lvl4pPr marL="1600200" indent="-228600" eaLnBrk="0" hangingPunct="0">
              <a:defRPr sz="2400">
                <a:solidFill>
                  <a:schemeClr val="tx1"/>
                </a:solidFill>
                <a:latin typeface="Humnst777 BT" charset="0"/>
                <a:ea typeface="Geneva" charset="0"/>
              </a:defRPr>
            </a:lvl4pPr>
            <a:lvl5pPr marL="2057400" indent="-228600" eaLnBrk="0" hangingPunct="0">
              <a:defRPr sz="2400">
                <a:solidFill>
                  <a:schemeClr val="tx1"/>
                </a:solidFill>
                <a:latin typeface="Humnst777 BT" charset="0"/>
                <a:ea typeface="Geneva" charset="0"/>
              </a:defRPr>
            </a:lvl5pPr>
            <a:lvl6pPr marL="2514600" indent="-228600" eaLnBrk="0" fontAlgn="base" hangingPunct="0">
              <a:spcBef>
                <a:spcPct val="0"/>
              </a:spcBef>
              <a:spcAft>
                <a:spcPct val="0"/>
              </a:spcAft>
              <a:defRPr sz="2400">
                <a:solidFill>
                  <a:schemeClr val="tx1"/>
                </a:solidFill>
                <a:latin typeface="Humnst777 BT" charset="0"/>
                <a:ea typeface="Geneva" charset="0"/>
              </a:defRPr>
            </a:lvl6pPr>
            <a:lvl7pPr marL="2971800" indent="-228600" eaLnBrk="0" fontAlgn="base" hangingPunct="0">
              <a:spcBef>
                <a:spcPct val="0"/>
              </a:spcBef>
              <a:spcAft>
                <a:spcPct val="0"/>
              </a:spcAft>
              <a:defRPr sz="2400">
                <a:solidFill>
                  <a:schemeClr val="tx1"/>
                </a:solidFill>
                <a:latin typeface="Humnst777 BT" charset="0"/>
                <a:ea typeface="Geneva" charset="0"/>
              </a:defRPr>
            </a:lvl7pPr>
            <a:lvl8pPr marL="3429000" indent="-228600" eaLnBrk="0" fontAlgn="base" hangingPunct="0">
              <a:spcBef>
                <a:spcPct val="0"/>
              </a:spcBef>
              <a:spcAft>
                <a:spcPct val="0"/>
              </a:spcAft>
              <a:defRPr sz="2400">
                <a:solidFill>
                  <a:schemeClr val="tx1"/>
                </a:solidFill>
                <a:latin typeface="Humnst777 BT" charset="0"/>
                <a:ea typeface="Geneva" charset="0"/>
              </a:defRPr>
            </a:lvl8pPr>
            <a:lvl9pPr marL="3886200" indent="-228600" eaLnBrk="0" fontAlgn="base" hangingPunct="0">
              <a:spcBef>
                <a:spcPct val="0"/>
              </a:spcBef>
              <a:spcAft>
                <a:spcPct val="0"/>
              </a:spcAft>
              <a:defRPr sz="2400">
                <a:solidFill>
                  <a:schemeClr val="tx1"/>
                </a:solidFill>
                <a:latin typeface="Humnst777 BT" charset="0"/>
                <a:ea typeface="Geneva" charset="0"/>
              </a:defRPr>
            </a:lvl9pPr>
          </a:lstStyle>
          <a:p>
            <a:pPr algn="ctr" eaLnBrk="1" hangingPunct="1">
              <a:spcBef>
                <a:spcPct val="50000"/>
              </a:spcBef>
            </a:pPr>
            <a:r>
              <a:rPr lang="en-GB" sz="1400">
                <a:solidFill>
                  <a:srgbClr val="000000"/>
                </a:solidFill>
                <a:latin typeface="Palatino Linotype" charset="0"/>
              </a:rPr>
              <a:t>S</a:t>
            </a:r>
            <a:r>
              <a:rPr lang="pt-BR" sz="1400">
                <a:solidFill>
                  <a:srgbClr val="000000"/>
                </a:solidFill>
                <a:latin typeface="Palatino Linotype" charset="0"/>
              </a:rPr>
              <a:t>ã</a:t>
            </a:r>
            <a:r>
              <a:rPr lang="en-GB" sz="1400">
                <a:solidFill>
                  <a:srgbClr val="000000"/>
                </a:solidFill>
                <a:latin typeface="Palatino Linotype" charset="0"/>
              </a:rPr>
              <a:t>o Paulo - Brasil</a:t>
            </a:r>
          </a:p>
        </p:txBody>
      </p:sp>
      <p:sp>
        <p:nvSpPr>
          <p:cNvPr id="52229" name="Text Box 6"/>
          <p:cNvSpPr txBox="1">
            <a:spLocks noChangeArrowheads="1"/>
          </p:cNvSpPr>
          <p:nvPr/>
        </p:nvSpPr>
        <p:spPr bwMode="auto">
          <a:xfrm>
            <a:off x="5994400" y="6248400"/>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umnst777 BT" charset="0"/>
                <a:ea typeface="Geneva" charset="0"/>
                <a:cs typeface="Geneva" charset="0"/>
              </a:defRPr>
            </a:lvl1pPr>
            <a:lvl2pPr marL="742950" indent="-285750" eaLnBrk="0" hangingPunct="0">
              <a:defRPr sz="2400">
                <a:solidFill>
                  <a:schemeClr val="tx1"/>
                </a:solidFill>
                <a:latin typeface="Humnst777 BT" charset="0"/>
                <a:ea typeface="Geneva" charset="0"/>
              </a:defRPr>
            </a:lvl2pPr>
            <a:lvl3pPr marL="1143000" indent="-228600" eaLnBrk="0" hangingPunct="0">
              <a:defRPr sz="2400">
                <a:solidFill>
                  <a:schemeClr val="tx1"/>
                </a:solidFill>
                <a:latin typeface="Humnst777 BT" charset="0"/>
                <a:ea typeface="Geneva" charset="0"/>
              </a:defRPr>
            </a:lvl3pPr>
            <a:lvl4pPr marL="1600200" indent="-228600" eaLnBrk="0" hangingPunct="0">
              <a:defRPr sz="2400">
                <a:solidFill>
                  <a:schemeClr val="tx1"/>
                </a:solidFill>
                <a:latin typeface="Humnst777 BT" charset="0"/>
                <a:ea typeface="Geneva" charset="0"/>
              </a:defRPr>
            </a:lvl4pPr>
            <a:lvl5pPr marL="2057400" indent="-228600" eaLnBrk="0" hangingPunct="0">
              <a:defRPr sz="2400">
                <a:solidFill>
                  <a:schemeClr val="tx1"/>
                </a:solidFill>
                <a:latin typeface="Humnst777 BT" charset="0"/>
                <a:ea typeface="Geneva" charset="0"/>
              </a:defRPr>
            </a:lvl5pPr>
            <a:lvl6pPr marL="2514600" indent="-228600" eaLnBrk="0" fontAlgn="base" hangingPunct="0">
              <a:spcBef>
                <a:spcPct val="0"/>
              </a:spcBef>
              <a:spcAft>
                <a:spcPct val="0"/>
              </a:spcAft>
              <a:defRPr sz="2400">
                <a:solidFill>
                  <a:schemeClr val="tx1"/>
                </a:solidFill>
                <a:latin typeface="Humnst777 BT" charset="0"/>
                <a:ea typeface="Geneva" charset="0"/>
              </a:defRPr>
            </a:lvl6pPr>
            <a:lvl7pPr marL="2971800" indent="-228600" eaLnBrk="0" fontAlgn="base" hangingPunct="0">
              <a:spcBef>
                <a:spcPct val="0"/>
              </a:spcBef>
              <a:spcAft>
                <a:spcPct val="0"/>
              </a:spcAft>
              <a:defRPr sz="2400">
                <a:solidFill>
                  <a:schemeClr val="tx1"/>
                </a:solidFill>
                <a:latin typeface="Humnst777 BT" charset="0"/>
                <a:ea typeface="Geneva" charset="0"/>
              </a:defRPr>
            </a:lvl7pPr>
            <a:lvl8pPr marL="3429000" indent="-228600" eaLnBrk="0" fontAlgn="base" hangingPunct="0">
              <a:spcBef>
                <a:spcPct val="0"/>
              </a:spcBef>
              <a:spcAft>
                <a:spcPct val="0"/>
              </a:spcAft>
              <a:defRPr sz="2400">
                <a:solidFill>
                  <a:schemeClr val="tx1"/>
                </a:solidFill>
                <a:latin typeface="Humnst777 BT" charset="0"/>
                <a:ea typeface="Geneva" charset="0"/>
              </a:defRPr>
            </a:lvl8pPr>
            <a:lvl9pPr marL="3886200" indent="-228600" eaLnBrk="0" fontAlgn="base" hangingPunct="0">
              <a:spcBef>
                <a:spcPct val="0"/>
              </a:spcBef>
              <a:spcAft>
                <a:spcPct val="0"/>
              </a:spcAft>
              <a:defRPr sz="2400">
                <a:solidFill>
                  <a:schemeClr val="tx1"/>
                </a:solidFill>
                <a:latin typeface="Humnst777 BT" charset="0"/>
                <a:ea typeface="Geneva" charset="0"/>
              </a:defRPr>
            </a:lvl9pPr>
          </a:lstStyle>
          <a:p>
            <a:pPr algn="ctr" eaLnBrk="1" hangingPunct="1">
              <a:spcBef>
                <a:spcPct val="50000"/>
              </a:spcBef>
            </a:pPr>
            <a:r>
              <a:rPr lang="en-GB" sz="1400">
                <a:solidFill>
                  <a:srgbClr val="000000"/>
                </a:solidFill>
                <a:latin typeface="Palatino Linotype" charset="0"/>
              </a:rPr>
              <a:t>Caracas - Venezuela</a:t>
            </a:r>
          </a:p>
        </p:txBody>
      </p:sp>
      <p:sp>
        <p:nvSpPr>
          <p:cNvPr id="52230" name="Text Box 8"/>
          <p:cNvSpPr txBox="1">
            <a:spLocks noChangeArrowheads="1"/>
          </p:cNvSpPr>
          <p:nvPr/>
        </p:nvSpPr>
        <p:spPr bwMode="auto">
          <a:xfrm>
            <a:off x="785813" y="1071563"/>
            <a:ext cx="7848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umnst777 BT" charset="0"/>
                <a:ea typeface="Geneva" charset="0"/>
                <a:cs typeface="Geneva" charset="0"/>
              </a:defRPr>
            </a:lvl1pPr>
            <a:lvl2pPr marL="742950" indent="-285750" eaLnBrk="0" hangingPunct="0">
              <a:defRPr sz="2400">
                <a:solidFill>
                  <a:schemeClr val="tx1"/>
                </a:solidFill>
                <a:latin typeface="Humnst777 BT" charset="0"/>
                <a:ea typeface="Geneva" charset="0"/>
              </a:defRPr>
            </a:lvl2pPr>
            <a:lvl3pPr marL="1143000" indent="-228600" eaLnBrk="0" hangingPunct="0">
              <a:defRPr sz="2400">
                <a:solidFill>
                  <a:schemeClr val="tx1"/>
                </a:solidFill>
                <a:latin typeface="Humnst777 BT" charset="0"/>
                <a:ea typeface="Geneva" charset="0"/>
              </a:defRPr>
            </a:lvl3pPr>
            <a:lvl4pPr marL="1600200" indent="-228600" eaLnBrk="0" hangingPunct="0">
              <a:defRPr sz="2400">
                <a:solidFill>
                  <a:schemeClr val="tx1"/>
                </a:solidFill>
                <a:latin typeface="Humnst777 BT" charset="0"/>
                <a:ea typeface="Geneva" charset="0"/>
              </a:defRPr>
            </a:lvl4pPr>
            <a:lvl5pPr marL="2057400" indent="-228600" eaLnBrk="0" hangingPunct="0">
              <a:defRPr sz="2400">
                <a:solidFill>
                  <a:schemeClr val="tx1"/>
                </a:solidFill>
                <a:latin typeface="Humnst777 BT" charset="0"/>
                <a:ea typeface="Geneva" charset="0"/>
              </a:defRPr>
            </a:lvl5pPr>
            <a:lvl6pPr marL="2514600" indent="-228600" eaLnBrk="0" fontAlgn="base" hangingPunct="0">
              <a:spcBef>
                <a:spcPct val="0"/>
              </a:spcBef>
              <a:spcAft>
                <a:spcPct val="0"/>
              </a:spcAft>
              <a:defRPr sz="2400">
                <a:solidFill>
                  <a:schemeClr val="tx1"/>
                </a:solidFill>
                <a:latin typeface="Humnst777 BT" charset="0"/>
                <a:ea typeface="Geneva" charset="0"/>
              </a:defRPr>
            </a:lvl6pPr>
            <a:lvl7pPr marL="2971800" indent="-228600" eaLnBrk="0" fontAlgn="base" hangingPunct="0">
              <a:spcBef>
                <a:spcPct val="0"/>
              </a:spcBef>
              <a:spcAft>
                <a:spcPct val="0"/>
              </a:spcAft>
              <a:defRPr sz="2400">
                <a:solidFill>
                  <a:schemeClr val="tx1"/>
                </a:solidFill>
                <a:latin typeface="Humnst777 BT" charset="0"/>
                <a:ea typeface="Geneva" charset="0"/>
              </a:defRPr>
            </a:lvl7pPr>
            <a:lvl8pPr marL="3429000" indent="-228600" eaLnBrk="0" fontAlgn="base" hangingPunct="0">
              <a:spcBef>
                <a:spcPct val="0"/>
              </a:spcBef>
              <a:spcAft>
                <a:spcPct val="0"/>
              </a:spcAft>
              <a:defRPr sz="2400">
                <a:solidFill>
                  <a:schemeClr val="tx1"/>
                </a:solidFill>
                <a:latin typeface="Humnst777 BT" charset="0"/>
                <a:ea typeface="Geneva" charset="0"/>
              </a:defRPr>
            </a:lvl8pPr>
            <a:lvl9pPr marL="3886200" indent="-228600" eaLnBrk="0" fontAlgn="base" hangingPunct="0">
              <a:spcBef>
                <a:spcPct val="0"/>
              </a:spcBef>
              <a:spcAft>
                <a:spcPct val="0"/>
              </a:spcAft>
              <a:defRPr sz="2400">
                <a:solidFill>
                  <a:schemeClr val="tx1"/>
                </a:solidFill>
                <a:latin typeface="Humnst777 BT" charset="0"/>
                <a:ea typeface="Geneva" charset="0"/>
              </a:defRPr>
            </a:lvl9pPr>
          </a:lstStyle>
          <a:p>
            <a:pPr eaLnBrk="1" hangingPunct="1"/>
            <a:r>
              <a:rPr lang="en-US">
                <a:solidFill>
                  <a:srgbClr val="000000"/>
                </a:solidFill>
                <a:latin typeface="Calibri" charset="0"/>
                <a:cs typeface="Calibri" charset="0"/>
              </a:rPr>
              <a:t>Process in which the city grows by the addition of low‐income residential areas in the peripheral ring. </a:t>
            </a:r>
          </a:p>
          <a:p>
            <a:pPr eaLnBrk="1" hangingPunct="1"/>
            <a:r>
              <a:rPr lang="en-US">
                <a:solidFill>
                  <a:srgbClr val="000000"/>
                </a:solidFill>
                <a:latin typeface="Calibri" charset="0"/>
                <a:cs typeface="Calibri" charset="0"/>
              </a:rPr>
              <a:t>These areas are slowly incorporated to the city by spatial expansion, occupied by a higher economic group while new low‐income settlements keep emerging on the periphery.</a:t>
            </a:r>
            <a:r>
              <a:rPr lang="pt-BR">
                <a:solidFill>
                  <a:srgbClr val="000000"/>
                </a:solidFill>
                <a:latin typeface="Calibri" charset="0"/>
                <a:cs typeface="Calibri" charset="0"/>
              </a:rPr>
              <a:t>.</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r>
              <a:rPr lang="pt-BR" sz="2800">
                <a:latin typeface="Calibri" charset="0"/>
                <a:ea typeface="Geneva" charset="0"/>
                <a:cs typeface="Geneva" charset="0"/>
              </a:rPr>
              <a:t>Urban growth</a:t>
            </a:r>
          </a:p>
        </p:txBody>
      </p:sp>
      <p:pic>
        <p:nvPicPr>
          <p:cNvPr id="54274" name="Picture 4" descr="spraw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4850" y="2024063"/>
            <a:ext cx="231457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5" descr="periferia_"/>
          <p:cNvPicPr>
            <a:picLocks noChangeAspect="1" noChangeArrowheads="1"/>
          </p:cNvPicPr>
          <p:nvPr/>
        </p:nvPicPr>
        <p:blipFill>
          <a:blip r:embed="rId4" cstate="screen">
            <a:extLst>
              <a:ext uri="{28A0092B-C50C-407E-A947-70E740481C1C}">
                <a14:useLocalDpi xmlns:a14="http://schemas.microsoft.com/office/drawing/2010/main"/>
              </a:ext>
            </a:extLst>
          </a:blip>
          <a:srcRect r="-186" b="-697"/>
          <a:stretch>
            <a:fillRect/>
          </a:stretch>
        </p:blipFill>
        <p:spPr bwMode="auto">
          <a:xfrm>
            <a:off x="5946775" y="2057400"/>
            <a:ext cx="2319338"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6"/>
          <p:cNvSpPr txBox="1">
            <a:spLocks noChangeArrowheads="1"/>
          </p:cNvSpPr>
          <p:nvPr/>
        </p:nvSpPr>
        <p:spPr bwMode="auto">
          <a:xfrm>
            <a:off x="601663" y="1228725"/>
            <a:ext cx="25193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umnst777 BT" charset="0"/>
                <a:ea typeface="Geneva" charset="0"/>
                <a:cs typeface="Geneva" charset="0"/>
              </a:defRPr>
            </a:lvl1pPr>
            <a:lvl2pPr marL="742950" indent="-285750" eaLnBrk="0" hangingPunct="0">
              <a:defRPr sz="2400">
                <a:solidFill>
                  <a:schemeClr val="tx1"/>
                </a:solidFill>
                <a:latin typeface="Humnst777 BT" charset="0"/>
                <a:ea typeface="Geneva" charset="0"/>
              </a:defRPr>
            </a:lvl2pPr>
            <a:lvl3pPr marL="1143000" indent="-228600" eaLnBrk="0" hangingPunct="0">
              <a:defRPr sz="2400">
                <a:solidFill>
                  <a:schemeClr val="tx1"/>
                </a:solidFill>
                <a:latin typeface="Humnst777 BT" charset="0"/>
                <a:ea typeface="Geneva" charset="0"/>
              </a:defRPr>
            </a:lvl3pPr>
            <a:lvl4pPr marL="1600200" indent="-228600" eaLnBrk="0" hangingPunct="0">
              <a:defRPr sz="2400">
                <a:solidFill>
                  <a:schemeClr val="tx1"/>
                </a:solidFill>
                <a:latin typeface="Humnst777 BT" charset="0"/>
                <a:ea typeface="Geneva" charset="0"/>
              </a:defRPr>
            </a:lvl4pPr>
            <a:lvl5pPr marL="2057400" indent="-228600" eaLnBrk="0" hangingPunct="0">
              <a:defRPr sz="2400">
                <a:solidFill>
                  <a:schemeClr val="tx1"/>
                </a:solidFill>
                <a:latin typeface="Humnst777 BT" charset="0"/>
                <a:ea typeface="Geneva" charset="0"/>
              </a:defRPr>
            </a:lvl5pPr>
            <a:lvl6pPr marL="2514600" indent="-228600" eaLnBrk="0" fontAlgn="base" hangingPunct="0">
              <a:spcBef>
                <a:spcPct val="0"/>
              </a:spcBef>
              <a:spcAft>
                <a:spcPct val="0"/>
              </a:spcAft>
              <a:defRPr sz="2400">
                <a:solidFill>
                  <a:schemeClr val="tx1"/>
                </a:solidFill>
                <a:latin typeface="Humnst777 BT" charset="0"/>
                <a:ea typeface="Geneva" charset="0"/>
              </a:defRPr>
            </a:lvl6pPr>
            <a:lvl7pPr marL="2971800" indent="-228600" eaLnBrk="0" fontAlgn="base" hangingPunct="0">
              <a:spcBef>
                <a:spcPct val="0"/>
              </a:spcBef>
              <a:spcAft>
                <a:spcPct val="0"/>
              </a:spcAft>
              <a:defRPr sz="2400">
                <a:solidFill>
                  <a:schemeClr val="tx1"/>
                </a:solidFill>
                <a:latin typeface="Humnst777 BT" charset="0"/>
                <a:ea typeface="Geneva" charset="0"/>
              </a:defRPr>
            </a:lvl7pPr>
            <a:lvl8pPr marL="3429000" indent="-228600" eaLnBrk="0" fontAlgn="base" hangingPunct="0">
              <a:spcBef>
                <a:spcPct val="0"/>
              </a:spcBef>
              <a:spcAft>
                <a:spcPct val="0"/>
              </a:spcAft>
              <a:defRPr sz="2400">
                <a:solidFill>
                  <a:schemeClr val="tx1"/>
                </a:solidFill>
                <a:latin typeface="Humnst777 BT" charset="0"/>
                <a:ea typeface="Geneva" charset="0"/>
              </a:defRPr>
            </a:lvl8pPr>
            <a:lvl9pPr marL="3886200" indent="-228600" eaLnBrk="0" fontAlgn="base" hangingPunct="0">
              <a:spcBef>
                <a:spcPct val="0"/>
              </a:spcBef>
              <a:spcAft>
                <a:spcPct val="0"/>
              </a:spcAft>
              <a:defRPr sz="2400">
                <a:solidFill>
                  <a:schemeClr val="tx1"/>
                </a:solidFill>
                <a:latin typeface="Humnst777 BT" charset="0"/>
                <a:ea typeface="Geneva" charset="0"/>
              </a:defRPr>
            </a:lvl9pPr>
          </a:lstStyle>
          <a:p>
            <a:pPr algn="ctr" eaLnBrk="1" hangingPunct="1">
              <a:spcBef>
                <a:spcPct val="50000"/>
              </a:spcBef>
            </a:pPr>
            <a:r>
              <a:rPr lang="pt-BR" sz="2000">
                <a:solidFill>
                  <a:srgbClr val="000000"/>
                </a:solidFill>
                <a:latin typeface="Palatino Linotype" charset="0"/>
              </a:rPr>
              <a:t>“</a:t>
            </a:r>
            <a:r>
              <a:rPr lang="pt-BR" altLang="ja-JP" sz="2000" i="1">
                <a:solidFill>
                  <a:srgbClr val="000000"/>
                </a:solidFill>
                <a:latin typeface="Palatino Linotype" charset="0"/>
              </a:rPr>
              <a:t>Urban sprawl</a:t>
            </a:r>
            <a:r>
              <a:rPr lang="pt-BR" sz="2000">
                <a:solidFill>
                  <a:srgbClr val="000000"/>
                </a:solidFill>
                <a:latin typeface="Palatino Linotype" charset="0"/>
              </a:rPr>
              <a:t>”</a:t>
            </a:r>
            <a:r>
              <a:rPr lang="pt-BR" altLang="ja-JP" sz="2000">
                <a:solidFill>
                  <a:srgbClr val="000000"/>
                </a:solidFill>
                <a:latin typeface="Palatino Linotype" charset="0"/>
              </a:rPr>
              <a:t> in United States</a:t>
            </a:r>
            <a:endParaRPr lang="pt-BR" sz="2000">
              <a:solidFill>
                <a:srgbClr val="000000"/>
              </a:solidFill>
              <a:latin typeface="Palatino Linotype" charset="0"/>
            </a:endParaRPr>
          </a:p>
        </p:txBody>
      </p:sp>
      <p:sp>
        <p:nvSpPr>
          <p:cNvPr id="54277" name="Text Box 7"/>
          <p:cNvSpPr txBox="1">
            <a:spLocks noChangeArrowheads="1"/>
          </p:cNvSpPr>
          <p:nvPr/>
        </p:nvSpPr>
        <p:spPr bwMode="auto">
          <a:xfrm>
            <a:off x="3275013" y="1228725"/>
            <a:ext cx="2663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umnst777 BT" charset="0"/>
                <a:ea typeface="Geneva" charset="0"/>
                <a:cs typeface="Geneva" charset="0"/>
              </a:defRPr>
            </a:lvl1pPr>
            <a:lvl2pPr marL="742950" indent="-285750" eaLnBrk="0" hangingPunct="0">
              <a:defRPr sz="2400">
                <a:solidFill>
                  <a:schemeClr val="tx1"/>
                </a:solidFill>
                <a:latin typeface="Humnst777 BT" charset="0"/>
                <a:ea typeface="Geneva" charset="0"/>
              </a:defRPr>
            </a:lvl2pPr>
            <a:lvl3pPr marL="1143000" indent="-228600" eaLnBrk="0" hangingPunct="0">
              <a:defRPr sz="2400">
                <a:solidFill>
                  <a:schemeClr val="tx1"/>
                </a:solidFill>
                <a:latin typeface="Humnst777 BT" charset="0"/>
                <a:ea typeface="Geneva" charset="0"/>
              </a:defRPr>
            </a:lvl3pPr>
            <a:lvl4pPr marL="1600200" indent="-228600" eaLnBrk="0" hangingPunct="0">
              <a:defRPr sz="2400">
                <a:solidFill>
                  <a:schemeClr val="tx1"/>
                </a:solidFill>
                <a:latin typeface="Humnst777 BT" charset="0"/>
                <a:ea typeface="Geneva" charset="0"/>
              </a:defRPr>
            </a:lvl4pPr>
            <a:lvl5pPr marL="2057400" indent="-228600" eaLnBrk="0" hangingPunct="0">
              <a:defRPr sz="2400">
                <a:solidFill>
                  <a:schemeClr val="tx1"/>
                </a:solidFill>
                <a:latin typeface="Humnst777 BT" charset="0"/>
                <a:ea typeface="Geneva" charset="0"/>
              </a:defRPr>
            </a:lvl5pPr>
            <a:lvl6pPr marL="2514600" indent="-228600" eaLnBrk="0" fontAlgn="base" hangingPunct="0">
              <a:spcBef>
                <a:spcPct val="0"/>
              </a:spcBef>
              <a:spcAft>
                <a:spcPct val="0"/>
              </a:spcAft>
              <a:defRPr sz="2400">
                <a:solidFill>
                  <a:schemeClr val="tx1"/>
                </a:solidFill>
                <a:latin typeface="Humnst777 BT" charset="0"/>
                <a:ea typeface="Geneva" charset="0"/>
              </a:defRPr>
            </a:lvl6pPr>
            <a:lvl7pPr marL="2971800" indent="-228600" eaLnBrk="0" fontAlgn="base" hangingPunct="0">
              <a:spcBef>
                <a:spcPct val="0"/>
              </a:spcBef>
              <a:spcAft>
                <a:spcPct val="0"/>
              </a:spcAft>
              <a:defRPr sz="2400">
                <a:solidFill>
                  <a:schemeClr val="tx1"/>
                </a:solidFill>
                <a:latin typeface="Humnst777 BT" charset="0"/>
                <a:ea typeface="Geneva" charset="0"/>
              </a:defRPr>
            </a:lvl7pPr>
            <a:lvl8pPr marL="3429000" indent="-228600" eaLnBrk="0" fontAlgn="base" hangingPunct="0">
              <a:spcBef>
                <a:spcPct val="0"/>
              </a:spcBef>
              <a:spcAft>
                <a:spcPct val="0"/>
              </a:spcAft>
              <a:defRPr sz="2400">
                <a:solidFill>
                  <a:schemeClr val="tx1"/>
                </a:solidFill>
                <a:latin typeface="Humnst777 BT" charset="0"/>
                <a:ea typeface="Geneva" charset="0"/>
              </a:defRPr>
            </a:lvl8pPr>
            <a:lvl9pPr marL="3886200" indent="-228600" eaLnBrk="0" fontAlgn="base" hangingPunct="0">
              <a:spcBef>
                <a:spcPct val="0"/>
              </a:spcBef>
              <a:spcAft>
                <a:spcPct val="0"/>
              </a:spcAft>
              <a:defRPr sz="2400">
                <a:solidFill>
                  <a:schemeClr val="tx1"/>
                </a:solidFill>
                <a:latin typeface="Humnst777 BT" charset="0"/>
                <a:ea typeface="Geneva" charset="0"/>
              </a:defRPr>
            </a:lvl9pPr>
          </a:lstStyle>
          <a:p>
            <a:pPr algn="ctr" eaLnBrk="1" hangingPunct="1">
              <a:spcBef>
                <a:spcPct val="50000"/>
              </a:spcBef>
            </a:pPr>
            <a:r>
              <a:rPr lang="en-GB" sz="2000">
                <a:solidFill>
                  <a:srgbClr val="000000"/>
                </a:solidFill>
                <a:latin typeface="Palatino Linotype" charset="0"/>
              </a:rPr>
              <a:t>“</a:t>
            </a:r>
            <a:r>
              <a:rPr lang="en-GB" altLang="ja-JP" sz="2000" i="1">
                <a:solidFill>
                  <a:srgbClr val="000000"/>
                </a:solidFill>
                <a:latin typeface="Palatino Linotype" charset="0"/>
              </a:rPr>
              <a:t>Urban sprawl</a:t>
            </a:r>
            <a:r>
              <a:rPr lang="en-GB" sz="2000">
                <a:solidFill>
                  <a:srgbClr val="000000"/>
                </a:solidFill>
                <a:latin typeface="Palatino Linotype" charset="0"/>
              </a:rPr>
              <a:t>”</a:t>
            </a:r>
            <a:r>
              <a:rPr lang="pt-BR" altLang="ja-JP" sz="2000">
                <a:solidFill>
                  <a:srgbClr val="000000"/>
                </a:solidFill>
                <a:latin typeface="Palatino Linotype" charset="0"/>
              </a:rPr>
              <a:t>in Europe (UK)</a:t>
            </a:r>
            <a:endParaRPr lang="pt-BR" sz="2000">
              <a:solidFill>
                <a:srgbClr val="000000"/>
              </a:solidFill>
              <a:latin typeface="Palatino Linotype" charset="0"/>
            </a:endParaRPr>
          </a:p>
        </p:txBody>
      </p:sp>
      <p:sp>
        <p:nvSpPr>
          <p:cNvPr id="54278" name="Text Box 8"/>
          <p:cNvSpPr txBox="1">
            <a:spLocks noChangeArrowheads="1"/>
          </p:cNvSpPr>
          <p:nvPr/>
        </p:nvSpPr>
        <p:spPr bwMode="auto">
          <a:xfrm>
            <a:off x="5867400" y="1196975"/>
            <a:ext cx="25193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umnst777 BT" charset="0"/>
                <a:ea typeface="Geneva" charset="0"/>
                <a:cs typeface="Geneva" charset="0"/>
              </a:defRPr>
            </a:lvl1pPr>
            <a:lvl2pPr marL="742950" indent="-285750" eaLnBrk="0" hangingPunct="0">
              <a:defRPr sz="2400">
                <a:solidFill>
                  <a:schemeClr val="tx1"/>
                </a:solidFill>
                <a:latin typeface="Humnst777 BT" charset="0"/>
                <a:ea typeface="Geneva" charset="0"/>
              </a:defRPr>
            </a:lvl2pPr>
            <a:lvl3pPr marL="1143000" indent="-228600" eaLnBrk="0" hangingPunct="0">
              <a:defRPr sz="2400">
                <a:solidFill>
                  <a:schemeClr val="tx1"/>
                </a:solidFill>
                <a:latin typeface="Humnst777 BT" charset="0"/>
                <a:ea typeface="Geneva" charset="0"/>
              </a:defRPr>
            </a:lvl3pPr>
            <a:lvl4pPr marL="1600200" indent="-228600" eaLnBrk="0" hangingPunct="0">
              <a:defRPr sz="2400">
                <a:solidFill>
                  <a:schemeClr val="tx1"/>
                </a:solidFill>
                <a:latin typeface="Humnst777 BT" charset="0"/>
                <a:ea typeface="Geneva" charset="0"/>
              </a:defRPr>
            </a:lvl4pPr>
            <a:lvl5pPr marL="2057400" indent="-228600" eaLnBrk="0" hangingPunct="0">
              <a:defRPr sz="2400">
                <a:solidFill>
                  <a:schemeClr val="tx1"/>
                </a:solidFill>
                <a:latin typeface="Humnst777 BT" charset="0"/>
                <a:ea typeface="Geneva" charset="0"/>
              </a:defRPr>
            </a:lvl5pPr>
            <a:lvl6pPr marL="2514600" indent="-228600" eaLnBrk="0" fontAlgn="base" hangingPunct="0">
              <a:spcBef>
                <a:spcPct val="0"/>
              </a:spcBef>
              <a:spcAft>
                <a:spcPct val="0"/>
              </a:spcAft>
              <a:defRPr sz="2400">
                <a:solidFill>
                  <a:schemeClr val="tx1"/>
                </a:solidFill>
                <a:latin typeface="Humnst777 BT" charset="0"/>
                <a:ea typeface="Geneva" charset="0"/>
              </a:defRPr>
            </a:lvl6pPr>
            <a:lvl7pPr marL="2971800" indent="-228600" eaLnBrk="0" fontAlgn="base" hangingPunct="0">
              <a:spcBef>
                <a:spcPct val="0"/>
              </a:spcBef>
              <a:spcAft>
                <a:spcPct val="0"/>
              </a:spcAft>
              <a:defRPr sz="2400">
                <a:solidFill>
                  <a:schemeClr val="tx1"/>
                </a:solidFill>
                <a:latin typeface="Humnst777 BT" charset="0"/>
                <a:ea typeface="Geneva" charset="0"/>
              </a:defRPr>
            </a:lvl7pPr>
            <a:lvl8pPr marL="3429000" indent="-228600" eaLnBrk="0" fontAlgn="base" hangingPunct="0">
              <a:spcBef>
                <a:spcPct val="0"/>
              </a:spcBef>
              <a:spcAft>
                <a:spcPct val="0"/>
              </a:spcAft>
              <a:defRPr sz="2400">
                <a:solidFill>
                  <a:schemeClr val="tx1"/>
                </a:solidFill>
                <a:latin typeface="Humnst777 BT" charset="0"/>
                <a:ea typeface="Geneva" charset="0"/>
              </a:defRPr>
            </a:lvl8pPr>
            <a:lvl9pPr marL="3886200" indent="-228600" eaLnBrk="0" fontAlgn="base" hangingPunct="0">
              <a:spcBef>
                <a:spcPct val="0"/>
              </a:spcBef>
              <a:spcAft>
                <a:spcPct val="0"/>
              </a:spcAft>
              <a:defRPr sz="2400">
                <a:solidFill>
                  <a:schemeClr val="tx1"/>
                </a:solidFill>
                <a:latin typeface="Humnst777 BT" charset="0"/>
                <a:ea typeface="Geneva" charset="0"/>
              </a:defRPr>
            </a:lvl9pPr>
          </a:lstStyle>
          <a:p>
            <a:pPr algn="ctr" eaLnBrk="1" hangingPunct="1">
              <a:spcBef>
                <a:spcPct val="50000"/>
              </a:spcBef>
            </a:pPr>
            <a:r>
              <a:rPr lang="pt-BR" sz="1800">
                <a:solidFill>
                  <a:srgbClr val="000000"/>
                </a:solidFill>
              </a:rPr>
              <a:t>Peripherization in Latin America (Brazil)</a:t>
            </a:r>
          </a:p>
        </p:txBody>
      </p:sp>
      <p:pic>
        <p:nvPicPr>
          <p:cNvPr id="54279" name="Picture 9" descr="bristol_suburb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27413" y="2024063"/>
            <a:ext cx="2160587"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Text Box 10"/>
          <p:cNvSpPr txBox="1">
            <a:spLocks noChangeArrowheads="1"/>
          </p:cNvSpPr>
          <p:nvPr/>
        </p:nvSpPr>
        <p:spPr bwMode="auto">
          <a:xfrm>
            <a:off x="974725" y="1108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umnst777 BT" charset="0"/>
                <a:ea typeface="Geneva" charset="0"/>
                <a:cs typeface="Geneva" charset="0"/>
              </a:defRPr>
            </a:lvl1pPr>
            <a:lvl2pPr marL="742950" indent="-285750" eaLnBrk="0" hangingPunct="0">
              <a:defRPr sz="2400">
                <a:solidFill>
                  <a:schemeClr val="tx1"/>
                </a:solidFill>
                <a:latin typeface="Humnst777 BT" charset="0"/>
                <a:ea typeface="Geneva" charset="0"/>
              </a:defRPr>
            </a:lvl2pPr>
            <a:lvl3pPr marL="1143000" indent="-228600" eaLnBrk="0" hangingPunct="0">
              <a:defRPr sz="2400">
                <a:solidFill>
                  <a:schemeClr val="tx1"/>
                </a:solidFill>
                <a:latin typeface="Humnst777 BT" charset="0"/>
                <a:ea typeface="Geneva" charset="0"/>
              </a:defRPr>
            </a:lvl3pPr>
            <a:lvl4pPr marL="1600200" indent="-228600" eaLnBrk="0" hangingPunct="0">
              <a:defRPr sz="2400">
                <a:solidFill>
                  <a:schemeClr val="tx1"/>
                </a:solidFill>
                <a:latin typeface="Humnst777 BT" charset="0"/>
                <a:ea typeface="Geneva" charset="0"/>
              </a:defRPr>
            </a:lvl4pPr>
            <a:lvl5pPr marL="2057400" indent="-228600" eaLnBrk="0" hangingPunct="0">
              <a:defRPr sz="2400">
                <a:solidFill>
                  <a:schemeClr val="tx1"/>
                </a:solidFill>
                <a:latin typeface="Humnst777 BT" charset="0"/>
                <a:ea typeface="Geneva" charset="0"/>
              </a:defRPr>
            </a:lvl5pPr>
            <a:lvl6pPr marL="2514600" indent="-228600" eaLnBrk="0" fontAlgn="base" hangingPunct="0">
              <a:spcBef>
                <a:spcPct val="0"/>
              </a:spcBef>
              <a:spcAft>
                <a:spcPct val="0"/>
              </a:spcAft>
              <a:defRPr sz="2400">
                <a:solidFill>
                  <a:schemeClr val="tx1"/>
                </a:solidFill>
                <a:latin typeface="Humnst777 BT" charset="0"/>
                <a:ea typeface="Geneva" charset="0"/>
              </a:defRPr>
            </a:lvl6pPr>
            <a:lvl7pPr marL="2971800" indent="-228600" eaLnBrk="0" fontAlgn="base" hangingPunct="0">
              <a:spcBef>
                <a:spcPct val="0"/>
              </a:spcBef>
              <a:spcAft>
                <a:spcPct val="0"/>
              </a:spcAft>
              <a:defRPr sz="2400">
                <a:solidFill>
                  <a:schemeClr val="tx1"/>
                </a:solidFill>
                <a:latin typeface="Humnst777 BT" charset="0"/>
                <a:ea typeface="Geneva" charset="0"/>
              </a:defRPr>
            </a:lvl7pPr>
            <a:lvl8pPr marL="3429000" indent="-228600" eaLnBrk="0" fontAlgn="base" hangingPunct="0">
              <a:spcBef>
                <a:spcPct val="0"/>
              </a:spcBef>
              <a:spcAft>
                <a:spcPct val="0"/>
              </a:spcAft>
              <a:defRPr sz="2400">
                <a:solidFill>
                  <a:schemeClr val="tx1"/>
                </a:solidFill>
                <a:latin typeface="Humnst777 BT" charset="0"/>
                <a:ea typeface="Geneva" charset="0"/>
              </a:defRPr>
            </a:lvl8pPr>
            <a:lvl9pPr marL="3886200" indent="-228600" eaLnBrk="0" fontAlgn="base" hangingPunct="0">
              <a:spcBef>
                <a:spcPct val="0"/>
              </a:spcBef>
              <a:spcAft>
                <a:spcPct val="0"/>
              </a:spcAft>
              <a:defRPr sz="2400">
                <a:solidFill>
                  <a:schemeClr val="tx1"/>
                </a:solidFill>
                <a:latin typeface="Humnst777 BT" charset="0"/>
                <a:ea typeface="Geneva" charset="0"/>
              </a:defRPr>
            </a:lvl9pPr>
          </a:lstStyle>
          <a:p>
            <a:pPr eaLnBrk="1" hangingPunct="1"/>
            <a:endParaRPr lang="en-US" sz="1600">
              <a:solidFill>
                <a:srgbClr val="000000"/>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cs typeface="+mj-cs"/>
            </a:endParaRPr>
          </a:p>
        </p:txBody>
      </p:sp>
      <p:pic>
        <p:nvPicPr>
          <p:cNvPr id="10242"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0963" y="25400"/>
            <a:ext cx="9224963"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r>
              <a:rPr lang="pt-BR" sz="2800">
                <a:latin typeface="Calibri" charset="0"/>
                <a:ea typeface="Geneva" charset="0"/>
                <a:cs typeface="Geneva" charset="0"/>
              </a:rPr>
              <a:t>Research question</a:t>
            </a:r>
          </a:p>
        </p:txBody>
      </p:sp>
      <p:sp>
        <p:nvSpPr>
          <p:cNvPr id="56322" name="Rectangle 3"/>
          <p:cNvSpPr>
            <a:spLocks noGrp="1" noChangeArrowheads="1"/>
          </p:cNvSpPr>
          <p:nvPr>
            <p:ph type="body" idx="1"/>
          </p:nvPr>
        </p:nvSpPr>
        <p:spPr>
          <a:xfrm>
            <a:off x="642938" y="1785938"/>
            <a:ext cx="8105775" cy="3262312"/>
          </a:xfrm>
          <a:solidFill>
            <a:srgbClr val="A5DEA2"/>
          </a:solidFill>
        </p:spPr>
        <p:txBody>
          <a:bodyPr/>
          <a:lstStyle/>
          <a:p>
            <a:pPr algn="ctr">
              <a:buFont typeface="Wingdings" charset="0"/>
              <a:buNone/>
            </a:pPr>
            <a:r>
              <a:rPr lang="en-US" b="1" i="1">
                <a:latin typeface="Humnst777 BT" charset="0"/>
              </a:rPr>
              <a:t>How does this process happen in space and time?</a:t>
            </a:r>
            <a:endParaRPr lang="en-US">
              <a:latin typeface="Humnst777 BT" charset="0"/>
            </a:endParaRPr>
          </a:p>
          <a:p>
            <a:pPr algn="ctr">
              <a:buFont typeface="Wingdings" charset="0"/>
              <a:buNone/>
            </a:pPr>
            <a:r>
              <a:rPr lang="en-US">
                <a:latin typeface="Humnst777 BT" charset="0"/>
              </a:rPr>
              <a:t>How space is shaped by individual decisions?</a:t>
            </a:r>
            <a:r>
              <a:rPr lang="it-IT">
                <a:latin typeface="Humnst777 BT" charset="0"/>
                <a:sym typeface="Symbol" charset="0"/>
              </a:rPr>
              <a:t>  </a:t>
            </a:r>
            <a:r>
              <a:rPr lang="en-US">
                <a:latin typeface="Humnst777 BT" charset="0"/>
              </a:rPr>
              <a:t>Complexity approach</a:t>
            </a:r>
          </a:p>
          <a:p>
            <a:pPr algn="ctr">
              <a:buFont typeface="Wingdings" charset="0"/>
              <a:buNone/>
            </a:pPr>
            <a:r>
              <a:rPr lang="it-IT">
                <a:latin typeface="Humnst777 BT" charset="0"/>
              </a:rPr>
              <a:t>Time + Space </a:t>
            </a:r>
            <a:r>
              <a:rPr lang="it-IT">
                <a:latin typeface="Humnst777 BT" charset="0"/>
                <a:sym typeface="Symbol" charset="0"/>
              </a:rPr>
              <a:t> </a:t>
            </a:r>
            <a:r>
              <a:rPr lang="it-IT">
                <a:latin typeface="Humnst777 BT" charset="0"/>
              </a:rPr>
              <a:t>automata model</a:t>
            </a:r>
          </a:p>
          <a:p>
            <a:pPr algn="ctr">
              <a:buFont typeface="Wingdings" charset="0"/>
              <a:buNone/>
            </a:pPr>
            <a:r>
              <a:rPr lang="en-US">
                <a:latin typeface="Humnst777 BT" charset="0"/>
              </a:rPr>
              <a:t>Social issues </a:t>
            </a:r>
            <a:r>
              <a:rPr lang="it-IT">
                <a:latin typeface="Humnst777 BT" charset="0"/>
                <a:sym typeface="Symbol" charset="0"/>
              </a:rPr>
              <a:t> </a:t>
            </a:r>
            <a:r>
              <a:rPr lang="en-US">
                <a:latin typeface="Humnst777 BT" charset="0"/>
              </a:rPr>
              <a:t>agent‐based simulation</a:t>
            </a:r>
            <a:r>
              <a:rPr lang="pt-BR" sz="1800">
                <a:latin typeface="Humnst777 BT" charset="0"/>
                <a:sym typeface="Wingdings" charset="0"/>
              </a:rPr>
              <a:t>)</a:t>
            </a:r>
            <a:endParaRPr lang="pt-BR" sz="1800">
              <a:latin typeface="Humnst777 BT" charset="0"/>
              <a:sym typeface="GeographicSymbols"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r>
              <a:rPr lang="pt-BR">
                <a:latin typeface="Calibri" charset="0"/>
                <a:ea typeface="Geneva" charset="0"/>
                <a:cs typeface="Geneva" charset="0"/>
              </a:rPr>
              <a:t>Model: Growth of Latin American cities</a:t>
            </a:r>
          </a:p>
        </p:txBody>
      </p:sp>
      <p:sp>
        <p:nvSpPr>
          <p:cNvPr id="56323" name="Rectangle 3"/>
          <p:cNvSpPr>
            <a:spLocks noGrp="1" noChangeArrowheads="1"/>
          </p:cNvSpPr>
          <p:nvPr>
            <p:ph type="body" idx="1"/>
          </p:nvPr>
        </p:nvSpPr>
        <p:spPr>
          <a:xfrm>
            <a:off x="685800" y="1295400"/>
            <a:ext cx="8001000" cy="4870450"/>
          </a:xfrm>
          <a:solidFill>
            <a:schemeClr val="accent6">
              <a:lumMod val="40000"/>
              <a:lumOff val="60000"/>
            </a:schemeClr>
          </a:solidFill>
        </p:spPr>
        <p:txBody>
          <a:bodyPr/>
          <a:lstStyle/>
          <a:p>
            <a:pPr marL="0" indent="0">
              <a:buFont typeface="Wingdings" charset="0"/>
              <a:buNone/>
              <a:defRPr/>
            </a:pPr>
            <a:endParaRPr lang="pt-BR" sz="3000" dirty="0">
              <a:solidFill>
                <a:srgbClr val="00003E"/>
              </a:solidFill>
              <a:latin typeface="Calibri"/>
              <a:cs typeface="Calibri"/>
            </a:endParaRPr>
          </a:p>
          <a:p>
            <a:pPr>
              <a:buFont typeface="Wingdings" charset="0"/>
              <a:buNone/>
              <a:defRPr/>
            </a:pPr>
            <a:r>
              <a:rPr lang="pt-BR" sz="3000" dirty="0">
                <a:solidFill>
                  <a:srgbClr val="00003E"/>
                </a:solidFill>
                <a:latin typeface="Calibri"/>
                <a:cs typeface="Calibri"/>
              </a:rPr>
              <a:t>	</a:t>
            </a:r>
            <a:r>
              <a:rPr lang="pt-BR" sz="3000" dirty="0" err="1">
                <a:solidFill>
                  <a:srgbClr val="00003E"/>
                </a:solidFill>
                <a:latin typeface="Calibri"/>
                <a:cs typeface="Calibri"/>
              </a:rPr>
              <a:t>Peripherisation</a:t>
            </a:r>
            <a:r>
              <a:rPr lang="pt-BR" sz="3000" dirty="0">
                <a:solidFill>
                  <a:srgbClr val="00003E"/>
                </a:solidFill>
                <a:latin typeface="Calibri"/>
                <a:cs typeface="Calibri"/>
              </a:rPr>
              <a:t> module</a:t>
            </a:r>
          </a:p>
          <a:p>
            <a:pPr>
              <a:buFont typeface="Wingdings" charset="0"/>
              <a:buNone/>
              <a:defRPr/>
            </a:pPr>
            <a:endParaRPr lang="pt-BR" sz="3000" dirty="0">
              <a:solidFill>
                <a:srgbClr val="00003E"/>
              </a:solidFill>
              <a:latin typeface="Calibri"/>
              <a:cs typeface="Calibri"/>
            </a:endParaRPr>
          </a:p>
          <a:p>
            <a:pPr>
              <a:buFont typeface="Wingdings" charset="0"/>
              <a:buNone/>
              <a:defRPr/>
            </a:pPr>
            <a:r>
              <a:rPr lang="pt-BR" sz="3000" dirty="0">
                <a:solidFill>
                  <a:srgbClr val="00003E"/>
                </a:solidFill>
                <a:latin typeface="Calibri"/>
                <a:cs typeface="Calibri"/>
              </a:rPr>
              <a:t>	</a:t>
            </a:r>
            <a:r>
              <a:rPr lang="pt-BR" sz="3000" dirty="0" err="1">
                <a:solidFill>
                  <a:srgbClr val="00003E"/>
                </a:solidFill>
                <a:latin typeface="Calibri"/>
                <a:cs typeface="Calibri"/>
              </a:rPr>
              <a:t>Spontaneous</a:t>
            </a:r>
            <a:r>
              <a:rPr lang="pt-BR" sz="3000" dirty="0">
                <a:solidFill>
                  <a:srgbClr val="00003E"/>
                </a:solidFill>
                <a:latin typeface="Calibri"/>
                <a:cs typeface="Calibri"/>
              </a:rPr>
              <a:t> </a:t>
            </a:r>
            <a:r>
              <a:rPr lang="pt-BR" sz="3000" dirty="0" err="1">
                <a:solidFill>
                  <a:srgbClr val="00003E"/>
                </a:solidFill>
                <a:latin typeface="Calibri"/>
                <a:cs typeface="Calibri"/>
              </a:rPr>
              <a:t>settlements</a:t>
            </a:r>
            <a:r>
              <a:rPr lang="pt-BR" sz="3000" dirty="0">
                <a:solidFill>
                  <a:srgbClr val="00003E"/>
                </a:solidFill>
                <a:latin typeface="Calibri"/>
                <a:cs typeface="Calibri"/>
              </a:rPr>
              <a:t> module</a:t>
            </a:r>
          </a:p>
          <a:p>
            <a:pPr>
              <a:defRPr/>
            </a:pPr>
            <a:endParaRPr lang="pt-BR" sz="3000" dirty="0">
              <a:solidFill>
                <a:srgbClr val="00003E"/>
              </a:solidFill>
              <a:latin typeface="Calibri"/>
              <a:cs typeface="Calibri"/>
            </a:endParaRPr>
          </a:p>
          <a:p>
            <a:pPr>
              <a:buFont typeface="Wingdings" charset="0"/>
              <a:buNone/>
              <a:defRPr/>
            </a:pPr>
            <a:r>
              <a:rPr lang="en-US" sz="3000" dirty="0">
                <a:solidFill>
                  <a:srgbClr val="00003E"/>
                </a:solidFill>
                <a:latin typeface="Calibri"/>
                <a:cs typeface="Calibri"/>
              </a:rPr>
              <a:t>	Inner city processes module</a:t>
            </a:r>
          </a:p>
          <a:p>
            <a:pPr>
              <a:buFont typeface="Wingdings" charset="0"/>
              <a:buNone/>
              <a:defRPr/>
            </a:pPr>
            <a:endParaRPr lang="pt-BR" sz="3000" dirty="0">
              <a:solidFill>
                <a:srgbClr val="00003E"/>
              </a:solidFill>
              <a:latin typeface="Calibri"/>
              <a:cs typeface="Calibri"/>
            </a:endParaRPr>
          </a:p>
          <a:p>
            <a:pPr>
              <a:buFont typeface="Wingdings" charset="0"/>
              <a:buNone/>
              <a:defRPr/>
            </a:pPr>
            <a:r>
              <a:rPr lang="pt-BR" sz="3000" dirty="0">
                <a:solidFill>
                  <a:srgbClr val="00003E"/>
                </a:solidFill>
                <a:latin typeface="Calibri"/>
                <a:cs typeface="Calibri"/>
              </a:rPr>
              <a:t>	</a:t>
            </a:r>
            <a:r>
              <a:rPr lang="pt-BR" sz="3000" dirty="0" err="1">
                <a:solidFill>
                  <a:srgbClr val="00003E"/>
                </a:solidFill>
                <a:latin typeface="Calibri"/>
                <a:cs typeface="Calibri"/>
              </a:rPr>
              <a:t>Spatial</a:t>
            </a:r>
            <a:r>
              <a:rPr lang="pt-BR" sz="3000" dirty="0">
                <a:solidFill>
                  <a:srgbClr val="00003E"/>
                </a:solidFill>
                <a:latin typeface="Calibri"/>
                <a:cs typeface="Calibri"/>
              </a:rPr>
              <a:t> </a:t>
            </a:r>
            <a:r>
              <a:rPr lang="pt-BR" sz="3000" dirty="0" err="1">
                <a:solidFill>
                  <a:srgbClr val="00003E"/>
                </a:solidFill>
                <a:latin typeface="Calibri"/>
                <a:cs typeface="Calibri"/>
              </a:rPr>
              <a:t>constraints</a:t>
            </a:r>
            <a:r>
              <a:rPr lang="pt-BR" sz="3000" dirty="0">
                <a:solidFill>
                  <a:srgbClr val="00003E"/>
                </a:solidFill>
                <a:latin typeface="Calibri"/>
                <a:cs typeface="Calibri"/>
              </a:rPr>
              <a:t> module</a:t>
            </a:r>
          </a:p>
          <a:p>
            <a:pPr lvl="1">
              <a:buFont typeface="Wingdings" charset="0"/>
              <a:buNone/>
              <a:defRPr/>
            </a:pPr>
            <a:endParaRPr lang="pt-BR" sz="3000" dirty="0">
              <a:solidFill>
                <a:srgbClr val="00003E"/>
              </a:solidFill>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ítulo 1"/>
          <p:cNvSpPr>
            <a:spLocks noGrp="1"/>
          </p:cNvSpPr>
          <p:nvPr>
            <p:ph type="title"/>
          </p:nvPr>
        </p:nvSpPr>
        <p:spPr/>
        <p:txBody>
          <a:bodyPr/>
          <a:lstStyle/>
          <a:p>
            <a:r>
              <a:rPr lang="pt-BR">
                <a:latin typeface="Calibri" charset="0"/>
                <a:ea typeface="Geneva" charset="0"/>
                <a:cs typeface="Geneva" charset="0"/>
              </a:rPr>
              <a:t>Peripherization module</a:t>
            </a:r>
          </a:p>
        </p:txBody>
      </p:sp>
      <p:sp>
        <p:nvSpPr>
          <p:cNvPr id="60418" name="Espaço Reservado para Conteúdo 2"/>
          <p:cNvSpPr>
            <a:spLocks noGrp="1"/>
          </p:cNvSpPr>
          <p:nvPr>
            <p:ph idx="1"/>
          </p:nvPr>
        </p:nvSpPr>
        <p:spPr/>
        <p:txBody>
          <a:bodyPr/>
          <a:lstStyle/>
          <a:p>
            <a:r>
              <a:rPr lang="en-US">
                <a:latin typeface="Calibri" charset="0"/>
                <a:cs typeface="Calibri" charset="0"/>
              </a:rPr>
              <a:t>reproduces the process of expulsion and expansion by simulating the residential locational processes of 3 distinct economic groups. </a:t>
            </a:r>
          </a:p>
          <a:p>
            <a:r>
              <a:rPr lang="en-US">
                <a:latin typeface="Calibri" charset="0"/>
                <a:cs typeface="Calibri" charset="0"/>
              </a:rPr>
              <a:t>assumes that despite the economic differences all agents have the same locational preferences. They all want to locate close to the best areas in the city which in Latin America means to be close to high‐income areas</a:t>
            </a:r>
          </a:p>
          <a:p>
            <a:r>
              <a:rPr lang="en-US">
                <a:latin typeface="Calibri" charset="0"/>
                <a:cs typeface="Calibri" charset="0"/>
              </a:rPr>
              <a:t>all agents have the </a:t>
            </a:r>
            <a:r>
              <a:rPr lang="en-US" i="1">
                <a:latin typeface="Calibri" charset="0"/>
                <a:cs typeface="Calibri" charset="0"/>
              </a:rPr>
              <a:t>same preferences but different restrictions</a:t>
            </a:r>
            <a:endParaRPr lang="pt-BR">
              <a:latin typeface="Calibri" charset="0"/>
              <a:cs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4375" y="1101725"/>
            <a:ext cx="7673975"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Título 1"/>
          <p:cNvSpPr>
            <a:spLocks noGrp="1"/>
          </p:cNvSpPr>
          <p:nvPr>
            <p:ph type="title"/>
          </p:nvPr>
        </p:nvSpPr>
        <p:spPr/>
        <p:txBody>
          <a:bodyPr/>
          <a:lstStyle/>
          <a:p>
            <a:r>
              <a:rPr lang="pt-BR">
                <a:latin typeface="Calibri" charset="0"/>
                <a:ea typeface="Geneva" charset="0"/>
                <a:cs typeface="Geneva" charset="0"/>
              </a:rPr>
              <a:t>Peripherization module: rules</a:t>
            </a:r>
          </a:p>
        </p:txBody>
      </p:sp>
      <p:sp>
        <p:nvSpPr>
          <p:cNvPr id="61443" name="Espaço Reservado para Conteúdo 2"/>
          <p:cNvSpPr>
            <a:spLocks noGrp="1"/>
          </p:cNvSpPr>
          <p:nvPr>
            <p:ph idx="1"/>
          </p:nvPr>
        </p:nvSpPr>
        <p:spPr>
          <a:xfrm>
            <a:off x="539750" y="3643313"/>
            <a:ext cx="8229600" cy="3214687"/>
          </a:xfrm>
          <a:solidFill>
            <a:srgbClr val="A5DEA2"/>
          </a:solidFill>
        </p:spPr>
        <p:txBody>
          <a:bodyPr/>
          <a:lstStyle/>
          <a:p>
            <a:pPr>
              <a:buFont typeface="Wingdings" charset="0"/>
              <a:buNone/>
            </a:pPr>
            <a:r>
              <a:rPr lang="en-US" sz="2400">
                <a:latin typeface="Calibri" charset="0"/>
                <a:cs typeface="Calibri" charset="0"/>
              </a:rPr>
              <a:t>1. proportion of agents per group is defined as a parameter</a:t>
            </a:r>
          </a:p>
          <a:p>
            <a:pPr>
              <a:buFont typeface="Wingdings" charset="0"/>
              <a:buNone/>
            </a:pPr>
            <a:r>
              <a:rPr lang="en-US" sz="2400">
                <a:latin typeface="Calibri" charset="0"/>
                <a:cs typeface="Calibri" charset="0"/>
              </a:rPr>
              <a:t>2. high‐income agent –can locate anywhere </a:t>
            </a:r>
          </a:p>
          <a:p>
            <a:pPr>
              <a:buFont typeface="Wingdings" charset="0"/>
              <a:buNone/>
            </a:pPr>
            <a:r>
              <a:rPr lang="en-US" sz="2400">
                <a:latin typeface="Calibri" charset="0"/>
                <a:cs typeface="Calibri" charset="0"/>
              </a:rPr>
              <a:t>3. medium‐income agent –can locate anywhere except on high‐income places</a:t>
            </a:r>
          </a:p>
          <a:p>
            <a:pPr>
              <a:buFont typeface="Wingdings" charset="0"/>
              <a:buNone/>
            </a:pPr>
            <a:r>
              <a:rPr lang="en-US" sz="2400">
                <a:latin typeface="Calibri" charset="0"/>
                <a:cs typeface="Calibri" charset="0"/>
              </a:rPr>
              <a:t>4. low‐income agent –can locate only in the vacant space</a:t>
            </a:r>
          </a:p>
          <a:p>
            <a:pPr>
              <a:buFont typeface="Wingdings" charset="0"/>
              <a:buNone/>
            </a:pPr>
            <a:r>
              <a:rPr lang="en-US" sz="2400">
                <a:latin typeface="Calibri" charset="0"/>
                <a:cs typeface="Calibri" charset="0"/>
              </a:rPr>
              <a:t>5. agents can occupy another agent</a:t>
            </a:r>
            <a:r>
              <a:rPr lang="ja-JP" altLang="en-US" sz="2400">
                <a:latin typeface="Calibri" charset="0"/>
                <a:cs typeface="Calibri" charset="0"/>
              </a:rPr>
              <a:t>’</a:t>
            </a:r>
            <a:r>
              <a:rPr lang="en-US" altLang="ja-JP" sz="2400">
                <a:latin typeface="Calibri" charset="0"/>
                <a:cs typeface="Calibri" charset="0"/>
              </a:rPr>
              <a:t>s cell: then the latter is evicted and must find another</a:t>
            </a:r>
            <a:endParaRPr lang="pt-BR" altLang="ja-JP" sz="2400">
              <a:latin typeface="Calibri" charset="0"/>
              <a:cs typeface="Calibri" charset="0"/>
            </a:endParaRPr>
          </a:p>
          <a:p>
            <a:endParaRPr lang="pt-BR" sz="2400">
              <a:latin typeface="Calibri" charset="0"/>
              <a:cs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descr="E:\module0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8513" y="1357313"/>
            <a:ext cx="7942262" cy="473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ítulo 1"/>
          <p:cNvSpPr>
            <a:spLocks noGrp="1"/>
          </p:cNvSpPr>
          <p:nvPr>
            <p:ph type="title"/>
          </p:nvPr>
        </p:nvSpPr>
        <p:spPr/>
        <p:txBody>
          <a:bodyPr/>
          <a:lstStyle/>
          <a:p>
            <a:r>
              <a:rPr lang="pt-BR">
                <a:latin typeface="Calibri" charset="0"/>
                <a:cs typeface="Calibri" charset="0"/>
              </a:rPr>
              <a:t>Peripherization module: rules</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r>
              <a:rPr lang="pt-BR" sz="2800">
                <a:latin typeface="Calibri" charset="0"/>
                <a:ea typeface="Geneva" charset="0"/>
                <a:cs typeface="Geneva" charset="0"/>
              </a:rPr>
              <a:t>Peripherization module: rules</a:t>
            </a:r>
          </a:p>
        </p:txBody>
      </p:sp>
      <p:pic>
        <p:nvPicPr>
          <p:cNvPr id="2" name="Object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38600" y="1752600"/>
            <a:ext cx="45307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5714" name="Object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38600" y="4419600"/>
            <a:ext cx="4538663"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3492" name="Text Box 9"/>
          <p:cNvSpPr txBox="1">
            <a:spLocks noChangeArrowheads="1"/>
          </p:cNvSpPr>
          <p:nvPr/>
        </p:nvSpPr>
        <p:spPr bwMode="auto">
          <a:xfrm>
            <a:off x="457200" y="1295400"/>
            <a:ext cx="3581400" cy="71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umnst777 BT" charset="0"/>
                <a:ea typeface="Geneva" charset="0"/>
                <a:cs typeface="Geneva" charset="0"/>
              </a:defRPr>
            </a:lvl1pPr>
            <a:lvl2pPr marL="742950" indent="-285750" eaLnBrk="0" hangingPunct="0">
              <a:defRPr sz="2400">
                <a:solidFill>
                  <a:schemeClr val="tx1"/>
                </a:solidFill>
                <a:latin typeface="Humnst777 BT" charset="0"/>
                <a:ea typeface="Geneva" charset="0"/>
              </a:defRPr>
            </a:lvl2pPr>
            <a:lvl3pPr marL="1143000" indent="-228600" eaLnBrk="0" hangingPunct="0">
              <a:defRPr sz="2400">
                <a:solidFill>
                  <a:schemeClr val="tx1"/>
                </a:solidFill>
                <a:latin typeface="Humnst777 BT" charset="0"/>
                <a:ea typeface="Geneva" charset="0"/>
              </a:defRPr>
            </a:lvl3pPr>
            <a:lvl4pPr marL="1600200" indent="-228600" eaLnBrk="0" hangingPunct="0">
              <a:defRPr sz="2400">
                <a:solidFill>
                  <a:schemeClr val="tx1"/>
                </a:solidFill>
                <a:latin typeface="Humnst777 BT" charset="0"/>
                <a:ea typeface="Geneva" charset="0"/>
              </a:defRPr>
            </a:lvl4pPr>
            <a:lvl5pPr marL="2057400" indent="-228600" eaLnBrk="0" hangingPunct="0">
              <a:defRPr sz="2400">
                <a:solidFill>
                  <a:schemeClr val="tx1"/>
                </a:solidFill>
                <a:latin typeface="Humnst777 BT" charset="0"/>
                <a:ea typeface="Geneva" charset="0"/>
              </a:defRPr>
            </a:lvl5pPr>
            <a:lvl6pPr marL="2514600" indent="-228600" eaLnBrk="0" fontAlgn="base" hangingPunct="0">
              <a:spcBef>
                <a:spcPct val="0"/>
              </a:spcBef>
              <a:spcAft>
                <a:spcPct val="0"/>
              </a:spcAft>
              <a:defRPr sz="2400">
                <a:solidFill>
                  <a:schemeClr val="tx1"/>
                </a:solidFill>
                <a:latin typeface="Humnst777 BT" charset="0"/>
                <a:ea typeface="Geneva" charset="0"/>
              </a:defRPr>
            </a:lvl6pPr>
            <a:lvl7pPr marL="2971800" indent="-228600" eaLnBrk="0" fontAlgn="base" hangingPunct="0">
              <a:spcBef>
                <a:spcPct val="0"/>
              </a:spcBef>
              <a:spcAft>
                <a:spcPct val="0"/>
              </a:spcAft>
              <a:defRPr sz="2400">
                <a:solidFill>
                  <a:schemeClr val="tx1"/>
                </a:solidFill>
                <a:latin typeface="Humnst777 BT" charset="0"/>
                <a:ea typeface="Geneva" charset="0"/>
              </a:defRPr>
            </a:lvl7pPr>
            <a:lvl8pPr marL="3429000" indent="-228600" eaLnBrk="0" fontAlgn="base" hangingPunct="0">
              <a:spcBef>
                <a:spcPct val="0"/>
              </a:spcBef>
              <a:spcAft>
                <a:spcPct val="0"/>
              </a:spcAft>
              <a:defRPr sz="2400">
                <a:solidFill>
                  <a:schemeClr val="tx1"/>
                </a:solidFill>
                <a:latin typeface="Humnst777 BT" charset="0"/>
                <a:ea typeface="Geneva" charset="0"/>
              </a:defRPr>
            </a:lvl8pPr>
            <a:lvl9pPr marL="3886200" indent="-228600" eaLnBrk="0" fontAlgn="base" hangingPunct="0">
              <a:spcBef>
                <a:spcPct val="0"/>
              </a:spcBef>
              <a:spcAft>
                <a:spcPct val="0"/>
              </a:spcAft>
              <a:defRPr sz="2400">
                <a:solidFill>
                  <a:schemeClr val="tx1"/>
                </a:solidFill>
                <a:latin typeface="Humnst777 BT" charset="0"/>
                <a:ea typeface="Geneva" charset="0"/>
              </a:defRPr>
            </a:lvl9pPr>
          </a:lstStyle>
          <a:p>
            <a:pPr eaLnBrk="1" hangingPunct="1"/>
            <a:endParaRPr lang="pt-BR">
              <a:solidFill>
                <a:srgbClr val="000052"/>
              </a:solidFill>
              <a:latin typeface="Calibri" charset="0"/>
              <a:cs typeface="Calibri" charset="0"/>
            </a:endParaRPr>
          </a:p>
          <a:p>
            <a:pPr eaLnBrk="1" hangingPunct="1"/>
            <a:r>
              <a:rPr lang="pt-BR">
                <a:solidFill>
                  <a:srgbClr val="000052"/>
                </a:solidFill>
                <a:latin typeface="Calibri" charset="0"/>
                <a:cs typeface="Calibri" charset="0"/>
              </a:rPr>
              <a:t>Spatial pattern:</a:t>
            </a:r>
          </a:p>
          <a:p>
            <a:pPr eaLnBrk="1" hangingPunct="1"/>
            <a:endParaRPr lang="pt-BR">
              <a:solidFill>
                <a:srgbClr val="000052"/>
              </a:solidFill>
              <a:latin typeface="Calibri" charset="0"/>
              <a:cs typeface="Calibri" charset="0"/>
            </a:endParaRPr>
          </a:p>
          <a:p>
            <a:pPr eaLnBrk="1" hangingPunct="1"/>
            <a:r>
              <a:rPr lang="en-US">
                <a:solidFill>
                  <a:srgbClr val="000052"/>
                </a:solidFill>
                <a:latin typeface="Calibri" charset="0"/>
                <a:cs typeface="Calibri" charset="0"/>
              </a:rPr>
              <a:t>the rules do not suggests that the spatial outcome of the model would be a segregated pattern</a:t>
            </a:r>
          </a:p>
          <a:p>
            <a:pPr eaLnBrk="1" hangingPunct="1"/>
            <a:endParaRPr lang="en-US">
              <a:solidFill>
                <a:srgbClr val="000052"/>
              </a:solidFill>
              <a:latin typeface="Calibri" charset="0"/>
              <a:cs typeface="Calibri" charset="0"/>
            </a:endParaRPr>
          </a:p>
          <a:p>
            <a:pPr eaLnBrk="1" hangingPunct="1"/>
            <a:r>
              <a:rPr lang="en-US">
                <a:solidFill>
                  <a:srgbClr val="000052"/>
                </a:solidFill>
                <a:latin typeface="Calibri" charset="0"/>
                <a:cs typeface="Calibri" charset="0"/>
              </a:rPr>
              <a:t>Approximates  the spatial structure found in the residential locational pattern of Latin American cities </a:t>
            </a:r>
          </a:p>
          <a:p>
            <a:pPr eaLnBrk="1" hangingPunct="1"/>
            <a:endParaRPr lang="en-US">
              <a:solidFill>
                <a:srgbClr val="000052"/>
              </a:solidFill>
              <a:latin typeface="Calibri" charset="0"/>
              <a:cs typeface="Calibri" charset="0"/>
            </a:endParaRPr>
          </a:p>
          <a:p>
            <a:pPr eaLnBrk="1" hangingPunct="1"/>
            <a:endParaRPr lang="en-US">
              <a:solidFill>
                <a:srgbClr val="000052"/>
              </a:solidFill>
              <a:latin typeface="Calibri" charset="0"/>
              <a:cs typeface="Calibri" charset="0"/>
            </a:endParaRPr>
          </a:p>
          <a:p>
            <a:pPr eaLnBrk="1" hangingPunct="1"/>
            <a:r>
              <a:rPr lang="en-US">
                <a:solidFill>
                  <a:srgbClr val="000052"/>
                </a:solidFill>
                <a:latin typeface="Calibri" charset="0"/>
                <a:cs typeface="Calibri" charset="0"/>
              </a:rPr>
              <a:t>multiple initial seeds ‐resembles certain characteristics of metropolitan areas </a:t>
            </a:r>
            <a:endParaRPr lang="pt-BR">
              <a:solidFill>
                <a:srgbClr val="000052"/>
              </a:solidFill>
              <a:latin typeface="Calibri" charset="0"/>
              <a:cs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r>
              <a:rPr lang="pt-BR" sz="2400">
                <a:latin typeface="ZapfHumnst BT" charset="0"/>
                <a:ea typeface="Geneva" charset="0"/>
                <a:cs typeface="Geneva" charset="0"/>
              </a:rPr>
              <a:t>Comparison with reality</a:t>
            </a:r>
          </a:p>
        </p:txBody>
      </p:sp>
      <p:sp>
        <p:nvSpPr>
          <p:cNvPr id="65538" name="Rectangle 5"/>
          <p:cNvSpPr>
            <a:spLocks noChangeArrowheads="1"/>
          </p:cNvSpPr>
          <p:nvPr/>
        </p:nvSpPr>
        <p:spPr bwMode="auto">
          <a:xfrm>
            <a:off x="1962150" y="752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1400">
              <a:solidFill>
                <a:srgbClr val="000000"/>
              </a:solidFill>
              <a:latin typeface="Arial" charset="0"/>
            </a:endParaRPr>
          </a:p>
        </p:txBody>
      </p:sp>
      <p:pic>
        <p:nvPicPr>
          <p:cNvPr id="65539" name="Picture 4" descr="SP-abc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67100" y="1295400"/>
            <a:ext cx="521970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6"/>
          <p:cNvSpPr>
            <a:spLocks noGrp="1" noChangeArrowheads="1"/>
          </p:cNvSpPr>
          <p:nvPr>
            <p:ph type="body" idx="1"/>
          </p:nvPr>
        </p:nvSpPr>
        <p:spPr>
          <a:xfrm>
            <a:off x="381000" y="1447800"/>
            <a:ext cx="3048000" cy="5334000"/>
          </a:xfrm>
          <a:noFill/>
        </p:spPr>
        <p:txBody>
          <a:bodyPr/>
          <a:lstStyle/>
          <a:p>
            <a:endParaRPr lang="pt-BR" sz="1800">
              <a:latin typeface="Humnst777 BT" charset="0"/>
            </a:endParaRPr>
          </a:p>
          <a:p>
            <a:r>
              <a:rPr lang="en-US" sz="1800">
                <a:latin typeface="Humnst777 BT" charset="0"/>
              </a:rPr>
              <a:t>Maps of income distribution for São Paulo, Brazil </a:t>
            </a:r>
            <a:r>
              <a:rPr lang="pt-BR" sz="1800">
                <a:latin typeface="Humnst777 BT" charset="0"/>
              </a:rPr>
              <a:t>(census 2000)</a:t>
            </a:r>
          </a:p>
          <a:p>
            <a:r>
              <a:rPr lang="en-US" sz="1800">
                <a:latin typeface="Humnst777 BT" charset="0"/>
              </a:rPr>
              <a:t>Maps A and B: quantile breaks (3 and 6 ranges)</a:t>
            </a:r>
          </a:p>
          <a:p>
            <a:r>
              <a:rPr lang="en-US" sz="1800">
                <a:latin typeface="Humnst777 BT" charset="0"/>
              </a:rPr>
              <a:t>Maps C and D: natural breaks (3 and 6 ranges)</a:t>
            </a:r>
          </a:p>
          <a:p>
            <a:r>
              <a:rPr lang="en-US" sz="1800">
                <a:latin typeface="Humnst777 BT" charset="0"/>
              </a:rPr>
              <a:t>No definition of economic groups or social classes</a:t>
            </a:r>
            <a:endParaRPr lang="en-GB">
              <a:latin typeface="Humnst777 BT"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cs typeface="+mj-cs"/>
            </a:endParaRPr>
          </a:p>
        </p:txBody>
      </p:sp>
      <p:pic>
        <p:nvPicPr>
          <p:cNvPr id="1126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263" y="0"/>
            <a:ext cx="9212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err="1" smtClean="0">
                <a:cs typeface="+mj-cs"/>
              </a:rPr>
              <a:t>Münster</a:t>
            </a:r>
            <a:r>
              <a:rPr lang="en-US" dirty="0" smtClean="0">
                <a:cs typeface="+mj-cs"/>
              </a:rPr>
              <a:t>  (1636)</a:t>
            </a:r>
          </a:p>
        </p:txBody>
      </p:sp>
      <p:pic>
        <p:nvPicPr>
          <p:cNvPr id="12290"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39850" y="1025525"/>
            <a:ext cx="583247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err="1" smtClean="0">
                <a:cs typeface="+mj-cs"/>
              </a:rPr>
              <a:t>Münster</a:t>
            </a:r>
            <a:r>
              <a:rPr lang="en-US" dirty="0" smtClean="0">
                <a:cs typeface="+mj-cs"/>
              </a:rPr>
              <a:t> (1926)</a:t>
            </a:r>
          </a:p>
        </p:txBody>
      </p:sp>
      <p:pic>
        <p:nvPicPr>
          <p:cNvPr id="1331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6575" y="1000125"/>
            <a:ext cx="8199438"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err="1" smtClean="0">
                <a:cs typeface="+mj-cs"/>
              </a:rPr>
              <a:t>Münster</a:t>
            </a:r>
            <a:r>
              <a:rPr lang="en-US" dirty="0" smtClean="0">
                <a:cs typeface="+mj-cs"/>
              </a:rPr>
              <a:t> (2010)</a:t>
            </a:r>
          </a:p>
        </p:txBody>
      </p:sp>
      <p:pic>
        <p:nvPicPr>
          <p:cNvPr id="1433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41500" y="1222375"/>
            <a:ext cx="5635625"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cs typeface="+mj-cs"/>
              </a:rPr>
              <a:t>Time future is contained in time past</a:t>
            </a:r>
          </a:p>
        </p:txBody>
      </p:sp>
      <p:pic>
        <p:nvPicPr>
          <p:cNvPr id="1536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03275" y="1270000"/>
            <a:ext cx="7908925"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defRPr/>
            </a:pPr>
            <a:r>
              <a:rPr lang="pt-BR" smtClean="0">
                <a:cs typeface="+mj-cs"/>
              </a:rPr>
              <a:t>Key property of cellular spaces: potential </a:t>
            </a:r>
          </a:p>
        </p:txBody>
      </p:sp>
      <p:pic>
        <p:nvPicPr>
          <p:cNvPr id="54275" name="Picture 4" descr="npo00013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5038" y="1628775"/>
            <a:ext cx="7489825" cy="501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4277" name="Rectangle 5"/>
          <p:cNvSpPr>
            <a:spLocks noChangeArrowheads="1"/>
          </p:cNvSpPr>
          <p:nvPr/>
        </p:nvSpPr>
        <p:spPr bwMode="auto">
          <a:xfrm>
            <a:off x="6719888" y="4924425"/>
            <a:ext cx="1371600" cy="161925"/>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pt-BR" sz="1400" dirty="0">
                <a:latin typeface="Calibri"/>
                <a:cs typeface="+mn-cs"/>
              </a:rPr>
              <a:t>POTENTIAL</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_Pixel">
  <a:themeElements>
    <a:clrScheme name="2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2_Pixel">
      <a:majorFont>
        <a:latin typeface="ZapfHumnst BT"/>
        <a:ea typeface="Geneva"/>
        <a:cs typeface=""/>
      </a:majorFont>
      <a:minorFont>
        <a:latin typeface="Humnst777 BT"/>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800" b="0" i="0" u="none" strike="noStrike" cap="none" normalizeH="0" baseline="0">
            <a:ln>
              <a:noFill/>
            </a:ln>
            <a:solidFill>
              <a:schemeClr val="tx1"/>
            </a:solidFill>
            <a:effectLst/>
            <a:latin typeface="Humnst777 BT" charset="0"/>
            <a:ea typeface="Genev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800" b="0" i="0" u="none" strike="noStrike" cap="none" normalizeH="0" baseline="0">
            <a:ln>
              <a:noFill/>
            </a:ln>
            <a:solidFill>
              <a:schemeClr val="tx1"/>
            </a:solidFill>
            <a:effectLst/>
            <a:latin typeface="Humnst777 BT" charset="0"/>
            <a:ea typeface="Geneva" charset="0"/>
          </a:defRPr>
        </a:defPPr>
      </a:lstStyle>
    </a:lnDef>
  </a:objectDefaults>
  <a:extraClrSchemeLst>
    <a:extraClrScheme>
      <a:clrScheme name="2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2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2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2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2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2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2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2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2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2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2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NPE">
  <a:themeElements>
    <a:clrScheme name="2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2_Pixel">
      <a:majorFont>
        <a:latin typeface="ZapfHumnst BT"/>
        <a:ea typeface=""/>
        <a:cs typeface=""/>
      </a:majorFont>
      <a:minorFont>
        <a:latin typeface="Humnst777 BT"/>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400" b="0" i="0" u="none" strike="noStrike" cap="none" normalizeH="0" baseline="0" smtClean="0">
            <a:ln>
              <a:noFill/>
            </a:ln>
            <a:solidFill>
              <a:schemeClr val="tx1"/>
            </a:solidFill>
            <a:effectLst/>
            <a:latin typeface="Arial" charset="0"/>
          </a:defRPr>
        </a:defPPr>
      </a:lstStyle>
    </a:lnDef>
  </a:objectDefaults>
  <a:extraClrSchemeLst>
    <a:extraClrScheme>
      <a:clrScheme name="2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2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2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2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2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2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2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2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2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2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2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modelo_apres</Template>
  <TotalTime>1584</TotalTime>
  <Words>1148</Words>
  <Application>Microsoft Macintosh PowerPoint</Application>
  <PresentationFormat>On-screen Show (4:3)</PresentationFormat>
  <Paragraphs>239</Paragraphs>
  <Slides>36</Slides>
  <Notes>23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36</vt:i4>
      </vt:variant>
    </vt:vector>
  </HeadingPairs>
  <TitlesOfParts>
    <vt:vector size="50" baseType="lpstr">
      <vt:lpstr>Humnst777 BT</vt:lpstr>
      <vt:lpstr>Geneva</vt:lpstr>
      <vt:lpstr>Arial</vt:lpstr>
      <vt:lpstr>Calibri</vt:lpstr>
      <vt:lpstr>Wingdings</vt:lpstr>
      <vt:lpstr>Times New Roman</vt:lpstr>
      <vt:lpstr>Arial Black</vt:lpstr>
      <vt:lpstr>Symbol</vt:lpstr>
      <vt:lpstr>ETH Light</vt:lpstr>
      <vt:lpstr>Palatino Linotype</vt:lpstr>
      <vt:lpstr>GeographicSymbols</vt:lpstr>
      <vt:lpstr>ZapfHumnst BT</vt:lpstr>
      <vt:lpstr>2_Pixel</vt:lpstr>
      <vt:lpstr>INPE</vt:lpstr>
      <vt:lpstr>Cities and Complexity</vt:lpstr>
      <vt:lpstr>PowerPoint Presentation</vt:lpstr>
      <vt:lpstr>PowerPoint Presentation</vt:lpstr>
      <vt:lpstr>PowerPoint Presentation</vt:lpstr>
      <vt:lpstr>Münster  (1636)</vt:lpstr>
      <vt:lpstr>Münster (1926)</vt:lpstr>
      <vt:lpstr>Münster (2010)</vt:lpstr>
      <vt:lpstr>Time future is contained in time past</vt:lpstr>
      <vt:lpstr>Key property of cellular spaces: potential </vt:lpstr>
      <vt:lpstr>What is the potential of a cell?</vt:lpstr>
      <vt:lpstr>Different models for calculating potential</vt:lpstr>
      <vt:lpstr>The Brian Arthur model of increasing returns</vt:lpstr>
      <vt:lpstr>The Brian Arthur model of increasing returns</vt:lpstr>
      <vt:lpstr>The Brian Arthur model of increasing returns</vt:lpstr>
      <vt:lpstr>The Brian Arthur model of increasing returns</vt:lpstr>
      <vt:lpstr>The Vicsek-Szaly Model: Structure from Randomness</vt:lpstr>
      <vt:lpstr>PowerPoint Presentation</vt:lpstr>
      <vt:lpstr>PowerPoint Presentation</vt:lpstr>
      <vt:lpstr>Schelling segregation model</vt:lpstr>
      <vt:lpstr>Segregation</vt:lpstr>
      <vt:lpstr>Segregation</vt:lpstr>
      <vt:lpstr> Schelling’s Model of Segregation</vt:lpstr>
      <vt:lpstr>Schelling’s Model of Segregation</vt:lpstr>
      <vt:lpstr>Schelling Model for Segregation</vt:lpstr>
      <vt:lpstr>Schelling’s Model of Segregation</vt:lpstr>
      <vt:lpstr>Urban Growth in Latin American cities: exploring urban dynamics through agent-based simulation </vt:lpstr>
      <vt:lpstr>Latin American cities</vt:lpstr>
      <vt:lpstr>Peripherization</vt:lpstr>
      <vt:lpstr>Urban growth</vt:lpstr>
      <vt:lpstr>Research question</vt:lpstr>
      <vt:lpstr>Model: Growth of Latin American cities</vt:lpstr>
      <vt:lpstr>Peripherization module</vt:lpstr>
      <vt:lpstr>Peripherization module: rules</vt:lpstr>
      <vt:lpstr>Peripherization module: rules</vt:lpstr>
      <vt:lpstr>Peripherization module: rules</vt:lpstr>
      <vt:lpstr>Comparison with reality</vt:lpstr>
    </vt:vector>
  </TitlesOfParts>
  <Manager/>
  <Company>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simple models with TerraME</dc:title>
  <dc:subject/>
  <dc:creator>Gilberto</dc:creator>
  <cp:keywords/>
  <dc:description/>
  <cp:lastModifiedBy>Gilberto Camara</cp:lastModifiedBy>
  <cp:revision>20</cp:revision>
  <dcterms:created xsi:type="dcterms:W3CDTF">2007-02-04T18:38:36Z</dcterms:created>
  <dcterms:modified xsi:type="dcterms:W3CDTF">2015-01-15T10:24:21Z</dcterms:modified>
  <cp:category/>
</cp:coreProperties>
</file>