
<file path=[Content_Types].xml><?xml version="1.0" encoding="utf-8"?>
<Types xmlns="http://schemas.openxmlformats.org/package/2006/content-types">
  <Override PartName="/ppt/slideMasters/slideMaster3.xml" ContentType="application/vnd.openxmlformats-officedocument.presentationml.slideMaster+xml"/>
  <Override PartName="/ppt/slides/slide29.xml" ContentType="application/vnd.openxmlformats-officedocument.presentationml.slide+xml"/>
  <Override PartName="/ppt/slideLayouts/slideLayout39.xml" ContentType="application/vnd.openxmlformats-officedocument.presentationml.slideLayout+xml"/>
  <Override PartName="/ppt/notesSlides/notesSlide2.xml" ContentType="application/vnd.openxmlformats-officedocument.presentationml.notesSlide+xml"/>
  <Override PartName="/ppt/theme/themeOverride12.xml" ContentType="application/vnd.openxmlformats-officedocument.themeOverride+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theme/themeOverride5.xml" ContentType="application/vnd.openxmlformats-officedocument.themeOverr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5.xml" ContentType="application/vnd.openxmlformats-officedocument.presentationml.slideLayout+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4.xml" ContentType="application/vnd.openxmlformats-officedocument.presentationml.slideLayout+xml"/>
  <Override PartName="/ppt/theme/themeOverride1.xml" ContentType="application/vnd.openxmlformats-officedocument.themeOverride+xml"/>
  <Override PartName="/ppt/notesSlides/notesSlide16.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notesSlides/notesSlide23.xml" ContentType="application/vnd.openxmlformats-officedocument.presentationml.notesSlide+xml"/>
  <Override PartName="/ppt/notesSlides/notesSlide12.xml" ContentType="application/vnd.openxmlformats-officedocument.presentationml.notesSlide+xml"/>
  <Override PartName="/ppt/theme/themeOverride17.xml" ContentType="application/vnd.openxmlformats-officedocument.themeOverride+xml"/>
  <Override PartName="/ppt/notesSlides/notesSlide7.xml" ContentType="application/vnd.openxmlformats-officedocument.presentationml.notesSlide+xml"/>
  <Override PartName="/ppt/theme/themeOverride24.xml" ContentType="application/vnd.openxmlformats-officedocument.themeOverride+xml"/>
  <Override PartName="/ppt/slides/slide9.xml" ContentType="application/vnd.openxmlformats-officedocument.presentationml.slide+xml"/>
  <Override PartName="/ppt/viewProps.xml" ContentType="application/vnd.openxmlformats-officedocument.presentationml.viewProps+xml"/>
  <Override PartName="/ppt/theme/themeOverride13.xml" ContentType="application/vnd.openxmlformats-officedocument.themeOverride+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Override PartName="/ppt/slideLayouts/slideLayout38.xml" ContentType="application/vnd.openxmlformats-officedocument.presentationml.slideLayout+xml"/>
  <Override PartName="/ppt/theme/theme4.xml" ContentType="application/vnd.openxmlformats-officedocument.theme+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theme/themeOverride8.xml" ContentType="application/vnd.openxmlformats-officedocument.themeOverride+xml"/>
  <Override PartName="/ppt/theme/themeOverride11.xml" ContentType="application/vnd.openxmlformats-officedocument.themeOverride+xml"/>
  <Override PartName="/ppt/theme/themeOverride20.xml" ContentType="application/vnd.openxmlformats-officedocument.themeOverr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36.xml" ContentType="application/vnd.openxmlformats-officedocument.presentationml.slideLayout+xml"/>
  <Override PartName="/ppt/theme/themeOverride6.xml" ContentType="application/vnd.openxmlformats-officedocument.themeOverrid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Default Extension="jpeg" ContentType="image/jpeg"/>
  <Override PartName="/ppt/slideLayouts/slideLayout34.xml" ContentType="application/vnd.openxmlformats-officedocument.presentationml.slideLayout+xml"/>
  <Override PartName="/ppt/theme/themeOverride4.xml" ContentType="application/vnd.openxmlformats-officedocument.themeOverride+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32.xml" ContentType="application/vnd.openxmlformats-officedocument.presentationml.slideLayout+xml"/>
  <Override PartName="/ppt/theme/themeOverride2.xml" ContentType="application/vnd.openxmlformats-officedocument.themeOverride+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theme/themeOverride18.xml" ContentType="application/vnd.openxmlformats-officedocument.themeOverride+xml"/>
  <Override PartName="/ppt/notesSlides/notesSlide20.xml" ContentType="application/vnd.openxmlformats-officedocument.presentationml.notesSlide+xml"/>
  <Override PartName="/ppt/theme/themeOverride27.xml" ContentType="application/vnd.openxmlformats-officedocument.themeOverride+xml"/>
  <Override PartName="/ppt/notesSlides/notesSlide6.xml" ContentType="application/vnd.openxmlformats-officedocument.presentationml.notesSlide+xml"/>
  <Override PartName="/ppt/theme/themeOverride16.xml" ContentType="application/vnd.openxmlformats-officedocument.themeOverride+xml"/>
  <Override PartName="/ppt/theme/themeOverride25.xml" ContentType="application/vnd.openxmlformats-officedocument.themeOverride+xml"/>
  <Override PartName="/ppt/slides/slide8.xml" ContentType="application/vnd.openxmlformats-officedocument.presentationml.slide+xml"/>
  <Override PartName="/ppt/notesSlides/notesSlide4.xml" ContentType="application/vnd.openxmlformats-officedocument.presentationml.notesSlide+xml"/>
  <Override PartName="/ppt/theme/themeOverride9.xml" ContentType="application/vnd.openxmlformats-officedocument.themeOverride+xml"/>
  <Override PartName="/ppt/theme/themeOverride14.xml" ContentType="application/vnd.openxmlformats-officedocument.themeOverride+xml"/>
  <Override PartName="/ppt/theme/themeOverride23.xml" ContentType="application/vnd.openxmlformats-officedocument.themeOverrid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theme/themeOverride7.xml" ContentType="application/vnd.openxmlformats-officedocument.themeOverride+xml"/>
  <Override PartName="/ppt/theme/themeOverride21.xml" ContentType="application/vnd.openxmlformats-officedocument.themeOverride+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37.xml" ContentType="application/vnd.openxmlformats-officedocument.presentationml.slideLayout+xml"/>
  <Override PartName="/ppt/theme/theme3.xml" ContentType="application/vnd.openxmlformats-officedocument.theme+xml"/>
  <Override PartName="/ppt/theme/themeOverride10.xml" ContentType="application/vnd.openxmlformats-officedocument.themeOverrid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theme/themeOverride3.xml" ContentType="application/vnd.openxmlformats-officedocument.themeOverride+xml"/>
  <Override PartName="/ppt/notesSlides/notesSlide18.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Layouts/slideLayout22.xml" ContentType="application/vnd.openxmlformats-officedocument.presentationml.slideLayout+xml"/>
  <Override PartName="/ppt/slideLayouts/slideLayout33.xml" ContentType="application/vnd.openxmlformats-officedocument.presentationml.slideLayout+xml"/>
  <Override PartName="/ppt/notesSlides/notesSlide25.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slideLayouts/slideLayout40.xml" ContentType="application/vnd.openxmlformats-officedocument.presentationml.slideLayout+xml"/>
  <Override PartName="/ppt/notesSlides/notesSlide14.xml" ContentType="application/vnd.openxmlformats-officedocument.presentationml.notesSlide+xml"/>
  <Override PartName="/ppt/theme/themeOverride19.xml" ContentType="application/vnd.openxmlformats-officedocument.themeOverride+xml"/>
  <Override PartName="/ppt/notesSlides/notesSlide9.xml" ContentType="application/vnd.openxmlformats-officedocument.presentationml.notesSlide+xml"/>
  <Override PartName="/ppt/notesSlides/notesSlide21.xml" ContentType="application/vnd.openxmlformats-officedocument.presentationml.notesSlide+xml"/>
  <Override PartName="/ppt/notesSlides/notesSlide10.xml" ContentType="application/vnd.openxmlformats-officedocument.presentationml.notesSlide+xml"/>
  <Override PartName="/ppt/theme/themeOverride15.xml" ContentType="application/vnd.openxmlformats-officedocument.themeOverride+xml"/>
  <Override PartName="/ppt/theme/themeOverride26.xml" ContentType="application/vnd.openxmlformats-officedocument.themeOverride+xml"/>
  <Override PartName="/ppt/slides/slide7.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theme/themeOverride22.xml" ContentType="application/vnd.openxmlformats-officedocument.themeOverr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1" r:id="rId2"/>
    <p:sldMasterId id="2147483676" r:id="rId3"/>
  </p:sldMasterIdLst>
  <p:notesMasterIdLst>
    <p:notesMasterId r:id="rId34"/>
  </p:notesMasterIdLst>
  <p:sldIdLst>
    <p:sldId id="285"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81" r:id="rId29"/>
    <p:sldId id="282" r:id="rId30"/>
    <p:sldId id="283" r:id="rId31"/>
    <p:sldId id="284" r:id="rId32"/>
    <p:sldId id="286" r:id="rId33"/>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9" d="100"/>
          <a:sy n="69" d="100"/>
        </p:scale>
        <p:origin x="-1194" y="-1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notesMaster" Target="notesMasters/notesMaster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viewProps" Target="viewProp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pt-B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9089EF7-E5EA-40FB-BED2-938C50823523}" type="datetimeFigureOut">
              <a:rPr lang="pt-BR" smtClean="0"/>
              <a:pPr/>
              <a:t>26/2/2010</a:t>
            </a:fld>
            <a:endParaRPr lang="pt-B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pt-B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B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pt-B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9648285-33D3-4CE6-A04A-4687BFC7E989}" type="slidenum">
              <a:rPr lang="pt-BR" smtClean="0"/>
              <a:pPr/>
              <a:t>‹#›</a:t>
            </a:fld>
            <a:endParaRPr lang="pt-B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7"/>
          <p:cNvSpPr>
            <a:spLocks noGrp="1" noChangeArrowheads="1"/>
          </p:cNvSpPr>
          <p:nvPr>
            <p:ph type="sldNum" sz="quarter" idx="5"/>
          </p:nvPr>
        </p:nvSpPr>
        <p:spPr>
          <a:noFill/>
        </p:spPr>
        <p:txBody>
          <a:bodyPr/>
          <a:lstStyle/>
          <a:p>
            <a:fld id="{6FE3D5C1-4B07-4CA6-AA37-60649361F1E5}" type="slidenum">
              <a:rPr lang="en-US">
                <a:latin typeface="Arial" pitchFamily="34" charset="0"/>
              </a:rPr>
              <a:pPr/>
              <a:t>2</a:t>
            </a:fld>
            <a:endParaRPr lang="en-US">
              <a:latin typeface="Arial" pitchFamily="34" charset="0"/>
            </a:endParaRPr>
          </a:p>
        </p:txBody>
      </p:sp>
      <p:sp>
        <p:nvSpPr>
          <p:cNvPr id="80899" name="Rectangle 7"/>
          <p:cNvSpPr>
            <a:spLocks noGrp="1" noRot="1" noChangeAspect="1" noChangeArrowheads="1" noTextEdit="1"/>
          </p:cNvSpPr>
          <p:nvPr>
            <p:ph type="sldImg"/>
          </p:nvPr>
        </p:nvSpPr>
        <p:spPr>
          <a:xfrm>
            <a:off x="1128713" y="609600"/>
            <a:ext cx="4675187" cy="3505200"/>
          </a:xfrm>
          <a:solidFill>
            <a:srgbClr val="FFFFFF"/>
          </a:solidFill>
          <a:ln/>
        </p:spPr>
      </p:sp>
      <p:sp>
        <p:nvSpPr>
          <p:cNvPr id="80900" name="Rectangle 8"/>
          <p:cNvSpPr>
            <a:spLocks noGrp="1" noChangeArrowheads="1"/>
          </p:cNvSpPr>
          <p:nvPr>
            <p:ph type="body" idx="1"/>
          </p:nvPr>
        </p:nvSpPr>
        <p:spPr>
          <a:xfrm>
            <a:off x="914400" y="4343400"/>
            <a:ext cx="5029200" cy="1587500"/>
          </a:xfrm>
          <a:noFill/>
          <a:ln/>
        </p:spPr>
        <p:txBody>
          <a:bodyPr/>
          <a:lstStyle/>
          <a:p>
            <a:pPr eaLnBrk="1" hangingPunct="1"/>
            <a:r>
              <a:rPr lang="en-US" smtClean="0">
                <a:latin typeface="Arial" pitchFamily="34" charset="0"/>
              </a:rPr>
              <a:t>PUC-Rio is the Catholic University of Rio de Janeiro. Our Computer Science Department ("Departamento de Informatica") is considered the best one in Brazil.</a:t>
            </a:r>
          </a:p>
          <a:p>
            <a:pPr eaLnBrk="1" hangingPunct="1"/>
            <a:r>
              <a:rPr lang="en-US" smtClean="0">
                <a:latin typeface="Arial" pitchFamily="34" charset="0"/>
              </a:rPr>
              <a:t>I am an associate professor there.</a:t>
            </a:r>
          </a:p>
          <a:p>
            <a:pPr eaLnBrk="1" hangingPunct="1"/>
            <a:r>
              <a:rPr lang="en-US" smtClean="0">
                <a:latin typeface="Arial" pitchFamily="34" charset="0"/>
              </a:rPr>
              <a:t>Lua is the work of Waldemar Celes, Luiz H. Figueiredo and me, in no particular order.</a:t>
            </a:r>
          </a:p>
          <a:p>
            <a:pPr eaLnBrk="1" hangingPunct="1"/>
            <a:r>
              <a:rPr lang="en-US" smtClean="0">
                <a:latin typeface="Arial" pitchFamily="34" charset="0"/>
              </a:rPr>
              <a:t>CGILua is the work of Renato Borges, Anna Hester and me; Anna and Renato are graduate students of mine...</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7"/>
          <p:cNvSpPr>
            <a:spLocks noGrp="1" noChangeArrowheads="1"/>
          </p:cNvSpPr>
          <p:nvPr>
            <p:ph type="sldNum" sz="quarter" idx="5"/>
          </p:nvPr>
        </p:nvSpPr>
        <p:spPr>
          <a:noFill/>
        </p:spPr>
        <p:txBody>
          <a:bodyPr/>
          <a:lstStyle/>
          <a:p>
            <a:fld id="{71200B19-51D0-43F9-9C76-B452855E4CE3}" type="slidenum">
              <a:rPr lang="en-GB">
                <a:latin typeface="Arial" pitchFamily="34" charset="0"/>
              </a:rPr>
              <a:pPr/>
              <a:t>11</a:t>
            </a:fld>
            <a:endParaRPr lang="en-GB">
              <a:latin typeface="Arial" pitchFamily="34" charset="0"/>
            </a:endParaRPr>
          </a:p>
        </p:txBody>
      </p:sp>
      <p:sp>
        <p:nvSpPr>
          <p:cNvPr id="90115" name="Rectangle 2"/>
          <p:cNvSpPr>
            <a:spLocks noGrp="1" noRot="1" noChangeAspect="1" noChangeArrowheads="1" noTextEdit="1"/>
          </p:cNvSpPr>
          <p:nvPr>
            <p:ph type="sldImg"/>
          </p:nvPr>
        </p:nvSpPr>
        <p:spPr>
          <a:xfrm>
            <a:off x="1147763" y="711200"/>
            <a:ext cx="4560887" cy="3421063"/>
          </a:xfrm>
          <a:ln/>
        </p:spPr>
      </p:sp>
      <p:sp>
        <p:nvSpPr>
          <p:cNvPr id="90116" name="Rectangle 3"/>
          <p:cNvSpPr>
            <a:spLocks noGrp="1" noChangeArrowheads="1"/>
          </p:cNvSpPr>
          <p:nvPr>
            <p:ph type="body" idx="1"/>
          </p:nvPr>
        </p:nvSpPr>
        <p:spPr>
          <a:xfrm>
            <a:off x="914400" y="4354513"/>
            <a:ext cx="4964113" cy="1450975"/>
          </a:xfrm>
          <a:noFill/>
          <a:ln/>
        </p:spPr>
        <p:txBody>
          <a:bodyPr/>
          <a:lstStyle/>
          <a:p>
            <a:pPr eaLnBrk="1" hangingPunct="1"/>
            <a:endParaRPr lang="pt-BR" smtClean="0">
              <a:latin typeface="Arial"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7"/>
          <p:cNvSpPr>
            <a:spLocks noGrp="1" noChangeArrowheads="1"/>
          </p:cNvSpPr>
          <p:nvPr>
            <p:ph type="sldNum" sz="quarter" idx="5"/>
          </p:nvPr>
        </p:nvSpPr>
        <p:spPr>
          <a:noFill/>
        </p:spPr>
        <p:txBody>
          <a:bodyPr/>
          <a:lstStyle/>
          <a:p>
            <a:fld id="{C4AF9DD0-455B-4431-BB87-A882933C3CA9}" type="slidenum">
              <a:rPr lang="en-GB">
                <a:latin typeface="Arial" pitchFamily="34" charset="0"/>
              </a:rPr>
              <a:pPr/>
              <a:t>12</a:t>
            </a:fld>
            <a:endParaRPr lang="en-GB">
              <a:latin typeface="Arial" pitchFamily="34" charset="0"/>
            </a:endParaRPr>
          </a:p>
        </p:txBody>
      </p:sp>
      <p:sp>
        <p:nvSpPr>
          <p:cNvPr id="91139" name="Rectangle 2"/>
          <p:cNvSpPr>
            <a:spLocks noGrp="1" noRot="1" noChangeAspect="1" noChangeArrowheads="1" noTextEdit="1"/>
          </p:cNvSpPr>
          <p:nvPr>
            <p:ph type="sldImg"/>
          </p:nvPr>
        </p:nvSpPr>
        <p:spPr>
          <a:xfrm>
            <a:off x="3481388" y="2216150"/>
            <a:ext cx="0" cy="0"/>
          </a:xfrm>
          <a:ln/>
        </p:spPr>
      </p:sp>
      <p:sp>
        <p:nvSpPr>
          <p:cNvPr id="91140" name="Rectangle 3"/>
          <p:cNvSpPr>
            <a:spLocks noGrp="1" noChangeArrowheads="1"/>
          </p:cNvSpPr>
          <p:nvPr>
            <p:ph type="body" idx="1"/>
          </p:nvPr>
        </p:nvSpPr>
        <p:spPr>
          <a:xfrm>
            <a:off x="914400" y="4338638"/>
            <a:ext cx="1200150" cy="274637"/>
          </a:xfrm>
          <a:noFill/>
          <a:ln/>
        </p:spPr>
        <p:txBody>
          <a:bodyPr/>
          <a:lstStyle/>
          <a:p>
            <a:pPr eaLnBrk="1" hangingPunct="1"/>
            <a:endParaRPr lang="pt-BR" smtClean="0">
              <a:latin typeface="Arial"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7"/>
          <p:cNvSpPr>
            <a:spLocks noGrp="1" noChangeArrowheads="1"/>
          </p:cNvSpPr>
          <p:nvPr>
            <p:ph type="sldNum" sz="quarter" idx="5"/>
          </p:nvPr>
        </p:nvSpPr>
        <p:spPr>
          <a:noFill/>
        </p:spPr>
        <p:txBody>
          <a:bodyPr/>
          <a:lstStyle/>
          <a:p>
            <a:fld id="{CC20F7E8-FA86-4CB4-B017-3D49E4864984}" type="slidenum">
              <a:rPr lang="en-US">
                <a:latin typeface="Arial" pitchFamily="34" charset="0"/>
              </a:rPr>
              <a:pPr/>
              <a:t>13</a:t>
            </a:fld>
            <a:endParaRPr lang="en-US">
              <a:latin typeface="Arial" pitchFamily="34" charset="0"/>
            </a:endParaRPr>
          </a:p>
        </p:txBody>
      </p:sp>
      <p:sp>
        <p:nvSpPr>
          <p:cNvPr id="92163" name="Rectangle 4"/>
          <p:cNvSpPr>
            <a:spLocks noGrp="1" noRot="1" noChangeAspect="1" noChangeArrowheads="1" noTextEdit="1"/>
          </p:cNvSpPr>
          <p:nvPr>
            <p:ph type="sldImg"/>
          </p:nvPr>
        </p:nvSpPr>
        <p:spPr>
          <a:xfrm>
            <a:off x="1128713" y="609600"/>
            <a:ext cx="4675187" cy="3505200"/>
          </a:xfrm>
          <a:solidFill>
            <a:srgbClr val="FFFFFF"/>
          </a:solidFill>
          <a:ln/>
        </p:spPr>
      </p:sp>
      <p:sp>
        <p:nvSpPr>
          <p:cNvPr id="92164" name="Rectangle 5"/>
          <p:cNvSpPr>
            <a:spLocks noGrp="1" noChangeArrowheads="1"/>
          </p:cNvSpPr>
          <p:nvPr>
            <p:ph type="body" idx="1"/>
          </p:nvPr>
        </p:nvSpPr>
        <p:spPr>
          <a:xfrm>
            <a:off x="914400" y="4343400"/>
            <a:ext cx="5029200" cy="590550"/>
          </a:xfrm>
          <a:noFill/>
          <a:ln/>
        </p:spPr>
        <p:txBody>
          <a:bodyPr/>
          <a:lstStyle/>
          <a:p>
            <a:pPr eaLnBrk="1" hangingPunct="1"/>
            <a:r>
              <a:rPr lang="en-US" smtClean="0">
                <a:latin typeface="Arial" pitchFamily="34" charset="0"/>
              </a:rPr>
              <a:t>The first line creates an empty table, and stores a reference to it in “t”. Then the string “hello” is associated with index 1, and the function print is associated with index “x”.</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7"/>
          <p:cNvSpPr>
            <a:spLocks noGrp="1" noChangeArrowheads="1"/>
          </p:cNvSpPr>
          <p:nvPr>
            <p:ph type="sldNum" sz="quarter" idx="5"/>
          </p:nvPr>
        </p:nvSpPr>
        <p:spPr>
          <a:noFill/>
        </p:spPr>
        <p:txBody>
          <a:bodyPr/>
          <a:lstStyle/>
          <a:p>
            <a:fld id="{95AF6CFE-BACC-4FC5-B7B9-2042AA13BF42}" type="slidenum">
              <a:rPr lang="en-US">
                <a:latin typeface="Arial" pitchFamily="34" charset="0"/>
              </a:rPr>
              <a:pPr/>
              <a:t>14</a:t>
            </a:fld>
            <a:endParaRPr lang="en-US">
              <a:latin typeface="Arial" pitchFamily="34" charset="0"/>
            </a:endParaRPr>
          </a:p>
        </p:txBody>
      </p:sp>
      <p:sp>
        <p:nvSpPr>
          <p:cNvPr id="93187" name="Rectangle 4"/>
          <p:cNvSpPr>
            <a:spLocks noGrp="1" noRot="1" noChangeAspect="1" noChangeArrowheads="1" noTextEdit="1"/>
          </p:cNvSpPr>
          <p:nvPr>
            <p:ph type="sldImg"/>
          </p:nvPr>
        </p:nvSpPr>
        <p:spPr>
          <a:xfrm>
            <a:off x="1128713" y="609600"/>
            <a:ext cx="4675187" cy="3505200"/>
          </a:xfrm>
          <a:solidFill>
            <a:srgbClr val="FFFFFF"/>
          </a:solidFill>
          <a:ln/>
        </p:spPr>
      </p:sp>
      <p:sp>
        <p:nvSpPr>
          <p:cNvPr id="93188" name="Rectangle 5"/>
          <p:cNvSpPr>
            <a:spLocks noGrp="1" noChangeArrowheads="1"/>
          </p:cNvSpPr>
          <p:nvPr>
            <p:ph type="body" idx="1"/>
          </p:nvPr>
        </p:nvSpPr>
        <p:spPr>
          <a:xfrm>
            <a:off x="914400" y="4343400"/>
            <a:ext cx="5029200" cy="979488"/>
          </a:xfrm>
          <a:noFill/>
          <a:ln/>
        </p:spPr>
        <p:txBody>
          <a:bodyPr/>
          <a:lstStyle/>
          <a:p>
            <a:pPr eaLnBrk="1" hangingPunct="1"/>
            <a:r>
              <a:rPr lang="en-US" smtClean="0">
                <a:latin typeface="Arial" pitchFamily="34" charset="0"/>
              </a:rPr>
              <a:t>Constructors were inspired by some “declarative” languages, such as BibTex and IDL (a language for describing interfaces in Motif).</a:t>
            </a:r>
          </a:p>
          <a:p>
            <a:pPr eaLnBrk="1" hangingPunct="1"/>
            <a:r>
              <a:rPr lang="en-US" smtClean="0">
                <a:latin typeface="Arial" pitchFamily="34" charset="0"/>
              </a:rPr>
              <a:t>Note in the last example a use of nested constructors: because a constructor is an expression, it can be used wherever a value is expected.</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7"/>
          <p:cNvSpPr>
            <a:spLocks noGrp="1" noChangeArrowheads="1"/>
          </p:cNvSpPr>
          <p:nvPr>
            <p:ph type="sldNum" sz="quarter" idx="5"/>
          </p:nvPr>
        </p:nvSpPr>
        <p:spPr>
          <a:noFill/>
        </p:spPr>
        <p:txBody>
          <a:bodyPr/>
          <a:lstStyle/>
          <a:p>
            <a:fld id="{642EB260-DC90-480D-8D7C-5B403DD78C51}" type="slidenum">
              <a:rPr lang="en-GB">
                <a:latin typeface="Arial" pitchFamily="34" charset="0"/>
              </a:rPr>
              <a:pPr/>
              <a:t>15</a:t>
            </a:fld>
            <a:endParaRPr lang="en-GB">
              <a:latin typeface="Arial" pitchFamily="34" charset="0"/>
            </a:endParaRPr>
          </a:p>
        </p:txBody>
      </p:sp>
      <p:sp>
        <p:nvSpPr>
          <p:cNvPr id="94211" name="Rectangle 2"/>
          <p:cNvSpPr>
            <a:spLocks noGrp="1" noRot="1" noChangeAspect="1" noChangeArrowheads="1" noTextEdit="1"/>
          </p:cNvSpPr>
          <p:nvPr>
            <p:ph type="sldImg"/>
          </p:nvPr>
        </p:nvSpPr>
        <p:spPr>
          <a:ln/>
        </p:spPr>
      </p:sp>
      <p:sp>
        <p:nvSpPr>
          <p:cNvPr id="94212" name="Rectangle 3"/>
          <p:cNvSpPr>
            <a:spLocks noGrp="1" noChangeArrowheads="1"/>
          </p:cNvSpPr>
          <p:nvPr>
            <p:ph type="body" idx="1"/>
          </p:nvPr>
        </p:nvSpPr>
        <p:spPr>
          <a:noFill/>
          <a:ln/>
        </p:spPr>
        <p:txBody>
          <a:bodyPr/>
          <a:lstStyle/>
          <a:p>
            <a:pPr eaLnBrk="1" hangingPunct="1"/>
            <a:endParaRPr lang="pt-BR" smtClean="0">
              <a:latin typeface="Arial"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7"/>
          <p:cNvSpPr>
            <a:spLocks noGrp="1" noChangeArrowheads="1"/>
          </p:cNvSpPr>
          <p:nvPr>
            <p:ph type="sldNum" sz="quarter" idx="5"/>
          </p:nvPr>
        </p:nvSpPr>
        <p:spPr>
          <a:noFill/>
        </p:spPr>
        <p:txBody>
          <a:bodyPr/>
          <a:lstStyle/>
          <a:p>
            <a:fld id="{0BC8580C-82EE-44AA-8D06-080AF97EB6A5}" type="slidenum">
              <a:rPr lang="en-GB">
                <a:latin typeface="Arial" pitchFamily="34" charset="0"/>
              </a:rPr>
              <a:pPr/>
              <a:t>16</a:t>
            </a:fld>
            <a:endParaRPr lang="en-GB">
              <a:latin typeface="Arial" pitchFamily="34" charset="0"/>
            </a:endParaRPr>
          </a:p>
        </p:txBody>
      </p:sp>
      <p:sp>
        <p:nvSpPr>
          <p:cNvPr id="95235" name="Rectangle 2"/>
          <p:cNvSpPr>
            <a:spLocks noGrp="1" noRot="1" noChangeAspect="1" noChangeArrowheads="1" noTextEdit="1"/>
          </p:cNvSpPr>
          <p:nvPr>
            <p:ph type="sldImg"/>
          </p:nvPr>
        </p:nvSpPr>
        <p:spPr>
          <a:xfrm>
            <a:off x="1147763" y="711200"/>
            <a:ext cx="4560887" cy="3421063"/>
          </a:xfrm>
          <a:ln/>
        </p:spPr>
      </p:sp>
      <p:sp>
        <p:nvSpPr>
          <p:cNvPr id="95236" name="Rectangle 3"/>
          <p:cNvSpPr>
            <a:spLocks noGrp="1" noChangeArrowheads="1"/>
          </p:cNvSpPr>
          <p:nvPr>
            <p:ph type="body" idx="1"/>
          </p:nvPr>
        </p:nvSpPr>
        <p:spPr>
          <a:xfrm>
            <a:off x="914400" y="4354513"/>
            <a:ext cx="4964113" cy="1450975"/>
          </a:xfrm>
          <a:noFill/>
          <a:ln/>
        </p:spPr>
        <p:txBody>
          <a:bodyPr/>
          <a:lstStyle/>
          <a:p>
            <a:pPr eaLnBrk="1" hangingPunct="1"/>
            <a:endParaRPr lang="pt-BR" smtClean="0">
              <a:latin typeface="Arial" pitchFamily="34"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7"/>
          <p:cNvSpPr>
            <a:spLocks noGrp="1" noChangeArrowheads="1"/>
          </p:cNvSpPr>
          <p:nvPr>
            <p:ph type="sldNum" sz="quarter" idx="5"/>
          </p:nvPr>
        </p:nvSpPr>
        <p:spPr>
          <a:noFill/>
        </p:spPr>
        <p:txBody>
          <a:bodyPr/>
          <a:lstStyle/>
          <a:p>
            <a:fld id="{DE16A5FA-0D70-4665-9D11-4E67DA9AAE16}" type="slidenum">
              <a:rPr lang="en-GB">
                <a:latin typeface="Arial" pitchFamily="34" charset="0"/>
              </a:rPr>
              <a:pPr/>
              <a:t>17</a:t>
            </a:fld>
            <a:endParaRPr lang="en-GB">
              <a:latin typeface="Arial" pitchFamily="34" charset="0"/>
            </a:endParaRPr>
          </a:p>
        </p:txBody>
      </p:sp>
      <p:sp>
        <p:nvSpPr>
          <p:cNvPr id="96259" name="Rectangle 2"/>
          <p:cNvSpPr>
            <a:spLocks noGrp="1" noRot="1" noChangeAspect="1" noChangeArrowheads="1" noTextEdit="1"/>
          </p:cNvSpPr>
          <p:nvPr>
            <p:ph type="sldImg"/>
          </p:nvPr>
        </p:nvSpPr>
        <p:spPr>
          <a:xfrm>
            <a:off x="1147763" y="711200"/>
            <a:ext cx="4560887" cy="3421063"/>
          </a:xfrm>
          <a:ln/>
        </p:spPr>
      </p:sp>
      <p:sp>
        <p:nvSpPr>
          <p:cNvPr id="96260" name="Rectangle 3"/>
          <p:cNvSpPr>
            <a:spLocks noGrp="1" noChangeArrowheads="1"/>
          </p:cNvSpPr>
          <p:nvPr>
            <p:ph type="body" idx="1"/>
          </p:nvPr>
        </p:nvSpPr>
        <p:spPr>
          <a:xfrm>
            <a:off x="914400" y="4354513"/>
            <a:ext cx="4964113" cy="1450975"/>
          </a:xfrm>
          <a:noFill/>
          <a:ln/>
        </p:spPr>
        <p:txBody>
          <a:bodyPr/>
          <a:lstStyle/>
          <a:p>
            <a:pPr eaLnBrk="1" hangingPunct="1"/>
            <a:endParaRPr lang="pt-BR" smtClean="0">
              <a:latin typeface="Arial" pitchFamily="34"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7"/>
          <p:cNvSpPr>
            <a:spLocks noGrp="1" noChangeArrowheads="1"/>
          </p:cNvSpPr>
          <p:nvPr>
            <p:ph type="sldNum" sz="quarter" idx="5"/>
          </p:nvPr>
        </p:nvSpPr>
        <p:spPr>
          <a:noFill/>
        </p:spPr>
        <p:txBody>
          <a:bodyPr/>
          <a:lstStyle/>
          <a:p>
            <a:fld id="{920687AA-0F12-4246-8CDC-04DE25831B64}" type="slidenum">
              <a:rPr lang="en-US">
                <a:latin typeface="Arial" pitchFamily="34" charset="0"/>
              </a:rPr>
              <a:pPr/>
              <a:t>18</a:t>
            </a:fld>
            <a:endParaRPr lang="en-US">
              <a:latin typeface="Arial" pitchFamily="34" charset="0"/>
            </a:endParaRPr>
          </a:p>
        </p:txBody>
      </p:sp>
      <p:sp>
        <p:nvSpPr>
          <p:cNvPr id="97283" name="Rectangle 2"/>
          <p:cNvSpPr>
            <a:spLocks noGrp="1" noRot="1" noChangeAspect="1" noChangeArrowheads="1" noTextEdit="1"/>
          </p:cNvSpPr>
          <p:nvPr>
            <p:ph type="sldImg"/>
          </p:nvPr>
        </p:nvSpPr>
        <p:spPr>
          <a:ln/>
        </p:spPr>
      </p:sp>
      <p:sp>
        <p:nvSpPr>
          <p:cNvPr id="97284" name="Rectangle 3"/>
          <p:cNvSpPr>
            <a:spLocks noGrp="1" noChangeArrowheads="1"/>
          </p:cNvSpPr>
          <p:nvPr>
            <p:ph type="body" idx="1"/>
          </p:nvPr>
        </p:nvSpPr>
        <p:spPr>
          <a:xfrm>
            <a:off x="914400" y="4343400"/>
            <a:ext cx="5029200" cy="1484313"/>
          </a:xfrm>
          <a:noFill/>
          <a:ln/>
        </p:spPr>
        <p:txBody>
          <a:bodyPr/>
          <a:lstStyle/>
          <a:p>
            <a:pPr eaLnBrk="1" hangingPunct="1"/>
            <a:r>
              <a:rPr lang="en-US" smtClean="0">
                <a:latin typeface="Arial" pitchFamily="34" charset="0"/>
              </a:rPr>
              <a:t>The syntax “foo{...}” is only syntactic sugar for “foo({...})”, that is, a table is created by the constructor and then passed as argument to the function “foo”. Typically, such a function can check if the fields are correct, supply default values to some fields, and register the table in same global place.</a:t>
            </a:r>
          </a:p>
          <a:p>
            <a:pPr eaLnBrk="1" hangingPunct="1"/>
            <a:r>
              <a:rPr lang="en-US" smtClean="0">
                <a:latin typeface="Arial" pitchFamily="34" charset="0"/>
              </a:rPr>
              <a:t>Many people write those kind of declarations in an application (a typical example is for describing a GU interface), and don’t even know they are “programming” in Lua...</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7"/>
          <p:cNvSpPr>
            <a:spLocks noGrp="1" noChangeArrowheads="1"/>
          </p:cNvSpPr>
          <p:nvPr>
            <p:ph type="sldNum" sz="quarter" idx="5"/>
          </p:nvPr>
        </p:nvSpPr>
        <p:spPr>
          <a:noFill/>
        </p:spPr>
        <p:txBody>
          <a:bodyPr/>
          <a:lstStyle/>
          <a:p>
            <a:fld id="{AFC366DA-EF61-4DB7-9962-F99D5D3FD0AF}" type="slidenum">
              <a:rPr lang="en-GB">
                <a:latin typeface="Arial" pitchFamily="34" charset="0"/>
              </a:rPr>
              <a:pPr/>
              <a:t>19</a:t>
            </a:fld>
            <a:endParaRPr lang="en-GB">
              <a:latin typeface="Arial" pitchFamily="34" charset="0"/>
            </a:endParaRPr>
          </a:p>
        </p:txBody>
      </p:sp>
      <p:sp>
        <p:nvSpPr>
          <p:cNvPr id="98307" name="Rectangle 2"/>
          <p:cNvSpPr>
            <a:spLocks noGrp="1" noRot="1" noChangeAspect="1" noChangeArrowheads="1" noTextEdit="1"/>
          </p:cNvSpPr>
          <p:nvPr>
            <p:ph type="sldImg"/>
          </p:nvPr>
        </p:nvSpPr>
        <p:spPr>
          <a:ln/>
        </p:spPr>
      </p:sp>
      <p:sp>
        <p:nvSpPr>
          <p:cNvPr id="98308" name="Rectangle 3"/>
          <p:cNvSpPr>
            <a:spLocks noGrp="1" noChangeArrowheads="1"/>
          </p:cNvSpPr>
          <p:nvPr>
            <p:ph type="body" idx="1"/>
          </p:nvPr>
        </p:nvSpPr>
        <p:spPr>
          <a:noFill/>
          <a:ln/>
        </p:spPr>
        <p:txBody>
          <a:bodyPr/>
          <a:lstStyle/>
          <a:p>
            <a:pPr eaLnBrk="1" hangingPunct="1"/>
            <a:endParaRPr lang="pt-BR" smtClean="0">
              <a:latin typeface="Arial" pitchFamily="34"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7"/>
          <p:cNvSpPr>
            <a:spLocks noGrp="1" noChangeArrowheads="1"/>
          </p:cNvSpPr>
          <p:nvPr>
            <p:ph type="sldNum" sz="quarter" idx="5"/>
          </p:nvPr>
        </p:nvSpPr>
        <p:spPr>
          <a:noFill/>
        </p:spPr>
        <p:txBody>
          <a:bodyPr/>
          <a:lstStyle/>
          <a:p>
            <a:fld id="{913EB078-27F5-4FC3-868B-F0AB4789BDF6}" type="slidenum">
              <a:rPr lang="en-US">
                <a:latin typeface="Arial" pitchFamily="34" charset="0"/>
              </a:rPr>
              <a:pPr/>
              <a:t>20</a:t>
            </a:fld>
            <a:endParaRPr lang="en-US">
              <a:latin typeface="Arial" pitchFamily="34" charset="0"/>
            </a:endParaRPr>
          </a:p>
        </p:txBody>
      </p:sp>
      <p:sp>
        <p:nvSpPr>
          <p:cNvPr id="99331" name="Rectangle 6"/>
          <p:cNvSpPr>
            <a:spLocks noGrp="1" noRot="1" noChangeAspect="1" noChangeArrowheads="1" noTextEdit="1"/>
          </p:cNvSpPr>
          <p:nvPr>
            <p:ph type="sldImg"/>
          </p:nvPr>
        </p:nvSpPr>
        <p:spPr>
          <a:ln/>
        </p:spPr>
      </p:sp>
      <p:sp>
        <p:nvSpPr>
          <p:cNvPr id="99332" name="Rectangle 7"/>
          <p:cNvSpPr>
            <a:spLocks noGrp="1" noChangeArrowheads="1"/>
          </p:cNvSpPr>
          <p:nvPr>
            <p:ph type="body" idx="1"/>
          </p:nvPr>
        </p:nvSpPr>
        <p:spPr>
          <a:xfrm>
            <a:off x="914400" y="4343400"/>
            <a:ext cx="5029200" cy="1316038"/>
          </a:xfrm>
          <a:noFill/>
          <a:ln/>
        </p:spPr>
        <p:txBody>
          <a:bodyPr/>
          <a:lstStyle/>
          <a:p>
            <a:pPr eaLnBrk="1" hangingPunct="1"/>
            <a:r>
              <a:rPr lang="en-US" smtClean="0">
                <a:latin typeface="Arial" pitchFamily="34" charset="0"/>
              </a:rPr>
              <a:t>In the last example, “foreach” is a predefined function that applies a given function over all elements of a given table. For each element, the function is called with two arguments, the index and the value.</a:t>
            </a:r>
          </a:p>
          <a:p>
            <a:pPr eaLnBrk="1" hangingPunct="1"/>
            <a:r>
              <a:rPr lang="en-US" smtClean="0">
                <a:latin typeface="Arial" pitchFamily="34" charset="0"/>
              </a:rPr>
              <a:t>Functions as first class values is a key mechanism in Lua; albeit few people do functional programming in Lua, this facility is used for Object-oriented programming in Lua, for redefining functions, and many other goods things. We will see some of them later.  </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p:cNvSpPr>
            <a:spLocks noGrp="1" noChangeArrowheads="1"/>
          </p:cNvSpPr>
          <p:nvPr>
            <p:ph type="sldNum" sz="quarter" idx="5"/>
          </p:nvPr>
        </p:nvSpPr>
        <p:spPr>
          <a:noFill/>
        </p:spPr>
        <p:txBody>
          <a:bodyPr/>
          <a:lstStyle/>
          <a:p>
            <a:fld id="{E9EB4939-C045-438B-BA69-EE81DAC30A58}" type="slidenum">
              <a:rPr lang="en-US">
                <a:latin typeface="Arial" pitchFamily="34" charset="0"/>
              </a:rPr>
              <a:pPr/>
              <a:t>3</a:t>
            </a:fld>
            <a:endParaRPr lang="en-US">
              <a:latin typeface="Arial" pitchFamily="34" charset="0"/>
            </a:endParaRPr>
          </a:p>
        </p:txBody>
      </p:sp>
      <p:sp>
        <p:nvSpPr>
          <p:cNvPr id="81923" name="Rectangle 4"/>
          <p:cNvSpPr>
            <a:spLocks noGrp="1" noRot="1" noChangeAspect="1" noChangeArrowheads="1" noTextEdit="1"/>
          </p:cNvSpPr>
          <p:nvPr>
            <p:ph type="sldImg"/>
          </p:nvPr>
        </p:nvSpPr>
        <p:spPr>
          <a:xfrm>
            <a:off x="1128713" y="609600"/>
            <a:ext cx="4675187" cy="3505200"/>
          </a:xfrm>
          <a:solidFill>
            <a:srgbClr val="FFFFFF"/>
          </a:solidFill>
          <a:ln/>
        </p:spPr>
      </p:sp>
      <p:sp>
        <p:nvSpPr>
          <p:cNvPr id="81924" name="Rectangle 5"/>
          <p:cNvSpPr>
            <a:spLocks noGrp="1" noChangeArrowheads="1"/>
          </p:cNvSpPr>
          <p:nvPr>
            <p:ph type="body" idx="1"/>
          </p:nvPr>
        </p:nvSpPr>
        <p:spPr>
          <a:xfrm>
            <a:off x="914400" y="4343400"/>
            <a:ext cx="5029200" cy="1990725"/>
          </a:xfrm>
          <a:noFill/>
          <a:ln/>
        </p:spPr>
        <p:txBody>
          <a:bodyPr/>
          <a:lstStyle/>
          <a:p>
            <a:pPr eaLnBrk="1" hangingPunct="1"/>
            <a:r>
              <a:rPr lang="en-US" smtClean="0">
                <a:latin typeface="Arial" pitchFamily="34" charset="0"/>
              </a:rPr>
              <a:t>Lua lives in a niche close to Tcl, Perl and Python. From its kind of use, Tcl is the closer; both Tcl and Lua were created as an embedded language (in opposition to Perl and Python). Both are small and "slim".</a:t>
            </a:r>
          </a:p>
          <a:p>
            <a:pPr eaLnBrk="1" hangingPunct="1"/>
            <a:r>
              <a:rPr lang="en-US" smtClean="0">
                <a:latin typeface="Arial" pitchFamily="34" charset="0"/>
              </a:rPr>
              <a:t>Lua seems to be more appropriate than Tcl for real programs, and then gets as an alternative to Python and Perl. (In fact, I don't know whether Python is really a scripting language; it seems a very nice language, but a little "heavy" for real "quick-and-dirty" programming.) Lua is much smaller than Perl, on the other hand it has a much smaller library. I would say Perl is more appropriate for systems administration (standard Lua has no Posix facilities, only ANSI C), but is really for hackers.</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7"/>
          <p:cNvSpPr>
            <a:spLocks noGrp="1" noChangeArrowheads="1"/>
          </p:cNvSpPr>
          <p:nvPr>
            <p:ph type="sldNum" sz="quarter" idx="5"/>
          </p:nvPr>
        </p:nvSpPr>
        <p:spPr>
          <a:noFill/>
        </p:spPr>
        <p:txBody>
          <a:bodyPr/>
          <a:lstStyle/>
          <a:p>
            <a:fld id="{7E5BA205-7E67-4ADB-AD5F-316C1A9E9668}" type="slidenum">
              <a:rPr lang="en-US">
                <a:latin typeface="Arial" pitchFamily="34" charset="0"/>
              </a:rPr>
              <a:pPr/>
              <a:t>21</a:t>
            </a:fld>
            <a:endParaRPr lang="en-US">
              <a:latin typeface="Arial" pitchFamily="34" charset="0"/>
            </a:endParaRPr>
          </a:p>
        </p:txBody>
      </p:sp>
      <p:sp>
        <p:nvSpPr>
          <p:cNvPr id="100355" name="Rectangle 6"/>
          <p:cNvSpPr>
            <a:spLocks noGrp="1" noRot="1" noChangeAspect="1" noChangeArrowheads="1" noTextEdit="1"/>
          </p:cNvSpPr>
          <p:nvPr>
            <p:ph type="sldImg"/>
          </p:nvPr>
        </p:nvSpPr>
        <p:spPr>
          <a:ln/>
        </p:spPr>
      </p:sp>
      <p:sp>
        <p:nvSpPr>
          <p:cNvPr id="100356" name="Rectangle 7"/>
          <p:cNvSpPr>
            <a:spLocks noGrp="1" noChangeArrowheads="1"/>
          </p:cNvSpPr>
          <p:nvPr>
            <p:ph type="body" idx="1"/>
          </p:nvPr>
        </p:nvSpPr>
        <p:spPr>
          <a:xfrm>
            <a:off x="914400" y="4343400"/>
            <a:ext cx="5029200" cy="1316038"/>
          </a:xfrm>
          <a:noFill/>
          <a:ln/>
        </p:spPr>
        <p:txBody>
          <a:bodyPr/>
          <a:lstStyle/>
          <a:p>
            <a:pPr eaLnBrk="1" hangingPunct="1"/>
            <a:r>
              <a:rPr lang="en-US" smtClean="0">
                <a:latin typeface="Arial" pitchFamily="34" charset="0"/>
              </a:rPr>
              <a:t>Upvalues give to Lua the full power of Lambda-Calculus. For programmers that do functional programming, this is a must.</a:t>
            </a:r>
          </a:p>
          <a:p>
            <a:pPr eaLnBrk="1" hangingPunct="1"/>
            <a:r>
              <a:rPr lang="en-US" smtClean="0">
                <a:latin typeface="Arial" pitchFamily="34" charset="0"/>
              </a:rPr>
              <a:t>Like functions as first-class values, this is the kind of mechanism that most people do not understand how useful it can be. Nevertheless, even those people take great advantage of upvalues. The next slides show a somewhat unexpected use of upvalues that plays a key role in CGILua architecture.</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7"/>
          <p:cNvSpPr>
            <a:spLocks noGrp="1" noChangeArrowheads="1"/>
          </p:cNvSpPr>
          <p:nvPr>
            <p:ph type="sldNum" sz="quarter" idx="5"/>
          </p:nvPr>
        </p:nvSpPr>
        <p:spPr>
          <a:noFill/>
        </p:spPr>
        <p:txBody>
          <a:bodyPr/>
          <a:lstStyle/>
          <a:p>
            <a:fld id="{BF3B9B66-A58A-4AC5-AC7F-E303936DF5AF}" type="slidenum">
              <a:rPr lang="en-GB">
                <a:latin typeface="Arial" pitchFamily="34" charset="0"/>
              </a:rPr>
              <a:pPr/>
              <a:t>22</a:t>
            </a:fld>
            <a:endParaRPr lang="en-GB">
              <a:latin typeface="Arial" pitchFamily="34" charset="0"/>
            </a:endParaRPr>
          </a:p>
        </p:txBody>
      </p:sp>
      <p:sp>
        <p:nvSpPr>
          <p:cNvPr id="101379" name="Rectangle 2"/>
          <p:cNvSpPr>
            <a:spLocks noGrp="1" noRot="1" noChangeAspect="1" noChangeArrowheads="1" noTextEdit="1"/>
          </p:cNvSpPr>
          <p:nvPr>
            <p:ph type="sldImg"/>
          </p:nvPr>
        </p:nvSpPr>
        <p:spPr>
          <a:xfrm>
            <a:off x="3481388" y="2216150"/>
            <a:ext cx="0" cy="0"/>
          </a:xfrm>
          <a:ln/>
        </p:spPr>
      </p:sp>
      <p:sp>
        <p:nvSpPr>
          <p:cNvPr id="101380" name="Rectangle 3"/>
          <p:cNvSpPr>
            <a:spLocks noGrp="1" noChangeArrowheads="1"/>
          </p:cNvSpPr>
          <p:nvPr>
            <p:ph type="body" idx="1"/>
          </p:nvPr>
        </p:nvSpPr>
        <p:spPr>
          <a:xfrm>
            <a:off x="914400" y="4343400"/>
            <a:ext cx="15889288" cy="695325"/>
          </a:xfrm>
          <a:noFill/>
          <a:ln/>
        </p:spPr>
        <p:txBody>
          <a:bodyPr/>
          <a:lstStyle/>
          <a:p>
            <a:pPr eaLnBrk="1" hangingPunct="1"/>
            <a:r>
              <a:rPr lang="en-US" smtClean="0">
                <a:latin typeface="Arial" pitchFamily="34" charset="0"/>
              </a:rPr>
              <a:t>In the last example, “foreach” is a predefined function that applies a given function over all elements of a given table. For each element, the function is called with two arguments, the index and the value.</a:t>
            </a:r>
          </a:p>
          <a:p>
            <a:pPr eaLnBrk="1" hangingPunct="1"/>
            <a:r>
              <a:rPr lang="en-US" smtClean="0">
                <a:latin typeface="Arial" pitchFamily="34" charset="0"/>
              </a:rPr>
              <a:t>Functions as first class values is a key mechanism in Lua; albeit few people do functional programming in Lua, this facility is used for Object-oriented programming in Lua, for redefining functions, and many other goods things. We will see some of them later.  </a:t>
            </a: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a:spLocks noGrp="1" noChangeArrowheads="1"/>
          </p:cNvSpPr>
          <p:nvPr>
            <p:ph type="sldNum" sz="quarter" idx="5"/>
          </p:nvPr>
        </p:nvSpPr>
        <p:spPr>
          <a:noFill/>
        </p:spPr>
        <p:txBody>
          <a:bodyPr/>
          <a:lstStyle/>
          <a:p>
            <a:fld id="{69689685-D020-4E5D-A61A-1CA6C0AA7141}" type="slidenum">
              <a:rPr lang="en-US">
                <a:latin typeface="Arial" pitchFamily="34" charset="0"/>
              </a:rPr>
              <a:pPr/>
              <a:t>23</a:t>
            </a:fld>
            <a:endParaRPr lang="en-US">
              <a:latin typeface="Arial" pitchFamily="34" charset="0"/>
            </a:endParaRPr>
          </a:p>
        </p:txBody>
      </p:sp>
      <p:sp>
        <p:nvSpPr>
          <p:cNvPr id="102403" name="Rectangle 4"/>
          <p:cNvSpPr>
            <a:spLocks noGrp="1" noRot="1" noChangeAspect="1" noChangeArrowheads="1" noTextEdit="1"/>
          </p:cNvSpPr>
          <p:nvPr>
            <p:ph type="sldImg"/>
          </p:nvPr>
        </p:nvSpPr>
        <p:spPr>
          <a:xfrm>
            <a:off x="1128713" y="609600"/>
            <a:ext cx="4675187" cy="3505200"/>
          </a:xfrm>
          <a:solidFill>
            <a:srgbClr val="FFFFFF"/>
          </a:solidFill>
          <a:ln/>
        </p:spPr>
      </p:sp>
      <p:sp>
        <p:nvSpPr>
          <p:cNvPr id="102404" name="Rectangle 5"/>
          <p:cNvSpPr>
            <a:spLocks noGrp="1" noChangeArrowheads="1"/>
          </p:cNvSpPr>
          <p:nvPr>
            <p:ph type="body" idx="1"/>
          </p:nvPr>
        </p:nvSpPr>
        <p:spPr>
          <a:xfrm>
            <a:off x="914400" y="4343400"/>
            <a:ext cx="5029200" cy="1535113"/>
          </a:xfrm>
          <a:noFill/>
          <a:ln/>
        </p:spPr>
        <p:txBody>
          <a:bodyPr/>
          <a:lstStyle/>
          <a:p>
            <a:pPr eaLnBrk="1" hangingPunct="1"/>
            <a:r>
              <a:rPr lang="en-US" smtClean="0">
                <a:latin typeface="Arial" pitchFamily="34" charset="0"/>
              </a:rPr>
              <a:t>This is a big difference between tables in Lua and associative arrays in other languages, such as AWK and Tcl. Tables in Lua are “objects”, in the sense of Hoare, that is, dynamically allocated “things” manipulated through pointers to them.</a:t>
            </a:r>
          </a:p>
          <a:p>
            <a:pPr eaLnBrk="1" hangingPunct="1"/>
            <a:r>
              <a:rPr lang="en-US" smtClean="0">
                <a:latin typeface="Arial" pitchFamily="34" charset="0"/>
              </a:rPr>
              <a:t>Tables in Lua can directly represent dynamic structures such as trees and graphs, even cyclic structures.</a:t>
            </a:r>
          </a:p>
          <a:p>
            <a:pPr eaLnBrk="1" hangingPunct="1"/>
            <a:r>
              <a:rPr lang="en-US" smtClean="0">
                <a:latin typeface="Arial" pitchFamily="34" charset="0"/>
              </a:rPr>
              <a:t>Moreover, tables allow an Object-Oriented style of programming in Lua; see later.</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7"/>
          <p:cNvSpPr>
            <a:spLocks noGrp="1" noChangeArrowheads="1"/>
          </p:cNvSpPr>
          <p:nvPr>
            <p:ph type="sldNum" sz="quarter" idx="5"/>
          </p:nvPr>
        </p:nvSpPr>
        <p:spPr>
          <a:noFill/>
        </p:spPr>
        <p:txBody>
          <a:bodyPr/>
          <a:lstStyle/>
          <a:p>
            <a:fld id="{5ECE25E7-D40F-48C9-AC0B-4EFBD65F4365}" type="slidenum">
              <a:rPr lang="en-GB">
                <a:latin typeface="Arial" pitchFamily="34" charset="0"/>
              </a:rPr>
              <a:pPr/>
              <a:t>24</a:t>
            </a:fld>
            <a:endParaRPr lang="en-GB">
              <a:latin typeface="Arial" pitchFamily="34" charset="0"/>
            </a:endParaRPr>
          </a:p>
        </p:txBody>
      </p:sp>
      <p:sp>
        <p:nvSpPr>
          <p:cNvPr id="103427" name="Rectangle 2"/>
          <p:cNvSpPr>
            <a:spLocks noGrp="1" noRot="1" noChangeAspect="1" noChangeArrowheads="1" noTextEdit="1"/>
          </p:cNvSpPr>
          <p:nvPr>
            <p:ph type="sldImg"/>
          </p:nvPr>
        </p:nvSpPr>
        <p:spPr>
          <a:xfrm>
            <a:off x="3481388" y="2216150"/>
            <a:ext cx="0" cy="0"/>
          </a:xfrm>
          <a:ln/>
        </p:spPr>
      </p:sp>
      <p:sp>
        <p:nvSpPr>
          <p:cNvPr id="103428" name="Rectangle 3"/>
          <p:cNvSpPr>
            <a:spLocks noGrp="1" noChangeArrowheads="1"/>
          </p:cNvSpPr>
          <p:nvPr>
            <p:ph type="body" idx="1"/>
          </p:nvPr>
        </p:nvSpPr>
        <p:spPr>
          <a:xfrm>
            <a:off x="914400" y="4343400"/>
            <a:ext cx="12368213" cy="512763"/>
          </a:xfrm>
          <a:noFill/>
          <a:ln/>
        </p:spPr>
        <p:txBody>
          <a:bodyPr/>
          <a:lstStyle/>
          <a:p>
            <a:pPr eaLnBrk="1" hangingPunct="1"/>
            <a:r>
              <a:rPr lang="en-US" smtClean="0">
                <a:latin typeface="Arial" pitchFamily="34" charset="0"/>
              </a:rPr>
              <a:t>This is only to illustrate how OO can be done in Lua. There is much more to say about that, but CGILua does not use those facilities, so this is not our focus here.</a:t>
            </a:r>
          </a:p>
          <a:p>
            <a:pPr eaLnBrk="1" hangingPunct="1"/>
            <a:r>
              <a:rPr lang="en-US" smtClean="0">
                <a:latin typeface="Arial" pitchFamily="34" charset="0"/>
              </a:rPr>
              <a:t>Specifically, in the above scheme we miss inheritance. Lua does not provide inheritance, but it is very easy to implement delegation. With delegation, we can do a “prototype-base” OO programming.</a:t>
            </a: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7"/>
          <p:cNvSpPr>
            <a:spLocks noGrp="1" noChangeArrowheads="1"/>
          </p:cNvSpPr>
          <p:nvPr>
            <p:ph type="sldNum" sz="quarter" idx="5"/>
          </p:nvPr>
        </p:nvSpPr>
        <p:spPr>
          <a:noFill/>
        </p:spPr>
        <p:txBody>
          <a:bodyPr/>
          <a:lstStyle/>
          <a:p>
            <a:fld id="{2A71B13E-85E4-4ECB-8D76-AC260B759DBB}" type="slidenum">
              <a:rPr lang="en-GB">
                <a:latin typeface="Arial" pitchFamily="34" charset="0"/>
              </a:rPr>
              <a:pPr/>
              <a:t>25</a:t>
            </a:fld>
            <a:endParaRPr lang="en-GB">
              <a:latin typeface="Arial" pitchFamily="34" charset="0"/>
            </a:endParaRPr>
          </a:p>
        </p:txBody>
      </p:sp>
      <p:sp>
        <p:nvSpPr>
          <p:cNvPr id="104451" name="Rectangle 2"/>
          <p:cNvSpPr>
            <a:spLocks noGrp="1" noRot="1" noChangeAspect="1" noChangeArrowheads="1" noTextEdit="1"/>
          </p:cNvSpPr>
          <p:nvPr>
            <p:ph type="sldImg"/>
          </p:nvPr>
        </p:nvSpPr>
        <p:spPr>
          <a:ln/>
        </p:spPr>
      </p:sp>
      <p:sp>
        <p:nvSpPr>
          <p:cNvPr id="104452" name="Rectangle 3"/>
          <p:cNvSpPr>
            <a:spLocks noGrp="1" noChangeArrowheads="1"/>
          </p:cNvSpPr>
          <p:nvPr>
            <p:ph type="body" idx="1"/>
          </p:nvPr>
        </p:nvSpPr>
        <p:spPr>
          <a:noFill/>
          <a:ln/>
        </p:spPr>
        <p:txBody>
          <a:bodyPr/>
          <a:lstStyle/>
          <a:p>
            <a:pPr eaLnBrk="1" hangingPunct="1"/>
            <a:endParaRPr lang="pt-BR" smtClean="0">
              <a:latin typeface="Arial" pitchFamily="34"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7"/>
          <p:cNvSpPr>
            <a:spLocks noGrp="1" noChangeArrowheads="1"/>
          </p:cNvSpPr>
          <p:nvPr>
            <p:ph type="sldNum" sz="quarter" idx="5"/>
          </p:nvPr>
        </p:nvSpPr>
        <p:spPr>
          <a:noFill/>
        </p:spPr>
        <p:txBody>
          <a:bodyPr/>
          <a:lstStyle/>
          <a:p>
            <a:fld id="{BD59581A-3CDD-40E5-A6D0-2EC8A0698BC1}" type="slidenum">
              <a:rPr lang="en-GB">
                <a:latin typeface="Arial" pitchFamily="34" charset="0"/>
              </a:rPr>
              <a:pPr/>
              <a:t>26</a:t>
            </a:fld>
            <a:endParaRPr lang="en-GB">
              <a:latin typeface="Arial" pitchFamily="34" charset="0"/>
            </a:endParaRPr>
          </a:p>
        </p:txBody>
      </p:sp>
      <p:sp>
        <p:nvSpPr>
          <p:cNvPr id="105475" name="Rectangle 2"/>
          <p:cNvSpPr>
            <a:spLocks noGrp="1" noRot="1" noChangeAspect="1" noChangeArrowheads="1" noTextEdit="1"/>
          </p:cNvSpPr>
          <p:nvPr>
            <p:ph type="sldImg"/>
          </p:nvPr>
        </p:nvSpPr>
        <p:spPr>
          <a:xfrm>
            <a:off x="1147763" y="711200"/>
            <a:ext cx="4560887" cy="3421063"/>
          </a:xfrm>
          <a:ln/>
        </p:spPr>
      </p:sp>
      <p:sp>
        <p:nvSpPr>
          <p:cNvPr id="105476" name="Rectangle 3"/>
          <p:cNvSpPr>
            <a:spLocks noGrp="1" noChangeArrowheads="1"/>
          </p:cNvSpPr>
          <p:nvPr>
            <p:ph type="body" idx="1"/>
          </p:nvPr>
        </p:nvSpPr>
        <p:spPr>
          <a:xfrm>
            <a:off x="914400" y="4354513"/>
            <a:ext cx="4964113" cy="1450975"/>
          </a:xfrm>
          <a:noFill/>
          <a:ln/>
        </p:spPr>
        <p:txBody>
          <a:bodyPr/>
          <a:lstStyle/>
          <a:p>
            <a:pPr eaLnBrk="1" hangingPunct="1"/>
            <a:endParaRPr lang="pt-BR" smtClean="0">
              <a:latin typeface="Arial" pitchFamily="34"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7"/>
          <p:cNvSpPr>
            <a:spLocks noGrp="1" noChangeArrowheads="1"/>
          </p:cNvSpPr>
          <p:nvPr>
            <p:ph type="sldNum" sz="quarter" idx="5"/>
          </p:nvPr>
        </p:nvSpPr>
        <p:spPr>
          <a:noFill/>
        </p:spPr>
        <p:txBody>
          <a:bodyPr/>
          <a:lstStyle/>
          <a:p>
            <a:fld id="{865E3952-EC18-47EA-A039-20E70196616C}" type="slidenum">
              <a:rPr lang="en-GB">
                <a:latin typeface="Arial" pitchFamily="34" charset="0"/>
              </a:rPr>
              <a:pPr/>
              <a:t>27</a:t>
            </a:fld>
            <a:endParaRPr lang="en-GB">
              <a:latin typeface="Arial" pitchFamily="34" charset="0"/>
            </a:endParaRPr>
          </a:p>
        </p:txBody>
      </p:sp>
      <p:sp>
        <p:nvSpPr>
          <p:cNvPr id="106499" name="Rectangle 2"/>
          <p:cNvSpPr>
            <a:spLocks noGrp="1" noRot="1" noChangeAspect="1" noChangeArrowheads="1" noTextEdit="1"/>
          </p:cNvSpPr>
          <p:nvPr>
            <p:ph type="sldImg"/>
          </p:nvPr>
        </p:nvSpPr>
        <p:spPr>
          <a:xfrm>
            <a:off x="1147763" y="711200"/>
            <a:ext cx="4560887" cy="3421063"/>
          </a:xfrm>
          <a:ln/>
        </p:spPr>
      </p:sp>
      <p:sp>
        <p:nvSpPr>
          <p:cNvPr id="106500" name="Rectangle 3"/>
          <p:cNvSpPr>
            <a:spLocks noGrp="1" noChangeArrowheads="1"/>
          </p:cNvSpPr>
          <p:nvPr>
            <p:ph type="body" idx="1"/>
          </p:nvPr>
        </p:nvSpPr>
        <p:spPr>
          <a:xfrm>
            <a:off x="914400" y="4354513"/>
            <a:ext cx="4964113" cy="1450975"/>
          </a:xfrm>
          <a:noFill/>
          <a:ln/>
        </p:spPr>
        <p:txBody>
          <a:bodyPr/>
          <a:lstStyle/>
          <a:p>
            <a:pPr eaLnBrk="1" hangingPunct="1"/>
            <a:endParaRPr lang="pt-BR" smtClean="0">
              <a:latin typeface="Arial" pitchFamily="34"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7"/>
          <p:cNvSpPr>
            <a:spLocks noGrp="1" noChangeArrowheads="1"/>
          </p:cNvSpPr>
          <p:nvPr>
            <p:ph type="sldNum" sz="quarter" idx="5"/>
          </p:nvPr>
        </p:nvSpPr>
        <p:spPr>
          <a:noFill/>
        </p:spPr>
        <p:txBody>
          <a:bodyPr/>
          <a:lstStyle/>
          <a:p>
            <a:fld id="{8596EE5C-1074-4418-9E48-AA016F2F4B47}" type="slidenum">
              <a:rPr lang="en-GB">
                <a:latin typeface="Arial" pitchFamily="34" charset="0"/>
              </a:rPr>
              <a:pPr/>
              <a:t>28</a:t>
            </a:fld>
            <a:endParaRPr lang="en-GB">
              <a:latin typeface="Arial" pitchFamily="34" charset="0"/>
            </a:endParaRPr>
          </a:p>
        </p:txBody>
      </p:sp>
      <p:sp>
        <p:nvSpPr>
          <p:cNvPr id="107523" name="Rectangle 2"/>
          <p:cNvSpPr>
            <a:spLocks noGrp="1" noRot="1" noChangeAspect="1" noChangeArrowheads="1" noTextEdit="1"/>
          </p:cNvSpPr>
          <p:nvPr>
            <p:ph type="sldImg"/>
          </p:nvPr>
        </p:nvSpPr>
        <p:spPr>
          <a:xfrm>
            <a:off x="1147763" y="711200"/>
            <a:ext cx="4560887" cy="3421063"/>
          </a:xfrm>
          <a:ln/>
        </p:spPr>
      </p:sp>
      <p:sp>
        <p:nvSpPr>
          <p:cNvPr id="107524" name="Rectangle 3"/>
          <p:cNvSpPr>
            <a:spLocks noGrp="1" noChangeArrowheads="1"/>
          </p:cNvSpPr>
          <p:nvPr>
            <p:ph type="body" idx="1"/>
          </p:nvPr>
        </p:nvSpPr>
        <p:spPr>
          <a:xfrm>
            <a:off x="914400" y="4354513"/>
            <a:ext cx="4964113" cy="1450975"/>
          </a:xfrm>
          <a:noFill/>
          <a:ln/>
        </p:spPr>
        <p:txBody>
          <a:bodyPr/>
          <a:lstStyle/>
          <a:p>
            <a:pPr eaLnBrk="1" hangingPunct="1"/>
            <a:endParaRPr lang="pt-BR" smtClean="0">
              <a:latin typeface="Arial" pitchFamily="34" charset="0"/>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7"/>
          <p:cNvSpPr>
            <a:spLocks noGrp="1" noChangeArrowheads="1"/>
          </p:cNvSpPr>
          <p:nvPr>
            <p:ph type="sldNum" sz="quarter" idx="5"/>
          </p:nvPr>
        </p:nvSpPr>
        <p:spPr>
          <a:noFill/>
        </p:spPr>
        <p:txBody>
          <a:bodyPr/>
          <a:lstStyle/>
          <a:p>
            <a:fld id="{378D32D9-D47F-4948-A83B-141A4E43A103}" type="slidenum">
              <a:rPr lang="en-GB">
                <a:latin typeface="Arial" pitchFamily="34" charset="0"/>
              </a:rPr>
              <a:pPr/>
              <a:t>29</a:t>
            </a:fld>
            <a:endParaRPr lang="en-GB">
              <a:latin typeface="Arial" pitchFamily="34" charset="0"/>
            </a:endParaRPr>
          </a:p>
        </p:txBody>
      </p:sp>
      <p:sp>
        <p:nvSpPr>
          <p:cNvPr id="108547" name="Rectangle 2"/>
          <p:cNvSpPr>
            <a:spLocks noGrp="1" noRot="1" noChangeAspect="1" noChangeArrowheads="1" noTextEdit="1"/>
          </p:cNvSpPr>
          <p:nvPr>
            <p:ph type="sldImg"/>
          </p:nvPr>
        </p:nvSpPr>
        <p:spPr>
          <a:xfrm>
            <a:off x="1147763" y="711200"/>
            <a:ext cx="4560887" cy="3421063"/>
          </a:xfrm>
          <a:ln/>
        </p:spPr>
      </p:sp>
      <p:sp>
        <p:nvSpPr>
          <p:cNvPr id="108548" name="Rectangle 3"/>
          <p:cNvSpPr>
            <a:spLocks noGrp="1" noChangeArrowheads="1"/>
          </p:cNvSpPr>
          <p:nvPr>
            <p:ph type="body" idx="1"/>
          </p:nvPr>
        </p:nvSpPr>
        <p:spPr>
          <a:xfrm>
            <a:off x="914400" y="4354513"/>
            <a:ext cx="4964113" cy="1450975"/>
          </a:xfrm>
          <a:noFill/>
          <a:ln/>
        </p:spPr>
        <p:txBody>
          <a:bodyPr/>
          <a:lstStyle/>
          <a:p>
            <a:pPr eaLnBrk="1" hangingPunct="1"/>
            <a:endParaRPr lang="pt-BR" smtClean="0">
              <a:latin typeface="Arial" pitchFamily="34" charset="0"/>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a:xfrm>
            <a:off x="-10385425" y="-7094538"/>
            <a:ext cx="20770850" cy="15578138"/>
          </a:xfrm>
        </p:spPr>
      </p:sp>
      <p:sp>
        <p:nvSpPr>
          <p:cNvPr id="58371" name="Notes Placeholder 2"/>
          <p:cNvSpPr>
            <a:spLocks noGrp="1"/>
          </p:cNvSpPr>
          <p:nvPr>
            <p:ph type="body" idx="1"/>
          </p:nvPr>
        </p:nvSpPr>
        <p:spPr>
          <a:noFill/>
          <a:ln/>
        </p:spPr>
        <p:txBody>
          <a:bodyPr/>
          <a:lstStyle/>
          <a:p>
            <a:endParaRPr lang="pt-BR" smtClean="0">
              <a:latin typeface="Times New Roman" pitchFamily="16" charset="0"/>
            </a:endParaRPr>
          </a:p>
        </p:txBody>
      </p:sp>
      <p:sp>
        <p:nvSpPr>
          <p:cNvPr id="58372" name="Slide Number Placeholder 3"/>
          <p:cNvSpPr>
            <a:spLocks noGrp="1"/>
          </p:cNvSpPr>
          <p:nvPr>
            <p:ph type="sldNum" sz="quarter" idx="4294967295"/>
          </p:nvPr>
        </p:nvSpPr>
        <p:spPr bwMode="auto">
          <a:xfrm>
            <a:off x="3884613" y="8685213"/>
            <a:ext cx="2971800" cy="457200"/>
          </a:xfrm>
          <a:prstGeom prst="rect">
            <a:avLst/>
          </a:prstGeom>
          <a:noFill/>
          <a:ln>
            <a:miter lim="800000"/>
            <a:headEnd/>
            <a:tailEnd/>
          </a:ln>
        </p:spPr>
        <p:txBody>
          <a:bodyPr/>
          <a:lstStyle/>
          <a:p>
            <a:fld id="{C5E99230-CA32-4586-A274-A0170C43814C}" type="slidenum">
              <a:rPr lang="en-US"/>
              <a:pPr/>
              <a:t>30</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7"/>
          <p:cNvSpPr>
            <a:spLocks noGrp="1" noChangeArrowheads="1"/>
          </p:cNvSpPr>
          <p:nvPr>
            <p:ph type="sldNum" sz="quarter" idx="5"/>
          </p:nvPr>
        </p:nvSpPr>
        <p:spPr>
          <a:noFill/>
        </p:spPr>
        <p:txBody>
          <a:bodyPr/>
          <a:lstStyle/>
          <a:p>
            <a:fld id="{29462952-5CA0-4088-A0A6-389158C9C181}" type="slidenum">
              <a:rPr lang="en-US">
                <a:latin typeface="Arial" pitchFamily="34" charset="0"/>
              </a:rPr>
              <a:pPr/>
              <a:t>4</a:t>
            </a:fld>
            <a:endParaRPr lang="en-US">
              <a:latin typeface="Arial" pitchFamily="34" charset="0"/>
            </a:endParaRPr>
          </a:p>
        </p:txBody>
      </p:sp>
      <p:sp>
        <p:nvSpPr>
          <p:cNvPr id="82947" name="Rectangle 1028"/>
          <p:cNvSpPr>
            <a:spLocks noGrp="1" noRot="1" noChangeAspect="1" noChangeArrowheads="1" noTextEdit="1"/>
          </p:cNvSpPr>
          <p:nvPr>
            <p:ph type="sldImg"/>
          </p:nvPr>
        </p:nvSpPr>
        <p:spPr>
          <a:xfrm>
            <a:off x="1128713" y="609600"/>
            <a:ext cx="4675187" cy="3505200"/>
          </a:xfrm>
          <a:solidFill>
            <a:srgbClr val="FFFFFF"/>
          </a:solidFill>
          <a:ln/>
        </p:spPr>
      </p:sp>
      <p:sp>
        <p:nvSpPr>
          <p:cNvPr id="82948" name="Rectangle 1029"/>
          <p:cNvSpPr>
            <a:spLocks noGrp="1" noChangeArrowheads="1"/>
          </p:cNvSpPr>
          <p:nvPr>
            <p:ph type="body" idx="1"/>
          </p:nvPr>
        </p:nvSpPr>
        <p:spPr>
          <a:xfrm>
            <a:off x="914400" y="4343400"/>
            <a:ext cx="5029200" cy="422275"/>
          </a:xfrm>
          <a:noFill/>
          <a:ln/>
        </p:spPr>
        <p:txBody>
          <a:bodyPr/>
          <a:lstStyle/>
          <a:p>
            <a:pPr eaLnBrk="1" hangingPunct="1"/>
            <a:r>
              <a:rPr lang="en-US" smtClean="0">
                <a:latin typeface="Arial" pitchFamily="34" charset="0"/>
              </a:rPr>
              <a:t>Lua is smaller, faster and more portable than Tcl, Perl and Python. Simplicity and flexibility are more arguable qualities... </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7"/>
          <p:cNvSpPr>
            <a:spLocks noGrp="1" noChangeArrowheads="1"/>
          </p:cNvSpPr>
          <p:nvPr>
            <p:ph type="sldNum" sz="quarter" idx="5"/>
          </p:nvPr>
        </p:nvSpPr>
        <p:spPr>
          <a:noFill/>
        </p:spPr>
        <p:txBody>
          <a:bodyPr/>
          <a:lstStyle/>
          <a:p>
            <a:fld id="{43BBC749-45F1-4CF0-8931-938F86D8AC15}" type="slidenum">
              <a:rPr lang="en-US">
                <a:latin typeface="Arial" pitchFamily="34" charset="0"/>
              </a:rPr>
              <a:pPr/>
              <a:t>5</a:t>
            </a:fld>
            <a:endParaRPr lang="en-US">
              <a:latin typeface="Arial" pitchFamily="34" charset="0"/>
            </a:endParaRPr>
          </a:p>
        </p:txBody>
      </p:sp>
      <p:sp>
        <p:nvSpPr>
          <p:cNvPr id="83971" name="Rectangle 4"/>
          <p:cNvSpPr>
            <a:spLocks noGrp="1" noRot="1" noChangeAspect="1" noChangeArrowheads="1" noTextEdit="1"/>
          </p:cNvSpPr>
          <p:nvPr>
            <p:ph type="sldImg"/>
          </p:nvPr>
        </p:nvSpPr>
        <p:spPr>
          <a:xfrm>
            <a:off x="1128713" y="609600"/>
            <a:ext cx="4675187" cy="3505200"/>
          </a:xfrm>
          <a:solidFill>
            <a:srgbClr val="FFFFFF"/>
          </a:solidFill>
          <a:ln/>
        </p:spPr>
      </p:sp>
      <p:sp>
        <p:nvSpPr>
          <p:cNvPr id="83972" name="Rectangle 5"/>
          <p:cNvSpPr>
            <a:spLocks noGrp="1" noChangeArrowheads="1"/>
          </p:cNvSpPr>
          <p:nvPr>
            <p:ph type="body" idx="1"/>
          </p:nvPr>
        </p:nvSpPr>
        <p:spPr>
          <a:xfrm>
            <a:off x="914400" y="4343400"/>
            <a:ext cx="5029200" cy="758825"/>
          </a:xfrm>
          <a:noFill/>
          <a:ln/>
        </p:spPr>
        <p:txBody>
          <a:bodyPr/>
          <a:lstStyle/>
          <a:p>
            <a:pPr eaLnBrk="1" hangingPunct="1"/>
            <a:r>
              <a:rPr lang="en-US" smtClean="0">
                <a:latin typeface="Arial" pitchFamily="34" charset="0"/>
              </a:rPr>
              <a:t>CGILua is also spread, but mainly in Brazil. CGILua has got a commercial impact much bigger than Lua, and that created some pressure for documentation in Portuguese. Only recently we found the time to translate it to English...</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7"/>
          <p:cNvSpPr>
            <a:spLocks noGrp="1" noChangeArrowheads="1"/>
          </p:cNvSpPr>
          <p:nvPr>
            <p:ph type="sldNum" sz="quarter" idx="5"/>
          </p:nvPr>
        </p:nvSpPr>
        <p:spPr>
          <a:noFill/>
        </p:spPr>
        <p:txBody>
          <a:bodyPr/>
          <a:lstStyle/>
          <a:p>
            <a:fld id="{05FB4D53-FF5A-4F92-964B-CEA0058F9F19}" type="slidenum">
              <a:rPr lang="en-US">
                <a:latin typeface="Arial" pitchFamily="34" charset="0"/>
              </a:rPr>
              <a:pPr/>
              <a:t>6</a:t>
            </a:fld>
            <a:endParaRPr lang="en-US">
              <a:latin typeface="Arial" pitchFamily="34" charset="0"/>
            </a:endParaRPr>
          </a:p>
        </p:txBody>
      </p:sp>
      <p:sp>
        <p:nvSpPr>
          <p:cNvPr id="84995" name="Rectangle 4"/>
          <p:cNvSpPr>
            <a:spLocks noGrp="1" noRot="1" noChangeAspect="1" noChangeArrowheads="1" noTextEdit="1"/>
          </p:cNvSpPr>
          <p:nvPr>
            <p:ph type="sldImg"/>
          </p:nvPr>
        </p:nvSpPr>
        <p:spPr>
          <a:xfrm>
            <a:off x="1128713" y="609600"/>
            <a:ext cx="4675187" cy="3505200"/>
          </a:xfrm>
          <a:solidFill>
            <a:srgbClr val="FFFFFF"/>
          </a:solidFill>
          <a:ln/>
        </p:spPr>
      </p:sp>
      <p:sp>
        <p:nvSpPr>
          <p:cNvPr id="84996" name="Rectangle 5"/>
          <p:cNvSpPr>
            <a:spLocks noGrp="1" noChangeArrowheads="1"/>
          </p:cNvSpPr>
          <p:nvPr>
            <p:ph type="body" idx="1"/>
          </p:nvPr>
        </p:nvSpPr>
        <p:spPr>
          <a:noFill/>
          <a:ln/>
        </p:spPr>
        <p:txBody>
          <a:bodyPr/>
          <a:lstStyle/>
          <a:p>
            <a:pPr eaLnBrk="1" hangingPunct="1"/>
            <a:endParaRPr lang="pt-BR" smtClean="0">
              <a:latin typeface="Arial"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p:cNvSpPr>
            <a:spLocks noGrp="1" noChangeArrowheads="1"/>
          </p:cNvSpPr>
          <p:nvPr>
            <p:ph type="sldNum" sz="quarter" idx="5"/>
          </p:nvPr>
        </p:nvSpPr>
        <p:spPr>
          <a:noFill/>
        </p:spPr>
        <p:txBody>
          <a:bodyPr/>
          <a:lstStyle/>
          <a:p>
            <a:fld id="{01FF75E0-6312-4D5E-BC7B-039507F7A791}" type="slidenum">
              <a:rPr lang="en-GB">
                <a:latin typeface="Arial" pitchFamily="34" charset="0"/>
              </a:rPr>
              <a:pPr/>
              <a:t>7</a:t>
            </a:fld>
            <a:endParaRPr lang="en-GB">
              <a:latin typeface="Arial" pitchFamily="34" charset="0"/>
            </a:endParaRPr>
          </a:p>
        </p:txBody>
      </p:sp>
      <p:sp>
        <p:nvSpPr>
          <p:cNvPr id="86019" name="Rectangle 2"/>
          <p:cNvSpPr>
            <a:spLocks noGrp="1" noRot="1" noChangeAspect="1" noChangeArrowheads="1" noTextEdit="1"/>
          </p:cNvSpPr>
          <p:nvPr>
            <p:ph type="sldImg"/>
          </p:nvPr>
        </p:nvSpPr>
        <p:spPr>
          <a:ln/>
        </p:spPr>
      </p:sp>
      <p:sp>
        <p:nvSpPr>
          <p:cNvPr id="86020" name="Rectangle 3"/>
          <p:cNvSpPr>
            <a:spLocks noGrp="1" noChangeArrowheads="1"/>
          </p:cNvSpPr>
          <p:nvPr>
            <p:ph type="body" idx="1"/>
          </p:nvPr>
        </p:nvSpPr>
        <p:spPr>
          <a:noFill/>
          <a:ln/>
        </p:spPr>
        <p:txBody>
          <a:bodyPr/>
          <a:lstStyle/>
          <a:p>
            <a:pPr eaLnBrk="1" hangingPunct="1"/>
            <a:endParaRPr lang="pt-BR" smtClean="0">
              <a:latin typeface="Arial"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7"/>
          <p:cNvSpPr>
            <a:spLocks noGrp="1" noChangeArrowheads="1"/>
          </p:cNvSpPr>
          <p:nvPr>
            <p:ph type="sldNum" sz="quarter" idx="5"/>
          </p:nvPr>
        </p:nvSpPr>
        <p:spPr>
          <a:noFill/>
        </p:spPr>
        <p:txBody>
          <a:bodyPr/>
          <a:lstStyle/>
          <a:p>
            <a:fld id="{EAB204CB-E64D-41B2-8F77-84DB56A8FB8F}" type="slidenum">
              <a:rPr lang="en-GB">
                <a:latin typeface="Arial" pitchFamily="34" charset="0"/>
              </a:rPr>
              <a:pPr/>
              <a:t>8</a:t>
            </a:fld>
            <a:endParaRPr lang="en-GB">
              <a:latin typeface="Arial" pitchFamily="34" charset="0"/>
            </a:endParaRPr>
          </a:p>
        </p:txBody>
      </p:sp>
      <p:sp>
        <p:nvSpPr>
          <p:cNvPr id="87043" name="Rectangle 2"/>
          <p:cNvSpPr>
            <a:spLocks noGrp="1" noRot="1" noChangeAspect="1" noChangeArrowheads="1" noTextEdit="1"/>
          </p:cNvSpPr>
          <p:nvPr>
            <p:ph type="sldImg"/>
          </p:nvPr>
        </p:nvSpPr>
        <p:spPr>
          <a:xfrm>
            <a:off x="1147763" y="711200"/>
            <a:ext cx="4560887" cy="3421063"/>
          </a:xfrm>
          <a:ln/>
        </p:spPr>
      </p:sp>
      <p:sp>
        <p:nvSpPr>
          <p:cNvPr id="87044" name="Rectangle 3"/>
          <p:cNvSpPr>
            <a:spLocks noGrp="1" noChangeArrowheads="1"/>
          </p:cNvSpPr>
          <p:nvPr>
            <p:ph type="body" idx="1"/>
          </p:nvPr>
        </p:nvSpPr>
        <p:spPr>
          <a:xfrm>
            <a:off x="914400" y="4354513"/>
            <a:ext cx="4964113" cy="1450975"/>
          </a:xfrm>
          <a:noFill/>
          <a:ln/>
        </p:spPr>
        <p:txBody>
          <a:bodyPr/>
          <a:lstStyle/>
          <a:p>
            <a:pPr eaLnBrk="1" hangingPunct="1"/>
            <a:endParaRPr lang="pt-BR" smtClean="0">
              <a:latin typeface="Arial"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7"/>
          <p:cNvSpPr>
            <a:spLocks noGrp="1" noChangeArrowheads="1"/>
          </p:cNvSpPr>
          <p:nvPr>
            <p:ph type="sldNum" sz="quarter" idx="5"/>
          </p:nvPr>
        </p:nvSpPr>
        <p:spPr>
          <a:noFill/>
        </p:spPr>
        <p:txBody>
          <a:bodyPr/>
          <a:lstStyle/>
          <a:p>
            <a:fld id="{85789C94-0409-4CED-AFCC-9FD93D0A8159}" type="slidenum">
              <a:rPr lang="en-GB">
                <a:latin typeface="Arial" pitchFamily="34" charset="0"/>
              </a:rPr>
              <a:pPr/>
              <a:t>9</a:t>
            </a:fld>
            <a:endParaRPr lang="en-GB">
              <a:latin typeface="Arial" pitchFamily="34" charset="0"/>
            </a:endParaRPr>
          </a:p>
        </p:txBody>
      </p:sp>
      <p:sp>
        <p:nvSpPr>
          <p:cNvPr id="88067" name="Rectangle 2"/>
          <p:cNvSpPr>
            <a:spLocks noGrp="1" noRot="1" noChangeAspect="1" noChangeArrowheads="1" noTextEdit="1"/>
          </p:cNvSpPr>
          <p:nvPr>
            <p:ph type="sldImg"/>
          </p:nvPr>
        </p:nvSpPr>
        <p:spPr>
          <a:xfrm>
            <a:off x="1147763" y="711200"/>
            <a:ext cx="4560887" cy="3421063"/>
          </a:xfrm>
          <a:ln/>
        </p:spPr>
      </p:sp>
      <p:sp>
        <p:nvSpPr>
          <p:cNvPr id="88068" name="Rectangle 3"/>
          <p:cNvSpPr>
            <a:spLocks noGrp="1" noChangeArrowheads="1"/>
          </p:cNvSpPr>
          <p:nvPr>
            <p:ph type="body" idx="1"/>
          </p:nvPr>
        </p:nvSpPr>
        <p:spPr>
          <a:xfrm>
            <a:off x="914400" y="4354513"/>
            <a:ext cx="4964113" cy="1450975"/>
          </a:xfrm>
          <a:noFill/>
          <a:ln/>
        </p:spPr>
        <p:txBody>
          <a:bodyPr/>
          <a:lstStyle/>
          <a:p>
            <a:pPr eaLnBrk="1" hangingPunct="1"/>
            <a:endParaRPr lang="pt-BR" smtClean="0">
              <a:latin typeface="Arial"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7"/>
          <p:cNvSpPr>
            <a:spLocks noGrp="1" noChangeArrowheads="1"/>
          </p:cNvSpPr>
          <p:nvPr>
            <p:ph type="sldNum" sz="quarter" idx="5"/>
          </p:nvPr>
        </p:nvSpPr>
        <p:spPr>
          <a:noFill/>
        </p:spPr>
        <p:txBody>
          <a:bodyPr/>
          <a:lstStyle/>
          <a:p>
            <a:fld id="{585E0EBB-ECEC-4A7B-B5A0-04CDE8CE66C2}" type="slidenum">
              <a:rPr lang="en-GB">
                <a:latin typeface="Arial" pitchFamily="34" charset="0"/>
              </a:rPr>
              <a:pPr/>
              <a:t>10</a:t>
            </a:fld>
            <a:endParaRPr lang="en-GB">
              <a:latin typeface="Arial" pitchFamily="34" charset="0"/>
            </a:endParaRPr>
          </a:p>
        </p:txBody>
      </p:sp>
      <p:sp>
        <p:nvSpPr>
          <p:cNvPr id="89091" name="Rectangle 2"/>
          <p:cNvSpPr>
            <a:spLocks noGrp="1" noRot="1" noChangeAspect="1" noChangeArrowheads="1" noTextEdit="1"/>
          </p:cNvSpPr>
          <p:nvPr>
            <p:ph type="sldImg"/>
          </p:nvPr>
        </p:nvSpPr>
        <p:spPr>
          <a:xfrm>
            <a:off x="1147763" y="711200"/>
            <a:ext cx="4560887" cy="3421063"/>
          </a:xfrm>
          <a:ln/>
        </p:spPr>
      </p:sp>
      <p:sp>
        <p:nvSpPr>
          <p:cNvPr id="89092" name="Rectangle 3"/>
          <p:cNvSpPr>
            <a:spLocks noGrp="1" noChangeArrowheads="1"/>
          </p:cNvSpPr>
          <p:nvPr>
            <p:ph type="body" idx="1"/>
          </p:nvPr>
        </p:nvSpPr>
        <p:spPr>
          <a:xfrm>
            <a:off x="914400" y="4354513"/>
            <a:ext cx="4964113" cy="1450975"/>
          </a:xfrm>
          <a:noFill/>
          <a:ln/>
        </p:spPr>
        <p:txBody>
          <a:bodyPr/>
          <a:lstStyle/>
          <a:p>
            <a:pPr eaLnBrk="1" hangingPunct="1"/>
            <a:endParaRPr lang="pt-BR" smtClean="0">
              <a:latin typeface="Arial"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pt-B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pt-BR"/>
          </a:p>
        </p:txBody>
      </p:sp>
      <p:sp>
        <p:nvSpPr>
          <p:cNvPr id="4" name="Date Placeholder 3"/>
          <p:cNvSpPr>
            <a:spLocks noGrp="1"/>
          </p:cNvSpPr>
          <p:nvPr>
            <p:ph type="dt" sz="half" idx="10"/>
          </p:nvPr>
        </p:nvSpPr>
        <p:spPr/>
        <p:txBody>
          <a:bodyPr/>
          <a:lstStyle/>
          <a:p>
            <a:fld id="{D962D087-A8BE-4327-9D3A-9B259815B31C}" type="datetimeFigureOut">
              <a:rPr lang="pt-BR" smtClean="0"/>
              <a:pPr/>
              <a:t>26/2/2010</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DDFF1D84-A3DE-4654-9FBF-6CB50FD2E51A}" type="slidenum">
              <a:rPr lang="pt-BR" smtClean="0"/>
              <a:pPr/>
              <a:t>‹#›</a:t>
            </a:fld>
            <a:endParaRPr lang="pt-B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pt-B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BR"/>
          </a:p>
        </p:txBody>
      </p:sp>
      <p:sp>
        <p:nvSpPr>
          <p:cNvPr id="4" name="Date Placeholder 3"/>
          <p:cNvSpPr>
            <a:spLocks noGrp="1"/>
          </p:cNvSpPr>
          <p:nvPr>
            <p:ph type="dt" sz="half" idx="10"/>
          </p:nvPr>
        </p:nvSpPr>
        <p:spPr/>
        <p:txBody>
          <a:bodyPr/>
          <a:lstStyle/>
          <a:p>
            <a:fld id="{D962D087-A8BE-4327-9D3A-9B259815B31C}" type="datetimeFigureOut">
              <a:rPr lang="pt-BR" smtClean="0"/>
              <a:pPr/>
              <a:t>26/2/2010</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DDFF1D84-A3DE-4654-9FBF-6CB50FD2E51A}" type="slidenum">
              <a:rPr lang="pt-BR" smtClean="0"/>
              <a:pPr/>
              <a:t>‹#›</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pt-B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BR"/>
          </a:p>
        </p:txBody>
      </p:sp>
      <p:sp>
        <p:nvSpPr>
          <p:cNvPr id="4" name="Date Placeholder 3"/>
          <p:cNvSpPr>
            <a:spLocks noGrp="1"/>
          </p:cNvSpPr>
          <p:nvPr>
            <p:ph type="dt" sz="half" idx="10"/>
          </p:nvPr>
        </p:nvSpPr>
        <p:spPr/>
        <p:txBody>
          <a:bodyPr/>
          <a:lstStyle/>
          <a:p>
            <a:fld id="{D962D087-A8BE-4327-9D3A-9B259815B31C}" type="datetimeFigureOut">
              <a:rPr lang="pt-BR" smtClean="0"/>
              <a:pPr/>
              <a:t>26/2/2010</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DDFF1D84-A3DE-4654-9FBF-6CB50FD2E51A}" type="slidenum">
              <a:rPr lang="pt-BR" smtClean="0"/>
              <a:pPr/>
              <a:t>‹#›</a:t>
            </a:fld>
            <a:endParaRPr lang="pt-B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ítulo, texto e conteúdo">
    <p:spTree>
      <p:nvGrpSpPr>
        <p:cNvPr id="1" name=""/>
        <p:cNvGrpSpPr/>
        <p:nvPr/>
      </p:nvGrpSpPr>
      <p:grpSpPr>
        <a:xfrm>
          <a:off x="0" y="0"/>
          <a:ext cx="0" cy="0"/>
          <a:chOff x="0" y="0"/>
          <a:chExt cx="0" cy="0"/>
        </a:xfrm>
      </p:grpSpPr>
      <p:sp>
        <p:nvSpPr>
          <p:cNvPr id="2" name="Título 1"/>
          <p:cNvSpPr>
            <a:spLocks noGrp="1"/>
          </p:cNvSpPr>
          <p:nvPr>
            <p:ph type="title"/>
          </p:nvPr>
        </p:nvSpPr>
        <p:spPr>
          <a:xfrm>
            <a:off x="233363" y="173038"/>
            <a:ext cx="8623300" cy="787400"/>
          </a:xfrm>
        </p:spPr>
        <p:txBody>
          <a:bodyPr/>
          <a:lstStyle/>
          <a:p>
            <a:r>
              <a:rPr lang="pt-BR" smtClean="0"/>
              <a:t>Clique para editar o estilo do título mestre</a:t>
            </a:r>
            <a:endParaRPr lang="pt-BR"/>
          </a:p>
        </p:txBody>
      </p:sp>
      <p:sp>
        <p:nvSpPr>
          <p:cNvPr id="3" name="Espaço Reservado para Texto 2"/>
          <p:cNvSpPr>
            <a:spLocks noGrp="1"/>
          </p:cNvSpPr>
          <p:nvPr>
            <p:ph type="body" sz="half" idx="1"/>
          </p:nvPr>
        </p:nvSpPr>
        <p:spPr>
          <a:xfrm>
            <a:off x="222250" y="1123950"/>
            <a:ext cx="4264025" cy="4806950"/>
          </a:xfrm>
        </p:spPr>
        <p:txBody>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4638675" y="1123950"/>
            <a:ext cx="4264025" cy="4806950"/>
          </a:xfrm>
        </p:spPr>
        <p:txBody>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Rectangle 4"/>
          <p:cNvSpPr>
            <a:spLocks noGrp="1" noChangeArrowheads="1"/>
          </p:cNvSpPr>
          <p:nvPr>
            <p:ph type="ftr" sz="quarter" idx="10"/>
          </p:nvPr>
        </p:nvSpPr>
        <p:spPr>
          <a:ln/>
        </p:spPr>
        <p:txBody>
          <a:bodyPr/>
          <a:lstStyle>
            <a:lvl1pPr>
              <a:defRPr/>
            </a:lvl1pPr>
          </a:lstStyle>
          <a:p>
            <a:pPr>
              <a:defRPr/>
            </a:pPr>
            <a:endParaRPr lang="en-US"/>
          </a:p>
        </p:txBody>
      </p:sp>
      <p:sp>
        <p:nvSpPr>
          <p:cNvPr id="6" name="Rectangle 5"/>
          <p:cNvSpPr>
            <a:spLocks noGrp="1" noChangeArrowheads="1"/>
          </p:cNvSpPr>
          <p:nvPr>
            <p:ph type="sldNum" sz="quarter" idx="11"/>
          </p:nvPr>
        </p:nvSpPr>
        <p:spPr>
          <a:ln/>
        </p:spPr>
        <p:txBody>
          <a:bodyPr/>
          <a:lstStyle>
            <a:lvl1pPr>
              <a:defRPr/>
            </a:lvl1pPr>
          </a:lstStyle>
          <a:p>
            <a:pPr>
              <a:defRPr/>
            </a:pPr>
            <a:fld id="{25B5C302-7A6E-4468-9E3E-2EAF3B603A03}"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2"/>
          <p:cNvSpPr>
            <a:spLocks noChangeArrowheads="1"/>
          </p:cNvSpPr>
          <p:nvPr/>
        </p:nvSpPr>
        <p:spPr bwMode="hidden">
          <a:xfrm>
            <a:off x="0" y="0"/>
            <a:ext cx="3505200" cy="6858000"/>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a:buFont typeface="Arial" pitchFamily="34" charset="0"/>
              <a:buNone/>
              <a:defRPr/>
            </a:pPr>
            <a:endParaRPr lang="pt-BR" sz="2400">
              <a:latin typeface="Times New Roman" pitchFamily="18" charset="0"/>
            </a:endParaRPr>
          </a:p>
        </p:txBody>
      </p:sp>
      <p:sp>
        <p:nvSpPr>
          <p:cNvPr id="5" name="Rectangle 3"/>
          <p:cNvSpPr>
            <a:spLocks noChangeArrowheads="1"/>
          </p:cNvSpPr>
          <p:nvPr/>
        </p:nvSpPr>
        <p:spPr bwMode="hidden">
          <a:xfrm>
            <a:off x="1716088" y="1690688"/>
            <a:ext cx="7427912" cy="2533650"/>
          </a:xfrm>
          <a:prstGeom prst="rect">
            <a:avLst/>
          </a:prstGeom>
          <a:solidFill>
            <a:srgbClr val="08479C"/>
          </a:solidFill>
          <a:ln w="9525">
            <a:noFill/>
            <a:miter lim="800000"/>
            <a:headEnd/>
            <a:tailEnd/>
          </a:ln>
        </p:spPr>
        <p:txBody>
          <a:bodyPr/>
          <a:lstStyle/>
          <a:p>
            <a:pPr>
              <a:buFont typeface="Arial" pitchFamily="34" charset="0"/>
              <a:buNone/>
              <a:defRPr/>
            </a:pPr>
            <a:endParaRPr lang="pt-BR" sz="2400">
              <a:latin typeface="Times New Roman" pitchFamily="18" charset="0"/>
            </a:endParaRPr>
          </a:p>
        </p:txBody>
      </p:sp>
      <p:grpSp>
        <p:nvGrpSpPr>
          <p:cNvPr id="2" name="Group 4"/>
          <p:cNvGrpSpPr>
            <a:grpSpLocks/>
          </p:cNvGrpSpPr>
          <p:nvPr/>
        </p:nvGrpSpPr>
        <p:grpSpPr bwMode="auto">
          <a:xfrm>
            <a:off x="0" y="1066800"/>
            <a:ext cx="2867025" cy="3157538"/>
            <a:chOff x="0" y="672"/>
            <a:chExt cx="1806" cy="1989"/>
          </a:xfrm>
        </p:grpSpPr>
        <p:sp>
          <p:nvSpPr>
            <p:cNvPr id="7" name="Rectangle 5"/>
            <p:cNvSpPr>
              <a:spLocks noChangeArrowheads="1"/>
            </p:cNvSpPr>
            <p:nvPr userDrawn="1"/>
          </p:nvSpPr>
          <p:spPr bwMode="auto">
            <a:xfrm>
              <a:off x="361" y="2257"/>
              <a:ext cx="363" cy="404"/>
            </a:xfrm>
            <a:prstGeom prst="rect">
              <a:avLst/>
            </a:prstGeom>
            <a:solidFill>
              <a:schemeClr val="accent2"/>
            </a:solidFill>
            <a:ln w="9525">
              <a:noFill/>
              <a:miter lim="800000"/>
              <a:headEnd/>
              <a:tailEnd/>
            </a:ln>
          </p:spPr>
          <p:txBody>
            <a:bodyPr/>
            <a:lstStyle/>
            <a:p>
              <a:pPr>
                <a:buFont typeface="Arial" pitchFamily="34" charset="0"/>
                <a:buNone/>
                <a:defRPr/>
              </a:pPr>
              <a:endParaRPr lang="pt-BR" sz="2400">
                <a:latin typeface="Times New Roman" pitchFamily="18" charset="0"/>
              </a:endParaRPr>
            </a:p>
          </p:txBody>
        </p:sp>
        <p:sp>
          <p:nvSpPr>
            <p:cNvPr id="8" name="Rectangle 6"/>
            <p:cNvSpPr>
              <a:spLocks noChangeArrowheads="1"/>
            </p:cNvSpPr>
            <p:nvPr userDrawn="1"/>
          </p:nvSpPr>
          <p:spPr bwMode="auto">
            <a:xfrm>
              <a:off x="1081" y="1065"/>
              <a:ext cx="362" cy="405"/>
            </a:xfrm>
            <a:prstGeom prst="rect">
              <a:avLst/>
            </a:prstGeom>
            <a:solidFill>
              <a:schemeClr val="folHlink"/>
            </a:solidFill>
            <a:ln w="9525">
              <a:noFill/>
              <a:miter lim="800000"/>
              <a:headEnd/>
              <a:tailEnd/>
            </a:ln>
          </p:spPr>
          <p:txBody>
            <a:bodyPr/>
            <a:lstStyle/>
            <a:p>
              <a:pPr>
                <a:buFont typeface="Arial" pitchFamily="34" charset="0"/>
                <a:buNone/>
                <a:defRPr/>
              </a:pPr>
              <a:endParaRPr lang="pt-BR" sz="2400">
                <a:latin typeface="Times New Roman" pitchFamily="18" charset="0"/>
              </a:endParaRPr>
            </a:p>
          </p:txBody>
        </p:sp>
        <p:sp>
          <p:nvSpPr>
            <p:cNvPr id="9" name="Rectangle 7"/>
            <p:cNvSpPr>
              <a:spLocks noChangeArrowheads="1"/>
            </p:cNvSpPr>
            <p:nvPr userDrawn="1"/>
          </p:nvSpPr>
          <p:spPr bwMode="auto">
            <a:xfrm>
              <a:off x="1437" y="672"/>
              <a:ext cx="369" cy="400"/>
            </a:xfrm>
            <a:prstGeom prst="rect">
              <a:avLst/>
            </a:prstGeom>
            <a:solidFill>
              <a:schemeClr val="folHlink"/>
            </a:solidFill>
            <a:ln w="9525">
              <a:noFill/>
              <a:miter lim="800000"/>
              <a:headEnd/>
              <a:tailEnd/>
            </a:ln>
          </p:spPr>
          <p:txBody>
            <a:bodyPr/>
            <a:lstStyle/>
            <a:p>
              <a:pPr>
                <a:buFont typeface="Arial" pitchFamily="34" charset="0"/>
                <a:buNone/>
                <a:defRPr/>
              </a:pPr>
              <a:endParaRPr lang="pt-BR" sz="2400">
                <a:latin typeface="Times New Roman" pitchFamily="18" charset="0"/>
              </a:endParaRPr>
            </a:p>
          </p:txBody>
        </p:sp>
        <p:sp>
          <p:nvSpPr>
            <p:cNvPr id="10" name="Rectangle 8"/>
            <p:cNvSpPr>
              <a:spLocks noChangeArrowheads="1"/>
            </p:cNvSpPr>
            <p:nvPr userDrawn="1"/>
          </p:nvSpPr>
          <p:spPr bwMode="auto">
            <a:xfrm>
              <a:off x="719" y="2257"/>
              <a:ext cx="368" cy="404"/>
            </a:xfrm>
            <a:prstGeom prst="rect">
              <a:avLst/>
            </a:prstGeom>
            <a:solidFill>
              <a:schemeClr val="bg2"/>
            </a:solidFill>
            <a:ln w="9525">
              <a:noFill/>
              <a:miter lim="800000"/>
              <a:headEnd/>
              <a:tailEnd/>
            </a:ln>
          </p:spPr>
          <p:txBody>
            <a:bodyPr/>
            <a:lstStyle/>
            <a:p>
              <a:pPr>
                <a:buFont typeface="Arial" pitchFamily="34" charset="0"/>
                <a:buNone/>
                <a:defRPr/>
              </a:pPr>
              <a:endParaRPr lang="pt-BR" sz="2400">
                <a:latin typeface="Times New Roman" pitchFamily="18" charset="0"/>
              </a:endParaRPr>
            </a:p>
          </p:txBody>
        </p:sp>
        <p:sp>
          <p:nvSpPr>
            <p:cNvPr id="11" name="Rectangle 9"/>
            <p:cNvSpPr>
              <a:spLocks noChangeArrowheads="1"/>
            </p:cNvSpPr>
            <p:nvPr userDrawn="1"/>
          </p:nvSpPr>
          <p:spPr bwMode="auto">
            <a:xfrm>
              <a:off x="1437" y="1065"/>
              <a:ext cx="369" cy="405"/>
            </a:xfrm>
            <a:prstGeom prst="rect">
              <a:avLst/>
            </a:prstGeom>
            <a:solidFill>
              <a:schemeClr val="accent2"/>
            </a:solidFill>
            <a:ln w="9525">
              <a:noFill/>
              <a:miter lim="800000"/>
              <a:headEnd/>
              <a:tailEnd/>
            </a:ln>
          </p:spPr>
          <p:txBody>
            <a:bodyPr/>
            <a:lstStyle/>
            <a:p>
              <a:pPr>
                <a:buFont typeface="Arial" pitchFamily="34" charset="0"/>
                <a:buNone/>
                <a:defRPr/>
              </a:pPr>
              <a:endParaRPr lang="pt-BR" sz="2400">
                <a:latin typeface="Times New Roman" pitchFamily="18" charset="0"/>
              </a:endParaRPr>
            </a:p>
          </p:txBody>
        </p:sp>
        <p:sp>
          <p:nvSpPr>
            <p:cNvPr id="12" name="Rectangle 10"/>
            <p:cNvSpPr>
              <a:spLocks noChangeArrowheads="1"/>
            </p:cNvSpPr>
            <p:nvPr userDrawn="1"/>
          </p:nvSpPr>
          <p:spPr bwMode="auto">
            <a:xfrm>
              <a:off x="719" y="1464"/>
              <a:ext cx="368" cy="399"/>
            </a:xfrm>
            <a:prstGeom prst="rect">
              <a:avLst/>
            </a:prstGeom>
            <a:solidFill>
              <a:schemeClr val="folHlink"/>
            </a:solidFill>
            <a:ln w="9525">
              <a:noFill/>
              <a:miter lim="800000"/>
              <a:headEnd/>
              <a:tailEnd/>
            </a:ln>
          </p:spPr>
          <p:txBody>
            <a:bodyPr/>
            <a:lstStyle/>
            <a:p>
              <a:pPr>
                <a:buFont typeface="Arial" pitchFamily="34" charset="0"/>
                <a:buNone/>
                <a:defRPr/>
              </a:pPr>
              <a:endParaRPr lang="pt-BR" sz="2400">
                <a:latin typeface="Times New Roman" pitchFamily="18" charset="0"/>
              </a:endParaRPr>
            </a:p>
          </p:txBody>
        </p:sp>
        <p:sp>
          <p:nvSpPr>
            <p:cNvPr id="13" name="Rectangle 11"/>
            <p:cNvSpPr>
              <a:spLocks noChangeArrowheads="1"/>
            </p:cNvSpPr>
            <p:nvPr userDrawn="1"/>
          </p:nvSpPr>
          <p:spPr bwMode="auto">
            <a:xfrm>
              <a:off x="0" y="1464"/>
              <a:ext cx="367" cy="399"/>
            </a:xfrm>
            <a:prstGeom prst="rect">
              <a:avLst/>
            </a:prstGeom>
            <a:solidFill>
              <a:schemeClr val="bg2"/>
            </a:solidFill>
            <a:ln w="9525">
              <a:noFill/>
              <a:miter lim="800000"/>
              <a:headEnd/>
              <a:tailEnd/>
            </a:ln>
          </p:spPr>
          <p:txBody>
            <a:bodyPr/>
            <a:lstStyle/>
            <a:p>
              <a:pPr>
                <a:buFont typeface="Arial" pitchFamily="34" charset="0"/>
                <a:buNone/>
                <a:defRPr/>
              </a:pPr>
              <a:endParaRPr lang="pt-BR" sz="2400">
                <a:latin typeface="Times New Roman" pitchFamily="18" charset="0"/>
              </a:endParaRPr>
            </a:p>
          </p:txBody>
        </p:sp>
        <p:sp>
          <p:nvSpPr>
            <p:cNvPr id="14" name="Rectangle 12"/>
            <p:cNvSpPr>
              <a:spLocks noChangeArrowheads="1"/>
            </p:cNvSpPr>
            <p:nvPr userDrawn="1"/>
          </p:nvSpPr>
          <p:spPr bwMode="auto">
            <a:xfrm>
              <a:off x="1081" y="1464"/>
              <a:ext cx="362" cy="399"/>
            </a:xfrm>
            <a:prstGeom prst="rect">
              <a:avLst/>
            </a:prstGeom>
            <a:solidFill>
              <a:schemeClr val="accent2"/>
            </a:solidFill>
            <a:ln w="9525">
              <a:noFill/>
              <a:miter lim="800000"/>
              <a:headEnd/>
              <a:tailEnd/>
            </a:ln>
          </p:spPr>
          <p:txBody>
            <a:bodyPr/>
            <a:lstStyle/>
            <a:p>
              <a:pPr>
                <a:buFont typeface="Arial" pitchFamily="34" charset="0"/>
                <a:buNone/>
                <a:defRPr/>
              </a:pPr>
              <a:endParaRPr lang="pt-BR" sz="2400">
                <a:latin typeface="Times New Roman" pitchFamily="18" charset="0"/>
              </a:endParaRPr>
            </a:p>
          </p:txBody>
        </p:sp>
        <p:sp>
          <p:nvSpPr>
            <p:cNvPr id="15" name="Rectangle 13"/>
            <p:cNvSpPr>
              <a:spLocks noChangeArrowheads="1"/>
            </p:cNvSpPr>
            <p:nvPr userDrawn="1"/>
          </p:nvSpPr>
          <p:spPr bwMode="auto">
            <a:xfrm>
              <a:off x="361" y="1857"/>
              <a:ext cx="363" cy="406"/>
            </a:xfrm>
            <a:prstGeom prst="rect">
              <a:avLst/>
            </a:prstGeom>
            <a:solidFill>
              <a:schemeClr val="folHlink"/>
            </a:solidFill>
            <a:ln w="9525">
              <a:noFill/>
              <a:miter lim="800000"/>
              <a:headEnd/>
              <a:tailEnd/>
            </a:ln>
          </p:spPr>
          <p:txBody>
            <a:bodyPr/>
            <a:lstStyle/>
            <a:p>
              <a:pPr>
                <a:buFont typeface="Arial" pitchFamily="34" charset="0"/>
                <a:buNone/>
                <a:defRPr/>
              </a:pPr>
              <a:endParaRPr lang="pt-BR" sz="2400">
                <a:latin typeface="Times New Roman" pitchFamily="18" charset="0"/>
              </a:endParaRPr>
            </a:p>
          </p:txBody>
        </p:sp>
        <p:sp>
          <p:nvSpPr>
            <p:cNvPr id="16" name="Rectangle 14"/>
            <p:cNvSpPr>
              <a:spLocks noChangeArrowheads="1"/>
            </p:cNvSpPr>
            <p:nvPr userDrawn="1"/>
          </p:nvSpPr>
          <p:spPr bwMode="auto">
            <a:xfrm>
              <a:off x="719" y="1857"/>
              <a:ext cx="368" cy="406"/>
            </a:xfrm>
            <a:prstGeom prst="rect">
              <a:avLst/>
            </a:prstGeom>
            <a:solidFill>
              <a:schemeClr val="accent2"/>
            </a:solidFill>
            <a:ln w="9525">
              <a:noFill/>
              <a:miter lim="800000"/>
              <a:headEnd/>
              <a:tailEnd/>
            </a:ln>
          </p:spPr>
          <p:txBody>
            <a:bodyPr/>
            <a:lstStyle/>
            <a:p>
              <a:pPr>
                <a:buFont typeface="Arial" pitchFamily="34" charset="0"/>
                <a:buNone/>
                <a:defRPr/>
              </a:pPr>
              <a:endParaRPr lang="pt-BR" sz="2400">
                <a:latin typeface="Times New Roman" pitchFamily="18" charset="0"/>
              </a:endParaRPr>
            </a:p>
          </p:txBody>
        </p:sp>
      </p:grpSp>
      <p:sp>
        <p:nvSpPr>
          <p:cNvPr id="9234" name="Rectangle 18"/>
          <p:cNvSpPr>
            <a:spLocks noGrp="1" noChangeArrowheads="1"/>
          </p:cNvSpPr>
          <p:nvPr>
            <p:ph type="ctrTitle"/>
          </p:nvPr>
        </p:nvSpPr>
        <p:spPr>
          <a:xfrm>
            <a:off x="2971800" y="1828800"/>
            <a:ext cx="6019800" cy="2209800"/>
          </a:xfrm>
        </p:spPr>
        <p:txBody>
          <a:bodyPr/>
          <a:lstStyle>
            <a:lvl1pPr>
              <a:defRPr sz="3400">
                <a:solidFill>
                  <a:srgbClr val="FFFFFF"/>
                </a:solidFill>
              </a:defRPr>
            </a:lvl1pPr>
          </a:lstStyle>
          <a:p>
            <a:r>
              <a:rPr lang="pt-BR"/>
              <a:t>Clique para editar o estilo do título mestre</a:t>
            </a:r>
          </a:p>
        </p:txBody>
      </p:sp>
      <p:sp>
        <p:nvSpPr>
          <p:cNvPr id="9235" name="Rectangle 19"/>
          <p:cNvSpPr>
            <a:spLocks noGrp="1" noChangeArrowheads="1"/>
          </p:cNvSpPr>
          <p:nvPr>
            <p:ph type="subTitle" idx="1"/>
          </p:nvPr>
        </p:nvSpPr>
        <p:spPr>
          <a:xfrm>
            <a:off x="2971800" y="4267200"/>
            <a:ext cx="6019800" cy="1752600"/>
          </a:xfrm>
        </p:spPr>
        <p:txBody>
          <a:bodyPr/>
          <a:lstStyle>
            <a:lvl1pPr marL="0" indent="0">
              <a:buFont typeface="Wingdings" pitchFamily="2" charset="2"/>
              <a:buNone/>
              <a:defRPr sz="2600"/>
            </a:lvl1pPr>
          </a:lstStyle>
          <a:p>
            <a:r>
              <a:rPr lang="pt-BR"/>
              <a:t>Clique para editar o estilo do subtítulo mestre</a:t>
            </a:r>
          </a:p>
        </p:txBody>
      </p:sp>
      <p:sp>
        <p:nvSpPr>
          <p:cNvPr id="17" name="Rectangle 15"/>
          <p:cNvSpPr>
            <a:spLocks noGrp="1" noChangeArrowheads="1"/>
          </p:cNvSpPr>
          <p:nvPr>
            <p:ph type="dt" sz="half" idx="10"/>
          </p:nvPr>
        </p:nvSpPr>
        <p:spPr bwMode="auto">
          <a:xfrm>
            <a:off x="457200" y="6248400"/>
            <a:ext cx="2133600" cy="457200"/>
          </a:xfrm>
          <a:prstGeom prst="rect">
            <a:avLst/>
          </a:prstGeom>
          <a:ln>
            <a:miter lim="800000"/>
            <a:headEnd/>
            <a:tailEnd/>
          </a:ln>
        </p:spPr>
        <p:txBody>
          <a:bodyPr vert="horz" wrap="square" lIns="91440" tIns="45720" rIns="91440" bIns="45720" numCol="1" anchor="b" anchorCtr="0" compatLnSpc="1">
            <a:prstTxWarp prst="textNoShape">
              <a:avLst/>
            </a:prstTxWarp>
          </a:bodyPr>
          <a:lstStyle>
            <a:lvl1pPr>
              <a:buFont typeface="Arial" pitchFamily="34" charset="0"/>
              <a:buNone/>
              <a:defRPr sz="1200">
                <a:latin typeface="Arial" pitchFamily="34" charset="0"/>
              </a:defRPr>
            </a:lvl1pPr>
          </a:lstStyle>
          <a:p>
            <a:fld id="{D962D087-A8BE-4327-9D3A-9B259815B31C}" type="datetimeFigureOut">
              <a:rPr lang="pt-BR" smtClean="0"/>
              <a:pPr/>
              <a:t>26/2/2010</a:t>
            </a:fld>
            <a:endParaRPr lang="pt-BR"/>
          </a:p>
        </p:txBody>
      </p:sp>
      <p:sp>
        <p:nvSpPr>
          <p:cNvPr id="18" name="Rectangle 1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b" anchorCtr="0" compatLnSpc="1">
            <a:prstTxWarp prst="textNoShape">
              <a:avLst/>
            </a:prstTxWarp>
          </a:bodyPr>
          <a:lstStyle>
            <a:lvl1pPr algn="ctr">
              <a:buFont typeface="Arial" pitchFamily="34" charset="0"/>
              <a:buNone/>
              <a:defRPr sz="1200">
                <a:latin typeface="Arial" pitchFamily="34" charset="0"/>
              </a:defRPr>
            </a:lvl1pPr>
          </a:lstStyle>
          <a:p>
            <a:endParaRPr lang="pt-BR"/>
          </a:p>
        </p:txBody>
      </p:sp>
      <p:sp>
        <p:nvSpPr>
          <p:cNvPr id="19" name="Rectangle 1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b" anchorCtr="0" compatLnSpc="1">
            <a:prstTxWarp prst="textNoShape">
              <a:avLst/>
            </a:prstTxWarp>
          </a:bodyPr>
          <a:lstStyle>
            <a:lvl1pPr algn="r">
              <a:buFont typeface="Arial" pitchFamily="34" charset="0"/>
              <a:buNone/>
              <a:defRPr sz="1200">
                <a:latin typeface="Arial Black" pitchFamily="34" charset="0"/>
              </a:defRPr>
            </a:lvl1pPr>
          </a:lstStyle>
          <a:p>
            <a:fld id="{DDFF1D84-A3DE-4654-9FBF-6CB50FD2E51A}" type="slidenum">
              <a:rPr lang="pt-BR" smtClean="0"/>
              <a:pPr/>
              <a:t>‹#›</a:t>
            </a:fld>
            <a:endParaRPr lang="pt-B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pt-B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B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pt-B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pt-BR"/>
          </a:p>
        </p:txBody>
      </p:sp>
      <p:sp>
        <p:nvSpPr>
          <p:cNvPr id="3" name="Content Placeholder 2"/>
          <p:cNvSpPr>
            <a:spLocks noGrp="1"/>
          </p:cNvSpPr>
          <p:nvPr>
            <p:ph sz="half" idx="1"/>
          </p:nvPr>
        </p:nvSpPr>
        <p:spPr>
          <a:xfrm>
            <a:off x="609600" y="1524000"/>
            <a:ext cx="4038600"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BR"/>
          </a:p>
        </p:txBody>
      </p:sp>
      <p:sp>
        <p:nvSpPr>
          <p:cNvPr id="4" name="Content Placeholder 3"/>
          <p:cNvSpPr>
            <a:spLocks noGrp="1"/>
          </p:cNvSpPr>
          <p:nvPr>
            <p:ph sz="half" idx="2"/>
          </p:nvPr>
        </p:nvSpPr>
        <p:spPr>
          <a:xfrm>
            <a:off x="4800600" y="1524000"/>
            <a:ext cx="4038600"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B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pt-B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B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B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pt-B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pt-B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BR"/>
          </a:p>
        </p:txBody>
      </p:sp>
      <p:sp>
        <p:nvSpPr>
          <p:cNvPr id="4" name="Date Placeholder 3"/>
          <p:cNvSpPr>
            <a:spLocks noGrp="1"/>
          </p:cNvSpPr>
          <p:nvPr>
            <p:ph type="dt" sz="half" idx="10"/>
          </p:nvPr>
        </p:nvSpPr>
        <p:spPr/>
        <p:txBody>
          <a:bodyPr/>
          <a:lstStyle/>
          <a:p>
            <a:fld id="{D962D087-A8BE-4327-9D3A-9B259815B31C}" type="datetimeFigureOut">
              <a:rPr lang="pt-BR" smtClean="0"/>
              <a:pPr/>
              <a:t>26/2/2010</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DDFF1D84-A3DE-4654-9FBF-6CB50FD2E51A}" type="slidenum">
              <a:rPr lang="pt-BR" smtClean="0"/>
              <a:pPr/>
              <a:t>‹#›</a:t>
            </a:fld>
            <a:endParaRPr lang="pt-B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pt-B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B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pt-B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pt-BR"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pt-B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B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381000"/>
            <a:ext cx="2057400" cy="5903913"/>
          </a:xfrm>
        </p:spPr>
        <p:txBody>
          <a:bodyPr vert="eaVert"/>
          <a:lstStyle/>
          <a:p>
            <a:r>
              <a:rPr lang="en-US" smtClean="0"/>
              <a:t>Click to edit Master title style</a:t>
            </a:r>
            <a:endParaRPr lang="pt-BR"/>
          </a:p>
        </p:txBody>
      </p:sp>
      <p:sp>
        <p:nvSpPr>
          <p:cNvPr id="3" name="Vertical Text Placeholder 2"/>
          <p:cNvSpPr>
            <a:spLocks noGrp="1"/>
          </p:cNvSpPr>
          <p:nvPr>
            <p:ph type="body" orient="vert" idx="1"/>
          </p:nvPr>
        </p:nvSpPr>
        <p:spPr>
          <a:xfrm>
            <a:off x="609600" y="381000"/>
            <a:ext cx="6019800" cy="590391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B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85813" y="381000"/>
            <a:ext cx="7075487" cy="862013"/>
          </a:xfrm>
        </p:spPr>
        <p:txBody>
          <a:bodyPr/>
          <a:lstStyle/>
          <a:p>
            <a:r>
              <a:rPr lang="en-US" smtClean="0"/>
              <a:t>Click to edit Master title style</a:t>
            </a:r>
            <a:endParaRPr lang="pt-BR"/>
          </a:p>
        </p:txBody>
      </p:sp>
      <p:sp>
        <p:nvSpPr>
          <p:cNvPr id="3" name="Text Placeholder 2"/>
          <p:cNvSpPr>
            <a:spLocks noGrp="1"/>
          </p:cNvSpPr>
          <p:nvPr>
            <p:ph type="body" sz="half" idx="1"/>
          </p:nvPr>
        </p:nvSpPr>
        <p:spPr>
          <a:xfrm>
            <a:off x="609600" y="1524000"/>
            <a:ext cx="4038600" cy="476091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BR"/>
          </a:p>
        </p:txBody>
      </p:sp>
      <p:sp>
        <p:nvSpPr>
          <p:cNvPr id="4" name="Content Placeholder 3"/>
          <p:cNvSpPr>
            <a:spLocks noGrp="1"/>
          </p:cNvSpPr>
          <p:nvPr>
            <p:ph sz="half" idx="2"/>
          </p:nvPr>
        </p:nvSpPr>
        <p:spPr>
          <a:xfrm>
            <a:off x="4800600" y="1524000"/>
            <a:ext cx="4038600" cy="476091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B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785813" y="381000"/>
            <a:ext cx="7075487" cy="862013"/>
          </a:xfrm>
        </p:spPr>
        <p:txBody>
          <a:bodyPr/>
          <a:lstStyle/>
          <a:p>
            <a:r>
              <a:rPr lang="en-US" smtClean="0"/>
              <a:t>Click to edit Master title style</a:t>
            </a:r>
            <a:endParaRPr lang="pt-BR"/>
          </a:p>
        </p:txBody>
      </p:sp>
      <p:sp>
        <p:nvSpPr>
          <p:cNvPr id="3" name="Text Placeholder 2"/>
          <p:cNvSpPr>
            <a:spLocks noGrp="1"/>
          </p:cNvSpPr>
          <p:nvPr>
            <p:ph type="body" sz="half" idx="1"/>
          </p:nvPr>
        </p:nvSpPr>
        <p:spPr>
          <a:xfrm>
            <a:off x="609600" y="1524000"/>
            <a:ext cx="4038600" cy="476091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BR"/>
          </a:p>
        </p:txBody>
      </p:sp>
      <p:sp>
        <p:nvSpPr>
          <p:cNvPr id="4" name="Content Placeholder 3"/>
          <p:cNvSpPr>
            <a:spLocks noGrp="1"/>
          </p:cNvSpPr>
          <p:nvPr>
            <p:ph sz="quarter" idx="2"/>
          </p:nvPr>
        </p:nvSpPr>
        <p:spPr>
          <a:xfrm>
            <a:off x="4800600" y="1524000"/>
            <a:ext cx="4038600" cy="23034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BR"/>
          </a:p>
        </p:txBody>
      </p:sp>
      <p:sp>
        <p:nvSpPr>
          <p:cNvPr id="5" name="Content Placeholder 4"/>
          <p:cNvSpPr>
            <a:spLocks noGrp="1"/>
          </p:cNvSpPr>
          <p:nvPr>
            <p:ph sz="quarter" idx="3"/>
          </p:nvPr>
        </p:nvSpPr>
        <p:spPr>
          <a:xfrm>
            <a:off x="4800600" y="3979863"/>
            <a:ext cx="4038600" cy="23050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B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chartAndTx">
  <p:cSld name="Title, Ch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785813" y="381000"/>
            <a:ext cx="7075487" cy="862013"/>
          </a:xfrm>
        </p:spPr>
        <p:txBody>
          <a:bodyPr/>
          <a:lstStyle/>
          <a:p>
            <a:r>
              <a:rPr lang="en-US" smtClean="0"/>
              <a:t>Click to edit Master title style</a:t>
            </a:r>
            <a:endParaRPr lang="pt-BR"/>
          </a:p>
        </p:txBody>
      </p:sp>
      <p:sp>
        <p:nvSpPr>
          <p:cNvPr id="3" name="Chart Placeholder 2"/>
          <p:cNvSpPr>
            <a:spLocks noGrp="1"/>
          </p:cNvSpPr>
          <p:nvPr>
            <p:ph type="chart" sz="half" idx="1"/>
          </p:nvPr>
        </p:nvSpPr>
        <p:spPr>
          <a:xfrm>
            <a:off x="609600" y="1524000"/>
            <a:ext cx="4038600" cy="4760913"/>
          </a:xfrm>
        </p:spPr>
        <p:txBody>
          <a:bodyPr/>
          <a:lstStyle/>
          <a:p>
            <a:pPr lvl="0"/>
            <a:endParaRPr lang="pt-BR" noProof="0"/>
          </a:p>
        </p:txBody>
      </p:sp>
      <p:sp>
        <p:nvSpPr>
          <p:cNvPr id="4" name="Text Placeholder 3"/>
          <p:cNvSpPr>
            <a:spLocks noGrp="1"/>
          </p:cNvSpPr>
          <p:nvPr>
            <p:ph type="body" sz="half" idx="2"/>
          </p:nvPr>
        </p:nvSpPr>
        <p:spPr>
          <a:xfrm>
            <a:off x="4800600" y="1524000"/>
            <a:ext cx="4038600" cy="476091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B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2"/>
          <p:cNvSpPr>
            <a:spLocks noChangeArrowheads="1"/>
          </p:cNvSpPr>
          <p:nvPr/>
        </p:nvSpPr>
        <p:spPr bwMode="hidden">
          <a:xfrm>
            <a:off x="0" y="0"/>
            <a:ext cx="3505200" cy="6858000"/>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a:buFont typeface="Arial" pitchFamily="34" charset="0"/>
              <a:buNone/>
              <a:defRPr/>
            </a:pPr>
            <a:endParaRPr lang="pt-BR" sz="2400">
              <a:latin typeface="Times New Roman" pitchFamily="18" charset="0"/>
            </a:endParaRPr>
          </a:p>
        </p:txBody>
      </p:sp>
      <p:sp>
        <p:nvSpPr>
          <p:cNvPr id="5" name="Rectangle 3"/>
          <p:cNvSpPr>
            <a:spLocks noChangeArrowheads="1"/>
          </p:cNvSpPr>
          <p:nvPr/>
        </p:nvSpPr>
        <p:spPr bwMode="hidden">
          <a:xfrm>
            <a:off x="1716088" y="1690688"/>
            <a:ext cx="7427912" cy="2533650"/>
          </a:xfrm>
          <a:prstGeom prst="rect">
            <a:avLst/>
          </a:prstGeom>
          <a:solidFill>
            <a:srgbClr val="08479C"/>
          </a:solidFill>
          <a:ln w="9525">
            <a:noFill/>
            <a:miter lim="800000"/>
            <a:headEnd/>
            <a:tailEnd/>
          </a:ln>
        </p:spPr>
        <p:txBody>
          <a:bodyPr/>
          <a:lstStyle/>
          <a:p>
            <a:pPr>
              <a:buFont typeface="Arial" pitchFamily="34" charset="0"/>
              <a:buNone/>
              <a:defRPr/>
            </a:pPr>
            <a:endParaRPr lang="pt-BR" sz="2400">
              <a:latin typeface="Times New Roman" pitchFamily="18" charset="0"/>
            </a:endParaRPr>
          </a:p>
        </p:txBody>
      </p:sp>
      <p:grpSp>
        <p:nvGrpSpPr>
          <p:cNvPr id="2" name="Group 4"/>
          <p:cNvGrpSpPr>
            <a:grpSpLocks/>
          </p:cNvGrpSpPr>
          <p:nvPr/>
        </p:nvGrpSpPr>
        <p:grpSpPr bwMode="auto">
          <a:xfrm>
            <a:off x="0" y="1066800"/>
            <a:ext cx="2867025" cy="3157538"/>
            <a:chOff x="0" y="672"/>
            <a:chExt cx="1806" cy="1989"/>
          </a:xfrm>
        </p:grpSpPr>
        <p:sp>
          <p:nvSpPr>
            <p:cNvPr id="7" name="Rectangle 5"/>
            <p:cNvSpPr>
              <a:spLocks noChangeArrowheads="1"/>
            </p:cNvSpPr>
            <p:nvPr userDrawn="1"/>
          </p:nvSpPr>
          <p:spPr bwMode="auto">
            <a:xfrm>
              <a:off x="361" y="2257"/>
              <a:ext cx="363" cy="404"/>
            </a:xfrm>
            <a:prstGeom prst="rect">
              <a:avLst/>
            </a:prstGeom>
            <a:solidFill>
              <a:schemeClr val="accent2"/>
            </a:solidFill>
            <a:ln w="9525">
              <a:noFill/>
              <a:miter lim="800000"/>
              <a:headEnd/>
              <a:tailEnd/>
            </a:ln>
          </p:spPr>
          <p:txBody>
            <a:bodyPr/>
            <a:lstStyle/>
            <a:p>
              <a:pPr>
                <a:buFont typeface="Arial" pitchFamily="34" charset="0"/>
                <a:buNone/>
                <a:defRPr/>
              </a:pPr>
              <a:endParaRPr lang="pt-BR" sz="2400">
                <a:latin typeface="Times New Roman" pitchFamily="18" charset="0"/>
              </a:endParaRPr>
            </a:p>
          </p:txBody>
        </p:sp>
        <p:sp>
          <p:nvSpPr>
            <p:cNvPr id="8" name="Rectangle 6"/>
            <p:cNvSpPr>
              <a:spLocks noChangeArrowheads="1"/>
            </p:cNvSpPr>
            <p:nvPr userDrawn="1"/>
          </p:nvSpPr>
          <p:spPr bwMode="auto">
            <a:xfrm>
              <a:off x="1081" y="1065"/>
              <a:ext cx="362" cy="405"/>
            </a:xfrm>
            <a:prstGeom prst="rect">
              <a:avLst/>
            </a:prstGeom>
            <a:solidFill>
              <a:schemeClr val="folHlink"/>
            </a:solidFill>
            <a:ln w="9525">
              <a:noFill/>
              <a:miter lim="800000"/>
              <a:headEnd/>
              <a:tailEnd/>
            </a:ln>
          </p:spPr>
          <p:txBody>
            <a:bodyPr/>
            <a:lstStyle/>
            <a:p>
              <a:pPr>
                <a:buFont typeface="Arial" pitchFamily="34" charset="0"/>
                <a:buNone/>
                <a:defRPr/>
              </a:pPr>
              <a:endParaRPr lang="pt-BR" sz="2400">
                <a:latin typeface="Times New Roman" pitchFamily="18" charset="0"/>
              </a:endParaRPr>
            </a:p>
          </p:txBody>
        </p:sp>
        <p:sp>
          <p:nvSpPr>
            <p:cNvPr id="9" name="Rectangle 7"/>
            <p:cNvSpPr>
              <a:spLocks noChangeArrowheads="1"/>
            </p:cNvSpPr>
            <p:nvPr userDrawn="1"/>
          </p:nvSpPr>
          <p:spPr bwMode="auto">
            <a:xfrm>
              <a:off x="1437" y="672"/>
              <a:ext cx="369" cy="400"/>
            </a:xfrm>
            <a:prstGeom prst="rect">
              <a:avLst/>
            </a:prstGeom>
            <a:solidFill>
              <a:schemeClr val="folHlink"/>
            </a:solidFill>
            <a:ln w="9525">
              <a:noFill/>
              <a:miter lim="800000"/>
              <a:headEnd/>
              <a:tailEnd/>
            </a:ln>
          </p:spPr>
          <p:txBody>
            <a:bodyPr/>
            <a:lstStyle/>
            <a:p>
              <a:pPr>
                <a:buFont typeface="Arial" pitchFamily="34" charset="0"/>
                <a:buNone/>
                <a:defRPr/>
              </a:pPr>
              <a:endParaRPr lang="pt-BR" sz="2400">
                <a:latin typeface="Times New Roman" pitchFamily="18" charset="0"/>
              </a:endParaRPr>
            </a:p>
          </p:txBody>
        </p:sp>
        <p:sp>
          <p:nvSpPr>
            <p:cNvPr id="10" name="Rectangle 8"/>
            <p:cNvSpPr>
              <a:spLocks noChangeArrowheads="1"/>
            </p:cNvSpPr>
            <p:nvPr userDrawn="1"/>
          </p:nvSpPr>
          <p:spPr bwMode="auto">
            <a:xfrm>
              <a:off x="719" y="2257"/>
              <a:ext cx="368" cy="404"/>
            </a:xfrm>
            <a:prstGeom prst="rect">
              <a:avLst/>
            </a:prstGeom>
            <a:solidFill>
              <a:schemeClr val="bg2"/>
            </a:solidFill>
            <a:ln w="9525">
              <a:noFill/>
              <a:miter lim="800000"/>
              <a:headEnd/>
              <a:tailEnd/>
            </a:ln>
          </p:spPr>
          <p:txBody>
            <a:bodyPr/>
            <a:lstStyle/>
            <a:p>
              <a:pPr>
                <a:buFont typeface="Arial" pitchFamily="34" charset="0"/>
                <a:buNone/>
                <a:defRPr/>
              </a:pPr>
              <a:endParaRPr lang="pt-BR" sz="2400">
                <a:latin typeface="Times New Roman" pitchFamily="18" charset="0"/>
              </a:endParaRPr>
            </a:p>
          </p:txBody>
        </p:sp>
        <p:sp>
          <p:nvSpPr>
            <p:cNvPr id="11" name="Rectangle 9"/>
            <p:cNvSpPr>
              <a:spLocks noChangeArrowheads="1"/>
            </p:cNvSpPr>
            <p:nvPr userDrawn="1"/>
          </p:nvSpPr>
          <p:spPr bwMode="auto">
            <a:xfrm>
              <a:off x="1437" y="1065"/>
              <a:ext cx="369" cy="405"/>
            </a:xfrm>
            <a:prstGeom prst="rect">
              <a:avLst/>
            </a:prstGeom>
            <a:solidFill>
              <a:schemeClr val="accent2"/>
            </a:solidFill>
            <a:ln w="9525">
              <a:noFill/>
              <a:miter lim="800000"/>
              <a:headEnd/>
              <a:tailEnd/>
            </a:ln>
          </p:spPr>
          <p:txBody>
            <a:bodyPr/>
            <a:lstStyle/>
            <a:p>
              <a:pPr>
                <a:buFont typeface="Arial" pitchFamily="34" charset="0"/>
                <a:buNone/>
                <a:defRPr/>
              </a:pPr>
              <a:endParaRPr lang="pt-BR" sz="2400">
                <a:latin typeface="Times New Roman" pitchFamily="18" charset="0"/>
              </a:endParaRPr>
            </a:p>
          </p:txBody>
        </p:sp>
        <p:sp>
          <p:nvSpPr>
            <p:cNvPr id="12" name="Rectangle 10"/>
            <p:cNvSpPr>
              <a:spLocks noChangeArrowheads="1"/>
            </p:cNvSpPr>
            <p:nvPr userDrawn="1"/>
          </p:nvSpPr>
          <p:spPr bwMode="auto">
            <a:xfrm>
              <a:off x="719" y="1464"/>
              <a:ext cx="368" cy="399"/>
            </a:xfrm>
            <a:prstGeom prst="rect">
              <a:avLst/>
            </a:prstGeom>
            <a:solidFill>
              <a:schemeClr val="folHlink"/>
            </a:solidFill>
            <a:ln w="9525">
              <a:noFill/>
              <a:miter lim="800000"/>
              <a:headEnd/>
              <a:tailEnd/>
            </a:ln>
          </p:spPr>
          <p:txBody>
            <a:bodyPr/>
            <a:lstStyle/>
            <a:p>
              <a:pPr>
                <a:buFont typeface="Arial" pitchFamily="34" charset="0"/>
                <a:buNone/>
                <a:defRPr/>
              </a:pPr>
              <a:endParaRPr lang="pt-BR" sz="2400">
                <a:latin typeface="Times New Roman" pitchFamily="18" charset="0"/>
              </a:endParaRPr>
            </a:p>
          </p:txBody>
        </p:sp>
        <p:sp>
          <p:nvSpPr>
            <p:cNvPr id="13" name="Rectangle 11"/>
            <p:cNvSpPr>
              <a:spLocks noChangeArrowheads="1"/>
            </p:cNvSpPr>
            <p:nvPr userDrawn="1"/>
          </p:nvSpPr>
          <p:spPr bwMode="auto">
            <a:xfrm>
              <a:off x="0" y="1464"/>
              <a:ext cx="367" cy="399"/>
            </a:xfrm>
            <a:prstGeom prst="rect">
              <a:avLst/>
            </a:prstGeom>
            <a:solidFill>
              <a:schemeClr val="bg2"/>
            </a:solidFill>
            <a:ln w="9525">
              <a:noFill/>
              <a:miter lim="800000"/>
              <a:headEnd/>
              <a:tailEnd/>
            </a:ln>
          </p:spPr>
          <p:txBody>
            <a:bodyPr/>
            <a:lstStyle/>
            <a:p>
              <a:pPr>
                <a:buFont typeface="Arial" pitchFamily="34" charset="0"/>
                <a:buNone/>
                <a:defRPr/>
              </a:pPr>
              <a:endParaRPr lang="pt-BR" sz="2400">
                <a:latin typeface="Times New Roman" pitchFamily="18" charset="0"/>
              </a:endParaRPr>
            </a:p>
          </p:txBody>
        </p:sp>
        <p:sp>
          <p:nvSpPr>
            <p:cNvPr id="14" name="Rectangle 12"/>
            <p:cNvSpPr>
              <a:spLocks noChangeArrowheads="1"/>
            </p:cNvSpPr>
            <p:nvPr userDrawn="1"/>
          </p:nvSpPr>
          <p:spPr bwMode="auto">
            <a:xfrm>
              <a:off x="1081" y="1464"/>
              <a:ext cx="362" cy="399"/>
            </a:xfrm>
            <a:prstGeom prst="rect">
              <a:avLst/>
            </a:prstGeom>
            <a:solidFill>
              <a:schemeClr val="accent2"/>
            </a:solidFill>
            <a:ln w="9525">
              <a:noFill/>
              <a:miter lim="800000"/>
              <a:headEnd/>
              <a:tailEnd/>
            </a:ln>
          </p:spPr>
          <p:txBody>
            <a:bodyPr/>
            <a:lstStyle/>
            <a:p>
              <a:pPr>
                <a:buFont typeface="Arial" pitchFamily="34" charset="0"/>
                <a:buNone/>
                <a:defRPr/>
              </a:pPr>
              <a:endParaRPr lang="pt-BR" sz="2400">
                <a:latin typeface="Times New Roman" pitchFamily="18" charset="0"/>
              </a:endParaRPr>
            </a:p>
          </p:txBody>
        </p:sp>
        <p:sp>
          <p:nvSpPr>
            <p:cNvPr id="15" name="Rectangle 13"/>
            <p:cNvSpPr>
              <a:spLocks noChangeArrowheads="1"/>
            </p:cNvSpPr>
            <p:nvPr userDrawn="1"/>
          </p:nvSpPr>
          <p:spPr bwMode="auto">
            <a:xfrm>
              <a:off x="361" y="1857"/>
              <a:ext cx="363" cy="406"/>
            </a:xfrm>
            <a:prstGeom prst="rect">
              <a:avLst/>
            </a:prstGeom>
            <a:solidFill>
              <a:schemeClr val="folHlink"/>
            </a:solidFill>
            <a:ln w="9525">
              <a:noFill/>
              <a:miter lim="800000"/>
              <a:headEnd/>
              <a:tailEnd/>
            </a:ln>
          </p:spPr>
          <p:txBody>
            <a:bodyPr/>
            <a:lstStyle/>
            <a:p>
              <a:pPr>
                <a:buFont typeface="Arial" pitchFamily="34" charset="0"/>
                <a:buNone/>
                <a:defRPr/>
              </a:pPr>
              <a:endParaRPr lang="pt-BR" sz="2400">
                <a:latin typeface="Times New Roman" pitchFamily="18" charset="0"/>
              </a:endParaRPr>
            </a:p>
          </p:txBody>
        </p:sp>
        <p:sp>
          <p:nvSpPr>
            <p:cNvPr id="16" name="Rectangle 14"/>
            <p:cNvSpPr>
              <a:spLocks noChangeArrowheads="1"/>
            </p:cNvSpPr>
            <p:nvPr userDrawn="1"/>
          </p:nvSpPr>
          <p:spPr bwMode="auto">
            <a:xfrm>
              <a:off x="719" y="1857"/>
              <a:ext cx="368" cy="406"/>
            </a:xfrm>
            <a:prstGeom prst="rect">
              <a:avLst/>
            </a:prstGeom>
            <a:solidFill>
              <a:schemeClr val="accent2"/>
            </a:solidFill>
            <a:ln w="9525">
              <a:noFill/>
              <a:miter lim="800000"/>
              <a:headEnd/>
              <a:tailEnd/>
            </a:ln>
          </p:spPr>
          <p:txBody>
            <a:bodyPr/>
            <a:lstStyle/>
            <a:p>
              <a:pPr>
                <a:buFont typeface="Arial" pitchFamily="34" charset="0"/>
                <a:buNone/>
                <a:defRPr/>
              </a:pPr>
              <a:endParaRPr lang="pt-BR" sz="2400">
                <a:latin typeface="Times New Roman" pitchFamily="18" charset="0"/>
              </a:endParaRPr>
            </a:p>
          </p:txBody>
        </p:sp>
      </p:grpSp>
      <p:sp>
        <p:nvSpPr>
          <p:cNvPr id="9234" name="Rectangle 18"/>
          <p:cNvSpPr>
            <a:spLocks noGrp="1" noChangeArrowheads="1"/>
          </p:cNvSpPr>
          <p:nvPr>
            <p:ph type="ctrTitle"/>
          </p:nvPr>
        </p:nvSpPr>
        <p:spPr>
          <a:xfrm>
            <a:off x="2971800" y="1828800"/>
            <a:ext cx="6019800" cy="2209800"/>
          </a:xfrm>
        </p:spPr>
        <p:txBody>
          <a:bodyPr/>
          <a:lstStyle>
            <a:lvl1pPr>
              <a:defRPr sz="3400">
                <a:solidFill>
                  <a:srgbClr val="FFFFFF"/>
                </a:solidFill>
              </a:defRPr>
            </a:lvl1pPr>
          </a:lstStyle>
          <a:p>
            <a:r>
              <a:rPr lang="pt-BR"/>
              <a:t>Clique para editar o estilo do título mestre</a:t>
            </a:r>
          </a:p>
        </p:txBody>
      </p:sp>
      <p:sp>
        <p:nvSpPr>
          <p:cNvPr id="9235" name="Rectangle 19"/>
          <p:cNvSpPr>
            <a:spLocks noGrp="1" noChangeArrowheads="1"/>
          </p:cNvSpPr>
          <p:nvPr>
            <p:ph type="subTitle" idx="1"/>
          </p:nvPr>
        </p:nvSpPr>
        <p:spPr>
          <a:xfrm>
            <a:off x="2971800" y="4267200"/>
            <a:ext cx="6019800" cy="1752600"/>
          </a:xfrm>
        </p:spPr>
        <p:txBody>
          <a:bodyPr/>
          <a:lstStyle>
            <a:lvl1pPr marL="0" indent="0">
              <a:buFont typeface="Wingdings" pitchFamily="2" charset="2"/>
              <a:buNone/>
              <a:defRPr sz="2600"/>
            </a:lvl1pPr>
          </a:lstStyle>
          <a:p>
            <a:r>
              <a:rPr lang="pt-BR"/>
              <a:t>Clique para editar o estilo do subtítulo mestre</a:t>
            </a:r>
          </a:p>
        </p:txBody>
      </p:sp>
      <p:sp>
        <p:nvSpPr>
          <p:cNvPr id="17" name="Rectangle 15"/>
          <p:cNvSpPr>
            <a:spLocks noGrp="1" noChangeArrowheads="1"/>
          </p:cNvSpPr>
          <p:nvPr>
            <p:ph type="dt" sz="half" idx="10"/>
          </p:nvPr>
        </p:nvSpPr>
        <p:spPr bwMode="auto">
          <a:xfrm>
            <a:off x="457200" y="6248400"/>
            <a:ext cx="2133600" cy="457200"/>
          </a:xfrm>
          <a:prstGeom prst="rect">
            <a:avLst/>
          </a:prstGeom>
          <a:ln>
            <a:miter lim="800000"/>
            <a:headEnd/>
            <a:tailEnd/>
          </a:ln>
        </p:spPr>
        <p:txBody>
          <a:bodyPr vert="horz" wrap="square" lIns="91440" tIns="45720" rIns="91440" bIns="45720" numCol="1" anchor="b" anchorCtr="0" compatLnSpc="1">
            <a:prstTxWarp prst="textNoShape">
              <a:avLst/>
            </a:prstTxWarp>
          </a:bodyPr>
          <a:lstStyle>
            <a:lvl1pPr>
              <a:buFont typeface="Arial" pitchFamily="34" charset="0"/>
              <a:buNone/>
              <a:defRPr sz="1200">
                <a:latin typeface="Arial" pitchFamily="34" charset="0"/>
              </a:defRPr>
            </a:lvl1pPr>
          </a:lstStyle>
          <a:p>
            <a:fld id="{D962D087-A8BE-4327-9D3A-9B259815B31C}" type="datetimeFigureOut">
              <a:rPr lang="pt-BR" smtClean="0"/>
              <a:pPr/>
              <a:t>26/2/2010</a:t>
            </a:fld>
            <a:endParaRPr lang="pt-BR"/>
          </a:p>
        </p:txBody>
      </p:sp>
      <p:sp>
        <p:nvSpPr>
          <p:cNvPr id="18" name="Rectangle 1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b" anchorCtr="0" compatLnSpc="1">
            <a:prstTxWarp prst="textNoShape">
              <a:avLst/>
            </a:prstTxWarp>
          </a:bodyPr>
          <a:lstStyle>
            <a:lvl1pPr algn="ctr">
              <a:buFont typeface="Arial" pitchFamily="34" charset="0"/>
              <a:buNone/>
              <a:defRPr sz="1200">
                <a:latin typeface="Arial" pitchFamily="34" charset="0"/>
              </a:defRPr>
            </a:lvl1pPr>
          </a:lstStyle>
          <a:p>
            <a:endParaRPr lang="pt-BR"/>
          </a:p>
        </p:txBody>
      </p:sp>
      <p:sp>
        <p:nvSpPr>
          <p:cNvPr id="19" name="Rectangle 1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b" anchorCtr="0" compatLnSpc="1">
            <a:prstTxWarp prst="textNoShape">
              <a:avLst/>
            </a:prstTxWarp>
          </a:bodyPr>
          <a:lstStyle>
            <a:lvl1pPr algn="r">
              <a:buFont typeface="Arial" pitchFamily="34" charset="0"/>
              <a:buNone/>
              <a:defRPr sz="1200">
                <a:latin typeface="Arial Black" pitchFamily="34" charset="0"/>
              </a:defRPr>
            </a:lvl1pPr>
          </a:lstStyle>
          <a:p>
            <a:fld id="{DDFF1D84-A3DE-4654-9FBF-6CB50FD2E51A}" type="slidenum">
              <a:rPr lang="pt-BR" smtClean="0"/>
              <a:pPr/>
              <a:t>‹#›</a:t>
            </a:fld>
            <a:endParaRPr lang="pt-B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pt-B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B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pt-B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pt-B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962D087-A8BE-4327-9D3A-9B259815B31C}" type="datetimeFigureOut">
              <a:rPr lang="pt-BR" smtClean="0"/>
              <a:pPr/>
              <a:t>26/2/2010</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DDFF1D84-A3DE-4654-9FBF-6CB50FD2E51A}" type="slidenum">
              <a:rPr lang="pt-BR" smtClean="0"/>
              <a:pPr/>
              <a:t>‹#›</a:t>
            </a:fld>
            <a:endParaRPr lang="pt-B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pt-BR"/>
          </a:p>
        </p:txBody>
      </p:sp>
      <p:sp>
        <p:nvSpPr>
          <p:cNvPr id="3" name="Content Placeholder 2"/>
          <p:cNvSpPr>
            <a:spLocks noGrp="1"/>
          </p:cNvSpPr>
          <p:nvPr>
            <p:ph sz="half" idx="1"/>
          </p:nvPr>
        </p:nvSpPr>
        <p:spPr>
          <a:xfrm>
            <a:off x="609600" y="1524000"/>
            <a:ext cx="4038600"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BR"/>
          </a:p>
        </p:txBody>
      </p:sp>
      <p:sp>
        <p:nvSpPr>
          <p:cNvPr id="4" name="Content Placeholder 3"/>
          <p:cNvSpPr>
            <a:spLocks noGrp="1"/>
          </p:cNvSpPr>
          <p:nvPr>
            <p:ph sz="half" idx="2"/>
          </p:nvPr>
        </p:nvSpPr>
        <p:spPr>
          <a:xfrm>
            <a:off x="4800600" y="1524000"/>
            <a:ext cx="4038600"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B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pt-B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B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B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pt-B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pt-B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B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pt-B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pt-BR"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pt-B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BR"/>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381000"/>
            <a:ext cx="2057400" cy="5903913"/>
          </a:xfrm>
        </p:spPr>
        <p:txBody>
          <a:bodyPr vert="eaVert"/>
          <a:lstStyle/>
          <a:p>
            <a:r>
              <a:rPr lang="en-US" smtClean="0"/>
              <a:t>Click to edit Master title style</a:t>
            </a:r>
            <a:endParaRPr lang="pt-BR"/>
          </a:p>
        </p:txBody>
      </p:sp>
      <p:sp>
        <p:nvSpPr>
          <p:cNvPr id="3" name="Vertical Text Placeholder 2"/>
          <p:cNvSpPr>
            <a:spLocks noGrp="1"/>
          </p:cNvSpPr>
          <p:nvPr>
            <p:ph type="body" orient="vert" idx="1"/>
          </p:nvPr>
        </p:nvSpPr>
        <p:spPr>
          <a:xfrm>
            <a:off x="609600" y="381000"/>
            <a:ext cx="6019800" cy="590391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BR"/>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85813" y="381000"/>
            <a:ext cx="7075487" cy="862013"/>
          </a:xfrm>
        </p:spPr>
        <p:txBody>
          <a:bodyPr/>
          <a:lstStyle/>
          <a:p>
            <a:r>
              <a:rPr lang="en-US" smtClean="0"/>
              <a:t>Click to edit Master title style</a:t>
            </a:r>
            <a:endParaRPr lang="pt-BR"/>
          </a:p>
        </p:txBody>
      </p:sp>
      <p:sp>
        <p:nvSpPr>
          <p:cNvPr id="3" name="Text Placeholder 2"/>
          <p:cNvSpPr>
            <a:spLocks noGrp="1"/>
          </p:cNvSpPr>
          <p:nvPr>
            <p:ph type="body" sz="half" idx="1"/>
          </p:nvPr>
        </p:nvSpPr>
        <p:spPr>
          <a:xfrm>
            <a:off x="609600" y="1524000"/>
            <a:ext cx="4038600" cy="476091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BR"/>
          </a:p>
        </p:txBody>
      </p:sp>
      <p:sp>
        <p:nvSpPr>
          <p:cNvPr id="4" name="Content Placeholder 3"/>
          <p:cNvSpPr>
            <a:spLocks noGrp="1"/>
          </p:cNvSpPr>
          <p:nvPr>
            <p:ph sz="half" idx="2"/>
          </p:nvPr>
        </p:nvSpPr>
        <p:spPr>
          <a:xfrm>
            <a:off x="4800600" y="1524000"/>
            <a:ext cx="4038600" cy="476091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BR"/>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785813" y="381000"/>
            <a:ext cx="7075487" cy="862013"/>
          </a:xfrm>
        </p:spPr>
        <p:txBody>
          <a:bodyPr/>
          <a:lstStyle/>
          <a:p>
            <a:r>
              <a:rPr lang="en-US" smtClean="0"/>
              <a:t>Click to edit Master title style</a:t>
            </a:r>
            <a:endParaRPr lang="pt-BR"/>
          </a:p>
        </p:txBody>
      </p:sp>
      <p:sp>
        <p:nvSpPr>
          <p:cNvPr id="3" name="Text Placeholder 2"/>
          <p:cNvSpPr>
            <a:spLocks noGrp="1"/>
          </p:cNvSpPr>
          <p:nvPr>
            <p:ph type="body" sz="half" idx="1"/>
          </p:nvPr>
        </p:nvSpPr>
        <p:spPr>
          <a:xfrm>
            <a:off x="609600" y="1524000"/>
            <a:ext cx="4038600" cy="476091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BR"/>
          </a:p>
        </p:txBody>
      </p:sp>
      <p:sp>
        <p:nvSpPr>
          <p:cNvPr id="4" name="Content Placeholder 3"/>
          <p:cNvSpPr>
            <a:spLocks noGrp="1"/>
          </p:cNvSpPr>
          <p:nvPr>
            <p:ph sz="quarter" idx="2"/>
          </p:nvPr>
        </p:nvSpPr>
        <p:spPr>
          <a:xfrm>
            <a:off x="4800600" y="1524000"/>
            <a:ext cx="4038600" cy="23034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BR"/>
          </a:p>
        </p:txBody>
      </p:sp>
      <p:sp>
        <p:nvSpPr>
          <p:cNvPr id="5" name="Content Placeholder 4"/>
          <p:cNvSpPr>
            <a:spLocks noGrp="1"/>
          </p:cNvSpPr>
          <p:nvPr>
            <p:ph sz="quarter" idx="3"/>
          </p:nvPr>
        </p:nvSpPr>
        <p:spPr>
          <a:xfrm>
            <a:off x="4800600" y="3979863"/>
            <a:ext cx="4038600" cy="230505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B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pt-B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B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BR"/>
          </a:p>
        </p:txBody>
      </p:sp>
      <p:sp>
        <p:nvSpPr>
          <p:cNvPr id="5" name="Date Placeholder 4"/>
          <p:cNvSpPr>
            <a:spLocks noGrp="1"/>
          </p:cNvSpPr>
          <p:nvPr>
            <p:ph type="dt" sz="half" idx="10"/>
          </p:nvPr>
        </p:nvSpPr>
        <p:spPr/>
        <p:txBody>
          <a:bodyPr/>
          <a:lstStyle/>
          <a:p>
            <a:fld id="{D962D087-A8BE-4327-9D3A-9B259815B31C}" type="datetimeFigureOut">
              <a:rPr lang="pt-BR" smtClean="0"/>
              <a:pPr/>
              <a:t>26/2/2010</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DDFF1D84-A3DE-4654-9FBF-6CB50FD2E51A}" type="slidenum">
              <a:rPr lang="pt-BR" smtClean="0"/>
              <a:pPr/>
              <a:t>‹#›</a:t>
            </a:fld>
            <a:endParaRPr lang="pt-BR"/>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chartAndTx">
  <p:cSld name="Title, Ch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785813" y="381000"/>
            <a:ext cx="7075487" cy="862013"/>
          </a:xfrm>
        </p:spPr>
        <p:txBody>
          <a:bodyPr/>
          <a:lstStyle/>
          <a:p>
            <a:r>
              <a:rPr lang="en-US" smtClean="0"/>
              <a:t>Click to edit Master title style</a:t>
            </a:r>
            <a:endParaRPr lang="pt-BR"/>
          </a:p>
        </p:txBody>
      </p:sp>
      <p:sp>
        <p:nvSpPr>
          <p:cNvPr id="3" name="Chart Placeholder 2"/>
          <p:cNvSpPr>
            <a:spLocks noGrp="1"/>
          </p:cNvSpPr>
          <p:nvPr>
            <p:ph type="chart" sz="half" idx="1"/>
          </p:nvPr>
        </p:nvSpPr>
        <p:spPr>
          <a:xfrm>
            <a:off x="609600" y="1524000"/>
            <a:ext cx="4038600" cy="4760913"/>
          </a:xfrm>
        </p:spPr>
        <p:txBody>
          <a:bodyPr/>
          <a:lstStyle/>
          <a:p>
            <a:pPr lvl="0"/>
            <a:endParaRPr lang="pt-BR" noProof="0"/>
          </a:p>
        </p:txBody>
      </p:sp>
      <p:sp>
        <p:nvSpPr>
          <p:cNvPr id="4" name="Text Placeholder 3"/>
          <p:cNvSpPr>
            <a:spLocks noGrp="1"/>
          </p:cNvSpPr>
          <p:nvPr>
            <p:ph type="body" sz="half" idx="2"/>
          </p:nvPr>
        </p:nvSpPr>
        <p:spPr>
          <a:xfrm>
            <a:off x="4800600" y="1524000"/>
            <a:ext cx="4038600" cy="476091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B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pt-B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B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BR"/>
          </a:p>
        </p:txBody>
      </p:sp>
      <p:sp>
        <p:nvSpPr>
          <p:cNvPr id="7" name="Date Placeholder 6"/>
          <p:cNvSpPr>
            <a:spLocks noGrp="1"/>
          </p:cNvSpPr>
          <p:nvPr>
            <p:ph type="dt" sz="half" idx="10"/>
          </p:nvPr>
        </p:nvSpPr>
        <p:spPr/>
        <p:txBody>
          <a:bodyPr/>
          <a:lstStyle/>
          <a:p>
            <a:fld id="{D962D087-A8BE-4327-9D3A-9B259815B31C}" type="datetimeFigureOut">
              <a:rPr lang="pt-BR" smtClean="0"/>
              <a:pPr/>
              <a:t>26/2/2010</a:t>
            </a:fld>
            <a:endParaRPr lang="pt-BR"/>
          </a:p>
        </p:txBody>
      </p:sp>
      <p:sp>
        <p:nvSpPr>
          <p:cNvPr id="8" name="Footer Placeholder 7"/>
          <p:cNvSpPr>
            <a:spLocks noGrp="1"/>
          </p:cNvSpPr>
          <p:nvPr>
            <p:ph type="ftr" sz="quarter" idx="11"/>
          </p:nvPr>
        </p:nvSpPr>
        <p:spPr/>
        <p:txBody>
          <a:bodyPr/>
          <a:lstStyle/>
          <a:p>
            <a:endParaRPr lang="pt-BR"/>
          </a:p>
        </p:txBody>
      </p:sp>
      <p:sp>
        <p:nvSpPr>
          <p:cNvPr id="9" name="Slide Number Placeholder 8"/>
          <p:cNvSpPr>
            <a:spLocks noGrp="1"/>
          </p:cNvSpPr>
          <p:nvPr>
            <p:ph type="sldNum" sz="quarter" idx="12"/>
          </p:nvPr>
        </p:nvSpPr>
        <p:spPr/>
        <p:txBody>
          <a:bodyPr/>
          <a:lstStyle/>
          <a:p>
            <a:fld id="{DDFF1D84-A3DE-4654-9FBF-6CB50FD2E51A}" type="slidenum">
              <a:rPr lang="pt-BR" smtClean="0"/>
              <a:pPr/>
              <a:t>‹#›</a:t>
            </a:fld>
            <a:endParaRPr lang="pt-B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pt-BR"/>
          </a:p>
        </p:txBody>
      </p:sp>
      <p:sp>
        <p:nvSpPr>
          <p:cNvPr id="3" name="Date Placeholder 2"/>
          <p:cNvSpPr>
            <a:spLocks noGrp="1"/>
          </p:cNvSpPr>
          <p:nvPr>
            <p:ph type="dt" sz="half" idx="10"/>
          </p:nvPr>
        </p:nvSpPr>
        <p:spPr/>
        <p:txBody>
          <a:bodyPr/>
          <a:lstStyle/>
          <a:p>
            <a:fld id="{D962D087-A8BE-4327-9D3A-9B259815B31C}" type="datetimeFigureOut">
              <a:rPr lang="pt-BR" smtClean="0"/>
              <a:pPr/>
              <a:t>26/2/2010</a:t>
            </a:fld>
            <a:endParaRPr lang="pt-BR"/>
          </a:p>
        </p:txBody>
      </p:sp>
      <p:sp>
        <p:nvSpPr>
          <p:cNvPr id="4" name="Footer Placeholder 3"/>
          <p:cNvSpPr>
            <a:spLocks noGrp="1"/>
          </p:cNvSpPr>
          <p:nvPr>
            <p:ph type="ftr" sz="quarter" idx="11"/>
          </p:nvPr>
        </p:nvSpPr>
        <p:spPr/>
        <p:txBody>
          <a:bodyPr/>
          <a:lstStyle/>
          <a:p>
            <a:endParaRPr lang="pt-BR"/>
          </a:p>
        </p:txBody>
      </p:sp>
      <p:sp>
        <p:nvSpPr>
          <p:cNvPr id="5" name="Slide Number Placeholder 4"/>
          <p:cNvSpPr>
            <a:spLocks noGrp="1"/>
          </p:cNvSpPr>
          <p:nvPr>
            <p:ph type="sldNum" sz="quarter" idx="12"/>
          </p:nvPr>
        </p:nvSpPr>
        <p:spPr/>
        <p:txBody>
          <a:bodyPr/>
          <a:lstStyle/>
          <a:p>
            <a:fld id="{DDFF1D84-A3DE-4654-9FBF-6CB50FD2E51A}" type="slidenum">
              <a:rPr lang="pt-BR" smtClean="0"/>
              <a:pPr/>
              <a:t>‹#›</a:t>
            </a:fld>
            <a:endParaRPr lang="pt-B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62D087-A8BE-4327-9D3A-9B259815B31C}" type="datetimeFigureOut">
              <a:rPr lang="pt-BR" smtClean="0"/>
              <a:pPr/>
              <a:t>26/2/2010</a:t>
            </a:fld>
            <a:endParaRPr lang="pt-BR"/>
          </a:p>
        </p:txBody>
      </p:sp>
      <p:sp>
        <p:nvSpPr>
          <p:cNvPr id="3" name="Footer Placeholder 2"/>
          <p:cNvSpPr>
            <a:spLocks noGrp="1"/>
          </p:cNvSpPr>
          <p:nvPr>
            <p:ph type="ftr" sz="quarter" idx="11"/>
          </p:nvPr>
        </p:nvSpPr>
        <p:spPr/>
        <p:txBody>
          <a:bodyPr/>
          <a:lstStyle/>
          <a:p>
            <a:endParaRPr lang="pt-BR"/>
          </a:p>
        </p:txBody>
      </p:sp>
      <p:sp>
        <p:nvSpPr>
          <p:cNvPr id="4" name="Slide Number Placeholder 3"/>
          <p:cNvSpPr>
            <a:spLocks noGrp="1"/>
          </p:cNvSpPr>
          <p:nvPr>
            <p:ph type="sldNum" sz="quarter" idx="12"/>
          </p:nvPr>
        </p:nvSpPr>
        <p:spPr/>
        <p:txBody>
          <a:bodyPr/>
          <a:lstStyle/>
          <a:p>
            <a:fld id="{DDFF1D84-A3DE-4654-9FBF-6CB50FD2E51A}" type="slidenum">
              <a:rPr lang="pt-BR" smtClean="0"/>
              <a:pPr/>
              <a:t>‹#›</a:t>
            </a:fld>
            <a:endParaRPr 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pt-B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B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962D087-A8BE-4327-9D3A-9B259815B31C}" type="datetimeFigureOut">
              <a:rPr lang="pt-BR" smtClean="0"/>
              <a:pPr/>
              <a:t>26/2/2010</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DDFF1D84-A3DE-4654-9FBF-6CB50FD2E51A}" type="slidenum">
              <a:rPr lang="pt-BR" smtClean="0"/>
              <a:pPr/>
              <a:t>‹#›</a:t>
            </a:fld>
            <a:endParaRPr lang="pt-B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pt-B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962D087-A8BE-4327-9D3A-9B259815B31C}" type="datetimeFigureOut">
              <a:rPr lang="pt-BR" smtClean="0"/>
              <a:pPr/>
              <a:t>26/2/2010</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DDFF1D84-A3DE-4654-9FBF-6CB50FD2E51A}" type="slidenum">
              <a:rPr lang="pt-BR" smtClean="0"/>
              <a:pPr/>
              <a:t>‹#›</a:t>
            </a:fld>
            <a:endParaRPr lang="pt-B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17" Type="http://schemas.openxmlformats.org/officeDocument/2006/relationships/image" Target="../media/image2.jpeg"/><Relationship Id="rId2" Type="http://schemas.openxmlformats.org/officeDocument/2006/relationships/slideLayout" Target="../slideLayouts/slideLayout14.xml"/><Relationship Id="rId16" Type="http://schemas.openxmlformats.org/officeDocument/2006/relationships/image" Target="../media/image1.jpeg"/><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theme" Target="../theme/theme2.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4.xml"/><Relationship Id="rId13" Type="http://schemas.openxmlformats.org/officeDocument/2006/relationships/slideLayout" Target="../slideLayouts/slideLayout39.xml"/><Relationship Id="rId3" Type="http://schemas.openxmlformats.org/officeDocument/2006/relationships/slideLayout" Target="../slideLayouts/slideLayout29.xml"/><Relationship Id="rId7" Type="http://schemas.openxmlformats.org/officeDocument/2006/relationships/slideLayout" Target="../slideLayouts/slideLayout33.xml"/><Relationship Id="rId12" Type="http://schemas.openxmlformats.org/officeDocument/2006/relationships/slideLayout" Target="../slideLayouts/slideLayout38.xml"/><Relationship Id="rId17" Type="http://schemas.openxmlformats.org/officeDocument/2006/relationships/image" Target="../media/image2.jpeg"/><Relationship Id="rId2" Type="http://schemas.openxmlformats.org/officeDocument/2006/relationships/slideLayout" Target="../slideLayouts/slideLayout28.xml"/><Relationship Id="rId16" Type="http://schemas.openxmlformats.org/officeDocument/2006/relationships/image" Target="../media/image1.jpeg"/><Relationship Id="rId1" Type="http://schemas.openxmlformats.org/officeDocument/2006/relationships/slideLayout" Target="../slideLayouts/slideLayout27.xml"/><Relationship Id="rId6" Type="http://schemas.openxmlformats.org/officeDocument/2006/relationships/slideLayout" Target="../slideLayouts/slideLayout32.xml"/><Relationship Id="rId11" Type="http://schemas.openxmlformats.org/officeDocument/2006/relationships/slideLayout" Target="../slideLayouts/slideLayout37.xml"/><Relationship Id="rId5" Type="http://schemas.openxmlformats.org/officeDocument/2006/relationships/slideLayout" Target="../slideLayouts/slideLayout31.xml"/><Relationship Id="rId15" Type="http://schemas.openxmlformats.org/officeDocument/2006/relationships/theme" Target="../theme/theme3.xml"/><Relationship Id="rId10" Type="http://schemas.openxmlformats.org/officeDocument/2006/relationships/slideLayout" Target="../slideLayouts/slideLayout36.xml"/><Relationship Id="rId4" Type="http://schemas.openxmlformats.org/officeDocument/2006/relationships/slideLayout" Target="../slideLayouts/slideLayout30.xml"/><Relationship Id="rId9" Type="http://schemas.openxmlformats.org/officeDocument/2006/relationships/slideLayout" Target="../slideLayouts/slideLayout35.xml"/><Relationship Id="rId14" Type="http://schemas.openxmlformats.org/officeDocument/2006/relationships/slideLayout" Target="../slideLayouts/slideLayout4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pt-B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pt-B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62D087-A8BE-4327-9D3A-9B259815B31C}" type="datetimeFigureOut">
              <a:rPr lang="pt-BR" smtClean="0"/>
              <a:pPr/>
              <a:t>26/2/2010</a:t>
            </a:fld>
            <a:endParaRPr lang="pt-B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DFF1D84-A3DE-4654-9FBF-6CB50FD2E51A}" type="slidenum">
              <a:rPr lang="pt-BR" smtClean="0"/>
              <a:pPr/>
              <a:t>‹#›</a:t>
            </a:fld>
            <a:endParaRPr lang="pt-B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ChangeArrowheads="1"/>
          </p:cNvSpPr>
          <p:nvPr/>
        </p:nvSpPr>
        <p:spPr bwMode="auto">
          <a:xfrm rot="-5400000">
            <a:off x="-2818606" y="3582194"/>
            <a:ext cx="6094412" cy="457200"/>
          </a:xfrm>
          <a:prstGeom prst="rect">
            <a:avLst/>
          </a:prstGeom>
          <a:gradFill rotWithShape="1">
            <a:gsLst>
              <a:gs pos="0">
                <a:srgbClr val="08479C"/>
              </a:gs>
              <a:gs pos="100000">
                <a:srgbClr val="08479C">
                  <a:gamma/>
                  <a:shade val="46275"/>
                  <a:invGamma/>
                  <a:alpha val="0"/>
                </a:srgbClr>
              </a:gs>
            </a:gsLst>
            <a:lin ang="0" scaled="1"/>
          </a:gradFill>
          <a:ln w="9525">
            <a:noFill/>
            <a:miter lim="800000"/>
            <a:headEnd/>
            <a:tailEnd/>
          </a:ln>
        </p:spPr>
        <p:txBody>
          <a:bodyPr vert="eaVert"/>
          <a:lstStyle/>
          <a:p>
            <a:pPr>
              <a:buFont typeface="Arial" pitchFamily="34" charset="0"/>
              <a:buNone/>
              <a:defRPr/>
            </a:pPr>
            <a:endParaRPr lang="pt-BR" sz="2400">
              <a:latin typeface="Times New Roman" pitchFamily="18" charset="0"/>
            </a:endParaRPr>
          </a:p>
        </p:txBody>
      </p:sp>
      <p:sp>
        <p:nvSpPr>
          <p:cNvPr id="4099" name="Rectangle 3"/>
          <p:cNvSpPr>
            <a:spLocks noGrp="1" noChangeArrowheads="1"/>
          </p:cNvSpPr>
          <p:nvPr>
            <p:ph type="title"/>
          </p:nvPr>
        </p:nvSpPr>
        <p:spPr bwMode="auto">
          <a:xfrm>
            <a:off x="785813" y="381000"/>
            <a:ext cx="7075487" cy="86201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pt-BR" smtClean="0"/>
              <a:t>Clique para editar o estilo do título mestre</a:t>
            </a:r>
          </a:p>
        </p:txBody>
      </p:sp>
      <p:sp>
        <p:nvSpPr>
          <p:cNvPr id="4100" name="Rectangle 4"/>
          <p:cNvSpPr>
            <a:spLocks noGrp="1" noChangeArrowheads="1"/>
          </p:cNvSpPr>
          <p:nvPr>
            <p:ph type="body" idx="1"/>
          </p:nvPr>
        </p:nvSpPr>
        <p:spPr bwMode="auto">
          <a:xfrm>
            <a:off x="609600" y="1524000"/>
            <a:ext cx="8229600" cy="47609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p>
        </p:txBody>
      </p:sp>
      <p:sp>
        <p:nvSpPr>
          <p:cNvPr id="8198" name="Freeform 6"/>
          <p:cNvSpPr>
            <a:spLocks noChangeArrowheads="1"/>
          </p:cNvSpPr>
          <p:nvPr/>
        </p:nvSpPr>
        <p:spPr bwMode="auto">
          <a:xfrm>
            <a:off x="811213" y="381000"/>
            <a:ext cx="8104187" cy="609600"/>
          </a:xfrm>
          <a:custGeom>
            <a:avLst/>
            <a:gdLst/>
            <a:ahLst/>
            <a:cxnLst>
              <a:cxn ang="0">
                <a:pos x="0" y="1000"/>
              </a:cxn>
              <a:cxn ang="0">
                <a:pos x="0" y="0"/>
              </a:cxn>
              <a:cxn ang="0">
                <a:pos x="1000" y="0"/>
              </a:cxn>
            </a:cxnLst>
            <a:rect l="0" t="0" r="r" b="b"/>
            <a:pathLst>
              <a:path w="1000" h="1000">
                <a:moveTo>
                  <a:pt x="0" y="1000"/>
                </a:moveTo>
                <a:lnTo>
                  <a:pt x="0" y="0"/>
                </a:lnTo>
                <a:lnTo>
                  <a:pt x="1000" y="0"/>
                </a:lnTo>
              </a:path>
            </a:pathLst>
          </a:custGeom>
          <a:noFill/>
          <a:ln w="19050" cap="flat" cmpd="sng">
            <a:solidFill>
              <a:srgbClr val="006699"/>
            </a:solidFill>
            <a:prstDash val="solid"/>
            <a:miter lim="800000"/>
            <a:headEnd/>
            <a:tailEnd/>
          </a:ln>
        </p:spPr>
        <p:txBody>
          <a:bodyPr/>
          <a:lstStyle/>
          <a:p>
            <a:pPr>
              <a:buFont typeface="Arial" pitchFamily="34" charset="0"/>
              <a:buNone/>
              <a:defRPr/>
            </a:pPr>
            <a:endParaRPr lang="pt-BR">
              <a:latin typeface="Arial" pitchFamily="34" charset="0"/>
            </a:endParaRPr>
          </a:p>
        </p:txBody>
      </p:sp>
      <p:sp>
        <p:nvSpPr>
          <p:cNvPr id="8199" name="Rectangle 7"/>
          <p:cNvSpPr>
            <a:spLocks noChangeArrowheads="1"/>
          </p:cNvSpPr>
          <p:nvPr/>
        </p:nvSpPr>
        <p:spPr bwMode="auto">
          <a:xfrm>
            <a:off x="3557588" y="2705100"/>
            <a:ext cx="9144000" cy="0"/>
          </a:xfrm>
          <a:prstGeom prst="rect">
            <a:avLst/>
          </a:prstGeom>
          <a:noFill/>
          <a:ln w="9525">
            <a:noFill/>
            <a:miter lim="800000"/>
            <a:headEnd/>
            <a:tailEnd/>
          </a:ln>
          <a:effectLst/>
        </p:spPr>
        <p:txBody>
          <a:bodyPr>
            <a:spAutoFit/>
          </a:bodyPr>
          <a:lstStyle/>
          <a:p>
            <a:pPr>
              <a:buFont typeface="Arial" pitchFamily="34" charset="0"/>
              <a:buNone/>
              <a:defRPr/>
            </a:pPr>
            <a:endParaRPr lang="pt-BR">
              <a:latin typeface="Arial" pitchFamily="34" charset="0"/>
            </a:endParaRPr>
          </a:p>
        </p:txBody>
      </p:sp>
      <p:pic>
        <p:nvPicPr>
          <p:cNvPr id="4103" name="Picture 8" descr="logo"/>
          <p:cNvPicPr>
            <a:picLocks noChangeAspect="1" noChangeArrowheads="1"/>
          </p:cNvPicPr>
          <p:nvPr/>
        </p:nvPicPr>
        <p:blipFill>
          <a:blip r:embed="rId16"/>
          <a:srcRect/>
          <a:stretch>
            <a:fillRect/>
          </a:stretch>
        </p:blipFill>
        <p:spPr bwMode="auto">
          <a:xfrm>
            <a:off x="7839075" y="0"/>
            <a:ext cx="1304925" cy="931863"/>
          </a:xfrm>
          <a:prstGeom prst="rect">
            <a:avLst/>
          </a:prstGeom>
          <a:noFill/>
          <a:ln w="9525">
            <a:noFill/>
            <a:miter lim="800000"/>
            <a:headEnd/>
            <a:tailEnd/>
          </a:ln>
        </p:spPr>
      </p:pic>
      <p:pic>
        <p:nvPicPr>
          <p:cNvPr id="4104" name="Picture 10" descr="logoPeq"/>
          <p:cNvPicPr>
            <a:picLocks noChangeAspect="1" noChangeArrowheads="1"/>
          </p:cNvPicPr>
          <p:nvPr/>
        </p:nvPicPr>
        <p:blipFill>
          <a:blip r:embed="rId17"/>
          <a:srcRect/>
          <a:stretch>
            <a:fillRect/>
          </a:stretch>
        </p:blipFill>
        <p:spPr bwMode="auto">
          <a:xfrm>
            <a:off x="0" y="0"/>
            <a:ext cx="801688" cy="8382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 id="2147483675" r:id="rId14"/>
  </p:sldLayoutIdLst>
  <p:txStyles>
    <p:titleStyle>
      <a:lvl1pPr algn="l" rtl="0" eaLnBrk="0" fontAlgn="base" hangingPunct="0">
        <a:spcBef>
          <a:spcPct val="0"/>
        </a:spcBef>
        <a:spcAft>
          <a:spcPct val="0"/>
        </a:spcAft>
        <a:defRPr sz="2800" b="1">
          <a:solidFill>
            <a:srgbClr val="003366"/>
          </a:solidFill>
          <a:latin typeface="+mj-lt"/>
          <a:ea typeface="+mj-ea"/>
          <a:cs typeface="+mj-cs"/>
        </a:defRPr>
      </a:lvl1pPr>
      <a:lvl2pPr algn="l" rtl="0" eaLnBrk="0" fontAlgn="base" hangingPunct="0">
        <a:spcBef>
          <a:spcPct val="0"/>
        </a:spcBef>
        <a:spcAft>
          <a:spcPct val="0"/>
        </a:spcAft>
        <a:defRPr sz="2800" b="1">
          <a:solidFill>
            <a:srgbClr val="003366"/>
          </a:solidFill>
          <a:latin typeface="ZapfHumnst BT" pitchFamily="34" charset="0"/>
        </a:defRPr>
      </a:lvl2pPr>
      <a:lvl3pPr algn="l" rtl="0" eaLnBrk="0" fontAlgn="base" hangingPunct="0">
        <a:spcBef>
          <a:spcPct val="0"/>
        </a:spcBef>
        <a:spcAft>
          <a:spcPct val="0"/>
        </a:spcAft>
        <a:defRPr sz="2800" b="1">
          <a:solidFill>
            <a:srgbClr val="003366"/>
          </a:solidFill>
          <a:latin typeface="ZapfHumnst BT" pitchFamily="34" charset="0"/>
        </a:defRPr>
      </a:lvl3pPr>
      <a:lvl4pPr algn="l" rtl="0" eaLnBrk="0" fontAlgn="base" hangingPunct="0">
        <a:spcBef>
          <a:spcPct val="0"/>
        </a:spcBef>
        <a:spcAft>
          <a:spcPct val="0"/>
        </a:spcAft>
        <a:defRPr sz="2800" b="1">
          <a:solidFill>
            <a:srgbClr val="003366"/>
          </a:solidFill>
          <a:latin typeface="ZapfHumnst BT" pitchFamily="34" charset="0"/>
        </a:defRPr>
      </a:lvl4pPr>
      <a:lvl5pPr algn="l" rtl="0" eaLnBrk="0" fontAlgn="base" hangingPunct="0">
        <a:spcBef>
          <a:spcPct val="0"/>
        </a:spcBef>
        <a:spcAft>
          <a:spcPct val="0"/>
        </a:spcAft>
        <a:defRPr sz="2800" b="1">
          <a:solidFill>
            <a:srgbClr val="003366"/>
          </a:solidFill>
          <a:latin typeface="ZapfHumnst BT" pitchFamily="34" charset="0"/>
        </a:defRPr>
      </a:lvl5pPr>
      <a:lvl6pPr marL="457200" algn="l" rtl="0" fontAlgn="base">
        <a:spcBef>
          <a:spcPct val="0"/>
        </a:spcBef>
        <a:spcAft>
          <a:spcPct val="0"/>
        </a:spcAft>
        <a:defRPr sz="2800" b="1">
          <a:solidFill>
            <a:srgbClr val="003366"/>
          </a:solidFill>
          <a:latin typeface="ZapfHumnst BT" pitchFamily="34" charset="0"/>
        </a:defRPr>
      </a:lvl6pPr>
      <a:lvl7pPr marL="914400" algn="l" rtl="0" fontAlgn="base">
        <a:spcBef>
          <a:spcPct val="0"/>
        </a:spcBef>
        <a:spcAft>
          <a:spcPct val="0"/>
        </a:spcAft>
        <a:defRPr sz="2800" b="1">
          <a:solidFill>
            <a:srgbClr val="003366"/>
          </a:solidFill>
          <a:latin typeface="ZapfHumnst BT" pitchFamily="34" charset="0"/>
        </a:defRPr>
      </a:lvl7pPr>
      <a:lvl8pPr marL="1371600" algn="l" rtl="0" fontAlgn="base">
        <a:spcBef>
          <a:spcPct val="0"/>
        </a:spcBef>
        <a:spcAft>
          <a:spcPct val="0"/>
        </a:spcAft>
        <a:defRPr sz="2800" b="1">
          <a:solidFill>
            <a:srgbClr val="003366"/>
          </a:solidFill>
          <a:latin typeface="ZapfHumnst BT" pitchFamily="34" charset="0"/>
        </a:defRPr>
      </a:lvl8pPr>
      <a:lvl9pPr marL="1828800" algn="l" rtl="0" fontAlgn="base">
        <a:spcBef>
          <a:spcPct val="0"/>
        </a:spcBef>
        <a:spcAft>
          <a:spcPct val="0"/>
        </a:spcAft>
        <a:defRPr sz="2800" b="1">
          <a:solidFill>
            <a:srgbClr val="003366"/>
          </a:solidFill>
          <a:latin typeface="ZapfHumnst BT" pitchFamily="34" charset="0"/>
        </a:defRPr>
      </a:lvl9pPr>
    </p:titleStyle>
    <p:bodyStyle>
      <a:lvl1pPr marL="342900" indent="-342900" algn="l" rtl="0" eaLnBrk="0" fontAlgn="base" hangingPunct="0">
        <a:spcBef>
          <a:spcPct val="20000"/>
        </a:spcBef>
        <a:spcAft>
          <a:spcPct val="0"/>
        </a:spcAft>
        <a:buClr>
          <a:schemeClr val="bg2"/>
        </a:buClr>
        <a:buSzPct val="75000"/>
        <a:buFont typeface="Wingdings" charset="2"/>
        <a:buChar char="n"/>
        <a:defRPr sz="24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80000"/>
        <a:buFont typeface="Wingdings" charset="2"/>
        <a:buChar char="¨"/>
        <a:defRPr sz="2000">
          <a:solidFill>
            <a:schemeClr val="tx1"/>
          </a:solidFill>
          <a:latin typeface="+mn-lt"/>
        </a:defRPr>
      </a:lvl2pPr>
      <a:lvl3pPr marL="1143000" indent="-228600" algn="l" rtl="0" eaLnBrk="0" fontAlgn="base" hangingPunct="0">
        <a:spcBef>
          <a:spcPct val="20000"/>
        </a:spcBef>
        <a:spcAft>
          <a:spcPct val="0"/>
        </a:spcAft>
        <a:buClr>
          <a:schemeClr val="bg2"/>
        </a:buClr>
        <a:buSzPct val="65000"/>
        <a:buFont typeface="Wingdings"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70000"/>
        <a:buFont typeface="Wingdings" charset="2"/>
        <a:buChar char="¨"/>
        <a:defRPr sz="1600">
          <a:solidFill>
            <a:schemeClr val="tx1"/>
          </a:solidFill>
          <a:latin typeface="+mn-lt"/>
        </a:defRPr>
      </a:lvl4pPr>
      <a:lvl5pPr marL="2057400" indent="-228600" algn="l" rtl="0" eaLnBrk="0" fontAlgn="base" hangingPunct="0">
        <a:spcBef>
          <a:spcPct val="20000"/>
        </a:spcBef>
        <a:spcAft>
          <a:spcPct val="0"/>
        </a:spcAft>
        <a:buClr>
          <a:schemeClr val="bg2"/>
        </a:buClr>
        <a:buFont typeface="Wingdings" charset="2"/>
        <a:buChar char="§"/>
        <a:defRPr sz="2000">
          <a:solidFill>
            <a:schemeClr val="tx1"/>
          </a:solidFill>
          <a:latin typeface="+mn-lt"/>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ChangeArrowheads="1"/>
          </p:cNvSpPr>
          <p:nvPr/>
        </p:nvSpPr>
        <p:spPr bwMode="auto">
          <a:xfrm rot="-5400000">
            <a:off x="-2818606" y="3582194"/>
            <a:ext cx="6094412" cy="457200"/>
          </a:xfrm>
          <a:prstGeom prst="rect">
            <a:avLst/>
          </a:prstGeom>
          <a:gradFill rotWithShape="1">
            <a:gsLst>
              <a:gs pos="0">
                <a:srgbClr val="08479C"/>
              </a:gs>
              <a:gs pos="100000">
                <a:srgbClr val="08479C">
                  <a:gamma/>
                  <a:shade val="46275"/>
                  <a:invGamma/>
                  <a:alpha val="0"/>
                </a:srgbClr>
              </a:gs>
            </a:gsLst>
            <a:lin ang="0" scaled="1"/>
          </a:gradFill>
          <a:ln w="9525">
            <a:noFill/>
            <a:miter lim="800000"/>
            <a:headEnd/>
            <a:tailEnd/>
          </a:ln>
        </p:spPr>
        <p:txBody>
          <a:bodyPr vert="eaVert"/>
          <a:lstStyle/>
          <a:p>
            <a:pPr>
              <a:buFont typeface="Arial" pitchFamily="34" charset="0"/>
              <a:buNone/>
              <a:defRPr/>
            </a:pPr>
            <a:endParaRPr lang="pt-BR" sz="2400">
              <a:latin typeface="Times New Roman" pitchFamily="18" charset="0"/>
            </a:endParaRPr>
          </a:p>
        </p:txBody>
      </p:sp>
      <p:sp>
        <p:nvSpPr>
          <p:cNvPr id="4099" name="Rectangle 3"/>
          <p:cNvSpPr>
            <a:spLocks noGrp="1" noChangeArrowheads="1"/>
          </p:cNvSpPr>
          <p:nvPr>
            <p:ph type="title"/>
          </p:nvPr>
        </p:nvSpPr>
        <p:spPr bwMode="auto">
          <a:xfrm>
            <a:off x="785813" y="381000"/>
            <a:ext cx="7075487" cy="86201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pt-BR" smtClean="0"/>
              <a:t>Clique para editar o estilo do título mestre</a:t>
            </a:r>
          </a:p>
        </p:txBody>
      </p:sp>
      <p:sp>
        <p:nvSpPr>
          <p:cNvPr id="4100" name="Rectangle 4"/>
          <p:cNvSpPr>
            <a:spLocks noGrp="1" noChangeArrowheads="1"/>
          </p:cNvSpPr>
          <p:nvPr>
            <p:ph type="body" idx="1"/>
          </p:nvPr>
        </p:nvSpPr>
        <p:spPr bwMode="auto">
          <a:xfrm>
            <a:off x="609600" y="1524000"/>
            <a:ext cx="8229600" cy="47609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p>
        </p:txBody>
      </p:sp>
      <p:sp>
        <p:nvSpPr>
          <p:cNvPr id="8198" name="Freeform 6"/>
          <p:cNvSpPr>
            <a:spLocks noChangeArrowheads="1"/>
          </p:cNvSpPr>
          <p:nvPr/>
        </p:nvSpPr>
        <p:spPr bwMode="auto">
          <a:xfrm>
            <a:off x="811213" y="381000"/>
            <a:ext cx="8104187" cy="609600"/>
          </a:xfrm>
          <a:custGeom>
            <a:avLst/>
            <a:gdLst/>
            <a:ahLst/>
            <a:cxnLst>
              <a:cxn ang="0">
                <a:pos x="0" y="1000"/>
              </a:cxn>
              <a:cxn ang="0">
                <a:pos x="0" y="0"/>
              </a:cxn>
              <a:cxn ang="0">
                <a:pos x="1000" y="0"/>
              </a:cxn>
            </a:cxnLst>
            <a:rect l="0" t="0" r="r" b="b"/>
            <a:pathLst>
              <a:path w="1000" h="1000">
                <a:moveTo>
                  <a:pt x="0" y="1000"/>
                </a:moveTo>
                <a:lnTo>
                  <a:pt x="0" y="0"/>
                </a:lnTo>
                <a:lnTo>
                  <a:pt x="1000" y="0"/>
                </a:lnTo>
              </a:path>
            </a:pathLst>
          </a:custGeom>
          <a:noFill/>
          <a:ln w="19050" cap="flat" cmpd="sng">
            <a:solidFill>
              <a:srgbClr val="006699"/>
            </a:solidFill>
            <a:prstDash val="solid"/>
            <a:miter lim="800000"/>
            <a:headEnd/>
            <a:tailEnd/>
          </a:ln>
        </p:spPr>
        <p:txBody>
          <a:bodyPr/>
          <a:lstStyle/>
          <a:p>
            <a:pPr>
              <a:buFont typeface="Arial" pitchFamily="34" charset="0"/>
              <a:buNone/>
              <a:defRPr/>
            </a:pPr>
            <a:endParaRPr lang="pt-BR">
              <a:latin typeface="Arial" pitchFamily="34" charset="0"/>
            </a:endParaRPr>
          </a:p>
        </p:txBody>
      </p:sp>
      <p:sp>
        <p:nvSpPr>
          <p:cNvPr id="8199" name="Rectangle 7"/>
          <p:cNvSpPr>
            <a:spLocks noChangeArrowheads="1"/>
          </p:cNvSpPr>
          <p:nvPr/>
        </p:nvSpPr>
        <p:spPr bwMode="auto">
          <a:xfrm>
            <a:off x="3557588" y="2705100"/>
            <a:ext cx="9144000" cy="0"/>
          </a:xfrm>
          <a:prstGeom prst="rect">
            <a:avLst/>
          </a:prstGeom>
          <a:noFill/>
          <a:ln w="9525">
            <a:noFill/>
            <a:miter lim="800000"/>
            <a:headEnd/>
            <a:tailEnd/>
          </a:ln>
          <a:effectLst/>
        </p:spPr>
        <p:txBody>
          <a:bodyPr>
            <a:spAutoFit/>
          </a:bodyPr>
          <a:lstStyle/>
          <a:p>
            <a:pPr>
              <a:buFont typeface="Arial" pitchFamily="34" charset="0"/>
              <a:buNone/>
              <a:defRPr/>
            </a:pPr>
            <a:endParaRPr lang="pt-BR">
              <a:latin typeface="Arial" pitchFamily="34" charset="0"/>
            </a:endParaRPr>
          </a:p>
        </p:txBody>
      </p:sp>
      <p:pic>
        <p:nvPicPr>
          <p:cNvPr id="4103" name="Picture 8" descr="logo"/>
          <p:cNvPicPr>
            <a:picLocks noChangeAspect="1" noChangeArrowheads="1"/>
          </p:cNvPicPr>
          <p:nvPr/>
        </p:nvPicPr>
        <p:blipFill>
          <a:blip r:embed="rId16"/>
          <a:srcRect/>
          <a:stretch>
            <a:fillRect/>
          </a:stretch>
        </p:blipFill>
        <p:spPr bwMode="auto">
          <a:xfrm>
            <a:off x="7839075" y="0"/>
            <a:ext cx="1304925" cy="931863"/>
          </a:xfrm>
          <a:prstGeom prst="rect">
            <a:avLst/>
          </a:prstGeom>
          <a:noFill/>
          <a:ln w="9525">
            <a:noFill/>
            <a:miter lim="800000"/>
            <a:headEnd/>
            <a:tailEnd/>
          </a:ln>
        </p:spPr>
      </p:pic>
      <p:pic>
        <p:nvPicPr>
          <p:cNvPr id="4104" name="Picture 10" descr="logoPeq"/>
          <p:cNvPicPr>
            <a:picLocks noChangeAspect="1" noChangeArrowheads="1"/>
          </p:cNvPicPr>
          <p:nvPr/>
        </p:nvPicPr>
        <p:blipFill>
          <a:blip r:embed="rId17"/>
          <a:srcRect/>
          <a:stretch>
            <a:fillRect/>
          </a:stretch>
        </p:blipFill>
        <p:spPr bwMode="auto">
          <a:xfrm>
            <a:off x="0" y="0"/>
            <a:ext cx="801688" cy="8382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 id="2147483688" r:id="rId12"/>
    <p:sldLayoutId id="2147483689" r:id="rId13"/>
    <p:sldLayoutId id="2147483690" r:id="rId14"/>
  </p:sldLayoutIdLst>
  <p:txStyles>
    <p:titleStyle>
      <a:lvl1pPr algn="l" rtl="0" eaLnBrk="0" fontAlgn="base" hangingPunct="0">
        <a:spcBef>
          <a:spcPct val="0"/>
        </a:spcBef>
        <a:spcAft>
          <a:spcPct val="0"/>
        </a:spcAft>
        <a:defRPr sz="2800" b="1">
          <a:solidFill>
            <a:srgbClr val="003366"/>
          </a:solidFill>
          <a:latin typeface="+mj-lt"/>
          <a:ea typeface="+mj-ea"/>
          <a:cs typeface="+mj-cs"/>
        </a:defRPr>
      </a:lvl1pPr>
      <a:lvl2pPr algn="l" rtl="0" eaLnBrk="0" fontAlgn="base" hangingPunct="0">
        <a:spcBef>
          <a:spcPct val="0"/>
        </a:spcBef>
        <a:spcAft>
          <a:spcPct val="0"/>
        </a:spcAft>
        <a:defRPr sz="2800" b="1">
          <a:solidFill>
            <a:srgbClr val="003366"/>
          </a:solidFill>
          <a:latin typeface="ZapfHumnst BT" pitchFamily="34" charset="0"/>
        </a:defRPr>
      </a:lvl2pPr>
      <a:lvl3pPr algn="l" rtl="0" eaLnBrk="0" fontAlgn="base" hangingPunct="0">
        <a:spcBef>
          <a:spcPct val="0"/>
        </a:spcBef>
        <a:spcAft>
          <a:spcPct val="0"/>
        </a:spcAft>
        <a:defRPr sz="2800" b="1">
          <a:solidFill>
            <a:srgbClr val="003366"/>
          </a:solidFill>
          <a:latin typeface="ZapfHumnst BT" pitchFamily="34" charset="0"/>
        </a:defRPr>
      </a:lvl3pPr>
      <a:lvl4pPr algn="l" rtl="0" eaLnBrk="0" fontAlgn="base" hangingPunct="0">
        <a:spcBef>
          <a:spcPct val="0"/>
        </a:spcBef>
        <a:spcAft>
          <a:spcPct val="0"/>
        </a:spcAft>
        <a:defRPr sz="2800" b="1">
          <a:solidFill>
            <a:srgbClr val="003366"/>
          </a:solidFill>
          <a:latin typeface="ZapfHumnst BT" pitchFamily="34" charset="0"/>
        </a:defRPr>
      </a:lvl4pPr>
      <a:lvl5pPr algn="l" rtl="0" eaLnBrk="0" fontAlgn="base" hangingPunct="0">
        <a:spcBef>
          <a:spcPct val="0"/>
        </a:spcBef>
        <a:spcAft>
          <a:spcPct val="0"/>
        </a:spcAft>
        <a:defRPr sz="2800" b="1">
          <a:solidFill>
            <a:srgbClr val="003366"/>
          </a:solidFill>
          <a:latin typeface="ZapfHumnst BT" pitchFamily="34" charset="0"/>
        </a:defRPr>
      </a:lvl5pPr>
      <a:lvl6pPr marL="457200" algn="l" rtl="0" fontAlgn="base">
        <a:spcBef>
          <a:spcPct val="0"/>
        </a:spcBef>
        <a:spcAft>
          <a:spcPct val="0"/>
        </a:spcAft>
        <a:defRPr sz="2800" b="1">
          <a:solidFill>
            <a:srgbClr val="003366"/>
          </a:solidFill>
          <a:latin typeface="ZapfHumnst BT" pitchFamily="34" charset="0"/>
        </a:defRPr>
      </a:lvl6pPr>
      <a:lvl7pPr marL="914400" algn="l" rtl="0" fontAlgn="base">
        <a:spcBef>
          <a:spcPct val="0"/>
        </a:spcBef>
        <a:spcAft>
          <a:spcPct val="0"/>
        </a:spcAft>
        <a:defRPr sz="2800" b="1">
          <a:solidFill>
            <a:srgbClr val="003366"/>
          </a:solidFill>
          <a:latin typeface="ZapfHumnst BT" pitchFamily="34" charset="0"/>
        </a:defRPr>
      </a:lvl7pPr>
      <a:lvl8pPr marL="1371600" algn="l" rtl="0" fontAlgn="base">
        <a:spcBef>
          <a:spcPct val="0"/>
        </a:spcBef>
        <a:spcAft>
          <a:spcPct val="0"/>
        </a:spcAft>
        <a:defRPr sz="2800" b="1">
          <a:solidFill>
            <a:srgbClr val="003366"/>
          </a:solidFill>
          <a:latin typeface="ZapfHumnst BT" pitchFamily="34" charset="0"/>
        </a:defRPr>
      </a:lvl8pPr>
      <a:lvl9pPr marL="1828800" algn="l" rtl="0" fontAlgn="base">
        <a:spcBef>
          <a:spcPct val="0"/>
        </a:spcBef>
        <a:spcAft>
          <a:spcPct val="0"/>
        </a:spcAft>
        <a:defRPr sz="2800" b="1">
          <a:solidFill>
            <a:srgbClr val="003366"/>
          </a:solidFill>
          <a:latin typeface="ZapfHumnst BT" pitchFamily="34" charset="0"/>
        </a:defRPr>
      </a:lvl9pPr>
    </p:titleStyle>
    <p:bodyStyle>
      <a:lvl1pPr marL="342900" indent="-342900" algn="l" rtl="0" eaLnBrk="0" fontAlgn="base" hangingPunct="0">
        <a:spcBef>
          <a:spcPct val="20000"/>
        </a:spcBef>
        <a:spcAft>
          <a:spcPct val="0"/>
        </a:spcAft>
        <a:buClr>
          <a:schemeClr val="bg2"/>
        </a:buClr>
        <a:buSzPct val="75000"/>
        <a:buFont typeface="Wingdings" charset="2"/>
        <a:buChar char="n"/>
        <a:defRPr sz="24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80000"/>
        <a:buFont typeface="Wingdings" charset="2"/>
        <a:buChar char="¨"/>
        <a:defRPr sz="2000">
          <a:solidFill>
            <a:schemeClr val="tx1"/>
          </a:solidFill>
          <a:latin typeface="+mn-lt"/>
        </a:defRPr>
      </a:lvl2pPr>
      <a:lvl3pPr marL="1143000" indent="-228600" algn="l" rtl="0" eaLnBrk="0" fontAlgn="base" hangingPunct="0">
        <a:spcBef>
          <a:spcPct val="20000"/>
        </a:spcBef>
        <a:spcAft>
          <a:spcPct val="0"/>
        </a:spcAft>
        <a:buClr>
          <a:schemeClr val="bg2"/>
        </a:buClr>
        <a:buSzPct val="65000"/>
        <a:buFont typeface="Wingdings"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70000"/>
        <a:buFont typeface="Wingdings" charset="2"/>
        <a:buChar char="¨"/>
        <a:defRPr sz="1600">
          <a:solidFill>
            <a:schemeClr val="tx1"/>
          </a:solidFill>
          <a:latin typeface="+mn-lt"/>
        </a:defRPr>
      </a:lvl4pPr>
      <a:lvl5pPr marL="2057400" indent="-228600" algn="l" rtl="0" eaLnBrk="0" fontAlgn="base" hangingPunct="0">
        <a:spcBef>
          <a:spcPct val="20000"/>
        </a:spcBef>
        <a:spcAft>
          <a:spcPct val="0"/>
        </a:spcAft>
        <a:buClr>
          <a:schemeClr val="bg2"/>
        </a:buClr>
        <a:buFont typeface="Wingdings" charset="2"/>
        <a:buChar char="§"/>
        <a:defRPr sz="2000">
          <a:solidFill>
            <a:schemeClr val="tx1"/>
          </a:solidFill>
          <a:latin typeface="+mn-lt"/>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13.xml"/><Relationship Id="rId1" Type="http://schemas.openxmlformats.org/officeDocument/2006/relationships/themeOverride" Target="../theme/themeOverride1.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8.xml"/><Relationship Id="rId1" Type="http://schemas.openxmlformats.org/officeDocument/2006/relationships/themeOverride" Target="../theme/themeOverride8.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8.xml"/><Relationship Id="rId1" Type="http://schemas.openxmlformats.org/officeDocument/2006/relationships/themeOverride" Target="../theme/themeOverride9.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8.xml"/><Relationship Id="rId1" Type="http://schemas.openxmlformats.org/officeDocument/2006/relationships/themeOverride" Target="../theme/themeOverride10.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8.xml"/><Relationship Id="rId1" Type="http://schemas.openxmlformats.org/officeDocument/2006/relationships/themeOverride" Target="../theme/themeOverride11.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8.xml"/><Relationship Id="rId1" Type="http://schemas.openxmlformats.org/officeDocument/2006/relationships/themeOverride" Target="../theme/themeOverride12.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38.xml"/><Relationship Id="rId1" Type="http://schemas.openxmlformats.org/officeDocument/2006/relationships/themeOverride" Target="../theme/themeOverride13.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28.xml"/><Relationship Id="rId1" Type="http://schemas.openxmlformats.org/officeDocument/2006/relationships/themeOverride" Target="../theme/themeOverride14.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28.xml"/><Relationship Id="rId1" Type="http://schemas.openxmlformats.org/officeDocument/2006/relationships/themeOverride" Target="../theme/themeOverride15.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28.xml"/><Relationship Id="rId1" Type="http://schemas.openxmlformats.org/officeDocument/2006/relationships/themeOverride" Target="../theme/themeOverride16.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28.xml"/><Relationship Id="rId1" Type="http://schemas.openxmlformats.org/officeDocument/2006/relationships/themeOverride" Target="../theme/themeOverride17.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28.xml"/><Relationship Id="rId1" Type="http://schemas.openxmlformats.org/officeDocument/2006/relationships/themeOverride" Target="../theme/themeOverride18.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28.xml"/><Relationship Id="rId1" Type="http://schemas.openxmlformats.org/officeDocument/2006/relationships/themeOverride" Target="../theme/themeOverride19.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28.xml"/><Relationship Id="rId1" Type="http://schemas.openxmlformats.org/officeDocument/2006/relationships/themeOverride" Target="../theme/themeOverride20.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28.xml"/><Relationship Id="rId1" Type="http://schemas.openxmlformats.org/officeDocument/2006/relationships/themeOverride" Target="../theme/themeOverride21.xml"/></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28.xml"/><Relationship Id="rId1" Type="http://schemas.openxmlformats.org/officeDocument/2006/relationships/themeOverride" Target="../theme/themeOverride22.xml"/></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24.xml"/><Relationship Id="rId2" Type="http://schemas.openxmlformats.org/officeDocument/2006/relationships/slideLayout" Target="../slideLayouts/slideLayout28.xml"/><Relationship Id="rId1" Type="http://schemas.openxmlformats.org/officeDocument/2006/relationships/themeOverride" Target="../theme/themeOverride23.xml"/></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25.xml"/><Relationship Id="rId2" Type="http://schemas.openxmlformats.org/officeDocument/2006/relationships/slideLayout" Target="../slideLayouts/slideLayout28.xml"/><Relationship Id="rId1" Type="http://schemas.openxmlformats.org/officeDocument/2006/relationships/themeOverride" Target="../theme/themeOverride24.xml"/></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26.xml"/><Relationship Id="rId2" Type="http://schemas.openxmlformats.org/officeDocument/2006/relationships/slideLayout" Target="../slideLayouts/slideLayout28.xml"/><Relationship Id="rId1" Type="http://schemas.openxmlformats.org/officeDocument/2006/relationships/themeOverride" Target="../theme/themeOverride25.xml"/></Relationships>
</file>

<file path=ppt/slides/_rels/slide28.xml.rels><?xml version="1.0" encoding="UTF-8" standalone="yes"?>
<Relationships xmlns="http://schemas.openxmlformats.org/package/2006/relationships"><Relationship Id="rId3" Type="http://schemas.openxmlformats.org/officeDocument/2006/relationships/notesSlide" Target="../notesSlides/notesSlide27.xml"/><Relationship Id="rId2" Type="http://schemas.openxmlformats.org/officeDocument/2006/relationships/slideLayout" Target="../slideLayouts/slideLayout28.xml"/><Relationship Id="rId1" Type="http://schemas.openxmlformats.org/officeDocument/2006/relationships/themeOverride" Target="../theme/themeOverride26.xml"/></Relationships>
</file>

<file path=ppt/slides/_rels/slide29.xml.rels><?xml version="1.0" encoding="UTF-8" standalone="yes"?>
<Relationships xmlns="http://schemas.openxmlformats.org/package/2006/relationships"><Relationship Id="rId3" Type="http://schemas.openxmlformats.org/officeDocument/2006/relationships/notesSlide" Target="../notesSlides/notesSlide28.xml"/><Relationship Id="rId2" Type="http://schemas.openxmlformats.org/officeDocument/2006/relationships/slideLayout" Target="../slideLayouts/slideLayout28.xml"/><Relationship Id="rId1" Type="http://schemas.openxmlformats.org/officeDocument/2006/relationships/themeOverride" Target="../theme/themeOverride27.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8.xml"/><Relationship Id="rId1" Type="http://schemas.openxmlformats.org/officeDocument/2006/relationships/themeOverride" Target="../theme/themeOverride2.xml"/></Relationships>
</file>

<file path=ppt/slides/_rels/slide30.xml.rels><?xml version="1.0" encoding="UTF-8" standalone="yes"?>
<Relationships xmlns="http://schemas.openxmlformats.org/package/2006/relationships"><Relationship Id="rId3" Type="http://schemas.openxmlformats.org/officeDocument/2006/relationships/hyperlink" Target="http://www.terralab.ufop.br/" TargetMode="External"/><Relationship Id="rId2" Type="http://schemas.openxmlformats.org/officeDocument/2006/relationships/notesSlide" Target="../notesSlides/notesSlide29.xml"/><Relationship Id="rId1" Type="http://schemas.openxmlformats.org/officeDocument/2006/relationships/slideLayout" Target="../slideLayouts/slideLayout27.xml"/><Relationship Id="rId4" Type="http://schemas.openxmlformats.org/officeDocument/2006/relationships/hyperlink" Target="http://www.terrame.org/" TargetMode="Externa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8.xml"/><Relationship Id="rId1" Type="http://schemas.openxmlformats.org/officeDocument/2006/relationships/themeOverride" Target="../theme/themeOverride3.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8.xml"/><Relationship Id="rId1" Type="http://schemas.openxmlformats.org/officeDocument/2006/relationships/themeOverride" Target="../theme/themeOverride4.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8.xml"/><Relationship Id="rId1" Type="http://schemas.openxmlformats.org/officeDocument/2006/relationships/themeOverride" Target="../theme/themeOverride5.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8.xml"/><Relationship Id="rId1" Type="http://schemas.openxmlformats.org/officeDocument/2006/relationships/themeOverride" Target="../theme/themeOverride6.xml"/><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8.xml"/><Relationship Id="rId1" Type="http://schemas.openxmlformats.org/officeDocument/2006/relationships/themeOverride" Target="../theme/themeOverride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pt-BR" dirty="0" smtClean="0"/>
              <a:t>Introdução a Linguagem de Modelagem TerraML</a:t>
            </a:r>
            <a:endParaRPr lang="pt-BR" dirty="0"/>
          </a:p>
        </p:txBody>
      </p:sp>
      <p:sp>
        <p:nvSpPr>
          <p:cNvPr id="6" name="Rectangle 3"/>
          <p:cNvSpPr txBox="1">
            <a:spLocks noChangeArrowheads="1"/>
          </p:cNvSpPr>
          <p:nvPr/>
        </p:nvSpPr>
        <p:spPr bwMode="auto">
          <a:xfrm>
            <a:off x="3429000" y="4495800"/>
            <a:ext cx="5486400" cy="2362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80000"/>
              </a:lnSpc>
              <a:spcBef>
                <a:spcPct val="20000"/>
              </a:spcBef>
              <a:spcAft>
                <a:spcPct val="0"/>
              </a:spcAft>
              <a:buClr>
                <a:schemeClr val="bg2"/>
              </a:buClr>
              <a:buSzPct val="75000"/>
              <a:buFont typeface="Wingdings" charset="2"/>
              <a:buNone/>
              <a:tabLst/>
              <a:defRPr/>
            </a:pPr>
            <a:r>
              <a:rPr kumimoji="0" lang="en-US" sz="1700" b="0" i="0" u="none" strike="noStrike" kern="0" cap="none" spc="0" normalizeH="0" baseline="0" noProof="0" smtClean="0">
                <a:ln>
                  <a:noFill/>
                </a:ln>
                <a:solidFill>
                  <a:schemeClr val="tx1"/>
                </a:solidFill>
                <a:effectLst/>
                <a:uLnTx/>
                <a:uFillTx/>
                <a:latin typeface="+mn-lt"/>
                <a:ea typeface="+mn-ea"/>
                <a:cs typeface="+mn-cs"/>
              </a:rPr>
              <a:t>	Dr. Tiago Garcia de Senna Carneiro</a:t>
            </a:r>
          </a:p>
          <a:p>
            <a:pPr marL="0" marR="0" lvl="0" indent="0" algn="l" defTabSz="914400" rtl="0" eaLnBrk="1" fontAlgn="base" latinLnBrk="0" hangingPunct="1">
              <a:lnSpc>
                <a:spcPct val="80000"/>
              </a:lnSpc>
              <a:spcBef>
                <a:spcPct val="20000"/>
              </a:spcBef>
              <a:spcAft>
                <a:spcPct val="0"/>
              </a:spcAft>
              <a:buClr>
                <a:schemeClr val="bg2"/>
              </a:buClr>
              <a:buSzPct val="75000"/>
              <a:buFont typeface="Wingdings" charset="2"/>
              <a:buNone/>
              <a:tabLst/>
              <a:defRPr/>
            </a:pPr>
            <a:r>
              <a:rPr kumimoji="0" lang="en-US" sz="1700" b="0" i="0" u="none" strike="noStrike" kern="0" cap="none" spc="0" normalizeH="0" baseline="0" noProof="0" smtClean="0">
                <a:ln>
                  <a:noFill/>
                </a:ln>
                <a:solidFill>
                  <a:schemeClr val="tx1"/>
                </a:solidFill>
                <a:effectLst/>
                <a:uLnTx/>
                <a:uFillTx/>
                <a:latin typeface="+mn-lt"/>
                <a:ea typeface="+mn-ea"/>
                <a:cs typeface="+mn-cs"/>
              </a:rPr>
              <a:t>	</a:t>
            </a:r>
            <a:r>
              <a:rPr kumimoji="0" lang="en-US" sz="1700" b="1" i="0" u="none" strike="noStrike" kern="0" cap="none" spc="0" normalizeH="0" baseline="0" noProof="0" smtClean="0">
                <a:ln>
                  <a:noFill/>
                </a:ln>
                <a:solidFill>
                  <a:schemeClr val="tx1"/>
                </a:solidFill>
                <a:effectLst/>
                <a:uLnTx/>
                <a:uFillTx/>
                <a:latin typeface="+mn-lt"/>
                <a:ea typeface="+mn-ea"/>
                <a:cs typeface="+mn-cs"/>
              </a:rPr>
              <a:t>TerraLAB - Laboratório INPE/UFOP para</a:t>
            </a:r>
            <a:br>
              <a:rPr kumimoji="0" lang="en-US" sz="1700" b="1" i="0" u="none" strike="noStrike" kern="0" cap="none" spc="0" normalizeH="0" baseline="0" noProof="0" smtClean="0">
                <a:ln>
                  <a:noFill/>
                </a:ln>
                <a:solidFill>
                  <a:schemeClr val="tx1"/>
                </a:solidFill>
                <a:effectLst/>
                <a:uLnTx/>
                <a:uFillTx/>
                <a:latin typeface="+mn-lt"/>
                <a:ea typeface="+mn-ea"/>
                <a:cs typeface="+mn-cs"/>
              </a:rPr>
            </a:br>
            <a:r>
              <a:rPr kumimoji="0" lang="en-US" sz="1700" b="1" i="0" u="none" strike="noStrike" kern="0" cap="none" spc="0" normalizeH="0" baseline="0" noProof="0" smtClean="0">
                <a:ln>
                  <a:noFill/>
                </a:ln>
                <a:solidFill>
                  <a:schemeClr val="tx1"/>
                </a:solidFill>
                <a:effectLst/>
                <a:uLnTx/>
                <a:uFillTx/>
                <a:latin typeface="+mn-lt"/>
                <a:ea typeface="+mn-ea"/>
                <a:cs typeface="+mn-cs"/>
              </a:rPr>
              <a:t>	Simulação e Modelagem dos Sistemas</a:t>
            </a:r>
            <a:br>
              <a:rPr kumimoji="0" lang="en-US" sz="1700" b="1" i="0" u="none" strike="noStrike" kern="0" cap="none" spc="0" normalizeH="0" baseline="0" noProof="0" smtClean="0">
                <a:ln>
                  <a:noFill/>
                </a:ln>
                <a:solidFill>
                  <a:schemeClr val="tx1"/>
                </a:solidFill>
                <a:effectLst/>
                <a:uLnTx/>
                <a:uFillTx/>
                <a:latin typeface="+mn-lt"/>
                <a:ea typeface="+mn-ea"/>
                <a:cs typeface="+mn-cs"/>
              </a:rPr>
            </a:br>
            <a:r>
              <a:rPr kumimoji="0" lang="en-US" sz="1700" b="1" i="0" u="none" strike="noStrike" kern="0" cap="none" spc="0" normalizeH="0" baseline="0" noProof="0" smtClean="0">
                <a:ln>
                  <a:noFill/>
                </a:ln>
                <a:solidFill>
                  <a:schemeClr val="tx1"/>
                </a:solidFill>
                <a:effectLst/>
                <a:uLnTx/>
                <a:uFillTx/>
                <a:latin typeface="+mn-lt"/>
                <a:ea typeface="+mn-ea"/>
                <a:cs typeface="+mn-cs"/>
              </a:rPr>
              <a:t>	Terrestres</a:t>
            </a:r>
          </a:p>
          <a:p>
            <a:pPr marL="0" marR="0" lvl="0" indent="0" algn="l" defTabSz="914400" rtl="0" eaLnBrk="1" fontAlgn="base" latinLnBrk="0" hangingPunct="1">
              <a:lnSpc>
                <a:spcPct val="80000"/>
              </a:lnSpc>
              <a:spcBef>
                <a:spcPct val="20000"/>
              </a:spcBef>
              <a:spcAft>
                <a:spcPct val="0"/>
              </a:spcAft>
              <a:buClr>
                <a:schemeClr val="bg2"/>
              </a:buClr>
              <a:buSzPct val="75000"/>
              <a:buFont typeface="Wingdings" charset="2"/>
              <a:buNone/>
              <a:tabLst/>
              <a:defRPr/>
            </a:pPr>
            <a:endParaRPr kumimoji="0" lang="en-US" sz="1700" b="0" i="0" u="none" strike="noStrike" kern="0" cap="none" spc="0" normalizeH="0" baseline="0" noProof="0" smtClean="0">
              <a:ln>
                <a:noFill/>
              </a:ln>
              <a:solidFill>
                <a:schemeClr val="tx1"/>
              </a:solidFill>
              <a:effectLst/>
              <a:uLnTx/>
              <a:uFillTx/>
              <a:latin typeface="+mn-lt"/>
              <a:ea typeface="+mn-ea"/>
              <a:cs typeface="+mn-cs"/>
            </a:endParaRPr>
          </a:p>
          <a:p>
            <a:pPr marL="0" marR="0" lvl="0" indent="0" algn="l" defTabSz="914400" rtl="0" eaLnBrk="1" fontAlgn="base" latinLnBrk="0" hangingPunct="1">
              <a:lnSpc>
                <a:spcPct val="80000"/>
              </a:lnSpc>
              <a:spcBef>
                <a:spcPct val="20000"/>
              </a:spcBef>
              <a:spcAft>
                <a:spcPct val="0"/>
              </a:spcAft>
              <a:buClr>
                <a:schemeClr val="bg2"/>
              </a:buClr>
              <a:buSzPct val="75000"/>
              <a:buFont typeface="Wingdings" charset="2"/>
              <a:buNone/>
              <a:tabLst/>
              <a:defRPr/>
            </a:pPr>
            <a:endParaRPr kumimoji="0" lang="en-US" sz="1700" b="0" i="0" u="none" strike="noStrike" kern="0" cap="none" spc="0" normalizeH="0" baseline="0" noProof="0" smtClean="0">
              <a:ln>
                <a:noFill/>
              </a:ln>
              <a:solidFill>
                <a:schemeClr val="tx1"/>
              </a:solidFill>
              <a:effectLst/>
              <a:uLnTx/>
              <a:uFillTx/>
              <a:latin typeface="+mn-lt"/>
              <a:ea typeface="+mn-ea"/>
              <a:cs typeface="+mn-cs"/>
            </a:endParaRPr>
          </a:p>
          <a:p>
            <a:pPr marL="0" marR="0" lvl="0" indent="0" algn="r" defTabSz="914400" rtl="0" eaLnBrk="1" fontAlgn="base" latinLnBrk="0" hangingPunct="1">
              <a:lnSpc>
                <a:spcPct val="80000"/>
              </a:lnSpc>
              <a:spcBef>
                <a:spcPct val="20000"/>
              </a:spcBef>
              <a:spcAft>
                <a:spcPct val="0"/>
              </a:spcAft>
              <a:buClr>
                <a:schemeClr val="bg2"/>
              </a:buClr>
              <a:buSzPct val="75000"/>
              <a:buFont typeface="Wingdings" charset="2"/>
              <a:buNone/>
              <a:tabLst/>
              <a:defRPr/>
            </a:pPr>
            <a:r>
              <a:rPr kumimoji="0" lang="pt-BR" sz="1600" b="1" i="0" u="none" strike="noStrike" kern="0" cap="none" spc="0" normalizeH="0" baseline="0" noProof="0" smtClean="0">
                <a:ln>
                  <a:noFill/>
                </a:ln>
                <a:solidFill>
                  <a:schemeClr val="tx1"/>
                </a:solidFill>
                <a:effectLst/>
                <a:uLnTx/>
                <a:uFillTx/>
                <a:latin typeface="+mn-lt"/>
                <a:ea typeface="+mn-ea"/>
                <a:cs typeface="+mn-cs"/>
              </a:rPr>
              <a:t>F</a:t>
            </a:r>
            <a:r>
              <a:rPr kumimoji="0" lang="pt-BR" sz="2100" b="0" i="0" u="none" strike="noStrike" kern="0" cap="none" spc="0" normalizeH="0" baseline="0" noProof="0" smtClean="0">
                <a:ln>
                  <a:noFill/>
                </a:ln>
                <a:solidFill>
                  <a:schemeClr val="tx1"/>
                </a:solidFill>
                <a:effectLst/>
                <a:uLnTx/>
                <a:uFillTx/>
                <a:latin typeface="+mn-lt"/>
                <a:ea typeface="+mn-ea"/>
                <a:cs typeface="+mn-cs"/>
              </a:rPr>
              <a:t>evereiro de 2010</a:t>
            </a:r>
            <a:endParaRPr kumimoji="0" lang="en-US" sz="2100" b="0" i="0" u="none" strike="noStrike" kern="0" cap="none" spc="0" normalizeH="0" baseline="0" noProof="0" dirty="0" smtClean="0">
              <a:ln>
                <a:noFill/>
              </a:ln>
              <a:solidFill>
                <a:schemeClr val="tx1"/>
              </a:solidFill>
              <a:effectLst/>
              <a:uLnTx/>
              <a:uFillTx/>
              <a:latin typeface="+mn-lt"/>
              <a:ea typeface="+mn-ea"/>
              <a:cs typeface="+mn-cs"/>
            </a:endParaRPr>
          </a:p>
        </p:txBody>
      </p:sp>
      <p:pic>
        <p:nvPicPr>
          <p:cNvPr id="7" name="Picture 6" descr="logoPeq"/>
          <p:cNvPicPr>
            <a:picLocks noChangeAspect="1" noChangeArrowheads="1"/>
          </p:cNvPicPr>
          <p:nvPr/>
        </p:nvPicPr>
        <p:blipFill>
          <a:blip r:embed="rId3"/>
          <a:srcRect/>
          <a:stretch>
            <a:fillRect/>
          </a:stretch>
        </p:blipFill>
        <p:spPr bwMode="auto">
          <a:xfrm>
            <a:off x="2503488" y="4267200"/>
            <a:ext cx="1746250" cy="1828800"/>
          </a:xfrm>
          <a:prstGeom prst="rect">
            <a:avLst/>
          </a:prstGeom>
          <a:noFill/>
          <a:ln w="9525">
            <a:noFill/>
            <a:miter lim="800000"/>
            <a:headEnd/>
            <a:tailEnd/>
          </a:ln>
        </p:spPr>
      </p:pic>
      <p:pic>
        <p:nvPicPr>
          <p:cNvPr id="9" name="Picture 4"/>
          <p:cNvPicPr>
            <a:picLocks noChangeAspect="1" noChangeArrowheads="1"/>
          </p:cNvPicPr>
          <p:nvPr/>
        </p:nvPicPr>
        <p:blipFill>
          <a:blip r:embed="rId4"/>
          <a:srcRect/>
          <a:stretch>
            <a:fillRect/>
          </a:stretch>
        </p:blipFill>
        <p:spPr bwMode="auto">
          <a:xfrm>
            <a:off x="1676400" y="152400"/>
            <a:ext cx="620713" cy="1484313"/>
          </a:xfrm>
          <a:prstGeom prst="rect">
            <a:avLst/>
          </a:prstGeom>
          <a:noFill/>
          <a:ln w="9525" algn="ctr">
            <a:noFill/>
            <a:miter lim="800000"/>
            <a:headEnd/>
            <a:tailEnd/>
          </a:ln>
        </p:spPr>
      </p:pic>
      <p:pic>
        <p:nvPicPr>
          <p:cNvPr id="10" name="Picture 5" descr="logocomp"/>
          <p:cNvPicPr>
            <a:picLocks noChangeAspect="1" noChangeArrowheads="1"/>
          </p:cNvPicPr>
          <p:nvPr/>
        </p:nvPicPr>
        <p:blipFill>
          <a:blip r:embed="rId5"/>
          <a:srcRect/>
          <a:stretch>
            <a:fillRect/>
          </a:stretch>
        </p:blipFill>
        <p:spPr bwMode="auto">
          <a:xfrm>
            <a:off x="2362200" y="152400"/>
            <a:ext cx="5029200" cy="792163"/>
          </a:xfrm>
          <a:prstGeom prst="rect">
            <a:avLst/>
          </a:prstGeom>
          <a:noFill/>
          <a:ln w="9525">
            <a:noFill/>
            <a:miter lim="800000"/>
            <a:headEnd/>
            <a:tailEnd/>
          </a:ln>
        </p:spPr>
      </p:pic>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r>
              <a:rPr lang="pt-BR" smtClean="0">
                <a:latin typeface="ZapfHumnst BT" pitchFamily="32" charset="0"/>
              </a:rPr>
              <a:t>Type </a:t>
            </a:r>
            <a:r>
              <a:rPr lang="pt-BR" b="0" smtClean="0">
                <a:latin typeface="ZapfHumnst BT" pitchFamily="32" charset="0"/>
              </a:rPr>
              <a:t>boolean</a:t>
            </a:r>
          </a:p>
        </p:txBody>
      </p:sp>
      <p:sp>
        <p:nvSpPr>
          <p:cNvPr id="27651" name="Rectangle 3"/>
          <p:cNvSpPr>
            <a:spLocks noGrp="1" noChangeArrowheads="1"/>
          </p:cNvSpPr>
          <p:nvPr>
            <p:ph idx="1"/>
          </p:nvPr>
        </p:nvSpPr>
        <p:spPr>
          <a:xfrm>
            <a:off x="500063" y="1643063"/>
            <a:ext cx="7924800" cy="4343400"/>
          </a:xfrm>
        </p:spPr>
        <p:txBody>
          <a:bodyPr/>
          <a:lstStyle/>
          <a:p>
            <a:r>
              <a:rPr lang="pt-BR" sz="2800" smtClean="0"/>
              <a:t>Comparison value</a:t>
            </a:r>
          </a:p>
          <a:p>
            <a:pPr lvl="1"/>
            <a:endParaRPr lang="pt-BR" sz="2400" smtClean="0"/>
          </a:p>
          <a:p>
            <a:pPr lvl="1"/>
            <a:endParaRPr lang="pt-BR" sz="2400" smtClean="0"/>
          </a:p>
          <a:p>
            <a:pPr lvl="1"/>
            <a:r>
              <a:rPr lang="pt-BR" sz="2400" smtClean="0">
                <a:latin typeface="Prestige12 BT" pitchFamily="50" charset="0"/>
              </a:rPr>
              <a:t>if (rain == true) then ....</a:t>
            </a:r>
          </a:p>
          <a:p>
            <a:pPr lvl="1"/>
            <a:endParaRPr lang="pt-BR" sz="2400" smtClean="0"/>
          </a:p>
          <a:p>
            <a:pPr>
              <a:buFont typeface="Wingdings" pitchFamily="2" charset="2"/>
              <a:buNone/>
            </a:pPr>
            <a:endParaRPr lang="pt-BR" sz="2800" smtClean="0"/>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r>
              <a:rPr lang="pt-BR" smtClean="0">
                <a:latin typeface="ZapfHumnst BT" pitchFamily="32" charset="0"/>
              </a:rPr>
              <a:t>Type </a:t>
            </a:r>
            <a:r>
              <a:rPr lang="pt-BR" b="0" smtClean="0">
                <a:latin typeface="ZapfHumnst BT" pitchFamily="32" charset="0"/>
              </a:rPr>
              <a:t>number</a:t>
            </a:r>
          </a:p>
        </p:txBody>
      </p:sp>
      <p:sp>
        <p:nvSpPr>
          <p:cNvPr id="28675" name="Rectangle 3"/>
          <p:cNvSpPr>
            <a:spLocks noGrp="1" noChangeArrowheads="1"/>
          </p:cNvSpPr>
          <p:nvPr>
            <p:ph idx="1"/>
          </p:nvPr>
        </p:nvSpPr>
        <p:spPr>
          <a:xfrm>
            <a:off x="500063" y="1643063"/>
            <a:ext cx="7924800" cy="4343400"/>
          </a:xfrm>
        </p:spPr>
        <p:txBody>
          <a:bodyPr/>
          <a:lstStyle/>
          <a:p>
            <a:r>
              <a:rPr lang="pt-BR" sz="3200" smtClean="0"/>
              <a:t>Unique native type for numbers</a:t>
            </a:r>
          </a:p>
          <a:p>
            <a:pPr lvl="1"/>
            <a:r>
              <a:rPr lang="pt-BR" sz="2800" i="1" smtClean="0"/>
              <a:t>double</a:t>
            </a:r>
            <a:r>
              <a:rPr lang="pt-BR" sz="2800" smtClean="0"/>
              <a:t> (by default)</a:t>
            </a:r>
          </a:p>
          <a:p>
            <a:pPr lvl="1"/>
            <a:endParaRPr lang="pt-BR" sz="2800" smtClean="0"/>
          </a:p>
        </p:txBody>
      </p:sp>
      <p:sp>
        <p:nvSpPr>
          <p:cNvPr id="28676" name="Text Box 4"/>
          <p:cNvSpPr txBox="1">
            <a:spLocks noChangeArrowheads="1"/>
          </p:cNvSpPr>
          <p:nvPr/>
        </p:nvSpPr>
        <p:spPr bwMode="auto">
          <a:xfrm>
            <a:off x="2678113" y="3028950"/>
            <a:ext cx="2349500" cy="1384300"/>
          </a:xfrm>
          <a:prstGeom prst="rect">
            <a:avLst/>
          </a:prstGeom>
          <a:noFill/>
          <a:ln w="9525">
            <a:solidFill>
              <a:schemeClr val="tx1"/>
            </a:solidFill>
            <a:miter lim="800000"/>
            <a:headEnd/>
            <a:tailEnd/>
          </a:ln>
        </p:spPr>
        <p:txBody>
          <a:bodyPr wrap="none">
            <a:spAutoFit/>
          </a:bodyPr>
          <a:lstStyle/>
          <a:p>
            <a:pPr eaLnBrk="0" hangingPunct="0"/>
            <a:r>
              <a:rPr lang="pt-BR" sz="2800">
                <a:latin typeface="Prestige12 BT" pitchFamily="50" charset="0"/>
              </a:rPr>
              <a:t>a = 3</a:t>
            </a:r>
          </a:p>
          <a:p>
            <a:pPr eaLnBrk="0" hangingPunct="0"/>
            <a:r>
              <a:rPr lang="pt-BR" sz="2800">
                <a:latin typeface="Prestige12 BT" pitchFamily="50" charset="0"/>
              </a:rPr>
              <a:t>b = 3.5</a:t>
            </a:r>
          </a:p>
          <a:p>
            <a:pPr eaLnBrk="0" hangingPunct="0"/>
            <a:r>
              <a:rPr lang="pt-BR" sz="2800">
                <a:latin typeface="Prestige12 BT" pitchFamily="50" charset="0"/>
              </a:rPr>
              <a:t>c = 4.5e-8</a:t>
            </a:r>
            <a:endParaRPr lang="en-US" sz="2800">
              <a:latin typeface="Prestige12 BT" pitchFamily="50" charset="0"/>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r>
              <a:rPr lang="pt-BR" smtClean="0">
                <a:latin typeface="ZapfHumnst BT" pitchFamily="32" charset="0"/>
              </a:rPr>
              <a:t>Type </a:t>
            </a:r>
            <a:r>
              <a:rPr lang="pt-BR" b="0" smtClean="0">
                <a:latin typeface="ZapfHumnst BT" pitchFamily="32" charset="0"/>
              </a:rPr>
              <a:t>string</a:t>
            </a:r>
            <a:endParaRPr lang="en-US" b="0" smtClean="0">
              <a:latin typeface="ZapfHumnst BT" pitchFamily="32" charset="0"/>
            </a:endParaRPr>
          </a:p>
        </p:txBody>
      </p:sp>
      <p:sp>
        <p:nvSpPr>
          <p:cNvPr id="29699" name="Rectangle 3"/>
          <p:cNvSpPr>
            <a:spLocks noGrp="1" noChangeArrowheads="1"/>
          </p:cNvSpPr>
          <p:nvPr>
            <p:ph idx="1"/>
          </p:nvPr>
        </p:nvSpPr>
        <p:spPr>
          <a:xfrm>
            <a:off x="500063" y="1643063"/>
            <a:ext cx="7924800" cy="4343400"/>
          </a:xfrm>
        </p:spPr>
        <p:txBody>
          <a:bodyPr/>
          <a:lstStyle/>
          <a:p>
            <a:r>
              <a:rPr lang="pt-BR" sz="2800" dirty="0" smtClean="0"/>
              <a:t>Immutable </a:t>
            </a:r>
          </a:p>
          <a:p>
            <a:r>
              <a:rPr lang="pt-BR" sz="2800" dirty="0" smtClean="0"/>
              <a:t>No size limit (read large files as strings)</a:t>
            </a:r>
          </a:p>
          <a:p>
            <a:r>
              <a:rPr lang="pt-BR" sz="2800" dirty="0" smtClean="0"/>
              <a:t>No termination value (‘\0’)</a:t>
            </a:r>
          </a:p>
          <a:p>
            <a:r>
              <a:rPr lang="pt-BR" sz="2800" dirty="0" smtClean="0"/>
              <a:t>Powerful</a:t>
            </a:r>
            <a:r>
              <a:rPr lang="pt-BR" sz="2800" i="1" dirty="0" smtClean="0"/>
              <a:t> Pattern-matching</a:t>
            </a:r>
            <a:r>
              <a:rPr lang="pt-BR" sz="2800" dirty="0" smtClean="0"/>
              <a:t> in standard library</a:t>
            </a:r>
          </a:p>
          <a:p>
            <a:pPr lvl="1"/>
            <a:endParaRPr lang="pt-BR" sz="2400" dirty="0" smtClean="0"/>
          </a:p>
          <a:p>
            <a:pPr lvl="1"/>
            <a:r>
              <a:rPr lang="pt-BR" sz="2400" dirty="0" smtClean="0">
                <a:latin typeface="Prestige12 BT" pitchFamily="50" charset="0"/>
              </a:rPr>
              <a:t>myname = </a:t>
            </a:r>
            <a:r>
              <a:rPr lang="pt-BR" sz="2400" dirty="0" smtClean="0">
                <a:latin typeface="Prestige12 BT" pitchFamily="50" charset="0"/>
              </a:rPr>
              <a:t>“Ciclano da Silva Sauro”;</a:t>
            </a:r>
            <a:endParaRPr lang="pt-BR" sz="2400" dirty="0" smtClean="0">
              <a:latin typeface="Prestige12 BT" pitchFamily="50" charset="0"/>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23" name="Rectangle 2"/>
          <p:cNvSpPr>
            <a:spLocks noGrp="1" noChangeArrowheads="1"/>
          </p:cNvSpPr>
          <p:nvPr>
            <p:ph type="title"/>
          </p:nvPr>
        </p:nvSpPr>
        <p:spPr/>
        <p:txBody>
          <a:bodyPr/>
          <a:lstStyle/>
          <a:p>
            <a:r>
              <a:rPr lang="en-US" smtClean="0">
                <a:latin typeface="ZapfHumnst BT" pitchFamily="32" charset="0"/>
              </a:rPr>
              <a:t>Tables</a:t>
            </a:r>
          </a:p>
        </p:txBody>
      </p:sp>
      <p:sp>
        <p:nvSpPr>
          <p:cNvPr id="30724" name="Rectangle 3"/>
          <p:cNvSpPr>
            <a:spLocks noGrp="1" noChangeArrowheads="1"/>
          </p:cNvSpPr>
          <p:nvPr>
            <p:ph idx="1"/>
          </p:nvPr>
        </p:nvSpPr>
        <p:spPr>
          <a:xfrm>
            <a:off x="500063" y="1643063"/>
            <a:ext cx="7924800" cy="4343400"/>
          </a:xfrm>
        </p:spPr>
        <p:txBody>
          <a:bodyPr/>
          <a:lstStyle/>
          <a:p>
            <a:r>
              <a:rPr lang="en-US" smtClean="0"/>
              <a:t>Implement associative arrays:</a:t>
            </a:r>
          </a:p>
          <a:p>
            <a:pPr lvl="1"/>
            <a:r>
              <a:rPr lang="en-US" smtClean="0"/>
              <a:t>any value (including functions and other tables) can be used both for indices and values</a:t>
            </a:r>
          </a:p>
        </p:txBody>
      </p:sp>
      <p:sp>
        <p:nvSpPr>
          <p:cNvPr id="30725" name="Text Box 20"/>
          <p:cNvSpPr txBox="1">
            <a:spLocks noChangeArrowheads="1"/>
          </p:cNvSpPr>
          <p:nvPr/>
        </p:nvSpPr>
        <p:spPr bwMode="auto">
          <a:xfrm>
            <a:off x="1266825" y="3854450"/>
            <a:ext cx="6648450" cy="1631950"/>
          </a:xfrm>
          <a:prstGeom prst="rect">
            <a:avLst/>
          </a:prstGeom>
          <a:noFill/>
          <a:ln w="25400">
            <a:solidFill>
              <a:srgbClr val="FF9900"/>
            </a:solidFill>
            <a:miter lim="800000"/>
            <a:headEnd type="none" w="sm" len="sm"/>
            <a:tailEnd type="none" w="med" len="lg"/>
          </a:ln>
        </p:spPr>
        <p:txBody>
          <a:bodyPr wrap="none">
            <a:spAutoFit/>
          </a:bodyPr>
          <a:lstStyle/>
          <a:p>
            <a:r>
              <a:rPr lang="en-US" sz="2000" b="1">
                <a:latin typeface="Prestige12 BT" pitchFamily="50" charset="0"/>
              </a:rPr>
              <a:t>t = {}          -- creates an empty table</a:t>
            </a:r>
          </a:p>
          <a:p>
            <a:r>
              <a:rPr lang="en-US" sz="2000" b="1">
                <a:latin typeface="Prestige12 BT" pitchFamily="50" charset="0"/>
              </a:rPr>
              <a:t>t[1] = "hello"</a:t>
            </a:r>
          </a:p>
          <a:p>
            <a:r>
              <a:rPr lang="en-US" sz="2000" b="1">
                <a:latin typeface="Prestige12 BT" pitchFamily="50" charset="0"/>
              </a:rPr>
              <a:t>t.x = print     -- t.x is sugar for t[‘x’]</a:t>
            </a:r>
          </a:p>
          <a:p>
            <a:r>
              <a:rPr lang="en-US" sz="2000" b="1">
                <a:latin typeface="Prestige12 BT" pitchFamily="50" charset="0"/>
              </a:rPr>
              <a:t>t.x(t[1])       -- prints ‘hello’</a:t>
            </a:r>
          </a:p>
          <a:p>
            <a:r>
              <a:rPr lang="en-US" sz="2000" b="1">
                <a:latin typeface="Prestige12 BT" pitchFamily="50" charset="0"/>
              </a:rPr>
              <a:t>t.next = t      -- circular list </a:t>
            </a: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747" name="Rectangle 20"/>
          <p:cNvSpPr>
            <a:spLocks noGrp="1" noChangeArrowheads="1"/>
          </p:cNvSpPr>
          <p:nvPr>
            <p:ph type="title"/>
          </p:nvPr>
        </p:nvSpPr>
        <p:spPr/>
        <p:txBody>
          <a:bodyPr/>
          <a:lstStyle/>
          <a:p>
            <a:r>
              <a:rPr lang="en-US" smtClean="0">
                <a:latin typeface="ZapfHumnst BT" pitchFamily="32" charset="0"/>
              </a:rPr>
              <a:t>Constructors</a:t>
            </a:r>
          </a:p>
        </p:txBody>
      </p:sp>
      <p:sp>
        <p:nvSpPr>
          <p:cNvPr id="31748" name="Rectangle 21"/>
          <p:cNvSpPr>
            <a:spLocks noGrp="1" noChangeArrowheads="1"/>
          </p:cNvSpPr>
          <p:nvPr>
            <p:ph idx="1"/>
          </p:nvPr>
        </p:nvSpPr>
        <p:spPr>
          <a:xfrm>
            <a:off x="533400" y="1524000"/>
            <a:ext cx="8229600" cy="4343400"/>
          </a:xfrm>
        </p:spPr>
        <p:txBody>
          <a:bodyPr>
            <a:normAutofit/>
          </a:bodyPr>
          <a:lstStyle/>
          <a:p>
            <a:r>
              <a:rPr lang="en-US" smtClean="0"/>
              <a:t>Expressions to create and initialize tables</a:t>
            </a:r>
          </a:p>
          <a:p>
            <a:r>
              <a:rPr lang="en-US" smtClean="0"/>
              <a:t>Record style</a:t>
            </a:r>
          </a:p>
          <a:p>
            <a:pPr lvl="1"/>
            <a:r>
              <a:rPr lang="en-US" b="1" smtClean="0">
                <a:solidFill>
                  <a:schemeClr val="accent2"/>
                </a:solidFill>
                <a:latin typeface="Prestige12 BT" pitchFamily="50" charset="0"/>
              </a:rPr>
              <a:t>point={x=10,y=20}</a:t>
            </a:r>
          </a:p>
          <a:p>
            <a:pPr lvl="1"/>
            <a:r>
              <a:rPr lang="en-US" b="1" smtClean="0">
                <a:solidFill>
                  <a:schemeClr val="accent2"/>
                </a:solidFill>
                <a:latin typeface="Prestige12 BT" pitchFamily="50" charset="0"/>
              </a:rPr>
              <a:t>print(point.y)  --&gt; 20</a:t>
            </a:r>
          </a:p>
          <a:p>
            <a:r>
              <a:rPr lang="en-US" smtClean="0"/>
              <a:t>List style</a:t>
            </a:r>
          </a:p>
          <a:p>
            <a:pPr lvl="1"/>
            <a:r>
              <a:rPr lang="en-US" b="1" smtClean="0">
                <a:solidFill>
                  <a:schemeClr val="accent2"/>
                </a:solidFill>
                <a:latin typeface="Prestige12 BT" pitchFamily="50" charset="0"/>
              </a:rPr>
              <a:t>days={</a:t>
            </a:r>
            <a:r>
              <a:rPr lang="en-US" sz="1800" b="1" smtClean="0">
                <a:solidFill>
                  <a:schemeClr val="accent2"/>
                </a:solidFill>
                <a:latin typeface="Prestige12 BT" pitchFamily="50" charset="0"/>
              </a:rPr>
              <a:t>"</a:t>
            </a:r>
            <a:r>
              <a:rPr lang="en-US" b="1" smtClean="0">
                <a:solidFill>
                  <a:schemeClr val="accent2"/>
                </a:solidFill>
                <a:latin typeface="Prestige12 BT" pitchFamily="50" charset="0"/>
              </a:rPr>
              <a:t>Sun</a:t>
            </a:r>
            <a:r>
              <a:rPr lang="en-US" sz="1800" b="1" smtClean="0">
                <a:solidFill>
                  <a:schemeClr val="accent2"/>
                </a:solidFill>
                <a:latin typeface="Prestige12 BT" pitchFamily="50" charset="0"/>
              </a:rPr>
              <a:t>"</a:t>
            </a:r>
            <a:r>
              <a:rPr lang="en-US" b="1" smtClean="0">
                <a:solidFill>
                  <a:schemeClr val="accent2"/>
                </a:solidFill>
                <a:latin typeface="Prestige12 BT" pitchFamily="50" charset="0"/>
              </a:rPr>
              <a:t>,</a:t>
            </a:r>
            <a:r>
              <a:rPr lang="en-US" sz="1800" b="1" smtClean="0">
                <a:solidFill>
                  <a:schemeClr val="accent2"/>
                </a:solidFill>
                <a:latin typeface="Prestige12 BT" pitchFamily="50" charset="0"/>
              </a:rPr>
              <a:t>"</a:t>
            </a:r>
            <a:r>
              <a:rPr lang="en-US" b="1" smtClean="0">
                <a:solidFill>
                  <a:schemeClr val="accent2"/>
                </a:solidFill>
                <a:latin typeface="Prestige12 BT" pitchFamily="50" charset="0"/>
              </a:rPr>
              <a:t>Mon</a:t>
            </a:r>
            <a:r>
              <a:rPr lang="en-US" sz="1800" b="1" smtClean="0">
                <a:solidFill>
                  <a:schemeClr val="accent2"/>
                </a:solidFill>
                <a:latin typeface="Prestige12 BT" pitchFamily="50" charset="0"/>
              </a:rPr>
              <a:t>"</a:t>
            </a:r>
            <a:r>
              <a:rPr lang="en-US" b="1" smtClean="0">
                <a:solidFill>
                  <a:schemeClr val="accent2"/>
                </a:solidFill>
                <a:latin typeface="Prestige12 BT" pitchFamily="50" charset="0"/>
              </a:rPr>
              <a:t>,</a:t>
            </a:r>
            <a:r>
              <a:rPr lang="en-US" sz="1800" b="1" smtClean="0">
                <a:solidFill>
                  <a:schemeClr val="accent2"/>
                </a:solidFill>
                <a:latin typeface="Prestige12 BT" pitchFamily="50" charset="0"/>
              </a:rPr>
              <a:t>"</a:t>
            </a:r>
            <a:r>
              <a:rPr lang="en-US" b="1" smtClean="0">
                <a:solidFill>
                  <a:schemeClr val="accent2"/>
                </a:solidFill>
                <a:latin typeface="Prestige12 BT" pitchFamily="50" charset="0"/>
              </a:rPr>
              <a:t>Tue</a:t>
            </a:r>
            <a:r>
              <a:rPr lang="en-US" sz="1800" b="1" smtClean="0">
                <a:solidFill>
                  <a:schemeClr val="accent2"/>
                </a:solidFill>
                <a:latin typeface="Prestige12 BT" pitchFamily="50" charset="0"/>
              </a:rPr>
              <a:t>"</a:t>
            </a:r>
            <a:r>
              <a:rPr lang="en-US" b="1" smtClean="0">
                <a:solidFill>
                  <a:schemeClr val="accent2"/>
                </a:solidFill>
                <a:latin typeface="Prestige12 BT" pitchFamily="50" charset="0"/>
              </a:rPr>
              <a:t>,</a:t>
            </a:r>
            <a:r>
              <a:rPr lang="en-US" sz="1800" b="1" smtClean="0">
                <a:solidFill>
                  <a:schemeClr val="accent2"/>
                </a:solidFill>
                <a:latin typeface="Prestige12 BT" pitchFamily="50" charset="0"/>
              </a:rPr>
              <a:t>"</a:t>
            </a:r>
            <a:r>
              <a:rPr lang="en-US" b="1" smtClean="0">
                <a:solidFill>
                  <a:schemeClr val="accent2"/>
                </a:solidFill>
                <a:latin typeface="Prestige12 BT" pitchFamily="50" charset="0"/>
              </a:rPr>
              <a:t>Wed</a:t>
            </a:r>
            <a:r>
              <a:rPr lang="en-US" sz="1800" b="1" smtClean="0">
                <a:solidFill>
                  <a:schemeClr val="accent2"/>
                </a:solidFill>
                <a:latin typeface="Prestige12 BT" pitchFamily="50" charset="0"/>
              </a:rPr>
              <a:t>"</a:t>
            </a:r>
            <a:r>
              <a:rPr lang="en-US" b="1" smtClean="0">
                <a:solidFill>
                  <a:schemeClr val="accent2"/>
                </a:solidFill>
                <a:latin typeface="Prestige12 BT" pitchFamily="50" charset="0"/>
              </a:rPr>
              <a:t>,</a:t>
            </a:r>
            <a:r>
              <a:rPr lang="en-US" sz="1800" b="1" smtClean="0">
                <a:solidFill>
                  <a:schemeClr val="accent2"/>
                </a:solidFill>
                <a:latin typeface="Prestige12 BT" pitchFamily="50" charset="0"/>
              </a:rPr>
              <a:t>"</a:t>
            </a:r>
            <a:r>
              <a:rPr lang="en-US" b="1" smtClean="0">
                <a:solidFill>
                  <a:schemeClr val="accent2"/>
                </a:solidFill>
                <a:latin typeface="Prestige12 BT" pitchFamily="50" charset="0"/>
              </a:rPr>
              <a:t>Thu</a:t>
            </a:r>
            <a:r>
              <a:rPr lang="en-US" sz="1800" b="1" smtClean="0">
                <a:solidFill>
                  <a:schemeClr val="accent2"/>
                </a:solidFill>
                <a:latin typeface="Prestige12 BT" pitchFamily="50" charset="0"/>
              </a:rPr>
              <a:t>"</a:t>
            </a:r>
            <a:r>
              <a:rPr lang="en-US" b="1" smtClean="0">
                <a:solidFill>
                  <a:schemeClr val="accent2"/>
                </a:solidFill>
                <a:latin typeface="Prestige12 BT" pitchFamily="50" charset="0"/>
              </a:rPr>
              <a:t>,</a:t>
            </a:r>
            <a:r>
              <a:rPr lang="en-US" sz="1800" b="1" smtClean="0">
                <a:solidFill>
                  <a:schemeClr val="accent2"/>
                </a:solidFill>
                <a:latin typeface="Prestige12 BT" pitchFamily="50" charset="0"/>
              </a:rPr>
              <a:t>"</a:t>
            </a:r>
            <a:r>
              <a:rPr lang="en-US" b="1" smtClean="0">
                <a:solidFill>
                  <a:schemeClr val="accent2"/>
                </a:solidFill>
                <a:latin typeface="Prestige12 BT" pitchFamily="50" charset="0"/>
              </a:rPr>
              <a:t>Fri</a:t>
            </a:r>
            <a:r>
              <a:rPr lang="en-US" sz="1800" b="1" smtClean="0">
                <a:solidFill>
                  <a:schemeClr val="accent2"/>
                </a:solidFill>
                <a:latin typeface="Prestige12 BT" pitchFamily="50" charset="0"/>
              </a:rPr>
              <a:t>"</a:t>
            </a:r>
            <a:r>
              <a:rPr lang="en-US" b="1" smtClean="0">
                <a:solidFill>
                  <a:schemeClr val="accent2"/>
                </a:solidFill>
                <a:latin typeface="Prestige12 BT" pitchFamily="50" charset="0"/>
              </a:rPr>
              <a:t>,</a:t>
            </a:r>
            <a:r>
              <a:rPr lang="en-US" sz="1800" b="1" smtClean="0">
                <a:solidFill>
                  <a:schemeClr val="accent2"/>
                </a:solidFill>
                <a:latin typeface="Prestige12 BT" pitchFamily="50" charset="0"/>
              </a:rPr>
              <a:t>"</a:t>
            </a:r>
            <a:r>
              <a:rPr lang="en-US" b="1" smtClean="0">
                <a:solidFill>
                  <a:schemeClr val="accent2"/>
                </a:solidFill>
                <a:latin typeface="Prestige12 BT" pitchFamily="50" charset="0"/>
              </a:rPr>
              <a:t>Sat</a:t>
            </a:r>
            <a:r>
              <a:rPr lang="en-US" sz="1800" b="1" smtClean="0">
                <a:solidFill>
                  <a:schemeClr val="accent2"/>
                </a:solidFill>
                <a:latin typeface="Prestige12 BT" pitchFamily="50" charset="0"/>
              </a:rPr>
              <a:t>"</a:t>
            </a:r>
            <a:r>
              <a:rPr lang="en-US" b="1" smtClean="0">
                <a:solidFill>
                  <a:schemeClr val="accent2"/>
                </a:solidFill>
                <a:latin typeface="Prestige12 BT" pitchFamily="50" charset="0"/>
              </a:rPr>
              <a:t>}</a:t>
            </a:r>
          </a:p>
          <a:p>
            <a:pPr lvl="1"/>
            <a:r>
              <a:rPr lang="en-US" b="1" smtClean="0">
                <a:solidFill>
                  <a:schemeClr val="accent2"/>
                </a:solidFill>
                <a:latin typeface="Prestige12 BT" pitchFamily="50" charset="0"/>
              </a:rPr>
              <a:t>print(days[3])  --&gt; Tue  </a:t>
            </a:r>
            <a:endParaRPr lang="en-US" sz="2400" smtClean="0">
              <a:solidFill>
                <a:schemeClr val="accent2"/>
              </a:solidFill>
              <a:latin typeface="Prestige12 BT" pitchFamily="50" charset="0"/>
            </a:endParaRPr>
          </a:p>
          <a:p>
            <a:r>
              <a:rPr lang="en-US" smtClean="0"/>
              <a:t>Mixed style</a:t>
            </a:r>
          </a:p>
          <a:p>
            <a:pPr lvl="1"/>
            <a:r>
              <a:rPr lang="en-US" b="1" smtClean="0">
                <a:solidFill>
                  <a:schemeClr val="accent2"/>
                </a:solidFill>
                <a:latin typeface="Prestige12 BT" pitchFamily="50" charset="0"/>
              </a:rPr>
              <a:t>points={{x=0,y=0}, point, n=2}</a:t>
            </a:r>
          </a:p>
          <a:p>
            <a:pPr lvl="1"/>
            <a:r>
              <a:rPr lang="en-US" b="1" smtClean="0">
                <a:solidFill>
                  <a:schemeClr val="accent2"/>
                </a:solidFill>
                <a:latin typeface="Prestige12 BT" pitchFamily="50" charset="0"/>
              </a:rPr>
              <a:t>print(points[points.n].y)  --&gt; 20</a:t>
            </a: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96674" name="Rectangle 2"/>
          <p:cNvSpPr>
            <a:spLocks noGrp="1" noChangeArrowheads="1"/>
          </p:cNvSpPr>
          <p:nvPr>
            <p:ph type="title"/>
          </p:nvPr>
        </p:nvSpPr>
        <p:spPr/>
        <p:txBody>
          <a:bodyPr/>
          <a:lstStyle/>
          <a:p>
            <a:pPr eaLnBrk="1" hangingPunct="1">
              <a:defRPr/>
            </a:pPr>
            <a:r>
              <a:rPr lang="pt-BR" dirty="0" err="1" smtClean="0"/>
              <a:t>Table</a:t>
            </a:r>
            <a:r>
              <a:rPr lang="pt-BR" dirty="0" smtClean="0"/>
              <a:t> </a:t>
            </a:r>
          </a:p>
        </p:txBody>
      </p:sp>
      <p:sp>
        <p:nvSpPr>
          <p:cNvPr id="32771" name="Rectangle 3"/>
          <p:cNvSpPr>
            <a:spLocks noGrp="1" noChangeArrowheads="1"/>
          </p:cNvSpPr>
          <p:nvPr>
            <p:ph type="body" sz="half" idx="1"/>
          </p:nvPr>
        </p:nvSpPr>
        <p:spPr>
          <a:xfrm>
            <a:off x="1241425" y="1441450"/>
            <a:ext cx="7445375" cy="4806950"/>
          </a:xfrm>
        </p:spPr>
        <p:txBody>
          <a:bodyPr/>
          <a:lstStyle/>
          <a:p>
            <a:pPr algn="just" eaLnBrk="1" hangingPunct="1">
              <a:buFont typeface="Wingdings" pitchFamily="2" charset="2"/>
              <a:buNone/>
            </a:pPr>
            <a:r>
              <a:rPr lang="en-US" sz="2800" dirty="0" smtClean="0">
                <a:solidFill>
                  <a:srgbClr val="000000"/>
                </a:solidFill>
                <a:latin typeface="Prestige12 BT" pitchFamily="50" charset="0"/>
                <a:cs typeface="Times New Roman" pitchFamily="18" charset="0"/>
              </a:rPr>
              <a:t>loc = { </a:t>
            </a:r>
          </a:p>
          <a:p>
            <a:pPr algn="just" eaLnBrk="1" hangingPunct="1">
              <a:buFont typeface="Wingdings" pitchFamily="2" charset="2"/>
              <a:buNone/>
            </a:pPr>
            <a:r>
              <a:rPr lang="en-US" sz="2800" dirty="0" smtClean="0">
                <a:solidFill>
                  <a:srgbClr val="000000"/>
                </a:solidFill>
                <a:latin typeface="Prestige12 BT" pitchFamily="50" charset="0"/>
                <a:cs typeface="Times New Roman" pitchFamily="18" charset="0"/>
              </a:rPr>
              <a:t>  cover = </a:t>
            </a:r>
            <a:r>
              <a:rPr lang="en-US" sz="2800" dirty="0" smtClean="0">
                <a:solidFill>
                  <a:srgbClr val="0000FF"/>
                </a:solidFill>
                <a:latin typeface="Prestige12 BT" pitchFamily="50" charset="0"/>
                <a:cs typeface="Times New Roman" pitchFamily="18" charset="0"/>
              </a:rPr>
              <a:t>"forest"</a:t>
            </a:r>
            <a:r>
              <a:rPr lang="en-US" sz="2800" dirty="0" smtClean="0">
                <a:solidFill>
                  <a:srgbClr val="000000"/>
                </a:solidFill>
                <a:latin typeface="Prestige12 BT" pitchFamily="50" charset="0"/>
                <a:cs typeface="Times New Roman" pitchFamily="18" charset="0"/>
              </a:rPr>
              <a:t>, </a:t>
            </a:r>
          </a:p>
          <a:p>
            <a:pPr algn="just" eaLnBrk="1" hangingPunct="1">
              <a:buFont typeface="Wingdings" pitchFamily="2" charset="2"/>
              <a:buNone/>
            </a:pPr>
            <a:r>
              <a:rPr lang="en-US" sz="2800" dirty="0" smtClean="0">
                <a:solidFill>
                  <a:srgbClr val="000000"/>
                </a:solidFill>
                <a:latin typeface="Prestige12 BT" pitchFamily="50" charset="0"/>
                <a:cs typeface="Times New Roman" pitchFamily="18" charset="0"/>
              </a:rPr>
              <a:t>  </a:t>
            </a:r>
            <a:r>
              <a:rPr lang="en-US" sz="2800" dirty="0" err="1" smtClean="0">
                <a:solidFill>
                  <a:srgbClr val="000000"/>
                </a:solidFill>
                <a:latin typeface="Prestige12 BT" pitchFamily="50" charset="0"/>
                <a:cs typeface="Times New Roman" pitchFamily="18" charset="0"/>
              </a:rPr>
              <a:t>distRoad</a:t>
            </a:r>
            <a:r>
              <a:rPr lang="en-US" sz="2800" dirty="0" smtClean="0">
                <a:solidFill>
                  <a:srgbClr val="000000"/>
                </a:solidFill>
                <a:latin typeface="Prestige12 BT" pitchFamily="50" charset="0"/>
                <a:cs typeface="Times New Roman" pitchFamily="18" charset="0"/>
              </a:rPr>
              <a:t> = 0.3, </a:t>
            </a:r>
          </a:p>
          <a:p>
            <a:pPr algn="just" eaLnBrk="1" hangingPunct="1">
              <a:buFont typeface="Wingdings" pitchFamily="2" charset="2"/>
              <a:buNone/>
            </a:pPr>
            <a:r>
              <a:rPr lang="en-US" sz="2800" dirty="0" smtClean="0">
                <a:solidFill>
                  <a:srgbClr val="000000"/>
                </a:solidFill>
                <a:latin typeface="Prestige12 BT" pitchFamily="50" charset="0"/>
                <a:cs typeface="Times New Roman" pitchFamily="18" charset="0"/>
              </a:rPr>
              <a:t>  </a:t>
            </a:r>
            <a:r>
              <a:rPr lang="en-US" sz="2800" dirty="0" err="1" smtClean="0">
                <a:solidFill>
                  <a:srgbClr val="000000"/>
                </a:solidFill>
                <a:latin typeface="Prestige12 BT" pitchFamily="50" charset="0"/>
                <a:cs typeface="Times New Roman" pitchFamily="18" charset="0"/>
              </a:rPr>
              <a:t>distUrban</a:t>
            </a:r>
            <a:r>
              <a:rPr lang="en-US" sz="2800" dirty="0" smtClean="0">
                <a:solidFill>
                  <a:srgbClr val="000000"/>
                </a:solidFill>
                <a:latin typeface="Prestige12 BT" pitchFamily="50" charset="0"/>
                <a:cs typeface="Times New Roman" pitchFamily="18" charset="0"/>
              </a:rPr>
              <a:t> = 2 };</a:t>
            </a:r>
          </a:p>
          <a:p>
            <a:pPr algn="just" eaLnBrk="1" hangingPunct="1">
              <a:buFont typeface="Wingdings" pitchFamily="2" charset="2"/>
              <a:buNone/>
            </a:pPr>
            <a:endParaRPr lang="en-US" sz="2800" dirty="0" smtClean="0">
              <a:solidFill>
                <a:srgbClr val="000000"/>
              </a:solidFill>
              <a:latin typeface="Prestige12 BT" pitchFamily="50" charset="0"/>
              <a:cs typeface="Times New Roman" pitchFamily="18" charset="0"/>
            </a:endParaRPr>
          </a:p>
          <a:p>
            <a:pPr algn="just" eaLnBrk="1" hangingPunct="1">
              <a:buFont typeface="Wingdings" pitchFamily="2" charset="2"/>
              <a:buNone/>
            </a:pPr>
            <a:r>
              <a:rPr lang="en-US" sz="2800" dirty="0" err="1" smtClean="0">
                <a:solidFill>
                  <a:srgbClr val="000000"/>
                </a:solidFill>
                <a:latin typeface="Prestige12 BT" pitchFamily="50" charset="0"/>
                <a:cs typeface="Times New Roman" pitchFamily="18" charset="0"/>
              </a:rPr>
              <a:t>loc.cover</a:t>
            </a:r>
            <a:r>
              <a:rPr lang="en-US" sz="2800" dirty="0" smtClean="0">
                <a:solidFill>
                  <a:srgbClr val="000000"/>
                </a:solidFill>
                <a:latin typeface="Prestige12 BT" pitchFamily="50" charset="0"/>
                <a:cs typeface="Times New Roman" pitchFamily="18" charset="0"/>
              </a:rPr>
              <a:t> = “</a:t>
            </a:r>
            <a:r>
              <a:rPr lang="en-US" sz="2800" dirty="0" err="1" smtClean="0">
                <a:solidFill>
                  <a:srgbClr val="000000"/>
                </a:solidFill>
                <a:latin typeface="Prestige12 BT" pitchFamily="50" charset="0"/>
                <a:cs typeface="Times New Roman" pitchFamily="18" charset="0"/>
              </a:rPr>
              <a:t>cerrado</a:t>
            </a:r>
            <a:r>
              <a:rPr lang="en-US" sz="2800" dirty="0" smtClean="0">
                <a:solidFill>
                  <a:srgbClr val="000000"/>
                </a:solidFill>
                <a:latin typeface="Prestige12 BT" pitchFamily="50" charset="0"/>
                <a:cs typeface="Times New Roman" pitchFamily="18" charset="0"/>
              </a:rPr>
              <a:t>”;</a:t>
            </a:r>
          </a:p>
          <a:p>
            <a:pPr algn="just" eaLnBrk="1" hangingPunct="1">
              <a:buFont typeface="Wingdings" pitchFamily="2" charset="2"/>
              <a:buNone/>
            </a:pPr>
            <a:r>
              <a:rPr lang="en-US" sz="2800" dirty="0" smtClean="0">
                <a:solidFill>
                  <a:srgbClr val="000000"/>
                </a:solidFill>
                <a:latin typeface="Prestige12 BT" pitchFamily="50" charset="0"/>
                <a:cs typeface="Times New Roman" pitchFamily="18" charset="0"/>
              </a:rPr>
              <a:t>loc[“cover”] = “</a:t>
            </a:r>
            <a:r>
              <a:rPr lang="en-US" sz="2800" dirty="0" err="1" smtClean="0">
                <a:solidFill>
                  <a:srgbClr val="000000"/>
                </a:solidFill>
                <a:latin typeface="Prestige12 BT" pitchFamily="50" charset="0"/>
                <a:cs typeface="Times New Roman" pitchFamily="18" charset="0"/>
              </a:rPr>
              <a:t>soja</a:t>
            </a:r>
            <a:r>
              <a:rPr lang="en-US" sz="2800" dirty="0" smtClean="0">
                <a:solidFill>
                  <a:srgbClr val="000000"/>
                </a:solidFill>
                <a:latin typeface="Prestige12 BT" pitchFamily="50" charset="0"/>
                <a:cs typeface="Times New Roman" pitchFamily="18" charset="0"/>
              </a:rPr>
              <a:t>”; </a:t>
            </a:r>
          </a:p>
          <a:p>
            <a:pPr algn="just" eaLnBrk="1" hangingPunct="1">
              <a:buFont typeface="Wingdings" pitchFamily="2" charset="2"/>
              <a:buNone/>
            </a:pPr>
            <a:endParaRPr lang="en-US" sz="2800" dirty="0" smtClean="0">
              <a:solidFill>
                <a:srgbClr val="000000"/>
              </a:solidFill>
              <a:latin typeface="Prestige12 BT" pitchFamily="50" charset="0"/>
              <a:cs typeface="Times New Roman" pitchFamily="18" charset="0"/>
            </a:endParaRPr>
          </a:p>
          <a:p>
            <a:pPr algn="just" eaLnBrk="1" hangingPunct="1">
              <a:buFont typeface="Wingdings" pitchFamily="2" charset="2"/>
              <a:buNone/>
            </a:pPr>
            <a:r>
              <a:rPr lang="en-US" sz="2800" dirty="0" smtClean="0">
                <a:solidFill>
                  <a:srgbClr val="000000"/>
                </a:solidFill>
                <a:latin typeface="Prestige12 BT" pitchFamily="50" charset="0"/>
                <a:cs typeface="Times New Roman" pitchFamily="18" charset="0"/>
              </a:rPr>
              <a:t>if (</a:t>
            </a:r>
            <a:r>
              <a:rPr lang="en-US" sz="2800" dirty="0" err="1" smtClean="0">
                <a:solidFill>
                  <a:srgbClr val="000000"/>
                </a:solidFill>
                <a:latin typeface="Prestige12 BT" pitchFamily="50" charset="0"/>
                <a:cs typeface="Times New Roman" pitchFamily="18" charset="0"/>
              </a:rPr>
              <a:t>loc.distUrban</a:t>
            </a:r>
            <a:r>
              <a:rPr lang="en-US" sz="2800" dirty="0" smtClean="0">
                <a:solidFill>
                  <a:srgbClr val="000000"/>
                </a:solidFill>
                <a:latin typeface="Prestige12 BT" pitchFamily="50" charset="0"/>
                <a:cs typeface="Times New Roman" pitchFamily="18" charset="0"/>
              </a:rPr>
              <a:t> &gt; 1.5) then</a:t>
            </a:r>
          </a:p>
          <a:p>
            <a:pPr eaLnBrk="1" hangingPunct="1"/>
            <a:endParaRPr lang="pt-BR" sz="2800" dirty="0" smtClean="0"/>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54018" name="Rectangle 2"/>
          <p:cNvSpPr>
            <a:spLocks noGrp="1" noChangeArrowheads="1"/>
          </p:cNvSpPr>
          <p:nvPr>
            <p:ph type="title"/>
          </p:nvPr>
        </p:nvSpPr>
        <p:spPr/>
        <p:txBody>
          <a:bodyPr/>
          <a:lstStyle/>
          <a:p>
            <a:pPr eaLnBrk="1" hangingPunct="1">
              <a:defRPr/>
            </a:pPr>
            <a:r>
              <a:rPr lang="pt-BR" dirty="0" err="1" smtClean="0"/>
              <a:t>Tables</a:t>
            </a:r>
            <a:r>
              <a:rPr lang="pt-BR" dirty="0" smtClean="0"/>
              <a:t> in Lua</a:t>
            </a:r>
            <a:endParaRPr lang="en-US" dirty="0" smtClean="0"/>
          </a:p>
        </p:txBody>
      </p:sp>
      <p:sp>
        <p:nvSpPr>
          <p:cNvPr id="33795" name="Rectangle 3"/>
          <p:cNvSpPr>
            <a:spLocks noGrp="1" noChangeArrowheads="1"/>
          </p:cNvSpPr>
          <p:nvPr>
            <p:ph idx="1"/>
          </p:nvPr>
        </p:nvSpPr>
        <p:spPr/>
        <p:txBody>
          <a:bodyPr/>
          <a:lstStyle/>
          <a:p>
            <a:pPr algn="just" eaLnBrk="1" hangingPunct="1">
              <a:buFont typeface="Wingdings" pitchFamily="2" charset="2"/>
              <a:buNone/>
            </a:pPr>
            <a:r>
              <a:rPr lang="en-US" smtClean="0">
                <a:solidFill>
                  <a:srgbClr val="000000"/>
                </a:solidFill>
                <a:latin typeface="Prestige12 BT" pitchFamily="50" charset="0"/>
                <a:cs typeface="Times New Roman" pitchFamily="18" charset="0"/>
              </a:rPr>
              <a:t>loc = { cover = </a:t>
            </a:r>
            <a:r>
              <a:rPr lang="en-US" smtClean="0">
                <a:solidFill>
                  <a:srgbClr val="0000FF"/>
                </a:solidFill>
                <a:latin typeface="Prestige12 BT" pitchFamily="50" charset="0"/>
                <a:cs typeface="Times New Roman" pitchFamily="18" charset="0"/>
              </a:rPr>
              <a:t>"forest"</a:t>
            </a:r>
            <a:r>
              <a:rPr lang="en-US" smtClean="0">
                <a:solidFill>
                  <a:srgbClr val="000000"/>
                </a:solidFill>
                <a:latin typeface="Prestige12 BT" pitchFamily="50" charset="0"/>
                <a:cs typeface="Times New Roman" pitchFamily="18" charset="0"/>
              </a:rPr>
              <a:t>, distRoad = 0.3, distUrban = 2 };</a:t>
            </a:r>
          </a:p>
          <a:p>
            <a:pPr algn="just" eaLnBrk="1" hangingPunct="1">
              <a:buFont typeface="Wingdings" pitchFamily="2" charset="2"/>
              <a:buNone/>
            </a:pPr>
            <a:endParaRPr lang="en-US" smtClean="0">
              <a:solidFill>
                <a:srgbClr val="000000"/>
              </a:solidFill>
              <a:latin typeface="Prestige12 BT" pitchFamily="50" charset="0"/>
              <a:cs typeface="Times New Roman" pitchFamily="18" charset="0"/>
            </a:endParaRPr>
          </a:p>
          <a:p>
            <a:pPr algn="just" eaLnBrk="1" hangingPunct="1">
              <a:buFont typeface="Wingdings" pitchFamily="2" charset="2"/>
              <a:buNone/>
            </a:pPr>
            <a:r>
              <a:rPr lang="en-US" smtClean="0">
                <a:solidFill>
                  <a:srgbClr val="000000"/>
                </a:solidFill>
                <a:latin typeface="Prestige12 BT" pitchFamily="50" charset="0"/>
                <a:cs typeface="Times New Roman" pitchFamily="18" charset="0"/>
              </a:rPr>
              <a:t>loc.desfPot = loc.distRoad + loc.distUrban; </a:t>
            </a: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56066" name="Rectangle 2"/>
          <p:cNvSpPr>
            <a:spLocks noGrp="1" noChangeArrowheads="1"/>
          </p:cNvSpPr>
          <p:nvPr>
            <p:ph type="title"/>
          </p:nvPr>
        </p:nvSpPr>
        <p:spPr/>
        <p:txBody>
          <a:bodyPr/>
          <a:lstStyle/>
          <a:p>
            <a:pPr eaLnBrk="1" hangingPunct="1">
              <a:defRPr/>
            </a:pPr>
            <a:r>
              <a:rPr lang="pt-BR" dirty="0" err="1" smtClean="0"/>
              <a:t>Tables</a:t>
            </a:r>
            <a:r>
              <a:rPr lang="pt-BR" dirty="0" smtClean="0"/>
              <a:t> em Lua : </a:t>
            </a:r>
            <a:r>
              <a:rPr lang="pt-BR" dirty="0" err="1" smtClean="0"/>
              <a:t>functions</a:t>
            </a:r>
            <a:endParaRPr lang="en-US" dirty="0" smtClean="0"/>
          </a:p>
        </p:txBody>
      </p:sp>
      <p:sp>
        <p:nvSpPr>
          <p:cNvPr id="34819" name="Rectangle 3"/>
          <p:cNvSpPr>
            <a:spLocks noGrp="1" noChangeArrowheads="1"/>
          </p:cNvSpPr>
          <p:nvPr>
            <p:ph idx="1"/>
          </p:nvPr>
        </p:nvSpPr>
        <p:spPr/>
        <p:txBody>
          <a:bodyPr>
            <a:normAutofit/>
          </a:bodyPr>
          <a:lstStyle/>
          <a:p>
            <a:pPr algn="just" eaLnBrk="1" hangingPunct="1">
              <a:buFont typeface="Wingdings" pitchFamily="2" charset="2"/>
              <a:buNone/>
            </a:pPr>
            <a:r>
              <a:rPr lang="en-US" smtClean="0">
                <a:solidFill>
                  <a:srgbClr val="000000"/>
                </a:solidFill>
                <a:latin typeface="Prestige12 BT" pitchFamily="50" charset="0"/>
                <a:cs typeface="Times New Roman" pitchFamily="18" charset="0"/>
              </a:rPr>
              <a:t>loc = { cover = </a:t>
            </a:r>
            <a:r>
              <a:rPr lang="en-US" smtClean="0">
                <a:solidFill>
                  <a:srgbClr val="0000FF"/>
                </a:solidFill>
                <a:latin typeface="Prestige12 BT" pitchFamily="50" charset="0"/>
                <a:cs typeface="Times New Roman" pitchFamily="18" charset="0"/>
              </a:rPr>
              <a:t>"forest"</a:t>
            </a:r>
            <a:r>
              <a:rPr lang="en-US" smtClean="0">
                <a:solidFill>
                  <a:srgbClr val="000000"/>
                </a:solidFill>
                <a:latin typeface="Prestige12 BT" pitchFamily="50" charset="0"/>
                <a:cs typeface="Times New Roman" pitchFamily="18" charset="0"/>
              </a:rPr>
              <a:t>, distRoad = 0.3, distUrban = 2 };</a:t>
            </a:r>
          </a:p>
          <a:p>
            <a:pPr algn="just" eaLnBrk="1" hangingPunct="1">
              <a:buFont typeface="Wingdings" pitchFamily="2" charset="2"/>
              <a:buNone/>
            </a:pPr>
            <a:r>
              <a:rPr lang="en-US" smtClean="0">
                <a:solidFill>
                  <a:srgbClr val="000000"/>
                </a:solidFill>
                <a:latin typeface="Prestige12 BT" pitchFamily="50" charset="0"/>
                <a:cs typeface="Times New Roman" pitchFamily="18" charset="0"/>
              </a:rPr>
              <a:t>...</a:t>
            </a:r>
          </a:p>
          <a:p>
            <a:pPr algn="just" eaLnBrk="1" hangingPunct="1">
              <a:buFont typeface="Wingdings" pitchFamily="2" charset="2"/>
              <a:buNone/>
            </a:pPr>
            <a:r>
              <a:rPr lang="en-US" smtClean="0">
                <a:solidFill>
                  <a:srgbClr val="000000"/>
                </a:solidFill>
                <a:latin typeface="Prestige12 BT" pitchFamily="50" charset="0"/>
                <a:cs typeface="Times New Roman" pitchFamily="18" charset="0"/>
              </a:rPr>
              <a:t>loc.reset = </a:t>
            </a:r>
            <a:r>
              <a:rPr lang="en-US" b="1" smtClean="0">
                <a:solidFill>
                  <a:srgbClr val="7F0055"/>
                </a:solidFill>
                <a:latin typeface="Prestige12 BT" pitchFamily="50" charset="0"/>
                <a:cs typeface="Times New Roman" pitchFamily="18" charset="0"/>
              </a:rPr>
              <a:t>function</a:t>
            </a:r>
            <a:r>
              <a:rPr lang="en-US" smtClean="0">
                <a:solidFill>
                  <a:srgbClr val="000000"/>
                </a:solidFill>
                <a:latin typeface="Prestige12 BT" pitchFamily="50" charset="0"/>
                <a:cs typeface="Times New Roman" pitchFamily="18" charset="0"/>
              </a:rPr>
              <a:t>( self ) </a:t>
            </a:r>
          </a:p>
          <a:p>
            <a:pPr algn="just" eaLnBrk="1" hangingPunct="1">
              <a:buFont typeface="Wingdings" pitchFamily="2" charset="2"/>
              <a:buNone/>
            </a:pPr>
            <a:r>
              <a:rPr lang="en-US" smtClean="0">
                <a:solidFill>
                  <a:srgbClr val="000000"/>
                </a:solidFill>
                <a:latin typeface="Prestige12 BT" pitchFamily="50" charset="0"/>
                <a:cs typeface="Times New Roman" pitchFamily="18" charset="0"/>
              </a:rPr>
              <a:t>		       self.cover = </a:t>
            </a:r>
            <a:r>
              <a:rPr lang="en-US" smtClean="0">
                <a:solidFill>
                  <a:srgbClr val="0000FF"/>
                </a:solidFill>
                <a:latin typeface="Prestige12 BT" pitchFamily="50" charset="0"/>
                <a:cs typeface="Times New Roman" pitchFamily="18" charset="0"/>
              </a:rPr>
              <a:t>""</a:t>
            </a:r>
            <a:r>
              <a:rPr lang="en-US" smtClean="0">
                <a:solidFill>
                  <a:srgbClr val="000000"/>
                </a:solidFill>
                <a:latin typeface="Prestige12 BT" pitchFamily="50" charset="0"/>
                <a:cs typeface="Times New Roman" pitchFamily="18" charset="0"/>
              </a:rPr>
              <a:t>;  </a:t>
            </a:r>
          </a:p>
          <a:p>
            <a:pPr algn="just" eaLnBrk="1" hangingPunct="1">
              <a:buFont typeface="Wingdings" pitchFamily="2" charset="2"/>
              <a:buNone/>
            </a:pPr>
            <a:r>
              <a:rPr lang="en-US" smtClean="0">
                <a:solidFill>
                  <a:srgbClr val="000000"/>
                </a:solidFill>
                <a:latin typeface="Prestige12 BT" pitchFamily="50" charset="0"/>
                <a:cs typeface="Times New Roman" pitchFamily="18" charset="0"/>
              </a:rPr>
              <a:t>            self.distRoad = 0.0; </a:t>
            </a:r>
          </a:p>
          <a:p>
            <a:pPr algn="just" eaLnBrk="1" hangingPunct="1">
              <a:buFont typeface="Wingdings" pitchFamily="2" charset="2"/>
              <a:buNone/>
            </a:pPr>
            <a:r>
              <a:rPr lang="en-US" smtClean="0">
                <a:solidFill>
                  <a:srgbClr val="000000"/>
                </a:solidFill>
                <a:latin typeface="Prestige12 BT" pitchFamily="50" charset="0"/>
                <a:cs typeface="Times New Roman" pitchFamily="18" charset="0"/>
              </a:rPr>
              <a:t>            self.distUrban = 0.0; </a:t>
            </a:r>
          </a:p>
          <a:p>
            <a:pPr eaLnBrk="1" hangingPunct="1">
              <a:buFont typeface="Wingdings" pitchFamily="2" charset="2"/>
              <a:buNone/>
            </a:pPr>
            <a:r>
              <a:rPr lang="en-US" smtClean="0">
                <a:solidFill>
                  <a:srgbClr val="000000"/>
                </a:solidFill>
                <a:latin typeface="Prestige12 BT" pitchFamily="50" charset="0"/>
                <a:cs typeface="Times New Roman" pitchFamily="18" charset="0"/>
              </a:rPr>
              <a:t>	        </a:t>
            </a:r>
            <a:r>
              <a:rPr lang="en-US" b="1" smtClean="0">
                <a:solidFill>
                  <a:srgbClr val="7F0055"/>
                </a:solidFill>
                <a:latin typeface="Prestige12 BT" pitchFamily="50" charset="0"/>
                <a:cs typeface="Times New Roman" pitchFamily="18" charset="0"/>
              </a:rPr>
              <a:t>end</a:t>
            </a:r>
            <a:r>
              <a:rPr lang="en-US" sz="2800" smtClean="0"/>
              <a:t> </a:t>
            </a: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5843" name="Rectangle 1026"/>
          <p:cNvSpPr>
            <a:spLocks noGrp="1" noChangeArrowheads="1"/>
          </p:cNvSpPr>
          <p:nvPr>
            <p:ph type="title"/>
          </p:nvPr>
        </p:nvSpPr>
        <p:spPr/>
        <p:txBody>
          <a:bodyPr/>
          <a:lstStyle/>
          <a:p>
            <a:r>
              <a:rPr lang="en-US" smtClean="0">
                <a:latin typeface="ZapfHumnst BT" pitchFamily="32" charset="0"/>
              </a:rPr>
              <a:t>Constructors</a:t>
            </a:r>
          </a:p>
        </p:txBody>
      </p:sp>
      <p:sp>
        <p:nvSpPr>
          <p:cNvPr id="35844" name="Text Box 1028"/>
          <p:cNvSpPr txBox="1">
            <a:spLocks noChangeArrowheads="1"/>
          </p:cNvSpPr>
          <p:nvPr/>
        </p:nvSpPr>
        <p:spPr bwMode="auto">
          <a:xfrm>
            <a:off x="1954213" y="3854450"/>
            <a:ext cx="5262562" cy="1631950"/>
          </a:xfrm>
          <a:prstGeom prst="rect">
            <a:avLst/>
          </a:prstGeom>
          <a:noFill/>
          <a:ln w="25400">
            <a:solidFill>
              <a:srgbClr val="FF9900"/>
            </a:solidFill>
            <a:miter lim="800000"/>
            <a:headEnd type="none" w="sm" len="sm"/>
            <a:tailEnd type="none" w="med" len="lg"/>
          </a:ln>
        </p:spPr>
        <p:txBody>
          <a:bodyPr wrap="none">
            <a:spAutoFit/>
          </a:bodyPr>
          <a:lstStyle/>
          <a:p>
            <a:r>
              <a:rPr lang="en-US" sz="2000" b="1" dirty="0">
                <a:latin typeface="Prestige12 BT" pitchFamily="50" charset="0"/>
              </a:rPr>
              <a:t>article{</a:t>
            </a:r>
          </a:p>
          <a:p>
            <a:r>
              <a:rPr lang="en-US" sz="2000" b="1" dirty="0">
                <a:latin typeface="Prestige12 BT" pitchFamily="50" charset="0"/>
              </a:rPr>
              <a:t>  author=</a:t>
            </a:r>
            <a:r>
              <a:rPr lang="en-US" sz="2000" dirty="0">
                <a:latin typeface="Prestige12 BT" pitchFamily="50" charset="0"/>
              </a:rPr>
              <a:t>"</a:t>
            </a:r>
            <a:r>
              <a:rPr lang="en-US" sz="2000" b="1" dirty="0" err="1">
                <a:latin typeface="Prestige12 BT" pitchFamily="50" charset="0"/>
              </a:rPr>
              <a:t>F.P.Brooks</a:t>
            </a:r>
            <a:r>
              <a:rPr lang="en-US" sz="2000" dirty="0">
                <a:latin typeface="Prestige12 BT" pitchFamily="50" charset="0"/>
              </a:rPr>
              <a:t>"</a:t>
            </a:r>
            <a:r>
              <a:rPr lang="en-US" sz="2000" b="1" dirty="0">
                <a:latin typeface="Prestige12 BT" pitchFamily="50" charset="0"/>
              </a:rPr>
              <a:t>,</a:t>
            </a:r>
          </a:p>
          <a:p>
            <a:r>
              <a:rPr lang="en-US" sz="2000" b="1" dirty="0">
                <a:latin typeface="Prestige12 BT" pitchFamily="50" charset="0"/>
              </a:rPr>
              <a:t>  title=</a:t>
            </a:r>
            <a:r>
              <a:rPr lang="en-US" sz="2000" dirty="0">
                <a:latin typeface="Prestige12 BT" pitchFamily="50" charset="0"/>
              </a:rPr>
              <a:t>"</a:t>
            </a:r>
            <a:r>
              <a:rPr lang="en-US" sz="2000" b="1" dirty="0">
                <a:latin typeface="Prestige12 BT" pitchFamily="50" charset="0"/>
              </a:rPr>
              <a:t>The Mythical Man-Month</a:t>
            </a:r>
            <a:r>
              <a:rPr lang="en-US" sz="2000" dirty="0">
                <a:latin typeface="Prestige12 BT" pitchFamily="50" charset="0"/>
              </a:rPr>
              <a:t>"</a:t>
            </a:r>
            <a:r>
              <a:rPr lang="en-US" sz="2000" b="1" dirty="0">
                <a:latin typeface="Prestige12 BT" pitchFamily="50" charset="0"/>
              </a:rPr>
              <a:t>,</a:t>
            </a:r>
          </a:p>
          <a:p>
            <a:r>
              <a:rPr lang="en-US" sz="2000" b="1" dirty="0">
                <a:latin typeface="Prestige12 BT" pitchFamily="50" charset="0"/>
              </a:rPr>
              <a:t>  year=1975,</a:t>
            </a:r>
          </a:p>
          <a:p>
            <a:r>
              <a:rPr lang="en-US" sz="2000" b="1" dirty="0">
                <a:latin typeface="Prestige12 BT" pitchFamily="50" charset="0"/>
              </a:rPr>
              <a:t>}</a:t>
            </a:r>
          </a:p>
        </p:txBody>
      </p:sp>
      <p:sp>
        <p:nvSpPr>
          <p:cNvPr id="35846" name="AutoShape 1031"/>
          <p:cNvSpPr>
            <a:spLocks noChangeArrowheads="1"/>
          </p:cNvSpPr>
          <p:nvPr/>
        </p:nvSpPr>
        <p:spPr bwMode="auto">
          <a:xfrm>
            <a:off x="3733800" y="2254250"/>
            <a:ext cx="4724400" cy="1021556"/>
          </a:xfrm>
          <a:prstGeom prst="wedgeRoundRectCallout">
            <a:avLst>
              <a:gd name="adj1" fmla="val -50747"/>
              <a:gd name="adj2" fmla="val 112031"/>
              <a:gd name="adj3" fmla="val 16667"/>
            </a:avLst>
          </a:prstGeom>
          <a:noFill/>
          <a:ln w="25400">
            <a:solidFill>
              <a:srgbClr val="0238C0"/>
            </a:solidFill>
            <a:miter lim="800000"/>
            <a:headEnd type="none" w="sm" len="sm"/>
            <a:tailEnd type="none" w="med" len="lg"/>
          </a:ln>
        </p:spPr>
        <p:txBody>
          <a:bodyPr wrap="square" anchor="ctr">
            <a:spAutoFit/>
          </a:bodyPr>
          <a:lstStyle/>
          <a:p>
            <a:pPr algn="ctr"/>
            <a:r>
              <a:rPr lang="en-US" sz="1800" dirty="0">
                <a:solidFill>
                  <a:srgbClr val="0238C0"/>
                </a:solidFill>
              </a:rPr>
              <a:t>calls </a:t>
            </a:r>
            <a:r>
              <a:rPr lang="en-US" sz="1800" dirty="0" smtClean="0">
                <a:solidFill>
                  <a:srgbClr val="0238C0"/>
                </a:solidFill>
              </a:rPr>
              <a:t>function “</a:t>
            </a:r>
            <a:r>
              <a:rPr lang="en-US" sz="1800" dirty="0">
                <a:solidFill>
                  <a:srgbClr val="0238C0"/>
                </a:solidFill>
              </a:rPr>
              <a:t>article</a:t>
            </a:r>
            <a:r>
              <a:rPr lang="en-US" sz="1800" dirty="0" smtClean="0">
                <a:solidFill>
                  <a:srgbClr val="0238C0"/>
                </a:solidFill>
              </a:rPr>
              <a:t>”</a:t>
            </a:r>
          </a:p>
          <a:p>
            <a:pPr algn="ctr"/>
            <a:endParaRPr lang="en-US" dirty="0" smtClean="0">
              <a:solidFill>
                <a:srgbClr val="0238C0"/>
              </a:solidFill>
            </a:endParaRPr>
          </a:p>
          <a:p>
            <a:pPr algn="ctr"/>
            <a:r>
              <a:rPr lang="en-US" dirty="0" smtClean="0">
                <a:solidFill>
                  <a:srgbClr val="0238C0"/>
                </a:solidFill>
              </a:rPr>
              <a:t>article( { author =…, </a:t>
            </a:r>
            <a:r>
              <a:rPr lang="en-US" dirty="0" err="1" smtClean="0">
                <a:solidFill>
                  <a:srgbClr val="0238C0"/>
                </a:solidFill>
              </a:rPr>
              <a:t>tilte</a:t>
            </a:r>
            <a:r>
              <a:rPr lang="en-US" dirty="0" smtClean="0">
                <a:solidFill>
                  <a:srgbClr val="0238C0"/>
                </a:solidFill>
              </a:rPr>
              <a:t> = …, year = ….} )</a:t>
            </a:r>
            <a:endParaRPr lang="en-US" sz="1800" dirty="0">
              <a:solidFill>
                <a:srgbClr val="0238C0"/>
              </a:solidFill>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r>
              <a:rPr lang="pt-BR" smtClean="0">
                <a:latin typeface="ZapfHumnst BT" pitchFamily="32" charset="0"/>
              </a:rPr>
              <a:t>Functions in Lua</a:t>
            </a:r>
          </a:p>
        </p:txBody>
      </p:sp>
      <p:sp>
        <p:nvSpPr>
          <p:cNvPr id="783364" name="Rectangle 4"/>
          <p:cNvSpPr>
            <a:spLocks noGrp="1" noChangeArrowheads="1"/>
          </p:cNvSpPr>
          <p:nvPr>
            <p:ph idx="1"/>
          </p:nvPr>
        </p:nvSpPr>
        <p:spPr>
          <a:xfrm>
            <a:off x="685800" y="1571625"/>
            <a:ext cx="7924800" cy="4343400"/>
          </a:xfrm>
          <a:ln w="25400"/>
        </p:spPr>
        <p:txBody>
          <a:bodyPr>
            <a:normAutofit/>
          </a:bodyPr>
          <a:lstStyle/>
          <a:p>
            <a:pPr>
              <a:buFont typeface="Wingdings" pitchFamily="2" charset="2"/>
              <a:buNone/>
              <a:defRPr/>
            </a:pPr>
            <a:r>
              <a:rPr lang="pt-BR" dirty="0" err="1" smtClean="0">
                <a:latin typeface="Prestige12 BT" pitchFamily="50" charset="0"/>
              </a:rPr>
              <a:t>function</a:t>
            </a:r>
            <a:r>
              <a:rPr lang="pt-BR" dirty="0" smtClean="0">
                <a:latin typeface="Prestige12 BT" pitchFamily="50" charset="0"/>
              </a:rPr>
              <a:t> </a:t>
            </a:r>
            <a:r>
              <a:rPr lang="pt-BR" dirty="0" err="1" smtClean="0">
                <a:latin typeface="Prestige12 BT" pitchFamily="50" charset="0"/>
              </a:rPr>
              <a:t>fat</a:t>
            </a:r>
            <a:r>
              <a:rPr lang="pt-BR" dirty="0" smtClean="0">
                <a:latin typeface="Prestige12 BT" pitchFamily="50" charset="0"/>
              </a:rPr>
              <a:t> (n)</a:t>
            </a:r>
          </a:p>
          <a:p>
            <a:pPr>
              <a:buFont typeface="Wingdings" pitchFamily="2" charset="2"/>
              <a:buNone/>
              <a:defRPr/>
            </a:pPr>
            <a:r>
              <a:rPr lang="pt-BR" dirty="0" smtClean="0">
                <a:latin typeface="Prestige12 BT" pitchFamily="50" charset="0"/>
              </a:rPr>
              <a:t>  </a:t>
            </a:r>
            <a:r>
              <a:rPr lang="pt-BR" dirty="0" err="1" smtClean="0">
                <a:latin typeface="Prestige12 BT" pitchFamily="50" charset="0"/>
              </a:rPr>
              <a:t>if</a:t>
            </a:r>
            <a:r>
              <a:rPr lang="pt-BR" dirty="0" smtClean="0">
                <a:latin typeface="Prestige12 BT" pitchFamily="50" charset="0"/>
              </a:rPr>
              <a:t> n == 0 </a:t>
            </a:r>
            <a:r>
              <a:rPr lang="pt-BR" dirty="0" err="1" smtClean="0">
                <a:latin typeface="Prestige12 BT" pitchFamily="50" charset="0"/>
              </a:rPr>
              <a:t>then</a:t>
            </a:r>
            <a:endParaRPr lang="pt-BR" dirty="0" smtClean="0">
              <a:latin typeface="Prestige12 BT" pitchFamily="50" charset="0"/>
            </a:endParaRPr>
          </a:p>
          <a:p>
            <a:pPr>
              <a:buFont typeface="Wingdings" pitchFamily="2" charset="2"/>
              <a:buNone/>
              <a:defRPr/>
            </a:pPr>
            <a:r>
              <a:rPr lang="pt-BR" dirty="0" smtClean="0">
                <a:latin typeface="Prestige12 BT" pitchFamily="50" charset="0"/>
              </a:rPr>
              <a:t>    </a:t>
            </a:r>
            <a:r>
              <a:rPr lang="pt-BR" dirty="0" err="1" smtClean="0">
                <a:latin typeface="Prestige12 BT" pitchFamily="50" charset="0"/>
              </a:rPr>
              <a:t>return</a:t>
            </a:r>
            <a:r>
              <a:rPr lang="pt-BR" dirty="0" smtClean="0">
                <a:latin typeface="Prestige12 BT" pitchFamily="50" charset="0"/>
              </a:rPr>
              <a:t> 1</a:t>
            </a:r>
          </a:p>
          <a:p>
            <a:pPr>
              <a:buFont typeface="Wingdings" pitchFamily="2" charset="2"/>
              <a:buNone/>
              <a:defRPr/>
            </a:pPr>
            <a:r>
              <a:rPr lang="pt-BR" dirty="0" smtClean="0">
                <a:latin typeface="Prestige12 BT" pitchFamily="50" charset="0"/>
              </a:rPr>
              <a:t>  </a:t>
            </a:r>
            <a:r>
              <a:rPr lang="pt-BR" dirty="0" err="1" smtClean="0">
                <a:latin typeface="Prestige12 BT" pitchFamily="50" charset="0"/>
              </a:rPr>
              <a:t>else</a:t>
            </a:r>
            <a:endParaRPr lang="pt-BR" dirty="0" smtClean="0">
              <a:latin typeface="Prestige12 BT" pitchFamily="50" charset="0"/>
            </a:endParaRPr>
          </a:p>
          <a:p>
            <a:pPr>
              <a:buFont typeface="Wingdings" pitchFamily="2" charset="2"/>
              <a:buNone/>
              <a:defRPr/>
            </a:pPr>
            <a:r>
              <a:rPr lang="pt-BR" dirty="0" smtClean="0">
                <a:latin typeface="Prestige12 BT" pitchFamily="50" charset="0"/>
              </a:rPr>
              <a:t>    </a:t>
            </a:r>
            <a:r>
              <a:rPr lang="pt-BR" dirty="0" err="1" smtClean="0">
                <a:latin typeface="Prestige12 BT" pitchFamily="50" charset="0"/>
              </a:rPr>
              <a:t>return</a:t>
            </a:r>
            <a:r>
              <a:rPr lang="pt-BR" dirty="0" smtClean="0">
                <a:latin typeface="Prestige12 BT" pitchFamily="50" charset="0"/>
              </a:rPr>
              <a:t> n*</a:t>
            </a:r>
            <a:r>
              <a:rPr lang="pt-BR" dirty="0" err="1" smtClean="0">
                <a:latin typeface="Prestige12 BT" pitchFamily="50" charset="0"/>
              </a:rPr>
              <a:t>fat</a:t>
            </a:r>
            <a:r>
              <a:rPr lang="pt-BR" dirty="0" smtClean="0">
                <a:latin typeface="Prestige12 BT" pitchFamily="50" charset="0"/>
              </a:rPr>
              <a:t>(n-1)</a:t>
            </a:r>
          </a:p>
          <a:p>
            <a:pPr>
              <a:buFont typeface="Wingdings" pitchFamily="2" charset="2"/>
              <a:buNone/>
              <a:defRPr/>
            </a:pPr>
            <a:r>
              <a:rPr lang="pt-BR" dirty="0" smtClean="0">
                <a:latin typeface="Prestige12 BT" pitchFamily="50" charset="0"/>
              </a:rPr>
              <a:t>  </a:t>
            </a:r>
            <a:r>
              <a:rPr lang="pt-BR" dirty="0" err="1" smtClean="0">
                <a:latin typeface="Prestige12 BT" pitchFamily="50" charset="0"/>
              </a:rPr>
              <a:t>end</a:t>
            </a:r>
            <a:endParaRPr lang="pt-BR" dirty="0" smtClean="0">
              <a:latin typeface="Prestige12 BT" pitchFamily="50" charset="0"/>
            </a:endParaRPr>
          </a:p>
          <a:p>
            <a:pPr>
              <a:buFont typeface="Wingdings" pitchFamily="2" charset="2"/>
              <a:buNone/>
              <a:defRPr/>
            </a:pPr>
            <a:r>
              <a:rPr lang="pt-BR" dirty="0" err="1" smtClean="0">
                <a:latin typeface="Prestige12 BT" pitchFamily="50" charset="0"/>
              </a:rPr>
              <a:t>end</a:t>
            </a:r>
            <a:endParaRPr lang="pt-BR" dirty="0" smtClean="0">
              <a:latin typeface="Prestige12 BT" pitchFamily="50" charset="0"/>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2"/>
          <p:cNvSpPr>
            <a:spLocks noGrp="1" noChangeArrowheads="1"/>
          </p:cNvSpPr>
          <p:nvPr>
            <p:ph type="ctrTitle"/>
          </p:nvPr>
        </p:nvSpPr>
        <p:spPr>
          <a:xfrm>
            <a:off x="3333750" y="1981200"/>
            <a:ext cx="5638800" cy="1143000"/>
          </a:xfrm>
        </p:spPr>
        <p:txBody>
          <a:bodyPr/>
          <a:lstStyle/>
          <a:p>
            <a:r>
              <a:rPr lang="en-US" smtClean="0"/>
              <a:t>Lua</a:t>
            </a:r>
          </a:p>
        </p:txBody>
      </p:sp>
      <p:sp>
        <p:nvSpPr>
          <p:cNvPr id="19460" name="Rectangle 3"/>
          <p:cNvSpPr>
            <a:spLocks noGrp="1" noChangeArrowheads="1"/>
          </p:cNvSpPr>
          <p:nvPr>
            <p:ph type="subTitle" idx="1"/>
          </p:nvPr>
        </p:nvSpPr>
        <p:spPr>
          <a:xfrm>
            <a:off x="3333750" y="3581400"/>
            <a:ext cx="5638800" cy="1752600"/>
          </a:xfrm>
        </p:spPr>
        <p:txBody>
          <a:bodyPr/>
          <a:lstStyle/>
          <a:p>
            <a:r>
              <a:rPr lang="en-US" smtClean="0"/>
              <a:t>Roberto Ierusalimschy</a:t>
            </a:r>
          </a:p>
          <a:p>
            <a:r>
              <a:rPr lang="en-US" smtClean="0"/>
              <a:t>PUC-Rio, Brazil</a:t>
            </a:r>
          </a:p>
        </p:txBody>
      </p:sp>
      <p:pic>
        <p:nvPicPr>
          <p:cNvPr id="19461" name="Picture 5" descr="A:\LUALOGO.GIF"/>
          <p:cNvPicPr>
            <a:picLocks noChangeAspect="1" noChangeArrowheads="1"/>
          </p:cNvPicPr>
          <p:nvPr/>
        </p:nvPicPr>
        <p:blipFill>
          <a:blip r:embed="rId3"/>
          <a:srcRect/>
          <a:stretch>
            <a:fillRect/>
          </a:stretch>
        </p:blipFill>
        <p:spPr bwMode="auto">
          <a:xfrm>
            <a:off x="533400" y="1219200"/>
            <a:ext cx="2857500" cy="2905125"/>
          </a:xfrm>
          <a:prstGeom prst="rect">
            <a:avLst/>
          </a:prstGeom>
          <a:noFill/>
          <a:ln w="9525">
            <a:noFill/>
            <a:miter lim="800000"/>
            <a:headEnd/>
            <a:tailEnd/>
          </a:ln>
        </p:spPr>
      </p:pic>
      <p:sp>
        <p:nvSpPr>
          <p:cNvPr id="6" name="TextBox 5"/>
          <p:cNvSpPr txBox="1"/>
          <p:nvPr/>
        </p:nvSpPr>
        <p:spPr>
          <a:xfrm>
            <a:off x="609600" y="5943600"/>
            <a:ext cx="8225713" cy="461665"/>
          </a:xfrm>
          <a:prstGeom prst="rect">
            <a:avLst/>
          </a:prstGeom>
          <a:noFill/>
        </p:spPr>
        <p:txBody>
          <a:bodyPr wrap="none" rtlCol="0">
            <a:spAutoFit/>
          </a:bodyPr>
          <a:lstStyle/>
          <a:p>
            <a:r>
              <a:rPr lang="pt-BR" sz="2400" b="1" dirty="0" smtClean="0"/>
              <a:t>QUASE TODA ESSA APRESENTAÇÃO ESTAVA PRONTA NA WEB!!!</a:t>
            </a:r>
            <a:endParaRPr lang="pt-BR" sz="2400" b="1"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1" name="Rectangle 2"/>
          <p:cNvSpPr>
            <a:spLocks noGrp="1" noChangeArrowheads="1"/>
          </p:cNvSpPr>
          <p:nvPr>
            <p:ph type="title"/>
          </p:nvPr>
        </p:nvSpPr>
        <p:spPr/>
        <p:txBody>
          <a:bodyPr/>
          <a:lstStyle/>
          <a:p>
            <a:r>
              <a:rPr lang="en-US" smtClean="0">
                <a:latin typeface="ZapfHumnst BT" pitchFamily="32" charset="0"/>
              </a:rPr>
              <a:t>Functions in Lua</a:t>
            </a:r>
          </a:p>
        </p:txBody>
      </p:sp>
      <p:sp>
        <p:nvSpPr>
          <p:cNvPr id="37892" name="Rectangle 3"/>
          <p:cNvSpPr>
            <a:spLocks noGrp="1" noChangeArrowheads="1"/>
          </p:cNvSpPr>
          <p:nvPr>
            <p:ph idx="1"/>
          </p:nvPr>
        </p:nvSpPr>
        <p:spPr>
          <a:xfrm>
            <a:off x="533400" y="1866900"/>
            <a:ext cx="7924800" cy="631825"/>
          </a:xfrm>
        </p:spPr>
        <p:txBody>
          <a:bodyPr/>
          <a:lstStyle/>
          <a:p>
            <a:r>
              <a:rPr lang="en-US" smtClean="0"/>
              <a:t>First class values</a:t>
            </a:r>
          </a:p>
        </p:txBody>
      </p:sp>
      <p:grpSp>
        <p:nvGrpSpPr>
          <p:cNvPr id="2" name="Group 14"/>
          <p:cNvGrpSpPr>
            <a:grpSpLocks/>
          </p:cNvGrpSpPr>
          <p:nvPr/>
        </p:nvGrpSpPr>
        <p:grpSpPr bwMode="auto">
          <a:xfrm>
            <a:off x="773113" y="2552700"/>
            <a:ext cx="7602537" cy="1016000"/>
            <a:chOff x="432" y="1608"/>
            <a:chExt cx="4789" cy="640"/>
          </a:xfrm>
        </p:grpSpPr>
        <p:sp>
          <p:nvSpPr>
            <p:cNvPr id="37896" name="Text Box 6"/>
            <p:cNvSpPr txBox="1">
              <a:spLocks noChangeArrowheads="1"/>
            </p:cNvSpPr>
            <p:nvPr/>
          </p:nvSpPr>
          <p:spPr bwMode="auto">
            <a:xfrm>
              <a:off x="432" y="1608"/>
              <a:ext cx="1667" cy="640"/>
            </a:xfrm>
            <a:prstGeom prst="rect">
              <a:avLst/>
            </a:prstGeom>
            <a:noFill/>
            <a:ln w="25400">
              <a:solidFill>
                <a:srgbClr val="FF9900"/>
              </a:solidFill>
              <a:miter lim="800000"/>
              <a:headEnd type="none" w="sm" len="sm"/>
              <a:tailEnd type="none" w="med" len="lg"/>
            </a:ln>
          </p:spPr>
          <p:txBody>
            <a:bodyPr wrap="none">
              <a:spAutoFit/>
            </a:bodyPr>
            <a:lstStyle/>
            <a:p>
              <a:r>
                <a:rPr lang="en-US" sz="2000">
                  <a:latin typeface="Prestige12 BT" pitchFamily="50" charset="0"/>
                </a:rPr>
                <a:t>function inc (x)</a:t>
              </a:r>
            </a:p>
            <a:p>
              <a:r>
                <a:rPr lang="en-US" sz="2000">
                  <a:latin typeface="Prestige12 BT" pitchFamily="50" charset="0"/>
                </a:rPr>
                <a:t>  return x+1</a:t>
              </a:r>
            </a:p>
            <a:p>
              <a:r>
                <a:rPr lang="en-US" sz="2000">
                  <a:latin typeface="Prestige12 BT" pitchFamily="50" charset="0"/>
                </a:rPr>
                <a:t>end</a:t>
              </a:r>
            </a:p>
          </p:txBody>
        </p:sp>
        <p:sp>
          <p:nvSpPr>
            <p:cNvPr id="37897" name="Text Box 7"/>
            <p:cNvSpPr txBox="1">
              <a:spLocks noChangeArrowheads="1"/>
            </p:cNvSpPr>
            <p:nvPr/>
          </p:nvSpPr>
          <p:spPr bwMode="auto">
            <a:xfrm>
              <a:off x="3360" y="1608"/>
              <a:ext cx="1861" cy="640"/>
            </a:xfrm>
            <a:prstGeom prst="rect">
              <a:avLst/>
            </a:prstGeom>
            <a:noFill/>
            <a:ln w="25400">
              <a:solidFill>
                <a:srgbClr val="FF9900"/>
              </a:solidFill>
              <a:miter lim="800000"/>
              <a:headEnd type="none" w="sm" len="sm"/>
              <a:tailEnd type="none" w="med" len="lg"/>
            </a:ln>
          </p:spPr>
          <p:txBody>
            <a:bodyPr wrap="none">
              <a:spAutoFit/>
            </a:bodyPr>
            <a:lstStyle/>
            <a:p>
              <a:r>
                <a:rPr lang="en-US" sz="2000">
                  <a:latin typeface="Prestige12 BT" pitchFamily="50" charset="0"/>
                </a:rPr>
                <a:t>inc = function (x)</a:t>
              </a:r>
            </a:p>
            <a:p>
              <a:r>
                <a:rPr lang="en-US" sz="2000">
                  <a:latin typeface="Prestige12 BT" pitchFamily="50" charset="0"/>
                </a:rPr>
                <a:t>        return x+1</a:t>
              </a:r>
            </a:p>
            <a:p>
              <a:r>
                <a:rPr lang="en-US" sz="2000">
                  <a:latin typeface="Prestige12 BT" pitchFamily="50" charset="0"/>
                </a:rPr>
                <a:t>      end </a:t>
              </a:r>
            </a:p>
          </p:txBody>
        </p:sp>
        <p:sp>
          <p:nvSpPr>
            <p:cNvPr id="37898" name="AutoShape 8"/>
            <p:cNvSpPr>
              <a:spLocks noChangeArrowheads="1"/>
            </p:cNvSpPr>
            <p:nvPr/>
          </p:nvSpPr>
          <p:spPr bwMode="auto">
            <a:xfrm>
              <a:off x="2355" y="1704"/>
              <a:ext cx="816" cy="458"/>
            </a:xfrm>
            <a:prstGeom prst="rightArrow">
              <a:avLst>
                <a:gd name="adj1" fmla="val 50000"/>
                <a:gd name="adj2" fmla="val 44541"/>
              </a:avLst>
            </a:prstGeom>
            <a:noFill/>
            <a:ln w="25400">
              <a:solidFill>
                <a:srgbClr val="A61708"/>
              </a:solidFill>
              <a:miter lim="800000"/>
              <a:headEnd type="none" w="sm" len="sm"/>
              <a:tailEnd type="none" w="med" len="lg"/>
            </a:ln>
          </p:spPr>
          <p:txBody>
            <a:bodyPr anchor="ctr">
              <a:spAutoFit/>
            </a:bodyPr>
            <a:lstStyle/>
            <a:p>
              <a:pPr algn="ctr"/>
              <a:r>
                <a:rPr lang="en-US">
                  <a:solidFill>
                    <a:srgbClr val="A61708"/>
                  </a:solidFill>
                </a:rPr>
                <a:t>sugar</a:t>
              </a:r>
              <a:endParaRPr lang="en-US">
                <a:latin typeface="Courier New" pitchFamily="49" charset="0"/>
              </a:endParaRPr>
            </a:p>
          </p:txBody>
        </p:sp>
      </p:grpSp>
      <p:sp>
        <p:nvSpPr>
          <p:cNvPr id="37894" name="Text Box 9"/>
          <p:cNvSpPr txBox="1">
            <a:spLocks noChangeArrowheads="1"/>
          </p:cNvSpPr>
          <p:nvPr/>
        </p:nvSpPr>
        <p:spPr bwMode="auto">
          <a:xfrm>
            <a:off x="2563813" y="4616450"/>
            <a:ext cx="4865687" cy="1323975"/>
          </a:xfrm>
          <a:prstGeom prst="rect">
            <a:avLst/>
          </a:prstGeom>
          <a:noFill/>
          <a:ln w="25400">
            <a:solidFill>
              <a:srgbClr val="FF9900"/>
            </a:solidFill>
            <a:miter lim="800000"/>
            <a:headEnd type="none" w="sm" len="sm"/>
            <a:tailEnd type="none" w="med" len="lg"/>
          </a:ln>
        </p:spPr>
        <p:txBody>
          <a:bodyPr>
            <a:spAutoFit/>
          </a:bodyPr>
          <a:lstStyle/>
          <a:p>
            <a:r>
              <a:rPr lang="en-US" sz="2000" dirty="0">
                <a:latin typeface="Prestige12 BT" pitchFamily="50" charset="0"/>
              </a:rPr>
              <a:t>clone = {}</a:t>
            </a:r>
          </a:p>
          <a:p>
            <a:r>
              <a:rPr lang="en-US" sz="2000" dirty="0" err="1" smtClean="0">
                <a:latin typeface="Prestige12 BT" pitchFamily="50" charset="0"/>
              </a:rPr>
              <a:t>ForEachCell</a:t>
            </a:r>
            <a:r>
              <a:rPr lang="en-US" sz="2000" dirty="0" smtClean="0">
                <a:latin typeface="Prestige12 BT" pitchFamily="50" charset="0"/>
              </a:rPr>
              <a:t>(t</a:t>
            </a:r>
            <a:r>
              <a:rPr lang="en-US" sz="2000" dirty="0">
                <a:latin typeface="Prestige12 BT" pitchFamily="50" charset="0"/>
              </a:rPr>
              <a:t>, function (</a:t>
            </a:r>
            <a:r>
              <a:rPr lang="en-US" sz="2000" dirty="0" err="1">
                <a:latin typeface="Prestige12 BT" pitchFamily="50" charset="0"/>
              </a:rPr>
              <a:t>i,e</a:t>
            </a:r>
            <a:r>
              <a:rPr lang="en-US" sz="2000" dirty="0">
                <a:latin typeface="Prestige12 BT" pitchFamily="50" charset="0"/>
              </a:rPr>
              <a:t>)</a:t>
            </a:r>
          </a:p>
          <a:p>
            <a:r>
              <a:rPr lang="en-US" sz="2000" dirty="0">
                <a:latin typeface="Prestige12 BT" pitchFamily="50" charset="0"/>
              </a:rPr>
              <a:t>             clone[</a:t>
            </a:r>
            <a:r>
              <a:rPr lang="en-US" sz="2000" dirty="0" err="1">
                <a:latin typeface="Prestige12 BT" pitchFamily="50" charset="0"/>
              </a:rPr>
              <a:t>i</a:t>
            </a:r>
            <a:r>
              <a:rPr lang="en-US" sz="2000" dirty="0">
                <a:latin typeface="Prestige12 BT" pitchFamily="50" charset="0"/>
              </a:rPr>
              <a:t>]=e</a:t>
            </a:r>
          </a:p>
          <a:p>
            <a:r>
              <a:rPr lang="en-US" sz="2000" dirty="0">
                <a:latin typeface="Prestige12 BT" pitchFamily="50" charset="0"/>
              </a:rPr>
              <a:t>           end)</a:t>
            </a:r>
          </a:p>
        </p:txBody>
      </p:sp>
      <p:sp>
        <p:nvSpPr>
          <p:cNvPr id="37895" name="Rectangle 11"/>
          <p:cNvSpPr>
            <a:spLocks noChangeArrowheads="1"/>
          </p:cNvSpPr>
          <p:nvPr/>
        </p:nvSpPr>
        <p:spPr bwMode="auto">
          <a:xfrm>
            <a:off x="533400" y="4038600"/>
            <a:ext cx="7924800" cy="609600"/>
          </a:xfrm>
          <a:prstGeom prst="rect">
            <a:avLst/>
          </a:prstGeom>
          <a:noFill/>
          <a:ln w="9525">
            <a:noFill/>
            <a:miter lim="800000"/>
            <a:headEnd/>
            <a:tailEnd/>
          </a:ln>
        </p:spPr>
        <p:txBody>
          <a:bodyPr lIns="92075" tIns="46038" rIns="92075" bIns="46038"/>
          <a:lstStyle/>
          <a:p>
            <a:pPr marL="285750" indent="-285750">
              <a:lnSpc>
                <a:spcPct val="90000"/>
              </a:lnSpc>
              <a:spcBef>
                <a:spcPct val="100000"/>
              </a:spcBef>
              <a:buClr>
                <a:srgbClr val="0238C0"/>
              </a:buClr>
              <a:buSzPct val="100000"/>
              <a:buFont typeface="Marlett" pitchFamily="2" charset="2"/>
              <a:buChar char="4"/>
            </a:pPr>
            <a:r>
              <a:rPr lang="en-US" sz="2400"/>
              <a:t>Example: cloning a table </a:t>
            </a:r>
            <a:r>
              <a:rPr lang="en-US" sz="2400" b="1">
                <a:latin typeface="Courier New" pitchFamily="49" charset="0"/>
              </a:rPr>
              <a:t>t</a:t>
            </a: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915" name="Rectangle 2"/>
          <p:cNvSpPr>
            <a:spLocks noGrp="1" noChangeArrowheads="1"/>
          </p:cNvSpPr>
          <p:nvPr>
            <p:ph type="title"/>
          </p:nvPr>
        </p:nvSpPr>
        <p:spPr/>
        <p:txBody>
          <a:bodyPr/>
          <a:lstStyle/>
          <a:p>
            <a:r>
              <a:rPr lang="en-US" smtClean="0">
                <a:latin typeface="ZapfHumnst BT" pitchFamily="32" charset="0"/>
              </a:rPr>
              <a:t>Upvalues</a:t>
            </a:r>
          </a:p>
        </p:txBody>
      </p:sp>
      <p:sp>
        <p:nvSpPr>
          <p:cNvPr id="38916" name="Rectangle 3"/>
          <p:cNvSpPr>
            <a:spLocks noGrp="1" noChangeArrowheads="1"/>
          </p:cNvSpPr>
          <p:nvPr>
            <p:ph idx="1"/>
          </p:nvPr>
        </p:nvSpPr>
        <p:spPr>
          <a:xfrm>
            <a:off x="357188" y="1643063"/>
            <a:ext cx="7924800" cy="4343400"/>
          </a:xfrm>
        </p:spPr>
        <p:txBody>
          <a:bodyPr/>
          <a:lstStyle/>
          <a:p>
            <a:r>
              <a:rPr lang="en-US" smtClean="0"/>
              <a:t>Mechanism to allow functions to access non-local variables</a:t>
            </a:r>
          </a:p>
          <a:p>
            <a:r>
              <a:rPr lang="en-US" smtClean="0"/>
              <a:t>An </a:t>
            </a:r>
            <a:r>
              <a:rPr lang="en-US" i="1" smtClean="0"/>
              <a:t>upvalue</a:t>
            </a:r>
            <a:r>
              <a:rPr lang="en-US" smtClean="0"/>
              <a:t> is a variable expression whose value is computed when the enclosing function is instantiated (and not when the function is executed)</a:t>
            </a:r>
          </a:p>
        </p:txBody>
      </p:sp>
      <p:sp>
        <p:nvSpPr>
          <p:cNvPr id="38917" name="Text Box 4"/>
          <p:cNvSpPr txBox="1">
            <a:spLocks noChangeArrowheads="1"/>
          </p:cNvSpPr>
          <p:nvPr/>
        </p:nvSpPr>
        <p:spPr bwMode="auto">
          <a:xfrm>
            <a:off x="609600" y="4191000"/>
            <a:ext cx="3570288" cy="1631950"/>
          </a:xfrm>
          <a:prstGeom prst="rect">
            <a:avLst/>
          </a:prstGeom>
          <a:noFill/>
          <a:ln w="25400">
            <a:solidFill>
              <a:srgbClr val="FF9900"/>
            </a:solidFill>
            <a:miter lim="800000"/>
            <a:headEnd type="none" w="sm" len="sm"/>
            <a:tailEnd type="none" w="med" len="lg"/>
          </a:ln>
        </p:spPr>
        <p:txBody>
          <a:bodyPr wrap="none">
            <a:spAutoFit/>
          </a:bodyPr>
          <a:lstStyle/>
          <a:p>
            <a:r>
              <a:rPr lang="en-US" sz="2000">
                <a:latin typeface="Prestige12 BT" pitchFamily="50" charset="0"/>
              </a:rPr>
              <a:t>function add (x)</a:t>
            </a:r>
          </a:p>
          <a:p>
            <a:r>
              <a:rPr lang="en-US" sz="2000">
                <a:latin typeface="Prestige12 BT" pitchFamily="50" charset="0"/>
              </a:rPr>
              <a:t>  return function (y)</a:t>
            </a:r>
          </a:p>
          <a:p>
            <a:r>
              <a:rPr lang="en-US" sz="2000">
                <a:latin typeface="Prestige12 BT" pitchFamily="50" charset="0"/>
              </a:rPr>
              <a:t>           return y+%x</a:t>
            </a:r>
          </a:p>
          <a:p>
            <a:r>
              <a:rPr lang="en-US" sz="2000">
                <a:latin typeface="Prestige12 BT" pitchFamily="50" charset="0"/>
              </a:rPr>
              <a:t>         end</a:t>
            </a:r>
          </a:p>
          <a:p>
            <a:r>
              <a:rPr lang="en-US" sz="2000">
                <a:latin typeface="Prestige12 BT" pitchFamily="50" charset="0"/>
              </a:rPr>
              <a:t>end</a:t>
            </a:r>
          </a:p>
        </p:txBody>
      </p:sp>
      <p:sp>
        <p:nvSpPr>
          <p:cNvPr id="38918" name="Text Box 5"/>
          <p:cNvSpPr txBox="1">
            <a:spLocks noChangeArrowheads="1"/>
          </p:cNvSpPr>
          <p:nvPr/>
        </p:nvSpPr>
        <p:spPr bwMode="auto">
          <a:xfrm>
            <a:off x="4500563" y="4214813"/>
            <a:ext cx="3570287" cy="708025"/>
          </a:xfrm>
          <a:prstGeom prst="rect">
            <a:avLst/>
          </a:prstGeom>
          <a:noFill/>
          <a:ln w="25400">
            <a:solidFill>
              <a:srgbClr val="FF9900"/>
            </a:solidFill>
            <a:miter lim="800000"/>
            <a:headEnd type="none" w="sm" len="sm"/>
            <a:tailEnd type="none" w="med" len="lg"/>
          </a:ln>
        </p:spPr>
        <p:txBody>
          <a:bodyPr wrap="none">
            <a:spAutoFit/>
          </a:bodyPr>
          <a:lstStyle/>
          <a:p>
            <a:r>
              <a:rPr lang="en-US" sz="2000">
                <a:latin typeface="Prestige12 BT" pitchFamily="50" charset="0"/>
              </a:rPr>
              <a:t>add1 = add(1)</a:t>
            </a:r>
          </a:p>
          <a:p>
            <a:r>
              <a:rPr lang="en-US" sz="2000">
                <a:latin typeface="Prestige12 BT" pitchFamily="50" charset="0"/>
              </a:rPr>
              <a:t>print(add1(10)) --&gt; 11</a:t>
            </a:r>
          </a:p>
        </p:txBody>
      </p:sp>
      <p:sp>
        <p:nvSpPr>
          <p:cNvPr id="38919" name="AutoShape 6"/>
          <p:cNvSpPr>
            <a:spLocks noChangeArrowheads="1"/>
          </p:cNvSpPr>
          <p:nvPr/>
        </p:nvSpPr>
        <p:spPr bwMode="auto">
          <a:xfrm>
            <a:off x="4513263" y="5410200"/>
            <a:ext cx="1173162" cy="447675"/>
          </a:xfrm>
          <a:prstGeom prst="wedgeRoundRectCallout">
            <a:avLst>
              <a:gd name="adj1" fmla="val -72259"/>
              <a:gd name="adj2" fmla="val -119148"/>
              <a:gd name="adj3" fmla="val 16667"/>
            </a:avLst>
          </a:prstGeom>
          <a:noFill/>
          <a:ln w="25400">
            <a:solidFill>
              <a:srgbClr val="0238C0"/>
            </a:solidFill>
            <a:miter lim="800000"/>
            <a:headEnd type="none" w="sm" len="sm"/>
            <a:tailEnd type="none" w="med" len="lg"/>
          </a:ln>
        </p:spPr>
        <p:txBody>
          <a:bodyPr wrap="none" anchor="ctr">
            <a:spAutoFit/>
          </a:bodyPr>
          <a:lstStyle/>
          <a:p>
            <a:pPr algn="ctr"/>
            <a:r>
              <a:rPr lang="en-US">
                <a:solidFill>
                  <a:srgbClr val="0238C0"/>
                </a:solidFill>
              </a:rPr>
              <a:t>upvalue</a:t>
            </a:r>
            <a:endParaRPr lang="en-US">
              <a:latin typeface="Courier New" pitchFamily="49" charset="0"/>
            </a:endParaRPr>
          </a:p>
        </p:txBody>
      </p:sp>
      <p:sp>
        <p:nvSpPr>
          <p:cNvPr id="38920" name="Oval 8"/>
          <p:cNvSpPr>
            <a:spLocks noChangeArrowheads="1"/>
          </p:cNvSpPr>
          <p:nvPr/>
        </p:nvSpPr>
        <p:spPr bwMode="auto">
          <a:xfrm>
            <a:off x="3733800" y="4876800"/>
            <a:ext cx="381000" cy="304800"/>
          </a:xfrm>
          <a:prstGeom prst="ellipse">
            <a:avLst/>
          </a:prstGeom>
          <a:noFill/>
          <a:ln w="3175">
            <a:solidFill>
              <a:srgbClr val="0238C0"/>
            </a:solidFill>
            <a:round/>
            <a:headEnd type="none" w="sm" len="sm"/>
            <a:tailEnd type="none" w="med" len="lg"/>
          </a:ln>
        </p:spPr>
        <p:txBody>
          <a:bodyPr anchor="ctr">
            <a:spAutoFit/>
          </a:bodyPr>
          <a:lstStyle/>
          <a:p>
            <a:endParaRPr lang="pt-B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r>
              <a:rPr lang="pt-BR" smtClean="0">
                <a:latin typeface="ZapfHumnst BT" pitchFamily="32" charset="0"/>
              </a:rPr>
              <a:t>Functions and Tables</a:t>
            </a:r>
            <a:endParaRPr lang="en-US" b="0" smtClean="0">
              <a:latin typeface="ZapfHumnst BT" pitchFamily="32" charset="0"/>
            </a:endParaRPr>
          </a:p>
        </p:txBody>
      </p:sp>
      <p:sp>
        <p:nvSpPr>
          <p:cNvPr id="39939" name="Text Box 8"/>
          <p:cNvSpPr txBox="1">
            <a:spLocks noChangeArrowheads="1"/>
          </p:cNvSpPr>
          <p:nvPr/>
        </p:nvSpPr>
        <p:spPr bwMode="auto">
          <a:xfrm>
            <a:off x="714375" y="2071688"/>
            <a:ext cx="6643688" cy="1570037"/>
          </a:xfrm>
          <a:prstGeom prst="rect">
            <a:avLst/>
          </a:prstGeom>
          <a:noFill/>
          <a:ln w="25400">
            <a:solidFill>
              <a:srgbClr val="336699"/>
            </a:solidFill>
            <a:miter lim="800000"/>
            <a:headEnd type="none" w="sm" len="sm"/>
            <a:tailEnd type="none" w="med" len="lg"/>
          </a:ln>
        </p:spPr>
        <p:txBody>
          <a:bodyPr>
            <a:spAutoFit/>
          </a:bodyPr>
          <a:lstStyle/>
          <a:p>
            <a:pPr eaLnBrk="0" hangingPunct="0"/>
            <a:r>
              <a:rPr lang="pt-BR" sz="2400">
                <a:latin typeface="Prestige12 BT" pitchFamily="50" charset="0"/>
              </a:rPr>
              <a:t>w = {</a:t>
            </a:r>
          </a:p>
          <a:p>
            <a:pPr eaLnBrk="0" hangingPunct="0"/>
            <a:r>
              <a:rPr lang="pt-BR" sz="2400">
                <a:latin typeface="Prestige12 BT" pitchFamily="50" charset="0"/>
              </a:rPr>
              <a:t> redraw = function () ... end,</a:t>
            </a:r>
          </a:p>
          <a:p>
            <a:pPr eaLnBrk="0" hangingPunct="0"/>
            <a:r>
              <a:rPr lang="pt-BR" sz="2400">
                <a:latin typeface="Prestige12 BT" pitchFamily="50" charset="0"/>
              </a:rPr>
              <a:t> pick = function (x,y) ... end,</a:t>
            </a:r>
          </a:p>
          <a:p>
            <a:pPr eaLnBrk="0" hangingPunct="0"/>
            <a:r>
              <a:rPr lang="pt-BR" sz="2400">
                <a:latin typeface="Prestige12 BT" pitchFamily="50" charset="0"/>
              </a:rPr>
              <a:t>}</a:t>
            </a:r>
            <a:endParaRPr lang="en-US" sz="2400">
              <a:latin typeface="Prestige12 BT" pitchFamily="50" charset="0"/>
            </a:endParaRPr>
          </a:p>
        </p:txBody>
      </p:sp>
      <p:sp>
        <p:nvSpPr>
          <p:cNvPr id="39940" name="Text Box 9"/>
          <p:cNvSpPr txBox="1">
            <a:spLocks noChangeArrowheads="1"/>
          </p:cNvSpPr>
          <p:nvPr/>
        </p:nvSpPr>
        <p:spPr bwMode="auto">
          <a:xfrm>
            <a:off x="785813" y="4214813"/>
            <a:ext cx="4000500" cy="1200150"/>
          </a:xfrm>
          <a:prstGeom prst="rect">
            <a:avLst/>
          </a:prstGeom>
          <a:noFill/>
          <a:ln w="25400">
            <a:solidFill>
              <a:srgbClr val="336699"/>
            </a:solidFill>
            <a:miter lim="800000"/>
            <a:headEnd type="none" w="sm" len="sm"/>
            <a:tailEnd type="none" w="med" len="lg"/>
          </a:ln>
        </p:spPr>
        <p:txBody>
          <a:bodyPr>
            <a:spAutoFit/>
          </a:bodyPr>
          <a:lstStyle/>
          <a:p>
            <a:pPr eaLnBrk="0" hangingPunct="0"/>
            <a:r>
              <a:rPr lang="pt-BR" sz="2400">
                <a:latin typeface="Prestige12 BT" pitchFamily="50" charset="0"/>
              </a:rPr>
              <a:t>if w.pick(x,y) then</a:t>
            </a:r>
          </a:p>
          <a:p>
            <a:pPr eaLnBrk="0" hangingPunct="0"/>
            <a:r>
              <a:rPr lang="pt-BR" sz="2400">
                <a:latin typeface="Prestige12 BT" pitchFamily="50" charset="0"/>
              </a:rPr>
              <a:t>  w.redraw()</a:t>
            </a:r>
          </a:p>
          <a:p>
            <a:pPr eaLnBrk="0" hangingPunct="0"/>
            <a:r>
              <a:rPr lang="pt-BR" sz="2400">
                <a:latin typeface="Prestige12 BT" pitchFamily="50" charset="0"/>
              </a:rPr>
              <a:t>end</a:t>
            </a:r>
            <a:endParaRPr lang="en-US" sz="2400">
              <a:latin typeface="Prestige12 BT" pitchFamily="50" charset="0"/>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63" name="Rectangle 2"/>
          <p:cNvSpPr>
            <a:spLocks noGrp="1" noChangeArrowheads="1"/>
          </p:cNvSpPr>
          <p:nvPr>
            <p:ph type="title"/>
          </p:nvPr>
        </p:nvSpPr>
        <p:spPr/>
        <p:txBody>
          <a:bodyPr/>
          <a:lstStyle/>
          <a:p>
            <a:r>
              <a:rPr lang="en-US" smtClean="0">
                <a:latin typeface="ZapfHumnst BT" pitchFamily="32" charset="0"/>
              </a:rPr>
              <a:t>Tables x Objects</a:t>
            </a:r>
          </a:p>
        </p:txBody>
      </p:sp>
      <p:sp>
        <p:nvSpPr>
          <p:cNvPr id="40964" name="Rectangle 3"/>
          <p:cNvSpPr>
            <a:spLocks noGrp="1" noChangeArrowheads="1"/>
          </p:cNvSpPr>
          <p:nvPr>
            <p:ph idx="1"/>
          </p:nvPr>
        </p:nvSpPr>
        <p:spPr>
          <a:xfrm>
            <a:off x="500063" y="1643063"/>
            <a:ext cx="7924800" cy="4343400"/>
          </a:xfrm>
        </p:spPr>
        <p:txBody>
          <a:bodyPr/>
          <a:lstStyle/>
          <a:p>
            <a:r>
              <a:rPr lang="en-US" smtClean="0"/>
              <a:t>Tables are dynamically created objects.</a:t>
            </a:r>
          </a:p>
          <a:p>
            <a:pPr lvl="1"/>
            <a:r>
              <a:rPr lang="en-US" smtClean="0"/>
              <a:t>in the sense of Hoare</a:t>
            </a:r>
          </a:p>
        </p:txBody>
      </p:sp>
      <p:sp>
        <p:nvSpPr>
          <p:cNvPr id="40965" name="Text Box 5"/>
          <p:cNvSpPr txBox="1">
            <a:spLocks noChangeArrowheads="1"/>
          </p:cNvSpPr>
          <p:nvPr/>
        </p:nvSpPr>
        <p:spPr bwMode="auto">
          <a:xfrm>
            <a:off x="609600" y="4038600"/>
            <a:ext cx="939800" cy="482600"/>
          </a:xfrm>
          <a:prstGeom prst="rect">
            <a:avLst/>
          </a:prstGeom>
          <a:noFill/>
          <a:ln w="25400">
            <a:solidFill>
              <a:schemeClr val="hlink"/>
            </a:solidFill>
            <a:miter lim="800000"/>
            <a:headEnd type="none" w="sm" len="sm"/>
            <a:tailEnd type="none" w="med" len="lg"/>
          </a:ln>
        </p:spPr>
        <p:txBody>
          <a:bodyPr wrap="none">
            <a:spAutoFit/>
          </a:bodyPr>
          <a:lstStyle/>
          <a:p>
            <a:r>
              <a:rPr lang="en-US" sz="2400">
                <a:solidFill>
                  <a:srgbClr val="A61708"/>
                </a:solidFill>
                <a:latin typeface="Courier New" pitchFamily="49" charset="0"/>
              </a:rPr>
              <a:t>list</a:t>
            </a:r>
          </a:p>
        </p:txBody>
      </p:sp>
      <p:cxnSp>
        <p:nvCxnSpPr>
          <p:cNvPr id="40966" name="AutoShape 6"/>
          <p:cNvCxnSpPr>
            <a:cxnSpLocks noChangeShapeType="1"/>
            <a:stCxn id="40965" idx="3"/>
            <a:endCxn id="40974" idx="1"/>
          </p:cNvCxnSpPr>
          <p:nvPr/>
        </p:nvCxnSpPr>
        <p:spPr bwMode="auto">
          <a:xfrm>
            <a:off x="1562100" y="4279900"/>
            <a:ext cx="2387600" cy="1401763"/>
          </a:xfrm>
          <a:prstGeom prst="curvedConnector3">
            <a:avLst>
              <a:gd name="adj1" fmla="val 50000"/>
            </a:avLst>
          </a:prstGeom>
          <a:noFill/>
          <a:ln w="25400">
            <a:solidFill>
              <a:schemeClr val="hlink"/>
            </a:solidFill>
            <a:round/>
            <a:headEnd type="none" w="sm" len="sm"/>
            <a:tailEnd type="stealth" w="med" len="lg"/>
          </a:ln>
        </p:spPr>
      </p:cxnSp>
      <p:grpSp>
        <p:nvGrpSpPr>
          <p:cNvPr id="2" name="Group 16"/>
          <p:cNvGrpSpPr>
            <a:grpSpLocks/>
          </p:cNvGrpSpPr>
          <p:nvPr/>
        </p:nvGrpSpPr>
        <p:grpSpPr bwMode="auto">
          <a:xfrm>
            <a:off x="3962400" y="5257800"/>
            <a:ext cx="1852613" cy="847725"/>
            <a:chOff x="2496" y="3312"/>
            <a:chExt cx="1167" cy="534"/>
          </a:xfrm>
        </p:grpSpPr>
        <p:sp>
          <p:nvSpPr>
            <p:cNvPr id="40974" name="Text Box 7"/>
            <p:cNvSpPr txBox="1">
              <a:spLocks noChangeArrowheads="1"/>
            </p:cNvSpPr>
            <p:nvPr/>
          </p:nvSpPr>
          <p:spPr bwMode="auto">
            <a:xfrm>
              <a:off x="2496" y="3312"/>
              <a:ext cx="1167" cy="534"/>
            </a:xfrm>
            <a:prstGeom prst="rect">
              <a:avLst/>
            </a:prstGeom>
            <a:noFill/>
            <a:ln w="25400">
              <a:solidFill>
                <a:schemeClr val="hlink"/>
              </a:solidFill>
              <a:miter lim="800000"/>
              <a:headEnd type="none" w="sm" len="sm"/>
              <a:tailEnd type="none" w="med" len="lg"/>
            </a:ln>
          </p:spPr>
          <p:txBody>
            <a:bodyPr wrap="none">
              <a:spAutoFit/>
            </a:bodyPr>
            <a:lstStyle/>
            <a:p>
              <a:r>
                <a:rPr lang="en-US" sz="2400">
                  <a:solidFill>
                    <a:srgbClr val="A61708"/>
                  </a:solidFill>
                  <a:latin typeface="Courier New" pitchFamily="49" charset="0"/>
                </a:rPr>
                <a:t>value - v</a:t>
              </a:r>
            </a:p>
            <a:p>
              <a:r>
                <a:rPr lang="en-US" sz="2400">
                  <a:solidFill>
                    <a:srgbClr val="A61708"/>
                  </a:solidFill>
                  <a:latin typeface="Courier New" pitchFamily="49" charset="0"/>
                </a:rPr>
                <a:t>next -</a:t>
              </a:r>
            </a:p>
          </p:txBody>
        </p:sp>
        <p:sp>
          <p:nvSpPr>
            <p:cNvPr id="40975" name="Rectangle 8"/>
            <p:cNvSpPr>
              <a:spLocks noChangeArrowheads="1"/>
            </p:cNvSpPr>
            <p:nvPr/>
          </p:nvSpPr>
          <p:spPr bwMode="auto">
            <a:xfrm>
              <a:off x="3360" y="3600"/>
              <a:ext cx="202" cy="170"/>
            </a:xfrm>
            <a:prstGeom prst="rect">
              <a:avLst/>
            </a:prstGeom>
            <a:solidFill>
              <a:schemeClr val="hlink"/>
            </a:solidFill>
            <a:ln w="25400">
              <a:solidFill>
                <a:schemeClr val="hlink"/>
              </a:solidFill>
              <a:miter lim="800000"/>
              <a:headEnd type="none" w="sm" len="sm"/>
              <a:tailEnd type="none" w="med" len="lg"/>
            </a:ln>
          </p:spPr>
          <p:txBody>
            <a:bodyPr anchor="ctr">
              <a:spAutoFit/>
            </a:bodyPr>
            <a:lstStyle/>
            <a:p>
              <a:endParaRPr lang="pt-BR"/>
            </a:p>
          </p:txBody>
        </p:sp>
      </p:grpSp>
      <p:sp>
        <p:nvSpPr>
          <p:cNvPr id="40968" name="Text Box 9"/>
          <p:cNvSpPr txBox="1">
            <a:spLocks noChangeArrowheads="1"/>
          </p:cNvSpPr>
          <p:nvPr/>
        </p:nvSpPr>
        <p:spPr bwMode="auto">
          <a:xfrm>
            <a:off x="6629400" y="4267200"/>
            <a:ext cx="1670050" cy="847725"/>
          </a:xfrm>
          <a:prstGeom prst="rect">
            <a:avLst/>
          </a:prstGeom>
          <a:noFill/>
          <a:ln w="25400">
            <a:solidFill>
              <a:schemeClr val="hlink"/>
            </a:solidFill>
            <a:miter lim="800000"/>
            <a:headEnd type="none" w="sm" len="sm"/>
            <a:tailEnd type="none" w="med" len="lg"/>
          </a:ln>
        </p:spPr>
        <p:txBody>
          <a:bodyPr wrap="none">
            <a:spAutoFit/>
          </a:bodyPr>
          <a:lstStyle/>
          <a:p>
            <a:r>
              <a:rPr lang="en-US" sz="2400">
                <a:solidFill>
                  <a:srgbClr val="A61708"/>
                </a:solidFill>
                <a:latin typeface="Courier New" pitchFamily="49" charset="0"/>
              </a:rPr>
              <a:t>old list</a:t>
            </a:r>
          </a:p>
          <a:p>
            <a:r>
              <a:rPr lang="en-US" sz="2400">
                <a:solidFill>
                  <a:srgbClr val="A61708"/>
                </a:solidFill>
                <a:latin typeface="Courier New" pitchFamily="49" charset="0"/>
              </a:rPr>
              <a:t>...</a:t>
            </a:r>
          </a:p>
        </p:txBody>
      </p:sp>
      <p:cxnSp>
        <p:nvCxnSpPr>
          <p:cNvPr id="40969" name="AutoShape 10"/>
          <p:cNvCxnSpPr>
            <a:cxnSpLocks noChangeShapeType="1"/>
            <a:stCxn id="40975" idx="3"/>
            <a:endCxn id="40968" idx="1"/>
          </p:cNvCxnSpPr>
          <p:nvPr/>
        </p:nvCxnSpPr>
        <p:spPr bwMode="auto">
          <a:xfrm flipV="1">
            <a:off x="5667375" y="4691063"/>
            <a:ext cx="949325" cy="1158875"/>
          </a:xfrm>
          <a:prstGeom prst="curvedConnector3">
            <a:avLst>
              <a:gd name="adj1" fmla="val 50000"/>
            </a:avLst>
          </a:prstGeom>
          <a:noFill/>
          <a:ln w="25400">
            <a:solidFill>
              <a:schemeClr val="hlink"/>
            </a:solidFill>
            <a:round/>
            <a:headEnd type="none" w="sm" len="sm"/>
            <a:tailEnd type="stealth" w="med" len="lg"/>
          </a:ln>
        </p:spPr>
      </p:cxnSp>
      <p:grpSp>
        <p:nvGrpSpPr>
          <p:cNvPr id="3" name="Group 17"/>
          <p:cNvGrpSpPr>
            <a:grpSpLocks/>
          </p:cNvGrpSpPr>
          <p:nvPr/>
        </p:nvGrpSpPr>
        <p:grpSpPr bwMode="auto">
          <a:xfrm>
            <a:off x="1066800" y="3124200"/>
            <a:ext cx="5181600" cy="609600"/>
            <a:chOff x="672" y="1968"/>
            <a:chExt cx="3264" cy="384"/>
          </a:xfrm>
        </p:grpSpPr>
        <p:sp>
          <p:nvSpPr>
            <p:cNvPr id="40972" name="Text Box 12"/>
            <p:cNvSpPr txBox="1">
              <a:spLocks noChangeArrowheads="1"/>
            </p:cNvSpPr>
            <p:nvPr/>
          </p:nvSpPr>
          <p:spPr bwMode="auto">
            <a:xfrm>
              <a:off x="672" y="2007"/>
              <a:ext cx="3221" cy="288"/>
            </a:xfrm>
            <a:prstGeom prst="rect">
              <a:avLst/>
            </a:prstGeom>
            <a:noFill/>
            <a:ln w="25400">
              <a:noFill/>
              <a:miter lim="800000"/>
              <a:headEnd type="none" w="sm" len="sm"/>
              <a:tailEnd type="none" w="med" len="lg"/>
            </a:ln>
          </p:spPr>
          <p:txBody>
            <a:bodyPr wrap="none">
              <a:spAutoFit/>
            </a:bodyPr>
            <a:lstStyle/>
            <a:p>
              <a:r>
                <a:rPr lang="en-US" sz="2400">
                  <a:latin typeface="Courier New" pitchFamily="49" charset="0"/>
                </a:rPr>
                <a:t>list = {value=v, next=list}</a:t>
              </a:r>
            </a:p>
          </p:txBody>
        </p:sp>
        <p:sp>
          <p:nvSpPr>
            <p:cNvPr id="40973" name="AutoShape 13"/>
            <p:cNvSpPr>
              <a:spLocks noChangeArrowheads="1"/>
            </p:cNvSpPr>
            <p:nvPr/>
          </p:nvSpPr>
          <p:spPr bwMode="auto">
            <a:xfrm>
              <a:off x="1488" y="1968"/>
              <a:ext cx="2448" cy="384"/>
            </a:xfrm>
            <a:prstGeom prst="roundRect">
              <a:avLst>
                <a:gd name="adj" fmla="val 16667"/>
              </a:avLst>
            </a:prstGeom>
            <a:noFill/>
            <a:ln w="25400">
              <a:solidFill>
                <a:srgbClr val="0238C0"/>
              </a:solidFill>
              <a:round/>
              <a:headEnd type="none" w="sm" len="sm"/>
              <a:tailEnd type="none" w="med" len="lg"/>
            </a:ln>
          </p:spPr>
          <p:txBody>
            <a:bodyPr anchor="ctr">
              <a:spAutoFit/>
            </a:bodyPr>
            <a:lstStyle/>
            <a:p>
              <a:endParaRPr lang="pt-BR"/>
            </a:p>
          </p:txBody>
        </p:sp>
      </p:grpSp>
      <p:cxnSp>
        <p:nvCxnSpPr>
          <p:cNvPr id="40971" name="AutoShape 14"/>
          <p:cNvCxnSpPr>
            <a:cxnSpLocks noChangeShapeType="1"/>
            <a:stCxn id="40973" idx="2"/>
            <a:endCxn id="40974" idx="0"/>
          </p:cNvCxnSpPr>
          <p:nvPr/>
        </p:nvCxnSpPr>
        <p:spPr bwMode="auto">
          <a:xfrm rot="16200000" flipH="1">
            <a:off x="3848100" y="4203700"/>
            <a:ext cx="1498600" cy="584200"/>
          </a:xfrm>
          <a:prstGeom prst="curvedConnector3">
            <a:avLst>
              <a:gd name="adj1" fmla="val 50000"/>
            </a:avLst>
          </a:prstGeom>
          <a:noFill/>
          <a:ln w="25400">
            <a:solidFill>
              <a:srgbClr val="0238C0"/>
            </a:solidFill>
            <a:round/>
            <a:headEnd type="none" w="sm" len="sm"/>
            <a:tailEnd type="stealth" w="med" len="lg"/>
          </a:ln>
        </p:spPr>
      </p:cxn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r>
              <a:rPr lang="en-US" smtClean="0">
                <a:latin typeface="ZapfHumnst BT" pitchFamily="32" charset="0"/>
              </a:rPr>
              <a:t>Objects</a:t>
            </a:r>
          </a:p>
        </p:txBody>
      </p:sp>
      <p:sp>
        <p:nvSpPr>
          <p:cNvPr id="41987" name="Rectangle 3"/>
          <p:cNvSpPr>
            <a:spLocks noGrp="1" noChangeArrowheads="1"/>
          </p:cNvSpPr>
          <p:nvPr>
            <p:ph idx="1"/>
          </p:nvPr>
        </p:nvSpPr>
        <p:spPr>
          <a:xfrm>
            <a:off x="768350" y="1500188"/>
            <a:ext cx="8147050" cy="1685925"/>
          </a:xfrm>
        </p:spPr>
        <p:txBody>
          <a:bodyPr>
            <a:normAutofit fontScale="92500" lnSpcReduction="10000"/>
          </a:bodyPr>
          <a:lstStyle/>
          <a:p>
            <a:r>
              <a:rPr lang="en-US" sz="2800" dirty="0" smtClean="0"/>
              <a:t>First-class functions+ tables = almost OO</a:t>
            </a:r>
          </a:p>
          <a:p>
            <a:pPr lvl="1"/>
            <a:r>
              <a:rPr lang="pt-BR" sz="2400" dirty="0" smtClean="0"/>
              <a:t>T</a:t>
            </a:r>
            <a:r>
              <a:rPr lang="en-US" sz="2400" dirty="0" err="1" smtClean="0"/>
              <a:t>ables</a:t>
            </a:r>
            <a:r>
              <a:rPr lang="en-US" sz="2400" dirty="0" smtClean="0"/>
              <a:t> can have functions as fields</a:t>
            </a:r>
          </a:p>
          <a:p>
            <a:r>
              <a:rPr lang="pt-BR" sz="2800" i="1" dirty="0" smtClean="0"/>
              <a:t>Sugar</a:t>
            </a:r>
            <a:r>
              <a:rPr lang="en-US" sz="2800" dirty="0" smtClean="0"/>
              <a:t> for method definition and call</a:t>
            </a:r>
          </a:p>
          <a:p>
            <a:pPr lvl="1"/>
            <a:r>
              <a:rPr lang="pt-BR" sz="2400" dirty="0" smtClean="0"/>
              <a:t>Implicit parameter </a:t>
            </a:r>
            <a:r>
              <a:rPr lang="en-US" sz="2400" i="1" dirty="0" smtClean="0"/>
              <a:t>self</a:t>
            </a:r>
            <a:endParaRPr lang="pt-BR" sz="2400" i="1" dirty="0" smtClean="0"/>
          </a:p>
        </p:txBody>
      </p:sp>
      <p:grpSp>
        <p:nvGrpSpPr>
          <p:cNvPr id="2" name="Group 4"/>
          <p:cNvGrpSpPr>
            <a:grpSpLocks/>
          </p:cNvGrpSpPr>
          <p:nvPr/>
        </p:nvGrpSpPr>
        <p:grpSpPr bwMode="auto">
          <a:xfrm>
            <a:off x="568325" y="4406900"/>
            <a:ext cx="8423275" cy="2022475"/>
            <a:chOff x="288" y="2592"/>
            <a:chExt cx="5306" cy="1274"/>
          </a:xfrm>
        </p:grpSpPr>
        <p:sp>
          <p:nvSpPr>
            <p:cNvPr id="41989" name="Rectangle 5"/>
            <p:cNvSpPr>
              <a:spLocks noChangeArrowheads="1"/>
            </p:cNvSpPr>
            <p:nvPr/>
          </p:nvSpPr>
          <p:spPr bwMode="auto">
            <a:xfrm>
              <a:off x="3072" y="3518"/>
              <a:ext cx="1084" cy="236"/>
            </a:xfrm>
            <a:prstGeom prst="rect">
              <a:avLst/>
            </a:prstGeom>
            <a:noFill/>
            <a:ln w="12700">
              <a:solidFill>
                <a:srgbClr val="336699"/>
              </a:solidFill>
              <a:miter lim="800000"/>
              <a:headEnd/>
              <a:tailEnd/>
            </a:ln>
          </p:spPr>
          <p:txBody>
            <a:bodyPr wrap="none" lIns="90488" tIns="44450" rIns="90488" bIns="44450">
              <a:spAutoFit/>
            </a:bodyPr>
            <a:lstStyle/>
            <a:p>
              <a:pPr eaLnBrk="0" hangingPunct="0">
                <a:lnSpc>
                  <a:spcPct val="90000"/>
                </a:lnSpc>
              </a:pPr>
              <a:r>
                <a:rPr lang="en-US" sz="2000">
                  <a:latin typeface="Prestige12 BT" pitchFamily="50" charset="0"/>
                </a:rPr>
                <a:t>a.foo(a,x)</a:t>
              </a:r>
            </a:p>
          </p:txBody>
        </p:sp>
        <p:sp>
          <p:nvSpPr>
            <p:cNvPr id="41990" name="Rectangle 6"/>
            <p:cNvSpPr>
              <a:spLocks noChangeArrowheads="1"/>
            </p:cNvSpPr>
            <p:nvPr/>
          </p:nvSpPr>
          <p:spPr bwMode="auto">
            <a:xfrm>
              <a:off x="1248" y="3518"/>
              <a:ext cx="890" cy="237"/>
            </a:xfrm>
            <a:prstGeom prst="rect">
              <a:avLst/>
            </a:prstGeom>
            <a:noFill/>
            <a:ln w="12700">
              <a:solidFill>
                <a:srgbClr val="336699"/>
              </a:solidFill>
              <a:miter lim="800000"/>
              <a:headEnd/>
              <a:tailEnd/>
            </a:ln>
          </p:spPr>
          <p:txBody>
            <a:bodyPr wrap="none" lIns="90488" tIns="44450" rIns="90488" bIns="44450">
              <a:spAutoFit/>
            </a:bodyPr>
            <a:lstStyle/>
            <a:p>
              <a:pPr eaLnBrk="0" hangingPunct="0">
                <a:lnSpc>
                  <a:spcPct val="90000"/>
                </a:lnSpc>
              </a:pPr>
              <a:r>
                <a:rPr lang="en-US" sz="2000">
                  <a:latin typeface="Prestige12 BT" pitchFamily="50" charset="0"/>
                </a:rPr>
                <a:t>a:foo(x)</a:t>
              </a:r>
            </a:p>
          </p:txBody>
        </p:sp>
        <p:sp>
          <p:nvSpPr>
            <p:cNvPr id="41991" name="Rectangle 7"/>
            <p:cNvSpPr>
              <a:spLocks noChangeArrowheads="1"/>
            </p:cNvSpPr>
            <p:nvPr/>
          </p:nvSpPr>
          <p:spPr bwMode="auto">
            <a:xfrm>
              <a:off x="3072" y="2592"/>
              <a:ext cx="2522" cy="583"/>
            </a:xfrm>
            <a:prstGeom prst="rect">
              <a:avLst/>
            </a:prstGeom>
            <a:noFill/>
            <a:ln w="12700">
              <a:solidFill>
                <a:srgbClr val="336699"/>
              </a:solidFill>
              <a:miter lim="800000"/>
              <a:headEnd/>
              <a:tailEnd/>
            </a:ln>
          </p:spPr>
          <p:txBody>
            <a:bodyPr wrap="none" lIns="90488" tIns="44450" rIns="90488" bIns="44450">
              <a:spAutoFit/>
            </a:bodyPr>
            <a:lstStyle/>
            <a:p>
              <a:pPr eaLnBrk="0" hangingPunct="0">
                <a:lnSpc>
                  <a:spcPct val="90000"/>
                </a:lnSpc>
              </a:pPr>
              <a:r>
                <a:rPr lang="en-US" sz="2000">
                  <a:latin typeface="Prestige12 BT" pitchFamily="50" charset="0"/>
                </a:rPr>
                <a:t>a.foo = function (self,x)</a:t>
              </a:r>
            </a:p>
            <a:p>
              <a:pPr eaLnBrk="0" hangingPunct="0">
                <a:lnSpc>
                  <a:spcPct val="90000"/>
                </a:lnSpc>
              </a:pPr>
              <a:r>
                <a:rPr lang="en-US" sz="2000">
                  <a:latin typeface="Prestige12 BT" pitchFamily="50" charset="0"/>
                </a:rPr>
                <a:t>  ...</a:t>
              </a:r>
            </a:p>
            <a:p>
              <a:pPr eaLnBrk="0" hangingPunct="0">
                <a:lnSpc>
                  <a:spcPct val="90000"/>
                </a:lnSpc>
              </a:pPr>
              <a:r>
                <a:rPr lang="en-US" sz="2000">
                  <a:latin typeface="Prestige12 BT" pitchFamily="50" charset="0"/>
                </a:rPr>
                <a:t>end</a:t>
              </a:r>
            </a:p>
          </p:txBody>
        </p:sp>
        <p:sp>
          <p:nvSpPr>
            <p:cNvPr id="41992" name="Rectangle 8"/>
            <p:cNvSpPr>
              <a:spLocks noChangeArrowheads="1"/>
            </p:cNvSpPr>
            <p:nvPr/>
          </p:nvSpPr>
          <p:spPr bwMode="auto">
            <a:xfrm>
              <a:off x="288" y="2592"/>
              <a:ext cx="1850" cy="583"/>
            </a:xfrm>
            <a:prstGeom prst="rect">
              <a:avLst/>
            </a:prstGeom>
            <a:noFill/>
            <a:ln w="12700">
              <a:solidFill>
                <a:srgbClr val="336699"/>
              </a:solidFill>
              <a:miter lim="800000"/>
              <a:headEnd/>
              <a:tailEnd/>
            </a:ln>
          </p:spPr>
          <p:txBody>
            <a:bodyPr wrap="none" lIns="90488" tIns="44450" rIns="90488" bIns="44450">
              <a:spAutoFit/>
            </a:bodyPr>
            <a:lstStyle/>
            <a:p>
              <a:pPr eaLnBrk="0" hangingPunct="0">
                <a:lnSpc>
                  <a:spcPct val="90000"/>
                </a:lnSpc>
              </a:pPr>
              <a:r>
                <a:rPr lang="en-US" sz="2000">
                  <a:latin typeface="Prestige12 BT" pitchFamily="50" charset="0"/>
                </a:rPr>
                <a:t>function a:foo (x)</a:t>
              </a:r>
            </a:p>
            <a:p>
              <a:pPr eaLnBrk="0" hangingPunct="0">
                <a:lnSpc>
                  <a:spcPct val="90000"/>
                </a:lnSpc>
              </a:pPr>
              <a:r>
                <a:rPr lang="en-US" sz="2000">
                  <a:latin typeface="Prestige12 BT" pitchFamily="50" charset="0"/>
                </a:rPr>
                <a:t>  ...</a:t>
              </a:r>
            </a:p>
            <a:p>
              <a:pPr eaLnBrk="0" hangingPunct="0">
                <a:lnSpc>
                  <a:spcPct val="90000"/>
                </a:lnSpc>
              </a:pPr>
              <a:r>
                <a:rPr lang="en-US" sz="2000">
                  <a:latin typeface="Prestige12 BT" pitchFamily="50" charset="0"/>
                </a:rPr>
                <a:t>end</a:t>
              </a:r>
            </a:p>
          </p:txBody>
        </p:sp>
        <p:sp>
          <p:nvSpPr>
            <p:cNvPr id="41993" name="AutoShape 9"/>
            <p:cNvSpPr>
              <a:spLocks noChangeArrowheads="1"/>
            </p:cNvSpPr>
            <p:nvPr/>
          </p:nvSpPr>
          <p:spPr bwMode="auto">
            <a:xfrm>
              <a:off x="2280" y="2654"/>
              <a:ext cx="681" cy="458"/>
            </a:xfrm>
            <a:prstGeom prst="rightArrow">
              <a:avLst>
                <a:gd name="adj1" fmla="val 50000"/>
                <a:gd name="adj2" fmla="val 37172"/>
              </a:avLst>
            </a:prstGeom>
            <a:noFill/>
            <a:ln w="25400">
              <a:solidFill>
                <a:srgbClr val="336699"/>
              </a:solidFill>
              <a:miter lim="800000"/>
              <a:headEnd type="none" w="sm" len="sm"/>
              <a:tailEnd type="none" w="med" len="lg"/>
            </a:ln>
          </p:spPr>
          <p:txBody>
            <a:bodyPr anchor="ctr">
              <a:spAutoFit/>
            </a:bodyPr>
            <a:lstStyle/>
            <a:p>
              <a:pPr algn="ctr" eaLnBrk="0" hangingPunct="0"/>
              <a:r>
                <a:rPr lang="en-US" sz="2000"/>
                <a:t>sugar</a:t>
              </a:r>
            </a:p>
          </p:txBody>
        </p:sp>
        <p:sp>
          <p:nvSpPr>
            <p:cNvPr id="41994" name="AutoShape 10"/>
            <p:cNvSpPr>
              <a:spLocks noChangeArrowheads="1"/>
            </p:cNvSpPr>
            <p:nvPr/>
          </p:nvSpPr>
          <p:spPr bwMode="auto">
            <a:xfrm>
              <a:off x="2280" y="3408"/>
              <a:ext cx="681" cy="458"/>
            </a:xfrm>
            <a:prstGeom prst="rightArrow">
              <a:avLst>
                <a:gd name="adj1" fmla="val 50000"/>
                <a:gd name="adj2" fmla="val 37172"/>
              </a:avLst>
            </a:prstGeom>
            <a:noFill/>
            <a:ln w="25400">
              <a:solidFill>
                <a:srgbClr val="336699"/>
              </a:solidFill>
              <a:miter lim="800000"/>
              <a:headEnd type="none" w="sm" len="sm"/>
              <a:tailEnd type="none" w="med" len="lg"/>
            </a:ln>
          </p:spPr>
          <p:txBody>
            <a:bodyPr anchor="ctr">
              <a:spAutoFit/>
            </a:bodyPr>
            <a:lstStyle/>
            <a:p>
              <a:pPr algn="ctr" eaLnBrk="0" hangingPunct="0"/>
              <a:r>
                <a:rPr lang="en-US" sz="2000"/>
                <a:t>sugar</a:t>
              </a:r>
              <a:endParaRPr lang="en-US" sz="2000">
                <a:latin typeface="Courier New" pitchFamily="49" charset="0"/>
              </a:endParaRPr>
            </a:p>
          </p:txBody>
        </p:sp>
      </p:gr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838200" y="242888"/>
            <a:ext cx="7924800" cy="900112"/>
          </a:xfrm>
        </p:spPr>
        <p:txBody>
          <a:bodyPr/>
          <a:lstStyle/>
          <a:p>
            <a:r>
              <a:rPr lang="pt-BR" smtClean="0">
                <a:latin typeface="ZapfHumnst BT" pitchFamily="32" charset="0"/>
              </a:rPr>
              <a:t>My second Lua program</a:t>
            </a:r>
          </a:p>
        </p:txBody>
      </p:sp>
      <p:sp>
        <p:nvSpPr>
          <p:cNvPr id="43011" name="Rectangle 3"/>
          <p:cNvSpPr>
            <a:spLocks noGrp="1" noChangeArrowheads="1"/>
          </p:cNvSpPr>
          <p:nvPr>
            <p:ph idx="1"/>
          </p:nvPr>
        </p:nvSpPr>
        <p:spPr>
          <a:xfrm>
            <a:off x="692150" y="1476375"/>
            <a:ext cx="8680450" cy="5000625"/>
          </a:xfrm>
        </p:spPr>
        <p:txBody>
          <a:bodyPr>
            <a:normAutofit lnSpcReduction="10000"/>
          </a:bodyPr>
          <a:lstStyle/>
          <a:p>
            <a:pPr>
              <a:lnSpc>
                <a:spcPct val="80000"/>
              </a:lnSpc>
              <a:spcBef>
                <a:spcPts val="600"/>
              </a:spcBef>
              <a:buFont typeface="Wingdings" pitchFamily="2" charset="2"/>
              <a:buNone/>
            </a:pPr>
            <a:r>
              <a:rPr lang="en-US" sz="1800" dirty="0" smtClean="0">
                <a:latin typeface="Prestige12 BT" pitchFamily="50" charset="0"/>
              </a:rPr>
              <a:t>C = 2; -- rain/t</a:t>
            </a:r>
          </a:p>
          <a:p>
            <a:pPr>
              <a:lnSpc>
                <a:spcPct val="80000"/>
              </a:lnSpc>
              <a:spcBef>
                <a:spcPts val="600"/>
              </a:spcBef>
              <a:buFont typeface="Wingdings" pitchFamily="2" charset="2"/>
              <a:buNone/>
            </a:pPr>
            <a:r>
              <a:rPr lang="en-US" sz="1800" dirty="0" smtClean="0">
                <a:latin typeface="Prestige12 BT" pitchFamily="50" charset="0"/>
              </a:rPr>
              <a:t>K = 0.4; -- flow coefficient</a:t>
            </a:r>
          </a:p>
          <a:p>
            <a:pPr>
              <a:lnSpc>
                <a:spcPct val="80000"/>
              </a:lnSpc>
              <a:spcBef>
                <a:spcPts val="600"/>
              </a:spcBef>
              <a:buFont typeface="Wingdings" pitchFamily="2" charset="2"/>
              <a:buNone/>
            </a:pPr>
            <a:r>
              <a:rPr lang="en-US" sz="1800" dirty="0" smtClean="0">
                <a:latin typeface="Prestige12 BT" pitchFamily="50" charset="0"/>
              </a:rPr>
              <a:t>q = 0; --</a:t>
            </a:r>
          </a:p>
          <a:p>
            <a:pPr>
              <a:lnSpc>
                <a:spcPct val="80000"/>
              </a:lnSpc>
              <a:spcBef>
                <a:spcPts val="600"/>
              </a:spcBef>
              <a:buFont typeface="Wingdings" pitchFamily="2" charset="2"/>
              <a:buNone/>
            </a:pPr>
            <a:r>
              <a:rPr lang="en-US" sz="1800" dirty="0" smtClean="0">
                <a:solidFill>
                  <a:srgbClr val="FF0000"/>
                </a:solidFill>
                <a:latin typeface="Prestige12 BT" pitchFamily="50" charset="0"/>
              </a:rPr>
              <a:t>function rain (t)</a:t>
            </a:r>
          </a:p>
          <a:p>
            <a:pPr>
              <a:lnSpc>
                <a:spcPct val="80000"/>
              </a:lnSpc>
              <a:spcBef>
                <a:spcPts val="600"/>
              </a:spcBef>
              <a:buFont typeface="Wingdings" pitchFamily="2" charset="2"/>
              <a:buNone/>
            </a:pPr>
            <a:r>
              <a:rPr lang="en-US" sz="1800" dirty="0" smtClean="0">
                <a:solidFill>
                  <a:srgbClr val="FF0000"/>
                </a:solidFill>
                <a:latin typeface="Prestige12 BT" pitchFamily="50" charset="0"/>
              </a:rPr>
              <a:t>  if (t &lt; 10) then</a:t>
            </a:r>
          </a:p>
          <a:p>
            <a:pPr>
              <a:lnSpc>
                <a:spcPct val="80000"/>
              </a:lnSpc>
              <a:spcBef>
                <a:spcPts val="600"/>
              </a:spcBef>
              <a:buFont typeface="Wingdings" pitchFamily="2" charset="2"/>
              <a:buNone/>
            </a:pPr>
            <a:r>
              <a:rPr lang="en-US" sz="1800" dirty="0" smtClean="0">
                <a:solidFill>
                  <a:srgbClr val="FF0000"/>
                </a:solidFill>
                <a:latin typeface="Prestige12 BT" pitchFamily="50" charset="0"/>
              </a:rPr>
              <a:t>		return 4 – 4*</a:t>
            </a:r>
            <a:r>
              <a:rPr lang="en-US" sz="1800" dirty="0" err="1" smtClean="0">
                <a:solidFill>
                  <a:srgbClr val="FF0000"/>
                </a:solidFill>
                <a:latin typeface="Prestige12 BT" pitchFamily="50" charset="0"/>
              </a:rPr>
              <a:t>math.cos</a:t>
            </a:r>
            <a:r>
              <a:rPr lang="en-US" sz="1800" dirty="0" smtClean="0">
                <a:solidFill>
                  <a:srgbClr val="FF0000"/>
                </a:solidFill>
                <a:latin typeface="Prestige12 BT" pitchFamily="50" charset="0"/>
              </a:rPr>
              <a:t>(</a:t>
            </a:r>
            <a:r>
              <a:rPr lang="en-US" sz="1800" dirty="0" err="1" smtClean="0">
                <a:solidFill>
                  <a:srgbClr val="FF0000"/>
                </a:solidFill>
                <a:latin typeface="Prestige12 BT" pitchFamily="50" charset="0"/>
              </a:rPr>
              <a:t>math.pi</a:t>
            </a:r>
            <a:r>
              <a:rPr lang="en-US" sz="1800" dirty="0" smtClean="0">
                <a:solidFill>
                  <a:srgbClr val="FF0000"/>
                </a:solidFill>
                <a:latin typeface="Prestige12 BT" pitchFamily="50" charset="0"/>
              </a:rPr>
              <a:t>*t/10);</a:t>
            </a:r>
          </a:p>
          <a:p>
            <a:pPr>
              <a:lnSpc>
                <a:spcPct val="80000"/>
              </a:lnSpc>
              <a:spcBef>
                <a:spcPts val="600"/>
              </a:spcBef>
              <a:buFont typeface="Wingdings" pitchFamily="2" charset="2"/>
              <a:buNone/>
            </a:pPr>
            <a:r>
              <a:rPr lang="en-US" sz="1800" dirty="0" smtClean="0">
                <a:solidFill>
                  <a:srgbClr val="FF0000"/>
                </a:solidFill>
                <a:latin typeface="Prestige12 BT" pitchFamily="50" charset="0"/>
              </a:rPr>
              <a:t>	else</a:t>
            </a:r>
          </a:p>
          <a:p>
            <a:pPr>
              <a:lnSpc>
                <a:spcPct val="80000"/>
              </a:lnSpc>
              <a:spcBef>
                <a:spcPts val="600"/>
              </a:spcBef>
              <a:buFont typeface="Wingdings" pitchFamily="2" charset="2"/>
              <a:buNone/>
            </a:pPr>
            <a:r>
              <a:rPr lang="en-US" sz="1800" dirty="0" smtClean="0">
                <a:solidFill>
                  <a:srgbClr val="FF0000"/>
                </a:solidFill>
                <a:latin typeface="Prestige12 BT" pitchFamily="50" charset="0"/>
              </a:rPr>
              <a:t>		return 4 – 4*</a:t>
            </a:r>
            <a:r>
              <a:rPr lang="en-US" sz="1800" dirty="0" err="1" smtClean="0">
                <a:solidFill>
                  <a:srgbClr val="FF0000"/>
                </a:solidFill>
                <a:latin typeface="Prestige12 BT" pitchFamily="50" charset="0"/>
              </a:rPr>
              <a:t>math.cos</a:t>
            </a:r>
            <a:r>
              <a:rPr lang="en-US" sz="1800" dirty="0" smtClean="0">
                <a:solidFill>
                  <a:srgbClr val="FF0000"/>
                </a:solidFill>
                <a:latin typeface="Prestige12 BT" pitchFamily="50" charset="0"/>
              </a:rPr>
              <a:t>(</a:t>
            </a:r>
            <a:r>
              <a:rPr lang="en-US" sz="1800" dirty="0" err="1" smtClean="0">
                <a:solidFill>
                  <a:srgbClr val="FF0000"/>
                </a:solidFill>
                <a:latin typeface="Prestige12 BT" pitchFamily="50" charset="0"/>
              </a:rPr>
              <a:t>math.pi</a:t>
            </a:r>
            <a:r>
              <a:rPr lang="en-US" sz="1800" dirty="0" smtClean="0">
                <a:solidFill>
                  <a:srgbClr val="FF0000"/>
                </a:solidFill>
                <a:latin typeface="Prestige12 BT" pitchFamily="50" charset="0"/>
              </a:rPr>
              <a:t>*(t-10)/10);</a:t>
            </a:r>
          </a:p>
          <a:p>
            <a:pPr>
              <a:lnSpc>
                <a:spcPct val="80000"/>
              </a:lnSpc>
              <a:spcBef>
                <a:spcPts val="600"/>
              </a:spcBef>
              <a:buFont typeface="Wingdings" pitchFamily="2" charset="2"/>
              <a:buNone/>
            </a:pPr>
            <a:r>
              <a:rPr lang="en-US" sz="1800" dirty="0" smtClean="0">
                <a:solidFill>
                  <a:srgbClr val="FF0000"/>
                </a:solidFill>
                <a:latin typeface="Prestige12 BT" pitchFamily="50" charset="0"/>
              </a:rPr>
              <a:t>  end</a:t>
            </a:r>
          </a:p>
          <a:p>
            <a:pPr>
              <a:lnSpc>
                <a:spcPct val="80000"/>
              </a:lnSpc>
              <a:spcBef>
                <a:spcPts val="600"/>
              </a:spcBef>
              <a:buFont typeface="Wingdings" pitchFamily="2" charset="2"/>
              <a:buNone/>
            </a:pPr>
            <a:r>
              <a:rPr lang="en-US" sz="1800" dirty="0" smtClean="0">
                <a:solidFill>
                  <a:srgbClr val="FF0000"/>
                </a:solidFill>
                <a:latin typeface="Prestige12 BT" pitchFamily="50" charset="0"/>
              </a:rPr>
              <a:t>end</a:t>
            </a:r>
          </a:p>
          <a:p>
            <a:pPr>
              <a:lnSpc>
                <a:spcPct val="80000"/>
              </a:lnSpc>
              <a:spcBef>
                <a:spcPts val="600"/>
              </a:spcBef>
              <a:buFont typeface="Wingdings" pitchFamily="2" charset="2"/>
              <a:buNone/>
            </a:pPr>
            <a:r>
              <a:rPr lang="en-US" sz="1800" dirty="0" smtClean="0">
                <a:latin typeface="Prestige12 BT" pitchFamily="50" charset="0"/>
              </a:rPr>
              <a:t>--</a:t>
            </a:r>
            <a:endParaRPr lang="en-US" sz="1800" b="1" dirty="0" smtClean="0">
              <a:latin typeface="Prestige12 BT" pitchFamily="50" charset="0"/>
            </a:endParaRPr>
          </a:p>
          <a:p>
            <a:pPr>
              <a:lnSpc>
                <a:spcPct val="80000"/>
              </a:lnSpc>
              <a:spcBef>
                <a:spcPts val="600"/>
              </a:spcBef>
              <a:buFont typeface="Wingdings" pitchFamily="2" charset="2"/>
              <a:buNone/>
            </a:pPr>
            <a:r>
              <a:rPr lang="en-US" sz="1800" b="1" dirty="0" smtClean="0">
                <a:solidFill>
                  <a:schemeClr val="hlink"/>
                </a:solidFill>
                <a:latin typeface="Prestige12 BT" pitchFamily="50" charset="0"/>
              </a:rPr>
              <a:t>for</a:t>
            </a:r>
            <a:r>
              <a:rPr lang="en-US" sz="1800" dirty="0" smtClean="0">
                <a:solidFill>
                  <a:schemeClr val="hlink"/>
                </a:solidFill>
                <a:latin typeface="Prestige12 BT" pitchFamily="50" charset="0"/>
              </a:rPr>
              <a:t> time = 0, 20, 1 </a:t>
            </a:r>
            <a:r>
              <a:rPr lang="en-US" sz="1800" b="1" dirty="0" smtClean="0">
                <a:solidFill>
                  <a:schemeClr val="hlink"/>
                </a:solidFill>
                <a:latin typeface="Prestige12 BT" pitchFamily="50" charset="0"/>
              </a:rPr>
              <a:t>do</a:t>
            </a:r>
            <a:endParaRPr lang="en-US" sz="1800" dirty="0" smtClean="0">
              <a:solidFill>
                <a:schemeClr val="hlink"/>
              </a:solidFill>
              <a:latin typeface="Prestige12 BT" pitchFamily="50" charset="0"/>
            </a:endParaRPr>
          </a:p>
          <a:p>
            <a:pPr>
              <a:lnSpc>
                <a:spcPct val="80000"/>
              </a:lnSpc>
              <a:spcBef>
                <a:spcPts val="600"/>
              </a:spcBef>
              <a:buFont typeface="Wingdings" pitchFamily="2" charset="2"/>
              <a:buNone/>
            </a:pPr>
            <a:r>
              <a:rPr lang="en-US" sz="1800" dirty="0" smtClean="0">
                <a:solidFill>
                  <a:schemeClr val="hlink"/>
                </a:solidFill>
                <a:latin typeface="Prestige12 BT" pitchFamily="50" charset="0"/>
              </a:rPr>
              <a:t>	-- soil water</a:t>
            </a:r>
          </a:p>
          <a:p>
            <a:pPr>
              <a:lnSpc>
                <a:spcPct val="80000"/>
              </a:lnSpc>
              <a:spcBef>
                <a:spcPts val="600"/>
              </a:spcBef>
              <a:buFont typeface="Wingdings" pitchFamily="2" charset="2"/>
              <a:buNone/>
            </a:pPr>
            <a:r>
              <a:rPr lang="en-US" sz="1800" dirty="0" smtClean="0">
                <a:solidFill>
                  <a:schemeClr val="hlink"/>
                </a:solidFill>
                <a:latin typeface="Prestige12 BT" pitchFamily="50" charset="0"/>
              </a:rPr>
              <a:t>	q = q + rain(time) - K*q;</a:t>
            </a:r>
          </a:p>
          <a:p>
            <a:pPr>
              <a:lnSpc>
                <a:spcPct val="80000"/>
              </a:lnSpc>
              <a:spcBef>
                <a:spcPts val="600"/>
              </a:spcBef>
              <a:buFont typeface="Wingdings" pitchFamily="2" charset="2"/>
              <a:buNone/>
            </a:pPr>
            <a:r>
              <a:rPr lang="en-US" sz="1800" dirty="0" smtClean="0">
                <a:solidFill>
                  <a:schemeClr val="hlink"/>
                </a:solidFill>
                <a:latin typeface="Prestige12 BT" pitchFamily="50" charset="0"/>
              </a:rPr>
              <a:t>end</a:t>
            </a:r>
          </a:p>
          <a:p>
            <a:pPr>
              <a:lnSpc>
                <a:spcPct val="80000"/>
              </a:lnSpc>
              <a:spcBef>
                <a:spcPts val="600"/>
              </a:spcBef>
              <a:buFont typeface="Wingdings" pitchFamily="2" charset="2"/>
              <a:buNone/>
            </a:pPr>
            <a:r>
              <a:rPr lang="en-US" sz="1800" dirty="0" smtClean="0">
                <a:latin typeface="Prestige12 BT" pitchFamily="50" charset="0"/>
              </a:rPr>
              <a:t>-- report</a:t>
            </a:r>
          </a:p>
          <a:p>
            <a:pPr>
              <a:lnSpc>
                <a:spcPct val="80000"/>
              </a:lnSpc>
              <a:spcBef>
                <a:spcPts val="600"/>
              </a:spcBef>
              <a:buFont typeface="Wingdings" pitchFamily="2" charset="2"/>
              <a:buNone/>
            </a:pPr>
            <a:r>
              <a:rPr lang="en-US" sz="1800" dirty="0" smtClean="0">
                <a:latin typeface="Prestige12 BT" pitchFamily="50" charset="0"/>
              </a:rPr>
              <a:t>	print(“q = "..q);</a:t>
            </a:r>
          </a:p>
          <a:p>
            <a:pPr>
              <a:lnSpc>
                <a:spcPct val="80000"/>
              </a:lnSpc>
              <a:buFont typeface="Wingdings" pitchFamily="2" charset="2"/>
              <a:buNone/>
            </a:pPr>
            <a:endParaRPr lang="pt-BR" sz="2000" b="1" dirty="0" smtClean="0">
              <a:latin typeface="Prestige12 BT" pitchFamily="50" charset="0"/>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07586" name="Rectangle 2"/>
          <p:cNvSpPr>
            <a:spLocks noGrp="1" noChangeArrowheads="1"/>
          </p:cNvSpPr>
          <p:nvPr>
            <p:ph type="title"/>
          </p:nvPr>
        </p:nvSpPr>
        <p:spPr/>
        <p:txBody>
          <a:bodyPr/>
          <a:lstStyle/>
          <a:p>
            <a:pPr eaLnBrk="1" hangingPunct="1">
              <a:defRPr/>
            </a:pPr>
            <a:r>
              <a:rPr lang="pt-BR" dirty="0" smtClean="0"/>
              <a:t>Standard </a:t>
            </a:r>
            <a:r>
              <a:rPr lang="pt-BR" dirty="0" err="1" smtClean="0"/>
              <a:t>libraries</a:t>
            </a:r>
            <a:endParaRPr lang="en-US" dirty="0" smtClean="0"/>
          </a:p>
        </p:txBody>
      </p:sp>
      <p:sp>
        <p:nvSpPr>
          <p:cNvPr id="44035" name="Rectangle 3"/>
          <p:cNvSpPr>
            <a:spLocks noGrp="1" noChangeArrowheads="1"/>
          </p:cNvSpPr>
          <p:nvPr>
            <p:ph idx="1"/>
          </p:nvPr>
        </p:nvSpPr>
        <p:spPr>
          <a:xfrm>
            <a:off x="622300" y="1593850"/>
            <a:ext cx="7431088" cy="4806950"/>
          </a:xfrm>
        </p:spPr>
        <p:txBody>
          <a:bodyPr/>
          <a:lstStyle/>
          <a:p>
            <a:pPr eaLnBrk="1" hangingPunct="1"/>
            <a:r>
              <a:rPr lang="pt-BR" smtClean="0"/>
              <a:t>Basic</a:t>
            </a:r>
          </a:p>
          <a:p>
            <a:pPr eaLnBrk="1" hangingPunct="1"/>
            <a:r>
              <a:rPr lang="pt-BR" smtClean="0"/>
              <a:t>String</a:t>
            </a:r>
          </a:p>
          <a:p>
            <a:pPr eaLnBrk="1" hangingPunct="1"/>
            <a:r>
              <a:rPr lang="pt-BR" smtClean="0"/>
              <a:t>Table</a:t>
            </a:r>
          </a:p>
          <a:p>
            <a:pPr eaLnBrk="1" hangingPunct="1"/>
            <a:r>
              <a:rPr lang="pt-BR" smtClean="0"/>
              <a:t>Math</a:t>
            </a:r>
          </a:p>
          <a:p>
            <a:pPr eaLnBrk="1" hangingPunct="1"/>
            <a:r>
              <a:rPr lang="pt-BR" smtClean="0"/>
              <a:t>IO</a:t>
            </a:r>
          </a:p>
          <a:p>
            <a:pPr eaLnBrk="1" hangingPunct="1"/>
            <a:r>
              <a:rPr lang="pt-BR" smtClean="0"/>
              <a:t>OS</a:t>
            </a:r>
          </a:p>
          <a:p>
            <a:pPr eaLnBrk="1" hangingPunct="1"/>
            <a:r>
              <a:rPr lang="pt-BR" smtClean="0"/>
              <a:t>Debug</a:t>
            </a:r>
          </a:p>
          <a:p>
            <a:pPr eaLnBrk="1" hangingPunct="1"/>
            <a:r>
              <a:rPr lang="pt-BR" smtClean="0"/>
              <a:t>Coroutine</a:t>
            </a:r>
            <a:endParaRPr lang="en-US" smtClean="0"/>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09634" name="Rectangle 2"/>
          <p:cNvSpPr>
            <a:spLocks noGrp="1" noChangeArrowheads="1"/>
          </p:cNvSpPr>
          <p:nvPr>
            <p:ph type="title"/>
          </p:nvPr>
        </p:nvSpPr>
        <p:spPr/>
        <p:txBody>
          <a:bodyPr/>
          <a:lstStyle/>
          <a:p>
            <a:pPr eaLnBrk="1" hangingPunct="1">
              <a:defRPr/>
            </a:pPr>
            <a:r>
              <a:rPr lang="pt-BR" smtClean="0"/>
              <a:t>Basic</a:t>
            </a:r>
            <a:endParaRPr lang="en-US" smtClean="0"/>
          </a:p>
        </p:txBody>
      </p:sp>
      <p:sp>
        <p:nvSpPr>
          <p:cNvPr id="45059" name="Rectangle 3"/>
          <p:cNvSpPr>
            <a:spLocks noGrp="1" noChangeArrowheads="1"/>
          </p:cNvSpPr>
          <p:nvPr>
            <p:ph idx="1"/>
          </p:nvPr>
        </p:nvSpPr>
        <p:spPr/>
        <p:txBody>
          <a:bodyPr/>
          <a:lstStyle/>
          <a:p>
            <a:pPr eaLnBrk="1" hangingPunct="1"/>
            <a:r>
              <a:rPr lang="en-US" smtClean="0"/>
              <a:t>Basic functions</a:t>
            </a:r>
          </a:p>
          <a:p>
            <a:pPr lvl="1" eaLnBrk="1" hangingPunct="1"/>
            <a:r>
              <a:rPr lang="en-US" smtClean="0"/>
              <a:t>print</a:t>
            </a:r>
          </a:p>
          <a:p>
            <a:pPr lvl="1" eaLnBrk="1" hangingPunct="1"/>
            <a:r>
              <a:rPr lang="pt-BR" smtClean="0"/>
              <a:t>type</a:t>
            </a:r>
            <a:endParaRPr lang="en-US" smtClean="0"/>
          </a:p>
          <a:p>
            <a:pPr lvl="1" eaLnBrk="1" hangingPunct="1"/>
            <a:r>
              <a:rPr lang="en-US" smtClean="0"/>
              <a:t>setmetatable</a:t>
            </a:r>
          </a:p>
          <a:p>
            <a:pPr lvl="1" eaLnBrk="1" hangingPunct="1"/>
            <a:r>
              <a:rPr lang="en-US" smtClean="0"/>
              <a:t>pairs</a:t>
            </a: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1682" name="Rectangle 2"/>
          <p:cNvSpPr>
            <a:spLocks noGrp="1" noChangeArrowheads="1"/>
          </p:cNvSpPr>
          <p:nvPr>
            <p:ph type="title"/>
          </p:nvPr>
        </p:nvSpPr>
        <p:spPr/>
        <p:txBody>
          <a:bodyPr/>
          <a:lstStyle/>
          <a:p>
            <a:pPr eaLnBrk="1" hangingPunct="1">
              <a:defRPr/>
            </a:pPr>
            <a:r>
              <a:rPr lang="pt-BR" smtClean="0"/>
              <a:t>String</a:t>
            </a:r>
            <a:endParaRPr lang="en-US" smtClean="0"/>
          </a:p>
        </p:txBody>
      </p:sp>
      <p:sp>
        <p:nvSpPr>
          <p:cNvPr id="46083" name="Rectangle 3"/>
          <p:cNvSpPr>
            <a:spLocks noGrp="1" noChangeArrowheads="1"/>
          </p:cNvSpPr>
          <p:nvPr>
            <p:ph idx="1"/>
          </p:nvPr>
        </p:nvSpPr>
        <p:spPr>
          <a:xfrm>
            <a:off x="762000" y="1746250"/>
            <a:ext cx="8705850" cy="4806950"/>
          </a:xfrm>
        </p:spPr>
        <p:txBody>
          <a:bodyPr/>
          <a:lstStyle/>
          <a:p>
            <a:pPr eaLnBrk="1" hangingPunct="1"/>
            <a:r>
              <a:rPr lang="en-US" dirty="0" smtClean="0"/>
              <a:t>String manipulation</a:t>
            </a:r>
          </a:p>
          <a:p>
            <a:pPr lvl="1" eaLnBrk="1" hangingPunct="1"/>
            <a:r>
              <a:rPr lang="en-US" i="1" dirty="0" smtClean="0"/>
              <a:t>pattern matching</a:t>
            </a:r>
            <a:endParaRPr lang="en-US" dirty="0" smtClean="0"/>
          </a:p>
          <a:p>
            <a:pPr lvl="2" eaLnBrk="1" hangingPunct="1"/>
            <a:r>
              <a:rPr lang="en-US" dirty="0" err="1" smtClean="0"/>
              <a:t>string.find</a:t>
            </a:r>
            <a:endParaRPr lang="en-US" dirty="0" smtClean="0"/>
          </a:p>
          <a:p>
            <a:pPr lvl="2" eaLnBrk="1" hangingPunct="1"/>
            <a:r>
              <a:rPr lang="en-US" dirty="0" err="1" smtClean="0"/>
              <a:t>string.gsub</a:t>
            </a:r>
            <a:endParaRPr lang="en-US" dirty="0" smtClean="0"/>
          </a:p>
          <a:p>
            <a:pPr eaLnBrk="1" hangingPunct="1"/>
            <a:endParaRPr lang="en-US" dirty="0" smtClean="0"/>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62210" name="Rectangle 2"/>
          <p:cNvSpPr>
            <a:spLocks noGrp="1" noChangeArrowheads="1"/>
          </p:cNvSpPr>
          <p:nvPr>
            <p:ph type="title"/>
          </p:nvPr>
        </p:nvSpPr>
        <p:spPr/>
        <p:txBody>
          <a:bodyPr/>
          <a:lstStyle/>
          <a:p>
            <a:pPr eaLnBrk="1" hangingPunct="1">
              <a:defRPr/>
            </a:pPr>
            <a:r>
              <a:rPr lang="pt-BR" smtClean="0"/>
              <a:t>Table</a:t>
            </a:r>
            <a:endParaRPr lang="en-US" smtClean="0"/>
          </a:p>
        </p:txBody>
      </p:sp>
      <p:sp>
        <p:nvSpPr>
          <p:cNvPr id="47107" name="Rectangle 3"/>
          <p:cNvSpPr>
            <a:spLocks noGrp="1" noChangeArrowheads="1"/>
          </p:cNvSpPr>
          <p:nvPr>
            <p:ph idx="1"/>
          </p:nvPr>
        </p:nvSpPr>
        <p:spPr/>
        <p:txBody>
          <a:bodyPr/>
          <a:lstStyle/>
          <a:p>
            <a:pPr eaLnBrk="1" hangingPunct="1"/>
            <a:r>
              <a:rPr lang="en-US" smtClean="0"/>
              <a:t>Function for table manipulation</a:t>
            </a:r>
          </a:p>
          <a:p>
            <a:pPr lvl="1" eaLnBrk="1" hangingPunct="1"/>
            <a:r>
              <a:rPr lang="en-US" smtClean="0">
                <a:latin typeface="Prestige12 BT" pitchFamily="50" charset="0"/>
              </a:rPr>
              <a:t>table.insert</a:t>
            </a:r>
          </a:p>
          <a:p>
            <a:pPr lvl="1" eaLnBrk="1" hangingPunct="1"/>
            <a:r>
              <a:rPr lang="en-US" smtClean="0">
                <a:latin typeface="Prestige12 BT" pitchFamily="50" charset="0"/>
              </a:rPr>
              <a:t>table.remove</a:t>
            </a:r>
          </a:p>
          <a:p>
            <a:pPr lvl="1" eaLnBrk="1" hangingPunct="1"/>
            <a:r>
              <a:rPr lang="en-US" smtClean="0">
                <a:latin typeface="Prestige12 BT" pitchFamily="50" charset="0"/>
              </a:rPr>
              <a:t>table.sort</a:t>
            </a:r>
          </a:p>
          <a:p>
            <a:pPr eaLnBrk="1" hangingPunct="1"/>
            <a:endParaRPr lang="en-US" smtClean="0"/>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3" name="Rectangle 2"/>
          <p:cNvSpPr>
            <a:spLocks noGrp="1" noChangeArrowheads="1"/>
          </p:cNvSpPr>
          <p:nvPr>
            <p:ph type="title"/>
          </p:nvPr>
        </p:nvSpPr>
        <p:spPr/>
        <p:txBody>
          <a:bodyPr/>
          <a:lstStyle/>
          <a:p>
            <a:r>
              <a:rPr lang="en-US" smtClean="0">
                <a:latin typeface="ZapfHumnst BT" pitchFamily="32" charset="0"/>
              </a:rPr>
              <a:t>What is Lua?</a:t>
            </a:r>
          </a:p>
        </p:txBody>
      </p:sp>
      <p:sp>
        <p:nvSpPr>
          <p:cNvPr id="20484" name="Rectangle 3"/>
          <p:cNvSpPr>
            <a:spLocks noGrp="1" noChangeArrowheads="1"/>
          </p:cNvSpPr>
          <p:nvPr>
            <p:ph idx="1"/>
          </p:nvPr>
        </p:nvSpPr>
        <p:spPr>
          <a:xfrm>
            <a:off x="500063" y="1643063"/>
            <a:ext cx="7924800" cy="4343400"/>
          </a:xfrm>
        </p:spPr>
        <p:txBody>
          <a:bodyPr/>
          <a:lstStyle/>
          <a:p>
            <a:r>
              <a:rPr lang="en-US" dirty="0" smtClean="0"/>
              <a:t>Yet Another Scripting Language</a:t>
            </a:r>
          </a:p>
          <a:p>
            <a:r>
              <a:rPr lang="en-US" dirty="0" smtClean="0"/>
              <a:t>an “extension” language</a:t>
            </a:r>
          </a:p>
          <a:p>
            <a:r>
              <a:rPr lang="en-US" dirty="0" smtClean="0"/>
              <a:t>implemented as a library in ANSI C</a:t>
            </a:r>
          </a:p>
        </p:txBody>
      </p:sp>
      <p:grpSp>
        <p:nvGrpSpPr>
          <p:cNvPr id="2" name="Group 19"/>
          <p:cNvGrpSpPr>
            <a:grpSpLocks/>
          </p:cNvGrpSpPr>
          <p:nvPr/>
        </p:nvGrpSpPr>
        <p:grpSpPr bwMode="auto">
          <a:xfrm>
            <a:off x="685800" y="4267200"/>
            <a:ext cx="7637463" cy="1762125"/>
            <a:chOff x="432" y="2592"/>
            <a:chExt cx="4811" cy="1110"/>
          </a:xfrm>
        </p:grpSpPr>
        <p:sp>
          <p:nvSpPr>
            <p:cNvPr id="20486" name="Line 8"/>
            <p:cNvSpPr>
              <a:spLocks noChangeShapeType="1"/>
            </p:cNvSpPr>
            <p:nvPr/>
          </p:nvSpPr>
          <p:spPr bwMode="auto">
            <a:xfrm>
              <a:off x="3110" y="3147"/>
              <a:ext cx="568" cy="0"/>
            </a:xfrm>
            <a:prstGeom prst="line">
              <a:avLst/>
            </a:prstGeom>
            <a:noFill/>
            <a:ln w="25400">
              <a:solidFill>
                <a:srgbClr val="FF9900"/>
              </a:solidFill>
              <a:round/>
              <a:headEnd type="arrow" w="med" len="lg"/>
              <a:tailEnd type="arrow" w="med" len="lg"/>
            </a:ln>
          </p:spPr>
          <p:txBody>
            <a:bodyPr wrap="none" anchor="ctr"/>
            <a:lstStyle/>
            <a:p>
              <a:endParaRPr lang="pt-BR"/>
            </a:p>
          </p:txBody>
        </p:sp>
        <p:sp>
          <p:nvSpPr>
            <p:cNvPr id="20487" name="Rectangle 9"/>
            <p:cNvSpPr>
              <a:spLocks noChangeArrowheads="1"/>
            </p:cNvSpPr>
            <p:nvPr/>
          </p:nvSpPr>
          <p:spPr bwMode="auto">
            <a:xfrm>
              <a:off x="432" y="2938"/>
              <a:ext cx="802" cy="418"/>
            </a:xfrm>
            <a:prstGeom prst="rect">
              <a:avLst/>
            </a:prstGeom>
            <a:noFill/>
            <a:ln w="25400">
              <a:solidFill>
                <a:srgbClr val="FF9900"/>
              </a:solidFill>
              <a:miter lim="800000"/>
              <a:headEnd/>
              <a:tailEnd/>
            </a:ln>
          </p:spPr>
          <p:txBody>
            <a:bodyPr wrap="none" lIns="90488" tIns="44450" rIns="90488" bIns="44450">
              <a:spAutoFit/>
            </a:bodyPr>
            <a:lstStyle/>
            <a:p>
              <a:pPr algn="ctr">
                <a:lnSpc>
                  <a:spcPct val="90000"/>
                </a:lnSpc>
              </a:pPr>
              <a:r>
                <a:rPr lang="en-US">
                  <a:solidFill>
                    <a:schemeClr val="accent1"/>
                  </a:solidFill>
                  <a:latin typeface="Courier New" pitchFamily="49" charset="0"/>
                </a:rPr>
                <a:t>Host</a:t>
              </a:r>
            </a:p>
            <a:p>
              <a:pPr algn="ctr">
                <a:lnSpc>
                  <a:spcPct val="90000"/>
                </a:lnSpc>
              </a:pPr>
              <a:r>
                <a:rPr lang="en-US">
                  <a:solidFill>
                    <a:schemeClr val="accent1"/>
                  </a:solidFill>
                  <a:latin typeface="Courier New" pitchFamily="49" charset="0"/>
                </a:rPr>
                <a:t>Program</a:t>
              </a:r>
            </a:p>
          </p:txBody>
        </p:sp>
        <p:sp>
          <p:nvSpPr>
            <p:cNvPr id="20488" name="Rectangle 10"/>
            <p:cNvSpPr>
              <a:spLocks noChangeArrowheads="1"/>
            </p:cNvSpPr>
            <p:nvPr/>
          </p:nvSpPr>
          <p:spPr bwMode="auto">
            <a:xfrm>
              <a:off x="1920" y="2938"/>
              <a:ext cx="1186" cy="418"/>
            </a:xfrm>
            <a:prstGeom prst="rect">
              <a:avLst/>
            </a:prstGeom>
            <a:noFill/>
            <a:ln w="25400">
              <a:solidFill>
                <a:srgbClr val="FF9900"/>
              </a:solidFill>
              <a:miter lim="800000"/>
              <a:headEnd/>
              <a:tailEnd/>
            </a:ln>
          </p:spPr>
          <p:txBody>
            <a:bodyPr wrap="none" lIns="90488" tIns="44450" rIns="90488" bIns="44450">
              <a:spAutoFit/>
            </a:bodyPr>
            <a:lstStyle/>
            <a:p>
              <a:pPr algn="ctr">
                <a:lnSpc>
                  <a:spcPct val="90000"/>
                </a:lnSpc>
              </a:pPr>
              <a:r>
                <a:rPr lang="en-US">
                  <a:solidFill>
                    <a:schemeClr val="accent1"/>
                  </a:solidFill>
                  <a:latin typeface="Courier New" pitchFamily="49" charset="0"/>
                </a:rPr>
                <a:t>Lua</a:t>
              </a:r>
            </a:p>
            <a:p>
              <a:pPr algn="ctr">
                <a:lnSpc>
                  <a:spcPct val="90000"/>
                </a:lnSpc>
              </a:pPr>
              <a:r>
                <a:rPr lang="en-US">
                  <a:solidFill>
                    <a:schemeClr val="accent1"/>
                  </a:solidFill>
                  <a:latin typeface="Courier New" pitchFamily="49" charset="0"/>
                </a:rPr>
                <a:t>Interpreter</a:t>
              </a:r>
            </a:p>
          </p:txBody>
        </p:sp>
        <p:sp>
          <p:nvSpPr>
            <p:cNvPr id="20489" name="Rectangle 11"/>
            <p:cNvSpPr>
              <a:spLocks noChangeArrowheads="1"/>
            </p:cNvSpPr>
            <p:nvPr/>
          </p:nvSpPr>
          <p:spPr bwMode="auto">
            <a:xfrm>
              <a:off x="3673" y="2592"/>
              <a:ext cx="1570" cy="1110"/>
            </a:xfrm>
            <a:prstGeom prst="rect">
              <a:avLst/>
            </a:prstGeom>
            <a:noFill/>
            <a:ln w="25400">
              <a:solidFill>
                <a:srgbClr val="FF9900"/>
              </a:solidFill>
              <a:miter lim="800000"/>
              <a:headEnd/>
              <a:tailEnd/>
            </a:ln>
          </p:spPr>
          <p:txBody>
            <a:bodyPr wrap="none" lIns="90488" tIns="44450" rIns="90488" bIns="44450">
              <a:spAutoFit/>
            </a:bodyPr>
            <a:lstStyle/>
            <a:p>
              <a:pPr>
                <a:lnSpc>
                  <a:spcPct val="90000"/>
                </a:lnSpc>
              </a:pPr>
              <a:r>
                <a:rPr lang="en-US">
                  <a:latin typeface="Courier New" pitchFamily="49" charset="0"/>
                </a:rPr>
                <a:t>-- a Lua script</a:t>
              </a:r>
            </a:p>
            <a:p>
              <a:pPr>
                <a:lnSpc>
                  <a:spcPct val="90000"/>
                </a:lnSpc>
              </a:pPr>
              <a:r>
                <a:rPr lang="en-US">
                  <a:latin typeface="Courier New" pitchFamily="49" charset="0"/>
                </a:rPr>
                <a:t>color = RED</a:t>
              </a:r>
            </a:p>
            <a:p>
              <a:pPr>
                <a:lnSpc>
                  <a:spcPct val="90000"/>
                </a:lnSpc>
              </a:pPr>
              <a:r>
                <a:rPr lang="en-US">
                  <a:latin typeface="Courier New" pitchFamily="49" charset="0"/>
                </a:rPr>
                <a:t>b = button {</a:t>
              </a:r>
            </a:p>
            <a:p>
              <a:pPr>
                <a:lnSpc>
                  <a:spcPct val="90000"/>
                </a:lnSpc>
              </a:pPr>
              <a:r>
                <a:rPr lang="en-US">
                  <a:latin typeface="Courier New" pitchFamily="49" charset="0"/>
                </a:rPr>
                <a:t>  label = ‘OK’,</a:t>
              </a:r>
            </a:p>
            <a:p>
              <a:pPr>
                <a:lnSpc>
                  <a:spcPct val="90000"/>
                </a:lnSpc>
              </a:pPr>
              <a:r>
                <a:rPr lang="en-US">
                  <a:latin typeface="Courier New" pitchFamily="49" charset="0"/>
                </a:rPr>
                <a:t>  x = 10,</a:t>
              </a:r>
            </a:p>
            <a:p>
              <a:pPr>
                <a:lnSpc>
                  <a:spcPct val="90000"/>
                </a:lnSpc>
              </a:pPr>
              <a:r>
                <a:rPr lang="en-US">
                  <a:latin typeface="Courier New" pitchFamily="49" charset="0"/>
                </a:rPr>
                <a:t>  y = 20}</a:t>
              </a:r>
            </a:p>
          </p:txBody>
        </p:sp>
        <p:sp>
          <p:nvSpPr>
            <p:cNvPr id="20490" name="Line 12"/>
            <p:cNvSpPr>
              <a:spLocks noChangeShapeType="1"/>
            </p:cNvSpPr>
            <p:nvPr/>
          </p:nvSpPr>
          <p:spPr bwMode="auto">
            <a:xfrm flipH="1" flipV="1">
              <a:off x="1238" y="3147"/>
              <a:ext cx="672" cy="0"/>
            </a:xfrm>
            <a:prstGeom prst="line">
              <a:avLst/>
            </a:prstGeom>
            <a:noFill/>
            <a:ln w="25400">
              <a:solidFill>
                <a:srgbClr val="FF9900"/>
              </a:solidFill>
              <a:round/>
              <a:headEnd type="arrow" w="med" len="lg"/>
              <a:tailEnd type="arrow" w="med" len="lg"/>
            </a:ln>
          </p:spPr>
          <p:txBody>
            <a:bodyPr wrap="none" anchor="ctr"/>
            <a:lstStyle/>
            <a:p>
              <a:endParaRPr lang="pt-BR"/>
            </a:p>
          </p:txBody>
        </p:sp>
      </p:gr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ctrTitle"/>
          </p:nvPr>
        </p:nvSpPr>
        <p:spPr/>
        <p:txBody>
          <a:bodyPr/>
          <a:lstStyle/>
          <a:p>
            <a:r>
              <a:rPr lang="en-US" smtClean="0"/>
              <a:t>Obrigado…</a:t>
            </a:r>
          </a:p>
        </p:txBody>
      </p:sp>
      <p:sp>
        <p:nvSpPr>
          <p:cNvPr id="38915" name="Rectangle 3"/>
          <p:cNvSpPr>
            <a:spLocks noGrp="1" noChangeArrowheads="1"/>
          </p:cNvSpPr>
          <p:nvPr>
            <p:ph type="subTitle" idx="1"/>
          </p:nvPr>
        </p:nvSpPr>
        <p:spPr/>
        <p:txBody>
          <a:bodyPr/>
          <a:lstStyle/>
          <a:p>
            <a:pPr>
              <a:lnSpc>
                <a:spcPct val="80000"/>
              </a:lnSpc>
              <a:buFont typeface="Wingdings" charset="2"/>
              <a:buNone/>
            </a:pPr>
            <a:r>
              <a:rPr lang="en-US" sz="2200" smtClean="0"/>
              <a:t>Perguntas?</a:t>
            </a:r>
          </a:p>
          <a:p>
            <a:pPr>
              <a:lnSpc>
                <a:spcPct val="80000"/>
              </a:lnSpc>
              <a:buFont typeface="Wingdings" charset="2"/>
              <a:buNone/>
            </a:pPr>
            <a:endParaRPr lang="en-US" sz="2200" smtClean="0"/>
          </a:p>
          <a:p>
            <a:pPr>
              <a:lnSpc>
                <a:spcPct val="80000"/>
              </a:lnSpc>
              <a:buFont typeface="Wingdings" charset="2"/>
              <a:buNone/>
            </a:pPr>
            <a:r>
              <a:rPr lang="en-US" sz="2200" smtClean="0"/>
              <a:t>Mais informações em: </a:t>
            </a:r>
          </a:p>
          <a:p>
            <a:pPr>
              <a:lnSpc>
                <a:spcPct val="80000"/>
              </a:lnSpc>
              <a:buFont typeface="Wingdings" charset="2"/>
              <a:buNone/>
            </a:pPr>
            <a:r>
              <a:rPr lang="en-US" sz="2200" b="1" smtClean="0">
                <a:hlinkClick r:id="rId3"/>
              </a:rPr>
              <a:t>www.terralab.ufop.br</a:t>
            </a:r>
            <a:endParaRPr lang="en-US" sz="2200" b="1" smtClean="0"/>
          </a:p>
          <a:p>
            <a:pPr>
              <a:lnSpc>
                <a:spcPct val="80000"/>
              </a:lnSpc>
              <a:buFont typeface="Wingdings" charset="2"/>
              <a:buNone/>
            </a:pPr>
            <a:r>
              <a:rPr lang="en-US" sz="2200" b="1" smtClean="0">
                <a:hlinkClick r:id="rId4"/>
              </a:rPr>
              <a:t>www.terrame.org</a:t>
            </a:r>
            <a:endParaRPr lang="en-US" sz="2200" b="1" smtClean="0"/>
          </a:p>
          <a:p>
            <a:pPr>
              <a:lnSpc>
                <a:spcPct val="80000"/>
              </a:lnSpc>
              <a:buFont typeface="Wingdings" charset="2"/>
              <a:buNone/>
            </a:pPr>
            <a:endParaRPr lang="en-US" sz="2200" b="1"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507" name="Rectangle 2"/>
          <p:cNvSpPr>
            <a:spLocks noGrp="1" noChangeArrowheads="1"/>
          </p:cNvSpPr>
          <p:nvPr>
            <p:ph type="title"/>
          </p:nvPr>
        </p:nvSpPr>
        <p:spPr>
          <a:noFill/>
        </p:spPr>
        <p:txBody>
          <a:bodyPr/>
          <a:lstStyle/>
          <a:p>
            <a:r>
              <a:rPr lang="pt-BR" smtClean="0">
                <a:latin typeface="ZapfHumnst BT" pitchFamily="32" charset="0"/>
              </a:rPr>
              <a:t>Why Lua?</a:t>
            </a:r>
          </a:p>
        </p:txBody>
      </p:sp>
      <p:sp>
        <p:nvSpPr>
          <p:cNvPr id="21508" name="Rectangle 3"/>
          <p:cNvSpPr>
            <a:spLocks noGrp="1" noChangeArrowheads="1"/>
          </p:cNvSpPr>
          <p:nvPr>
            <p:ph idx="1"/>
          </p:nvPr>
        </p:nvSpPr>
        <p:spPr>
          <a:xfrm>
            <a:off x="457200" y="1905000"/>
            <a:ext cx="8001000" cy="3962400"/>
          </a:xfrm>
          <a:noFill/>
        </p:spPr>
        <p:txBody>
          <a:bodyPr>
            <a:normAutofit/>
          </a:bodyPr>
          <a:lstStyle/>
          <a:p>
            <a:r>
              <a:rPr lang="pt-BR" smtClean="0"/>
              <a:t>Simple and flexible </a:t>
            </a:r>
          </a:p>
          <a:p>
            <a:pPr lvl="1"/>
            <a:r>
              <a:rPr lang="pt-BR" smtClean="0"/>
              <a:t>“Simple things simple, complex things possible”</a:t>
            </a:r>
          </a:p>
          <a:p>
            <a:r>
              <a:rPr lang="pt-BR" smtClean="0"/>
              <a:t>Small</a:t>
            </a:r>
          </a:p>
          <a:p>
            <a:r>
              <a:rPr lang="pt-BR" smtClean="0"/>
              <a:t>Efficient</a:t>
            </a:r>
          </a:p>
          <a:p>
            <a:r>
              <a:rPr lang="pt-BR" smtClean="0"/>
              <a:t>Portable </a:t>
            </a:r>
          </a:p>
          <a:p>
            <a:pPr lvl="1"/>
            <a:r>
              <a:rPr lang="en-US" smtClean="0"/>
              <a:t>Whole library written in ANSI C, compiles the same source code in all platforms</a:t>
            </a:r>
          </a:p>
          <a:p>
            <a:pPr lvl="1"/>
            <a:r>
              <a:rPr lang="en-US" smtClean="0"/>
              <a:t>Typical uses: MS-DOS, Windows (3.1, 95, NT), Unix (Linux, Solaris, IRIX, AIX, ULTRIX), Next, OS/2, Mac</a:t>
            </a:r>
            <a:endParaRPr lang="pt-BR" smtClean="0"/>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Espaço Reservado para Rodapé 3"/>
          <p:cNvSpPr>
            <a:spLocks noGrp="1"/>
          </p:cNvSpPr>
          <p:nvPr>
            <p:ph type="ftr" sz="quarter" idx="4294967295"/>
          </p:nvPr>
        </p:nvSpPr>
        <p:spPr>
          <a:noFill/>
        </p:spPr>
        <p:txBody>
          <a:bodyPr/>
          <a:lstStyle/>
          <a:p>
            <a:pPr lvl="4"/>
            <a:r>
              <a:rPr lang="en-US"/>
              <a:t>Lua and the Web</a:t>
            </a:r>
          </a:p>
        </p:txBody>
      </p:sp>
      <p:sp>
        <p:nvSpPr>
          <p:cNvPr id="22531" name="Rectangle 2"/>
          <p:cNvSpPr>
            <a:spLocks noGrp="1" noChangeArrowheads="1"/>
          </p:cNvSpPr>
          <p:nvPr>
            <p:ph type="title"/>
          </p:nvPr>
        </p:nvSpPr>
        <p:spPr/>
        <p:txBody>
          <a:bodyPr/>
          <a:lstStyle/>
          <a:p>
            <a:r>
              <a:rPr lang="en-US" smtClean="0">
                <a:latin typeface="ZapfHumnst BT" pitchFamily="32" charset="0"/>
              </a:rPr>
              <a:t>Where is Lua?</a:t>
            </a:r>
          </a:p>
        </p:txBody>
      </p:sp>
      <p:sp>
        <p:nvSpPr>
          <p:cNvPr id="22532" name="Rectangle 3"/>
          <p:cNvSpPr>
            <a:spLocks noGrp="1" noChangeArrowheads="1"/>
          </p:cNvSpPr>
          <p:nvPr>
            <p:ph type="body" idx="1"/>
          </p:nvPr>
        </p:nvSpPr>
        <p:spPr>
          <a:xfrm>
            <a:off x="500063" y="1643063"/>
            <a:ext cx="7924800" cy="4343400"/>
          </a:xfrm>
        </p:spPr>
        <p:txBody>
          <a:bodyPr>
            <a:normAutofit fontScale="92500" lnSpcReduction="10000"/>
          </a:bodyPr>
          <a:lstStyle/>
          <a:p>
            <a:r>
              <a:rPr lang="en-US" smtClean="0"/>
              <a:t>Inside Brazil</a:t>
            </a:r>
          </a:p>
          <a:p>
            <a:pPr lvl="1"/>
            <a:r>
              <a:rPr lang="en-US" smtClean="0"/>
              <a:t>Petrobras, the Brazilian Oil Company</a:t>
            </a:r>
          </a:p>
          <a:p>
            <a:pPr lvl="1"/>
            <a:r>
              <a:rPr lang="en-US" smtClean="0"/>
              <a:t>Embratel (the main telecommunication company in Brazil)</a:t>
            </a:r>
          </a:p>
          <a:p>
            <a:pPr lvl="1"/>
            <a:r>
              <a:rPr lang="en-US" smtClean="0"/>
              <a:t>many other companies</a:t>
            </a:r>
          </a:p>
          <a:p>
            <a:r>
              <a:rPr lang="en-US" smtClean="0"/>
              <a:t>Outside Brazil</a:t>
            </a:r>
          </a:p>
          <a:p>
            <a:pPr lvl="1"/>
            <a:r>
              <a:rPr lang="en-US" smtClean="0"/>
              <a:t>Lua is used in hundreds of projects, both commercial and academic</a:t>
            </a:r>
          </a:p>
          <a:p>
            <a:pPr lvl="1"/>
            <a:r>
              <a:rPr lang="en-US" smtClean="0"/>
              <a:t>CGILua still in restricted use</a:t>
            </a:r>
          </a:p>
          <a:p>
            <a:pPr lvl="2"/>
            <a:r>
              <a:rPr lang="en-US" sz="1800" smtClean="0"/>
              <a:t>until recently all documentation was in Portuguese</a:t>
            </a:r>
          </a:p>
          <a:p>
            <a:pPr lvl="1"/>
            <a:endParaRPr lang="en-US" smtClean="0"/>
          </a:p>
          <a:p>
            <a:pPr lvl="1"/>
            <a:endParaRPr lang="en-US" smtClean="0"/>
          </a:p>
        </p:txBody>
      </p:sp>
      <p:pic>
        <p:nvPicPr>
          <p:cNvPr id="22533" name="Picture 2"/>
          <p:cNvPicPr>
            <a:picLocks noChangeAspect="1" noChangeArrowheads="1"/>
          </p:cNvPicPr>
          <p:nvPr/>
        </p:nvPicPr>
        <p:blipFill>
          <a:blip r:embed="rId3"/>
          <a:srcRect/>
          <a:stretch>
            <a:fillRect/>
          </a:stretch>
        </p:blipFill>
        <p:spPr bwMode="auto">
          <a:xfrm>
            <a:off x="-11113" y="176213"/>
            <a:ext cx="9155113" cy="6681787"/>
          </a:xfrm>
          <a:prstGeom prst="rect">
            <a:avLst/>
          </a:prstGeom>
          <a:noFill/>
          <a:ln w="9525" algn="ctr">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555" name="Rectangle 6"/>
          <p:cNvSpPr>
            <a:spLocks noGrp="1" noChangeArrowheads="1"/>
          </p:cNvSpPr>
          <p:nvPr>
            <p:ph type="title"/>
          </p:nvPr>
        </p:nvSpPr>
        <p:spPr/>
        <p:txBody>
          <a:bodyPr/>
          <a:lstStyle/>
          <a:p>
            <a:r>
              <a:rPr lang="en-US" smtClean="0">
                <a:latin typeface="ZapfHumnst BT" pitchFamily="32" charset="0"/>
              </a:rPr>
              <a:t>How is Lua?</a:t>
            </a:r>
          </a:p>
        </p:txBody>
      </p:sp>
      <p:sp>
        <p:nvSpPr>
          <p:cNvPr id="23556" name="Rectangle 7"/>
          <p:cNvSpPr>
            <a:spLocks noGrp="1" noChangeArrowheads="1"/>
          </p:cNvSpPr>
          <p:nvPr>
            <p:ph idx="1"/>
          </p:nvPr>
        </p:nvSpPr>
        <p:spPr>
          <a:xfrm>
            <a:off x="533400" y="1943100"/>
            <a:ext cx="6781800" cy="2057400"/>
          </a:xfrm>
        </p:spPr>
        <p:txBody>
          <a:bodyPr>
            <a:normAutofit fontScale="77500" lnSpcReduction="20000"/>
          </a:bodyPr>
          <a:lstStyle/>
          <a:p>
            <a:endParaRPr lang="en-US" smtClean="0"/>
          </a:p>
          <a:p>
            <a:r>
              <a:rPr lang="en-US" smtClean="0"/>
              <a:t>Pascal-like Syntax.</a:t>
            </a:r>
          </a:p>
          <a:p>
            <a:endParaRPr lang="en-US" smtClean="0"/>
          </a:p>
          <a:p>
            <a:r>
              <a:rPr lang="en-US" smtClean="0"/>
              <a:t>Interpreter executes sequence of statements.</a:t>
            </a:r>
          </a:p>
          <a:p>
            <a:pPr lvl="1"/>
            <a:r>
              <a:rPr lang="en-US" smtClean="0"/>
              <a:t>function definitions are also statements (see later)</a:t>
            </a:r>
          </a:p>
          <a:p>
            <a:r>
              <a:rPr lang="en-US" smtClean="0"/>
              <a:t>Six types:</a:t>
            </a:r>
          </a:p>
          <a:p>
            <a:pPr lvl="1"/>
            <a:r>
              <a:rPr lang="en-US" smtClean="0"/>
              <a:t>numbers, tables, functions, strings, userdata, nil</a:t>
            </a:r>
          </a:p>
        </p:txBody>
      </p:sp>
      <p:sp>
        <p:nvSpPr>
          <p:cNvPr id="23557" name="Rectangle 8"/>
          <p:cNvSpPr>
            <a:spLocks noChangeArrowheads="1"/>
          </p:cNvSpPr>
          <p:nvPr/>
        </p:nvSpPr>
        <p:spPr bwMode="auto">
          <a:xfrm>
            <a:off x="4876800" y="4114800"/>
            <a:ext cx="3417888" cy="2247900"/>
          </a:xfrm>
          <a:prstGeom prst="rect">
            <a:avLst/>
          </a:prstGeom>
          <a:noFill/>
          <a:ln w="25400">
            <a:solidFill>
              <a:srgbClr val="FF9900"/>
            </a:solidFill>
            <a:miter lim="800000"/>
            <a:headEnd/>
            <a:tailEnd/>
          </a:ln>
        </p:spPr>
        <p:txBody>
          <a:bodyPr wrap="none" lIns="92075" tIns="46038" rIns="92075" bIns="46038">
            <a:spAutoFit/>
          </a:bodyPr>
          <a:lstStyle/>
          <a:p>
            <a:r>
              <a:rPr lang="pt-BR" sz="2000" b="1">
                <a:latin typeface="Prestige12 BT" pitchFamily="50" charset="0"/>
              </a:rPr>
              <a:t>function fat (n)</a:t>
            </a:r>
          </a:p>
          <a:p>
            <a:r>
              <a:rPr lang="pt-BR" sz="2000" b="1">
                <a:latin typeface="Prestige12 BT" pitchFamily="50" charset="0"/>
              </a:rPr>
              <a:t>  if n == 0 then</a:t>
            </a:r>
          </a:p>
          <a:p>
            <a:r>
              <a:rPr lang="pt-BR" sz="2000" b="1">
                <a:latin typeface="Prestige12 BT" pitchFamily="50" charset="0"/>
              </a:rPr>
              <a:t>    return 1</a:t>
            </a:r>
          </a:p>
          <a:p>
            <a:r>
              <a:rPr lang="pt-BR" sz="2000" b="1">
                <a:latin typeface="Prestige12 BT" pitchFamily="50" charset="0"/>
              </a:rPr>
              <a:t>  else</a:t>
            </a:r>
          </a:p>
          <a:p>
            <a:r>
              <a:rPr lang="pt-BR" sz="2000" b="1">
                <a:latin typeface="Prestige12 BT" pitchFamily="50" charset="0"/>
              </a:rPr>
              <a:t>    return n*fat(n-1)</a:t>
            </a:r>
          </a:p>
          <a:p>
            <a:r>
              <a:rPr lang="pt-BR" sz="2000" b="1">
                <a:latin typeface="Prestige12 BT" pitchFamily="50" charset="0"/>
              </a:rPr>
              <a:t>  end</a:t>
            </a:r>
          </a:p>
          <a:p>
            <a:r>
              <a:rPr lang="pt-BR" sz="2000" b="1">
                <a:latin typeface="Prestige12 BT" pitchFamily="50" charset="0"/>
              </a:rPr>
              <a:t>end</a:t>
            </a: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914400" y="285750"/>
            <a:ext cx="7924800" cy="971550"/>
          </a:xfrm>
        </p:spPr>
        <p:txBody>
          <a:bodyPr/>
          <a:lstStyle/>
          <a:p>
            <a:r>
              <a:rPr lang="pt-BR" dirty="0" smtClean="0">
                <a:latin typeface="ZapfHumnst BT" pitchFamily="32" charset="0"/>
              </a:rPr>
              <a:t>My first Lua program </a:t>
            </a:r>
          </a:p>
        </p:txBody>
      </p:sp>
      <p:sp>
        <p:nvSpPr>
          <p:cNvPr id="24579" name="Rectangle 3"/>
          <p:cNvSpPr>
            <a:spLocks noGrp="1" noChangeArrowheads="1"/>
          </p:cNvSpPr>
          <p:nvPr>
            <p:ph idx="1"/>
          </p:nvPr>
        </p:nvSpPr>
        <p:spPr>
          <a:xfrm>
            <a:off x="785813" y="1538287"/>
            <a:ext cx="7394575" cy="4786313"/>
          </a:xfrm>
        </p:spPr>
        <p:txBody>
          <a:bodyPr>
            <a:normAutofit/>
          </a:bodyPr>
          <a:lstStyle/>
          <a:p>
            <a:pPr>
              <a:lnSpc>
                <a:spcPct val="80000"/>
              </a:lnSpc>
              <a:spcBef>
                <a:spcPts val="2000"/>
              </a:spcBef>
              <a:buFont typeface="Wingdings" pitchFamily="2" charset="2"/>
              <a:buNone/>
            </a:pPr>
            <a:r>
              <a:rPr lang="en-US" dirty="0" smtClean="0">
                <a:latin typeface="Prestige12 BT" pitchFamily="50" charset="0"/>
              </a:rPr>
              <a:t>C = 2; -- rain/t</a:t>
            </a:r>
          </a:p>
          <a:p>
            <a:pPr>
              <a:lnSpc>
                <a:spcPct val="80000"/>
              </a:lnSpc>
              <a:spcBef>
                <a:spcPts val="2000"/>
              </a:spcBef>
              <a:buFont typeface="Wingdings" pitchFamily="2" charset="2"/>
              <a:buNone/>
            </a:pPr>
            <a:r>
              <a:rPr lang="en-US" dirty="0" smtClean="0">
                <a:latin typeface="Prestige12 BT" pitchFamily="50" charset="0"/>
              </a:rPr>
              <a:t>K = 0.4; -- flow coefficient</a:t>
            </a:r>
          </a:p>
          <a:p>
            <a:pPr>
              <a:lnSpc>
                <a:spcPct val="80000"/>
              </a:lnSpc>
              <a:spcBef>
                <a:spcPts val="2000"/>
              </a:spcBef>
              <a:buFont typeface="Wingdings" pitchFamily="2" charset="2"/>
              <a:buNone/>
            </a:pPr>
            <a:r>
              <a:rPr lang="en-US" dirty="0" smtClean="0">
                <a:latin typeface="Prestige12 BT" pitchFamily="50" charset="0"/>
              </a:rPr>
              <a:t>q = 0; </a:t>
            </a:r>
          </a:p>
          <a:p>
            <a:pPr>
              <a:lnSpc>
                <a:spcPct val="80000"/>
              </a:lnSpc>
              <a:spcBef>
                <a:spcPts val="2000"/>
              </a:spcBef>
              <a:buFont typeface="Wingdings" pitchFamily="2" charset="2"/>
              <a:buNone/>
            </a:pPr>
            <a:r>
              <a:rPr lang="en-US" dirty="0" smtClean="0">
                <a:latin typeface="Prestige12 BT" pitchFamily="50" charset="0"/>
              </a:rPr>
              <a:t>-- RULES</a:t>
            </a:r>
            <a:endParaRPr lang="en-US" b="1" dirty="0" smtClean="0">
              <a:latin typeface="Prestige12 BT" pitchFamily="50" charset="0"/>
            </a:endParaRPr>
          </a:p>
          <a:p>
            <a:pPr>
              <a:lnSpc>
                <a:spcPct val="80000"/>
              </a:lnSpc>
              <a:spcBef>
                <a:spcPts val="2000"/>
              </a:spcBef>
              <a:buFont typeface="Wingdings" pitchFamily="2" charset="2"/>
              <a:buNone/>
            </a:pPr>
            <a:r>
              <a:rPr lang="en-US" b="1" dirty="0" smtClean="0">
                <a:solidFill>
                  <a:schemeClr val="hlink"/>
                </a:solidFill>
                <a:latin typeface="Prestige12 BT" pitchFamily="50" charset="0"/>
              </a:rPr>
              <a:t>for</a:t>
            </a:r>
            <a:r>
              <a:rPr lang="en-US" dirty="0" smtClean="0">
                <a:solidFill>
                  <a:schemeClr val="hlink"/>
                </a:solidFill>
                <a:latin typeface="Prestige12 BT" pitchFamily="50" charset="0"/>
              </a:rPr>
              <a:t> time = 0, 20, 1 </a:t>
            </a:r>
            <a:r>
              <a:rPr lang="en-US" b="1" dirty="0" smtClean="0">
                <a:solidFill>
                  <a:schemeClr val="hlink"/>
                </a:solidFill>
                <a:latin typeface="Prestige12 BT" pitchFamily="50" charset="0"/>
              </a:rPr>
              <a:t>do</a:t>
            </a:r>
            <a:endParaRPr lang="en-US" dirty="0" smtClean="0">
              <a:solidFill>
                <a:schemeClr val="hlink"/>
              </a:solidFill>
              <a:latin typeface="Prestige12 BT" pitchFamily="50" charset="0"/>
            </a:endParaRPr>
          </a:p>
          <a:p>
            <a:pPr>
              <a:lnSpc>
                <a:spcPct val="80000"/>
              </a:lnSpc>
              <a:spcBef>
                <a:spcPts val="2000"/>
              </a:spcBef>
              <a:buFont typeface="Wingdings" pitchFamily="2" charset="2"/>
              <a:buNone/>
            </a:pPr>
            <a:r>
              <a:rPr lang="en-US" dirty="0" smtClean="0">
                <a:solidFill>
                  <a:schemeClr val="hlink"/>
                </a:solidFill>
                <a:latin typeface="Prestige12 BT" pitchFamily="50" charset="0"/>
              </a:rPr>
              <a:t>	-- soil water</a:t>
            </a:r>
          </a:p>
          <a:p>
            <a:pPr>
              <a:lnSpc>
                <a:spcPct val="80000"/>
              </a:lnSpc>
              <a:spcBef>
                <a:spcPts val="2000"/>
              </a:spcBef>
              <a:buFont typeface="Wingdings" pitchFamily="2" charset="2"/>
              <a:buNone/>
            </a:pPr>
            <a:r>
              <a:rPr lang="en-US" dirty="0" smtClean="0">
                <a:solidFill>
                  <a:schemeClr val="hlink"/>
                </a:solidFill>
                <a:latin typeface="Prestige12 BT" pitchFamily="50" charset="0"/>
              </a:rPr>
              <a:t>	q = q + C - K*q;</a:t>
            </a:r>
          </a:p>
          <a:p>
            <a:pPr>
              <a:lnSpc>
                <a:spcPct val="80000"/>
              </a:lnSpc>
              <a:spcBef>
                <a:spcPts val="2000"/>
              </a:spcBef>
              <a:buFont typeface="Wingdings" pitchFamily="2" charset="2"/>
              <a:buNone/>
            </a:pPr>
            <a:r>
              <a:rPr lang="en-US" dirty="0" smtClean="0">
                <a:solidFill>
                  <a:schemeClr val="hlink"/>
                </a:solidFill>
                <a:latin typeface="Prestige12 BT" pitchFamily="50" charset="0"/>
              </a:rPr>
              <a:t>end</a:t>
            </a:r>
          </a:p>
          <a:p>
            <a:pPr>
              <a:lnSpc>
                <a:spcPct val="80000"/>
              </a:lnSpc>
              <a:spcBef>
                <a:spcPts val="2000"/>
              </a:spcBef>
              <a:buFont typeface="Wingdings" pitchFamily="2" charset="2"/>
              <a:buNone/>
            </a:pPr>
            <a:r>
              <a:rPr lang="en-US" dirty="0" smtClean="0">
                <a:latin typeface="Prestige12 BT" pitchFamily="50" charset="0"/>
              </a:rPr>
              <a:t>print(“q = "..q);</a:t>
            </a:r>
            <a:endParaRPr lang="pt-BR" b="1" dirty="0" smtClean="0">
              <a:latin typeface="Prestige12 BT" pitchFamily="50" charset="0"/>
            </a:endParaRPr>
          </a:p>
          <a:p>
            <a:pPr>
              <a:lnSpc>
                <a:spcPct val="80000"/>
              </a:lnSpc>
              <a:buFont typeface="Wingdings" pitchFamily="2" charset="2"/>
              <a:buNone/>
            </a:pPr>
            <a:endParaRPr lang="pt-BR" b="1" dirty="0" smtClean="0">
              <a:latin typeface="Prestige12 BT" pitchFamily="50" charset="0"/>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r>
              <a:rPr lang="pt-BR" smtClean="0">
                <a:latin typeface="ZapfHumnst BT" pitchFamily="32" charset="0"/>
              </a:rPr>
              <a:t>Types</a:t>
            </a:r>
            <a:endParaRPr lang="en-US" smtClean="0">
              <a:latin typeface="ZapfHumnst BT" pitchFamily="32" charset="0"/>
            </a:endParaRPr>
          </a:p>
        </p:txBody>
      </p:sp>
      <p:pic>
        <p:nvPicPr>
          <p:cNvPr id="670723" name="Rectangle 3"/>
          <p:cNvPicPr>
            <a:picLocks noGrp="1" noChangeArrowheads="1"/>
          </p:cNvPicPr>
          <p:nvPr>
            <p:ph idx="1"/>
          </p:nvPr>
        </p:nvPicPr>
        <p:blipFill>
          <a:blip r:embed="rId4"/>
          <a:srcRect/>
          <a:stretch>
            <a:fillRect/>
          </a:stretch>
        </p:blipFill>
        <p:spPr>
          <a:xfrm>
            <a:off x="1066800" y="1517650"/>
            <a:ext cx="6724650" cy="5346700"/>
          </a:xfrm>
        </p:spPr>
      </p:pic>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pt-BR" smtClean="0">
                <a:latin typeface="ZapfHumnst BT" pitchFamily="32" charset="0"/>
              </a:rPr>
              <a:t>Type </a:t>
            </a:r>
            <a:r>
              <a:rPr lang="pt-BR" b="0" smtClean="0">
                <a:latin typeface="ZapfHumnst BT" pitchFamily="32" charset="0"/>
              </a:rPr>
              <a:t>nil</a:t>
            </a:r>
          </a:p>
        </p:txBody>
      </p:sp>
      <p:sp>
        <p:nvSpPr>
          <p:cNvPr id="26627" name="Rectangle 3"/>
          <p:cNvSpPr>
            <a:spLocks noGrp="1" noChangeArrowheads="1"/>
          </p:cNvSpPr>
          <p:nvPr>
            <p:ph idx="1"/>
          </p:nvPr>
        </p:nvSpPr>
        <p:spPr>
          <a:xfrm>
            <a:off x="500063" y="1643063"/>
            <a:ext cx="7924800" cy="4343400"/>
          </a:xfrm>
        </p:spPr>
        <p:txBody>
          <a:bodyPr/>
          <a:lstStyle/>
          <a:p>
            <a:r>
              <a:rPr lang="pt-BR" smtClean="0"/>
              <a:t>Different from everything else</a:t>
            </a:r>
          </a:p>
          <a:p>
            <a:endParaRPr lang="pt-BR" smtClean="0"/>
          </a:p>
          <a:p>
            <a:r>
              <a:rPr lang="pt-BR" smtClean="0"/>
              <a:t>Default variable type</a:t>
            </a:r>
          </a:p>
          <a:p>
            <a:endParaRPr lang="pt-BR" smtClean="0"/>
          </a:p>
          <a:p>
            <a:r>
              <a:rPr lang="pt-BR" smtClean="0"/>
              <a:t>Also acts as </a:t>
            </a:r>
            <a:r>
              <a:rPr lang="pt-BR" b="1" smtClean="0"/>
              <a:t>false</a:t>
            </a:r>
            <a:r>
              <a:rPr lang="pt-BR" smtClean="0"/>
              <a:t> (boolean)</a:t>
            </a: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Pixel">
  <a:themeElements>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fontScheme name="Pixel">
      <a:majorFont>
        <a:latin typeface="ZapfHumnst BT"/>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charset="0"/>
          </a:defRPr>
        </a:defPPr>
      </a:lstStyle>
    </a:lnDef>
  </a:objectDefaults>
  <a:extraClrSchemeLst>
    <a:extraClrScheme>
      <a:clrScheme name="Pixel 1">
        <a:dk1>
          <a:srgbClr val="0066FF"/>
        </a:dk1>
        <a:lt1>
          <a:srgbClr val="FFFFFF"/>
        </a:lt1>
        <a:dk2>
          <a:srgbClr val="000066"/>
        </a:dk2>
        <a:lt2>
          <a:srgbClr val="FFFFFF"/>
        </a:lt2>
        <a:accent1>
          <a:srgbClr val="6699FF"/>
        </a:accent1>
        <a:accent2>
          <a:srgbClr val="3333FF"/>
        </a:accent2>
        <a:accent3>
          <a:srgbClr val="AAAAB8"/>
        </a:accent3>
        <a:accent4>
          <a:srgbClr val="DADADA"/>
        </a:accent4>
        <a:accent5>
          <a:srgbClr val="B8CAFF"/>
        </a:accent5>
        <a:accent6>
          <a:srgbClr val="2D2DE7"/>
        </a:accent6>
        <a:hlink>
          <a:srgbClr val="FFCC00"/>
        </a:hlink>
        <a:folHlink>
          <a:srgbClr val="0000CC"/>
        </a:folHlink>
      </a:clrScheme>
      <a:clrMap bg1="dk2" tx1="lt1" bg2="dk1" tx2="lt2" accent1="accent1" accent2="accent2" accent3="accent3" accent4="accent4" accent5="accent5" accent6="accent6" hlink="hlink" folHlink="folHlink"/>
    </a:extraClrScheme>
    <a:extraClrScheme>
      <a:clrScheme name="Pixel 2">
        <a:dk1>
          <a:srgbClr val="009999"/>
        </a:dk1>
        <a:lt1>
          <a:srgbClr val="FFFFFF"/>
        </a:lt1>
        <a:dk2>
          <a:srgbClr val="334B49"/>
        </a:dk2>
        <a:lt2>
          <a:srgbClr val="FFFFFF"/>
        </a:lt2>
        <a:accent1>
          <a:srgbClr val="33CCCC"/>
        </a:accent1>
        <a:accent2>
          <a:srgbClr val="008080"/>
        </a:accent2>
        <a:accent3>
          <a:srgbClr val="ADB1B1"/>
        </a:accent3>
        <a:accent4>
          <a:srgbClr val="DADADA"/>
        </a:accent4>
        <a:accent5>
          <a:srgbClr val="ADE2E2"/>
        </a:accent5>
        <a:accent6>
          <a:srgbClr val="007373"/>
        </a:accent6>
        <a:hlink>
          <a:srgbClr val="FFCC00"/>
        </a:hlink>
        <a:folHlink>
          <a:srgbClr val="006666"/>
        </a:folHlink>
      </a:clrScheme>
      <a:clrMap bg1="dk2" tx1="lt1" bg2="dk1" tx2="lt2" accent1="accent1" accent2="accent2" accent3="accent3" accent4="accent4" accent5="accent5" accent6="accent6" hlink="hlink" folHlink="folHlink"/>
    </a:extraClrScheme>
    <a:extraClrScheme>
      <a:clrScheme name="Pixel 3">
        <a:dk1>
          <a:srgbClr val="006699"/>
        </a:dk1>
        <a:lt1>
          <a:srgbClr val="FFFFFF"/>
        </a:lt1>
        <a:dk2>
          <a:srgbClr val="333399"/>
        </a:dk2>
        <a:lt2>
          <a:srgbClr val="FFFFFF"/>
        </a:lt2>
        <a:accent1>
          <a:srgbClr val="0099CC"/>
        </a:accent1>
        <a:accent2>
          <a:srgbClr val="0386AF"/>
        </a:accent2>
        <a:accent3>
          <a:srgbClr val="ADADCA"/>
        </a:accent3>
        <a:accent4>
          <a:srgbClr val="DADADA"/>
        </a:accent4>
        <a:accent5>
          <a:srgbClr val="AACAE2"/>
        </a:accent5>
        <a:accent6>
          <a:srgbClr val="02799E"/>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Pixel 4">
        <a:dk1>
          <a:srgbClr val="008080"/>
        </a:dk1>
        <a:lt1>
          <a:srgbClr val="FFFFFF"/>
        </a:lt1>
        <a:dk2>
          <a:srgbClr val="2F978D"/>
        </a:dk2>
        <a:lt2>
          <a:srgbClr val="FFFFFF"/>
        </a:lt2>
        <a:accent1>
          <a:srgbClr val="0099FF"/>
        </a:accent1>
        <a:accent2>
          <a:srgbClr val="009999"/>
        </a:accent2>
        <a:accent3>
          <a:srgbClr val="ADC9C5"/>
        </a:accent3>
        <a:accent4>
          <a:srgbClr val="DADADA"/>
        </a:accent4>
        <a:accent5>
          <a:srgbClr val="AACAFF"/>
        </a:accent5>
        <a:accent6>
          <a:srgbClr val="008A8A"/>
        </a:accent6>
        <a:hlink>
          <a:srgbClr val="FFFFCC"/>
        </a:hlink>
        <a:folHlink>
          <a:srgbClr val="70CAC6"/>
        </a:folHlink>
      </a:clrScheme>
      <a:clrMap bg1="dk2" tx1="lt1" bg2="dk1" tx2="lt2" accent1="accent1" accent2="accent2" accent3="accent3" accent4="accent4" accent5="accent5" accent6="accent6" hlink="hlink" folHlink="folHlink"/>
    </a:extraClrScheme>
    <a:extraClrScheme>
      <a:clrScheme name="Pixel 5">
        <a:dk1>
          <a:srgbClr val="822504"/>
        </a:dk1>
        <a:lt1>
          <a:srgbClr val="FFFFFF"/>
        </a:lt1>
        <a:dk2>
          <a:srgbClr val="330000"/>
        </a:dk2>
        <a:lt2>
          <a:srgbClr val="FFFFFF"/>
        </a:lt2>
        <a:accent1>
          <a:srgbClr val="FF9900"/>
        </a:accent1>
        <a:accent2>
          <a:srgbClr val="9E2A06"/>
        </a:accent2>
        <a:accent3>
          <a:srgbClr val="ADAAAA"/>
        </a:accent3>
        <a:accent4>
          <a:srgbClr val="DADADA"/>
        </a:accent4>
        <a:accent5>
          <a:srgbClr val="FFCAAA"/>
        </a:accent5>
        <a:accent6>
          <a:srgbClr val="8F2505"/>
        </a:accent6>
        <a:hlink>
          <a:srgbClr val="FF3300"/>
        </a:hlink>
        <a:folHlink>
          <a:srgbClr val="7C0704"/>
        </a:folHlink>
      </a:clrScheme>
      <a:clrMap bg1="dk2" tx1="lt1" bg2="dk1" tx2="lt2" accent1="accent1" accent2="accent2" accent3="accent3" accent4="accent4" accent5="accent5" accent6="accent6" hlink="hlink" folHlink="folHlink"/>
    </a:extraClrScheme>
    <a:extraClrScheme>
      <a:clrScheme name="Pixel 6">
        <a:dk1>
          <a:srgbClr val="336600"/>
        </a:dk1>
        <a:lt1>
          <a:srgbClr val="FFFFFF"/>
        </a:lt1>
        <a:dk2>
          <a:srgbClr val="4A7911"/>
        </a:dk2>
        <a:lt2>
          <a:srgbClr val="FFFFFF"/>
        </a:lt2>
        <a:accent1>
          <a:srgbClr val="666633"/>
        </a:accent1>
        <a:accent2>
          <a:srgbClr val="669900"/>
        </a:accent2>
        <a:accent3>
          <a:srgbClr val="B1BEAA"/>
        </a:accent3>
        <a:accent4>
          <a:srgbClr val="DADADA"/>
        </a:accent4>
        <a:accent5>
          <a:srgbClr val="B8B8AD"/>
        </a:accent5>
        <a:accent6>
          <a:srgbClr val="5C8A00"/>
        </a:accent6>
        <a:hlink>
          <a:srgbClr val="FFCC00"/>
        </a:hlink>
        <a:folHlink>
          <a:srgbClr val="99CC00"/>
        </a:folHlink>
      </a:clrScheme>
      <a:clrMap bg1="dk2" tx1="lt1" bg2="dk1" tx2="lt2" accent1="accent1" accent2="accent2" accent3="accent3" accent4="accent4" accent5="accent5" accent6="accent6" hlink="hlink" folHlink="folHlink"/>
    </a:extraClrScheme>
    <a:extraClrScheme>
      <a:clrScheme name="Pixel 7">
        <a:dk1>
          <a:srgbClr val="000000"/>
        </a:dk1>
        <a:lt1>
          <a:srgbClr val="FFFFFF"/>
        </a:lt1>
        <a:dk2>
          <a:srgbClr val="000000"/>
        </a:dk2>
        <a:lt2>
          <a:srgbClr val="CC3300"/>
        </a:lt2>
        <a:accent1>
          <a:srgbClr val="FFCC00"/>
        </a:accent1>
        <a:accent2>
          <a:srgbClr val="CC6600"/>
        </a:accent2>
        <a:accent3>
          <a:srgbClr val="FFFFFF"/>
        </a:accent3>
        <a:accent4>
          <a:srgbClr val="000000"/>
        </a:accent4>
        <a:accent5>
          <a:srgbClr val="FFE2AA"/>
        </a:accent5>
        <a:accent6>
          <a:srgbClr val="B95C00"/>
        </a:accent6>
        <a:hlink>
          <a:srgbClr val="663300"/>
        </a:hlink>
        <a:folHlink>
          <a:srgbClr val="CC9900"/>
        </a:folHlink>
      </a:clrScheme>
      <a:clrMap bg1="lt1" tx1="dk1" bg2="lt2" tx2="dk2" accent1="accent1" accent2="accent2" accent3="accent3" accent4="accent4" accent5="accent5" accent6="accent6" hlink="hlink" folHlink="folHlink"/>
    </a:extraClrScheme>
    <a:extraClrScheme>
      <a:clrScheme name="Pixel 8">
        <a:dk1>
          <a:srgbClr val="003300"/>
        </a:dk1>
        <a:lt1>
          <a:srgbClr val="FFFFFF"/>
        </a:lt1>
        <a:dk2>
          <a:srgbClr val="000000"/>
        </a:dk2>
        <a:lt2>
          <a:srgbClr val="336600"/>
        </a:lt2>
        <a:accent1>
          <a:srgbClr val="CCCC00"/>
        </a:accent1>
        <a:accent2>
          <a:srgbClr val="669900"/>
        </a:accent2>
        <a:accent3>
          <a:srgbClr val="FFFFFF"/>
        </a:accent3>
        <a:accent4>
          <a:srgbClr val="002A00"/>
        </a:accent4>
        <a:accent5>
          <a:srgbClr val="E2E2AA"/>
        </a:accent5>
        <a:accent6>
          <a:srgbClr val="5C8A00"/>
        </a:accent6>
        <a:hlink>
          <a:srgbClr val="333300"/>
        </a:hlink>
        <a:folHlink>
          <a:srgbClr val="99CC00"/>
        </a:folHlink>
      </a:clrScheme>
      <a:clrMap bg1="lt1" tx1="dk1" bg2="lt2" tx2="dk2" accent1="accent1" accent2="accent2" accent3="accent3" accent4="accent4" accent5="accent5" accent6="accent6" hlink="hlink" folHlink="folHlink"/>
    </a:extraClrScheme>
    <a:extraClrScheme>
      <a:clrScheme name="Pixel 9">
        <a:dk1>
          <a:srgbClr val="000000"/>
        </a:dk1>
        <a:lt1>
          <a:srgbClr val="FFFFFF"/>
        </a:lt1>
        <a:dk2>
          <a:srgbClr val="000000"/>
        </a:dk2>
        <a:lt2>
          <a:srgbClr val="440044"/>
        </a:lt2>
        <a:accent1>
          <a:srgbClr val="FFCCCC"/>
        </a:accent1>
        <a:accent2>
          <a:srgbClr val="790571"/>
        </a:accent2>
        <a:accent3>
          <a:srgbClr val="FFFFFF"/>
        </a:accent3>
        <a:accent4>
          <a:srgbClr val="000000"/>
        </a:accent4>
        <a:accent5>
          <a:srgbClr val="FFE2E2"/>
        </a:accent5>
        <a:accent6>
          <a:srgbClr val="6D0466"/>
        </a:accent6>
        <a:hlink>
          <a:srgbClr val="993366"/>
        </a:hlink>
        <a:folHlink>
          <a:srgbClr val="9F839F"/>
        </a:folHlink>
      </a:clrScheme>
      <a:clrMap bg1="lt1" tx1="dk1" bg2="lt2" tx2="dk2" accent1="accent1" accent2="accent2" accent3="accent3" accent4="accent4" accent5="accent5" accent6="accent6" hlink="hlink" folHlink="folHlink"/>
    </a:extraClrScheme>
    <a:extraClrScheme>
      <a:clrScheme name="Pixel 10">
        <a:dk1>
          <a:srgbClr val="000000"/>
        </a:dk1>
        <a:lt1>
          <a:srgbClr val="FFFFFF"/>
        </a:lt1>
        <a:dk2>
          <a:srgbClr val="000000"/>
        </a:dk2>
        <a:lt2>
          <a:srgbClr val="FF9900"/>
        </a:lt2>
        <a:accent1>
          <a:srgbClr val="FFCC99"/>
        </a:accent1>
        <a:accent2>
          <a:srgbClr val="FBA313"/>
        </a:accent2>
        <a:accent3>
          <a:srgbClr val="FFFFFF"/>
        </a:accent3>
        <a:accent4>
          <a:srgbClr val="000000"/>
        </a:accent4>
        <a:accent5>
          <a:srgbClr val="FFE2CA"/>
        </a:accent5>
        <a:accent6>
          <a:srgbClr val="E39310"/>
        </a:accent6>
        <a:hlink>
          <a:srgbClr val="CC3300"/>
        </a:hlink>
        <a:folHlink>
          <a:srgbClr val="FCC66E"/>
        </a:folHlink>
      </a:clrScheme>
      <a:clrMap bg1="lt1" tx1="dk1" bg2="lt2" tx2="dk2" accent1="accent1" accent2="accent2" accent3="accent3" accent4="accent4" accent5="accent5" accent6="accent6" hlink="hlink" folHlink="folHlink"/>
    </a:extraClrScheme>
    <a:extraClrScheme>
      <a:clrScheme name="Pixel 11">
        <a:dk1>
          <a:srgbClr val="000000"/>
        </a:dk1>
        <a:lt1>
          <a:srgbClr val="FFFFFF"/>
        </a:lt1>
        <a:dk2>
          <a:srgbClr val="000000"/>
        </a:dk2>
        <a:lt2>
          <a:srgbClr val="779F92"/>
        </a:lt2>
        <a:accent1>
          <a:srgbClr val="33CCCC"/>
        </a:accent1>
        <a:accent2>
          <a:srgbClr val="9DC2D7"/>
        </a:accent2>
        <a:accent3>
          <a:srgbClr val="FFFFFF"/>
        </a:accent3>
        <a:accent4>
          <a:srgbClr val="000000"/>
        </a:accent4>
        <a:accent5>
          <a:srgbClr val="ADE2E2"/>
        </a:accent5>
        <a:accent6>
          <a:srgbClr val="8EB0C3"/>
        </a:accent6>
        <a:hlink>
          <a:srgbClr val="006666"/>
        </a:hlink>
        <a:folHlink>
          <a:srgbClr val="CCCCFF"/>
        </a:folHlink>
      </a:clrScheme>
      <a:clrMap bg1="lt1" tx1="dk1" bg2="lt2" tx2="dk2" accent1="accent1" accent2="accent2" accent3="accent3" accent4="accent4" accent5="accent5" accent6="accent6" hlink="hlink" folHlink="folHlink"/>
    </a:extraClrScheme>
    <a:extraClrScheme>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Pixel">
  <a:themeElements>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fontScheme name="Pixel">
      <a:majorFont>
        <a:latin typeface="ZapfHumnst BT"/>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charset="0"/>
          </a:defRPr>
        </a:defPPr>
      </a:lstStyle>
    </a:lnDef>
  </a:objectDefaults>
  <a:extraClrSchemeLst>
    <a:extraClrScheme>
      <a:clrScheme name="Pixel 1">
        <a:dk1>
          <a:srgbClr val="0066FF"/>
        </a:dk1>
        <a:lt1>
          <a:srgbClr val="FFFFFF"/>
        </a:lt1>
        <a:dk2>
          <a:srgbClr val="000066"/>
        </a:dk2>
        <a:lt2>
          <a:srgbClr val="FFFFFF"/>
        </a:lt2>
        <a:accent1>
          <a:srgbClr val="6699FF"/>
        </a:accent1>
        <a:accent2>
          <a:srgbClr val="3333FF"/>
        </a:accent2>
        <a:accent3>
          <a:srgbClr val="AAAAB8"/>
        </a:accent3>
        <a:accent4>
          <a:srgbClr val="DADADA"/>
        </a:accent4>
        <a:accent5>
          <a:srgbClr val="B8CAFF"/>
        </a:accent5>
        <a:accent6>
          <a:srgbClr val="2D2DE7"/>
        </a:accent6>
        <a:hlink>
          <a:srgbClr val="FFCC00"/>
        </a:hlink>
        <a:folHlink>
          <a:srgbClr val="0000CC"/>
        </a:folHlink>
      </a:clrScheme>
      <a:clrMap bg1="dk2" tx1="lt1" bg2="dk1" tx2="lt2" accent1="accent1" accent2="accent2" accent3="accent3" accent4="accent4" accent5="accent5" accent6="accent6" hlink="hlink" folHlink="folHlink"/>
    </a:extraClrScheme>
    <a:extraClrScheme>
      <a:clrScheme name="Pixel 2">
        <a:dk1>
          <a:srgbClr val="009999"/>
        </a:dk1>
        <a:lt1>
          <a:srgbClr val="FFFFFF"/>
        </a:lt1>
        <a:dk2>
          <a:srgbClr val="334B49"/>
        </a:dk2>
        <a:lt2>
          <a:srgbClr val="FFFFFF"/>
        </a:lt2>
        <a:accent1>
          <a:srgbClr val="33CCCC"/>
        </a:accent1>
        <a:accent2>
          <a:srgbClr val="008080"/>
        </a:accent2>
        <a:accent3>
          <a:srgbClr val="ADB1B1"/>
        </a:accent3>
        <a:accent4>
          <a:srgbClr val="DADADA"/>
        </a:accent4>
        <a:accent5>
          <a:srgbClr val="ADE2E2"/>
        </a:accent5>
        <a:accent6>
          <a:srgbClr val="007373"/>
        </a:accent6>
        <a:hlink>
          <a:srgbClr val="FFCC00"/>
        </a:hlink>
        <a:folHlink>
          <a:srgbClr val="006666"/>
        </a:folHlink>
      </a:clrScheme>
      <a:clrMap bg1="dk2" tx1="lt1" bg2="dk1" tx2="lt2" accent1="accent1" accent2="accent2" accent3="accent3" accent4="accent4" accent5="accent5" accent6="accent6" hlink="hlink" folHlink="folHlink"/>
    </a:extraClrScheme>
    <a:extraClrScheme>
      <a:clrScheme name="Pixel 3">
        <a:dk1>
          <a:srgbClr val="006699"/>
        </a:dk1>
        <a:lt1>
          <a:srgbClr val="FFFFFF"/>
        </a:lt1>
        <a:dk2>
          <a:srgbClr val="333399"/>
        </a:dk2>
        <a:lt2>
          <a:srgbClr val="FFFFFF"/>
        </a:lt2>
        <a:accent1>
          <a:srgbClr val="0099CC"/>
        </a:accent1>
        <a:accent2>
          <a:srgbClr val="0386AF"/>
        </a:accent2>
        <a:accent3>
          <a:srgbClr val="ADADCA"/>
        </a:accent3>
        <a:accent4>
          <a:srgbClr val="DADADA"/>
        </a:accent4>
        <a:accent5>
          <a:srgbClr val="AACAE2"/>
        </a:accent5>
        <a:accent6>
          <a:srgbClr val="02799E"/>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Pixel 4">
        <a:dk1>
          <a:srgbClr val="008080"/>
        </a:dk1>
        <a:lt1>
          <a:srgbClr val="FFFFFF"/>
        </a:lt1>
        <a:dk2>
          <a:srgbClr val="2F978D"/>
        </a:dk2>
        <a:lt2>
          <a:srgbClr val="FFFFFF"/>
        </a:lt2>
        <a:accent1>
          <a:srgbClr val="0099FF"/>
        </a:accent1>
        <a:accent2>
          <a:srgbClr val="009999"/>
        </a:accent2>
        <a:accent3>
          <a:srgbClr val="ADC9C5"/>
        </a:accent3>
        <a:accent4>
          <a:srgbClr val="DADADA"/>
        </a:accent4>
        <a:accent5>
          <a:srgbClr val="AACAFF"/>
        </a:accent5>
        <a:accent6>
          <a:srgbClr val="008A8A"/>
        </a:accent6>
        <a:hlink>
          <a:srgbClr val="FFFFCC"/>
        </a:hlink>
        <a:folHlink>
          <a:srgbClr val="70CAC6"/>
        </a:folHlink>
      </a:clrScheme>
      <a:clrMap bg1="dk2" tx1="lt1" bg2="dk1" tx2="lt2" accent1="accent1" accent2="accent2" accent3="accent3" accent4="accent4" accent5="accent5" accent6="accent6" hlink="hlink" folHlink="folHlink"/>
    </a:extraClrScheme>
    <a:extraClrScheme>
      <a:clrScheme name="Pixel 5">
        <a:dk1>
          <a:srgbClr val="822504"/>
        </a:dk1>
        <a:lt1>
          <a:srgbClr val="FFFFFF"/>
        </a:lt1>
        <a:dk2>
          <a:srgbClr val="330000"/>
        </a:dk2>
        <a:lt2>
          <a:srgbClr val="FFFFFF"/>
        </a:lt2>
        <a:accent1>
          <a:srgbClr val="FF9900"/>
        </a:accent1>
        <a:accent2>
          <a:srgbClr val="9E2A06"/>
        </a:accent2>
        <a:accent3>
          <a:srgbClr val="ADAAAA"/>
        </a:accent3>
        <a:accent4>
          <a:srgbClr val="DADADA"/>
        </a:accent4>
        <a:accent5>
          <a:srgbClr val="FFCAAA"/>
        </a:accent5>
        <a:accent6>
          <a:srgbClr val="8F2505"/>
        </a:accent6>
        <a:hlink>
          <a:srgbClr val="FF3300"/>
        </a:hlink>
        <a:folHlink>
          <a:srgbClr val="7C0704"/>
        </a:folHlink>
      </a:clrScheme>
      <a:clrMap bg1="dk2" tx1="lt1" bg2="dk1" tx2="lt2" accent1="accent1" accent2="accent2" accent3="accent3" accent4="accent4" accent5="accent5" accent6="accent6" hlink="hlink" folHlink="folHlink"/>
    </a:extraClrScheme>
    <a:extraClrScheme>
      <a:clrScheme name="Pixel 6">
        <a:dk1>
          <a:srgbClr val="336600"/>
        </a:dk1>
        <a:lt1>
          <a:srgbClr val="FFFFFF"/>
        </a:lt1>
        <a:dk2>
          <a:srgbClr val="4A7911"/>
        </a:dk2>
        <a:lt2>
          <a:srgbClr val="FFFFFF"/>
        </a:lt2>
        <a:accent1>
          <a:srgbClr val="666633"/>
        </a:accent1>
        <a:accent2>
          <a:srgbClr val="669900"/>
        </a:accent2>
        <a:accent3>
          <a:srgbClr val="B1BEAA"/>
        </a:accent3>
        <a:accent4>
          <a:srgbClr val="DADADA"/>
        </a:accent4>
        <a:accent5>
          <a:srgbClr val="B8B8AD"/>
        </a:accent5>
        <a:accent6>
          <a:srgbClr val="5C8A00"/>
        </a:accent6>
        <a:hlink>
          <a:srgbClr val="FFCC00"/>
        </a:hlink>
        <a:folHlink>
          <a:srgbClr val="99CC00"/>
        </a:folHlink>
      </a:clrScheme>
      <a:clrMap bg1="dk2" tx1="lt1" bg2="dk1" tx2="lt2" accent1="accent1" accent2="accent2" accent3="accent3" accent4="accent4" accent5="accent5" accent6="accent6" hlink="hlink" folHlink="folHlink"/>
    </a:extraClrScheme>
    <a:extraClrScheme>
      <a:clrScheme name="Pixel 7">
        <a:dk1>
          <a:srgbClr val="000000"/>
        </a:dk1>
        <a:lt1>
          <a:srgbClr val="FFFFFF"/>
        </a:lt1>
        <a:dk2>
          <a:srgbClr val="000000"/>
        </a:dk2>
        <a:lt2>
          <a:srgbClr val="CC3300"/>
        </a:lt2>
        <a:accent1>
          <a:srgbClr val="FFCC00"/>
        </a:accent1>
        <a:accent2>
          <a:srgbClr val="CC6600"/>
        </a:accent2>
        <a:accent3>
          <a:srgbClr val="FFFFFF"/>
        </a:accent3>
        <a:accent4>
          <a:srgbClr val="000000"/>
        </a:accent4>
        <a:accent5>
          <a:srgbClr val="FFE2AA"/>
        </a:accent5>
        <a:accent6>
          <a:srgbClr val="B95C00"/>
        </a:accent6>
        <a:hlink>
          <a:srgbClr val="663300"/>
        </a:hlink>
        <a:folHlink>
          <a:srgbClr val="CC9900"/>
        </a:folHlink>
      </a:clrScheme>
      <a:clrMap bg1="lt1" tx1="dk1" bg2="lt2" tx2="dk2" accent1="accent1" accent2="accent2" accent3="accent3" accent4="accent4" accent5="accent5" accent6="accent6" hlink="hlink" folHlink="folHlink"/>
    </a:extraClrScheme>
    <a:extraClrScheme>
      <a:clrScheme name="Pixel 8">
        <a:dk1>
          <a:srgbClr val="003300"/>
        </a:dk1>
        <a:lt1>
          <a:srgbClr val="FFFFFF"/>
        </a:lt1>
        <a:dk2>
          <a:srgbClr val="000000"/>
        </a:dk2>
        <a:lt2>
          <a:srgbClr val="336600"/>
        </a:lt2>
        <a:accent1>
          <a:srgbClr val="CCCC00"/>
        </a:accent1>
        <a:accent2>
          <a:srgbClr val="669900"/>
        </a:accent2>
        <a:accent3>
          <a:srgbClr val="FFFFFF"/>
        </a:accent3>
        <a:accent4>
          <a:srgbClr val="002A00"/>
        </a:accent4>
        <a:accent5>
          <a:srgbClr val="E2E2AA"/>
        </a:accent5>
        <a:accent6>
          <a:srgbClr val="5C8A00"/>
        </a:accent6>
        <a:hlink>
          <a:srgbClr val="333300"/>
        </a:hlink>
        <a:folHlink>
          <a:srgbClr val="99CC00"/>
        </a:folHlink>
      </a:clrScheme>
      <a:clrMap bg1="lt1" tx1="dk1" bg2="lt2" tx2="dk2" accent1="accent1" accent2="accent2" accent3="accent3" accent4="accent4" accent5="accent5" accent6="accent6" hlink="hlink" folHlink="folHlink"/>
    </a:extraClrScheme>
    <a:extraClrScheme>
      <a:clrScheme name="Pixel 9">
        <a:dk1>
          <a:srgbClr val="000000"/>
        </a:dk1>
        <a:lt1>
          <a:srgbClr val="FFFFFF"/>
        </a:lt1>
        <a:dk2>
          <a:srgbClr val="000000"/>
        </a:dk2>
        <a:lt2>
          <a:srgbClr val="440044"/>
        </a:lt2>
        <a:accent1>
          <a:srgbClr val="FFCCCC"/>
        </a:accent1>
        <a:accent2>
          <a:srgbClr val="790571"/>
        </a:accent2>
        <a:accent3>
          <a:srgbClr val="FFFFFF"/>
        </a:accent3>
        <a:accent4>
          <a:srgbClr val="000000"/>
        </a:accent4>
        <a:accent5>
          <a:srgbClr val="FFE2E2"/>
        </a:accent5>
        <a:accent6>
          <a:srgbClr val="6D0466"/>
        </a:accent6>
        <a:hlink>
          <a:srgbClr val="993366"/>
        </a:hlink>
        <a:folHlink>
          <a:srgbClr val="9F839F"/>
        </a:folHlink>
      </a:clrScheme>
      <a:clrMap bg1="lt1" tx1="dk1" bg2="lt2" tx2="dk2" accent1="accent1" accent2="accent2" accent3="accent3" accent4="accent4" accent5="accent5" accent6="accent6" hlink="hlink" folHlink="folHlink"/>
    </a:extraClrScheme>
    <a:extraClrScheme>
      <a:clrScheme name="Pixel 10">
        <a:dk1>
          <a:srgbClr val="000000"/>
        </a:dk1>
        <a:lt1>
          <a:srgbClr val="FFFFFF"/>
        </a:lt1>
        <a:dk2>
          <a:srgbClr val="000000"/>
        </a:dk2>
        <a:lt2>
          <a:srgbClr val="FF9900"/>
        </a:lt2>
        <a:accent1>
          <a:srgbClr val="FFCC99"/>
        </a:accent1>
        <a:accent2>
          <a:srgbClr val="FBA313"/>
        </a:accent2>
        <a:accent3>
          <a:srgbClr val="FFFFFF"/>
        </a:accent3>
        <a:accent4>
          <a:srgbClr val="000000"/>
        </a:accent4>
        <a:accent5>
          <a:srgbClr val="FFE2CA"/>
        </a:accent5>
        <a:accent6>
          <a:srgbClr val="E39310"/>
        </a:accent6>
        <a:hlink>
          <a:srgbClr val="CC3300"/>
        </a:hlink>
        <a:folHlink>
          <a:srgbClr val="FCC66E"/>
        </a:folHlink>
      </a:clrScheme>
      <a:clrMap bg1="lt1" tx1="dk1" bg2="lt2" tx2="dk2" accent1="accent1" accent2="accent2" accent3="accent3" accent4="accent4" accent5="accent5" accent6="accent6" hlink="hlink" folHlink="folHlink"/>
    </a:extraClrScheme>
    <a:extraClrScheme>
      <a:clrScheme name="Pixel 11">
        <a:dk1>
          <a:srgbClr val="000000"/>
        </a:dk1>
        <a:lt1>
          <a:srgbClr val="FFFFFF"/>
        </a:lt1>
        <a:dk2>
          <a:srgbClr val="000000"/>
        </a:dk2>
        <a:lt2>
          <a:srgbClr val="779F92"/>
        </a:lt2>
        <a:accent1>
          <a:srgbClr val="33CCCC"/>
        </a:accent1>
        <a:accent2>
          <a:srgbClr val="9DC2D7"/>
        </a:accent2>
        <a:accent3>
          <a:srgbClr val="FFFFFF"/>
        </a:accent3>
        <a:accent4>
          <a:srgbClr val="000000"/>
        </a:accent4>
        <a:accent5>
          <a:srgbClr val="ADE2E2"/>
        </a:accent5>
        <a:accent6>
          <a:srgbClr val="8EB0C3"/>
        </a:accent6>
        <a:hlink>
          <a:srgbClr val="006666"/>
        </a:hlink>
        <a:folHlink>
          <a:srgbClr val="CCCCFF"/>
        </a:folHlink>
      </a:clrScheme>
      <a:clrMap bg1="lt1" tx1="dk1" bg2="lt2" tx2="dk2" accent1="accent1" accent2="accent2" accent3="accent3" accent4="accent4" accent5="accent5" accent6="accent6" hlink="hlink" folHlink="folHlink"/>
    </a:extraClrScheme>
    <a:extraClrScheme>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themeOverride>
</file>

<file path=ppt/theme/themeOverride10.xml><?xml version="1.0" encoding="utf-8"?>
<a:themeOverride xmlns:a="http://schemas.openxmlformats.org/drawingml/2006/main">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themeOverride>
</file>

<file path=ppt/theme/themeOverride11.xml><?xml version="1.0" encoding="utf-8"?>
<a:themeOverride xmlns:a="http://schemas.openxmlformats.org/drawingml/2006/main">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themeOverride>
</file>

<file path=ppt/theme/themeOverride12.xml><?xml version="1.0" encoding="utf-8"?>
<a:themeOverride xmlns:a="http://schemas.openxmlformats.org/drawingml/2006/main">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themeOverride>
</file>

<file path=ppt/theme/themeOverride13.xml><?xml version="1.0" encoding="utf-8"?>
<a:themeOverride xmlns:a="http://schemas.openxmlformats.org/drawingml/2006/main">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themeOverride>
</file>

<file path=ppt/theme/themeOverride14.xml><?xml version="1.0" encoding="utf-8"?>
<a:themeOverride xmlns:a="http://schemas.openxmlformats.org/drawingml/2006/main">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themeOverride>
</file>

<file path=ppt/theme/themeOverride15.xml><?xml version="1.0" encoding="utf-8"?>
<a:themeOverride xmlns:a="http://schemas.openxmlformats.org/drawingml/2006/main">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themeOverride>
</file>

<file path=ppt/theme/themeOverride16.xml><?xml version="1.0" encoding="utf-8"?>
<a:themeOverride xmlns:a="http://schemas.openxmlformats.org/drawingml/2006/main">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themeOverride>
</file>

<file path=ppt/theme/themeOverride17.xml><?xml version="1.0" encoding="utf-8"?>
<a:themeOverride xmlns:a="http://schemas.openxmlformats.org/drawingml/2006/main">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themeOverride>
</file>

<file path=ppt/theme/themeOverride18.xml><?xml version="1.0" encoding="utf-8"?>
<a:themeOverride xmlns:a="http://schemas.openxmlformats.org/drawingml/2006/main">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themeOverride>
</file>

<file path=ppt/theme/themeOverride19.xml><?xml version="1.0" encoding="utf-8"?>
<a:themeOverride xmlns:a="http://schemas.openxmlformats.org/drawingml/2006/main">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themeOverride>
</file>

<file path=ppt/theme/themeOverride2.xml><?xml version="1.0" encoding="utf-8"?>
<a:themeOverride xmlns:a="http://schemas.openxmlformats.org/drawingml/2006/main">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themeOverride>
</file>

<file path=ppt/theme/themeOverride20.xml><?xml version="1.0" encoding="utf-8"?>
<a:themeOverride xmlns:a="http://schemas.openxmlformats.org/drawingml/2006/main">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themeOverride>
</file>

<file path=ppt/theme/themeOverride21.xml><?xml version="1.0" encoding="utf-8"?>
<a:themeOverride xmlns:a="http://schemas.openxmlformats.org/drawingml/2006/main">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themeOverride>
</file>

<file path=ppt/theme/themeOverride22.xml><?xml version="1.0" encoding="utf-8"?>
<a:themeOverride xmlns:a="http://schemas.openxmlformats.org/drawingml/2006/main">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themeOverride>
</file>

<file path=ppt/theme/themeOverride23.xml><?xml version="1.0" encoding="utf-8"?>
<a:themeOverride xmlns:a="http://schemas.openxmlformats.org/drawingml/2006/main">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themeOverride>
</file>

<file path=ppt/theme/themeOverride24.xml><?xml version="1.0" encoding="utf-8"?>
<a:themeOverride xmlns:a="http://schemas.openxmlformats.org/drawingml/2006/main">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themeOverride>
</file>

<file path=ppt/theme/themeOverride25.xml><?xml version="1.0" encoding="utf-8"?>
<a:themeOverride xmlns:a="http://schemas.openxmlformats.org/drawingml/2006/main">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themeOverride>
</file>

<file path=ppt/theme/themeOverride26.xml><?xml version="1.0" encoding="utf-8"?>
<a:themeOverride xmlns:a="http://schemas.openxmlformats.org/drawingml/2006/main">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themeOverride>
</file>

<file path=ppt/theme/themeOverride27.xml><?xml version="1.0" encoding="utf-8"?>
<a:themeOverride xmlns:a="http://schemas.openxmlformats.org/drawingml/2006/main">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themeOverride>
</file>

<file path=ppt/theme/themeOverride3.xml><?xml version="1.0" encoding="utf-8"?>
<a:themeOverride xmlns:a="http://schemas.openxmlformats.org/drawingml/2006/main">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themeOverride>
</file>

<file path=ppt/theme/themeOverride4.xml><?xml version="1.0" encoding="utf-8"?>
<a:themeOverride xmlns:a="http://schemas.openxmlformats.org/drawingml/2006/main">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themeOverride>
</file>

<file path=ppt/theme/themeOverride5.xml><?xml version="1.0" encoding="utf-8"?>
<a:themeOverride xmlns:a="http://schemas.openxmlformats.org/drawingml/2006/main">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themeOverride>
</file>

<file path=ppt/theme/themeOverride6.xml><?xml version="1.0" encoding="utf-8"?>
<a:themeOverride xmlns:a="http://schemas.openxmlformats.org/drawingml/2006/main">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themeOverride>
</file>

<file path=ppt/theme/themeOverride7.xml><?xml version="1.0" encoding="utf-8"?>
<a:themeOverride xmlns:a="http://schemas.openxmlformats.org/drawingml/2006/main">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themeOverride>
</file>

<file path=ppt/theme/themeOverride8.xml><?xml version="1.0" encoding="utf-8"?>
<a:themeOverride xmlns:a="http://schemas.openxmlformats.org/drawingml/2006/main">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themeOverride>
</file>

<file path=ppt/theme/themeOverride9.xml><?xml version="1.0" encoding="utf-8"?>
<a:themeOverride xmlns:a="http://schemas.openxmlformats.org/drawingml/2006/main">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themeOverride>
</file>

<file path=docProps/app.xml><?xml version="1.0" encoding="utf-8"?>
<Properties xmlns="http://schemas.openxmlformats.org/officeDocument/2006/extended-properties" xmlns:vt="http://schemas.openxmlformats.org/officeDocument/2006/docPropsVTypes">
  <TotalTime>231</TotalTime>
  <Words>1862</Words>
  <Application>Microsoft Office PowerPoint</Application>
  <PresentationFormat>On-screen Show (4:3)</PresentationFormat>
  <Paragraphs>309</Paragraphs>
  <Slides>30</Slides>
  <Notes>29</Notes>
  <HiddenSlides>0</HiddenSlides>
  <MMClips>0</MMClips>
  <ScaleCrop>false</ScaleCrop>
  <HeadingPairs>
    <vt:vector size="4" baseType="variant">
      <vt:variant>
        <vt:lpstr>Theme</vt:lpstr>
      </vt:variant>
      <vt:variant>
        <vt:i4>3</vt:i4>
      </vt:variant>
      <vt:variant>
        <vt:lpstr>Slide Titles</vt:lpstr>
      </vt:variant>
      <vt:variant>
        <vt:i4>30</vt:i4>
      </vt:variant>
    </vt:vector>
  </HeadingPairs>
  <TitlesOfParts>
    <vt:vector size="33" baseType="lpstr">
      <vt:lpstr>Office Theme</vt:lpstr>
      <vt:lpstr>Pixel</vt:lpstr>
      <vt:lpstr>1_Pixel</vt:lpstr>
      <vt:lpstr>Introdução a Linguagem de Modelagem TerraML</vt:lpstr>
      <vt:lpstr>Lua</vt:lpstr>
      <vt:lpstr>What is Lua?</vt:lpstr>
      <vt:lpstr>Why Lua?</vt:lpstr>
      <vt:lpstr>Where is Lua?</vt:lpstr>
      <vt:lpstr>How is Lua?</vt:lpstr>
      <vt:lpstr>My first Lua program </vt:lpstr>
      <vt:lpstr>Types</vt:lpstr>
      <vt:lpstr>Type nil</vt:lpstr>
      <vt:lpstr>Type boolean</vt:lpstr>
      <vt:lpstr>Type number</vt:lpstr>
      <vt:lpstr>Type string</vt:lpstr>
      <vt:lpstr>Tables</vt:lpstr>
      <vt:lpstr>Constructors</vt:lpstr>
      <vt:lpstr>Table </vt:lpstr>
      <vt:lpstr>Tables in Lua</vt:lpstr>
      <vt:lpstr>Tables em Lua : functions</vt:lpstr>
      <vt:lpstr>Constructors</vt:lpstr>
      <vt:lpstr>Functions in Lua</vt:lpstr>
      <vt:lpstr>Functions in Lua</vt:lpstr>
      <vt:lpstr>Upvalues</vt:lpstr>
      <vt:lpstr>Functions and Tables</vt:lpstr>
      <vt:lpstr>Tables x Objects</vt:lpstr>
      <vt:lpstr>Objects</vt:lpstr>
      <vt:lpstr>My second Lua program</vt:lpstr>
      <vt:lpstr>Standard libraries</vt:lpstr>
      <vt:lpstr>Basic</vt:lpstr>
      <vt:lpstr>String</vt:lpstr>
      <vt:lpstr>Table</vt:lpstr>
      <vt:lpstr>Obrigado…</vt:lpstr>
    </vt:vector>
  </TitlesOfParts>
  <Company>TerraLAB - UFOP &amp; INPE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Introdução a Linguagem de Modelagem TerraML</dc:title>
  <dc:creator>Tiago</dc:creator>
  <cp:lastModifiedBy>Tiago</cp:lastModifiedBy>
  <cp:revision>7</cp:revision>
  <dcterms:created xsi:type="dcterms:W3CDTF">2010-02-25T13:00:34Z</dcterms:created>
  <dcterms:modified xsi:type="dcterms:W3CDTF">2010-02-26T18:47:56Z</dcterms:modified>
</cp:coreProperties>
</file>