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0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1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40" r:id="rId1"/>
    <p:sldMasterId id="2147487496" r:id="rId2"/>
    <p:sldMasterId id="2147488179" r:id="rId3"/>
    <p:sldMasterId id="2147488209" r:id="rId4"/>
    <p:sldMasterId id="2147488226" r:id="rId5"/>
    <p:sldMasterId id="2147488239" r:id="rId6"/>
    <p:sldMasterId id="2147488252" r:id="rId7"/>
    <p:sldMasterId id="2147488265" r:id="rId8"/>
    <p:sldMasterId id="2147488278" r:id="rId9"/>
    <p:sldMasterId id="2147488291" r:id="rId10"/>
    <p:sldMasterId id="2147488304" r:id="rId11"/>
    <p:sldMasterId id="2147488317" r:id="rId12"/>
  </p:sldMasterIdLst>
  <p:notesMasterIdLst>
    <p:notesMasterId r:id="rId89"/>
  </p:notesMasterIdLst>
  <p:handoutMasterIdLst>
    <p:handoutMasterId r:id="rId90"/>
  </p:handoutMasterIdLst>
  <p:sldIdLst>
    <p:sldId id="1537" r:id="rId13"/>
    <p:sldId id="1636" r:id="rId14"/>
    <p:sldId id="1626" r:id="rId15"/>
    <p:sldId id="1627" r:id="rId16"/>
    <p:sldId id="1628" r:id="rId17"/>
    <p:sldId id="1622" r:id="rId18"/>
    <p:sldId id="1623" r:id="rId19"/>
    <p:sldId id="1624" r:id="rId20"/>
    <p:sldId id="1625" r:id="rId21"/>
    <p:sldId id="1558" r:id="rId22"/>
    <p:sldId id="1505" r:id="rId23"/>
    <p:sldId id="1638" r:id="rId24"/>
    <p:sldId id="1560" r:id="rId25"/>
    <p:sldId id="1620" r:id="rId26"/>
    <p:sldId id="1621" r:id="rId27"/>
    <p:sldId id="1561" r:id="rId28"/>
    <p:sldId id="1639" r:id="rId29"/>
    <p:sldId id="1640" r:id="rId30"/>
    <p:sldId id="1632" r:id="rId31"/>
    <p:sldId id="1633" r:id="rId32"/>
    <p:sldId id="1634" r:id="rId33"/>
    <p:sldId id="1635" r:id="rId34"/>
    <p:sldId id="1567" r:id="rId35"/>
    <p:sldId id="1568" r:id="rId36"/>
    <p:sldId id="1629" r:id="rId37"/>
    <p:sldId id="1630" r:id="rId38"/>
    <p:sldId id="1649" r:id="rId39"/>
    <p:sldId id="1655" r:id="rId40"/>
    <p:sldId id="1656" r:id="rId41"/>
    <p:sldId id="1672" r:id="rId42"/>
    <p:sldId id="1617" r:id="rId43"/>
    <p:sldId id="1669" r:id="rId44"/>
    <p:sldId id="1670" r:id="rId45"/>
    <p:sldId id="1642" r:id="rId46"/>
    <p:sldId id="1601" r:id="rId47"/>
    <p:sldId id="1602" r:id="rId48"/>
    <p:sldId id="1618" r:id="rId49"/>
    <p:sldId id="1509" r:id="rId50"/>
    <p:sldId id="1657" r:id="rId51"/>
    <p:sldId id="1658" r:id="rId52"/>
    <p:sldId id="1664" r:id="rId53"/>
    <p:sldId id="1659" r:id="rId54"/>
    <p:sldId id="1643" r:id="rId55"/>
    <p:sldId id="1644" r:id="rId56"/>
    <p:sldId id="1596" r:id="rId57"/>
    <p:sldId id="1597" r:id="rId58"/>
    <p:sldId id="1648" r:id="rId59"/>
    <p:sldId id="1645" r:id="rId60"/>
    <p:sldId id="1646" r:id="rId61"/>
    <p:sldId id="1647" r:id="rId62"/>
    <p:sldId id="1665" r:id="rId63"/>
    <p:sldId id="1667" r:id="rId64"/>
    <p:sldId id="1599" r:id="rId65"/>
    <p:sldId id="1668" r:id="rId66"/>
    <p:sldId id="1603" r:id="rId67"/>
    <p:sldId id="1609" r:id="rId68"/>
    <p:sldId id="1600" r:id="rId69"/>
    <p:sldId id="1605" r:id="rId70"/>
    <p:sldId id="1606" r:id="rId71"/>
    <p:sldId id="1607" r:id="rId72"/>
    <p:sldId id="1608" r:id="rId73"/>
    <p:sldId id="1610" r:id="rId74"/>
    <p:sldId id="1611" r:id="rId75"/>
    <p:sldId id="1604" r:id="rId76"/>
    <p:sldId id="1612" r:id="rId77"/>
    <p:sldId id="1613" r:id="rId78"/>
    <p:sldId id="1614" r:id="rId79"/>
    <p:sldId id="1615" r:id="rId80"/>
    <p:sldId id="1525" r:id="rId81"/>
    <p:sldId id="1539" r:id="rId82"/>
    <p:sldId id="1541" r:id="rId83"/>
    <p:sldId id="1666" r:id="rId84"/>
    <p:sldId id="1671" r:id="rId85"/>
    <p:sldId id="1553" r:id="rId86"/>
    <p:sldId id="1637" r:id="rId87"/>
    <p:sldId id="1616" r:id="rId88"/>
  </p:sldIdLst>
  <p:sldSz cx="9144000" cy="6858000" type="screen4x3"/>
  <p:notesSz cx="6858000" cy="90805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9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ECFF"/>
    <a:srgbClr val="E1E6F1"/>
    <a:srgbClr val="FFFFFF"/>
    <a:srgbClr val="005800"/>
    <a:srgbClr val="009701"/>
    <a:srgbClr val="DDE1FF"/>
    <a:srgbClr val="F7EFFF"/>
    <a:srgbClr val="B8DBFB"/>
    <a:srgbClr val="B8E0F7"/>
    <a:srgbClr val="B7D4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Estilo Claro 3 - Ênfas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Ênfas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7292A2E-F333-43FB-9621-5CBBE7FDCDCB}" styleName="Estilo Claro 2 - Ênfas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Estilo Médio 1 - Ênfas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Estilo Médio 1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11" autoAdjust="0"/>
    <p:restoredTop sz="93878"/>
  </p:normalViewPr>
  <p:slideViewPr>
    <p:cSldViewPr snapToGrid="0">
      <p:cViewPr varScale="1">
        <p:scale>
          <a:sx n="128" d="100"/>
          <a:sy n="128" d="100"/>
        </p:scale>
        <p:origin x="384" y="136"/>
      </p:cViewPr>
      <p:guideLst>
        <p:guide orient="horz" pos="2160"/>
        <p:guide pos="2895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4" d="100"/>
        <a:sy n="144" d="100"/>
      </p:scale>
      <p:origin x="0" y="77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slide" Target="slides/slide20.xml"/><Relationship Id="rId33" Type="http://schemas.openxmlformats.org/officeDocument/2006/relationships/slide" Target="slides/slide21.xml"/><Relationship Id="rId34" Type="http://schemas.openxmlformats.org/officeDocument/2006/relationships/slide" Target="slides/slide22.xml"/><Relationship Id="rId35" Type="http://schemas.openxmlformats.org/officeDocument/2006/relationships/slide" Target="slides/slide23.xml"/><Relationship Id="rId36" Type="http://schemas.openxmlformats.org/officeDocument/2006/relationships/slide" Target="slides/slide24.xml"/><Relationship Id="rId37" Type="http://schemas.openxmlformats.org/officeDocument/2006/relationships/slide" Target="slides/slide25.xml"/><Relationship Id="rId38" Type="http://schemas.openxmlformats.org/officeDocument/2006/relationships/slide" Target="slides/slide26.xml"/><Relationship Id="rId39" Type="http://schemas.openxmlformats.org/officeDocument/2006/relationships/slide" Target="slides/slide27.xml"/><Relationship Id="rId50" Type="http://schemas.openxmlformats.org/officeDocument/2006/relationships/slide" Target="slides/slide38.xml"/><Relationship Id="rId51" Type="http://schemas.openxmlformats.org/officeDocument/2006/relationships/slide" Target="slides/slide39.xml"/><Relationship Id="rId52" Type="http://schemas.openxmlformats.org/officeDocument/2006/relationships/slide" Target="slides/slide40.xml"/><Relationship Id="rId53" Type="http://schemas.openxmlformats.org/officeDocument/2006/relationships/slide" Target="slides/slide41.xml"/><Relationship Id="rId54" Type="http://schemas.openxmlformats.org/officeDocument/2006/relationships/slide" Target="slides/slide42.xml"/><Relationship Id="rId55" Type="http://schemas.openxmlformats.org/officeDocument/2006/relationships/slide" Target="slides/slide43.xml"/><Relationship Id="rId56" Type="http://schemas.openxmlformats.org/officeDocument/2006/relationships/slide" Target="slides/slide44.xml"/><Relationship Id="rId57" Type="http://schemas.openxmlformats.org/officeDocument/2006/relationships/slide" Target="slides/slide45.xml"/><Relationship Id="rId58" Type="http://schemas.openxmlformats.org/officeDocument/2006/relationships/slide" Target="slides/slide46.xml"/><Relationship Id="rId59" Type="http://schemas.openxmlformats.org/officeDocument/2006/relationships/slide" Target="slides/slide47.xml"/><Relationship Id="rId70" Type="http://schemas.openxmlformats.org/officeDocument/2006/relationships/slide" Target="slides/slide58.xml"/><Relationship Id="rId71" Type="http://schemas.openxmlformats.org/officeDocument/2006/relationships/slide" Target="slides/slide59.xml"/><Relationship Id="rId72" Type="http://schemas.openxmlformats.org/officeDocument/2006/relationships/slide" Target="slides/slide60.xml"/><Relationship Id="rId73" Type="http://schemas.openxmlformats.org/officeDocument/2006/relationships/slide" Target="slides/slide61.xml"/><Relationship Id="rId74" Type="http://schemas.openxmlformats.org/officeDocument/2006/relationships/slide" Target="slides/slide62.xml"/><Relationship Id="rId75" Type="http://schemas.openxmlformats.org/officeDocument/2006/relationships/slide" Target="slides/slide63.xml"/><Relationship Id="rId76" Type="http://schemas.openxmlformats.org/officeDocument/2006/relationships/slide" Target="slides/slide64.xml"/><Relationship Id="rId77" Type="http://schemas.openxmlformats.org/officeDocument/2006/relationships/slide" Target="slides/slide65.xml"/><Relationship Id="rId78" Type="http://schemas.openxmlformats.org/officeDocument/2006/relationships/slide" Target="slides/slide66.xml"/><Relationship Id="rId79" Type="http://schemas.openxmlformats.org/officeDocument/2006/relationships/slide" Target="slides/slide67.xml"/><Relationship Id="rId90" Type="http://schemas.openxmlformats.org/officeDocument/2006/relationships/handoutMaster" Target="handoutMasters/handoutMaster1.xml"/><Relationship Id="rId91" Type="http://schemas.openxmlformats.org/officeDocument/2006/relationships/presProps" Target="presProps.xml"/><Relationship Id="rId92" Type="http://schemas.openxmlformats.org/officeDocument/2006/relationships/viewProps" Target="viewProps.xml"/><Relationship Id="rId93" Type="http://schemas.openxmlformats.org/officeDocument/2006/relationships/theme" Target="theme/theme1.xml"/><Relationship Id="rId94" Type="http://schemas.openxmlformats.org/officeDocument/2006/relationships/tableStyles" Target="tableStyles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40" Type="http://schemas.openxmlformats.org/officeDocument/2006/relationships/slide" Target="slides/slide28.xml"/><Relationship Id="rId41" Type="http://schemas.openxmlformats.org/officeDocument/2006/relationships/slide" Target="slides/slide29.xml"/><Relationship Id="rId42" Type="http://schemas.openxmlformats.org/officeDocument/2006/relationships/slide" Target="slides/slide30.xml"/><Relationship Id="rId43" Type="http://schemas.openxmlformats.org/officeDocument/2006/relationships/slide" Target="slides/slide31.xml"/><Relationship Id="rId44" Type="http://schemas.openxmlformats.org/officeDocument/2006/relationships/slide" Target="slides/slide32.xml"/><Relationship Id="rId45" Type="http://schemas.openxmlformats.org/officeDocument/2006/relationships/slide" Target="slides/slide33.xml"/><Relationship Id="rId46" Type="http://schemas.openxmlformats.org/officeDocument/2006/relationships/slide" Target="slides/slide34.xml"/><Relationship Id="rId47" Type="http://schemas.openxmlformats.org/officeDocument/2006/relationships/slide" Target="slides/slide35.xml"/><Relationship Id="rId48" Type="http://schemas.openxmlformats.org/officeDocument/2006/relationships/slide" Target="slides/slide36.xml"/><Relationship Id="rId49" Type="http://schemas.openxmlformats.org/officeDocument/2006/relationships/slide" Target="slides/slide37.xml"/><Relationship Id="rId60" Type="http://schemas.openxmlformats.org/officeDocument/2006/relationships/slide" Target="slides/slide48.xml"/><Relationship Id="rId61" Type="http://schemas.openxmlformats.org/officeDocument/2006/relationships/slide" Target="slides/slide49.xml"/><Relationship Id="rId62" Type="http://schemas.openxmlformats.org/officeDocument/2006/relationships/slide" Target="slides/slide50.xml"/><Relationship Id="rId63" Type="http://schemas.openxmlformats.org/officeDocument/2006/relationships/slide" Target="slides/slide51.xml"/><Relationship Id="rId64" Type="http://schemas.openxmlformats.org/officeDocument/2006/relationships/slide" Target="slides/slide52.xml"/><Relationship Id="rId65" Type="http://schemas.openxmlformats.org/officeDocument/2006/relationships/slide" Target="slides/slide53.xml"/><Relationship Id="rId66" Type="http://schemas.openxmlformats.org/officeDocument/2006/relationships/slide" Target="slides/slide54.xml"/><Relationship Id="rId67" Type="http://schemas.openxmlformats.org/officeDocument/2006/relationships/slide" Target="slides/slide55.xml"/><Relationship Id="rId68" Type="http://schemas.openxmlformats.org/officeDocument/2006/relationships/slide" Target="slides/slide56.xml"/><Relationship Id="rId69" Type="http://schemas.openxmlformats.org/officeDocument/2006/relationships/slide" Target="slides/slide57.xml"/><Relationship Id="rId80" Type="http://schemas.openxmlformats.org/officeDocument/2006/relationships/slide" Target="slides/slide68.xml"/><Relationship Id="rId81" Type="http://schemas.openxmlformats.org/officeDocument/2006/relationships/slide" Target="slides/slide69.xml"/><Relationship Id="rId82" Type="http://schemas.openxmlformats.org/officeDocument/2006/relationships/slide" Target="slides/slide70.xml"/><Relationship Id="rId83" Type="http://schemas.openxmlformats.org/officeDocument/2006/relationships/slide" Target="slides/slide71.xml"/><Relationship Id="rId84" Type="http://schemas.openxmlformats.org/officeDocument/2006/relationships/slide" Target="slides/slide72.xml"/><Relationship Id="rId85" Type="http://schemas.openxmlformats.org/officeDocument/2006/relationships/slide" Target="slides/slide73.xml"/><Relationship Id="rId86" Type="http://schemas.openxmlformats.org/officeDocument/2006/relationships/slide" Target="slides/slide74.xml"/><Relationship Id="rId87" Type="http://schemas.openxmlformats.org/officeDocument/2006/relationships/slide" Target="slides/slide75.xml"/><Relationship Id="rId88" Type="http://schemas.openxmlformats.org/officeDocument/2006/relationships/slide" Target="slides/slide76.xml"/><Relationship Id="rId89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>
              <a:latin typeface="Calibri"/>
            </a:endParaRPr>
          </a:p>
        </p:txBody>
      </p:sp>
      <p:sp>
        <p:nvSpPr>
          <p:cNvPr id="72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>
              <a:latin typeface="Calibri"/>
            </a:endParaRPr>
          </a:p>
        </p:txBody>
      </p:sp>
      <p:sp>
        <p:nvSpPr>
          <p:cNvPr id="72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24888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>
              <a:latin typeface="Calibri"/>
            </a:endParaRPr>
          </a:p>
        </p:txBody>
      </p:sp>
      <p:sp>
        <p:nvSpPr>
          <p:cNvPr id="72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24888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84A435A-F653-494A-A61A-3AD2BB7010F8}" type="slidenum">
              <a:rPr lang="pt-BR">
                <a:latin typeface="Calibri"/>
              </a:rPr>
              <a:pPr/>
              <a:t>‹#›</a:t>
            </a:fld>
            <a:endParaRPr lang="pt-BR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3924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8875" y="681038"/>
            <a:ext cx="4540250" cy="34051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13238"/>
            <a:ext cx="5486400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24888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24888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</a:defRPr>
            </a:lvl1pPr>
          </a:lstStyle>
          <a:p>
            <a:fld id="{ACE6FE95-4C99-1245-BD33-F19C3AA9CDCC}" type="slidenum">
              <a:rPr lang="pt-BR" smtClean="0"/>
              <a:pPr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263361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0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6FE95-4C99-1245-BD33-F19C3AA9CDCC}" type="slidenum">
              <a:rPr lang="pt-BR" smtClean="0"/>
              <a:pPr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53373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308A3F-CA2E-E34E-98B2-9D49C531A035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0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Time Warps, String Edits, and Macromolecules: The Theory and Practice of Sequence Comparison. By </a:t>
            </a:r>
            <a:r>
              <a:rPr lang="en-US" i="1">
                <a:latin typeface="Arial" charset="0"/>
              </a:rPr>
              <a:t>David Sankoff and Joseph Kruskal</a:t>
            </a:r>
          </a:p>
          <a:p>
            <a:r>
              <a:rPr lang="en-US" i="1">
                <a:latin typeface="Arial" charset="0"/>
              </a:rPr>
              <a:t>is a classic reference for this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16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B3F6186-B42D-A34D-9594-CFDC11D9E433}" type="slidenum">
              <a:rPr lang="en-US"/>
              <a:pPr/>
              <a:t>41</a:t>
            </a:fld>
            <a:endParaRPr lang="en-US"/>
          </a:p>
        </p:txBody>
      </p:sp>
      <p:sp>
        <p:nvSpPr>
          <p:cNvPr id="46081" name="Text Box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97567" y="4237854"/>
            <a:ext cx="5486681" cy="415617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9pPr>
          </a:lstStyle>
          <a:p>
            <a:pPr>
              <a:spcBef>
                <a:spcPts val="404"/>
              </a:spcBef>
            </a:pPr>
            <a:endParaRPr lang="en-US">
              <a:cs typeface="DejaVu Sans" charset="0"/>
            </a:endParaRPr>
          </a:p>
        </p:txBody>
      </p:sp>
      <p:sp>
        <p:nvSpPr>
          <p:cNvPr id="46082" name="Text Box 2"/>
          <p:cNvSpPr txBox="1">
            <a:spLocks noGrp="1" noRot="1" noChangeAspect="1" noChangeArrowheads="1"/>
          </p:cNvSpPr>
          <p:nvPr>
            <p:ph type="sldImg" idx="1"/>
          </p:nvPr>
        </p:nvSpPr>
        <p:spPr bwMode="auto">
          <a:xfrm>
            <a:off x="1160463" y="688975"/>
            <a:ext cx="4540250" cy="34051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3398184" y="8511537"/>
            <a:ext cx="2598364" cy="38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864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28BBC68-E3E3-534C-AEC1-885308FA5F5D}" type="slidenum">
              <a:rPr lang="en-US"/>
              <a:pPr/>
              <a:t>43</a:t>
            </a:fld>
            <a:endParaRPr lang="en-US"/>
          </a:p>
        </p:txBody>
      </p:sp>
      <p:sp>
        <p:nvSpPr>
          <p:cNvPr id="43009" name="Text Box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97567" y="4237854"/>
            <a:ext cx="5486681" cy="415617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9pPr>
          </a:lstStyle>
          <a:p>
            <a:pPr>
              <a:spcBef>
                <a:spcPts val="404"/>
              </a:spcBef>
            </a:pPr>
            <a:endParaRPr lang="en-US">
              <a:cs typeface="DejaVu Sans" charset="0"/>
            </a:endParaRPr>
          </a:p>
        </p:txBody>
      </p:sp>
      <p:sp>
        <p:nvSpPr>
          <p:cNvPr id="43010" name="Text Box 2"/>
          <p:cNvSpPr txBox="1">
            <a:spLocks noGrp="1" noRot="1" noChangeAspect="1" noChangeArrowheads="1"/>
          </p:cNvSpPr>
          <p:nvPr>
            <p:ph type="sldImg" idx="1"/>
          </p:nvPr>
        </p:nvSpPr>
        <p:spPr bwMode="auto">
          <a:xfrm>
            <a:off x="1160463" y="688975"/>
            <a:ext cx="4540250" cy="34051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3398184" y="8511537"/>
            <a:ext cx="2598364" cy="38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637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28BBC68-E3E3-534C-AEC1-885308FA5F5D}" type="slidenum">
              <a:rPr lang="en-US"/>
              <a:pPr/>
              <a:t>44</a:t>
            </a:fld>
            <a:endParaRPr lang="en-US"/>
          </a:p>
        </p:txBody>
      </p:sp>
      <p:sp>
        <p:nvSpPr>
          <p:cNvPr id="43009" name="Text Box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97567" y="4237854"/>
            <a:ext cx="5486681" cy="415617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9pPr>
          </a:lstStyle>
          <a:p>
            <a:pPr>
              <a:spcBef>
                <a:spcPts val="404"/>
              </a:spcBef>
            </a:pPr>
            <a:endParaRPr lang="en-US">
              <a:cs typeface="DejaVu Sans" charset="0"/>
            </a:endParaRPr>
          </a:p>
        </p:txBody>
      </p:sp>
      <p:sp>
        <p:nvSpPr>
          <p:cNvPr id="43010" name="Text Box 2"/>
          <p:cNvSpPr txBox="1">
            <a:spLocks noGrp="1" noRot="1" noChangeAspect="1" noChangeArrowheads="1"/>
          </p:cNvSpPr>
          <p:nvPr>
            <p:ph type="sldImg" idx="1"/>
          </p:nvPr>
        </p:nvSpPr>
        <p:spPr bwMode="auto">
          <a:xfrm>
            <a:off x="1160463" y="688975"/>
            <a:ext cx="4540250" cy="34051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3398184" y="8511537"/>
            <a:ext cx="2598364" cy="38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4022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662A84EC-E4D9-B444-9498-E13A697CE814}" type="slidenum">
              <a:rPr lang="en-US" sz="1200">
                <a:solidFill>
                  <a:srgbClr val="000000"/>
                </a:solidFill>
              </a:rPr>
              <a:pPr eaLnBrk="1" hangingPunct="1"/>
              <a:t>69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47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C2F8FF6-63F8-4048-8DC4-F12A7231FDFE}" type="slidenum">
              <a:rPr lang="pt-BR" altLang="en-US" sz="1200">
                <a:latin typeface="Calibri" charset="0"/>
              </a:rPr>
              <a:pPr eaLnBrk="1" hangingPunct="1"/>
              <a:t>7</a:t>
            </a:fld>
            <a:endParaRPr lang="pt-BR" altLang="en-US" sz="1200">
              <a:latin typeface="Calibri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altLang="en-US">
                <a:latin typeface="Calibri" charset="0"/>
                <a:cs typeface="ＭＳ Ｐゴシック" charset="-128"/>
              </a:rPr>
              <a:t>Este slide mostra o impacto da cobertura de nuvens sobre a analise de imagens. Esta é uma região do Pará, onde todas as imagens durante o ano de 2002 tem cobertura de nuvens. Para reduzir este impacto, o INPE analisa varias imagens para uma mesma regiao.</a:t>
            </a:r>
          </a:p>
        </p:txBody>
      </p:sp>
    </p:spTree>
    <p:extLst>
      <p:ext uri="{BB962C8B-B14F-4D97-AF65-F5344CB8AC3E}">
        <p14:creationId xmlns:p14="http://schemas.microsoft.com/office/powerpoint/2010/main" val="995493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6FE95-4C99-1245-BD33-F19C3AA9CDCC}" type="slidenum">
              <a:rPr lang="pt-BR" smtClean="0"/>
              <a:pPr/>
              <a:t>17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22760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3E43A0-0B73-A74D-B919-B5C9226B3912}" type="slidenum">
              <a:rPr lang="en-US"/>
              <a:pPr/>
              <a:t>23</a:t>
            </a:fld>
            <a:endParaRPr lang="en-US"/>
          </a:p>
        </p:txBody>
      </p:sp>
      <p:sp>
        <p:nvSpPr>
          <p:cNvPr id="122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75" y="688975"/>
            <a:ext cx="4540250" cy="34051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2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12378"/>
            <a:ext cx="5486681" cy="408593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4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1BDC091-D2A9-AB42-BAEF-C68227716398}" type="slidenum">
              <a:rPr lang="en-US"/>
              <a:pPr/>
              <a:t>24</a:t>
            </a:fld>
            <a:endParaRPr lang="en-US"/>
          </a:p>
        </p:txBody>
      </p:sp>
      <p:sp>
        <p:nvSpPr>
          <p:cNvPr id="133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75" y="688975"/>
            <a:ext cx="4540250" cy="34051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33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12378"/>
            <a:ext cx="5486681" cy="408593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1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3BC1513-9A07-4442-859E-88BF965913EA}" type="slidenum">
              <a:rPr lang="en-US"/>
              <a:pPr/>
              <a:t>25</a:t>
            </a:fld>
            <a:endParaRPr lang="en-US"/>
          </a:p>
        </p:txBody>
      </p:sp>
      <p:sp>
        <p:nvSpPr>
          <p:cNvPr id="143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75" y="688975"/>
            <a:ext cx="4540250" cy="34051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43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12378"/>
            <a:ext cx="5486681" cy="40859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983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00336C5-764B-0948-95CE-A6105F5DB724}" type="slidenum">
              <a:rPr lang="en-US"/>
              <a:pPr/>
              <a:t>33</a:t>
            </a:fld>
            <a:endParaRPr lang="en-US"/>
          </a:p>
        </p:txBody>
      </p:sp>
      <p:sp>
        <p:nvSpPr>
          <p:cNvPr id="317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75" y="690563"/>
            <a:ext cx="4538663" cy="34036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17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13069"/>
            <a:ext cx="5486976" cy="408656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725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28BBC68-E3E3-534C-AEC1-885308FA5F5D}" type="slidenum">
              <a:rPr lang="en-US"/>
              <a:pPr/>
              <a:t>34</a:t>
            </a:fld>
            <a:endParaRPr lang="en-US"/>
          </a:p>
        </p:txBody>
      </p:sp>
      <p:sp>
        <p:nvSpPr>
          <p:cNvPr id="43009" name="Text Box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97567" y="4237854"/>
            <a:ext cx="5486681" cy="415617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9pPr>
          </a:lstStyle>
          <a:p>
            <a:pPr>
              <a:spcBef>
                <a:spcPts val="404"/>
              </a:spcBef>
            </a:pPr>
            <a:endParaRPr lang="en-US">
              <a:cs typeface="DejaVu Sans" charset="0"/>
            </a:endParaRPr>
          </a:p>
        </p:txBody>
      </p:sp>
      <p:sp>
        <p:nvSpPr>
          <p:cNvPr id="43010" name="Text Box 2"/>
          <p:cNvSpPr txBox="1">
            <a:spLocks noGrp="1" noRot="1" noChangeAspect="1" noChangeArrowheads="1"/>
          </p:cNvSpPr>
          <p:nvPr>
            <p:ph type="sldImg" idx="1"/>
          </p:nvPr>
        </p:nvSpPr>
        <p:spPr bwMode="auto">
          <a:xfrm>
            <a:off x="1160463" y="688975"/>
            <a:ext cx="4540250" cy="34051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3398184" y="8511537"/>
            <a:ext cx="2598364" cy="38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165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28BBC68-E3E3-534C-AEC1-885308FA5F5D}" type="slidenum">
              <a:rPr lang="en-US"/>
              <a:pPr/>
              <a:t>38</a:t>
            </a:fld>
            <a:endParaRPr lang="en-US"/>
          </a:p>
        </p:txBody>
      </p:sp>
      <p:sp>
        <p:nvSpPr>
          <p:cNvPr id="43009" name="Text Box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97567" y="4237854"/>
            <a:ext cx="5486681" cy="41561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9pPr>
          </a:lstStyle>
          <a:p>
            <a:pPr>
              <a:spcBef>
                <a:spcPts val="404"/>
              </a:spcBef>
            </a:pPr>
            <a:endParaRPr lang="en-US">
              <a:cs typeface="DejaVu Sans" charset="0"/>
            </a:endParaRPr>
          </a:p>
        </p:txBody>
      </p:sp>
      <p:sp>
        <p:nvSpPr>
          <p:cNvPr id="43010" name="Text Box 2"/>
          <p:cNvSpPr txBox="1">
            <a:spLocks noGrp="1" noRot="1" noChangeAspect="1" noChangeArrowheads="1"/>
          </p:cNvSpPr>
          <p:nvPr>
            <p:ph type="sldImg" idx="1"/>
          </p:nvPr>
        </p:nvSpPr>
        <p:spPr bwMode="auto">
          <a:xfrm>
            <a:off x="1160463" y="688975"/>
            <a:ext cx="4540250" cy="34051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3398184" y="8511537"/>
            <a:ext cx="2598364" cy="38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599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e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0" y="0"/>
            <a:ext cx="3505200" cy="6858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hidden">
          <a:xfrm>
            <a:off x="1716088" y="1690688"/>
            <a:ext cx="7427912" cy="2533650"/>
          </a:xfrm>
          <a:prstGeom prst="rect">
            <a:avLst/>
          </a:prstGeom>
          <a:solidFill>
            <a:srgbClr val="08479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1066800"/>
            <a:ext cx="2867025" cy="3157538"/>
            <a:chOff x="0" y="672"/>
            <a:chExt cx="1806" cy="1989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1" y="2257"/>
              <a:ext cx="363" cy="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081" y="1065"/>
              <a:ext cx="362" cy="40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1437" y="672"/>
              <a:ext cx="369" cy="40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719" y="2257"/>
              <a:ext cx="368" cy="4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1437" y="1065"/>
              <a:ext cx="369" cy="4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719" y="1464"/>
              <a:ext cx="368" cy="39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0" y="1464"/>
              <a:ext cx="367" cy="3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1081" y="1464"/>
              <a:ext cx="362" cy="3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361" y="1857"/>
              <a:ext cx="363" cy="40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719" y="1857"/>
              <a:ext cx="368" cy="4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pic>
        <p:nvPicPr>
          <p:cNvPr id="17" name="Picture 20" descr="logoco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5029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7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sp>
        <p:nvSpPr>
          <p:cNvPr id="5139" name="Rectangle 19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>
                <a:latin typeface="Calibri"/>
              </a:defRPr>
            </a:lvl1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18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Arial Black" charset="0"/>
              </a:defRPr>
            </a:lvl1pPr>
          </a:lstStyle>
          <a:p>
            <a:fld id="{D46AAE9D-4A2E-F346-8F9E-BC013F7F4505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9244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853557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38550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16676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33518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52021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79797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2614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90995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3249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92665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31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2057400" cy="5867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599442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5208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02556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49676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61742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02791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49730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57891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3567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04119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546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691954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29855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4770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38435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83656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8814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32198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67178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43636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93670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97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609600" y="1524000"/>
            <a:ext cx="8229600" cy="4724400"/>
          </a:xfrm>
        </p:spPr>
        <p:txBody>
          <a:bodyPr/>
          <a:lstStyle/>
          <a:p>
            <a:pPr lvl="0"/>
            <a:endParaRPr lang="pt-BR" noProof="0" smtClean="0"/>
          </a:p>
        </p:txBody>
      </p:sp>
    </p:spTree>
    <p:extLst>
      <p:ext uri="{BB962C8B-B14F-4D97-AF65-F5344CB8AC3E}">
        <p14:creationId xmlns:p14="http://schemas.microsoft.com/office/powerpoint/2010/main" val="14169208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85638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17343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89795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4996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39610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83077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95064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3758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42154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371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402248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52135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89094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12060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25033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11374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28736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06298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84960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58265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314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0" y="0"/>
            <a:ext cx="3505200" cy="6858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hidden">
          <a:xfrm>
            <a:off x="1716088" y="1690688"/>
            <a:ext cx="7427912" cy="2533650"/>
          </a:xfrm>
          <a:prstGeom prst="rect">
            <a:avLst/>
          </a:prstGeom>
          <a:solidFill>
            <a:srgbClr val="08479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1066800"/>
            <a:ext cx="2867025" cy="3157538"/>
            <a:chOff x="0" y="672"/>
            <a:chExt cx="1806" cy="1989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1" y="2257"/>
              <a:ext cx="363" cy="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081" y="1065"/>
              <a:ext cx="362" cy="40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1437" y="672"/>
              <a:ext cx="369" cy="40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719" y="2257"/>
              <a:ext cx="368" cy="4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1437" y="1065"/>
              <a:ext cx="369" cy="4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719" y="1464"/>
              <a:ext cx="368" cy="39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0" y="1464"/>
              <a:ext cx="367" cy="3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1081" y="1464"/>
              <a:ext cx="362" cy="3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361" y="1857"/>
              <a:ext cx="363" cy="40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719" y="1857"/>
              <a:ext cx="368" cy="4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pic>
        <p:nvPicPr>
          <p:cNvPr id="17" name="Picture 20" descr="logoco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5029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70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5139" name="Rectangle 19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8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Arial Black" charset="0"/>
                <a:cs typeface="Calibri"/>
              </a:defRPr>
            </a:lvl1pPr>
          </a:lstStyle>
          <a:p>
            <a:fld id="{93BBFFC5-5C5E-9245-A9B3-A95678BFF6DB}" type="slidenum">
              <a:rPr lang="pt-BR" smtClean="0"/>
              <a:pPr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0788660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76916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99184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427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7170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0235278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9583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2574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40829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54533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6227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0380526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504641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80274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2057400" cy="5867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9683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381000"/>
            <a:ext cx="8229600" cy="5867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7985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clip-art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lip-art 2"/>
          <p:cNvSpPr>
            <a:spLocks noGrp="1"/>
          </p:cNvSpPr>
          <p:nvPr>
            <p:ph type="clipArt"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55823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44517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15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9024196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4363" y="1860550"/>
            <a:ext cx="7916862" cy="549275"/>
          </a:xfrm>
        </p:spPr>
        <p:txBody>
          <a:bodyPr lIns="90000" tIns="46800" rIns="90000" bIns="46800"/>
          <a:lstStyle>
            <a:lvl1pPr>
              <a:defRPr sz="3000">
                <a:solidFill>
                  <a:srgbClr val="4D4D4D"/>
                </a:solidFill>
              </a:defRPr>
            </a:lvl1pPr>
          </a:lstStyle>
          <a:p>
            <a:pPr lvl="0"/>
            <a:r>
              <a:rPr lang="en-AU" noProof="0" smtClean="0"/>
              <a:t>Click to edit Master Title style</a:t>
            </a:r>
          </a:p>
        </p:txBody>
      </p:sp>
      <p:sp>
        <p:nvSpPr>
          <p:cNvPr id="386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2482850"/>
            <a:ext cx="7916862" cy="396875"/>
          </a:xfrm>
        </p:spPr>
        <p:txBody>
          <a:bodyPr lIns="90000" tIns="46800" rIns="90000" bIns="46800">
            <a:spAutoFit/>
          </a:bodyPr>
          <a:lstStyle>
            <a:lvl1pPr>
              <a:defRPr sz="2000"/>
            </a:lvl1pPr>
          </a:lstStyle>
          <a:p>
            <a:pPr lvl="0"/>
            <a:r>
              <a:rPr lang="en-AU" noProof="0" smtClean="0"/>
              <a:t>Click to edit Master Author style</a:t>
            </a:r>
          </a:p>
        </p:txBody>
      </p:sp>
    </p:spTree>
    <p:extLst>
      <p:ext uri="{BB962C8B-B14F-4D97-AF65-F5344CB8AC3E}">
        <p14:creationId xmlns:p14="http://schemas.microsoft.com/office/powerpoint/2010/main" val="31676644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An Australian Geoscience Data Cube</a:t>
            </a:r>
            <a:endParaRPr lang="en-A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8071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An Australian Geoscience Data Cube</a:t>
            </a:r>
            <a:endParaRPr lang="en-A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083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81075"/>
            <a:ext cx="4038600" cy="5256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81075"/>
            <a:ext cx="4038600" cy="5256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An Australian Geoscience Data Cube</a:t>
            </a:r>
            <a:endParaRPr lang="en-A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87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An Australian Geoscience Data Cube</a:t>
            </a:r>
            <a:endParaRPr lang="en-A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9608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An Australian Geoscience Data Cube</a:t>
            </a:r>
            <a:endParaRPr lang="en-A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824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An Australian Geoscience Data Cube</a:t>
            </a:r>
            <a:endParaRPr lang="en-A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3831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An Australian Geoscience Data Cube</a:t>
            </a:r>
            <a:endParaRPr lang="en-A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8145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An Australian Geoscience Data Cube</a:t>
            </a:r>
            <a:endParaRPr lang="en-A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2306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An Australian Geoscience Data Cube</a:t>
            </a:r>
            <a:endParaRPr lang="en-A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821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89807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15925"/>
            <a:ext cx="2057400" cy="5821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5925"/>
            <a:ext cx="6019800" cy="5821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An Australian Geoscience Data Cube</a:t>
            </a:r>
            <a:endParaRPr lang="en-A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1028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0" y="0"/>
            <a:ext cx="3505200" cy="6858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hidden">
          <a:xfrm>
            <a:off x="1716088" y="1690688"/>
            <a:ext cx="7427912" cy="2533650"/>
          </a:xfrm>
          <a:prstGeom prst="rect">
            <a:avLst/>
          </a:prstGeom>
          <a:solidFill>
            <a:srgbClr val="08479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1066800"/>
            <a:ext cx="2867025" cy="3157538"/>
            <a:chOff x="0" y="672"/>
            <a:chExt cx="1806" cy="1989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1" y="2257"/>
              <a:ext cx="363" cy="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081" y="1065"/>
              <a:ext cx="362" cy="40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1437" y="672"/>
              <a:ext cx="369" cy="40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719" y="2257"/>
              <a:ext cx="368" cy="4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1437" y="1065"/>
              <a:ext cx="369" cy="4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719" y="1464"/>
              <a:ext cx="368" cy="39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0" y="1464"/>
              <a:ext cx="367" cy="3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1081" y="1464"/>
              <a:ext cx="362" cy="3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361" y="1857"/>
              <a:ext cx="363" cy="40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719" y="1857"/>
              <a:ext cx="368" cy="4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17" name="Picture 20" descr="logoco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5029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7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sp>
        <p:nvSpPr>
          <p:cNvPr id="5139" name="Rectangle 19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>
                <a:latin typeface="Calibri"/>
              </a:defRPr>
            </a:lvl1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18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Arial Black" charset="0"/>
              </a:defRPr>
            </a:lvl1pPr>
          </a:lstStyle>
          <a:p>
            <a:fld id="{D46AAE9D-4A2E-F346-8F9E-BC013F7F4505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02844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642939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8438013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836921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48897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40039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2094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9126280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746578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07971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41788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2057400" cy="5867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16436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92463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609600" y="1524000"/>
            <a:ext cx="8229600" cy="4724400"/>
          </a:xfrm>
        </p:spPr>
        <p:txBody>
          <a:bodyPr/>
          <a:lstStyle/>
          <a:p>
            <a:pPr lvl="0"/>
            <a:endParaRPr lang="pt-BR" noProof="0" smtClean="0"/>
          </a:p>
        </p:txBody>
      </p:sp>
    </p:spTree>
    <p:extLst>
      <p:ext uri="{BB962C8B-B14F-4D97-AF65-F5344CB8AC3E}">
        <p14:creationId xmlns:p14="http://schemas.microsoft.com/office/powerpoint/2010/main" val="18093685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0562600"/>
      </p:ext>
    </p:extLst>
  </p:cSld>
  <p:clrMapOvr>
    <a:masterClrMapping/>
  </p:clrMapOvr>
  <p:transition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20983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37410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1820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8638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563924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0570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9570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7194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9769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6844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4783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0940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4515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4060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612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4120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0978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9264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3215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3963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1072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3074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5052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7873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932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870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214262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4122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8921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2334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91230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951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7446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7945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8254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0308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532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12000752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2057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5143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84457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5057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9685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7917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02174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7894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1531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142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28.xml"/><Relationship Id="rId13" Type="http://schemas.openxmlformats.org/officeDocument/2006/relationships/theme" Target="../theme/theme10.xml"/><Relationship Id="rId1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6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0.xml"/><Relationship Id="rId13" Type="http://schemas.openxmlformats.org/officeDocument/2006/relationships/theme" Target="../theme/theme11.xml"/><Relationship Id="rId1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5.xml"/><Relationship Id="rId8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38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2.xml"/><Relationship Id="rId13" Type="http://schemas.openxmlformats.org/officeDocument/2006/relationships/theme" Target="../theme/theme12.xml"/><Relationship Id="rId1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47.xml"/><Relationship Id="rId8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29.xml"/><Relationship Id="rId16" Type="http://schemas.openxmlformats.org/officeDocument/2006/relationships/theme" Target="../theme/theme2.xml"/><Relationship Id="rId17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Relationship Id="rId9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56.xml"/><Relationship Id="rId17" Type="http://schemas.openxmlformats.org/officeDocument/2006/relationships/theme" Target="../theme/theme4.xml"/><Relationship Id="rId18" Type="http://schemas.openxmlformats.org/officeDocument/2006/relationships/image" Target="../media/image1.jpeg"/><Relationship Id="rId1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8.xml"/><Relationship Id="rId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0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2.xml"/><Relationship Id="rId13" Type="http://schemas.openxmlformats.org/officeDocument/2006/relationships/theme" Target="../theme/theme7.xml"/><Relationship Id="rId1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8.xml"/><Relationship Id="rId9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4.xml"/><Relationship Id="rId13" Type="http://schemas.openxmlformats.org/officeDocument/2006/relationships/theme" Target="../theme/theme8.xml"/><Relationship Id="rId1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4.xml"/><Relationship Id="rId3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7.xml"/><Relationship Id="rId6" Type="http://schemas.openxmlformats.org/officeDocument/2006/relationships/slideLayout" Target="../slideLayouts/slideLayout98.xml"/><Relationship Id="rId7" Type="http://schemas.openxmlformats.org/officeDocument/2006/relationships/slideLayout" Target="../slideLayouts/slideLayout99.xml"/><Relationship Id="rId8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2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16.xml"/><Relationship Id="rId13" Type="http://schemas.openxmlformats.org/officeDocument/2006/relationships/theme" Target="../theme/theme9.xml"/><Relationship Id="rId1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 rot="-5400000">
            <a:off x="-3009900" y="3390900"/>
            <a:ext cx="6477000" cy="457200"/>
          </a:xfrm>
          <a:prstGeom prst="rect">
            <a:avLst/>
          </a:prstGeom>
          <a:gradFill rotWithShape="1">
            <a:gsLst>
              <a:gs pos="0">
                <a:srgbClr val="08479C"/>
              </a:gs>
              <a:gs pos="100000">
                <a:srgbClr val="042148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 estilo do título mestre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1029" name="Picture 5" descr="inpe_logo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Freeform 6"/>
          <p:cNvSpPr>
            <a:spLocks noChangeArrowheads="1"/>
          </p:cNvSpPr>
          <p:nvPr/>
        </p:nvSpPr>
        <p:spPr bwMode="auto">
          <a:xfrm>
            <a:off x="685800" y="3810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669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dirty="0"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115" r:id="rId1"/>
    <p:sldLayoutId id="2147488089" r:id="rId2"/>
    <p:sldLayoutId id="2147488090" r:id="rId3"/>
    <p:sldLayoutId id="2147488091" r:id="rId4"/>
    <p:sldLayoutId id="2147488092" r:id="rId5"/>
    <p:sldLayoutId id="2147488093" r:id="rId6"/>
    <p:sldLayoutId id="2147488094" r:id="rId7"/>
    <p:sldLayoutId id="2147488095" r:id="rId8"/>
    <p:sldLayoutId id="2147488096" r:id="rId9"/>
    <p:sldLayoutId id="2147488097" r:id="rId10"/>
    <p:sldLayoutId id="2147488098" r:id="rId11"/>
    <p:sldLayoutId id="2147488099" r:id="rId12"/>
    <p:sldLayoutId id="2147488100" r:id="rId13"/>
    <p:sldLayoutId id="2147488330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/>
          <a:ea typeface="ＭＳ Ｐゴシック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Calibri"/>
          <a:ea typeface="ＭＳ Ｐゴシック" charset="0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2000">
          <a:solidFill>
            <a:schemeClr val="tx1"/>
          </a:solidFill>
          <a:latin typeface="Calibri"/>
          <a:ea typeface="ＭＳ Ｐゴシック" charset="0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Calibri"/>
          <a:ea typeface="ＭＳ Ｐゴシック" charset="0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1600">
          <a:solidFill>
            <a:schemeClr val="tx1"/>
          </a:solidFill>
          <a:latin typeface="Calibri"/>
          <a:ea typeface="ＭＳ Ｐゴシック" charset="0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Calibri"/>
          <a:ea typeface="ＭＳ Ｐゴシック" charset="0"/>
          <a:cs typeface="Calibri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78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92" r:id="rId1"/>
    <p:sldLayoutId id="2147488293" r:id="rId2"/>
    <p:sldLayoutId id="2147488294" r:id="rId3"/>
    <p:sldLayoutId id="2147488295" r:id="rId4"/>
    <p:sldLayoutId id="2147488296" r:id="rId5"/>
    <p:sldLayoutId id="2147488297" r:id="rId6"/>
    <p:sldLayoutId id="2147488298" r:id="rId7"/>
    <p:sldLayoutId id="2147488299" r:id="rId8"/>
    <p:sldLayoutId id="2147488300" r:id="rId9"/>
    <p:sldLayoutId id="2147488301" r:id="rId10"/>
    <p:sldLayoutId id="2147488302" r:id="rId11"/>
    <p:sldLayoutId id="2147488303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9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9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9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9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429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05" r:id="rId1"/>
    <p:sldLayoutId id="2147488306" r:id="rId2"/>
    <p:sldLayoutId id="2147488307" r:id="rId3"/>
    <p:sldLayoutId id="2147488308" r:id="rId4"/>
    <p:sldLayoutId id="2147488309" r:id="rId5"/>
    <p:sldLayoutId id="2147488310" r:id="rId6"/>
    <p:sldLayoutId id="2147488311" r:id="rId7"/>
    <p:sldLayoutId id="2147488312" r:id="rId8"/>
    <p:sldLayoutId id="2147488313" r:id="rId9"/>
    <p:sldLayoutId id="2147488314" r:id="rId10"/>
    <p:sldLayoutId id="2147488315" r:id="rId11"/>
    <p:sldLayoutId id="2147488316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9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9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9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9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48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18" r:id="rId1"/>
    <p:sldLayoutId id="2147488319" r:id="rId2"/>
    <p:sldLayoutId id="2147488320" r:id="rId3"/>
    <p:sldLayoutId id="2147488321" r:id="rId4"/>
    <p:sldLayoutId id="2147488322" r:id="rId5"/>
    <p:sldLayoutId id="2147488323" r:id="rId6"/>
    <p:sldLayoutId id="2147488324" r:id="rId7"/>
    <p:sldLayoutId id="2147488325" r:id="rId8"/>
    <p:sldLayoutId id="2147488326" r:id="rId9"/>
    <p:sldLayoutId id="2147488327" r:id="rId10"/>
    <p:sldLayoutId id="2147488328" r:id="rId11"/>
    <p:sldLayoutId id="214748832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9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9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9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9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 rot="-5400000">
            <a:off x="-3009900" y="3390900"/>
            <a:ext cx="6477000" cy="457200"/>
          </a:xfrm>
          <a:prstGeom prst="rect">
            <a:avLst/>
          </a:prstGeom>
          <a:gradFill rotWithShape="1">
            <a:gsLst>
              <a:gs pos="0">
                <a:srgbClr val="08479C"/>
              </a:gs>
              <a:gs pos="100000">
                <a:srgbClr val="042148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 estilo do título mestre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053" name="Picture 5" descr="inpe_logo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Freeform 6"/>
          <p:cNvSpPr>
            <a:spLocks noChangeArrowheads="1"/>
          </p:cNvSpPr>
          <p:nvPr/>
        </p:nvSpPr>
        <p:spPr bwMode="auto">
          <a:xfrm>
            <a:off x="685800" y="3810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669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dirty="0"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117" r:id="rId1"/>
    <p:sldLayoutId id="2147488102" r:id="rId2"/>
    <p:sldLayoutId id="2147488103" r:id="rId3"/>
    <p:sldLayoutId id="2147488104" r:id="rId4"/>
    <p:sldLayoutId id="2147488105" r:id="rId5"/>
    <p:sldLayoutId id="2147488106" r:id="rId6"/>
    <p:sldLayoutId id="2147488107" r:id="rId7"/>
    <p:sldLayoutId id="2147488108" r:id="rId8"/>
    <p:sldLayoutId id="2147488109" r:id="rId9"/>
    <p:sldLayoutId id="2147488110" r:id="rId10"/>
    <p:sldLayoutId id="2147488111" r:id="rId11"/>
    <p:sldLayoutId id="2147488112" r:id="rId12"/>
    <p:sldLayoutId id="2147488113" r:id="rId13"/>
    <p:sldLayoutId id="2147488331" r:id="rId14"/>
    <p:sldLayoutId id="2147488332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/>
          <a:ea typeface="ＭＳ Ｐゴシック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2800">
          <a:solidFill>
            <a:schemeClr val="tx1"/>
          </a:solidFill>
          <a:latin typeface="Calibri"/>
          <a:ea typeface="ＭＳ Ｐゴシック" charset="0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2000">
          <a:solidFill>
            <a:schemeClr val="tx1"/>
          </a:solidFill>
          <a:latin typeface="Calibri"/>
          <a:ea typeface="Calibri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Calibri"/>
          <a:ea typeface="Calibri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1600">
          <a:solidFill>
            <a:schemeClr val="tx1"/>
          </a:solidFill>
          <a:latin typeface="Calibri"/>
          <a:ea typeface="Calibri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Calibri"/>
          <a:ea typeface="Calibri"/>
          <a:cs typeface="Calibri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15925"/>
            <a:ext cx="8229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81075"/>
            <a:ext cx="8229600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385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84663" y="6459538"/>
            <a:ext cx="4751387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  <a:ea typeface="+mn-ea"/>
                <a:cs typeface="+mn-cs"/>
              </a:rPr>
              <a:t>An Australian Geoscience Data Cube</a:t>
            </a:r>
            <a:endParaRPr lang="en-AU">
              <a:solidFill>
                <a:srgbClr val="FFFFFF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590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80" r:id="rId1"/>
    <p:sldLayoutId id="2147488181" r:id="rId2"/>
    <p:sldLayoutId id="2147488182" r:id="rId3"/>
    <p:sldLayoutId id="2147488183" r:id="rId4"/>
    <p:sldLayoutId id="2147488184" r:id="rId5"/>
    <p:sldLayoutId id="2147488185" r:id="rId6"/>
    <p:sldLayoutId id="2147488186" r:id="rId7"/>
    <p:sldLayoutId id="2147488187" r:id="rId8"/>
    <p:sldLayoutId id="2147488188" r:id="rId9"/>
    <p:sldLayoutId id="2147488189" r:id="rId10"/>
    <p:sldLayoutId id="2147488190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9pPr>
    </p:titleStyle>
    <p:bodyStyle>
      <a:lvl1pPr algn="l" rtl="0" fontAlgn="base">
        <a:spcBef>
          <a:spcPct val="50000"/>
        </a:spcBef>
        <a:spcAft>
          <a:spcPct val="0"/>
        </a:spcAft>
        <a:defRPr sz="2200">
          <a:solidFill>
            <a:srgbClr val="4D4D4D"/>
          </a:solidFill>
          <a:latin typeface="+mn-lt"/>
          <a:ea typeface="+mn-ea"/>
          <a:cs typeface="+mn-cs"/>
        </a:defRPr>
      </a:lvl1pPr>
      <a:lvl2pPr marL="447675" indent="-268288" algn="l" rtl="0" fontAlgn="base">
        <a:spcBef>
          <a:spcPct val="50000"/>
        </a:spcBef>
        <a:spcAft>
          <a:spcPct val="0"/>
        </a:spcAft>
        <a:buChar char="•"/>
        <a:defRPr sz="2200">
          <a:solidFill>
            <a:srgbClr val="4D4D4D"/>
          </a:solidFill>
          <a:latin typeface="+mn-lt"/>
        </a:defRPr>
      </a:lvl2pPr>
      <a:lvl3pPr marL="895350" indent="-26828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3pPr>
      <a:lvl4pPr marL="1350963" indent="-271463" algn="l" rtl="0" fontAlgn="base">
        <a:spcBef>
          <a:spcPct val="25000"/>
        </a:spcBef>
        <a:spcAft>
          <a:spcPct val="0"/>
        </a:spcAft>
        <a:buChar char="•"/>
        <a:defRPr sz="2000">
          <a:solidFill>
            <a:srgbClr val="4D4D4D"/>
          </a:solidFill>
          <a:latin typeface="+mn-lt"/>
        </a:defRPr>
      </a:lvl4pPr>
      <a:lvl5pPr marL="17922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5pPr>
      <a:lvl6pPr marL="22494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6pPr>
      <a:lvl7pPr marL="27066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7pPr>
      <a:lvl8pPr marL="31638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8pPr>
      <a:lvl9pPr marL="36210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 rot="-5400000">
            <a:off x="-3009900" y="3390900"/>
            <a:ext cx="6477000" cy="457200"/>
          </a:xfrm>
          <a:prstGeom prst="rect">
            <a:avLst/>
          </a:prstGeom>
          <a:gradFill rotWithShape="1">
            <a:gsLst>
              <a:gs pos="0">
                <a:srgbClr val="08479C"/>
              </a:gs>
              <a:gs pos="100000">
                <a:srgbClr val="042148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 estilo do título mestre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1029" name="Picture 5" descr="inpe_log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Freeform 6"/>
          <p:cNvSpPr>
            <a:spLocks noChangeArrowheads="1"/>
          </p:cNvSpPr>
          <p:nvPr/>
        </p:nvSpPr>
        <p:spPr bwMode="auto">
          <a:xfrm>
            <a:off x="685800" y="3810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669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0741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10" r:id="rId1"/>
    <p:sldLayoutId id="2147488211" r:id="rId2"/>
    <p:sldLayoutId id="2147488212" r:id="rId3"/>
    <p:sldLayoutId id="2147488213" r:id="rId4"/>
    <p:sldLayoutId id="2147488214" r:id="rId5"/>
    <p:sldLayoutId id="2147488215" r:id="rId6"/>
    <p:sldLayoutId id="2147488216" r:id="rId7"/>
    <p:sldLayoutId id="2147488217" r:id="rId8"/>
    <p:sldLayoutId id="2147488218" r:id="rId9"/>
    <p:sldLayoutId id="2147488219" r:id="rId10"/>
    <p:sldLayoutId id="2147488220" r:id="rId11"/>
    <p:sldLayoutId id="2147488221" r:id="rId12"/>
    <p:sldLayoutId id="2147488222" r:id="rId13"/>
    <p:sldLayoutId id="2147488223" r:id="rId14"/>
    <p:sldLayoutId id="2147488224" r:id="rId15"/>
    <p:sldLayoutId id="2147488225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/>
          <a:ea typeface="ＭＳ Ｐゴシック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Calibri"/>
          <a:ea typeface="ＭＳ Ｐゴシック" charset="0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2000">
          <a:solidFill>
            <a:schemeClr val="tx1"/>
          </a:solidFill>
          <a:latin typeface="Calibri"/>
          <a:ea typeface="ＭＳ Ｐゴシック" charset="0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Calibri"/>
          <a:ea typeface="ＭＳ Ｐゴシック" charset="0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1600">
          <a:solidFill>
            <a:schemeClr val="tx1"/>
          </a:solidFill>
          <a:latin typeface="Calibri"/>
          <a:ea typeface="ＭＳ Ｐゴシック" charset="0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Calibri"/>
          <a:ea typeface="ＭＳ Ｐゴシック" charset="0"/>
          <a:cs typeface="Calibri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80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27" r:id="rId1"/>
    <p:sldLayoutId id="2147488228" r:id="rId2"/>
    <p:sldLayoutId id="2147488229" r:id="rId3"/>
    <p:sldLayoutId id="2147488230" r:id="rId4"/>
    <p:sldLayoutId id="2147488231" r:id="rId5"/>
    <p:sldLayoutId id="2147488232" r:id="rId6"/>
    <p:sldLayoutId id="2147488233" r:id="rId7"/>
    <p:sldLayoutId id="2147488234" r:id="rId8"/>
    <p:sldLayoutId id="2147488235" r:id="rId9"/>
    <p:sldLayoutId id="2147488236" r:id="rId10"/>
    <p:sldLayoutId id="2147488237" r:id="rId11"/>
    <p:sldLayoutId id="2147488238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9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9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9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9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454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40" r:id="rId1"/>
    <p:sldLayoutId id="2147488241" r:id="rId2"/>
    <p:sldLayoutId id="2147488242" r:id="rId3"/>
    <p:sldLayoutId id="2147488243" r:id="rId4"/>
    <p:sldLayoutId id="2147488244" r:id="rId5"/>
    <p:sldLayoutId id="2147488245" r:id="rId6"/>
    <p:sldLayoutId id="2147488246" r:id="rId7"/>
    <p:sldLayoutId id="2147488247" r:id="rId8"/>
    <p:sldLayoutId id="2147488248" r:id="rId9"/>
    <p:sldLayoutId id="2147488249" r:id="rId10"/>
    <p:sldLayoutId id="2147488250" r:id="rId11"/>
    <p:sldLayoutId id="2147488251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9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9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9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9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15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53" r:id="rId1"/>
    <p:sldLayoutId id="2147488254" r:id="rId2"/>
    <p:sldLayoutId id="2147488255" r:id="rId3"/>
    <p:sldLayoutId id="2147488256" r:id="rId4"/>
    <p:sldLayoutId id="2147488257" r:id="rId5"/>
    <p:sldLayoutId id="2147488258" r:id="rId6"/>
    <p:sldLayoutId id="2147488259" r:id="rId7"/>
    <p:sldLayoutId id="2147488260" r:id="rId8"/>
    <p:sldLayoutId id="2147488261" r:id="rId9"/>
    <p:sldLayoutId id="2147488262" r:id="rId10"/>
    <p:sldLayoutId id="2147488263" r:id="rId11"/>
    <p:sldLayoutId id="2147488264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9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9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9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9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127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66" r:id="rId1"/>
    <p:sldLayoutId id="2147488267" r:id="rId2"/>
    <p:sldLayoutId id="2147488268" r:id="rId3"/>
    <p:sldLayoutId id="2147488269" r:id="rId4"/>
    <p:sldLayoutId id="2147488270" r:id="rId5"/>
    <p:sldLayoutId id="2147488271" r:id="rId6"/>
    <p:sldLayoutId id="2147488272" r:id="rId7"/>
    <p:sldLayoutId id="2147488273" r:id="rId8"/>
    <p:sldLayoutId id="2147488274" r:id="rId9"/>
    <p:sldLayoutId id="2147488275" r:id="rId10"/>
    <p:sldLayoutId id="2147488276" r:id="rId11"/>
    <p:sldLayoutId id="2147488277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9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9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9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9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446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79" r:id="rId1"/>
    <p:sldLayoutId id="2147488280" r:id="rId2"/>
    <p:sldLayoutId id="2147488281" r:id="rId3"/>
    <p:sldLayoutId id="2147488282" r:id="rId4"/>
    <p:sldLayoutId id="2147488283" r:id="rId5"/>
    <p:sldLayoutId id="2147488284" r:id="rId6"/>
    <p:sldLayoutId id="2147488285" r:id="rId7"/>
    <p:sldLayoutId id="2147488286" r:id="rId8"/>
    <p:sldLayoutId id="2147488287" r:id="rId9"/>
    <p:sldLayoutId id="2147488288" r:id="rId10"/>
    <p:sldLayoutId id="2147488289" r:id="rId11"/>
    <p:sldLayoutId id="214748829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9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9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9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9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tiff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8.jpeg"/><Relationship Id="rId3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tiff"/><Relationship Id="rId3" Type="http://schemas.openxmlformats.org/officeDocument/2006/relationships/image" Target="../media/image41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tiff"/><Relationship Id="rId7" Type="http://schemas.openxmlformats.org/officeDocument/2006/relationships/image" Target="../media/image15.tiff"/><Relationship Id="rId8" Type="http://schemas.openxmlformats.org/officeDocument/2006/relationships/image" Target="../media/image16.tiff"/><Relationship Id="rId9" Type="http://schemas.openxmlformats.org/officeDocument/2006/relationships/image" Target="../media/image17.tiff"/><Relationship Id="rId10" Type="http://schemas.openxmlformats.org/officeDocument/2006/relationships/image" Target="../media/image18.tiff"/><Relationship Id="rId11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67.tiff"/><Relationship Id="rId3" Type="http://schemas.openxmlformats.org/officeDocument/2006/relationships/image" Target="../media/image68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jpe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5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77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7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81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5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6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8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89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4" Type="http://schemas.openxmlformats.org/officeDocument/2006/relationships/image" Target="../media/image92.tiff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90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9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94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9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96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4" Type="http://schemas.openxmlformats.org/officeDocument/2006/relationships/image" Target="../media/image99.emf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97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98.emf"/><Relationship Id="rId3" Type="http://schemas.openxmlformats.org/officeDocument/2006/relationships/image" Target="../media/image97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00.emf"/><Relationship Id="rId3" Type="http://schemas.openxmlformats.org/officeDocument/2006/relationships/image" Target="../media/image97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01.emf"/><Relationship Id="rId3" Type="http://schemas.openxmlformats.org/officeDocument/2006/relationships/image" Target="../media/image97.tif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02.emf"/><Relationship Id="rId3" Type="http://schemas.openxmlformats.org/officeDocument/2006/relationships/image" Target="../media/image97.tif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03.emf"/><Relationship Id="rId3" Type="http://schemas.openxmlformats.org/officeDocument/2006/relationships/image" Target="../media/image97.tif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04.emf"/><Relationship Id="rId3" Type="http://schemas.openxmlformats.org/officeDocument/2006/relationships/image" Target="../media/image9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05.emf"/><Relationship Id="rId3" Type="http://schemas.openxmlformats.org/officeDocument/2006/relationships/image" Target="../media/image97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06.emf"/><Relationship Id="rId3" Type="http://schemas.openxmlformats.org/officeDocument/2006/relationships/image" Target="../media/image97.tif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07.emf"/><Relationship Id="rId3" Type="http://schemas.openxmlformats.org/officeDocument/2006/relationships/image" Target="../media/image97.tif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08.emf"/><Relationship Id="rId3" Type="http://schemas.openxmlformats.org/officeDocument/2006/relationships/image" Target="../media/image97.tif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09.emf"/><Relationship Id="rId3" Type="http://schemas.openxmlformats.org/officeDocument/2006/relationships/image" Target="../media/image97.tif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10.emf"/><Relationship Id="rId3" Type="http://schemas.openxmlformats.org/officeDocument/2006/relationships/image" Target="../media/image97.tif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11.emf"/><Relationship Id="rId3" Type="http://schemas.openxmlformats.org/officeDocument/2006/relationships/image" Target="../media/image97.tif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99.emf"/><Relationship Id="rId3" Type="http://schemas.openxmlformats.org/officeDocument/2006/relationships/image" Target="../media/image97.tif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12.tif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4" Type="http://schemas.openxmlformats.org/officeDocument/2006/relationships/image" Target="../media/image114.jpeg"/><Relationship Id="rId5" Type="http://schemas.openxmlformats.org/officeDocument/2006/relationships/image" Target="../media/image115.jpeg"/><Relationship Id="rId6" Type="http://schemas.openxmlformats.org/officeDocument/2006/relationships/image" Target="../media/image116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17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18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19.tif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4" Type="http://schemas.openxmlformats.org/officeDocument/2006/relationships/image" Target="../media/image122.jpeg"/><Relationship Id="rId5" Type="http://schemas.openxmlformats.org/officeDocument/2006/relationships/image" Target="../media/image123.jpeg"/><Relationship Id="rId6" Type="http://schemas.openxmlformats.org/officeDocument/2006/relationships/image" Target="../media/image124.png"/><Relationship Id="rId7" Type="http://schemas.openxmlformats.org/officeDocument/2006/relationships/image" Target="../media/image125.jpeg"/><Relationship Id="rId8" Type="http://schemas.openxmlformats.org/officeDocument/2006/relationships/image" Target="../media/image126.jpeg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12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4" Type="http://schemas.openxmlformats.org/officeDocument/2006/relationships/image" Target="../media/image122.jpeg"/><Relationship Id="rId5" Type="http://schemas.openxmlformats.org/officeDocument/2006/relationships/image" Target="../media/image127.jpeg"/><Relationship Id="rId6" Type="http://schemas.openxmlformats.org/officeDocument/2006/relationships/image" Target="../media/image125.jpe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20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9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wmf"/><Relationship Id="rId3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7225"/>
            <a:ext cx="9144000" cy="6595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34339"/>
            <a:ext cx="9144000" cy="2391561"/>
          </a:xfrm>
          <a:solidFill>
            <a:schemeClr val="bg1">
              <a:alpha val="48000"/>
            </a:schemeClr>
          </a:solidFill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bg2">
                    <a:lumMod val="75000"/>
                  </a:schemeClr>
                </a:solidFill>
              </a:rPr>
              <a:t>Data mining of remote sensing time series </a:t>
            </a:r>
            <a:r>
              <a:rPr lang="en-US" sz="4000" dirty="0">
                <a:solidFill>
                  <a:schemeClr val="bg2">
                    <a:lumMod val="75000"/>
                  </a:schemeClr>
                </a:solidFill>
              </a:rPr>
              <a:t>for </a:t>
            </a:r>
            <a:r>
              <a:rPr lang="en-US" sz="4000" dirty="0" smtClean="0">
                <a:solidFill>
                  <a:schemeClr val="bg2">
                    <a:lumMod val="75000"/>
                  </a:schemeClr>
                </a:solidFill>
              </a:rPr>
              <a:t>land </a:t>
            </a:r>
            <a:r>
              <a:rPr lang="en-US" sz="4000">
                <a:solidFill>
                  <a:schemeClr val="bg2">
                    <a:lumMod val="75000"/>
                  </a:schemeClr>
                </a:solidFill>
              </a:rPr>
              <a:t>use </a:t>
            </a:r>
            <a:r>
              <a:rPr lang="en-US" sz="4000" smtClean="0">
                <a:solidFill>
                  <a:schemeClr val="bg2">
                    <a:lumMod val="75000"/>
                  </a:schemeClr>
                </a:solidFill>
              </a:rPr>
              <a:t>change classification </a:t>
            </a:r>
            <a:endParaRPr lang="en-US" sz="40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003465" cy="4567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5502408" y="0"/>
            <a:ext cx="3641592" cy="631312"/>
          </a:xfrm>
          <a:prstGeom prst="rect">
            <a:avLst/>
          </a:prstGeom>
          <a:solidFill>
            <a:schemeClr val="bg1">
              <a:alpha val="66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3012141" y="5203449"/>
            <a:ext cx="32465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Gilberto </a:t>
            </a:r>
            <a:r>
              <a:rPr lang="en-US" sz="3200" dirty="0" err="1" smtClean="0">
                <a:solidFill>
                  <a:schemeClr val="bg1">
                    <a:lumMod val="9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Câmara</a:t>
            </a:r>
            <a:endParaRPr lang="en-US" sz="3200" dirty="0" smtClean="0">
              <a:solidFill>
                <a:schemeClr val="bg1">
                  <a:lumMod val="9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dirty="0" err="1" smtClean="0">
                <a:solidFill>
                  <a:schemeClr val="bg1">
                    <a:lumMod val="9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www.esensing.org</a:t>
            </a:r>
            <a:endParaRPr lang="en-US" sz="3200" dirty="0">
              <a:solidFill>
                <a:schemeClr val="bg1">
                  <a:lumMod val="9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Retângulo 4"/>
          <p:cNvSpPr>
            <a:spLocks noChangeArrowheads="1"/>
          </p:cNvSpPr>
          <p:nvPr/>
        </p:nvSpPr>
        <p:spPr bwMode="auto">
          <a:xfrm>
            <a:off x="1102541" y="6468472"/>
            <a:ext cx="8041460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t-BR" sz="1600" dirty="0" err="1" smtClean="0">
                <a:solidFill>
                  <a:srgbClr val="00005E"/>
                </a:solidFill>
                <a:latin typeface="Calibri" charset="0"/>
              </a:rPr>
              <a:t>Creative</a:t>
            </a:r>
            <a:r>
              <a:rPr lang="pt-BR" sz="1600" dirty="0" smtClean="0">
                <a:solidFill>
                  <a:srgbClr val="00005E"/>
                </a:solidFill>
                <a:latin typeface="Calibri" charset="0"/>
              </a:rPr>
              <a:t> 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</a:rPr>
              <a:t>Commons</a:t>
            </a:r>
            <a:r>
              <a:rPr lang="pt-BR" sz="1600" dirty="0">
                <a:solidFill>
                  <a:srgbClr val="00005E"/>
                </a:solidFill>
                <a:latin typeface="Calibri" charset="0"/>
              </a:rPr>
              <a:t> </a:t>
            </a:r>
            <a:r>
              <a:rPr lang="pt-BR" sz="1600" dirty="0" err="1" smtClean="0">
                <a:solidFill>
                  <a:srgbClr val="00005E"/>
                </a:solidFill>
                <a:latin typeface="Calibri" charset="0"/>
              </a:rPr>
              <a:t>License</a:t>
            </a:r>
            <a:r>
              <a:rPr lang="pt-BR" sz="1600" dirty="0" smtClean="0">
                <a:solidFill>
                  <a:srgbClr val="00005E"/>
                </a:solidFill>
                <a:latin typeface="Calibri" charset="0"/>
              </a:rPr>
              <a:t>: </a:t>
            </a:r>
            <a:r>
              <a:rPr lang="pt-BR" sz="1600" dirty="0" err="1" smtClean="0">
                <a:solidFill>
                  <a:srgbClr val="00005E"/>
                </a:solidFill>
                <a:latin typeface="Calibri" charset="0"/>
              </a:rPr>
              <a:t>By</a:t>
            </a:r>
            <a:r>
              <a:rPr lang="pt-BR" sz="1600" dirty="0" smtClean="0">
                <a:solidFill>
                  <a:srgbClr val="00005E"/>
                </a:solidFill>
                <a:latin typeface="Calibri" charset="0"/>
              </a:rPr>
              <a:t> </a:t>
            </a:r>
            <a:r>
              <a:rPr lang="pt-BR" sz="1600" dirty="0" err="1" smtClean="0">
                <a:solidFill>
                  <a:srgbClr val="00005E"/>
                </a:solidFill>
                <a:latin typeface="Calibri" charset="0"/>
              </a:rPr>
              <a:t>Attribution</a:t>
            </a:r>
            <a:r>
              <a:rPr lang="pt-BR" sz="1600" dirty="0" smtClean="0">
                <a:solidFill>
                  <a:srgbClr val="00005E"/>
                </a:solidFill>
                <a:latin typeface="Calibri" charset="0"/>
              </a:rPr>
              <a:t>  </a:t>
            </a:r>
            <a:r>
              <a:rPr lang="pt-BR" sz="1600" dirty="0">
                <a:solidFill>
                  <a:srgbClr val="00005E"/>
                </a:solidFill>
                <a:latin typeface="Calibri" charset="0"/>
              </a:rPr>
              <a:t>̶̶̶̶  Non 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</a:rPr>
              <a:t>Commercial</a:t>
            </a:r>
            <a:r>
              <a:rPr lang="pt-BR" sz="1600" dirty="0">
                <a:solidFill>
                  <a:srgbClr val="00005E"/>
                </a:solidFill>
                <a:latin typeface="Calibri" charset="0"/>
              </a:rPr>
              <a:t>  ̶̶̶̶  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</a:rPr>
              <a:t>Share</a:t>
            </a:r>
            <a:r>
              <a:rPr lang="pt-BR" sz="1600" dirty="0">
                <a:solidFill>
                  <a:srgbClr val="00005E"/>
                </a:solidFill>
                <a:latin typeface="Calibri" charset="0"/>
              </a:rPr>
              <a:t> </a:t>
            </a:r>
            <a:r>
              <a:rPr lang="pt-BR" sz="1600" dirty="0" err="1" smtClean="0">
                <a:solidFill>
                  <a:srgbClr val="00005E"/>
                </a:solidFill>
                <a:latin typeface="Calibri" charset="0"/>
              </a:rPr>
              <a:t>Alike</a:t>
            </a:r>
            <a:endParaRPr lang="pt-BR" sz="1600" dirty="0">
              <a:solidFill>
                <a:srgbClr val="00005E"/>
              </a:solidFill>
              <a:latin typeface="Calibri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8472"/>
            <a:ext cx="1102541" cy="38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63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1092895" y="1184459"/>
            <a:ext cx="6410564" cy="4822974"/>
            <a:chOff x="560388" y="591282"/>
            <a:chExt cx="7240812" cy="6247668"/>
          </a:xfrm>
          <a:solidFill>
            <a:srgbClr val="E1E6F1"/>
          </a:solidFill>
        </p:grpSpPr>
        <p:sp>
          <p:nvSpPr>
            <p:cNvPr id="6" name="Line 20"/>
            <p:cNvSpPr>
              <a:spLocks noChangeShapeType="1"/>
            </p:cNvSpPr>
            <p:nvPr/>
          </p:nvSpPr>
          <p:spPr bwMode="auto">
            <a:xfrm flipV="1">
              <a:off x="699772" y="591282"/>
              <a:ext cx="4717608" cy="8757"/>
            </a:xfrm>
            <a:prstGeom prst="line">
              <a:avLst/>
            </a:prstGeom>
            <a:grpFill/>
            <a:ln w="9525">
              <a:solidFill>
                <a:schemeClr val="accent4"/>
              </a:solidFill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4D4D4F"/>
                </a:solidFill>
              </a:endParaRPr>
            </a:p>
          </p:txBody>
        </p:sp>
        <p:sp>
          <p:nvSpPr>
            <p:cNvPr id="8" name="Line 22"/>
            <p:cNvSpPr>
              <a:spLocks noChangeShapeType="1"/>
            </p:cNvSpPr>
            <p:nvPr/>
          </p:nvSpPr>
          <p:spPr bwMode="auto">
            <a:xfrm>
              <a:off x="560388" y="698124"/>
              <a:ext cx="0" cy="3720226"/>
            </a:xfrm>
            <a:prstGeom prst="line">
              <a:avLst/>
            </a:prstGeom>
            <a:grpFill/>
            <a:ln w="9525">
              <a:solidFill>
                <a:schemeClr val="accent4"/>
              </a:solidFill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4D4D4F"/>
                </a:solidFill>
              </a:endParaRPr>
            </a:p>
          </p:txBody>
        </p:sp>
        <p:sp>
          <p:nvSpPr>
            <p:cNvPr id="9" name="Line 24"/>
            <p:cNvSpPr>
              <a:spLocks noChangeShapeType="1"/>
            </p:cNvSpPr>
            <p:nvPr/>
          </p:nvSpPr>
          <p:spPr bwMode="auto">
            <a:xfrm>
              <a:off x="5417379" y="605294"/>
              <a:ext cx="2383821" cy="2389072"/>
            </a:xfrm>
            <a:prstGeom prst="line">
              <a:avLst/>
            </a:prstGeom>
            <a:grpFill/>
            <a:ln w="9525">
              <a:solidFill>
                <a:schemeClr val="accent4"/>
              </a:solidFill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4D4D4F"/>
                </a:solidFill>
              </a:endParaRPr>
            </a:p>
          </p:txBody>
        </p:sp>
        <p:pic>
          <p:nvPicPr>
            <p:cNvPr id="11" name="Picture 27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10494" y="680609"/>
              <a:ext cx="4601454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" name="Picture 28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924930" y="897798"/>
              <a:ext cx="4603241" cy="378153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3" name="Picture 29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141153" y="1113235"/>
              <a:ext cx="4603241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4" name="Picture 30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357378" y="1328671"/>
              <a:ext cx="4601454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5" name="Picture 3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573601" y="1544109"/>
              <a:ext cx="4601455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6" name="Picture 3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789825" y="1761297"/>
              <a:ext cx="4601454" cy="3781529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7" name="Picture 33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004262" y="1976733"/>
              <a:ext cx="4603241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8" name="Picture 34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220485" y="2192171"/>
              <a:ext cx="4603241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9" name="Picture 35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436709" y="2407607"/>
              <a:ext cx="4601454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0" name="Picture 36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652932" y="2624795"/>
              <a:ext cx="4601455" cy="378153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1" name="Picture 37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869156" y="2840233"/>
              <a:ext cx="4601454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" name="Picture 38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085380" y="3055669"/>
              <a:ext cx="4601455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23" name="TextBox 22"/>
          <p:cNvSpPr txBox="1"/>
          <p:nvPr/>
        </p:nvSpPr>
        <p:spPr>
          <a:xfrm>
            <a:off x="685800" y="6140247"/>
            <a:ext cx="8070883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tIns="137160" bIns="137160" rtlCol="0">
            <a:spAutoFit/>
          </a:bodyPr>
          <a:lstStyle/>
          <a:p>
            <a:pPr algn="ctr" eaLnBrk="0" hangingPunct="0"/>
            <a:r>
              <a:rPr lang="en-AU" sz="2800" smtClean="0">
                <a:solidFill>
                  <a:srgbClr val="000090"/>
                </a:solidFill>
                <a:latin typeface="Calibri"/>
                <a:cs typeface="Calibri"/>
              </a:rPr>
              <a:t>Searching </a:t>
            </a:r>
            <a:r>
              <a:rPr lang="en-AU" sz="2800" dirty="0" smtClean="0">
                <a:solidFill>
                  <a:srgbClr val="000090"/>
                </a:solidFill>
                <a:latin typeface="Calibri"/>
                <a:cs typeface="Calibri"/>
              </a:rPr>
              <a:t>for changes instead </a:t>
            </a:r>
            <a:r>
              <a:rPr lang="en-AU" sz="2800" smtClean="0">
                <a:solidFill>
                  <a:srgbClr val="000090"/>
                </a:solidFill>
                <a:latin typeface="Calibri"/>
                <a:cs typeface="Calibri"/>
              </a:rPr>
              <a:t>of searching </a:t>
            </a:r>
            <a:r>
              <a:rPr lang="en-AU" sz="2800" dirty="0" smtClean="0">
                <a:solidFill>
                  <a:srgbClr val="000090"/>
                </a:solidFill>
                <a:latin typeface="Calibri"/>
                <a:cs typeface="Calibri"/>
              </a:rPr>
              <a:t>for objects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002110" y="1189057"/>
            <a:ext cx="3141890" cy="369332"/>
          </a:xfrm>
          <a:prstGeom prst="rect">
            <a:avLst/>
          </a:prstGeom>
          <a:solidFill>
            <a:srgbClr val="E8E8F1"/>
          </a:solidFill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800" dirty="0" smtClean="0">
                <a:solidFill>
                  <a:srgbClr val="000090"/>
                </a:solidFill>
                <a:latin typeface="Calibri"/>
                <a:cs typeface="Calibri"/>
              </a:rPr>
              <a:t>graphics: Geoscience Australia</a:t>
            </a:r>
            <a:endParaRPr lang="en-US" sz="18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changes with big EO data?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56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Space </a:t>
            </a:r>
            <a:r>
              <a:rPr lang="pt-BR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first</a:t>
            </a:r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, time later </a:t>
            </a:r>
            <a:r>
              <a:rPr lang="pt-BR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or</a:t>
            </a:r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 time </a:t>
            </a:r>
            <a:r>
              <a:rPr lang="pt-BR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first</a:t>
            </a:r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, </a:t>
            </a:r>
            <a:r>
              <a:rPr lang="pt-BR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space</a:t>
            </a:r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 later? </a:t>
            </a:r>
            <a:endParaRPr lang="pt-BR" dirty="0">
              <a:solidFill>
                <a:schemeClr val="bg2">
                  <a:lumMod val="75000"/>
                </a:schemeClr>
              </a:solidFill>
              <a:latin typeface="Calibri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81942" y="1729946"/>
            <a:ext cx="3174667" cy="1200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srgbClr val="800000"/>
                </a:solidFill>
                <a:latin typeface="Calibri"/>
                <a:cs typeface="Calibri"/>
              </a:rPr>
              <a:t>Space first</a:t>
            </a:r>
            <a:r>
              <a:rPr lang="en-US" sz="2400" dirty="0" smtClean="0">
                <a:latin typeface="Calibri"/>
                <a:cs typeface="Calibri"/>
              </a:rPr>
              <a:t>: 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classify </a:t>
            </a: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images separately</a:t>
            </a: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Compare results in time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46" y="1223434"/>
            <a:ext cx="4868541" cy="332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9583" y="4424379"/>
            <a:ext cx="5704417" cy="2433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476250" y="4983263"/>
            <a:ext cx="3111499" cy="1200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800000"/>
                </a:solidFill>
                <a:latin typeface="Calibri"/>
                <a:cs typeface="Calibri"/>
              </a:rPr>
              <a:t>Time first</a:t>
            </a:r>
            <a:r>
              <a:rPr lang="en-US" sz="2400" dirty="0" smtClean="0">
                <a:latin typeface="Calibri"/>
                <a:cs typeface="Calibri"/>
              </a:rPr>
              <a:t>: 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classify </a:t>
            </a:r>
          </a:p>
          <a:p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t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ime series separately</a:t>
            </a: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Join results to get maps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492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 smtClean="0">
                <a:latin typeface="Calibri" charset="0"/>
              </a:rPr>
              <a:t>Space </a:t>
            </a:r>
            <a:r>
              <a:rPr lang="pt-BR" dirty="0" err="1" smtClean="0">
                <a:latin typeface="Calibri" charset="0"/>
              </a:rPr>
              <a:t>first</a:t>
            </a:r>
            <a:r>
              <a:rPr lang="pt-BR" dirty="0" smtClean="0">
                <a:latin typeface="Calibri" charset="0"/>
              </a:rPr>
              <a:t>, time later</a:t>
            </a:r>
            <a:endParaRPr lang="pt-BR" dirty="0"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583" y="1657350"/>
            <a:ext cx="8318500" cy="36237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05322" y="5533823"/>
            <a:ext cx="719902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High spatial resolution, low </a:t>
            </a:r>
            <a:r>
              <a:rPr lang="en-US" sz="280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temporal resolution </a:t>
            </a:r>
            <a:endParaRPr lang="en-US" sz="2800" dirty="0" smtClean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69795" y="6457890"/>
            <a:ext cx="227420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Hansen </a:t>
            </a:r>
            <a:r>
              <a:rPr lang="en-US" sz="2000" dirty="0">
                <a:latin typeface="Calibri"/>
                <a:cs typeface="Calibri"/>
              </a:rPr>
              <a:t>et al. (2013)</a:t>
            </a:r>
          </a:p>
        </p:txBody>
      </p:sp>
    </p:spTree>
    <p:extLst>
      <p:ext uri="{BB962C8B-B14F-4D97-AF65-F5344CB8AC3E}">
        <p14:creationId xmlns:p14="http://schemas.microsoft.com/office/powerpoint/2010/main" val="24488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RODES_MODIS_Stacked_L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418" y="941388"/>
            <a:ext cx="7789332" cy="4640264"/>
          </a:xfrm>
          <a:prstGeom prst="rect">
            <a:avLst/>
          </a:prstGeom>
        </p:spPr>
      </p:pic>
      <p:sp>
        <p:nvSpPr>
          <p:cNvPr id="6" name="Title 10"/>
          <p:cNvSpPr txBox="1">
            <a:spLocks/>
          </p:cNvSpPr>
          <p:nvPr/>
        </p:nvSpPr>
        <p:spPr bwMode="auto">
          <a:xfrm>
            <a:off x="84667" y="33338"/>
            <a:ext cx="9059333" cy="762000"/>
          </a:xfrm>
          <a:prstGeom prst="rect">
            <a:avLst/>
          </a:prstGeom>
          <a:solidFill>
            <a:srgbClr val="FFFFFF">
              <a:alpha val="64000"/>
            </a:srgb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Space first can lead to inconsistent land trajectories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784600" y="6488668"/>
            <a:ext cx="5359400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20000"/>
              </a:spcBef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1800" dirty="0" smtClean="0">
                <a:solidFill>
                  <a:srgbClr val="000066"/>
                </a:solidFill>
                <a:latin typeface="Calibri"/>
              </a:rPr>
              <a:t>Data sources: INPE, NASA. Analysis by M. </a:t>
            </a:r>
            <a:r>
              <a:rPr lang="en-US" sz="1800" dirty="0" err="1" smtClean="0">
                <a:solidFill>
                  <a:srgbClr val="000066"/>
                </a:solidFill>
                <a:latin typeface="Calibri"/>
              </a:rPr>
              <a:t>Buurman</a:t>
            </a:r>
            <a:endParaRPr lang="en-US" sz="1800" dirty="0" smtClean="0">
              <a:solidFill>
                <a:srgbClr val="000066"/>
              </a:solidFill>
              <a:latin typeface="Calibri"/>
            </a:endParaRPr>
          </a:p>
        </p:txBody>
      </p:sp>
      <p:sp>
        <p:nvSpPr>
          <p:cNvPr id="8" name="Title 10"/>
          <p:cNvSpPr txBox="1">
            <a:spLocks/>
          </p:cNvSpPr>
          <p:nvPr/>
        </p:nvSpPr>
        <p:spPr bwMode="auto">
          <a:xfrm>
            <a:off x="740834" y="5678488"/>
            <a:ext cx="7821084" cy="597429"/>
          </a:xfrm>
          <a:prstGeom prst="rect">
            <a:avLst/>
          </a:prstGeom>
          <a:solidFill>
            <a:srgbClr val="FFFFFF">
              <a:alpha val="64000"/>
            </a:srgb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>
              <a:defRPr/>
            </a:pPr>
            <a:r>
              <a:rPr lang="en-US" sz="2800" b="0" dirty="0" smtClean="0">
                <a:solidFill>
                  <a:schemeClr val="bg2">
                    <a:lumMod val="75000"/>
                  </a:schemeClr>
                </a:solidFill>
              </a:rPr>
              <a:t>MODIS land cover: unrealistic forest gains and losses </a:t>
            </a:r>
            <a:endParaRPr lang="en-US" sz="2800" b="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4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660" y="1460336"/>
            <a:ext cx="3835400" cy="509556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Hansen 2000 - Forest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06" y="2047320"/>
            <a:ext cx="4185894" cy="39345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7660" y="2047320"/>
            <a:ext cx="4056922" cy="393452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31766" y="1382908"/>
            <a:ext cx="3499306" cy="586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 spc="-100" baseline="0">
                <a:solidFill>
                  <a:srgbClr val="800000"/>
                </a:solidFill>
                <a:latin typeface="Calibri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2400" dirty="0" smtClean="0"/>
              <a:t>MODIS 2000 - Forest</a:t>
            </a:r>
            <a:endParaRPr lang="en-US" sz="2400" dirty="0"/>
          </a:p>
        </p:txBody>
      </p:sp>
      <p:sp>
        <p:nvSpPr>
          <p:cNvPr id="3" name="Oval 2"/>
          <p:cNvSpPr/>
          <p:nvPr/>
        </p:nvSpPr>
        <p:spPr bwMode="auto">
          <a:xfrm>
            <a:off x="2581419" y="3258257"/>
            <a:ext cx="975865" cy="999781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7046121" y="3168286"/>
            <a:ext cx="975865" cy="999781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85800" y="3810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/>
                <a:ea typeface="ＭＳ Ｐゴシック" charset="0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eaLnBrk="1" hangingPunct="1"/>
            <a:r>
              <a:rPr lang="pt-BR" kern="0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Space </a:t>
            </a:r>
            <a:r>
              <a:rPr lang="pt-BR" kern="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first</a:t>
            </a:r>
            <a:r>
              <a:rPr lang="pt-BR" kern="0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 </a:t>
            </a:r>
            <a:r>
              <a:rPr lang="pt-BR" kern="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can</a:t>
            </a:r>
            <a:r>
              <a:rPr lang="pt-BR" kern="0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 lead </a:t>
            </a:r>
            <a:r>
              <a:rPr lang="pt-BR" kern="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to</a:t>
            </a:r>
            <a:r>
              <a:rPr lang="pt-BR" kern="0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 </a:t>
            </a:r>
            <a:r>
              <a:rPr lang="pt-BR" kern="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inconsistencies</a:t>
            </a:r>
            <a:endParaRPr lang="pt-BR" kern="0" dirty="0">
              <a:solidFill>
                <a:schemeClr val="bg2">
                  <a:lumMod val="75000"/>
                </a:schemeClr>
              </a:solidFill>
              <a:latin typeface="Calibri" charset="0"/>
            </a:endParaRPr>
          </a:p>
        </p:txBody>
      </p:sp>
      <p:sp>
        <p:nvSpPr>
          <p:cNvPr id="10" name="Title 10"/>
          <p:cNvSpPr txBox="1">
            <a:spLocks/>
          </p:cNvSpPr>
          <p:nvPr/>
        </p:nvSpPr>
        <p:spPr bwMode="auto">
          <a:xfrm>
            <a:off x="831766" y="6059270"/>
            <a:ext cx="7821084" cy="597429"/>
          </a:xfrm>
          <a:prstGeom prst="rect">
            <a:avLst/>
          </a:prstGeom>
          <a:solidFill>
            <a:srgbClr val="FFFFFF">
              <a:alpha val="64000"/>
            </a:srgb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>
              <a:defRPr/>
            </a:pPr>
            <a:r>
              <a:rPr lang="en-US" sz="2800" b="0" dirty="0" smtClean="0">
                <a:solidFill>
                  <a:schemeClr val="bg2">
                    <a:lumMod val="75000"/>
                  </a:schemeClr>
                </a:solidFill>
              </a:rPr>
              <a:t>Disagreement in the Cerrado and </a:t>
            </a:r>
            <a:r>
              <a:rPr lang="en-US" sz="2800" b="0" dirty="0" err="1" smtClean="0">
                <a:solidFill>
                  <a:schemeClr val="bg2">
                    <a:lumMod val="75000"/>
                  </a:schemeClr>
                </a:solidFill>
              </a:rPr>
              <a:t>Caatinga</a:t>
            </a:r>
            <a:r>
              <a:rPr lang="en-US" sz="2800" b="0" dirty="0" smtClean="0">
                <a:solidFill>
                  <a:schemeClr val="bg2">
                    <a:lumMod val="75000"/>
                  </a:schemeClr>
                </a:solidFill>
              </a:rPr>
              <a:t>:</a:t>
            </a:r>
          </a:p>
          <a:p>
            <a:pPr algn="ctr">
              <a:defRPr/>
            </a:pPr>
            <a:r>
              <a:rPr lang="en-US" sz="2800" b="0" dirty="0" smtClean="0">
                <a:solidFill>
                  <a:schemeClr val="bg2">
                    <a:lumMod val="75000"/>
                  </a:schemeClr>
                </a:solidFill>
              </a:rPr>
              <a:t>Image season, spatial resolution?</a:t>
            </a:r>
            <a:endParaRPr lang="en-US" sz="2800" b="0" dirty="0">
              <a:solidFill>
                <a:srgbClr val="800000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696688" y="2797623"/>
            <a:ext cx="773788" cy="921268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8068821" y="2836879"/>
            <a:ext cx="773788" cy="921268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9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5564141"/>
              </p:ext>
            </p:extLst>
          </p:nvPr>
        </p:nvGraphicFramePr>
        <p:xfrm>
          <a:off x="1025138" y="1755243"/>
          <a:ext cx="7141350" cy="3863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0450"/>
                <a:gridCol w="2380450"/>
                <a:gridCol w="2380450"/>
              </a:tblGrid>
              <a:tr h="429262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Forest/Biomes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MODIS 2000 (</a:t>
                      </a:r>
                      <a:r>
                        <a:rPr lang="en-US" sz="2000" dirty="0" err="1" smtClean="0">
                          <a:latin typeface="Calibri" charset="0"/>
                          <a:ea typeface="Calibri" charset="0"/>
                          <a:cs typeface="Calibri" charset="0"/>
                        </a:rPr>
                        <a:t>Mha</a:t>
                      </a:r>
                      <a:r>
                        <a:rPr lang="en-US" sz="2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)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HANSEN 2000 (</a:t>
                      </a:r>
                      <a:r>
                        <a:rPr lang="en-US" sz="2000" dirty="0" err="1" smtClean="0">
                          <a:latin typeface="Calibri" charset="0"/>
                          <a:ea typeface="Calibri" charset="0"/>
                          <a:cs typeface="Calibri" charset="0"/>
                        </a:rPr>
                        <a:t>Mha</a:t>
                      </a:r>
                      <a:r>
                        <a:rPr lang="en-US" sz="2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)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 anchorCtr="1"/>
                </a:tc>
              </a:tr>
              <a:tr h="429262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Amazon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350.289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355.888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 anchorCtr="1"/>
                </a:tc>
              </a:tr>
              <a:tr h="429262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Calibri" charset="0"/>
                          <a:ea typeface="Calibri" charset="0"/>
                          <a:cs typeface="Calibri" charset="0"/>
                        </a:rPr>
                        <a:t>Caatinga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14.401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13.162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 anchorCtr="1"/>
                </a:tc>
              </a:tr>
              <a:tr h="429262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Cerrado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43.782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52.556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 anchorCtr="1"/>
                </a:tc>
              </a:tr>
              <a:tr h="429262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Mata </a:t>
                      </a:r>
                      <a:r>
                        <a:rPr lang="en-US" sz="2000" dirty="0" err="1" smtClean="0">
                          <a:latin typeface="Calibri" charset="0"/>
                          <a:ea typeface="Calibri" charset="0"/>
                          <a:cs typeface="Calibri" charset="0"/>
                        </a:rPr>
                        <a:t>Atlântica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33.630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37.318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 anchorCtr="1"/>
                </a:tc>
              </a:tr>
              <a:tr h="429262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Calibri" charset="0"/>
                          <a:ea typeface="Calibri" charset="0"/>
                          <a:cs typeface="Calibri" charset="0"/>
                        </a:rPr>
                        <a:t>Pantanal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5.363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4.905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 anchorCtr="1"/>
                </a:tc>
              </a:tr>
              <a:tr h="429262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Pampa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2.571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2.835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 anchorCtr="1"/>
                </a:tc>
              </a:tr>
              <a:tr h="429262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TOTAL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450.036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466.663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 anchorCtr="1"/>
                </a:tc>
              </a:tr>
              <a:tr h="429262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Legal Amazon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371.536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383.716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3676" y="310375"/>
            <a:ext cx="8229600" cy="990600"/>
          </a:xfrm>
        </p:spPr>
        <p:txBody>
          <a:bodyPr/>
          <a:lstStyle/>
          <a:p>
            <a:r>
              <a:rPr lang="en-US" dirty="0" smtClean="0"/>
              <a:t>MODIS and HANSEN: forest in Brazil in 2000</a:t>
            </a:r>
            <a:endParaRPr lang="en-US" dirty="0"/>
          </a:p>
        </p:txBody>
      </p:sp>
      <p:sp>
        <p:nvSpPr>
          <p:cNvPr id="6" name="Title 10"/>
          <p:cNvSpPr txBox="1">
            <a:spLocks/>
          </p:cNvSpPr>
          <p:nvPr/>
        </p:nvSpPr>
        <p:spPr bwMode="auto">
          <a:xfrm>
            <a:off x="831766" y="5993176"/>
            <a:ext cx="7761391" cy="663523"/>
          </a:xfrm>
          <a:prstGeom prst="rect">
            <a:avLst/>
          </a:prstGeom>
          <a:solidFill>
            <a:srgbClr val="FFFFFF">
              <a:alpha val="64000"/>
            </a:srgb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>
              <a:defRPr/>
            </a:pPr>
            <a:r>
              <a:rPr lang="en-US" sz="2800" b="0" dirty="0" smtClean="0">
                <a:solidFill>
                  <a:schemeClr val="bg2">
                    <a:lumMod val="75000"/>
                  </a:schemeClr>
                </a:solidFill>
              </a:rPr>
              <a:t>Strong total and spatial disagreement in the Cerrado, spatial disagreement in the </a:t>
            </a:r>
            <a:r>
              <a:rPr lang="en-US" sz="2800" b="0" dirty="0" err="1" smtClean="0">
                <a:solidFill>
                  <a:schemeClr val="bg2">
                    <a:lumMod val="75000"/>
                  </a:schemeClr>
                </a:solidFill>
              </a:rPr>
              <a:t>Caatinga</a:t>
            </a:r>
            <a:endParaRPr lang="en-US" sz="2800" b="0" dirty="0" smtClean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53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786" y="1554163"/>
            <a:ext cx="8404225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Shape 7"/>
          <p:cNvSpPr txBox="1">
            <a:spLocks noChangeArrowheads="1"/>
          </p:cNvSpPr>
          <p:nvPr/>
        </p:nvSpPr>
        <p:spPr bwMode="auto">
          <a:xfrm>
            <a:off x="3041650" y="2571750"/>
            <a:ext cx="7747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Área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1</a:t>
            </a:r>
          </a:p>
        </p:txBody>
      </p:sp>
      <p:sp>
        <p:nvSpPr>
          <p:cNvPr id="22533" name="TextShape 8"/>
          <p:cNvSpPr txBox="1">
            <a:spLocks noChangeArrowheads="1"/>
          </p:cNvSpPr>
          <p:nvPr/>
        </p:nvSpPr>
        <p:spPr bwMode="auto">
          <a:xfrm>
            <a:off x="2986088" y="3833813"/>
            <a:ext cx="7747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Área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2</a:t>
            </a:r>
          </a:p>
        </p:txBody>
      </p:sp>
      <p:sp>
        <p:nvSpPr>
          <p:cNvPr id="22534" name="TextShape 9"/>
          <p:cNvSpPr txBox="1">
            <a:spLocks noChangeArrowheads="1"/>
          </p:cNvSpPr>
          <p:nvPr/>
        </p:nvSpPr>
        <p:spPr bwMode="auto">
          <a:xfrm>
            <a:off x="2959100" y="5059363"/>
            <a:ext cx="7747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Área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3</a:t>
            </a:r>
          </a:p>
        </p:txBody>
      </p:sp>
      <p:sp>
        <p:nvSpPr>
          <p:cNvPr id="2253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first, space later</a:t>
            </a:r>
            <a:endParaRPr lang="en-US" dirty="0"/>
          </a:p>
        </p:txBody>
      </p:sp>
      <p:sp>
        <p:nvSpPr>
          <p:cNvPr id="22537" name="TextShape 3"/>
          <p:cNvSpPr txBox="1">
            <a:spLocks noChangeArrowheads="1"/>
          </p:cNvSpPr>
          <p:nvPr/>
        </p:nvSpPr>
        <p:spPr bwMode="auto">
          <a:xfrm>
            <a:off x="6270625" y="2878138"/>
            <a:ext cx="12128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Forest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38" name="TextShape 5"/>
          <p:cNvSpPr txBox="1">
            <a:spLocks noChangeArrowheads="1"/>
          </p:cNvSpPr>
          <p:nvPr/>
        </p:nvSpPr>
        <p:spPr bwMode="auto">
          <a:xfrm>
            <a:off x="6266988" y="1140082"/>
            <a:ext cx="1374775" cy="547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Pasture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39" name="TextShape 3"/>
          <p:cNvSpPr txBox="1">
            <a:spLocks noChangeArrowheads="1"/>
          </p:cNvSpPr>
          <p:nvPr/>
        </p:nvSpPr>
        <p:spPr bwMode="auto">
          <a:xfrm>
            <a:off x="5016500" y="1152986"/>
            <a:ext cx="1222375" cy="57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Forest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40" name="TextShape 3"/>
          <p:cNvSpPr txBox="1">
            <a:spLocks noChangeArrowheads="1"/>
          </p:cNvSpPr>
          <p:nvPr/>
        </p:nvSpPr>
        <p:spPr bwMode="auto">
          <a:xfrm>
            <a:off x="5065713" y="4187825"/>
            <a:ext cx="12128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Forest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41" name="TextShape 4"/>
          <p:cNvSpPr txBox="1">
            <a:spLocks noChangeArrowheads="1"/>
          </p:cNvSpPr>
          <p:nvPr/>
        </p:nvSpPr>
        <p:spPr bwMode="auto">
          <a:xfrm>
            <a:off x="7254875" y="4195763"/>
            <a:ext cx="1154113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Agriculture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" name="TextShape 4"/>
          <p:cNvSpPr txBox="1">
            <a:spLocks noChangeArrowheads="1"/>
          </p:cNvSpPr>
          <p:nvPr/>
        </p:nvSpPr>
        <p:spPr bwMode="auto">
          <a:xfrm>
            <a:off x="7859883" y="1180086"/>
            <a:ext cx="1154113" cy="48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dirty="0" err="1" smtClean="0">
                <a:solidFill>
                  <a:srgbClr val="FF0000"/>
                </a:solidFill>
                <a:latin typeface="Calibri"/>
                <a:cs typeface="Calibri"/>
              </a:rPr>
              <a:t>Agric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6" name="CaixaDeTexto 3"/>
          <p:cNvSpPr txBox="1">
            <a:spLocks noChangeArrowheads="1"/>
          </p:cNvSpPr>
          <p:nvPr/>
        </p:nvSpPr>
        <p:spPr bwMode="auto">
          <a:xfrm>
            <a:off x="925133" y="5737225"/>
            <a:ext cx="7914067" cy="8302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ja-JP" sz="2400" dirty="0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Remote </a:t>
            </a:r>
            <a:r>
              <a:rPr lang="en-US" altLang="ja-JP" sz="2400" dirty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sensing </a:t>
            </a:r>
            <a:r>
              <a:rPr lang="en-US" altLang="ja-JP" sz="2400" dirty="0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time series with good resolution </a:t>
            </a:r>
            <a:r>
              <a:rPr lang="en-US" altLang="ja-JP" sz="2400" dirty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provide data for describing  landscape </a:t>
            </a:r>
            <a:r>
              <a:rPr lang="en-US" altLang="ja-JP" sz="2400" dirty="0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dynamics</a:t>
            </a:r>
            <a:endParaRPr lang="pt-BR" sz="2400" dirty="0">
              <a:solidFill>
                <a:srgbClr val="000066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17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</a:rPr>
              <a:t>How does our brain represent time?</a:t>
            </a:r>
            <a:endParaRPr lang="en-US" dirty="0">
              <a:latin typeface="Calibri" charset="0"/>
            </a:endParaRPr>
          </a:p>
        </p:txBody>
      </p:sp>
      <p:pic>
        <p:nvPicPr>
          <p:cNvPr id="9728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2595563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1268413"/>
            <a:ext cx="260508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0901" y="1268413"/>
            <a:ext cx="3049496" cy="3862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13"/>
          <p:cNvSpPr txBox="1"/>
          <p:nvPr/>
        </p:nvSpPr>
        <p:spPr>
          <a:xfrm>
            <a:off x="539750" y="5649384"/>
            <a:ext cx="8413750" cy="523105"/>
          </a:xfrm>
          <a:prstGeom prst="rect">
            <a:avLst/>
          </a:prstGeom>
          <a:solidFill>
            <a:srgbClr val="E1E6F1">
              <a:alpha val="83000"/>
            </a:srgbClr>
          </a:solidFill>
        </p:spPr>
        <p:txBody>
          <a:bodyPr wrap="square" lIns="91322" tIns="45663" rIns="91322" bIns="45663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…by means 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of </a:t>
            </a:r>
            <a:r>
              <a:rPr lang="en-US" sz="2800" dirty="0" smtClean="0">
                <a:solidFill>
                  <a:srgbClr val="800000"/>
                </a:solidFill>
                <a:latin typeface="Calibri"/>
                <a:cs typeface="Calibri"/>
              </a:rPr>
              <a:t>events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: relevant moments of change </a:t>
            </a:r>
            <a:endParaRPr lang="en-US" sz="28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960163" y="6488668"/>
            <a:ext cx="3183837" cy="369332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1800" dirty="0" smtClean="0">
                <a:solidFill>
                  <a:srgbClr val="000000"/>
                </a:solidFill>
                <a:latin typeface="Calibri"/>
                <a:cs typeface="Calibri"/>
              </a:rPr>
              <a:t>photos: Reginald </a:t>
            </a:r>
            <a:r>
              <a:rPr lang="en-GB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Gooledge</a:t>
            </a:r>
            <a:endParaRPr lang="en-GB" sz="18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527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Imagem 15" descr="seletiv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4381" y="0"/>
            <a:ext cx="2743200" cy="1838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78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4381" y="1905000"/>
            <a:ext cx="2743200" cy="167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7827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4381" y="3657600"/>
            <a:ext cx="2743200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5274381" y="0"/>
            <a:ext cx="2127250" cy="3714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350" tIns="45677" rIns="91350" bIns="45677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>
                <a:solidFill>
                  <a:srgbClr val="000000"/>
                </a:solidFill>
                <a:latin typeface="Calibri" charset="0"/>
                <a:cs typeface="+mn-cs"/>
              </a:rPr>
              <a:t>Exploração intensiva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960181" y="5791200"/>
            <a:ext cx="944563" cy="3714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350" tIns="45677" rIns="91350" bIns="45677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Floresta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5274381" y="3657600"/>
            <a:ext cx="2743200" cy="3698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91350" tIns="45677" rIns="91350" bIns="45677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Perda &gt;90% do dossel</a:t>
            </a:r>
          </a:p>
        </p:txBody>
      </p:sp>
      <p:pic>
        <p:nvPicPr>
          <p:cNvPr id="77831" name="Imagem 12" descr="corte_ras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4381" y="5410200"/>
            <a:ext cx="2743200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5274381" y="5410200"/>
            <a:ext cx="2743200" cy="3698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91350" tIns="45677" rIns="91350" bIns="45677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Corte raso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5274381" y="1905000"/>
            <a:ext cx="2743200" cy="3698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91350" tIns="45677" rIns="91350" bIns="45677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Perda &gt;50% do dossel</a:t>
            </a:r>
          </a:p>
        </p:txBody>
      </p:sp>
      <p:sp>
        <p:nvSpPr>
          <p:cNvPr id="71691" name="Seta para baixo 17"/>
          <p:cNvSpPr>
            <a:spLocks noChangeArrowheads="1"/>
          </p:cNvSpPr>
          <p:nvPr/>
        </p:nvSpPr>
        <p:spPr bwMode="auto">
          <a:xfrm>
            <a:off x="4879094" y="234597"/>
            <a:ext cx="304800" cy="6400800"/>
          </a:xfrm>
          <a:prstGeom prst="downArrow">
            <a:avLst>
              <a:gd name="adj1" fmla="val 50000"/>
              <a:gd name="adj2" fmla="val 49972"/>
            </a:avLst>
          </a:prstGeom>
          <a:solidFill>
            <a:schemeClr val="accent6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350" tIns="45677" rIns="91350" bIns="45677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2697339" y="936272"/>
            <a:ext cx="1272748" cy="523133"/>
          </a:xfrm>
          <a:prstGeom prst="rect">
            <a:avLst/>
          </a:prstGeom>
          <a:noFill/>
        </p:spPr>
        <p:txBody>
          <a:bodyPr wrap="none" lIns="91350" tIns="45677" rIns="91350" bIns="45677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 err="1">
                <a:solidFill>
                  <a:srgbClr val="003366"/>
                </a:solidFill>
                <a:latin typeface="Calibri" charset="0"/>
                <a:cs typeface="+mn-cs"/>
              </a:rPr>
              <a:t>Event</a:t>
            </a:r>
            <a:r>
              <a:rPr lang="pt-BR" sz="2800" dirty="0">
                <a:solidFill>
                  <a:srgbClr val="003366"/>
                </a:solidFill>
                <a:latin typeface="Calibri" charset="0"/>
                <a:cs typeface="+mn-cs"/>
              </a:rPr>
              <a:t> 1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1" y="0"/>
            <a:ext cx="4699000" cy="584689"/>
          </a:xfrm>
          <a:prstGeom prst="rect">
            <a:avLst/>
          </a:prstGeom>
          <a:solidFill>
            <a:srgbClr val="E1E6F1"/>
          </a:solidFill>
        </p:spPr>
        <p:txBody>
          <a:bodyPr wrap="square" lIns="91350" tIns="45677" rIns="91350" bIns="45677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Land </a:t>
            </a:r>
            <a:r>
              <a:rPr lang="pt-BR" sz="3200" dirty="0" err="1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trajectories</a:t>
            </a:r>
            <a:r>
              <a:rPr lang="pt-BR" sz="3200" dirty="0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 in </a:t>
            </a:r>
            <a:r>
              <a:rPr lang="pt-BR" sz="3200" dirty="0" err="1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forests</a:t>
            </a:r>
            <a:endParaRPr lang="pt-BR" sz="3200" dirty="0">
              <a:solidFill>
                <a:srgbClr val="00336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1695" name="Seta para a esquerda 24"/>
          <p:cNvSpPr>
            <a:spLocks noChangeArrowheads="1"/>
          </p:cNvSpPr>
          <p:nvPr/>
        </p:nvSpPr>
        <p:spPr bwMode="auto">
          <a:xfrm flipH="1">
            <a:off x="3871031" y="2466622"/>
            <a:ext cx="1066800" cy="304800"/>
          </a:xfrm>
          <a:prstGeom prst="leftArrow">
            <a:avLst>
              <a:gd name="adj1" fmla="val 50000"/>
              <a:gd name="adj2" fmla="val 50005"/>
            </a:avLst>
          </a:prstGeom>
          <a:solidFill>
            <a:schemeClr val="accent6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350" tIns="45677" rIns="91350" bIns="45677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1697" name="Seta para a esquerda 26"/>
          <p:cNvSpPr>
            <a:spLocks noChangeArrowheads="1"/>
          </p:cNvSpPr>
          <p:nvPr/>
        </p:nvSpPr>
        <p:spPr bwMode="auto">
          <a:xfrm flipH="1">
            <a:off x="3871031" y="4050947"/>
            <a:ext cx="1066800" cy="304800"/>
          </a:xfrm>
          <a:prstGeom prst="leftArrow">
            <a:avLst>
              <a:gd name="adj1" fmla="val 50000"/>
              <a:gd name="adj2" fmla="val 50005"/>
            </a:avLst>
          </a:prstGeom>
          <a:solidFill>
            <a:schemeClr val="accent6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350" tIns="45677" rIns="91350" bIns="45677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1699" name="Seta para a esquerda 28"/>
          <p:cNvSpPr>
            <a:spLocks noChangeArrowheads="1"/>
          </p:cNvSpPr>
          <p:nvPr/>
        </p:nvSpPr>
        <p:spPr bwMode="auto">
          <a:xfrm flipH="1">
            <a:off x="3871031" y="5417785"/>
            <a:ext cx="1066800" cy="304800"/>
          </a:xfrm>
          <a:prstGeom prst="leftArrow">
            <a:avLst>
              <a:gd name="adj1" fmla="val 50000"/>
              <a:gd name="adj2" fmla="val 50005"/>
            </a:avLst>
          </a:prstGeom>
          <a:solidFill>
            <a:schemeClr val="accent6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350" tIns="45677" rIns="91350" bIns="45677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7841" name="Imagem 15" descr="seletiv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4381" y="0"/>
            <a:ext cx="2951163" cy="1838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78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4381" y="1905000"/>
            <a:ext cx="2940050" cy="167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7843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4381" y="3657600"/>
            <a:ext cx="2940050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aixaDeTexto 24"/>
          <p:cNvSpPr txBox="1"/>
          <p:nvPr/>
        </p:nvSpPr>
        <p:spPr>
          <a:xfrm>
            <a:off x="8142111" y="776111"/>
            <a:ext cx="1001890" cy="584689"/>
          </a:xfrm>
          <a:prstGeom prst="rect">
            <a:avLst/>
          </a:prstGeom>
          <a:solidFill>
            <a:schemeClr val="accent6">
              <a:lumMod val="40000"/>
              <a:lumOff val="60000"/>
              <a:alpha val="78000"/>
            </a:schemeClr>
          </a:solidFill>
        </p:spPr>
        <p:txBody>
          <a:bodyPr wrap="square" lIns="91350" tIns="45677" rIns="91350" bIns="45677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8</a:t>
            </a:r>
            <a:r>
              <a:rPr lang="pt-BR" sz="3200" dirty="0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0%</a:t>
            </a:r>
            <a:endParaRPr lang="pt-BR" sz="3200" dirty="0">
              <a:solidFill>
                <a:srgbClr val="00336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5960181" y="5791200"/>
            <a:ext cx="944563" cy="3714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350" tIns="45677" rIns="91350" bIns="45677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Floresta </a:t>
            </a:r>
          </a:p>
        </p:txBody>
      </p:sp>
      <p:pic>
        <p:nvPicPr>
          <p:cNvPr id="77847" name="Imagem 12" descr="corte_ras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3269" y="5410200"/>
            <a:ext cx="2940050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eta para a esquerda 24"/>
          <p:cNvSpPr>
            <a:spLocks noChangeArrowheads="1"/>
          </p:cNvSpPr>
          <p:nvPr/>
        </p:nvSpPr>
        <p:spPr bwMode="auto">
          <a:xfrm flipH="1">
            <a:off x="3871031" y="882297"/>
            <a:ext cx="1066800" cy="304800"/>
          </a:xfrm>
          <a:prstGeom prst="leftArrow">
            <a:avLst>
              <a:gd name="adj1" fmla="val 50000"/>
              <a:gd name="adj2" fmla="val 50005"/>
            </a:avLst>
          </a:prstGeom>
          <a:solidFill>
            <a:schemeClr val="accent6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350" tIns="45677" rIns="91350" bIns="45677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3" name="CaixaDeTexto 20"/>
          <p:cNvSpPr txBox="1"/>
          <p:nvPr/>
        </p:nvSpPr>
        <p:spPr>
          <a:xfrm>
            <a:off x="2698927" y="2449160"/>
            <a:ext cx="1272748" cy="523133"/>
          </a:xfrm>
          <a:prstGeom prst="rect">
            <a:avLst/>
          </a:prstGeom>
          <a:noFill/>
        </p:spPr>
        <p:txBody>
          <a:bodyPr wrap="none" lIns="91350" tIns="45677" rIns="91350" bIns="45677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 err="1">
                <a:solidFill>
                  <a:srgbClr val="003366"/>
                </a:solidFill>
                <a:latin typeface="Calibri" charset="0"/>
                <a:cs typeface="+mn-cs"/>
              </a:rPr>
              <a:t>Event</a:t>
            </a:r>
            <a:r>
              <a:rPr lang="pt-BR" sz="2800" dirty="0">
                <a:solidFill>
                  <a:srgbClr val="003366"/>
                </a:solidFill>
                <a:latin typeface="Calibri" charset="0"/>
                <a:cs typeface="+mn-cs"/>
              </a:rPr>
              <a:t> 2</a:t>
            </a:r>
          </a:p>
        </p:txBody>
      </p:sp>
      <p:sp>
        <p:nvSpPr>
          <p:cNvPr id="34" name="CaixaDeTexto 20"/>
          <p:cNvSpPr txBox="1"/>
          <p:nvPr/>
        </p:nvSpPr>
        <p:spPr>
          <a:xfrm>
            <a:off x="2698927" y="3962047"/>
            <a:ext cx="1272748" cy="523133"/>
          </a:xfrm>
          <a:prstGeom prst="rect">
            <a:avLst/>
          </a:prstGeom>
          <a:noFill/>
        </p:spPr>
        <p:txBody>
          <a:bodyPr wrap="none" lIns="91350" tIns="45677" rIns="91350" bIns="45677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 err="1">
                <a:solidFill>
                  <a:srgbClr val="003366"/>
                </a:solidFill>
                <a:latin typeface="Calibri" charset="0"/>
                <a:cs typeface="+mn-cs"/>
              </a:rPr>
              <a:t>Event</a:t>
            </a:r>
            <a:r>
              <a:rPr lang="pt-BR" sz="2800" dirty="0">
                <a:solidFill>
                  <a:srgbClr val="003366"/>
                </a:solidFill>
                <a:latin typeface="Calibri" charset="0"/>
                <a:cs typeface="+mn-cs"/>
              </a:rPr>
              <a:t> 3</a:t>
            </a:r>
          </a:p>
        </p:txBody>
      </p:sp>
      <p:sp>
        <p:nvSpPr>
          <p:cNvPr id="35" name="CaixaDeTexto 20"/>
          <p:cNvSpPr txBox="1"/>
          <p:nvPr/>
        </p:nvSpPr>
        <p:spPr>
          <a:xfrm>
            <a:off x="2697339" y="5473347"/>
            <a:ext cx="1274526" cy="523133"/>
          </a:xfrm>
          <a:prstGeom prst="rect">
            <a:avLst/>
          </a:prstGeom>
          <a:noFill/>
        </p:spPr>
        <p:txBody>
          <a:bodyPr wrap="none" lIns="91350" tIns="45677" rIns="91350" bIns="45677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 err="1">
                <a:solidFill>
                  <a:srgbClr val="003366"/>
                </a:solidFill>
                <a:latin typeface="Calibri" charset="0"/>
                <a:cs typeface="+mn-cs"/>
              </a:rPr>
              <a:t>Event</a:t>
            </a:r>
            <a:r>
              <a:rPr lang="pt-BR" sz="2800" dirty="0">
                <a:solidFill>
                  <a:srgbClr val="003366"/>
                </a:solidFill>
                <a:latin typeface="Calibri" charset="0"/>
                <a:cs typeface="+mn-cs"/>
              </a:rPr>
              <a:t> 4</a:t>
            </a:r>
          </a:p>
        </p:txBody>
      </p:sp>
      <p:sp>
        <p:nvSpPr>
          <p:cNvPr id="36" name="CaixaDeTexto 23"/>
          <p:cNvSpPr txBox="1"/>
          <p:nvPr/>
        </p:nvSpPr>
        <p:spPr>
          <a:xfrm>
            <a:off x="0" y="6118089"/>
            <a:ext cx="4546599" cy="584689"/>
          </a:xfrm>
          <a:prstGeom prst="rect">
            <a:avLst/>
          </a:prstGeom>
          <a:solidFill>
            <a:srgbClr val="E1E6F1"/>
          </a:solidFill>
        </p:spPr>
        <p:txBody>
          <a:bodyPr wrap="square" lIns="91350" tIns="45677" rIns="91350" bIns="45677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 err="1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Events</a:t>
            </a:r>
            <a:r>
              <a:rPr lang="pt-BR" sz="3200" dirty="0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 </a:t>
            </a:r>
            <a:r>
              <a:rPr lang="pt-BR" sz="3200" dirty="0" err="1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of</a:t>
            </a:r>
            <a:r>
              <a:rPr lang="pt-BR" sz="3200" dirty="0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 </a:t>
            </a:r>
            <a:r>
              <a:rPr lang="pt-BR" sz="3200" dirty="0" err="1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forest</a:t>
            </a:r>
            <a:r>
              <a:rPr lang="pt-BR" sz="3200" dirty="0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 cover </a:t>
            </a:r>
            <a:r>
              <a:rPr lang="pt-BR" sz="3200" dirty="0" err="1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loss</a:t>
            </a:r>
            <a:endParaRPr lang="pt-BR" sz="3200" dirty="0">
              <a:solidFill>
                <a:srgbClr val="00336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7" name="CaixaDeTexto 24"/>
          <p:cNvSpPr txBox="1"/>
          <p:nvPr/>
        </p:nvSpPr>
        <p:spPr>
          <a:xfrm>
            <a:off x="8223957" y="2480733"/>
            <a:ext cx="920043" cy="584689"/>
          </a:xfrm>
          <a:prstGeom prst="rect">
            <a:avLst/>
          </a:prstGeom>
          <a:solidFill>
            <a:schemeClr val="accent6">
              <a:lumMod val="40000"/>
              <a:lumOff val="60000"/>
              <a:alpha val="78000"/>
            </a:schemeClr>
          </a:solidFill>
        </p:spPr>
        <p:txBody>
          <a:bodyPr wrap="square" lIns="91350" tIns="45677" rIns="91350" bIns="45677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50%</a:t>
            </a:r>
            <a:endParaRPr lang="pt-BR" sz="3200" dirty="0">
              <a:solidFill>
                <a:srgbClr val="00336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8" name="CaixaDeTexto 24"/>
          <p:cNvSpPr txBox="1"/>
          <p:nvPr/>
        </p:nvSpPr>
        <p:spPr>
          <a:xfrm>
            <a:off x="8223957" y="4213577"/>
            <a:ext cx="920043" cy="584689"/>
          </a:xfrm>
          <a:prstGeom prst="rect">
            <a:avLst/>
          </a:prstGeom>
          <a:solidFill>
            <a:schemeClr val="accent6">
              <a:lumMod val="40000"/>
              <a:lumOff val="60000"/>
              <a:alpha val="78000"/>
            </a:schemeClr>
          </a:solidFill>
        </p:spPr>
        <p:txBody>
          <a:bodyPr wrap="square" lIns="91350" tIns="45677" rIns="91350" bIns="45677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1</a:t>
            </a:r>
            <a:r>
              <a:rPr lang="pt-BR" sz="3200" dirty="0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0%</a:t>
            </a:r>
            <a:endParaRPr lang="pt-BR" sz="3200" dirty="0">
              <a:solidFill>
                <a:srgbClr val="00336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CaixaDeTexto 24"/>
          <p:cNvSpPr txBox="1"/>
          <p:nvPr/>
        </p:nvSpPr>
        <p:spPr>
          <a:xfrm>
            <a:off x="8223957" y="5692421"/>
            <a:ext cx="920043" cy="584689"/>
          </a:xfrm>
          <a:prstGeom prst="rect">
            <a:avLst/>
          </a:prstGeom>
          <a:solidFill>
            <a:schemeClr val="accent6">
              <a:lumMod val="40000"/>
              <a:lumOff val="60000"/>
              <a:alpha val="78000"/>
            </a:schemeClr>
          </a:solidFill>
        </p:spPr>
        <p:txBody>
          <a:bodyPr wrap="square" lIns="91350" tIns="45677" rIns="91350" bIns="45677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0%</a:t>
            </a:r>
            <a:endParaRPr lang="pt-BR" sz="3200" dirty="0">
              <a:solidFill>
                <a:srgbClr val="003366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7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938838" y="6488113"/>
            <a:ext cx="320516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source: INPE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0" y="0"/>
            <a:ext cx="9143999" cy="745143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sz="3000" dirty="0" smtClean="0">
                <a:solidFill>
                  <a:srgbClr val="00005E"/>
                </a:solidFill>
                <a:latin typeface="Calibri" charset="0"/>
              </a:rPr>
              <a:t>Tropical </a:t>
            </a:r>
            <a:r>
              <a:rPr lang="pt-BR" sz="3000" dirty="0" err="1" smtClean="0">
                <a:solidFill>
                  <a:srgbClr val="00005E"/>
                </a:solidFill>
                <a:latin typeface="Calibri" charset="0"/>
              </a:rPr>
              <a:t>forest</a:t>
            </a:r>
            <a:r>
              <a:rPr lang="pt-BR" sz="3000" dirty="0" smtClean="0">
                <a:solidFill>
                  <a:srgbClr val="00005E"/>
                </a:solidFill>
                <a:latin typeface="Calibri" charset="0"/>
              </a:rPr>
              <a:t>: </a:t>
            </a:r>
            <a:r>
              <a:rPr lang="pt-BR" sz="3000" dirty="0" err="1" smtClean="0">
                <a:solidFill>
                  <a:srgbClr val="00005E"/>
                </a:solidFill>
                <a:latin typeface="Calibri" charset="0"/>
              </a:rPr>
              <a:t>stable</a:t>
            </a:r>
            <a:r>
              <a:rPr lang="pt-BR" sz="3000" dirty="0" smtClean="0">
                <a:solidFill>
                  <a:srgbClr val="00005E"/>
                </a:solidFill>
                <a:latin typeface="Calibri" charset="0"/>
              </a:rPr>
              <a:t> </a:t>
            </a:r>
            <a:r>
              <a:rPr lang="pt-BR" sz="3000" dirty="0" err="1" smtClean="0">
                <a:solidFill>
                  <a:srgbClr val="00005E"/>
                </a:solidFill>
                <a:latin typeface="Calibri" charset="0"/>
              </a:rPr>
              <a:t>signal</a:t>
            </a:r>
            <a:r>
              <a:rPr lang="pt-BR" sz="3000" dirty="0" smtClean="0">
                <a:solidFill>
                  <a:srgbClr val="00005E"/>
                </a:solidFill>
                <a:latin typeface="Calibri" charset="0"/>
              </a:rPr>
              <a:t> + </a:t>
            </a:r>
            <a:r>
              <a:rPr lang="pt-BR" sz="3000" dirty="0" err="1" smtClean="0">
                <a:solidFill>
                  <a:srgbClr val="00005E"/>
                </a:solidFill>
                <a:latin typeface="Calibri" charset="0"/>
              </a:rPr>
              <a:t>low</a:t>
            </a:r>
            <a:r>
              <a:rPr lang="pt-BR" sz="3000" dirty="0" smtClean="0">
                <a:solidFill>
                  <a:srgbClr val="00005E"/>
                </a:solidFill>
                <a:latin typeface="Calibri" charset="0"/>
              </a:rPr>
              <a:t> </a:t>
            </a:r>
            <a:r>
              <a:rPr lang="pt-BR" sz="3000" dirty="0" err="1" smtClean="0">
                <a:solidFill>
                  <a:srgbClr val="00005E"/>
                </a:solidFill>
                <a:latin typeface="Calibri" charset="0"/>
              </a:rPr>
              <a:t>seasonal</a:t>
            </a:r>
            <a:r>
              <a:rPr lang="pt-BR" sz="3000" dirty="0" smtClean="0">
                <a:solidFill>
                  <a:srgbClr val="00005E"/>
                </a:solidFill>
                <a:latin typeface="Calibri" charset="0"/>
              </a:rPr>
              <a:t> </a:t>
            </a:r>
            <a:r>
              <a:rPr lang="pt-BR" sz="3000" dirty="0" err="1" smtClean="0">
                <a:solidFill>
                  <a:srgbClr val="00005E"/>
                </a:solidFill>
                <a:latin typeface="Calibri" charset="0"/>
              </a:rPr>
              <a:t>change</a:t>
            </a:r>
            <a:r>
              <a:rPr lang="pt-BR" sz="3000" dirty="0" smtClean="0">
                <a:solidFill>
                  <a:srgbClr val="00005E"/>
                </a:solidFill>
                <a:latin typeface="Calibri" charset="0"/>
              </a:rPr>
              <a:t> </a:t>
            </a:r>
            <a:endParaRPr lang="pt-BR" sz="3000" dirty="0">
              <a:solidFill>
                <a:srgbClr val="00005E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2441"/>
            <a:ext cx="9144000" cy="6275559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582153" y="1794692"/>
            <a:ext cx="2278540" cy="989539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dirty="0" err="1" smtClean="0">
                <a:solidFill>
                  <a:srgbClr val="00005E"/>
                </a:solidFill>
                <a:latin typeface="Calibri" charset="0"/>
              </a:rPr>
              <a:t>One</a:t>
            </a:r>
            <a:r>
              <a:rPr lang="pt-BR" sz="2400" dirty="0" smtClean="0">
                <a:solidFill>
                  <a:srgbClr val="00005E"/>
                </a:solidFill>
                <a:latin typeface="Calibri" charset="0"/>
              </a:rPr>
              <a:t> </a:t>
            </a:r>
            <a:r>
              <a:rPr lang="pt-BR" sz="2400" dirty="0" err="1" smtClean="0">
                <a:solidFill>
                  <a:srgbClr val="00005E"/>
                </a:solidFill>
                <a:latin typeface="Calibri" charset="0"/>
              </a:rPr>
              <a:t>sample</a:t>
            </a:r>
            <a:r>
              <a:rPr lang="pt-BR" sz="2400" dirty="0" smtClean="0">
                <a:solidFill>
                  <a:srgbClr val="00005E"/>
                </a:solidFill>
                <a:latin typeface="Calibri" charset="0"/>
              </a:rPr>
              <a:t> per </a:t>
            </a:r>
            <a:r>
              <a:rPr lang="pt-BR" sz="2400" dirty="0" err="1" smtClean="0">
                <a:solidFill>
                  <a:srgbClr val="00005E"/>
                </a:solidFill>
                <a:latin typeface="Calibri" charset="0"/>
              </a:rPr>
              <a:t>year</a:t>
            </a:r>
            <a:r>
              <a:rPr lang="pt-BR" sz="2400" dirty="0" smtClean="0">
                <a:solidFill>
                  <a:srgbClr val="00005E"/>
                </a:solidFill>
                <a:latin typeface="Calibri" charset="0"/>
              </a:rPr>
              <a:t> (PRODES)</a:t>
            </a:r>
            <a:endParaRPr lang="pt-BR" sz="2400" dirty="0">
              <a:solidFill>
                <a:srgbClr val="00005E"/>
              </a:solidFill>
              <a:latin typeface="Calibri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900333" y="3375918"/>
            <a:ext cx="2243667" cy="400110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2000" dirty="0" smtClean="0">
                <a:solidFill>
                  <a:srgbClr val="000000"/>
                </a:solidFill>
                <a:latin typeface="Calibri"/>
                <a:cs typeface="Calibri"/>
              </a:rPr>
              <a:t>graphics: LAF/INPE</a:t>
            </a:r>
            <a:endParaRPr lang="en-GB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652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With many thanks to the </a:t>
            </a:r>
            <a:r>
              <a:rPr lang="en-US" dirty="0" err="1" smtClean="0"/>
              <a:t>esensing</a:t>
            </a:r>
            <a:r>
              <a:rPr lang="en-US" dirty="0" smtClean="0"/>
              <a:t> team…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892" y="3637987"/>
            <a:ext cx="1476000" cy="1781192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852963" y="5517135"/>
            <a:ext cx="1542929" cy="338554"/>
          </a:xfrm>
          <a:prstGeom prst="rect">
            <a:avLst/>
          </a:prstGeom>
          <a:solidFill>
            <a:srgbClr val="DDE1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1600" dirty="0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Ricardo </a:t>
            </a:r>
            <a:r>
              <a:rPr lang="en-US" sz="1600" dirty="0" err="1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Cartaxo</a:t>
            </a:r>
            <a:endParaRPr lang="en-US" sz="1600" dirty="0" smtClean="0">
              <a:solidFill>
                <a:srgbClr val="000066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73434" y="1153915"/>
            <a:ext cx="1440000" cy="1779646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73434" y="3075265"/>
            <a:ext cx="1440000" cy="338554"/>
          </a:xfrm>
          <a:prstGeom prst="rect">
            <a:avLst/>
          </a:prstGeom>
          <a:solidFill>
            <a:srgbClr val="DDE1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1600" dirty="0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Victor </a:t>
            </a:r>
            <a:r>
              <a:rPr lang="en-US" sz="1600" dirty="0" err="1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Maus</a:t>
            </a:r>
            <a:endParaRPr lang="en-US" sz="1600" dirty="0" smtClean="0">
              <a:solidFill>
                <a:srgbClr val="000066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375160" y="5525428"/>
            <a:ext cx="1796816" cy="338554"/>
          </a:xfrm>
          <a:prstGeom prst="rect">
            <a:avLst/>
          </a:prstGeom>
          <a:solidFill>
            <a:srgbClr val="DDE1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1600" dirty="0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Luiz F. Assis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396500" y="3075265"/>
            <a:ext cx="1586285" cy="338554"/>
          </a:xfrm>
          <a:prstGeom prst="rect">
            <a:avLst/>
          </a:prstGeom>
          <a:solidFill>
            <a:srgbClr val="DDE1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1600" dirty="0" err="1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Lúbia</a:t>
            </a:r>
            <a:r>
              <a:rPr lang="en-US" sz="1600" dirty="0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Vinhas</a:t>
            </a:r>
            <a:endParaRPr lang="en-US" sz="1600" dirty="0" smtClean="0">
              <a:solidFill>
                <a:srgbClr val="000066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41" y="3641046"/>
            <a:ext cx="1607585" cy="1775074"/>
          </a:xfrm>
          <a:prstGeom prst="rect">
            <a:avLst/>
          </a:prstGeom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595174" y="5517135"/>
            <a:ext cx="1630775" cy="338554"/>
          </a:xfrm>
          <a:prstGeom prst="rect">
            <a:avLst/>
          </a:prstGeom>
          <a:solidFill>
            <a:srgbClr val="DDE1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1600" dirty="0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Gilberto </a:t>
            </a:r>
            <a:r>
              <a:rPr lang="en-US" sz="1600" dirty="0" err="1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Ribeiro</a:t>
            </a:r>
            <a:endParaRPr lang="en-US" sz="1600" dirty="0" smtClean="0">
              <a:solidFill>
                <a:srgbClr val="000066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4332754" y="5520621"/>
            <a:ext cx="1360823" cy="338554"/>
          </a:xfrm>
          <a:prstGeom prst="rect">
            <a:avLst/>
          </a:prstGeom>
          <a:solidFill>
            <a:srgbClr val="DDE1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1600" dirty="0" err="1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Alber</a:t>
            </a:r>
            <a:r>
              <a:rPr lang="en-US" sz="1600" dirty="0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 Sanchez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2754" y="3644105"/>
            <a:ext cx="1360823" cy="17689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4833" y="3626286"/>
            <a:ext cx="1415727" cy="1804595"/>
          </a:xfrm>
          <a:prstGeom prst="rect">
            <a:avLst/>
          </a:prstGeom>
        </p:spPr>
      </p:pic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7555278" y="5525428"/>
            <a:ext cx="1405282" cy="338554"/>
          </a:xfrm>
          <a:prstGeom prst="rect">
            <a:avLst/>
          </a:prstGeom>
          <a:solidFill>
            <a:srgbClr val="DDE1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1600" dirty="0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Eduardo </a:t>
            </a:r>
            <a:r>
              <a:rPr lang="en-US" sz="1600" dirty="0" err="1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Llapa</a:t>
            </a:r>
            <a:endParaRPr lang="en-US" sz="1600" dirty="0" smtClean="0">
              <a:solidFill>
                <a:srgbClr val="000066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9758" y="3636867"/>
            <a:ext cx="1477261" cy="178343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9569" y="1153915"/>
            <a:ext cx="1474008" cy="178086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5984" y="1153915"/>
            <a:ext cx="1541035" cy="1779646"/>
          </a:xfrm>
          <a:prstGeom prst="rect">
            <a:avLst/>
          </a:prstGeom>
        </p:spPr>
      </p:pic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4165851" y="3075265"/>
            <a:ext cx="1519261" cy="338554"/>
          </a:xfrm>
          <a:prstGeom prst="rect">
            <a:avLst/>
          </a:prstGeom>
          <a:solidFill>
            <a:srgbClr val="DDE1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1600" dirty="0" err="1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Ieda</a:t>
            </a:r>
            <a:r>
              <a:rPr lang="en-US" sz="1600" dirty="0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Sanches</a:t>
            </a:r>
            <a:endParaRPr lang="en-US" sz="1600" dirty="0" smtClean="0">
              <a:solidFill>
                <a:srgbClr val="000066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6127" y="1153915"/>
            <a:ext cx="1398293" cy="1779646"/>
          </a:xfrm>
          <a:prstGeom prst="rect">
            <a:avLst/>
          </a:prstGeom>
        </p:spPr>
      </p:pic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5868178" y="3075265"/>
            <a:ext cx="1519261" cy="338554"/>
          </a:xfrm>
          <a:prstGeom prst="rect">
            <a:avLst/>
          </a:prstGeom>
          <a:solidFill>
            <a:srgbClr val="DDE1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1600" dirty="0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Isabel </a:t>
            </a:r>
            <a:r>
              <a:rPr lang="en-US" sz="1600" dirty="0" err="1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Escada</a:t>
            </a:r>
            <a:endParaRPr lang="en-US" sz="1600" dirty="0" smtClean="0">
              <a:solidFill>
                <a:srgbClr val="000066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1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712" y="1169153"/>
            <a:ext cx="1260848" cy="176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7570505" y="3075265"/>
            <a:ext cx="1519261" cy="338554"/>
          </a:xfrm>
          <a:prstGeom prst="rect">
            <a:avLst/>
          </a:prstGeom>
          <a:solidFill>
            <a:srgbClr val="DDE1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1600" dirty="0" err="1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Karine</a:t>
            </a:r>
            <a:r>
              <a:rPr lang="en-US" sz="1600" dirty="0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 Ferreira</a:t>
            </a:r>
          </a:p>
        </p:txBody>
      </p:sp>
    </p:spTree>
    <p:extLst>
      <p:ext uri="{BB962C8B-B14F-4D97-AF65-F5344CB8AC3E}">
        <p14:creationId xmlns:p14="http://schemas.microsoft.com/office/powerpoint/2010/main" val="62493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938838" y="6488113"/>
            <a:ext cx="320516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source: INPE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0" y="32773"/>
            <a:ext cx="9072880" cy="582441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sz="3000" dirty="0" smtClean="0">
                <a:solidFill>
                  <a:srgbClr val="00003F"/>
                </a:solidFill>
                <a:latin typeface="Calibri" charset="0"/>
              </a:rPr>
              <a:t>Single-</a:t>
            </a:r>
            <a:r>
              <a:rPr lang="pt-BR" sz="3000" dirty="0" err="1" smtClean="0">
                <a:solidFill>
                  <a:srgbClr val="00003F"/>
                </a:solidFill>
                <a:latin typeface="Calibri" charset="0"/>
              </a:rPr>
              <a:t>crop</a:t>
            </a:r>
            <a:r>
              <a:rPr lang="pt-BR" sz="3000" dirty="0" smtClean="0">
                <a:solidFill>
                  <a:srgbClr val="00003F"/>
                </a:solidFill>
                <a:latin typeface="Calibri" charset="0"/>
              </a:rPr>
              <a:t> </a:t>
            </a:r>
            <a:r>
              <a:rPr lang="pt-BR" sz="3000" dirty="0" err="1" smtClean="0">
                <a:solidFill>
                  <a:srgbClr val="00003F"/>
                </a:solidFill>
                <a:latin typeface="Calibri" charset="0"/>
              </a:rPr>
              <a:t>grain</a:t>
            </a:r>
            <a:r>
              <a:rPr lang="pt-BR" sz="3000" dirty="0" smtClean="0">
                <a:solidFill>
                  <a:srgbClr val="00003F"/>
                </a:solidFill>
                <a:latin typeface="Calibri" charset="0"/>
              </a:rPr>
              <a:t> </a:t>
            </a:r>
            <a:r>
              <a:rPr lang="pt-BR" sz="3000" dirty="0" err="1" smtClean="0">
                <a:solidFill>
                  <a:srgbClr val="00003F"/>
                </a:solidFill>
                <a:latin typeface="Calibri" charset="0"/>
              </a:rPr>
              <a:t>production</a:t>
            </a:r>
            <a:r>
              <a:rPr lang="pt-BR" sz="3000" dirty="0" smtClean="0">
                <a:solidFill>
                  <a:srgbClr val="00003F"/>
                </a:solidFill>
                <a:latin typeface="Calibri" charset="0"/>
              </a:rPr>
              <a:t> (60-120 </a:t>
            </a:r>
            <a:r>
              <a:rPr lang="pt-BR" sz="3000" dirty="0" err="1" smtClean="0">
                <a:solidFill>
                  <a:srgbClr val="00003F"/>
                </a:solidFill>
                <a:latin typeface="Calibri" charset="0"/>
              </a:rPr>
              <a:t>days</a:t>
            </a:r>
            <a:r>
              <a:rPr lang="pt-BR" sz="3000" dirty="0" smtClean="0">
                <a:solidFill>
                  <a:srgbClr val="00003F"/>
                </a:solidFill>
                <a:latin typeface="Calibri" charset="0"/>
              </a:rPr>
              <a:t>)</a:t>
            </a:r>
            <a:endParaRPr lang="pt-BR" sz="3000" dirty="0">
              <a:solidFill>
                <a:srgbClr val="00003F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8374"/>
            <a:ext cx="9144000" cy="6189625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582153" y="1966560"/>
            <a:ext cx="2278540" cy="989539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dirty="0" err="1" smtClean="0">
                <a:solidFill>
                  <a:srgbClr val="00005E"/>
                </a:solidFill>
                <a:latin typeface="Calibri" charset="0"/>
              </a:rPr>
              <a:t>One</a:t>
            </a:r>
            <a:r>
              <a:rPr lang="pt-BR" sz="2400" dirty="0" smtClean="0">
                <a:solidFill>
                  <a:srgbClr val="00005E"/>
                </a:solidFill>
                <a:latin typeface="Calibri" charset="0"/>
              </a:rPr>
              <a:t> </a:t>
            </a:r>
            <a:r>
              <a:rPr lang="pt-BR" sz="2400" dirty="0" err="1" smtClean="0">
                <a:solidFill>
                  <a:srgbClr val="00005E"/>
                </a:solidFill>
                <a:latin typeface="Calibri" charset="0"/>
              </a:rPr>
              <a:t>sample</a:t>
            </a:r>
            <a:r>
              <a:rPr lang="pt-BR" sz="2400" dirty="0" smtClean="0">
                <a:solidFill>
                  <a:srgbClr val="00005E"/>
                </a:solidFill>
                <a:latin typeface="Calibri" charset="0"/>
              </a:rPr>
              <a:t> per </a:t>
            </a:r>
            <a:r>
              <a:rPr lang="pt-BR" sz="2400" dirty="0" err="1" smtClean="0">
                <a:solidFill>
                  <a:srgbClr val="00005E"/>
                </a:solidFill>
                <a:latin typeface="Calibri" charset="0"/>
              </a:rPr>
              <a:t>month</a:t>
            </a:r>
            <a:r>
              <a:rPr lang="pt-BR" sz="2400" dirty="0" smtClean="0">
                <a:solidFill>
                  <a:srgbClr val="00005E"/>
                </a:solidFill>
                <a:latin typeface="Calibri" charset="0"/>
              </a:rPr>
              <a:t> (?)</a:t>
            </a:r>
            <a:endParaRPr lang="pt-BR" sz="2400" dirty="0">
              <a:solidFill>
                <a:srgbClr val="00005E"/>
              </a:solidFill>
              <a:latin typeface="Calibri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900333" y="3375918"/>
            <a:ext cx="2243667" cy="400110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2000" dirty="0" smtClean="0">
                <a:solidFill>
                  <a:srgbClr val="000000"/>
                </a:solidFill>
                <a:latin typeface="Calibri"/>
                <a:cs typeface="Calibri"/>
              </a:rPr>
              <a:t>graphics: LAF/INPE</a:t>
            </a:r>
            <a:endParaRPr lang="en-GB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8375"/>
            <a:ext cx="9144000" cy="618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938838" y="6488113"/>
            <a:ext cx="320516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source: INPE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0" y="9548"/>
            <a:ext cx="9144000" cy="544248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sz="32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Double-</a:t>
            </a:r>
            <a:r>
              <a:rPr lang="pt-BR" sz="32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cropping</a:t>
            </a:r>
            <a:r>
              <a:rPr lang="pt-BR" sz="32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: </a:t>
            </a:r>
            <a:r>
              <a:rPr lang="pt-BR" sz="32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soybeans</a:t>
            </a:r>
            <a:r>
              <a:rPr lang="pt-BR" sz="32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 + </a:t>
            </a:r>
            <a:r>
              <a:rPr lang="pt-BR" sz="32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corn</a:t>
            </a:r>
            <a:r>
              <a:rPr lang="pt-BR" sz="32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 </a:t>
            </a:r>
            <a:endParaRPr lang="pt-BR" sz="3200" dirty="0">
              <a:solidFill>
                <a:schemeClr val="bg2">
                  <a:lumMod val="75000"/>
                </a:schemeClr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5140"/>
            <a:ext cx="9144000" cy="6453937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582153" y="1966560"/>
            <a:ext cx="2278540" cy="989539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dirty="0" err="1" smtClean="0">
                <a:solidFill>
                  <a:srgbClr val="00005E"/>
                </a:solidFill>
                <a:latin typeface="Calibri" charset="0"/>
              </a:rPr>
              <a:t>Two</a:t>
            </a:r>
            <a:r>
              <a:rPr lang="pt-BR" sz="2400" dirty="0" smtClean="0">
                <a:solidFill>
                  <a:srgbClr val="00005E"/>
                </a:solidFill>
                <a:latin typeface="Calibri" charset="0"/>
              </a:rPr>
              <a:t> </a:t>
            </a:r>
            <a:r>
              <a:rPr lang="pt-BR" sz="2400" dirty="0" err="1" smtClean="0">
                <a:solidFill>
                  <a:srgbClr val="00005E"/>
                </a:solidFill>
                <a:latin typeface="Calibri" charset="0"/>
              </a:rPr>
              <a:t>samples</a:t>
            </a:r>
            <a:r>
              <a:rPr lang="pt-BR" sz="2400" dirty="0" smtClean="0">
                <a:solidFill>
                  <a:srgbClr val="00005E"/>
                </a:solidFill>
                <a:latin typeface="Calibri" charset="0"/>
              </a:rPr>
              <a:t> per </a:t>
            </a:r>
            <a:r>
              <a:rPr lang="pt-BR" sz="2400" dirty="0" err="1" smtClean="0">
                <a:solidFill>
                  <a:srgbClr val="00005E"/>
                </a:solidFill>
                <a:latin typeface="Calibri" charset="0"/>
              </a:rPr>
              <a:t>month</a:t>
            </a:r>
            <a:r>
              <a:rPr lang="pt-BR" sz="2400" dirty="0" smtClean="0">
                <a:solidFill>
                  <a:srgbClr val="00005E"/>
                </a:solidFill>
                <a:latin typeface="Calibri" charset="0"/>
              </a:rPr>
              <a:t> (?)</a:t>
            </a:r>
            <a:endParaRPr lang="pt-BR" sz="2400" dirty="0">
              <a:solidFill>
                <a:srgbClr val="00005E"/>
              </a:solidFill>
              <a:latin typeface="Calibri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900333" y="3375918"/>
            <a:ext cx="2243667" cy="400110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2000" dirty="0" smtClean="0">
                <a:solidFill>
                  <a:srgbClr val="000000"/>
                </a:solidFill>
                <a:latin typeface="Calibri"/>
                <a:cs typeface="Calibri"/>
              </a:rPr>
              <a:t>graphics: LAF/INPE</a:t>
            </a:r>
            <a:endParaRPr lang="en-GB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210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Espaço Reservado para Número de Slide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CA0DF773-D1A3-3F4B-B888-FC2889DA5C92}" type="slidenum">
              <a:rPr lang="pt-BR">
                <a:solidFill>
                  <a:srgbClr val="000000"/>
                </a:solidFill>
              </a:rPr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pt-BR">
              <a:solidFill>
                <a:srgbClr val="000000"/>
              </a:solidFill>
            </a:endParaRPr>
          </a:p>
        </p:txBody>
      </p:sp>
      <p:sp>
        <p:nvSpPr>
          <p:cNvPr id="123906" name="Rectangle 3"/>
          <p:cNvSpPr>
            <a:spLocks noGrp="1" noChangeArrowheads="1"/>
          </p:cNvSpPr>
          <p:nvPr>
            <p:ph type="title"/>
          </p:nvPr>
        </p:nvSpPr>
        <p:spPr>
          <a:xfrm>
            <a:off x="755320" y="336044"/>
            <a:ext cx="8153400" cy="762000"/>
          </a:xfrm>
        </p:spPr>
        <p:txBody>
          <a:bodyPr/>
          <a:lstStyle/>
          <a:p>
            <a:pPr eaLnBrk="1" hangingPunct="1"/>
            <a:r>
              <a:rPr lang="pt-BR" dirty="0" err="1" smtClean="0">
                <a:latin typeface="Calibri" charset="0"/>
              </a:rPr>
              <a:t>Crop</a:t>
            </a:r>
            <a:r>
              <a:rPr lang="pt-BR" dirty="0" smtClean="0">
                <a:latin typeface="Calibri" charset="0"/>
              </a:rPr>
              <a:t> </a:t>
            </a:r>
            <a:r>
              <a:rPr lang="pt-BR" dirty="0" err="1" smtClean="0">
                <a:latin typeface="Calibri" charset="0"/>
              </a:rPr>
              <a:t>conversion</a:t>
            </a:r>
            <a:r>
              <a:rPr lang="pt-BR" dirty="0" smtClean="0">
                <a:latin typeface="Calibri" charset="0"/>
              </a:rPr>
              <a:t>: </a:t>
            </a:r>
            <a:r>
              <a:rPr lang="pt-BR" dirty="0" err="1" smtClean="0">
                <a:latin typeface="Calibri" charset="0"/>
              </a:rPr>
              <a:t>from</a:t>
            </a:r>
            <a:r>
              <a:rPr lang="pt-BR" dirty="0" smtClean="0">
                <a:latin typeface="Calibri" charset="0"/>
              </a:rPr>
              <a:t> </a:t>
            </a:r>
            <a:r>
              <a:rPr lang="pt-BR" dirty="0" err="1" smtClean="0">
                <a:latin typeface="Calibri" charset="0"/>
              </a:rPr>
              <a:t>soy-corn</a:t>
            </a:r>
            <a:r>
              <a:rPr lang="pt-BR" dirty="0" smtClean="0">
                <a:latin typeface="Calibri" charset="0"/>
              </a:rPr>
              <a:t> </a:t>
            </a:r>
            <a:r>
              <a:rPr lang="pt-BR" dirty="0" err="1" smtClean="0">
                <a:latin typeface="Calibri" charset="0"/>
              </a:rPr>
              <a:t>to</a:t>
            </a:r>
            <a:r>
              <a:rPr lang="pt-BR" dirty="0" smtClean="0">
                <a:latin typeface="Calibri" charset="0"/>
              </a:rPr>
              <a:t> </a:t>
            </a:r>
            <a:r>
              <a:rPr lang="pt-BR" dirty="0" err="1" smtClean="0">
                <a:latin typeface="Calibri" charset="0"/>
              </a:rPr>
              <a:t>sugarcane</a:t>
            </a:r>
            <a:endParaRPr lang="pt-BR" dirty="0"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320" y="1098044"/>
            <a:ext cx="7191101" cy="5759956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900333" y="6457890"/>
            <a:ext cx="2243667" cy="400110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2000" dirty="0" smtClean="0">
                <a:solidFill>
                  <a:srgbClr val="000000"/>
                </a:solidFill>
                <a:latin typeface="Calibri"/>
                <a:cs typeface="Calibri"/>
              </a:rPr>
              <a:t>graphics: LAF/INPE</a:t>
            </a:r>
            <a:endParaRPr lang="en-GB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618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754253" y="368879"/>
            <a:ext cx="8228160" cy="639427"/>
          </a:xfrm>
          <a:ln/>
        </p:spPr>
        <p:txBody>
          <a:bodyPr tIns="25145"/>
          <a:lstStyle/>
          <a:p>
            <a:pPr>
              <a:lnSpc>
                <a:spcPct val="95000"/>
              </a:lnSpc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b="1" dirty="0">
                <a:solidFill>
                  <a:srgbClr val="003399"/>
                </a:solidFill>
                <a:latin typeface="Calibri"/>
                <a:cs typeface="Calibri"/>
              </a:rPr>
              <a:t>Land </a:t>
            </a:r>
            <a:r>
              <a:rPr lang="en-US" b="1" dirty="0" smtClean="0">
                <a:solidFill>
                  <a:srgbClr val="003399"/>
                </a:solidFill>
                <a:latin typeface="Calibri"/>
                <a:cs typeface="Calibri"/>
              </a:rPr>
              <a:t>trajectories</a:t>
            </a:r>
            <a:endParaRPr lang="en-US" b="1" dirty="0">
              <a:solidFill>
                <a:srgbClr val="003399"/>
              </a:solidFill>
              <a:latin typeface="Calibri"/>
              <a:cs typeface="Calibri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253" y="1090395"/>
            <a:ext cx="8034654" cy="288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769" y="4665019"/>
            <a:ext cx="2596123" cy="1742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0610" y="4701156"/>
            <a:ext cx="2754674" cy="1742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1416" y="4682434"/>
            <a:ext cx="2759311" cy="1761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50" name="Oval 6"/>
          <p:cNvSpPr>
            <a:spLocks noChangeArrowheads="1"/>
          </p:cNvSpPr>
          <p:nvPr/>
        </p:nvSpPr>
        <p:spPr bwMode="auto">
          <a:xfrm rot="780000">
            <a:off x="1179360" y="5052051"/>
            <a:ext cx="829440" cy="1409908"/>
          </a:xfrm>
          <a:prstGeom prst="ellipse">
            <a:avLst/>
          </a:prstGeom>
          <a:noFill/>
          <a:ln w="54720" cap="flat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151" name="Oval 7"/>
          <p:cNvSpPr>
            <a:spLocks noChangeArrowheads="1"/>
          </p:cNvSpPr>
          <p:nvPr/>
        </p:nvSpPr>
        <p:spPr bwMode="auto">
          <a:xfrm rot="780000">
            <a:off x="4527207" y="5067891"/>
            <a:ext cx="829440" cy="1409908"/>
          </a:xfrm>
          <a:prstGeom prst="ellipse">
            <a:avLst/>
          </a:prstGeom>
          <a:noFill/>
          <a:ln w="54720" cap="flat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152" name="Oval 8"/>
          <p:cNvSpPr>
            <a:spLocks noChangeArrowheads="1"/>
          </p:cNvSpPr>
          <p:nvPr/>
        </p:nvSpPr>
        <p:spPr bwMode="auto">
          <a:xfrm rot="780000">
            <a:off x="7542930" y="5135580"/>
            <a:ext cx="829440" cy="1409908"/>
          </a:xfrm>
          <a:prstGeom prst="ellipse">
            <a:avLst/>
          </a:prstGeom>
          <a:noFill/>
          <a:ln w="54720" cap="flat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508364" y="6453317"/>
            <a:ext cx="1176480" cy="40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 dirty="0">
                <a:solidFill>
                  <a:srgbClr val="003399"/>
                </a:solidFill>
                <a:latin typeface="Calibri"/>
              </a:rPr>
              <a:t>2001</a:t>
            </a: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3237107" y="6453317"/>
            <a:ext cx="1176480" cy="40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 dirty="0">
                <a:solidFill>
                  <a:srgbClr val="003399"/>
                </a:solidFill>
                <a:latin typeface="Calibri"/>
                <a:cs typeface="Calibri"/>
              </a:rPr>
              <a:t>2006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6227695" y="6453317"/>
            <a:ext cx="1176480" cy="40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 dirty="0">
                <a:solidFill>
                  <a:srgbClr val="003399"/>
                </a:solidFill>
                <a:latin typeface="Calibri"/>
                <a:cs typeface="Calibri"/>
              </a:rPr>
              <a:t>2013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586265" y="4260337"/>
            <a:ext cx="1591200" cy="40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 dirty="0">
                <a:solidFill>
                  <a:srgbClr val="003399"/>
                </a:solidFill>
                <a:latin typeface="Calibri"/>
              </a:rPr>
              <a:t>Forest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3181241" y="4267169"/>
            <a:ext cx="2669760" cy="40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 dirty="0">
                <a:solidFill>
                  <a:srgbClr val="003399"/>
                </a:solidFill>
                <a:latin typeface="Calibri"/>
                <a:cs typeface="Calibri"/>
              </a:rPr>
              <a:t>Single cropping</a:t>
            </a: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6180678" y="4267169"/>
            <a:ext cx="2669760" cy="40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>
                <a:solidFill>
                  <a:srgbClr val="003399"/>
                </a:solidFill>
                <a:latin typeface="Calibri"/>
                <a:cs typeface="Calibri"/>
              </a:rPr>
              <a:t>Double cropping</a:t>
            </a:r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 flipH="1">
            <a:off x="1658879" y="2796604"/>
            <a:ext cx="148403" cy="2926557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4267365" y="2873243"/>
            <a:ext cx="626400" cy="2812616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>
            <a:off x="7641143" y="2884120"/>
            <a:ext cx="338690" cy="2852046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162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219" y="4129283"/>
            <a:ext cx="3725221" cy="2424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7494" y="4092502"/>
            <a:ext cx="4020173" cy="2627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1" name="Line 3"/>
          <p:cNvSpPr>
            <a:spLocks noChangeShapeType="1"/>
          </p:cNvSpPr>
          <p:nvPr/>
        </p:nvSpPr>
        <p:spPr bwMode="auto">
          <a:xfrm>
            <a:off x="2819520" y="5557544"/>
            <a:ext cx="4230720" cy="249146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72" name="Oval 4"/>
          <p:cNvSpPr>
            <a:spLocks noChangeArrowheads="1"/>
          </p:cNvSpPr>
          <p:nvPr/>
        </p:nvSpPr>
        <p:spPr bwMode="auto">
          <a:xfrm rot="780000">
            <a:off x="2240640" y="4811545"/>
            <a:ext cx="829440" cy="1409908"/>
          </a:xfrm>
          <a:prstGeom prst="ellipse">
            <a:avLst/>
          </a:prstGeom>
          <a:noFill/>
          <a:ln w="54720" cap="flat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 rot="960000">
            <a:off x="6619768" y="5218940"/>
            <a:ext cx="1158954" cy="1432951"/>
          </a:xfrm>
          <a:prstGeom prst="ellipse">
            <a:avLst/>
          </a:prstGeom>
          <a:noFill/>
          <a:ln w="54720" cap="flat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title"/>
          </p:nvPr>
        </p:nvSpPr>
        <p:spPr>
          <a:xfrm>
            <a:off x="764836" y="391681"/>
            <a:ext cx="8228160" cy="639427"/>
          </a:xfrm>
          <a:ln/>
        </p:spPr>
        <p:txBody>
          <a:bodyPr tIns="25145"/>
          <a:lstStyle/>
          <a:p>
            <a:pPr>
              <a:lnSpc>
                <a:spcPct val="95000"/>
              </a:lnSpc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b="1" dirty="0" smtClean="0">
                <a:solidFill>
                  <a:srgbClr val="003399"/>
                </a:solidFill>
                <a:latin typeface="Calibri"/>
              </a:rPr>
              <a:t>Land trajectories: forest </a:t>
            </a:r>
            <a:r>
              <a:rPr lang="en-US" b="1" dirty="0">
                <a:solidFill>
                  <a:srgbClr val="003399"/>
                </a:solidFill>
                <a:latin typeface="Calibri"/>
              </a:rPr>
              <a:t>degradation</a:t>
            </a: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836" y="1042426"/>
            <a:ext cx="8082832" cy="2805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5104787" y="1586109"/>
            <a:ext cx="1440" cy="58038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4566941" y="1206847"/>
            <a:ext cx="1176480" cy="40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 dirty="0">
                <a:solidFill>
                  <a:srgbClr val="003399"/>
                </a:solidFill>
                <a:latin typeface="Calibri"/>
              </a:rPr>
              <a:t>2007</a:t>
            </a:r>
          </a:p>
        </p:txBody>
      </p:sp>
      <p:sp>
        <p:nvSpPr>
          <p:cNvPr id="7178" name="Line 10"/>
          <p:cNvSpPr>
            <a:spLocks noChangeShapeType="1"/>
          </p:cNvSpPr>
          <p:nvPr/>
        </p:nvSpPr>
        <p:spPr bwMode="auto">
          <a:xfrm>
            <a:off x="5967640" y="1576966"/>
            <a:ext cx="1440" cy="580380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5548952" y="1206847"/>
            <a:ext cx="1176480" cy="40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 dirty="0">
                <a:solidFill>
                  <a:srgbClr val="003399"/>
                </a:solidFill>
                <a:latin typeface="Calibri"/>
              </a:rPr>
              <a:t>2009</a:t>
            </a: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561281" y="6453318"/>
            <a:ext cx="1176480" cy="40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 dirty="0">
                <a:solidFill>
                  <a:srgbClr val="003399"/>
                </a:solidFill>
                <a:latin typeface="Calibri"/>
              </a:rPr>
              <a:t>2007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4573650" y="6453318"/>
            <a:ext cx="1176480" cy="40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 dirty="0">
                <a:solidFill>
                  <a:srgbClr val="003399"/>
                </a:solidFill>
                <a:latin typeface="Calibri"/>
              </a:rPr>
              <a:t>2009</a:t>
            </a: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1179019" y="1157745"/>
            <a:ext cx="3166560" cy="40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 dirty="0">
                <a:solidFill>
                  <a:srgbClr val="003399"/>
                </a:solidFill>
                <a:latin typeface="Calibri"/>
              </a:rPr>
              <a:t>EVI Time Series</a:t>
            </a:r>
          </a:p>
        </p:txBody>
      </p:sp>
    </p:spTree>
    <p:extLst>
      <p:ext uri="{BB962C8B-B14F-4D97-AF65-F5344CB8AC3E}">
        <p14:creationId xmlns:p14="http://schemas.microsoft.com/office/powerpoint/2010/main" val="13144106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670" y="1076279"/>
            <a:ext cx="8113891" cy="28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43670" y="432766"/>
            <a:ext cx="8228160" cy="639427"/>
          </a:xfrm>
          <a:ln/>
        </p:spPr>
        <p:txBody>
          <a:bodyPr tIns="25145"/>
          <a:lstStyle/>
          <a:p>
            <a:pPr>
              <a:lnSpc>
                <a:spcPct val="95000"/>
              </a:lnSpc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dirty="0" smtClean="0">
                <a:solidFill>
                  <a:srgbClr val="003399"/>
                </a:solidFill>
                <a:latin typeface="Calibri"/>
              </a:rPr>
              <a:t>Land trajectories: f</a:t>
            </a:r>
            <a:r>
              <a:rPr lang="en-US" b="1" dirty="0" smtClean="0">
                <a:solidFill>
                  <a:srgbClr val="003399"/>
                </a:solidFill>
                <a:latin typeface="Calibri"/>
              </a:rPr>
              <a:t>orest </a:t>
            </a:r>
            <a:r>
              <a:rPr lang="en-US" b="1" dirty="0">
                <a:solidFill>
                  <a:srgbClr val="003399"/>
                </a:solidFill>
                <a:latin typeface="Calibri"/>
              </a:rPr>
              <a:t>degradation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9403" y="3902785"/>
            <a:ext cx="4126933" cy="2883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670" y="4006023"/>
            <a:ext cx="3634070" cy="2488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7" name="Oval 5"/>
          <p:cNvSpPr>
            <a:spLocks noChangeArrowheads="1"/>
          </p:cNvSpPr>
          <p:nvPr/>
        </p:nvSpPr>
        <p:spPr bwMode="auto">
          <a:xfrm>
            <a:off x="2124000" y="4645928"/>
            <a:ext cx="862560" cy="1659054"/>
          </a:xfrm>
          <a:prstGeom prst="ellipse">
            <a:avLst/>
          </a:prstGeom>
          <a:noFill/>
          <a:ln w="54720" cap="flat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582224" y="6453317"/>
            <a:ext cx="1176480" cy="40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 dirty="0">
                <a:solidFill>
                  <a:srgbClr val="003399"/>
                </a:solidFill>
                <a:latin typeface="Calibri"/>
              </a:rPr>
              <a:t>2007</a:t>
            </a:r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5229493" y="2881041"/>
            <a:ext cx="1990080" cy="2819816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200" name="Oval 8"/>
          <p:cNvSpPr>
            <a:spLocks noChangeArrowheads="1"/>
          </p:cNvSpPr>
          <p:nvPr/>
        </p:nvSpPr>
        <p:spPr bwMode="auto">
          <a:xfrm>
            <a:off x="6552000" y="4977163"/>
            <a:ext cx="1160640" cy="1659054"/>
          </a:xfrm>
          <a:prstGeom prst="ellipse">
            <a:avLst/>
          </a:prstGeom>
          <a:noFill/>
          <a:ln w="54720" cap="flat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4645440" y="6453317"/>
            <a:ext cx="1244160" cy="40468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 dirty="0">
                <a:solidFill>
                  <a:srgbClr val="003399"/>
                </a:solidFill>
                <a:latin typeface="Calibri"/>
              </a:rPr>
              <a:t>2008</a:t>
            </a: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4926311" y="1576966"/>
            <a:ext cx="1440" cy="580380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4441380" y="1206847"/>
            <a:ext cx="1176480" cy="40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 dirty="0">
                <a:solidFill>
                  <a:srgbClr val="003399"/>
                </a:solidFill>
                <a:latin typeface="Calibri"/>
              </a:rPr>
              <a:t>2007</a:t>
            </a: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5904140" y="1576966"/>
            <a:ext cx="1440" cy="580380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5432535" y="1206847"/>
            <a:ext cx="1176480" cy="40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 dirty="0">
                <a:solidFill>
                  <a:srgbClr val="003399"/>
                </a:solidFill>
                <a:latin typeface="Calibri"/>
              </a:rPr>
              <a:t>2009</a:t>
            </a: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1066096" y="1172283"/>
            <a:ext cx="3166560" cy="40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 dirty="0">
                <a:solidFill>
                  <a:srgbClr val="003399"/>
                </a:solidFill>
                <a:latin typeface="Calibri"/>
              </a:rPr>
              <a:t>EVI Time Series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7381440" y="3910011"/>
            <a:ext cx="1658880" cy="40468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 dirty="0">
                <a:solidFill>
                  <a:srgbClr val="003399"/>
                </a:solidFill>
                <a:latin typeface="Calibri"/>
              </a:rPr>
              <a:t>PRODES</a:t>
            </a:r>
          </a:p>
        </p:txBody>
      </p:sp>
    </p:spTree>
    <p:extLst>
      <p:ext uri="{BB962C8B-B14F-4D97-AF65-F5344CB8AC3E}">
        <p14:creationId xmlns:p14="http://schemas.microsoft.com/office/powerpoint/2010/main" val="12167610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" descr="ex3_tm20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4365625"/>
            <a:ext cx="415925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5" descr="ex3_tm20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7000" y="4292600"/>
            <a:ext cx="393065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trajectories: deforestation events</a:t>
            </a:r>
            <a:endParaRPr lang="en-US" dirty="0"/>
          </a:p>
        </p:txBody>
      </p:sp>
      <p:sp>
        <p:nvSpPr>
          <p:cNvPr id="7" name="CaixaDeTexto 13"/>
          <p:cNvSpPr txBox="1"/>
          <p:nvPr/>
        </p:nvSpPr>
        <p:spPr>
          <a:xfrm>
            <a:off x="611188" y="6356504"/>
            <a:ext cx="1296987" cy="523875"/>
          </a:xfrm>
          <a:prstGeom prst="rect">
            <a:avLst/>
          </a:prstGeom>
          <a:solidFill>
            <a:schemeClr val="accent2">
              <a:lumMod val="40000"/>
              <a:lumOff val="60000"/>
              <a:alpha val="83000"/>
            </a:schemeClr>
          </a:solidFill>
        </p:spPr>
        <p:txBody>
          <a:bodyPr wrap="square" lIns="91322" tIns="45663" rIns="91322" bIns="45663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x-none" sz="2800" dirty="0">
                <a:solidFill>
                  <a:srgbClr val="00007D">
                    <a:lumMod val="75000"/>
                  </a:srgbClr>
                </a:solidFill>
                <a:latin typeface="Calibri"/>
                <a:cs typeface="Calibri"/>
              </a:rPr>
              <a:t>2010</a:t>
            </a:r>
            <a:endParaRPr lang="en-US" sz="2800" dirty="0">
              <a:solidFill>
                <a:srgbClr val="00007D">
                  <a:lumMod val="75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8" name="CaixaDeTexto 13"/>
          <p:cNvSpPr txBox="1"/>
          <p:nvPr/>
        </p:nvSpPr>
        <p:spPr>
          <a:xfrm>
            <a:off x="7920038" y="6303199"/>
            <a:ext cx="1223962" cy="522287"/>
          </a:xfrm>
          <a:prstGeom prst="rect">
            <a:avLst/>
          </a:prstGeom>
          <a:solidFill>
            <a:schemeClr val="accent2">
              <a:lumMod val="40000"/>
              <a:lumOff val="60000"/>
              <a:alpha val="83000"/>
            </a:schemeClr>
          </a:solidFill>
        </p:spPr>
        <p:txBody>
          <a:bodyPr lIns="91322" tIns="45663" rIns="91322" bIns="45663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x-none" sz="2800" dirty="0">
                <a:solidFill>
                  <a:srgbClr val="00007D">
                    <a:lumMod val="75000"/>
                  </a:srgbClr>
                </a:solidFill>
                <a:latin typeface="Calibri"/>
                <a:cs typeface="Calibri"/>
              </a:rPr>
              <a:t>2011</a:t>
            </a:r>
            <a:endParaRPr lang="en-US" sz="2800" dirty="0">
              <a:solidFill>
                <a:srgbClr val="00007D">
                  <a:lumMod val="75000"/>
                </a:srgbClr>
              </a:solidFill>
              <a:latin typeface="Calibri"/>
              <a:cs typeface="Calibri"/>
            </a:endParaRPr>
          </a:p>
        </p:txBody>
      </p:sp>
      <p:pic>
        <p:nvPicPr>
          <p:cNvPr id="21511" name="Picture 2" descr="ex3_seri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196975"/>
            <a:ext cx="8594725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Diamond 1"/>
          <p:cNvSpPr>
            <a:spLocks noChangeArrowheads="1"/>
          </p:cNvSpPr>
          <p:nvPr/>
        </p:nvSpPr>
        <p:spPr bwMode="auto">
          <a:xfrm>
            <a:off x="7508875" y="3698875"/>
            <a:ext cx="223838" cy="422275"/>
          </a:xfrm>
          <a:prstGeom prst="diamond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74878" y="940056"/>
            <a:ext cx="1569122" cy="338554"/>
          </a:xfrm>
          <a:prstGeom prst="rect">
            <a:avLst/>
          </a:prstGeom>
          <a:solidFill>
            <a:srgbClr val="8A8AB9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rgbClr val="00007D">
                    <a:lumMod val="75000"/>
                  </a:srgbClr>
                </a:solidFill>
                <a:latin typeface="Calibri"/>
                <a:cs typeface="Calibri"/>
              </a:rPr>
              <a:t>images: INPE</a:t>
            </a:r>
            <a:endParaRPr lang="en-US" sz="1600" kern="0" dirty="0">
              <a:solidFill>
                <a:srgbClr val="00007D">
                  <a:lumMod val="75000"/>
                </a:srgb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968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want to do with time series?</a:t>
            </a:r>
            <a:endParaRPr lang="en-US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251696" y="6457890"/>
            <a:ext cx="1892304" cy="400110"/>
          </a:xfrm>
          <a:prstGeom prst="rect">
            <a:avLst/>
          </a:prstGeom>
          <a:solidFill>
            <a:srgbClr val="E1E6F1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0"/>
              </a:spcBef>
              <a:buClr>
                <a:srgbClr val="00007D"/>
              </a:buClr>
              <a:buSzPct val="75000"/>
              <a:defRPr/>
            </a:pPr>
            <a:r>
              <a:rPr lang="en-US" sz="2000" dirty="0" smtClean="0">
                <a:solidFill>
                  <a:srgbClr val="000066"/>
                </a:solidFill>
                <a:latin typeface="Calibri" charset="0"/>
                <a:cs typeface="+mn-cs"/>
              </a:rPr>
              <a:t>Keogh (2006)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25416" y="1501566"/>
            <a:ext cx="3463925" cy="1949837"/>
          </a:xfrm>
          <a:prstGeom prst="rect">
            <a:avLst/>
          </a:prstGeom>
          <a:solidFill>
            <a:srgbClr val="EAEAEA"/>
          </a:solidFill>
          <a:ln>
            <a:noFill/>
          </a:ln>
          <a:effectLst>
            <a:outerShdw blurRad="63500" dist="107763" dir="81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1052441" y="1645676"/>
            <a:ext cx="2819400" cy="1408113"/>
            <a:chOff x="279" y="892"/>
            <a:chExt cx="1776" cy="1051"/>
          </a:xfrm>
        </p:grpSpPr>
        <p:sp>
          <p:nvSpPr>
            <p:cNvPr id="7" name="Freeform 7"/>
            <p:cNvSpPr>
              <a:spLocks noChangeAspect="1"/>
            </p:cNvSpPr>
            <p:nvPr/>
          </p:nvSpPr>
          <p:spPr bwMode="auto">
            <a:xfrm>
              <a:off x="279" y="1701"/>
              <a:ext cx="969" cy="242"/>
            </a:xfrm>
            <a:custGeom>
              <a:avLst/>
              <a:gdLst>
                <a:gd name="T0" fmla="*/ 45 w 2566"/>
                <a:gd name="T1" fmla="*/ 975 h 975"/>
                <a:gd name="T2" fmla="*/ 105 w 2566"/>
                <a:gd name="T3" fmla="*/ 975 h 975"/>
                <a:gd name="T4" fmla="*/ 165 w 2566"/>
                <a:gd name="T5" fmla="*/ 975 h 975"/>
                <a:gd name="T6" fmla="*/ 240 w 2566"/>
                <a:gd name="T7" fmla="*/ 975 h 975"/>
                <a:gd name="T8" fmla="*/ 300 w 2566"/>
                <a:gd name="T9" fmla="*/ 975 h 975"/>
                <a:gd name="T10" fmla="*/ 360 w 2566"/>
                <a:gd name="T11" fmla="*/ 885 h 975"/>
                <a:gd name="T12" fmla="*/ 435 w 2566"/>
                <a:gd name="T13" fmla="*/ 780 h 975"/>
                <a:gd name="T14" fmla="*/ 495 w 2566"/>
                <a:gd name="T15" fmla="*/ 735 h 975"/>
                <a:gd name="T16" fmla="*/ 555 w 2566"/>
                <a:gd name="T17" fmla="*/ 690 h 975"/>
                <a:gd name="T18" fmla="*/ 630 w 2566"/>
                <a:gd name="T19" fmla="*/ 705 h 975"/>
                <a:gd name="T20" fmla="*/ 690 w 2566"/>
                <a:gd name="T21" fmla="*/ 585 h 975"/>
                <a:gd name="T22" fmla="*/ 750 w 2566"/>
                <a:gd name="T23" fmla="*/ 525 h 975"/>
                <a:gd name="T24" fmla="*/ 825 w 2566"/>
                <a:gd name="T25" fmla="*/ 540 h 975"/>
                <a:gd name="T26" fmla="*/ 885 w 2566"/>
                <a:gd name="T27" fmla="*/ 480 h 975"/>
                <a:gd name="T28" fmla="*/ 945 w 2566"/>
                <a:gd name="T29" fmla="*/ 435 h 975"/>
                <a:gd name="T30" fmla="*/ 1020 w 2566"/>
                <a:gd name="T31" fmla="*/ 405 h 975"/>
                <a:gd name="T32" fmla="*/ 1080 w 2566"/>
                <a:gd name="T33" fmla="*/ 360 h 975"/>
                <a:gd name="T34" fmla="*/ 1140 w 2566"/>
                <a:gd name="T35" fmla="*/ 315 h 975"/>
                <a:gd name="T36" fmla="*/ 1215 w 2566"/>
                <a:gd name="T37" fmla="*/ 330 h 975"/>
                <a:gd name="T38" fmla="*/ 1275 w 2566"/>
                <a:gd name="T39" fmla="*/ 285 h 975"/>
                <a:gd name="T40" fmla="*/ 1335 w 2566"/>
                <a:gd name="T41" fmla="*/ 255 h 975"/>
                <a:gd name="T42" fmla="*/ 1410 w 2566"/>
                <a:gd name="T43" fmla="*/ 195 h 975"/>
                <a:gd name="T44" fmla="*/ 1470 w 2566"/>
                <a:gd name="T45" fmla="*/ 165 h 975"/>
                <a:gd name="T46" fmla="*/ 1530 w 2566"/>
                <a:gd name="T47" fmla="*/ 150 h 975"/>
                <a:gd name="T48" fmla="*/ 1605 w 2566"/>
                <a:gd name="T49" fmla="*/ 105 h 975"/>
                <a:gd name="T50" fmla="*/ 1665 w 2566"/>
                <a:gd name="T51" fmla="*/ 75 h 975"/>
                <a:gd name="T52" fmla="*/ 1725 w 2566"/>
                <a:gd name="T53" fmla="*/ 30 h 975"/>
                <a:gd name="T54" fmla="*/ 1801 w 2566"/>
                <a:gd name="T55" fmla="*/ 15 h 975"/>
                <a:gd name="T56" fmla="*/ 1861 w 2566"/>
                <a:gd name="T57" fmla="*/ 0 h 975"/>
                <a:gd name="T58" fmla="*/ 1921 w 2566"/>
                <a:gd name="T59" fmla="*/ 0 h 975"/>
                <a:gd name="T60" fmla="*/ 1996 w 2566"/>
                <a:gd name="T61" fmla="*/ 30 h 975"/>
                <a:gd name="T62" fmla="*/ 2056 w 2566"/>
                <a:gd name="T63" fmla="*/ 75 h 975"/>
                <a:gd name="T64" fmla="*/ 2116 w 2566"/>
                <a:gd name="T65" fmla="*/ 180 h 975"/>
                <a:gd name="T66" fmla="*/ 2191 w 2566"/>
                <a:gd name="T67" fmla="*/ 510 h 975"/>
                <a:gd name="T68" fmla="*/ 2251 w 2566"/>
                <a:gd name="T69" fmla="*/ 975 h 975"/>
                <a:gd name="T70" fmla="*/ 2311 w 2566"/>
                <a:gd name="T71" fmla="*/ 975 h 975"/>
                <a:gd name="T72" fmla="*/ 2371 w 2566"/>
                <a:gd name="T73" fmla="*/ 975 h 975"/>
                <a:gd name="T74" fmla="*/ 2446 w 2566"/>
                <a:gd name="T75" fmla="*/ 975 h 975"/>
                <a:gd name="T76" fmla="*/ 2506 w 2566"/>
                <a:gd name="T77" fmla="*/ 975 h 975"/>
                <a:gd name="T78" fmla="*/ 2566 w 2566"/>
                <a:gd name="T79" fmla="*/ 975 h 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66" h="975">
                  <a:moveTo>
                    <a:pt x="0" y="975"/>
                  </a:moveTo>
                  <a:lnTo>
                    <a:pt x="45" y="975"/>
                  </a:lnTo>
                  <a:lnTo>
                    <a:pt x="75" y="975"/>
                  </a:lnTo>
                  <a:lnTo>
                    <a:pt x="105" y="975"/>
                  </a:lnTo>
                  <a:lnTo>
                    <a:pt x="135" y="975"/>
                  </a:lnTo>
                  <a:lnTo>
                    <a:pt x="165" y="975"/>
                  </a:lnTo>
                  <a:lnTo>
                    <a:pt x="195" y="975"/>
                  </a:lnTo>
                  <a:lnTo>
                    <a:pt x="240" y="975"/>
                  </a:lnTo>
                  <a:lnTo>
                    <a:pt x="270" y="885"/>
                  </a:lnTo>
                  <a:lnTo>
                    <a:pt x="300" y="975"/>
                  </a:lnTo>
                  <a:lnTo>
                    <a:pt x="330" y="975"/>
                  </a:lnTo>
                  <a:lnTo>
                    <a:pt x="360" y="885"/>
                  </a:lnTo>
                  <a:lnTo>
                    <a:pt x="390" y="885"/>
                  </a:lnTo>
                  <a:lnTo>
                    <a:pt x="435" y="780"/>
                  </a:lnTo>
                  <a:lnTo>
                    <a:pt x="465" y="780"/>
                  </a:lnTo>
                  <a:lnTo>
                    <a:pt x="495" y="735"/>
                  </a:lnTo>
                  <a:lnTo>
                    <a:pt x="525" y="780"/>
                  </a:lnTo>
                  <a:lnTo>
                    <a:pt x="555" y="690"/>
                  </a:lnTo>
                  <a:lnTo>
                    <a:pt x="585" y="750"/>
                  </a:lnTo>
                  <a:lnTo>
                    <a:pt x="630" y="705"/>
                  </a:lnTo>
                  <a:lnTo>
                    <a:pt x="660" y="630"/>
                  </a:lnTo>
                  <a:lnTo>
                    <a:pt x="690" y="585"/>
                  </a:lnTo>
                  <a:lnTo>
                    <a:pt x="720" y="600"/>
                  </a:lnTo>
                  <a:lnTo>
                    <a:pt x="750" y="525"/>
                  </a:lnTo>
                  <a:lnTo>
                    <a:pt x="780" y="585"/>
                  </a:lnTo>
                  <a:lnTo>
                    <a:pt x="825" y="540"/>
                  </a:lnTo>
                  <a:lnTo>
                    <a:pt x="855" y="495"/>
                  </a:lnTo>
                  <a:lnTo>
                    <a:pt x="885" y="480"/>
                  </a:lnTo>
                  <a:lnTo>
                    <a:pt x="915" y="465"/>
                  </a:lnTo>
                  <a:lnTo>
                    <a:pt x="945" y="435"/>
                  </a:lnTo>
                  <a:lnTo>
                    <a:pt x="975" y="450"/>
                  </a:lnTo>
                  <a:lnTo>
                    <a:pt x="1020" y="405"/>
                  </a:lnTo>
                  <a:lnTo>
                    <a:pt x="1050" y="405"/>
                  </a:lnTo>
                  <a:lnTo>
                    <a:pt x="1080" y="360"/>
                  </a:lnTo>
                  <a:lnTo>
                    <a:pt x="1110" y="375"/>
                  </a:lnTo>
                  <a:lnTo>
                    <a:pt x="1140" y="315"/>
                  </a:lnTo>
                  <a:lnTo>
                    <a:pt x="1170" y="345"/>
                  </a:lnTo>
                  <a:lnTo>
                    <a:pt x="1215" y="330"/>
                  </a:lnTo>
                  <a:lnTo>
                    <a:pt x="1245" y="285"/>
                  </a:lnTo>
                  <a:lnTo>
                    <a:pt x="1275" y="285"/>
                  </a:lnTo>
                  <a:lnTo>
                    <a:pt x="1305" y="255"/>
                  </a:lnTo>
                  <a:lnTo>
                    <a:pt x="1335" y="255"/>
                  </a:lnTo>
                  <a:lnTo>
                    <a:pt x="1365" y="225"/>
                  </a:lnTo>
                  <a:lnTo>
                    <a:pt x="1410" y="195"/>
                  </a:lnTo>
                  <a:lnTo>
                    <a:pt x="1440" y="180"/>
                  </a:lnTo>
                  <a:lnTo>
                    <a:pt x="1470" y="165"/>
                  </a:lnTo>
                  <a:lnTo>
                    <a:pt x="1500" y="165"/>
                  </a:lnTo>
                  <a:lnTo>
                    <a:pt x="1530" y="150"/>
                  </a:lnTo>
                  <a:lnTo>
                    <a:pt x="1560" y="120"/>
                  </a:lnTo>
                  <a:lnTo>
                    <a:pt x="1605" y="105"/>
                  </a:lnTo>
                  <a:lnTo>
                    <a:pt x="1635" y="90"/>
                  </a:lnTo>
                  <a:lnTo>
                    <a:pt x="1665" y="75"/>
                  </a:lnTo>
                  <a:lnTo>
                    <a:pt x="1695" y="45"/>
                  </a:lnTo>
                  <a:lnTo>
                    <a:pt x="1725" y="30"/>
                  </a:lnTo>
                  <a:lnTo>
                    <a:pt x="1755" y="30"/>
                  </a:lnTo>
                  <a:lnTo>
                    <a:pt x="1801" y="15"/>
                  </a:lnTo>
                  <a:lnTo>
                    <a:pt x="1831" y="0"/>
                  </a:lnTo>
                  <a:lnTo>
                    <a:pt x="1861" y="0"/>
                  </a:lnTo>
                  <a:lnTo>
                    <a:pt x="1891" y="0"/>
                  </a:lnTo>
                  <a:lnTo>
                    <a:pt x="1921" y="0"/>
                  </a:lnTo>
                  <a:lnTo>
                    <a:pt x="1951" y="0"/>
                  </a:lnTo>
                  <a:lnTo>
                    <a:pt x="1996" y="30"/>
                  </a:lnTo>
                  <a:lnTo>
                    <a:pt x="2026" y="30"/>
                  </a:lnTo>
                  <a:lnTo>
                    <a:pt x="2056" y="75"/>
                  </a:lnTo>
                  <a:lnTo>
                    <a:pt x="2086" y="105"/>
                  </a:lnTo>
                  <a:lnTo>
                    <a:pt x="2116" y="180"/>
                  </a:lnTo>
                  <a:lnTo>
                    <a:pt x="2146" y="300"/>
                  </a:lnTo>
                  <a:lnTo>
                    <a:pt x="2191" y="510"/>
                  </a:lnTo>
                  <a:lnTo>
                    <a:pt x="2221" y="645"/>
                  </a:lnTo>
                  <a:lnTo>
                    <a:pt x="2251" y="975"/>
                  </a:lnTo>
                  <a:lnTo>
                    <a:pt x="2281" y="975"/>
                  </a:lnTo>
                  <a:lnTo>
                    <a:pt x="2311" y="975"/>
                  </a:lnTo>
                  <a:lnTo>
                    <a:pt x="2341" y="975"/>
                  </a:lnTo>
                  <a:lnTo>
                    <a:pt x="2371" y="975"/>
                  </a:lnTo>
                  <a:lnTo>
                    <a:pt x="2416" y="975"/>
                  </a:lnTo>
                  <a:lnTo>
                    <a:pt x="2446" y="975"/>
                  </a:lnTo>
                  <a:lnTo>
                    <a:pt x="2476" y="975"/>
                  </a:lnTo>
                  <a:lnTo>
                    <a:pt x="2506" y="975"/>
                  </a:lnTo>
                  <a:lnTo>
                    <a:pt x="2536" y="975"/>
                  </a:lnTo>
                  <a:lnTo>
                    <a:pt x="2566" y="975"/>
                  </a:lnTo>
                </a:path>
              </a:pathLst>
            </a:custGeom>
            <a:noFill/>
            <a:ln w="25400">
              <a:solidFill>
                <a:srgbClr val="99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>
              <a:spLocks noChangeAspect="1"/>
            </p:cNvSpPr>
            <p:nvPr/>
          </p:nvSpPr>
          <p:spPr bwMode="auto">
            <a:xfrm>
              <a:off x="279" y="1431"/>
              <a:ext cx="969" cy="245"/>
            </a:xfrm>
            <a:custGeom>
              <a:avLst/>
              <a:gdLst>
                <a:gd name="T0" fmla="*/ 45 w 2566"/>
                <a:gd name="T1" fmla="*/ 990 h 990"/>
                <a:gd name="T2" fmla="*/ 105 w 2566"/>
                <a:gd name="T3" fmla="*/ 840 h 990"/>
                <a:gd name="T4" fmla="*/ 165 w 2566"/>
                <a:gd name="T5" fmla="*/ 900 h 990"/>
                <a:gd name="T6" fmla="*/ 240 w 2566"/>
                <a:gd name="T7" fmla="*/ 900 h 990"/>
                <a:gd name="T8" fmla="*/ 300 w 2566"/>
                <a:gd name="T9" fmla="*/ 840 h 990"/>
                <a:gd name="T10" fmla="*/ 360 w 2566"/>
                <a:gd name="T11" fmla="*/ 780 h 990"/>
                <a:gd name="T12" fmla="*/ 435 w 2566"/>
                <a:gd name="T13" fmla="*/ 720 h 990"/>
                <a:gd name="T14" fmla="*/ 495 w 2566"/>
                <a:gd name="T15" fmla="*/ 720 h 990"/>
                <a:gd name="T16" fmla="*/ 555 w 2566"/>
                <a:gd name="T17" fmla="*/ 735 h 990"/>
                <a:gd name="T18" fmla="*/ 630 w 2566"/>
                <a:gd name="T19" fmla="*/ 630 h 990"/>
                <a:gd name="T20" fmla="*/ 690 w 2566"/>
                <a:gd name="T21" fmla="*/ 585 h 990"/>
                <a:gd name="T22" fmla="*/ 750 w 2566"/>
                <a:gd name="T23" fmla="*/ 555 h 990"/>
                <a:gd name="T24" fmla="*/ 825 w 2566"/>
                <a:gd name="T25" fmla="*/ 480 h 990"/>
                <a:gd name="T26" fmla="*/ 885 w 2566"/>
                <a:gd name="T27" fmla="*/ 450 h 990"/>
                <a:gd name="T28" fmla="*/ 945 w 2566"/>
                <a:gd name="T29" fmla="*/ 405 h 990"/>
                <a:gd name="T30" fmla="*/ 1020 w 2566"/>
                <a:gd name="T31" fmla="*/ 390 h 990"/>
                <a:gd name="T32" fmla="*/ 1080 w 2566"/>
                <a:gd name="T33" fmla="*/ 330 h 990"/>
                <a:gd name="T34" fmla="*/ 1140 w 2566"/>
                <a:gd name="T35" fmla="*/ 300 h 990"/>
                <a:gd name="T36" fmla="*/ 1215 w 2566"/>
                <a:gd name="T37" fmla="*/ 255 h 990"/>
                <a:gd name="T38" fmla="*/ 1275 w 2566"/>
                <a:gd name="T39" fmla="*/ 210 h 990"/>
                <a:gd name="T40" fmla="*/ 1335 w 2566"/>
                <a:gd name="T41" fmla="*/ 180 h 990"/>
                <a:gd name="T42" fmla="*/ 1410 w 2566"/>
                <a:gd name="T43" fmla="*/ 150 h 990"/>
                <a:gd name="T44" fmla="*/ 1470 w 2566"/>
                <a:gd name="T45" fmla="*/ 105 h 990"/>
                <a:gd name="T46" fmla="*/ 1530 w 2566"/>
                <a:gd name="T47" fmla="*/ 60 h 990"/>
                <a:gd name="T48" fmla="*/ 1605 w 2566"/>
                <a:gd name="T49" fmla="*/ 45 h 990"/>
                <a:gd name="T50" fmla="*/ 1665 w 2566"/>
                <a:gd name="T51" fmla="*/ 15 h 990"/>
                <a:gd name="T52" fmla="*/ 1725 w 2566"/>
                <a:gd name="T53" fmla="*/ 0 h 990"/>
                <a:gd name="T54" fmla="*/ 1801 w 2566"/>
                <a:gd name="T55" fmla="*/ 15 h 990"/>
                <a:gd name="T56" fmla="*/ 1861 w 2566"/>
                <a:gd name="T57" fmla="*/ 165 h 990"/>
                <a:gd name="T58" fmla="*/ 1921 w 2566"/>
                <a:gd name="T59" fmla="*/ 405 h 990"/>
                <a:gd name="T60" fmla="*/ 1996 w 2566"/>
                <a:gd name="T61" fmla="*/ 660 h 990"/>
                <a:gd name="T62" fmla="*/ 2056 w 2566"/>
                <a:gd name="T63" fmla="*/ 840 h 990"/>
                <a:gd name="T64" fmla="*/ 2116 w 2566"/>
                <a:gd name="T65" fmla="*/ 900 h 990"/>
                <a:gd name="T66" fmla="*/ 2191 w 2566"/>
                <a:gd name="T67" fmla="*/ 840 h 990"/>
                <a:gd name="T68" fmla="*/ 2251 w 2566"/>
                <a:gd name="T69" fmla="*/ 990 h 990"/>
                <a:gd name="T70" fmla="*/ 2311 w 2566"/>
                <a:gd name="T71" fmla="*/ 990 h 990"/>
                <a:gd name="T72" fmla="*/ 2371 w 2566"/>
                <a:gd name="T73" fmla="*/ 990 h 990"/>
                <a:gd name="T74" fmla="*/ 2446 w 2566"/>
                <a:gd name="T75" fmla="*/ 990 h 990"/>
                <a:gd name="T76" fmla="*/ 2506 w 2566"/>
                <a:gd name="T77" fmla="*/ 990 h 990"/>
                <a:gd name="T78" fmla="*/ 2566 w 2566"/>
                <a:gd name="T79" fmla="*/ 990 h 9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66" h="990">
                  <a:moveTo>
                    <a:pt x="0" y="900"/>
                  </a:moveTo>
                  <a:lnTo>
                    <a:pt x="45" y="990"/>
                  </a:lnTo>
                  <a:lnTo>
                    <a:pt x="75" y="990"/>
                  </a:lnTo>
                  <a:lnTo>
                    <a:pt x="105" y="840"/>
                  </a:lnTo>
                  <a:lnTo>
                    <a:pt x="135" y="990"/>
                  </a:lnTo>
                  <a:lnTo>
                    <a:pt x="165" y="900"/>
                  </a:lnTo>
                  <a:lnTo>
                    <a:pt x="195" y="990"/>
                  </a:lnTo>
                  <a:lnTo>
                    <a:pt x="240" y="900"/>
                  </a:lnTo>
                  <a:lnTo>
                    <a:pt x="270" y="735"/>
                  </a:lnTo>
                  <a:lnTo>
                    <a:pt x="300" y="840"/>
                  </a:lnTo>
                  <a:lnTo>
                    <a:pt x="330" y="810"/>
                  </a:lnTo>
                  <a:lnTo>
                    <a:pt x="360" y="780"/>
                  </a:lnTo>
                  <a:lnTo>
                    <a:pt x="390" y="840"/>
                  </a:lnTo>
                  <a:lnTo>
                    <a:pt x="435" y="720"/>
                  </a:lnTo>
                  <a:lnTo>
                    <a:pt x="465" y="750"/>
                  </a:lnTo>
                  <a:lnTo>
                    <a:pt x="495" y="720"/>
                  </a:lnTo>
                  <a:lnTo>
                    <a:pt x="525" y="675"/>
                  </a:lnTo>
                  <a:lnTo>
                    <a:pt x="555" y="735"/>
                  </a:lnTo>
                  <a:lnTo>
                    <a:pt x="585" y="645"/>
                  </a:lnTo>
                  <a:lnTo>
                    <a:pt x="630" y="630"/>
                  </a:lnTo>
                  <a:lnTo>
                    <a:pt x="660" y="600"/>
                  </a:lnTo>
                  <a:lnTo>
                    <a:pt x="690" y="585"/>
                  </a:lnTo>
                  <a:lnTo>
                    <a:pt x="720" y="525"/>
                  </a:lnTo>
                  <a:lnTo>
                    <a:pt x="750" y="555"/>
                  </a:lnTo>
                  <a:lnTo>
                    <a:pt x="780" y="510"/>
                  </a:lnTo>
                  <a:lnTo>
                    <a:pt x="825" y="480"/>
                  </a:lnTo>
                  <a:lnTo>
                    <a:pt x="855" y="510"/>
                  </a:lnTo>
                  <a:lnTo>
                    <a:pt x="885" y="450"/>
                  </a:lnTo>
                  <a:lnTo>
                    <a:pt x="915" y="450"/>
                  </a:lnTo>
                  <a:lnTo>
                    <a:pt x="945" y="405"/>
                  </a:lnTo>
                  <a:lnTo>
                    <a:pt x="975" y="405"/>
                  </a:lnTo>
                  <a:lnTo>
                    <a:pt x="1020" y="390"/>
                  </a:lnTo>
                  <a:lnTo>
                    <a:pt x="1050" y="360"/>
                  </a:lnTo>
                  <a:lnTo>
                    <a:pt x="1080" y="330"/>
                  </a:lnTo>
                  <a:lnTo>
                    <a:pt x="1110" y="315"/>
                  </a:lnTo>
                  <a:lnTo>
                    <a:pt x="1140" y="300"/>
                  </a:lnTo>
                  <a:lnTo>
                    <a:pt x="1170" y="270"/>
                  </a:lnTo>
                  <a:lnTo>
                    <a:pt x="1215" y="255"/>
                  </a:lnTo>
                  <a:lnTo>
                    <a:pt x="1245" y="240"/>
                  </a:lnTo>
                  <a:lnTo>
                    <a:pt x="1275" y="210"/>
                  </a:lnTo>
                  <a:lnTo>
                    <a:pt x="1305" y="195"/>
                  </a:lnTo>
                  <a:lnTo>
                    <a:pt x="1335" y="180"/>
                  </a:lnTo>
                  <a:lnTo>
                    <a:pt x="1365" y="165"/>
                  </a:lnTo>
                  <a:lnTo>
                    <a:pt x="1410" y="150"/>
                  </a:lnTo>
                  <a:lnTo>
                    <a:pt x="1440" y="135"/>
                  </a:lnTo>
                  <a:lnTo>
                    <a:pt x="1470" y="105"/>
                  </a:lnTo>
                  <a:lnTo>
                    <a:pt x="1500" y="90"/>
                  </a:lnTo>
                  <a:lnTo>
                    <a:pt x="1530" y="60"/>
                  </a:lnTo>
                  <a:lnTo>
                    <a:pt x="1560" y="60"/>
                  </a:lnTo>
                  <a:lnTo>
                    <a:pt x="1605" y="45"/>
                  </a:lnTo>
                  <a:lnTo>
                    <a:pt x="1635" y="30"/>
                  </a:lnTo>
                  <a:lnTo>
                    <a:pt x="1665" y="15"/>
                  </a:lnTo>
                  <a:lnTo>
                    <a:pt x="1695" y="15"/>
                  </a:lnTo>
                  <a:lnTo>
                    <a:pt x="1725" y="0"/>
                  </a:lnTo>
                  <a:lnTo>
                    <a:pt x="1755" y="0"/>
                  </a:lnTo>
                  <a:lnTo>
                    <a:pt x="1801" y="15"/>
                  </a:lnTo>
                  <a:lnTo>
                    <a:pt x="1831" y="60"/>
                  </a:lnTo>
                  <a:lnTo>
                    <a:pt x="1861" y="165"/>
                  </a:lnTo>
                  <a:lnTo>
                    <a:pt x="1891" y="285"/>
                  </a:lnTo>
                  <a:lnTo>
                    <a:pt x="1921" y="405"/>
                  </a:lnTo>
                  <a:lnTo>
                    <a:pt x="1951" y="510"/>
                  </a:lnTo>
                  <a:lnTo>
                    <a:pt x="1996" y="660"/>
                  </a:lnTo>
                  <a:lnTo>
                    <a:pt x="2026" y="735"/>
                  </a:lnTo>
                  <a:lnTo>
                    <a:pt x="2056" y="840"/>
                  </a:lnTo>
                  <a:lnTo>
                    <a:pt x="2086" y="900"/>
                  </a:lnTo>
                  <a:lnTo>
                    <a:pt x="2116" y="900"/>
                  </a:lnTo>
                  <a:lnTo>
                    <a:pt x="2146" y="900"/>
                  </a:lnTo>
                  <a:lnTo>
                    <a:pt x="2191" y="840"/>
                  </a:lnTo>
                  <a:lnTo>
                    <a:pt x="2221" y="990"/>
                  </a:lnTo>
                  <a:lnTo>
                    <a:pt x="2251" y="990"/>
                  </a:lnTo>
                  <a:lnTo>
                    <a:pt x="2281" y="840"/>
                  </a:lnTo>
                  <a:lnTo>
                    <a:pt x="2311" y="990"/>
                  </a:lnTo>
                  <a:lnTo>
                    <a:pt x="2341" y="990"/>
                  </a:lnTo>
                  <a:lnTo>
                    <a:pt x="2371" y="990"/>
                  </a:lnTo>
                  <a:lnTo>
                    <a:pt x="2416" y="990"/>
                  </a:lnTo>
                  <a:lnTo>
                    <a:pt x="2446" y="990"/>
                  </a:lnTo>
                  <a:lnTo>
                    <a:pt x="2476" y="990"/>
                  </a:lnTo>
                  <a:lnTo>
                    <a:pt x="2506" y="990"/>
                  </a:lnTo>
                  <a:lnTo>
                    <a:pt x="2536" y="990"/>
                  </a:lnTo>
                  <a:lnTo>
                    <a:pt x="2566" y="990"/>
                  </a:lnTo>
                </a:path>
              </a:pathLst>
            </a:custGeom>
            <a:noFill/>
            <a:ln w="25400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>
              <a:spLocks noChangeAspect="1"/>
            </p:cNvSpPr>
            <p:nvPr/>
          </p:nvSpPr>
          <p:spPr bwMode="auto">
            <a:xfrm>
              <a:off x="279" y="1163"/>
              <a:ext cx="969" cy="241"/>
            </a:xfrm>
            <a:custGeom>
              <a:avLst/>
              <a:gdLst>
                <a:gd name="T0" fmla="*/ 45 w 2566"/>
                <a:gd name="T1" fmla="*/ 975 h 975"/>
                <a:gd name="T2" fmla="*/ 105 w 2566"/>
                <a:gd name="T3" fmla="*/ 975 h 975"/>
                <a:gd name="T4" fmla="*/ 165 w 2566"/>
                <a:gd name="T5" fmla="*/ 870 h 975"/>
                <a:gd name="T6" fmla="*/ 240 w 2566"/>
                <a:gd name="T7" fmla="*/ 765 h 975"/>
                <a:gd name="T8" fmla="*/ 300 w 2566"/>
                <a:gd name="T9" fmla="*/ 765 h 975"/>
                <a:gd name="T10" fmla="*/ 360 w 2566"/>
                <a:gd name="T11" fmla="*/ 675 h 975"/>
                <a:gd name="T12" fmla="*/ 435 w 2566"/>
                <a:gd name="T13" fmla="*/ 570 h 975"/>
                <a:gd name="T14" fmla="*/ 495 w 2566"/>
                <a:gd name="T15" fmla="*/ 600 h 975"/>
                <a:gd name="T16" fmla="*/ 555 w 2566"/>
                <a:gd name="T17" fmla="*/ 540 h 975"/>
                <a:gd name="T18" fmla="*/ 630 w 2566"/>
                <a:gd name="T19" fmla="*/ 495 h 975"/>
                <a:gd name="T20" fmla="*/ 690 w 2566"/>
                <a:gd name="T21" fmla="*/ 405 h 975"/>
                <a:gd name="T22" fmla="*/ 750 w 2566"/>
                <a:gd name="T23" fmla="*/ 390 h 975"/>
                <a:gd name="T24" fmla="*/ 825 w 2566"/>
                <a:gd name="T25" fmla="*/ 285 h 975"/>
                <a:gd name="T26" fmla="*/ 885 w 2566"/>
                <a:gd name="T27" fmla="*/ 195 h 975"/>
                <a:gd name="T28" fmla="*/ 945 w 2566"/>
                <a:gd name="T29" fmla="*/ 165 h 975"/>
                <a:gd name="T30" fmla="*/ 1020 w 2566"/>
                <a:gd name="T31" fmla="*/ 60 h 975"/>
                <a:gd name="T32" fmla="*/ 1080 w 2566"/>
                <a:gd name="T33" fmla="*/ 15 h 975"/>
                <a:gd name="T34" fmla="*/ 1140 w 2566"/>
                <a:gd name="T35" fmla="*/ 15 h 975"/>
                <a:gd name="T36" fmla="*/ 1215 w 2566"/>
                <a:gd name="T37" fmla="*/ 15 h 975"/>
                <a:gd name="T38" fmla="*/ 1275 w 2566"/>
                <a:gd name="T39" fmla="*/ 0 h 975"/>
                <a:gd name="T40" fmla="*/ 1335 w 2566"/>
                <a:gd name="T41" fmla="*/ 30 h 975"/>
                <a:gd name="T42" fmla="*/ 1410 w 2566"/>
                <a:gd name="T43" fmla="*/ 255 h 975"/>
                <a:gd name="T44" fmla="*/ 1470 w 2566"/>
                <a:gd name="T45" fmla="*/ 570 h 975"/>
                <a:gd name="T46" fmla="*/ 1530 w 2566"/>
                <a:gd name="T47" fmla="*/ 660 h 975"/>
                <a:gd name="T48" fmla="*/ 1605 w 2566"/>
                <a:gd name="T49" fmla="*/ 735 h 975"/>
                <a:gd name="T50" fmla="*/ 1665 w 2566"/>
                <a:gd name="T51" fmla="*/ 810 h 975"/>
                <a:gd name="T52" fmla="*/ 1725 w 2566"/>
                <a:gd name="T53" fmla="*/ 870 h 975"/>
                <a:gd name="T54" fmla="*/ 1801 w 2566"/>
                <a:gd name="T55" fmla="*/ 870 h 975"/>
                <a:gd name="T56" fmla="*/ 1861 w 2566"/>
                <a:gd name="T57" fmla="*/ 975 h 975"/>
                <a:gd name="T58" fmla="*/ 1921 w 2566"/>
                <a:gd name="T59" fmla="*/ 975 h 975"/>
                <a:gd name="T60" fmla="*/ 1996 w 2566"/>
                <a:gd name="T61" fmla="*/ 975 h 975"/>
                <a:gd name="T62" fmla="*/ 2056 w 2566"/>
                <a:gd name="T63" fmla="*/ 975 h 975"/>
                <a:gd name="T64" fmla="*/ 2116 w 2566"/>
                <a:gd name="T65" fmla="*/ 975 h 975"/>
                <a:gd name="T66" fmla="*/ 2191 w 2566"/>
                <a:gd name="T67" fmla="*/ 975 h 975"/>
                <a:gd name="T68" fmla="*/ 2251 w 2566"/>
                <a:gd name="T69" fmla="*/ 975 h 975"/>
                <a:gd name="T70" fmla="*/ 2311 w 2566"/>
                <a:gd name="T71" fmla="*/ 975 h 975"/>
                <a:gd name="T72" fmla="*/ 2371 w 2566"/>
                <a:gd name="T73" fmla="*/ 975 h 975"/>
                <a:gd name="T74" fmla="*/ 2446 w 2566"/>
                <a:gd name="T75" fmla="*/ 975 h 975"/>
                <a:gd name="T76" fmla="*/ 2506 w 2566"/>
                <a:gd name="T77" fmla="*/ 975 h 975"/>
                <a:gd name="T78" fmla="*/ 2566 w 2566"/>
                <a:gd name="T79" fmla="*/ 975 h 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66" h="975">
                  <a:moveTo>
                    <a:pt x="0" y="975"/>
                  </a:moveTo>
                  <a:lnTo>
                    <a:pt x="45" y="975"/>
                  </a:lnTo>
                  <a:lnTo>
                    <a:pt x="75" y="870"/>
                  </a:lnTo>
                  <a:lnTo>
                    <a:pt x="105" y="975"/>
                  </a:lnTo>
                  <a:lnTo>
                    <a:pt x="135" y="765"/>
                  </a:lnTo>
                  <a:lnTo>
                    <a:pt x="165" y="870"/>
                  </a:lnTo>
                  <a:lnTo>
                    <a:pt x="195" y="705"/>
                  </a:lnTo>
                  <a:lnTo>
                    <a:pt x="240" y="765"/>
                  </a:lnTo>
                  <a:lnTo>
                    <a:pt x="270" y="870"/>
                  </a:lnTo>
                  <a:lnTo>
                    <a:pt x="300" y="765"/>
                  </a:lnTo>
                  <a:lnTo>
                    <a:pt x="330" y="765"/>
                  </a:lnTo>
                  <a:lnTo>
                    <a:pt x="360" y="675"/>
                  </a:lnTo>
                  <a:lnTo>
                    <a:pt x="390" y="660"/>
                  </a:lnTo>
                  <a:lnTo>
                    <a:pt x="435" y="570"/>
                  </a:lnTo>
                  <a:lnTo>
                    <a:pt x="465" y="705"/>
                  </a:lnTo>
                  <a:lnTo>
                    <a:pt x="495" y="600"/>
                  </a:lnTo>
                  <a:lnTo>
                    <a:pt x="525" y="540"/>
                  </a:lnTo>
                  <a:lnTo>
                    <a:pt x="555" y="540"/>
                  </a:lnTo>
                  <a:lnTo>
                    <a:pt x="585" y="420"/>
                  </a:lnTo>
                  <a:lnTo>
                    <a:pt x="630" y="495"/>
                  </a:lnTo>
                  <a:lnTo>
                    <a:pt x="660" y="495"/>
                  </a:lnTo>
                  <a:lnTo>
                    <a:pt x="690" y="405"/>
                  </a:lnTo>
                  <a:lnTo>
                    <a:pt x="720" y="360"/>
                  </a:lnTo>
                  <a:lnTo>
                    <a:pt x="750" y="390"/>
                  </a:lnTo>
                  <a:lnTo>
                    <a:pt x="780" y="300"/>
                  </a:lnTo>
                  <a:lnTo>
                    <a:pt x="825" y="285"/>
                  </a:lnTo>
                  <a:lnTo>
                    <a:pt x="855" y="240"/>
                  </a:lnTo>
                  <a:lnTo>
                    <a:pt x="885" y="195"/>
                  </a:lnTo>
                  <a:lnTo>
                    <a:pt x="915" y="165"/>
                  </a:lnTo>
                  <a:lnTo>
                    <a:pt x="945" y="165"/>
                  </a:lnTo>
                  <a:lnTo>
                    <a:pt x="975" y="105"/>
                  </a:lnTo>
                  <a:lnTo>
                    <a:pt x="1020" y="60"/>
                  </a:lnTo>
                  <a:lnTo>
                    <a:pt x="1050" y="45"/>
                  </a:lnTo>
                  <a:lnTo>
                    <a:pt x="1080" y="15"/>
                  </a:lnTo>
                  <a:lnTo>
                    <a:pt x="1110" y="30"/>
                  </a:lnTo>
                  <a:lnTo>
                    <a:pt x="1140" y="15"/>
                  </a:lnTo>
                  <a:lnTo>
                    <a:pt x="1170" y="15"/>
                  </a:lnTo>
                  <a:lnTo>
                    <a:pt x="1215" y="15"/>
                  </a:lnTo>
                  <a:lnTo>
                    <a:pt x="1245" y="15"/>
                  </a:lnTo>
                  <a:lnTo>
                    <a:pt x="1275" y="0"/>
                  </a:lnTo>
                  <a:lnTo>
                    <a:pt x="1305" y="0"/>
                  </a:lnTo>
                  <a:lnTo>
                    <a:pt x="1335" y="30"/>
                  </a:lnTo>
                  <a:lnTo>
                    <a:pt x="1365" y="105"/>
                  </a:lnTo>
                  <a:lnTo>
                    <a:pt x="1410" y="255"/>
                  </a:lnTo>
                  <a:lnTo>
                    <a:pt x="1440" y="420"/>
                  </a:lnTo>
                  <a:lnTo>
                    <a:pt x="1470" y="570"/>
                  </a:lnTo>
                  <a:lnTo>
                    <a:pt x="1500" y="600"/>
                  </a:lnTo>
                  <a:lnTo>
                    <a:pt x="1530" y="660"/>
                  </a:lnTo>
                  <a:lnTo>
                    <a:pt x="1560" y="705"/>
                  </a:lnTo>
                  <a:lnTo>
                    <a:pt x="1605" y="735"/>
                  </a:lnTo>
                  <a:lnTo>
                    <a:pt x="1635" y="810"/>
                  </a:lnTo>
                  <a:lnTo>
                    <a:pt x="1665" y="810"/>
                  </a:lnTo>
                  <a:lnTo>
                    <a:pt x="1695" y="870"/>
                  </a:lnTo>
                  <a:lnTo>
                    <a:pt x="1725" y="870"/>
                  </a:lnTo>
                  <a:lnTo>
                    <a:pt x="1755" y="975"/>
                  </a:lnTo>
                  <a:lnTo>
                    <a:pt x="1801" y="870"/>
                  </a:lnTo>
                  <a:lnTo>
                    <a:pt x="1831" y="870"/>
                  </a:lnTo>
                  <a:lnTo>
                    <a:pt x="1861" y="975"/>
                  </a:lnTo>
                  <a:lnTo>
                    <a:pt x="1891" y="975"/>
                  </a:lnTo>
                  <a:lnTo>
                    <a:pt x="1921" y="975"/>
                  </a:lnTo>
                  <a:lnTo>
                    <a:pt x="1951" y="975"/>
                  </a:lnTo>
                  <a:lnTo>
                    <a:pt x="1996" y="975"/>
                  </a:lnTo>
                  <a:lnTo>
                    <a:pt x="2026" y="975"/>
                  </a:lnTo>
                  <a:lnTo>
                    <a:pt x="2056" y="975"/>
                  </a:lnTo>
                  <a:lnTo>
                    <a:pt x="2086" y="975"/>
                  </a:lnTo>
                  <a:lnTo>
                    <a:pt x="2116" y="975"/>
                  </a:lnTo>
                  <a:lnTo>
                    <a:pt x="2146" y="975"/>
                  </a:lnTo>
                  <a:lnTo>
                    <a:pt x="2191" y="975"/>
                  </a:lnTo>
                  <a:lnTo>
                    <a:pt x="2221" y="975"/>
                  </a:lnTo>
                  <a:lnTo>
                    <a:pt x="2251" y="975"/>
                  </a:lnTo>
                  <a:lnTo>
                    <a:pt x="2281" y="975"/>
                  </a:lnTo>
                  <a:lnTo>
                    <a:pt x="2311" y="975"/>
                  </a:lnTo>
                  <a:lnTo>
                    <a:pt x="2341" y="975"/>
                  </a:lnTo>
                  <a:lnTo>
                    <a:pt x="2371" y="975"/>
                  </a:lnTo>
                  <a:lnTo>
                    <a:pt x="2416" y="975"/>
                  </a:lnTo>
                  <a:lnTo>
                    <a:pt x="2446" y="975"/>
                  </a:lnTo>
                  <a:lnTo>
                    <a:pt x="2476" y="975"/>
                  </a:lnTo>
                  <a:lnTo>
                    <a:pt x="2506" y="975"/>
                  </a:lnTo>
                  <a:lnTo>
                    <a:pt x="2536" y="975"/>
                  </a:lnTo>
                  <a:lnTo>
                    <a:pt x="2566" y="975"/>
                  </a:lnTo>
                </a:path>
              </a:pathLst>
            </a:custGeom>
            <a:noFill/>
            <a:ln w="25400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>
              <a:spLocks noChangeAspect="1"/>
            </p:cNvSpPr>
            <p:nvPr/>
          </p:nvSpPr>
          <p:spPr bwMode="auto">
            <a:xfrm>
              <a:off x="279" y="892"/>
              <a:ext cx="969" cy="245"/>
            </a:xfrm>
            <a:custGeom>
              <a:avLst/>
              <a:gdLst>
                <a:gd name="T0" fmla="*/ 45 w 2566"/>
                <a:gd name="T1" fmla="*/ 15 h 990"/>
                <a:gd name="T2" fmla="*/ 105 w 2566"/>
                <a:gd name="T3" fmla="*/ 45 h 990"/>
                <a:gd name="T4" fmla="*/ 165 w 2566"/>
                <a:gd name="T5" fmla="*/ 60 h 990"/>
                <a:gd name="T6" fmla="*/ 240 w 2566"/>
                <a:gd name="T7" fmla="*/ 90 h 990"/>
                <a:gd name="T8" fmla="*/ 300 w 2566"/>
                <a:gd name="T9" fmla="*/ 120 h 990"/>
                <a:gd name="T10" fmla="*/ 360 w 2566"/>
                <a:gd name="T11" fmla="*/ 135 h 990"/>
                <a:gd name="T12" fmla="*/ 435 w 2566"/>
                <a:gd name="T13" fmla="*/ 165 h 990"/>
                <a:gd name="T14" fmla="*/ 495 w 2566"/>
                <a:gd name="T15" fmla="*/ 195 h 990"/>
                <a:gd name="T16" fmla="*/ 555 w 2566"/>
                <a:gd name="T17" fmla="*/ 210 h 990"/>
                <a:gd name="T18" fmla="*/ 630 w 2566"/>
                <a:gd name="T19" fmla="*/ 240 h 990"/>
                <a:gd name="T20" fmla="*/ 690 w 2566"/>
                <a:gd name="T21" fmla="*/ 270 h 990"/>
                <a:gd name="T22" fmla="*/ 750 w 2566"/>
                <a:gd name="T23" fmla="*/ 285 h 990"/>
                <a:gd name="T24" fmla="*/ 825 w 2566"/>
                <a:gd name="T25" fmla="*/ 315 h 990"/>
                <a:gd name="T26" fmla="*/ 885 w 2566"/>
                <a:gd name="T27" fmla="*/ 345 h 990"/>
                <a:gd name="T28" fmla="*/ 945 w 2566"/>
                <a:gd name="T29" fmla="*/ 360 h 990"/>
                <a:gd name="T30" fmla="*/ 1020 w 2566"/>
                <a:gd name="T31" fmla="*/ 390 h 990"/>
                <a:gd name="T32" fmla="*/ 1080 w 2566"/>
                <a:gd name="T33" fmla="*/ 420 h 990"/>
                <a:gd name="T34" fmla="*/ 1140 w 2566"/>
                <a:gd name="T35" fmla="*/ 435 h 990"/>
                <a:gd name="T36" fmla="*/ 1215 w 2566"/>
                <a:gd name="T37" fmla="*/ 465 h 990"/>
                <a:gd name="T38" fmla="*/ 1275 w 2566"/>
                <a:gd name="T39" fmla="*/ 480 h 990"/>
                <a:gd name="T40" fmla="*/ 1335 w 2566"/>
                <a:gd name="T41" fmla="*/ 510 h 990"/>
                <a:gd name="T42" fmla="*/ 1410 w 2566"/>
                <a:gd name="T43" fmla="*/ 540 h 990"/>
                <a:gd name="T44" fmla="*/ 1470 w 2566"/>
                <a:gd name="T45" fmla="*/ 555 h 990"/>
                <a:gd name="T46" fmla="*/ 1530 w 2566"/>
                <a:gd name="T47" fmla="*/ 585 h 990"/>
                <a:gd name="T48" fmla="*/ 1605 w 2566"/>
                <a:gd name="T49" fmla="*/ 615 h 990"/>
                <a:gd name="T50" fmla="*/ 1665 w 2566"/>
                <a:gd name="T51" fmla="*/ 630 h 990"/>
                <a:gd name="T52" fmla="*/ 1725 w 2566"/>
                <a:gd name="T53" fmla="*/ 660 h 990"/>
                <a:gd name="T54" fmla="*/ 1801 w 2566"/>
                <a:gd name="T55" fmla="*/ 690 h 990"/>
                <a:gd name="T56" fmla="*/ 1861 w 2566"/>
                <a:gd name="T57" fmla="*/ 705 h 990"/>
                <a:gd name="T58" fmla="*/ 1921 w 2566"/>
                <a:gd name="T59" fmla="*/ 735 h 990"/>
                <a:gd name="T60" fmla="*/ 1996 w 2566"/>
                <a:gd name="T61" fmla="*/ 765 h 990"/>
                <a:gd name="T62" fmla="*/ 2056 w 2566"/>
                <a:gd name="T63" fmla="*/ 780 h 990"/>
                <a:gd name="T64" fmla="*/ 2116 w 2566"/>
                <a:gd name="T65" fmla="*/ 810 h 990"/>
                <a:gd name="T66" fmla="*/ 2191 w 2566"/>
                <a:gd name="T67" fmla="*/ 840 h 990"/>
                <a:gd name="T68" fmla="*/ 2251 w 2566"/>
                <a:gd name="T69" fmla="*/ 855 h 990"/>
                <a:gd name="T70" fmla="*/ 2311 w 2566"/>
                <a:gd name="T71" fmla="*/ 885 h 990"/>
                <a:gd name="T72" fmla="*/ 2371 w 2566"/>
                <a:gd name="T73" fmla="*/ 915 h 990"/>
                <a:gd name="T74" fmla="*/ 2446 w 2566"/>
                <a:gd name="T75" fmla="*/ 930 h 990"/>
                <a:gd name="T76" fmla="*/ 2506 w 2566"/>
                <a:gd name="T77" fmla="*/ 960 h 990"/>
                <a:gd name="T78" fmla="*/ 2566 w 2566"/>
                <a:gd name="T79" fmla="*/ 990 h 9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66" h="990">
                  <a:moveTo>
                    <a:pt x="0" y="0"/>
                  </a:moveTo>
                  <a:lnTo>
                    <a:pt x="45" y="15"/>
                  </a:lnTo>
                  <a:lnTo>
                    <a:pt x="75" y="30"/>
                  </a:lnTo>
                  <a:lnTo>
                    <a:pt x="105" y="45"/>
                  </a:lnTo>
                  <a:lnTo>
                    <a:pt x="135" y="60"/>
                  </a:lnTo>
                  <a:lnTo>
                    <a:pt x="165" y="60"/>
                  </a:lnTo>
                  <a:lnTo>
                    <a:pt x="195" y="75"/>
                  </a:lnTo>
                  <a:lnTo>
                    <a:pt x="240" y="90"/>
                  </a:lnTo>
                  <a:lnTo>
                    <a:pt x="270" y="105"/>
                  </a:lnTo>
                  <a:lnTo>
                    <a:pt x="300" y="120"/>
                  </a:lnTo>
                  <a:lnTo>
                    <a:pt x="330" y="135"/>
                  </a:lnTo>
                  <a:lnTo>
                    <a:pt x="360" y="135"/>
                  </a:lnTo>
                  <a:lnTo>
                    <a:pt x="390" y="150"/>
                  </a:lnTo>
                  <a:lnTo>
                    <a:pt x="435" y="165"/>
                  </a:lnTo>
                  <a:lnTo>
                    <a:pt x="465" y="180"/>
                  </a:lnTo>
                  <a:lnTo>
                    <a:pt x="495" y="195"/>
                  </a:lnTo>
                  <a:lnTo>
                    <a:pt x="525" y="195"/>
                  </a:lnTo>
                  <a:lnTo>
                    <a:pt x="555" y="210"/>
                  </a:lnTo>
                  <a:lnTo>
                    <a:pt x="585" y="225"/>
                  </a:lnTo>
                  <a:lnTo>
                    <a:pt x="630" y="240"/>
                  </a:lnTo>
                  <a:lnTo>
                    <a:pt x="660" y="255"/>
                  </a:lnTo>
                  <a:lnTo>
                    <a:pt x="690" y="270"/>
                  </a:lnTo>
                  <a:lnTo>
                    <a:pt x="720" y="270"/>
                  </a:lnTo>
                  <a:lnTo>
                    <a:pt x="750" y="285"/>
                  </a:lnTo>
                  <a:lnTo>
                    <a:pt x="780" y="300"/>
                  </a:lnTo>
                  <a:lnTo>
                    <a:pt x="825" y="315"/>
                  </a:lnTo>
                  <a:lnTo>
                    <a:pt x="855" y="330"/>
                  </a:lnTo>
                  <a:lnTo>
                    <a:pt x="885" y="345"/>
                  </a:lnTo>
                  <a:lnTo>
                    <a:pt x="915" y="345"/>
                  </a:lnTo>
                  <a:lnTo>
                    <a:pt x="945" y="360"/>
                  </a:lnTo>
                  <a:lnTo>
                    <a:pt x="975" y="375"/>
                  </a:lnTo>
                  <a:lnTo>
                    <a:pt x="1020" y="390"/>
                  </a:lnTo>
                  <a:lnTo>
                    <a:pt x="1050" y="405"/>
                  </a:lnTo>
                  <a:lnTo>
                    <a:pt x="1080" y="420"/>
                  </a:lnTo>
                  <a:lnTo>
                    <a:pt x="1110" y="420"/>
                  </a:lnTo>
                  <a:lnTo>
                    <a:pt x="1140" y="435"/>
                  </a:lnTo>
                  <a:lnTo>
                    <a:pt x="1170" y="450"/>
                  </a:lnTo>
                  <a:lnTo>
                    <a:pt x="1215" y="465"/>
                  </a:lnTo>
                  <a:lnTo>
                    <a:pt x="1245" y="480"/>
                  </a:lnTo>
                  <a:lnTo>
                    <a:pt x="1275" y="480"/>
                  </a:lnTo>
                  <a:lnTo>
                    <a:pt x="1305" y="495"/>
                  </a:lnTo>
                  <a:lnTo>
                    <a:pt x="1335" y="510"/>
                  </a:lnTo>
                  <a:lnTo>
                    <a:pt x="1365" y="525"/>
                  </a:lnTo>
                  <a:lnTo>
                    <a:pt x="1410" y="540"/>
                  </a:lnTo>
                  <a:lnTo>
                    <a:pt x="1440" y="555"/>
                  </a:lnTo>
                  <a:lnTo>
                    <a:pt x="1470" y="555"/>
                  </a:lnTo>
                  <a:lnTo>
                    <a:pt x="1500" y="570"/>
                  </a:lnTo>
                  <a:lnTo>
                    <a:pt x="1530" y="585"/>
                  </a:lnTo>
                  <a:lnTo>
                    <a:pt x="1560" y="600"/>
                  </a:lnTo>
                  <a:lnTo>
                    <a:pt x="1605" y="615"/>
                  </a:lnTo>
                  <a:lnTo>
                    <a:pt x="1635" y="630"/>
                  </a:lnTo>
                  <a:lnTo>
                    <a:pt x="1665" y="630"/>
                  </a:lnTo>
                  <a:lnTo>
                    <a:pt x="1695" y="645"/>
                  </a:lnTo>
                  <a:lnTo>
                    <a:pt x="1725" y="660"/>
                  </a:lnTo>
                  <a:lnTo>
                    <a:pt x="1755" y="675"/>
                  </a:lnTo>
                  <a:lnTo>
                    <a:pt x="1801" y="690"/>
                  </a:lnTo>
                  <a:lnTo>
                    <a:pt x="1831" y="705"/>
                  </a:lnTo>
                  <a:lnTo>
                    <a:pt x="1861" y="705"/>
                  </a:lnTo>
                  <a:lnTo>
                    <a:pt x="1891" y="720"/>
                  </a:lnTo>
                  <a:lnTo>
                    <a:pt x="1921" y="735"/>
                  </a:lnTo>
                  <a:lnTo>
                    <a:pt x="1951" y="750"/>
                  </a:lnTo>
                  <a:lnTo>
                    <a:pt x="1996" y="765"/>
                  </a:lnTo>
                  <a:lnTo>
                    <a:pt x="2026" y="765"/>
                  </a:lnTo>
                  <a:lnTo>
                    <a:pt x="2056" y="780"/>
                  </a:lnTo>
                  <a:lnTo>
                    <a:pt x="2086" y="795"/>
                  </a:lnTo>
                  <a:lnTo>
                    <a:pt x="2116" y="810"/>
                  </a:lnTo>
                  <a:lnTo>
                    <a:pt x="2146" y="825"/>
                  </a:lnTo>
                  <a:lnTo>
                    <a:pt x="2191" y="840"/>
                  </a:lnTo>
                  <a:lnTo>
                    <a:pt x="2221" y="840"/>
                  </a:lnTo>
                  <a:lnTo>
                    <a:pt x="2251" y="855"/>
                  </a:lnTo>
                  <a:lnTo>
                    <a:pt x="2281" y="870"/>
                  </a:lnTo>
                  <a:lnTo>
                    <a:pt x="2311" y="885"/>
                  </a:lnTo>
                  <a:lnTo>
                    <a:pt x="2341" y="900"/>
                  </a:lnTo>
                  <a:lnTo>
                    <a:pt x="2371" y="915"/>
                  </a:lnTo>
                  <a:lnTo>
                    <a:pt x="2416" y="915"/>
                  </a:lnTo>
                  <a:lnTo>
                    <a:pt x="2446" y="930"/>
                  </a:lnTo>
                  <a:lnTo>
                    <a:pt x="2476" y="945"/>
                  </a:lnTo>
                  <a:lnTo>
                    <a:pt x="2506" y="960"/>
                  </a:lnTo>
                  <a:lnTo>
                    <a:pt x="2536" y="975"/>
                  </a:lnTo>
                  <a:lnTo>
                    <a:pt x="2566" y="990"/>
                  </a:lnTo>
                </a:path>
              </a:pathLst>
            </a:custGeom>
            <a:noFill/>
            <a:ln w="25400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1338" y="992"/>
              <a:ext cx="717" cy="821"/>
              <a:chOff x="3326" y="728"/>
              <a:chExt cx="2058" cy="2427"/>
            </a:xfrm>
          </p:grpSpPr>
          <p:sp>
            <p:nvSpPr>
              <p:cNvPr id="12" name="Oval 12"/>
              <p:cNvSpPr>
                <a:spLocks noChangeAspect="1" noChangeArrowheads="1"/>
              </p:cNvSpPr>
              <p:nvPr/>
            </p:nvSpPr>
            <p:spPr bwMode="auto">
              <a:xfrm>
                <a:off x="3326" y="3121"/>
                <a:ext cx="34" cy="34"/>
              </a:xfrm>
              <a:prstGeom prst="ellipse">
                <a:avLst/>
              </a:prstGeom>
              <a:solidFill>
                <a:schemeClr val="tx1"/>
              </a:solidFill>
              <a:ln w="539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Oval 13"/>
              <p:cNvSpPr>
                <a:spLocks noChangeAspect="1" noChangeArrowheads="1"/>
              </p:cNvSpPr>
              <p:nvPr/>
            </p:nvSpPr>
            <p:spPr bwMode="auto">
              <a:xfrm>
                <a:off x="3326" y="2321"/>
                <a:ext cx="34" cy="32"/>
              </a:xfrm>
              <a:prstGeom prst="ellipse">
                <a:avLst/>
              </a:prstGeom>
              <a:solidFill>
                <a:schemeClr val="tx1"/>
              </a:solidFill>
              <a:ln w="539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Oval 14"/>
              <p:cNvSpPr>
                <a:spLocks noChangeAspect="1" noChangeArrowheads="1"/>
              </p:cNvSpPr>
              <p:nvPr/>
            </p:nvSpPr>
            <p:spPr bwMode="auto">
              <a:xfrm>
                <a:off x="3326" y="1530"/>
                <a:ext cx="34" cy="32"/>
              </a:xfrm>
              <a:prstGeom prst="ellipse">
                <a:avLst/>
              </a:prstGeom>
              <a:solidFill>
                <a:schemeClr val="tx1"/>
              </a:solidFill>
              <a:ln w="539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Oval 15"/>
              <p:cNvSpPr>
                <a:spLocks noChangeAspect="1" noChangeArrowheads="1"/>
              </p:cNvSpPr>
              <p:nvPr/>
            </p:nvSpPr>
            <p:spPr bwMode="auto">
              <a:xfrm>
                <a:off x="3326" y="728"/>
                <a:ext cx="34" cy="34"/>
              </a:xfrm>
              <a:prstGeom prst="ellipse">
                <a:avLst/>
              </a:prstGeom>
              <a:solidFill>
                <a:schemeClr val="tx1"/>
              </a:solidFill>
              <a:ln w="539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Line 16"/>
              <p:cNvSpPr>
                <a:spLocks noChangeAspect="1" noChangeShapeType="1"/>
              </p:cNvSpPr>
              <p:nvPr/>
            </p:nvSpPr>
            <p:spPr bwMode="auto">
              <a:xfrm>
                <a:off x="3348" y="3143"/>
                <a:ext cx="111" cy="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17"/>
              <p:cNvSpPr>
                <a:spLocks noChangeAspect="1" noChangeShapeType="1"/>
              </p:cNvSpPr>
              <p:nvPr/>
            </p:nvSpPr>
            <p:spPr bwMode="auto">
              <a:xfrm>
                <a:off x="3348" y="2343"/>
                <a:ext cx="111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18"/>
              <p:cNvSpPr>
                <a:spLocks noChangeAspect="1" noChangeShapeType="1"/>
              </p:cNvSpPr>
              <p:nvPr/>
            </p:nvSpPr>
            <p:spPr bwMode="auto">
              <a:xfrm flipV="1">
                <a:off x="3459" y="2343"/>
                <a:ext cx="1" cy="80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19"/>
              <p:cNvSpPr>
                <a:spLocks noChangeAspect="1" noChangeShapeType="1"/>
              </p:cNvSpPr>
              <p:nvPr/>
            </p:nvSpPr>
            <p:spPr bwMode="auto">
              <a:xfrm>
                <a:off x="3459" y="2749"/>
                <a:ext cx="730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20"/>
              <p:cNvSpPr>
                <a:spLocks noChangeAspect="1" noChangeShapeType="1"/>
              </p:cNvSpPr>
              <p:nvPr/>
            </p:nvSpPr>
            <p:spPr bwMode="auto">
              <a:xfrm>
                <a:off x="3348" y="1552"/>
                <a:ext cx="841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21"/>
              <p:cNvSpPr>
                <a:spLocks noChangeAspect="1" noChangeShapeType="1"/>
              </p:cNvSpPr>
              <p:nvPr/>
            </p:nvSpPr>
            <p:spPr bwMode="auto">
              <a:xfrm flipV="1">
                <a:off x="4189" y="1552"/>
                <a:ext cx="1" cy="1197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22"/>
              <p:cNvSpPr>
                <a:spLocks noChangeAspect="1" noChangeShapeType="1"/>
              </p:cNvSpPr>
              <p:nvPr/>
            </p:nvSpPr>
            <p:spPr bwMode="auto">
              <a:xfrm>
                <a:off x="4189" y="2145"/>
                <a:ext cx="1072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23"/>
              <p:cNvSpPr>
                <a:spLocks noChangeAspect="1" noChangeShapeType="1"/>
              </p:cNvSpPr>
              <p:nvPr/>
            </p:nvSpPr>
            <p:spPr bwMode="auto">
              <a:xfrm>
                <a:off x="3348" y="750"/>
                <a:ext cx="1913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24"/>
              <p:cNvSpPr>
                <a:spLocks noChangeAspect="1" noChangeShapeType="1"/>
              </p:cNvSpPr>
              <p:nvPr/>
            </p:nvSpPr>
            <p:spPr bwMode="auto">
              <a:xfrm flipV="1">
                <a:off x="5261" y="750"/>
                <a:ext cx="1" cy="1395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25"/>
              <p:cNvSpPr>
                <a:spLocks noChangeAspect="1" noChangeShapeType="1"/>
              </p:cNvSpPr>
              <p:nvPr/>
            </p:nvSpPr>
            <p:spPr bwMode="auto">
              <a:xfrm>
                <a:off x="5266" y="1470"/>
                <a:ext cx="118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1711948" y="1049190"/>
            <a:ext cx="15118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0C0C0">
                    <a:alpha val="50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Clustering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4803737" y="1514591"/>
            <a:ext cx="3507940" cy="1901825"/>
          </a:xfrm>
          <a:prstGeom prst="rect">
            <a:avLst/>
          </a:prstGeom>
          <a:solidFill>
            <a:srgbClr val="EAEAEA"/>
          </a:solidFill>
          <a:ln>
            <a:noFill/>
          </a:ln>
          <a:effectLst>
            <a:outerShdw blurRad="63500" dist="107763" dir="81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kern="1200"/>
          </a:p>
        </p:txBody>
      </p:sp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4819" y="1599290"/>
            <a:ext cx="2989262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5751289" y="1066822"/>
            <a:ext cx="18837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0C0C0">
                    <a:alpha val="50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2400" kern="1200" dirty="0">
                <a:latin typeface="Calibri"/>
                <a:cs typeface="Calibri"/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Classification</a:t>
            </a:r>
            <a:endParaRPr lang="en-US" sz="2400" kern="1200" dirty="0">
              <a:effectLst>
                <a:outerShdw blurRad="38100" dist="38100" dir="2700000" algn="tl">
                  <a:srgbClr val="DDDDDD"/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729683" y="3727868"/>
            <a:ext cx="3418533" cy="2017643"/>
          </a:xfrm>
          <a:prstGeom prst="rect">
            <a:avLst/>
          </a:prstGeom>
          <a:solidFill>
            <a:srgbClr val="EAEAEA"/>
          </a:solidFill>
          <a:ln>
            <a:noFill/>
          </a:ln>
          <a:effectLst>
            <a:outerShdw blurRad="63500" dist="107763" dir="81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kern="1200"/>
          </a:p>
        </p:txBody>
      </p: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734446" y="4208882"/>
            <a:ext cx="3219163" cy="1245250"/>
            <a:chOff x="3395" y="2922"/>
            <a:chExt cx="1952" cy="1050"/>
          </a:xfrm>
        </p:grpSpPr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3534" y="3129"/>
              <a:ext cx="878" cy="778"/>
            </a:xfrm>
            <a:custGeom>
              <a:avLst/>
              <a:gdLst>
                <a:gd name="T0" fmla="*/ 13 w 878"/>
                <a:gd name="T1" fmla="*/ 563 h 778"/>
                <a:gd name="T2" fmla="*/ 34 w 878"/>
                <a:gd name="T3" fmla="*/ 597 h 778"/>
                <a:gd name="T4" fmla="*/ 52 w 878"/>
                <a:gd name="T5" fmla="*/ 625 h 778"/>
                <a:gd name="T6" fmla="*/ 75 w 878"/>
                <a:gd name="T7" fmla="*/ 623 h 778"/>
                <a:gd name="T8" fmla="*/ 96 w 878"/>
                <a:gd name="T9" fmla="*/ 607 h 778"/>
                <a:gd name="T10" fmla="*/ 114 w 878"/>
                <a:gd name="T11" fmla="*/ 600 h 778"/>
                <a:gd name="T12" fmla="*/ 140 w 878"/>
                <a:gd name="T13" fmla="*/ 589 h 778"/>
                <a:gd name="T14" fmla="*/ 158 w 878"/>
                <a:gd name="T15" fmla="*/ 576 h 778"/>
                <a:gd name="T16" fmla="*/ 176 w 878"/>
                <a:gd name="T17" fmla="*/ 535 h 778"/>
                <a:gd name="T18" fmla="*/ 202 w 878"/>
                <a:gd name="T19" fmla="*/ 491 h 778"/>
                <a:gd name="T20" fmla="*/ 220 w 878"/>
                <a:gd name="T21" fmla="*/ 465 h 778"/>
                <a:gd name="T22" fmla="*/ 240 w 878"/>
                <a:gd name="T23" fmla="*/ 468 h 778"/>
                <a:gd name="T24" fmla="*/ 264 w 878"/>
                <a:gd name="T25" fmla="*/ 460 h 778"/>
                <a:gd name="T26" fmla="*/ 282 w 878"/>
                <a:gd name="T27" fmla="*/ 450 h 778"/>
                <a:gd name="T28" fmla="*/ 302 w 878"/>
                <a:gd name="T29" fmla="*/ 426 h 778"/>
                <a:gd name="T30" fmla="*/ 326 w 878"/>
                <a:gd name="T31" fmla="*/ 377 h 778"/>
                <a:gd name="T32" fmla="*/ 344 w 878"/>
                <a:gd name="T33" fmla="*/ 325 h 778"/>
                <a:gd name="T34" fmla="*/ 364 w 878"/>
                <a:gd name="T35" fmla="*/ 256 h 778"/>
                <a:gd name="T36" fmla="*/ 388 w 878"/>
                <a:gd name="T37" fmla="*/ 188 h 778"/>
                <a:gd name="T38" fmla="*/ 408 w 878"/>
                <a:gd name="T39" fmla="*/ 113 h 778"/>
                <a:gd name="T40" fmla="*/ 426 w 878"/>
                <a:gd name="T41" fmla="*/ 54 h 778"/>
                <a:gd name="T42" fmla="*/ 450 w 878"/>
                <a:gd name="T43" fmla="*/ 25 h 778"/>
                <a:gd name="T44" fmla="*/ 470 w 878"/>
                <a:gd name="T45" fmla="*/ 0 h 778"/>
                <a:gd name="T46" fmla="*/ 488 w 878"/>
                <a:gd name="T47" fmla="*/ 7 h 778"/>
                <a:gd name="T48" fmla="*/ 512 w 878"/>
                <a:gd name="T49" fmla="*/ 20 h 778"/>
                <a:gd name="T50" fmla="*/ 532 w 878"/>
                <a:gd name="T51" fmla="*/ 46 h 778"/>
                <a:gd name="T52" fmla="*/ 550 w 878"/>
                <a:gd name="T53" fmla="*/ 67 h 778"/>
                <a:gd name="T54" fmla="*/ 576 w 878"/>
                <a:gd name="T55" fmla="*/ 64 h 778"/>
                <a:gd name="T56" fmla="*/ 594 w 878"/>
                <a:gd name="T57" fmla="*/ 67 h 778"/>
                <a:gd name="T58" fmla="*/ 612 w 878"/>
                <a:gd name="T59" fmla="*/ 49 h 778"/>
                <a:gd name="T60" fmla="*/ 638 w 878"/>
                <a:gd name="T61" fmla="*/ 46 h 778"/>
                <a:gd name="T62" fmla="*/ 656 w 878"/>
                <a:gd name="T63" fmla="*/ 25 h 778"/>
                <a:gd name="T64" fmla="*/ 677 w 878"/>
                <a:gd name="T65" fmla="*/ 15 h 778"/>
                <a:gd name="T66" fmla="*/ 700 w 878"/>
                <a:gd name="T67" fmla="*/ 25 h 778"/>
                <a:gd name="T68" fmla="*/ 718 w 878"/>
                <a:gd name="T69" fmla="*/ 72 h 778"/>
                <a:gd name="T70" fmla="*/ 739 w 878"/>
                <a:gd name="T71" fmla="*/ 162 h 778"/>
                <a:gd name="T72" fmla="*/ 762 w 878"/>
                <a:gd name="T73" fmla="*/ 269 h 778"/>
                <a:gd name="T74" fmla="*/ 783 w 878"/>
                <a:gd name="T75" fmla="*/ 375 h 778"/>
                <a:gd name="T76" fmla="*/ 801 w 878"/>
                <a:gd name="T77" fmla="*/ 460 h 778"/>
                <a:gd name="T78" fmla="*/ 824 w 878"/>
                <a:gd name="T79" fmla="*/ 548 h 778"/>
                <a:gd name="T80" fmla="*/ 845 w 878"/>
                <a:gd name="T81" fmla="*/ 646 h 778"/>
                <a:gd name="T82" fmla="*/ 863 w 878"/>
                <a:gd name="T83" fmla="*/ 737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78" h="778">
                  <a:moveTo>
                    <a:pt x="0" y="535"/>
                  </a:moveTo>
                  <a:lnTo>
                    <a:pt x="5" y="550"/>
                  </a:lnTo>
                  <a:lnTo>
                    <a:pt x="13" y="563"/>
                  </a:lnTo>
                  <a:lnTo>
                    <a:pt x="18" y="576"/>
                  </a:lnTo>
                  <a:lnTo>
                    <a:pt x="24" y="584"/>
                  </a:lnTo>
                  <a:lnTo>
                    <a:pt x="34" y="597"/>
                  </a:lnTo>
                  <a:lnTo>
                    <a:pt x="39" y="607"/>
                  </a:lnTo>
                  <a:lnTo>
                    <a:pt x="47" y="618"/>
                  </a:lnTo>
                  <a:lnTo>
                    <a:pt x="52" y="625"/>
                  </a:lnTo>
                  <a:lnTo>
                    <a:pt x="62" y="625"/>
                  </a:lnTo>
                  <a:lnTo>
                    <a:pt x="67" y="625"/>
                  </a:lnTo>
                  <a:lnTo>
                    <a:pt x="75" y="623"/>
                  </a:lnTo>
                  <a:lnTo>
                    <a:pt x="80" y="615"/>
                  </a:lnTo>
                  <a:lnTo>
                    <a:pt x="86" y="607"/>
                  </a:lnTo>
                  <a:lnTo>
                    <a:pt x="96" y="607"/>
                  </a:lnTo>
                  <a:lnTo>
                    <a:pt x="101" y="607"/>
                  </a:lnTo>
                  <a:lnTo>
                    <a:pt x="109" y="605"/>
                  </a:lnTo>
                  <a:lnTo>
                    <a:pt x="114" y="600"/>
                  </a:lnTo>
                  <a:lnTo>
                    <a:pt x="124" y="597"/>
                  </a:lnTo>
                  <a:lnTo>
                    <a:pt x="129" y="592"/>
                  </a:lnTo>
                  <a:lnTo>
                    <a:pt x="140" y="589"/>
                  </a:lnTo>
                  <a:lnTo>
                    <a:pt x="142" y="584"/>
                  </a:lnTo>
                  <a:lnTo>
                    <a:pt x="147" y="581"/>
                  </a:lnTo>
                  <a:lnTo>
                    <a:pt x="158" y="576"/>
                  </a:lnTo>
                  <a:lnTo>
                    <a:pt x="163" y="569"/>
                  </a:lnTo>
                  <a:lnTo>
                    <a:pt x="173" y="550"/>
                  </a:lnTo>
                  <a:lnTo>
                    <a:pt x="176" y="535"/>
                  </a:lnTo>
                  <a:lnTo>
                    <a:pt x="186" y="519"/>
                  </a:lnTo>
                  <a:lnTo>
                    <a:pt x="191" y="506"/>
                  </a:lnTo>
                  <a:lnTo>
                    <a:pt x="202" y="491"/>
                  </a:lnTo>
                  <a:lnTo>
                    <a:pt x="207" y="475"/>
                  </a:lnTo>
                  <a:lnTo>
                    <a:pt x="209" y="468"/>
                  </a:lnTo>
                  <a:lnTo>
                    <a:pt x="220" y="465"/>
                  </a:lnTo>
                  <a:lnTo>
                    <a:pt x="225" y="460"/>
                  </a:lnTo>
                  <a:lnTo>
                    <a:pt x="235" y="460"/>
                  </a:lnTo>
                  <a:lnTo>
                    <a:pt x="240" y="468"/>
                  </a:lnTo>
                  <a:lnTo>
                    <a:pt x="248" y="473"/>
                  </a:lnTo>
                  <a:lnTo>
                    <a:pt x="253" y="473"/>
                  </a:lnTo>
                  <a:lnTo>
                    <a:pt x="264" y="460"/>
                  </a:lnTo>
                  <a:lnTo>
                    <a:pt x="269" y="457"/>
                  </a:lnTo>
                  <a:lnTo>
                    <a:pt x="274" y="450"/>
                  </a:lnTo>
                  <a:lnTo>
                    <a:pt x="282" y="450"/>
                  </a:lnTo>
                  <a:lnTo>
                    <a:pt x="287" y="444"/>
                  </a:lnTo>
                  <a:lnTo>
                    <a:pt x="297" y="437"/>
                  </a:lnTo>
                  <a:lnTo>
                    <a:pt x="302" y="426"/>
                  </a:lnTo>
                  <a:lnTo>
                    <a:pt x="310" y="416"/>
                  </a:lnTo>
                  <a:lnTo>
                    <a:pt x="315" y="395"/>
                  </a:lnTo>
                  <a:lnTo>
                    <a:pt x="326" y="377"/>
                  </a:lnTo>
                  <a:lnTo>
                    <a:pt x="331" y="359"/>
                  </a:lnTo>
                  <a:lnTo>
                    <a:pt x="341" y="338"/>
                  </a:lnTo>
                  <a:lnTo>
                    <a:pt x="344" y="325"/>
                  </a:lnTo>
                  <a:lnTo>
                    <a:pt x="349" y="302"/>
                  </a:lnTo>
                  <a:lnTo>
                    <a:pt x="359" y="279"/>
                  </a:lnTo>
                  <a:lnTo>
                    <a:pt x="364" y="256"/>
                  </a:lnTo>
                  <a:lnTo>
                    <a:pt x="375" y="235"/>
                  </a:lnTo>
                  <a:lnTo>
                    <a:pt x="377" y="214"/>
                  </a:lnTo>
                  <a:lnTo>
                    <a:pt x="388" y="188"/>
                  </a:lnTo>
                  <a:lnTo>
                    <a:pt x="393" y="165"/>
                  </a:lnTo>
                  <a:lnTo>
                    <a:pt x="403" y="137"/>
                  </a:lnTo>
                  <a:lnTo>
                    <a:pt x="408" y="113"/>
                  </a:lnTo>
                  <a:lnTo>
                    <a:pt x="411" y="87"/>
                  </a:lnTo>
                  <a:lnTo>
                    <a:pt x="421" y="67"/>
                  </a:lnTo>
                  <a:lnTo>
                    <a:pt x="426" y="54"/>
                  </a:lnTo>
                  <a:lnTo>
                    <a:pt x="437" y="49"/>
                  </a:lnTo>
                  <a:lnTo>
                    <a:pt x="442" y="33"/>
                  </a:lnTo>
                  <a:lnTo>
                    <a:pt x="450" y="25"/>
                  </a:lnTo>
                  <a:lnTo>
                    <a:pt x="455" y="15"/>
                  </a:lnTo>
                  <a:lnTo>
                    <a:pt x="465" y="5"/>
                  </a:lnTo>
                  <a:lnTo>
                    <a:pt x="470" y="0"/>
                  </a:lnTo>
                  <a:lnTo>
                    <a:pt x="475" y="0"/>
                  </a:lnTo>
                  <a:lnTo>
                    <a:pt x="483" y="5"/>
                  </a:lnTo>
                  <a:lnTo>
                    <a:pt x="488" y="7"/>
                  </a:lnTo>
                  <a:lnTo>
                    <a:pt x="499" y="15"/>
                  </a:lnTo>
                  <a:lnTo>
                    <a:pt x="504" y="20"/>
                  </a:lnTo>
                  <a:lnTo>
                    <a:pt x="512" y="20"/>
                  </a:lnTo>
                  <a:lnTo>
                    <a:pt x="517" y="23"/>
                  </a:lnTo>
                  <a:lnTo>
                    <a:pt x="527" y="33"/>
                  </a:lnTo>
                  <a:lnTo>
                    <a:pt x="532" y="46"/>
                  </a:lnTo>
                  <a:lnTo>
                    <a:pt x="537" y="56"/>
                  </a:lnTo>
                  <a:lnTo>
                    <a:pt x="545" y="64"/>
                  </a:lnTo>
                  <a:lnTo>
                    <a:pt x="550" y="67"/>
                  </a:lnTo>
                  <a:lnTo>
                    <a:pt x="561" y="72"/>
                  </a:lnTo>
                  <a:lnTo>
                    <a:pt x="566" y="67"/>
                  </a:lnTo>
                  <a:lnTo>
                    <a:pt x="576" y="64"/>
                  </a:lnTo>
                  <a:lnTo>
                    <a:pt x="579" y="64"/>
                  </a:lnTo>
                  <a:lnTo>
                    <a:pt x="589" y="67"/>
                  </a:lnTo>
                  <a:lnTo>
                    <a:pt x="594" y="67"/>
                  </a:lnTo>
                  <a:lnTo>
                    <a:pt x="599" y="62"/>
                  </a:lnTo>
                  <a:lnTo>
                    <a:pt x="610" y="54"/>
                  </a:lnTo>
                  <a:lnTo>
                    <a:pt x="612" y="49"/>
                  </a:lnTo>
                  <a:lnTo>
                    <a:pt x="623" y="49"/>
                  </a:lnTo>
                  <a:lnTo>
                    <a:pt x="628" y="49"/>
                  </a:lnTo>
                  <a:lnTo>
                    <a:pt x="638" y="46"/>
                  </a:lnTo>
                  <a:lnTo>
                    <a:pt x="643" y="41"/>
                  </a:lnTo>
                  <a:lnTo>
                    <a:pt x="651" y="33"/>
                  </a:lnTo>
                  <a:lnTo>
                    <a:pt x="656" y="25"/>
                  </a:lnTo>
                  <a:lnTo>
                    <a:pt x="666" y="20"/>
                  </a:lnTo>
                  <a:lnTo>
                    <a:pt x="672" y="15"/>
                  </a:lnTo>
                  <a:lnTo>
                    <a:pt x="677" y="15"/>
                  </a:lnTo>
                  <a:lnTo>
                    <a:pt x="685" y="15"/>
                  </a:lnTo>
                  <a:lnTo>
                    <a:pt x="690" y="23"/>
                  </a:lnTo>
                  <a:lnTo>
                    <a:pt x="700" y="25"/>
                  </a:lnTo>
                  <a:lnTo>
                    <a:pt x="705" y="38"/>
                  </a:lnTo>
                  <a:lnTo>
                    <a:pt x="713" y="54"/>
                  </a:lnTo>
                  <a:lnTo>
                    <a:pt x="718" y="72"/>
                  </a:lnTo>
                  <a:lnTo>
                    <a:pt x="728" y="98"/>
                  </a:lnTo>
                  <a:lnTo>
                    <a:pt x="734" y="124"/>
                  </a:lnTo>
                  <a:lnTo>
                    <a:pt x="739" y="162"/>
                  </a:lnTo>
                  <a:lnTo>
                    <a:pt x="749" y="201"/>
                  </a:lnTo>
                  <a:lnTo>
                    <a:pt x="752" y="235"/>
                  </a:lnTo>
                  <a:lnTo>
                    <a:pt x="762" y="269"/>
                  </a:lnTo>
                  <a:lnTo>
                    <a:pt x="767" y="305"/>
                  </a:lnTo>
                  <a:lnTo>
                    <a:pt x="778" y="338"/>
                  </a:lnTo>
                  <a:lnTo>
                    <a:pt x="783" y="375"/>
                  </a:lnTo>
                  <a:lnTo>
                    <a:pt x="790" y="408"/>
                  </a:lnTo>
                  <a:lnTo>
                    <a:pt x="796" y="434"/>
                  </a:lnTo>
                  <a:lnTo>
                    <a:pt x="801" y="460"/>
                  </a:lnTo>
                  <a:lnTo>
                    <a:pt x="811" y="483"/>
                  </a:lnTo>
                  <a:lnTo>
                    <a:pt x="816" y="517"/>
                  </a:lnTo>
                  <a:lnTo>
                    <a:pt x="824" y="548"/>
                  </a:lnTo>
                  <a:lnTo>
                    <a:pt x="829" y="584"/>
                  </a:lnTo>
                  <a:lnTo>
                    <a:pt x="839" y="618"/>
                  </a:lnTo>
                  <a:lnTo>
                    <a:pt x="845" y="646"/>
                  </a:lnTo>
                  <a:lnTo>
                    <a:pt x="852" y="680"/>
                  </a:lnTo>
                  <a:lnTo>
                    <a:pt x="858" y="713"/>
                  </a:lnTo>
                  <a:lnTo>
                    <a:pt x="863" y="737"/>
                  </a:lnTo>
                  <a:lnTo>
                    <a:pt x="873" y="757"/>
                  </a:lnTo>
                  <a:lnTo>
                    <a:pt x="878" y="778"/>
                  </a:lnTo>
                </a:path>
              </a:pathLst>
            </a:custGeom>
            <a:noFill/>
            <a:ln w="23813" cap="rnd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4412" y="3141"/>
              <a:ext cx="883" cy="776"/>
            </a:xfrm>
            <a:custGeom>
              <a:avLst/>
              <a:gdLst>
                <a:gd name="T0" fmla="*/ 13 w 883"/>
                <a:gd name="T1" fmla="*/ 776 h 776"/>
                <a:gd name="T2" fmla="*/ 39 w 883"/>
                <a:gd name="T3" fmla="*/ 753 h 776"/>
                <a:gd name="T4" fmla="*/ 57 w 883"/>
                <a:gd name="T5" fmla="*/ 717 h 776"/>
                <a:gd name="T6" fmla="*/ 75 w 883"/>
                <a:gd name="T7" fmla="*/ 676 h 776"/>
                <a:gd name="T8" fmla="*/ 101 w 883"/>
                <a:gd name="T9" fmla="*/ 621 h 776"/>
                <a:gd name="T10" fmla="*/ 119 w 883"/>
                <a:gd name="T11" fmla="*/ 577 h 776"/>
                <a:gd name="T12" fmla="*/ 140 w 883"/>
                <a:gd name="T13" fmla="*/ 513 h 776"/>
                <a:gd name="T14" fmla="*/ 163 w 883"/>
                <a:gd name="T15" fmla="*/ 414 h 776"/>
                <a:gd name="T16" fmla="*/ 181 w 883"/>
                <a:gd name="T17" fmla="*/ 332 h 776"/>
                <a:gd name="T18" fmla="*/ 202 w 883"/>
                <a:gd name="T19" fmla="*/ 300 h 776"/>
                <a:gd name="T20" fmla="*/ 225 w 883"/>
                <a:gd name="T21" fmla="*/ 275 h 776"/>
                <a:gd name="T22" fmla="*/ 243 w 883"/>
                <a:gd name="T23" fmla="*/ 259 h 776"/>
                <a:gd name="T24" fmla="*/ 264 w 883"/>
                <a:gd name="T25" fmla="*/ 267 h 776"/>
                <a:gd name="T26" fmla="*/ 287 w 883"/>
                <a:gd name="T27" fmla="*/ 272 h 776"/>
                <a:gd name="T28" fmla="*/ 307 w 883"/>
                <a:gd name="T29" fmla="*/ 259 h 776"/>
                <a:gd name="T30" fmla="*/ 326 w 883"/>
                <a:gd name="T31" fmla="*/ 282 h 776"/>
                <a:gd name="T32" fmla="*/ 349 w 883"/>
                <a:gd name="T33" fmla="*/ 324 h 776"/>
                <a:gd name="T34" fmla="*/ 369 w 883"/>
                <a:gd name="T35" fmla="*/ 344 h 776"/>
                <a:gd name="T36" fmla="*/ 388 w 883"/>
                <a:gd name="T37" fmla="*/ 357 h 776"/>
                <a:gd name="T38" fmla="*/ 413 w 883"/>
                <a:gd name="T39" fmla="*/ 391 h 776"/>
                <a:gd name="T40" fmla="*/ 431 w 883"/>
                <a:gd name="T41" fmla="*/ 422 h 776"/>
                <a:gd name="T42" fmla="*/ 450 w 883"/>
                <a:gd name="T43" fmla="*/ 469 h 776"/>
                <a:gd name="T44" fmla="*/ 475 w 883"/>
                <a:gd name="T45" fmla="*/ 559 h 776"/>
                <a:gd name="T46" fmla="*/ 493 w 883"/>
                <a:gd name="T47" fmla="*/ 626 h 776"/>
                <a:gd name="T48" fmla="*/ 514 w 883"/>
                <a:gd name="T49" fmla="*/ 663 h 776"/>
                <a:gd name="T50" fmla="*/ 537 w 883"/>
                <a:gd name="T51" fmla="*/ 720 h 776"/>
                <a:gd name="T52" fmla="*/ 555 w 883"/>
                <a:gd name="T53" fmla="*/ 766 h 776"/>
                <a:gd name="T54" fmla="*/ 576 w 883"/>
                <a:gd name="T55" fmla="*/ 766 h 776"/>
                <a:gd name="T56" fmla="*/ 599 w 883"/>
                <a:gd name="T57" fmla="*/ 740 h 776"/>
                <a:gd name="T58" fmla="*/ 617 w 883"/>
                <a:gd name="T59" fmla="*/ 694 h 776"/>
                <a:gd name="T60" fmla="*/ 638 w 883"/>
                <a:gd name="T61" fmla="*/ 588 h 776"/>
                <a:gd name="T62" fmla="*/ 661 w 883"/>
                <a:gd name="T63" fmla="*/ 482 h 776"/>
                <a:gd name="T64" fmla="*/ 682 w 883"/>
                <a:gd name="T65" fmla="*/ 396 h 776"/>
                <a:gd name="T66" fmla="*/ 700 w 883"/>
                <a:gd name="T67" fmla="*/ 275 h 776"/>
                <a:gd name="T68" fmla="*/ 723 w 883"/>
                <a:gd name="T69" fmla="*/ 174 h 776"/>
                <a:gd name="T70" fmla="*/ 744 w 883"/>
                <a:gd name="T71" fmla="*/ 91 h 776"/>
                <a:gd name="T72" fmla="*/ 762 w 883"/>
                <a:gd name="T73" fmla="*/ 44 h 776"/>
                <a:gd name="T74" fmla="*/ 788 w 883"/>
                <a:gd name="T75" fmla="*/ 3 h 776"/>
                <a:gd name="T76" fmla="*/ 806 w 883"/>
                <a:gd name="T77" fmla="*/ 8 h 776"/>
                <a:gd name="T78" fmla="*/ 829 w 883"/>
                <a:gd name="T79" fmla="*/ 16 h 776"/>
                <a:gd name="T80" fmla="*/ 850 w 883"/>
                <a:gd name="T81" fmla="*/ 60 h 776"/>
                <a:gd name="T82" fmla="*/ 868 w 883"/>
                <a:gd name="T83" fmla="*/ 125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83" h="776">
                  <a:moveTo>
                    <a:pt x="0" y="766"/>
                  </a:moveTo>
                  <a:lnTo>
                    <a:pt x="8" y="776"/>
                  </a:lnTo>
                  <a:lnTo>
                    <a:pt x="13" y="776"/>
                  </a:lnTo>
                  <a:lnTo>
                    <a:pt x="23" y="774"/>
                  </a:lnTo>
                  <a:lnTo>
                    <a:pt x="29" y="766"/>
                  </a:lnTo>
                  <a:lnTo>
                    <a:pt x="39" y="753"/>
                  </a:lnTo>
                  <a:lnTo>
                    <a:pt x="42" y="743"/>
                  </a:lnTo>
                  <a:lnTo>
                    <a:pt x="47" y="732"/>
                  </a:lnTo>
                  <a:lnTo>
                    <a:pt x="57" y="717"/>
                  </a:lnTo>
                  <a:lnTo>
                    <a:pt x="62" y="701"/>
                  </a:lnTo>
                  <a:lnTo>
                    <a:pt x="73" y="691"/>
                  </a:lnTo>
                  <a:lnTo>
                    <a:pt x="75" y="676"/>
                  </a:lnTo>
                  <a:lnTo>
                    <a:pt x="85" y="660"/>
                  </a:lnTo>
                  <a:lnTo>
                    <a:pt x="91" y="642"/>
                  </a:lnTo>
                  <a:lnTo>
                    <a:pt x="101" y="621"/>
                  </a:lnTo>
                  <a:lnTo>
                    <a:pt x="106" y="611"/>
                  </a:lnTo>
                  <a:lnTo>
                    <a:pt x="114" y="593"/>
                  </a:lnTo>
                  <a:lnTo>
                    <a:pt x="119" y="577"/>
                  </a:lnTo>
                  <a:lnTo>
                    <a:pt x="124" y="559"/>
                  </a:lnTo>
                  <a:lnTo>
                    <a:pt x="134" y="536"/>
                  </a:lnTo>
                  <a:lnTo>
                    <a:pt x="140" y="513"/>
                  </a:lnTo>
                  <a:lnTo>
                    <a:pt x="147" y="482"/>
                  </a:lnTo>
                  <a:lnTo>
                    <a:pt x="153" y="448"/>
                  </a:lnTo>
                  <a:lnTo>
                    <a:pt x="163" y="414"/>
                  </a:lnTo>
                  <a:lnTo>
                    <a:pt x="168" y="386"/>
                  </a:lnTo>
                  <a:lnTo>
                    <a:pt x="176" y="357"/>
                  </a:lnTo>
                  <a:lnTo>
                    <a:pt x="181" y="332"/>
                  </a:lnTo>
                  <a:lnTo>
                    <a:pt x="186" y="316"/>
                  </a:lnTo>
                  <a:lnTo>
                    <a:pt x="196" y="306"/>
                  </a:lnTo>
                  <a:lnTo>
                    <a:pt x="202" y="300"/>
                  </a:lnTo>
                  <a:lnTo>
                    <a:pt x="209" y="295"/>
                  </a:lnTo>
                  <a:lnTo>
                    <a:pt x="215" y="288"/>
                  </a:lnTo>
                  <a:lnTo>
                    <a:pt x="225" y="275"/>
                  </a:lnTo>
                  <a:lnTo>
                    <a:pt x="230" y="272"/>
                  </a:lnTo>
                  <a:lnTo>
                    <a:pt x="240" y="259"/>
                  </a:lnTo>
                  <a:lnTo>
                    <a:pt x="243" y="259"/>
                  </a:lnTo>
                  <a:lnTo>
                    <a:pt x="248" y="257"/>
                  </a:lnTo>
                  <a:lnTo>
                    <a:pt x="258" y="259"/>
                  </a:lnTo>
                  <a:lnTo>
                    <a:pt x="264" y="267"/>
                  </a:lnTo>
                  <a:lnTo>
                    <a:pt x="274" y="280"/>
                  </a:lnTo>
                  <a:lnTo>
                    <a:pt x="277" y="275"/>
                  </a:lnTo>
                  <a:lnTo>
                    <a:pt x="287" y="272"/>
                  </a:lnTo>
                  <a:lnTo>
                    <a:pt x="292" y="259"/>
                  </a:lnTo>
                  <a:lnTo>
                    <a:pt x="302" y="259"/>
                  </a:lnTo>
                  <a:lnTo>
                    <a:pt x="307" y="259"/>
                  </a:lnTo>
                  <a:lnTo>
                    <a:pt x="313" y="259"/>
                  </a:lnTo>
                  <a:lnTo>
                    <a:pt x="320" y="267"/>
                  </a:lnTo>
                  <a:lnTo>
                    <a:pt x="326" y="282"/>
                  </a:lnTo>
                  <a:lnTo>
                    <a:pt x="336" y="298"/>
                  </a:lnTo>
                  <a:lnTo>
                    <a:pt x="341" y="313"/>
                  </a:lnTo>
                  <a:lnTo>
                    <a:pt x="349" y="324"/>
                  </a:lnTo>
                  <a:lnTo>
                    <a:pt x="354" y="332"/>
                  </a:lnTo>
                  <a:lnTo>
                    <a:pt x="364" y="339"/>
                  </a:lnTo>
                  <a:lnTo>
                    <a:pt x="369" y="344"/>
                  </a:lnTo>
                  <a:lnTo>
                    <a:pt x="375" y="344"/>
                  </a:lnTo>
                  <a:lnTo>
                    <a:pt x="382" y="347"/>
                  </a:lnTo>
                  <a:lnTo>
                    <a:pt x="388" y="357"/>
                  </a:lnTo>
                  <a:lnTo>
                    <a:pt x="398" y="370"/>
                  </a:lnTo>
                  <a:lnTo>
                    <a:pt x="403" y="381"/>
                  </a:lnTo>
                  <a:lnTo>
                    <a:pt x="413" y="391"/>
                  </a:lnTo>
                  <a:lnTo>
                    <a:pt x="416" y="399"/>
                  </a:lnTo>
                  <a:lnTo>
                    <a:pt x="426" y="412"/>
                  </a:lnTo>
                  <a:lnTo>
                    <a:pt x="431" y="422"/>
                  </a:lnTo>
                  <a:lnTo>
                    <a:pt x="437" y="430"/>
                  </a:lnTo>
                  <a:lnTo>
                    <a:pt x="447" y="445"/>
                  </a:lnTo>
                  <a:lnTo>
                    <a:pt x="450" y="469"/>
                  </a:lnTo>
                  <a:lnTo>
                    <a:pt x="460" y="497"/>
                  </a:lnTo>
                  <a:lnTo>
                    <a:pt x="465" y="528"/>
                  </a:lnTo>
                  <a:lnTo>
                    <a:pt x="475" y="559"/>
                  </a:lnTo>
                  <a:lnTo>
                    <a:pt x="480" y="585"/>
                  </a:lnTo>
                  <a:lnTo>
                    <a:pt x="488" y="611"/>
                  </a:lnTo>
                  <a:lnTo>
                    <a:pt x="493" y="626"/>
                  </a:lnTo>
                  <a:lnTo>
                    <a:pt x="504" y="637"/>
                  </a:lnTo>
                  <a:lnTo>
                    <a:pt x="509" y="650"/>
                  </a:lnTo>
                  <a:lnTo>
                    <a:pt x="514" y="663"/>
                  </a:lnTo>
                  <a:lnTo>
                    <a:pt x="522" y="686"/>
                  </a:lnTo>
                  <a:lnTo>
                    <a:pt x="527" y="709"/>
                  </a:lnTo>
                  <a:lnTo>
                    <a:pt x="537" y="720"/>
                  </a:lnTo>
                  <a:lnTo>
                    <a:pt x="542" y="740"/>
                  </a:lnTo>
                  <a:lnTo>
                    <a:pt x="550" y="753"/>
                  </a:lnTo>
                  <a:lnTo>
                    <a:pt x="555" y="766"/>
                  </a:lnTo>
                  <a:lnTo>
                    <a:pt x="566" y="774"/>
                  </a:lnTo>
                  <a:lnTo>
                    <a:pt x="571" y="774"/>
                  </a:lnTo>
                  <a:lnTo>
                    <a:pt x="576" y="766"/>
                  </a:lnTo>
                  <a:lnTo>
                    <a:pt x="584" y="753"/>
                  </a:lnTo>
                  <a:lnTo>
                    <a:pt x="589" y="751"/>
                  </a:lnTo>
                  <a:lnTo>
                    <a:pt x="599" y="740"/>
                  </a:lnTo>
                  <a:lnTo>
                    <a:pt x="604" y="727"/>
                  </a:lnTo>
                  <a:lnTo>
                    <a:pt x="615" y="717"/>
                  </a:lnTo>
                  <a:lnTo>
                    <a:pt x="617" y="694"/>
                  </a:lnTo>
                  <a:lnTo>
                    <a:pt x="628" y="663"/>
                  </a:lnTo>
                  <a:lnTo>
                    <a:pt x="633" y="626"/>
                  </a:lnTo>
                  <a:lnTo>
                    <a:pt x="638" y="588"/>
                  </a:lnTo>
                  <a:lnTo>
                    <a:pt x="648" y="554"/>
                  </a:lnTo>
                  <a:lnTo>
                    <a:pt x="653" y="518"/>
                  </a:lnTo>
                  <a:lnTo>
                    <a:pt x="661" y="482"/>
                  </a:lnTo>
                  <a:lnTo>
                    <a:pt x="666" y="453"/>
                  </a:lnTo>
                  <a:lnTo>
                    <a:pt x="677" y="427"/>
                  </a:lnTo>
                  <a:lnTo>
                    <a:pt x="682" y="396"/>
                  </a:lnTo>
                  <a:lnTo>
                    <a:pt x="690" y="357"/>
                  </a:lnTo>
                  <a:lnTo>
                    <a:pt x="695" y="316"/>
                  </a:lnTo>
                  <a:lnTo>
                    <a:pt x="700" y="275"/>
                  </a:lnTo>
                  <a:lnTo>
                    <a:pt x="710" y="241"/>
                  </a:lnTo>
                  <a:lnTo>
                    <a:pt x="715" y="207"/>
                  </a:lnTo>
                  <a:lnTo>
                    <a:pt x="723" y="174"/>
                  </a:lnTo>
                  <a:lnTo>
                    <a:pt x="728" y="143"/>
                  </a:lnTo>
                  <a:lnTo>
                    <a:pt x="739" y="117"/>
                  </a:lnTo>
                  <a:lnTo>
                    <a:pt x="744" y="91"/>
                  </a:lnTo>
                  <a:lnTo>
                    <a:pt x="754" y="75"/>
                  </a:lnTo>
                  <a:lnTo>
                    <a:pt x="757" y="60"/>
                  </a:lnTo>
                  <a:lnTo>
                    <a:pt x="762" y="44"/>
                  </a:lnTo>
                  <a:lnTo>
                    <a:pt x="772" y="26"/>
                  </a:lnTo>
                  <a:lnTo>
                    <a:pt x="777" y="16"/>
                  </a:lnTo>
                  <a:lnTo>
                    <a:pt x="788" y="3"/>
                  </a:lnTo>
                  <a:lnTo>
                    <a:pt x="790" y="0"/>
                  </a:lnTo>
                  <a:lnTo>
                    <a:pt x="801" y="0"/>
                  </a:lnTo>
                  <a:lnTo>
                    <a:pt x="806" y="8"/>
                  </a:lnTo>
                  <a:lnTo>
                    <a:pt x="816" y="11"/>
                  </a:lnTo>
                  <a:lnTo>
                    <a:pt x="821" y="8"/>
                  </a:lnTo>
                  <a:lnTo>
                    <a:pt x="829" y="16"/>
                  </a:lnTo>
                  <a:lnTo>
                    <a:pt x="834" y="29"/>
                  </a:lnTo>
                  <a:lnTo>
                    <a:pt x="839" y="44"/>
                  </a:lnTo>
                  <a:lnTo>
                    <a:pt x="850" y="60"/>
                  </a:lnTo>
                  <a:lnTo>
                    <a:pt x="855" y="83"/>
                  </a:lnTo>
                  <a:lnTo>
                    <a:pt x="863" y="106"/>
                  </a:lnTo>
                  <a:lnTo>
                    <a:pt x="868" y="125"/>
                  </a:lnTo>
                  <a:lnTo>
                    <a:pt x="878" y="148"/>
                  </a:lnTo>
                  <a:lnTo>
                    <a:pt x="883" y="169"/>
                  </a:lnTo>
                </a:path>
              </a:pathLst>
            </a:custGeom>
            <a:noFill/>
            <a:ln w="23813" cap="rnd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3558" y="3051"/>
              <a:ext cx="877" cy="905"/>
            </a:xfrm>
            <a:custGeom>
              <a:avLst/>
              <a:gdLst>
                <a:gd name="T0" fmla="*/ 12 w 877"/>
                <a:gd name="T1" fmla="*/ 877 h 905"/>
                <a:gd name="T2" fmla="*/ 33 w 877"/>
                <a:gd name="T3" fmla="*/ 838 h 905"/>
                <a:gd name="T4" fmla="*/ 51 w 877"/>
                <a:gd name="T5" fmla="*/ 822 h 905"/>
                <a:gd name="T6" fmla="*/ 77 w 877"/>
                <a:gd name="T7" fmla="*/ 830 h 905"/>
                <a:gd name="T8" fmla="*/ 95 w 877"/>
                <a:gd name="T9" fmla="*/ 830 h 905"/>
                <a:gd name="T10" fmla="*/ 113 w 877"/>
                <a:gd name="T11" fmla="*/ 822 h 905"/>
                <a:gd name="T12" fmla="*/ 139 w 877"/>
                <a:gd name="T13" fmla="*/ 802 h 905"/>
                <a:gd name="T14" fmla="*/ 157 w 877"/>
                <a:gd name="T15" fmla="*/ 773 h 905"/>
                <a:gd name="T16" fmla="*/ 178 w 877"/>
                <a:gd name="T17" fmla="*/ 740 h 905"/>
                <a:gd name="T18" fmla="*/ 201 w 877"/>
                <a:gd name="T19" fmla="*/ 693 h 905"/>
                <a:gd name="T20" fmla="*/ 219 w 877"/>
                <a:gd name="T21" fmla="*/ 657 h 905"/>
                <a:gd name="T22" fmla="*/ 240 w 877"/>
                <a:gd name="T23" fmla="*/ 616 h 905"/>
                <a:gd name="T24" fmla="*/ 263 w 877"/>
                <a:gd name="T25" fmla="*/ 587 h 905"/>
                <a:gd name="T26" fmla="*/ 281 w 877"/>
                <a:gd name="T27" fmla="*/ 572 h 905"/>
                <a:gd name="T28" fmla="*/ 302 w 877"/>
                <a:gd name="T29" fmla="*/ 548 h 905"/>
                <a:gd name="T30" fmla="*/ 325 w 877"/>
                <a:gd name="T31" fmla="*/ 504 h 905"/>
                <a:gd name="T32" fmla="*/ 346 w 877"/>
                <a:gd name="T33" fmla="*/ 486 h 905"/>
                <a:gd name="T34" fmla="*/ 364 w 877"/>
                <a:gd name="T35" fmla="*/ 450 h 905"/>
                <a:gd name="T36" fmla="*/ 387 w 877"/>
                <a:gd name="T37" fmla="*/ 419 h 905"/>
                <a:gd name="T38" fmla="*/ 408 w 877"/>
                <a:gd name="T39" fmla="*/ 367 h 905"/>
                <a:gd name="T40" fmla="*/ 426 w 877"/>
                <a:gd name="T41" fmla="*/ 282 h 905"/>
                <a:gd name="T42" fmla="*/ 449 w 877"/>
                <a:gd name="T43" fmla="*/ 207 h 905"/>
                <a:gd name="T44" fmla="*/ 469 w 877"/>
                <a:gd name="T45" fmla="*/ 189 h 905"/>
                <a:gd name="T46" fmla="*/ 488 w 877"/>
                <a:gd name="T47" fmla="*/ 189 h 905"/>
                <a:gd name="T48" fmla="*/ 513 w 877"/>
                <a:gd name="T49" fmla="*/ 173 h 905"/>
                <a:gd name="T50" fmla="*/ 531 w 877"/>
                <a:gd name="T51" fmla="*/ 165 h 905"/>
                <a:gd name="T52" fmla="*/ 550 w 877"/>
                <a:gd name="T53" fmla="*/ 142 h 905"/>
                <a:gd name="T54" fmla="*/ 575 w 877"/>
                <a:gd name="T55" fmla="*/ 137 h 905"/>
                <a:gd name="T56" fmla="*/ 593 w 877"/>
                <a:gd name="T57" fmla="*/ 171 h 905"/>
                <a:gd name="T58" fmla="*/ 614 w 877"/>
                <a:gd name="T59" fmla="*/ 194 h 905"/>
                <a:gd name="T60" fmla="*/ 637 w 877"/>
                <a:gd name="T61" fmla="*/ 171 h 905"/>
                <a:gd name="T62" fmla="*/ 655 w 877"/>
                <a:gd name="T63" fmla="*/ 114 h 905"/>
                <a:gd name="T64" fmla="*/ 676 w 877"/>
                <a:gd name="T65" fmla="*/ 65 h 905"/>
                <a:gd name="T66" fmla="*/ 699 w 877"/>
                <a:gd name="T67" fmla="*/ 26 h 905"/>
                <a:gd name="T68" fmla="*/ 720 w 877"/>
                <a:gd name="T69" fmla="*/ 5 h 905"/>
                <a:gd name="T70" fmla="*/ 738 w 877"/>
                <a:gd name="T71" fmla="*/ 8 h 905"/>
                <a:gd name="T72" fmla="*/ 761 w 877"/>
                <a:gd name="T73" fmla="*/ 26 h 905"/>
                <a:gd name="T74" fmla="*/ 782 w 877"/>
                <a:gd name="T75" fmla="*/ 52 h 905"/>
                <a:gd name="T76" fmla="*/ 800 w 877"/>
                <a:gd name="T77" fmla="*/ 116 h 905"/>
                <a:gd name="T78" fmla="*/ 823 w 877"/>
                <a:gd name="T79" fmla="*/ 225 h 905"/>
                <a:gd name="T80" fmla="*/ 844 w 877"/>
                <a:gd name="T81" fmla="*/ 359 h 905"/>
                <a:gd name="T82" fmla="*/ 862 w 877"/>
                <a:gd name="T83" fmla="*/ 504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77" h="905">
                  <a:moveTo>
                    <a:pt x="0" y="905"/>
                  </a:moveTo>
                  <a:lnTo>
                    <a:pt x="5" y="890"/>
                  </a:lnTo>
                  <a:lnTo>
                    <a:pt x="12" y="877"/>
                  </a:lnTo>
                  <a:lnTo>
                    <a:pt x="18" y="866"/>
                  </a:lnTo>
                  <a:lnTo>
                    <a:pt x="23" y="853"/>
                  </a:lnTo>
                  <a:lnTo>
                    <a:pt x="33" y="838"/>
                  </a:lnTo>
                  <a:lnTo>
                    <a:pt x="38" y="822"/>
                  </a:lnTo>
                  <a:lnTo>
                    <a:pt x="46" y="817"/>
                  </a:lnTo>
                  <a:lnTo>
                    <a:pt x="51" y="822"/>
                  </a:lnTo>
                  <a:lnTo>
                    <a:pt x="62" y="825"/>
                  </a:lnTo>
                  <a:lnTo>
                    <a:pt x="67" y="830"/>
                  </a:lnTo>
                  <a:lnTo>
                    <a:pt x="77" y="830"/>
                  </a:lnTo>
                  <a:lnTo>
                    <a:pt x="80" y="830"/>
                  </a:lnTo>
                  <a:lnTo>
                    <a:pt x="85" y="830"/>
                  </a:lnTo>
                  <a:lnTo>
                    <a:pt x="95" y="830"/>
                  </a:lnTo>
                  <a:lnTo>
                    <a:pt x="100" y="825"/>
                  </a:lnTo>
                  <a:lnTo>
                    <a:pt x="111" y="825"/>
                  </a:lnTo>
                  <a:lnTo>
                    <a:pt x="113" y="822"/>
                  </a:lnTo>
                  <a:lnTo>
                    <a:pt x="123" y="810"/>
                  </a:lnTo>
                  <a:lnTo>
                    <a:pt x="129" y="804"/>
                  </a:lnTo>
                  <a:lnTo>
                    <a:pt x="139" y="802"/>
                  </a:lnTo>
                  <a:lnTo>
                    <a:pt x="144" y="794"/>
                  </a:lnTo>
                  <a:lnTo>
                    <a:pt x="147" y="786"/>
                  </a:lnTo>
                  <a:lnTo>
                    <a:pt x="157" y="773"/>
                  </a:lnTo>
                  <a:lnTo>
                    <a:pt x="162" y="760"/>
                  </a:lnTo>
                  <a:lnTo>
                    <a:pt x="173" y="750"/>
                  </a:lnTo>
                  <a:lnTo>
                    <a:pt x="178" y="740"/>
                  </a:lnTo>
                  <a:lnTo>
                    <a:pt x="185" y="724"/>
                  </a:lnTo>
                  <a:lnTo>
                    <a:pt x="191" y="714"/>
                  </a:lnTo>
                  <a:lnTo>
                    <a:pt x="201" y="693"/>
                  </a:lnTo>
                  <a:lnTo>
                    <a:pt x="206" y="680"/>
                  </a:lnTo>
                  <a:lnTo>
                    <a:pt x="211" y="672"/>
                  </a:lnTo>
                  <a:lnTo>
                    <a:pt x="219" y="657"/>
                  </a:lnTo>
                  <a:lnTo>
                    <a:pt x="224" y="636"/>
                  </a:lnTo>
                  <a:lnTo>
                    <a:pt x="235" y="623"/>
                  </a:lnTo>
                  <a:lnTo>
                    <a:pt x="240" y="616"/>
                  </a:lnTo>
                  <a:lnTo>
                    <a:pt x="247" y="608"/>
                  </a:lnTo>
                  <a:lnTo>
                    <a:pt x="253" y="600"/>
                  </a:lnTo>
                  <a:lnTo>
                    <a:pt x="263" y="587"/>
                  </a:lnTo>
                  <a:lnTo>
                    <a:pt x="268" y="584"/>
                  </a:lnTo>
                  <a:lnTo>
                    <a:pt x="273" y="584"/>
                  </a:lnTo>
                  <a:lnTo>
                    <a:pt x="281" y="572"/>
                  </a:lnTo>
                  <a:lnTo>
                    <a:pt x="286" y="564"/>
                  </a:lnTo>
                  <a:lnTo>
                    <a:pt x="296" y="556"/>
                  </a:lnTo>
                  <a:lnTo>
                    <a:pt x="302" y="548"/>
                  </a:lnTo>
                  <a:lnTo>
                    <a:pt x="312" y="528"/>
                  </a:lnTo>
                  <a:lnTo>
                    <a:pt x="315" y="512"/>
                  </a:lnTo>
                  <a:lnTo>
                    <a:pt x="325" y="504"/>
                  </a:lnTo>
                  <a:lnTo>
                    <a:pt x="330" y="499"/>
                  </a:lnTo>
                  <a:lnTo>
                    <a:pt x="340" y="497"/>
                  </a:lnTo>
                  <a:lnTo>
                    <a:pt x="346" y="486"/>
                  </a:lnTo>
                  <a:lnTo>
                    <a:pt x="348" y="471"/>
                  </a:lnTo>
                  <a:lnTo>
                    <a:pt x="358" y="463"/>
                  </a:lnTo>
                  <a:lnTo>
                    <a:pt x="364" y="450"/>
                  </a:lnTo>
                  <a:lnTo>
                    <a:pt x="374" y="447"/>
                  </a:lnTo>
                  <a:lnTo>
                    <a:pt x="379" y="440"/>
                  </a:lnTo>
                  <a:lnTo>
                    <a:pt x="387" y="419"/>
                  </a:lnTo>
                  <a:lnTo>
                    <a:pt x="392" y="403"/>
                  </a:lnTo>
                  <a:lnTo>
                    <a:pt x="402" y="390"/>
                  </a:lnTo>
                  <a:lnTo>
                    <a:pt x="408" y="367"/>
                  </a:lnTo>
                  <a:lnTo>
                    <a:pt x="413" y="334"/>
                  </a:lnTo>
                  <a:lnTo>
                    <a:pt x="420" y="305"/>
                  </a:lnTo>
                  <a:lnTo>
                    <a:pt x="426" y="282"/>
                  </a:lnTo>
                  <a:lnTo>
                    <a:pt x="436" y="259"/>
                  </a:lnTo>
                  <a:lnTo>
                    <a:pt x="441" y="233"/>
                  </a:lnTo>
                  <a:lnTo>
                    <a:pt x="449" y="207"/>
                  </a:lnTo>
                  <a:lnTo>
                    <a:pt x="454" y="196"/>
                  </a:lnTo>
                  <a:lnTo>
                    <a:pt x="464" y="189"/>
                  </a:lnTo>
                  <a:lnTo>
                    <a:pt x="469" y="189"/>
                  </a:lnTo>
                  <a:lnTo>
                    <a:pt x="475" y="186"/>
                  </a:lnTo>
                  <a:lnTo>
                    <a:pt x="482" y="189"/>
                  </a:lnTo>
                  <a:lnTo>
                    <a:pt x="488" y="189"/>
                  </a:lnTo>
                  <a:lnTo>
                    <a:pt x="498" y="186"/>
                  </a:lnTo>
                  <a:lnTo>
                    <a:pt x="503" y="181"/>
                  </a:lnTo>
                  <a:lnTo>
                    <a:pt x="513" y="173"/>
                  </a:lnTo>
                  <a:lnTo>
                    <a:pt x="516" y="171"/>
                  </a:lnTo>
                  <a:lnTo>
                    <a:pt x="526" y="171"/>
                  </a:lnTo>
                  <a:lnTo>
                    <a:pt x="531" y="165"/>
                  </a:lnTo>
                  <a:lnTo>
                    <a:pt x="537" y="160"/>
                  </a:lnTo>
                  <a:lnTo>
                    <a:pt x="547" y="150"/>
                  </a:lnTo>
                  <a:lnTo>
                    <a:pt x="550" y="142"/>
                  </a:lnTo>
                  <a:lnTo>
                    <a:pt x="560" y="142"/>
                  </a:lnTo>
                  <a:lnTo>
                    <a:pt x="565" y="134"/>
                  </a:lnTo>
                  <a:lnTo>
                    <a:pt x="575" y="137"/>
                  </a:lnTo>
                  <a:lnTo>
                    <a:pt x="581" y="145"/>
                  </a:lnTo>
                  <a:lnTo>
                    <a:pt x="588" y="160"/>
                  </a:lnTo>
                  <a:lnTo>
                    <a:pt x="593" y="171"/>
                  </a:lnTo>
                  <a:lnTo>
                    <a:pt x="599" y="178"/>
                  </a:lnTo>
                  <a:lnTo>
                    <a:pt x="609" y="186"/>
                  </a:lnTo>
                  <a:lnTo>
                    <a:pt x="614" y="194"/>
                  </a:lnTo>
                  <a:lnTo>
                    <a:pt x="622" y="194"/>
                  </a:lnTo>
                  <a:lnTo>
                    <a:pt x="627" y="186"/>
                  </a:lnTo>
                  <a:lnTo>
                    <a:pt x="637" y="171"/>
                  </a:lnTo>
                  <a:lnTo>
                    <a:pt x="642" y="150"/>
                  </a:lnTo>
                  <a:lnTo>
                    <a:pt x="653" y="134"/>
                  </a:lnTo>
                  <a:lnTo>
                    <a:pt x="655" y="114"/>
                  </a:lnTo>
                  <a:lnTo>
                    <a:pt x="666" y="98"/>
                  </a:lnTo>
                  <a:lnTo>
                    <a:pt x="671" y="80"/>
                  </a:lnTo>
                  <a:lnTo>
                    <a:pt x="676" y="65"/>
                  </a:lnTo>
                  <a:lnTo>
                    <a:pt x="686" y="44"/>
                  </a:lnTo>
                  <a:lnTo>
                    <a:pt x="689" y="28"/>
                  </a:lnTo>
                  <a:lnTo>
                    <a:pt x="699" y="26"/>
                  </a:lnTo>
                  <a:lnTo>
                    <a:pt x="704" y="15"/>
                  </a:lnTo>
                  <a:lnTo>
                    <a:pt x="715" y="8"/>
                  </a:lnTo>
                  <a:lnTo>
                    <a:pt x="720" y="5"/>
                  </a:lnTo>
                  <a:lnTo>
                    <a:pt x="728" y="5"/>
                  </a:lnTo>
                  <a:lnTo>
                    <a:pt x="733" y="0"/>
                  </a:lnTo>
                  <a:lnTo>
                    <a:pt x="738" y="8"/>
                  </a:lnTo>
                  <a:lnTo>
                    <a:pt x="748" y="15"/>
                  </a:lnTo>
                  <a:lnTo>
                    <a:pt x="754" y="26"/>
                  </a:lnTo>
                  <a:lnTo>
                    <a:pt x="761" y="26"/>
                  </a:lnTo>
                  <a:lnTo>
                    <a:pt x="766" y="36"/>
                  </a:lnTo>
                  <a:lnTo>
                    <a:pt x="777" y="44"/>
                  </a:lnTo>
                  <a:lnTo>
                    <a:pt x="782" y="52"/>
                  </a:lnTo>
                  <a:lnTo>
                    <a:pt x="790" y="70"/>
                  </a:lnTo>
                  <a:lnTo>
                    <a:pt x="795" y="85"/>
                  </a:lnTo>
                  <a:lnTo>
                    <a:pt x="800" y="116"/>
                  </a:lnTo>
                  <a:lnTo>
                    <a:pt x="810" y="150"/>
                  </a:lnTo>
                  <a:lnTo>
                    <a:pt x="815" y="189"/>
                  </a:lnTo>
                  <a:lnTo>
                    <a:pt x="823" y="225"/>
                  </a:lnTo>
                  <a:lnTo>
                    <a:pt x="828" y="274"/>
                  </a:lnTo>
                  <a:lnTo>
                    <a:pt x="839" y="315"/>
                  </a:lnTo>
                  <a:lnTo>
                    <a:pt x="844" y="359"/>
                  </a:lnTo>
                  <a:lnTo>
                    <a:pt x="854" y="406"/>
                  </a:lnTo>
                  <a:lnTo>
                    <a:pt x="857" y="460"/>
                  </a:lnTo>
                  <a:lnTo>
                    <a:pt x="862" y="504"/>
                  </a:lnTo>
                  <a:lnTo>
                    <a:pt x="872" y="541"/>
                  </a:lnTo>
                  <a:lnTo>
                    <a:pt x="877" y="577"/>
                  </a:lnTo>
                </a:path>
              </a:pathLst>
            </a:custGeom>
            <a:noFill/>
            <a:ln w="23813" cap="rnd">
              <a:solidFill>
                <a:srgbClr val="33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4435" y="3085"/>
              <a:ext cx="884" cy="796"/>
            </a:xfrm>
            <a:custGeom>
              <a:avLst/>
              <a:gdLst>
                <a:gd name="T0" fmla="*/ 13 w 884"/>
                <a:gd name="T1" fmla="*/ 610 h 796"/>
                <a:gd name="T2" fmla="*/ 39 w 884"/>
                <a:gd name="T3" fmla="*/ 690 h 796"/>
                <a:gd name="T4" fmla="*/ 57 w 884"/>
                <a:gd name="T5" fmla="*/ 703 h 796"/>
                <a:gd name="T6" fmla="*/ 78 w 884"/>
                <a:gd name="T7" fmla="*/ 711 h 796"/>
                <a:gd name="T8" fmla="*/ 101 w 884"/>
                <a:gd name="T9" fmla="*/ 682 h 796"/>
                <a:gd name="T10" fmla="*/ 119 w 884"/>
                <a:gd name="T11" fmla="*/ 607 h 796"/>
                <a:gd name="T12" fmla="*/ 140 w 884"/>
                <a:gd name="T13" fmla="*/ 522 h 796"/>
                <a:gd name="T14" fmla="*/ 163 w 884"/>
                <a:gd name="T15" fmla="*/ 437 h 796"/>
                <a:gd name="T16" fmla="*/ 181 w 884"/>
                <a:gd name="T17" fmla="*/ 393 h 796"/>
                <a:gd name="T18" fmla="*/ 202 w 884"/>
                <a:gd name="T19" fmla="*/ 354 h 796"/>
                <a:gd name="T20" fmla="*/ 225 w 884"/>
                <a:gd name="T21" fmla="*/ 362 h 796"/>
                <a:gd name="T22" fmla="*/ 246 w 884"/>
                <a:gd name="T23" fmla="*/ 349 h 796"/>
                <a:gd name="T24" fmla="*/ 264 w 884"/>
                <a:gd name="T25" fmla="*/ 356 h 796"/>
                <a:gd name="T26" fmla="*/ 287 w 884"/>
                <a:gd name="T27" fmla="*/ 369 h 796"/>
                <a:gd name="T28" fmla="*/ 308 w 884"/>
                <a:gd name="T29" fmla="*/ 406 h 796"/>
                <a:gd name="T30" fmla="*/ 326 w 884"/>
                <a:gd name="T31" fmla="*/ 434 h 796"/>
                <a:gd name="T32" fmla="*/ 352 w 884"/>
                <a:gd name="T33" fmla="*/ 429 h 796"/>
                <a:gd name="T34" fmla="*/ 370 w 884"/>
                <a:gd name="T35" fmla="*/ 437 h 796"/>
                <a:gd name="T36" fmla="*/ 388 w 884"/>
                <a:gd name="T37" fmla="*/ 434 h 796"/>
                <a:gd name="T38" fmla="*/ 414 w 884"/>
                <a:gd name="T39" fmla="*/ 457 h 796"/>
                <a:gd name="T40" fmla="*/ 432 w 884"/>
                <a:gd name="T41" fmla="*/ 530 h 796"/>
                <a:gd name="T42" fmla="*/ 452 w 884"/>
                <a:gd name="T43" fmla="*/ 602 h 796"/>
                <a:gd name="T44" fmla="*/ 476 w 884"/>
                <a:gd name="T45" fmla="*/ 646 h 796"/>
                <a:gd name="T46" fmla="*/ 494 w 884"/>
                <a:gd name="T47" fmla="*/ 682 h 796"/>
                <a:gd name="T48" fmla="*/ 514 w 884"/>
                <a:gd name="T49" fmla="*/ 734 h 796"/>
                <a:gd name="T50" fmla="*/ 538 w 884"/>
                <a:gd name="T51" fmla="*/ 776 h 796"/>
                <a:gd name="T52" fmla="*/ 556 w 884"/>
                <a:gd name="T53" fmla="*/ 791 h 796"/>
                <a:gd name="T54" fmla="*/ 576 w 884"/>
                <a:gd name="T55" fmla="*/ 791 h 796"/>
                <a:gd name="T56" fmla="*/ 600 w 884"/>
                <a:gd name="T57" fmla="*/ 732 h 796"/>
                <a:gd name="T58" fmla="*/ 620 w 884"/>
                <a:gd name="T59" fmla="*/ 680 h 796"/>
                <a:gd name="T60" fmla="*/ 638 w 884"/>
                <a:gd name="T61" fmla="*/ 646 h 796"/>
                <a:gd name="T62" fmla="*/ 661 w 884"/>
                <a:gd name="T63" fmla="*/ 615 h 796"/>
                <a:gd name="T64" fmla="*/ 682 w 884"/>
                <a:gd name="T65" fmla="*/ 571 h 796"/>
                <a:gd name="T66" fmla="*/ 700 w 884"/>
                <a:gd name="T67" fmla="*/ 473 h 796"/>
                <a:gd name="T68" fmla="*/ 726 w 884"/>
                <a:gd name="T69" fmla="*/ 406 h 796"/>
                <a:gd name="T70" fmla="*/ 744 w 884"/>
                <a:gd name="T71" fmla="*/ 336 h 796"/>
                <a:gd name="T72" fmla="*/ 762 w 884"/>
                <a:gd name="T73" fmla="*/ 292 h 796"/>
                <a:gd name="T74" fmla="*/ 788 w 884"/>
                <a:gd name="T75" fmla="*/ 240 h 796"/>
                <a:gd name="T76" fmla="*/ 806 w 884"/>
                <a:gd name="T77" fmla="*/ 168 h 796"/>
                <a:gd name="T78" fmla="*/ 829 w 884"/>
                <a:gd name="T79" fmla="*/ 82 h 796"/>
                <a:gd name="T80" fmla="*/ 850 w 884"/>
                <a:gd name="T81" fmla="*/ 7 h 796"/>
                <a:gd name="T82" fmla="*/ 868 w 884"/>
                <a:gd name="T83" fmla="*/ 7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84" h="796">
                  <a:moveTo>
                    <a:pt x="0" y="543"/>
                  </a:moveTo>
                  <a:lnTo>
                    <a:pt x="11" y="579"/>
                  </a:lnTo>
                  <a:lnTo>
                    <a:pt x="13" y="610"/>
                  </a:lnTo>
                  <a:lnTo>
                    <a:pt x="24" y="644"/>
                  </a:lnTo>
                  <a:lnTo>
                    <a:pt x="29" y="669"/>
                  </a:lnTo>
                  <a:lnTo>
                    <a:pt x="39" y="690"/>
                  </a:lnTo>
                  <a:lnTo>
                    <a:pt x="44" y="695"/>
                  </a:lnTo>
                  <a:lnTo>
                    <a:pt x="47" y="698"/>
                  </a:lnTo>
                  <a:lnTo>
                    <a:pt x="57" y="703"/>
                  </a:lnTo>
                  <a:lnTo>
                    <a:pt x="62" y="706"/>
                  </a:lnTo>
                  <a:lnTo>
                    <a:pt x="73" y="716"/>
                  </a:lnTo>
                  <a:lnTo>
                    <a:pt x="78" y="711"/>
                  </a:lnTo>
                  <a:lnTo>
                    <a:pt x="86" y="703"/>
                  </a:lnTo>
                  <a:lnTo>
                    <a:pt x="91" y="695"/>
                  </a:lnTo>
                  <a:lnTo>
                    <a:pt x="101" y="682"/>
                  </a:lnTo>
                  <a:lnTo>
                    <a:pt x="106" y="662"/>
                  </a:lnTo>
                  <a:lnTo>
                    <a:pt x="114" y="633"/>
                  </a:lnTo>
                  <a:lnTo>
                    <a:pt x="119" y="607"/>
                  </a:lnTo>
                  <a:lnTo>
                    <a:pt x="124" y="571"/>
                  </a:lnTo>
                  <a:lnTo>
                    <a:pt x="135" y="545"/>
                  </a:lnTo>
                  <a:lnTo>
                    <a:pt x="140" y="522"/>
                  </a:lnTo>
                  <a:lnTo>
                    <a:pt x="148" y="494"/>
                  </a:lnTo>
                  <a:lnTo>
                    <a:pt x="153" y="463"/>
                  </a:lnTo>
                  <a:lnTo>
                    <a:pt x="163" y="437"/>
                  </a:lnTo>
                  <a:lnTo>
                    <a:pt x="168" y="421"/>
                  </a:lnTo>
                  <a:lnTo>
                    <a:pt x="179" y="408"/>
                  </a:lnTo>
                  <a:lnTo>
                    <a:pt x="181" y="393"/>
                  </a:lnTo>
                  <a:lnTo>
                    <a:pt x="186" y="380"/>
                  </a:lnTo>
                  <a:lnTo>
                    <a:pt x="197" y="364"/>
                  </a:lnTo>
                  <a:lnTo>
                    <a:pt x="202" y="354"/>
                  </a:lnTo>
                  <a:lnTo>
                    <a:pt x="212" y="354"/>
                  </a:lnTo>
                  <a:lnTo>
                    <a:pt x="215" y="356"/>
                  </a:lnTo>
                  <a:lnTo>
                    <a:pt x="225" y="362"/>
                  </a:lnTo>
                  <a:lnTo>
                    <a:pt x="230" y="364"/>
                  </a:lnTo>
                  <a:lnTo>
                    <a:pt x="241" y="362"/>
                  </a:lnTo>
                  <a:lnTo>
                    <a:pt x="246" y="349"/>
                  </a:lnTo>
                  <a:lnTo>
                    <a:pt x="251" y="344"/>
                  </a:lnTo>
                  <a:lnTo>
                    <a:pt x="259" y="354"/>
                  </a:lnTo>
                  <a:lnTo>
                    <a:pt x="264" y="356"/>
                  </a:lnTo>
                  <a:lnTo>
                    <a:pt x="274" y="356"/>
                  </a:lnTo>
                  <a:lnTo>
                    <a:pt x="279" y="356"/>
                  </a:lnTo>
                  <a:lnTo>
                    <a:pt x="287" y="369"/>
                  </a:lnTo>
                  <a:lnTo>
                    <a:pt x="292" y="385"/>
                  </a:lnTo>
                  <a:lnTo>
                    <a:pt x="303" y="400"/>
                  </a:lnTo>
                  <a:lnTo>
                    <a:pt x="308" y="406"/>
                  </a:lnTo>
                  <a:lnTo>
                    <a:pt x="313" y="413"/>
                  </a:lnTo>
                  <a:lnTo>
                    <a:pt x="321" y="426"/>
                  </a:lnTo>
                  <a:lnTo>
                    <a:pt x="326" y="434"/>
                  </a:lnTo>
                  <a:lnTo>
                    <a:pt x="336" y="437"/>
                  </a:lnTo>
                  <a:lnTo>
                    <a:pt x="341" y="434"/>
                  </a:lnTo>
                  <a:lnTo>
                    <a:pt x="352" y="429"/>
                  </a:lnTo>
                  <a:lnTo>
                    <a:pt x="354" y="434"/>
                  </a:lnTo>
                  <a:lnTo>
                    <a:pt x="365" y="434"/>
                  </a:lnTo>
                  <a:lnTo>
                    <a:pt x="370" y="437"/>
                  </a:lnTo>
                  <a:lnTo>
                    <a:pt x="375" y="437"/>
                  </a:lnTo>
                  <a:lnTo>
                    <a:pt x="385" y="434"/>
                  </a:lnTo>
                  <a:lnTo>
                    <a:pt x="388" y="434"/>
                  </a:lnTo>
                  <a:lnTo>
                    <a:pt x="398" y="434"/>
                  </a:lnTo>
                  <a:lnTo>
                    <a:pt x="403" y="437"/>
                  </a:lnTo>
                  <a:lnTo>
                    <a:pt x="414" y="457"/>
                  </a:lnTo>
                  <a:lnTo>
                    <a:pt x="419" y="486"/>
                  </a:lnTo>
                  <a:lnTo>
                    <a:pt x="427" y="514"/>
                  </a:lnTo>
                  <a:lnTo>
                    <a:pt x="432" y="530"/>
                  </a:lnTo>
                  <a:lnTo>
                    <a:pt x="437" y="553"/>
                  </a:lnTo>
                  <a:lnTo>
                    <a:pt x="447" y="582"/>
                  </a:lnTo>
                  <a:lnTo>
                    <a:pt x="452" y="602"/>
                  </a:lnTo>
                  <a:lnTo>
                    <a:pt x="460" y="618"/>
                  </a:lnTo>
                  <a:lnTo>
                    <a:pt x="465" y="631"/>
                  </a:lnTo>
                  <a:lnTo>
                    <a:pt x="476" y="646"/>
                  </a:lnTo>
                  <a:lnTo>
                    <a:pt x="481" y="667"/>
                  </a:lnTo>
                  <a:lnTo>
                    <a:pt x="488" y="680"/>
                  </a:lnTo>
                  <a:lnTo>
                    <a:pt x="494" y="682"/>
                  </a:lnTo>
                  <a:lnTo>
                    <a:pt x="504" y="695"/>
                  </a:lnTo>
                  <a:lnTo>
                    <a:pt x="509" y="711"/>
                  </a:lnTo>
                  <a:lnTo>
                    <a:pt x="514" y="734"/>
                  </a:lnTo>
                  <a:lnTo>
                    <a:pt x="522" y="755"/>
                  </a:lnTo>
                  <a:lnTo>
                    <a:pt x="527" y="768"/>
                  </a:lnTo>
                  <a:lnTo>
                    <a:pt x="538" y="776"/>
                  </a:lnTo>
                  <a:lnTo>
                    <a:pt x="543" y="783"/>
                  </a:lnTo>
                  <a:lnTo>
                    <a:pt x="553" y="791"/>
                  </a:lnTo>
                  <a:lnTo>
                    <a:pt x="556" y="791"/>
                  </a:lnTo>
                  <a:lnTo>
                    <a:pt x="566" y="791"/>
                  </a:lnTo>
                  <a:lnTo>
                    <a:pt x="571" y="796"/>
                  </a:lnTo>
                  <a:lnTo>
                    <a:pt x="576" y="791"/>
                  </a:lnTo>
                  <a:lnTo>
                    <a:pt x="587" y="776"/>
                  </a:lnTo>
                  <a:lnTo>
                    <a:pt x="592" y="752"/>
                  </a:lnTo>
                  <a:lnTo>
                    <a:pt x="600" y="732"/>
                  </a:lnTo>
                  <a:lnTo>
                    <a:pt x="605" y="716"/>
                  </a:lnTo>
                  <a:lnTo>
                    <a:pt x="615" y="698"/>
                  </a:lnTo>
                  <a:lnTo>
                    <a:pt x="620" y="680"/>
                  </a:lnTo>
                  <a:lnTo>
                    <a:pt x="628" y="667"/>
                  </a:lnTo>
                  <a:lnTo>
                    <a:pt x="633" y="659"/>
                  </a:lnTo>
                  <a:lnTo>
                    <a:pt x="638" y="646"/>
                  </a:lnTo>
                  <a:lnTo>
                    <a:pt x="649" y="633"/>
                  </a:lnTo>
                  <a:lnTo>
                    <a:pt x="654" y="623"/>
                  </a:lnTo>
                  <a:lnTo>
                    <a:pt x="661" y="615"/>
                  </a:lnTo>
                  <a:lnTo>
                    <a:pt x="667" y="607"/>
                  </a:lnTo>
                  <a:lnTo>
                    <a:pt x="677" y="594"/>
                  </a:lnTo>
                  <a:lnTo>
                    <a:pt x="682" y="571"/>
                  </a:lnTo>
                  <a:lnTo>
                    <a:pt x="692" y="535"/>
                  </a:lnTo>
                  <a:lnTo>
                    <a:pt x="695" y="507"/>
                  </a:lnTo>
                  <a:lnTo>
                    <a:pt x="700" y="473"/>
                  </a:lnTo>
                  <a:lnTo>
                    <a:pt x="711" y="450"/>
                  </a:lnTo>
                  <a:lnTo>
                    <a:pt x="716" y="429"/>
                  </a:lnTo>
                  <a:lnTo>
                    <a:pt x="726" y="406"/>
                  </a:lnTo>
                  <a:lnTo>
                    <a:pt x="729" y="385"/>
                  </a:lnTo>
                  <a:lnTo>
                    <a:pt x="739" y="364"/>
                  </a:lnTo>
                  <a:lnTo>
                    <a:pt x="744" y="336"/>
                  </a:lnTo>
                  <a:lnTo>
                    <a:pt x="754" y="318"/>
                  </a:lnTo>
                  <a:lnTo>
                    <a:pt x="760" y="305"/>
                  </a:lnTo>
                  <a:lnTo>
                    <a:pt x="762" y="292"/>
                  </a:lnTo>
                  <a:lnTo>
                    <a:pt x="773" y="284"/>
                  </a:lnTo>
                  <a:lnTo>
                    <a:pt x="778" y="261"/>
                  </a:lnTo>
                  <a:lnTo>
                    <a:pt x="788" y="240"/>
                  </a:lnTo>
                  <a:lnTo>
                    <a:pt x="793" y="219"/>
                  </a:lnTo>
                  <a:lnTo>
                    <a:pt x="801" y="201"/>
                  </a:lnTo>
                  <a:lnTo>
                    <a:pt x="806" y="168"/>
                  </a:lnTo>
                  <a:lnTo>
                    <a:pt x="816" y="139"/>
                  </a:lnTo>
                  <a:lnTo>
                    <a:pt x="822" y="111"/>
                  </a:lnTo>
                  <a:lnTo>
                    <a:pt x="829" y="82"/>
                  </a:lnTo>
                  <a:lnTo>
                    <a:pt x="834" y="51"/>
                  </a:lnTo>
                  <a:lnTo>
                    <a:pt x="840" y="28"/>
                  </a:lnTo>
                  <a:lnTo>
                    <a:pt x="850" y="7"/>
                  </a:lnTo>
                  <a:lnTo>
                    <a:pt x="855" y="0"/>
                  </a:lnTo>
                  <a:lnTo>
                    <a:pt x="863" y="7"/>
                  </a:lnTo>
                  <a:lnTo>
                    <a:pt x="868" y="7"/>
                  </a:lnTo>
                  <a:lnTo>
                    <a:pt x="878" y="10"/>
                  </a:lnTo>
                  <a:lnTo>
                    <a:pt x="884" y="10"/>
                  </a:lnTo>
                </a:path>
              </a:pathLst>
            </a:custGeom>
            <a:noFill/>
            <a:ln w="23813" cap="rnd">
              <a:solidFill>
                <a:srgbClr val="33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40" name="Line 46"/>
            <p:cNvSpPr>
              <a:spLocks noChangeShapeType="1"/>
            </p:cNvSpPr>
            <p:nvPr/>
          </p:nvSpPr>
          <p:spPr bwMode="auto">
            <a:xfrm>
              <a:off x="3395" y="3967"/>
              <a:ext cx="1949" cy="5"/>
            </a:xfrm>
            <a:prstGeom prst="line">
              <a:avLst/>
            </a:prstGeom>
            <a:noFill/>
            <a:ln w="47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41" name="Line 47"/>
            <p:cNvSpPr>
              <a:spLocks noChangeShapeType="1"/>
            </p:cNvSpPr>
            <p:nvPr/>
          </p:nvSpPr>
          <p:spPr bwMode="auto">
            <a:xfrm flipV="1">
              <a:off x="3395" y="2922"/>
              <a:ext cx="5" cy="1045"/>
            </a:xfrm>
            <a:prstGeom prst="line">
              <a:avLst/>
            </a:prstGeom>
            <a:noFill/>
            <a:ln w="47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42" name="Line 48"/>
            <p:cNvSpPr>
              <a:spLocks noChangeShapeType="1"/>
            </p:cNvSpPr>
            <p:nvPr/>
          </p:nvSpPr>
          <p:spPr bwMode="auto">
            <a:xfrm flipV="1">
              <a:off x="3395" y="3948"/>
              <a:ext cx="5" cy="19"/>
            </a:xfrm>
            <a:prstGeom prst="line">
              <a:avLst/>
            </a:prstGeom>
            <a:noFill/>
            <a:ln w="47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43" name="Line 49"/>
            <p:cNvSpPr>
              <a:spLocks noChangeShapeType="1"/>
            </p:cNvSpPr>
            <p:nvPr/>
          </p:nvSpPr>
          <p:spPr bwMode="auto">
            <a:xfrm flipV="1">
              <a:off x="3676" y="3948"/>
              <a:ext cx="3" cy="19"/>
            </a:xfrm>
            <a:prstGeom prst="line">
              <a:avLst/>
            </a:prstGeom>
            <a:noFill/>
            <a:ln w="47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44" name="Line 50"/>
            <p:cNvSpPr>
              <a:spLocks noChangeShapeType="1"/>
            </p:cNvSpPr>
            <p:nvPr/>
          </p:nvSpPr>
          <p:spPr bwMode="auto">
            <a:xfrm flipV="1">
              <a:off x="3955" y="3948"/>
              <a:ext cx="1" cy="19"/>
            </a:xfrm>
            <a:prstGeom prst="line">
              <a:avLst/>
            </a:prstGeom>
            <a:noFill/>
            <a:ln w="47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45" name="Line 51"/>
            <p:cNvSpPr>
              <a:spLocks noChangeShapeType="1"/>
            </p:cNvSpPr>
            <p:nvPr/>
          </p:nvSpPr>
          <p:spPr bwMode="auto">
            <a:xfrm flipV="1">
              <a:off x="4231" y="3948"/>
              <a:ext cx="3" cy="19"/>
            </a:xfrm>
            <a:prstGeom prst="line">
              <a:avLst/>
            </a:prstGeom>
            <a:noFill/>
            <a:ln w="47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46" name="Line 52"/>
            <p:cNvSpPr>
              <a:spLocks noChangeShapeType="1"/>
            </p:cNvSpPr>
            <p:nvPr/>
          </p:nvSpPr>
          <p:spPr bwMode="auto">
            <a:xfrm flipV="1">
              <a:off x="4510" y="3948"/>
              <a:ext cx="1" cy="19"/>
            </a:xfrm>
            <a:prstGeom prst="line">
              <a:avLst/>
            </a:prstGeom>
            <a:noFill/>
            <a:ln w="47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47" name="Line 53"/>
            <p:cNvSpPr>
              <a:spLocks noChangeShapeType="1"/>
            </p:cNvSpPr>
            <p:nvPr/>
          </p:nvSpPr>
          <p:spPr bwMode="auto">
            <a:xfrm flipV="1">
              <a:off x="4787" y="3948"/>
              <a:ext cx="2" cy="19"/>
            </a:xfrm>
            <a:prstGeom prst="line">
              <a:avLst/>
            </a:prstGeom>
            <a:noFill/>
            <a:ln w="47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48" name="Line 54"/>
            <p:cNvSpPr>
              <a:spLocks noChangeShapeType="1"/>
            </p:cNvSpPr>
            <p:nvPr/>
          </p:nvSpPr>
          <p:spPr bwMode="auto">
            <a:xfrm flipV="1">
              <a:off x="5065" y="3948"/>
              <a:ext cx="1" cy="19"/>
            </a:xfrm>
            <a:prstGeom prst="line">
              <a:avLst/>
            </a:prstGeom>
            <a:noFill/>
            <a:ln w="47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49" name="Line 55"/>
            <p:cNvSpPr>
              <a:spLocks noChangeShapeType="1"/>
            </p:cNvSpPr>
            <p:nvPr/>
          </p:nvSpPr>
          <p:spPr bwMode="auto">
            <a:xfrm flipV="1">
              <a:off x="5344" y="3948"/>
              <a:ext cx="3" cy="19"/>
            </a:xfrm>
            <a:prstGeom prst="line">
              <a:avLst/>
            </a:prstGeom>
            <a:noFill/>
            <a:ln w="47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50" name="Line 56"/>
            <p:cNvSpPr>
              <a:spLocks noChangeShapeType="1"/>
            </p:cNvSpPr>
            <p:nvPr/>
          </p:nvSpPr>
          <p:spPr bwMode="auto">
            <a:xfrm>
              <a:off x="3395" y="3967"/>
              <a:ext cx="18" cy="5"/>
            </a:xfrm>
            <a:prstGeom prst="line">
              <a:avLst/>
            </a:prstGeom>
            <a:noFill/>
            <a:ln w="47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</p:grp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677296" y="3776252"/>
            <a:ext cx="33669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0C0C0">
                    <a:alpha val="50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2400" kern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Pattern Matching</a:t>
            </a:r>
            <a:endParaRPr lang="en-US" sz="2400" kern="1200" dirty="0">
              <a:effectLst>
                <a:outerShdw blurRad="38100" dist="38100" dir="2700000" algn="tl">
                  <a:srgbClr val="DDDDDD"/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4932775" y="3705182"/>
            <a:ext cx="3505420" cy="1994291"/>
          </a:xfrm>
          <a:prstGeom prst="rect">
            <a:avLst/>
          </a:prstGeom>
          <a:solidFill>
            <a:srgbClr val="EAEAEA"/>
          </a:solidFill>
          <a:ln>
            <a:noFill/>
          </a:ln>
          <a:effectLst>
            <a:outerShdw blurRad="63500" dist="107763" dir="81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kern="1200"/>
          </a:p>
        </p:txBody>
      </p:sp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4676435" y="4242261"/>
            <a:ext cx="603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900" kern="1200">
                <a:solidFill>
                  <a:srgbClr val="000000"/>
                </a:solidFill>
              </a:rPr>
              <a:t> </a:t>
            </a:r>
            <a:endParaRPr lang="en-US" sz="2400" kern="1200"/>
          </a:p>
        </p:txBody>
      </p:sp>
      <p:sp>
        <p:nvSpPr>
          <p:cNvPr id="54" name="Freeform 53"/>
          <p:cNvSpPr>
            <a:spLocks/>
          </p:cNvSpPr>
          <p:nvPr/>
        </p:nvSpPr>
        <p:spPr bwMode="auto">
          <a:xfrm>
            <a:off x="5097220" y="4406223"/>
            <a:ext cx="1514797" cy="968375"/>
          </a:xfrm>
          <a:custGeom>
            <a:avLst/>
            <a:gdLst>
              <a:gd name="T0" fmla="*/ 30 w 1310"/>
              <a:gd name="T1" fmla="*/ 474 h 1219"/>
              <a:gd name="T2" fmla="*/ 74 w 1310"/>
              <a:gd name="T3" fmla="*/ 486 h 1219"/>
              <a:gd name="T4" fmla="*/ 102 w 1310"/>
              <a:gd name="T5" fmla="*/ 358 h 1219"/>
              <a:gd name="T6" fmla="*/ 117 w 1310"/>
              <a:gd name="T7" fmla="*/ 358 h 1219"/>
              <a:gd name="T8" fmla="*/ 146 w 1310"/>
              <a:gd name="T9" fmla="*/ 987 h 1219"/>
              <a:gd name="T10" fmla="*/ 161 w 1310"/>
              <a:gd name="T11" fmla="*/ 846 h 1219"/>
              <a:gd name="T12" fmla="*/ 191 w 1310"/>
              <a:gd name="T13" fmla="*/ 397 h 1219"/>
              <a:gd name="T14" fmla="*/ 204 w 1310"/>
              <a:gd name="T15" fmla="*/ 268 h 1219"/>
              <a:gd name="T16" fmla="*/ 234 w 1310"/>
              <a:gd name="T17" fmla="*/ 204 h 1219"/>
              <a:gd name="T18" fmla="*/ 248 w 1310"/>
              <a:gd name="T19" fmla="*/ 102 h 1219"/>
              <a:gd name="T20" fmla="*/ 278 w 1310"/>
              <a:gd name="T21" fmla="*/ 25 h 1219"/>
              <a:gd name="T22" fmla="*/ 291 w 1310"/>
              <a:gd name="T23" fmla="*/ 51 h 1219"/>
              <a:gd name="T24" fmla="*/ 321 w 1310"/>
              <a:gd name="T25" fmla="*/ 192 h 1219"/>
              <a:gd name="T26" fmla="*/ 335 w 1310"/>
              <a:gd name="T27" fmla="*/ 372 h 1219"/>
              <a:gd name="T28" fmla="*/ 380 w 1310"/>
              <a:gd name="T29" fmla="*/ 423 h 1219"/>
              <a:gd name="T30" fmla="*/ 393 w 1310"/>
              <a:gd name="T31" fmla="*/ 423 h 1219"/>
              <a:gd name="T32" fmla="*/ 437 w 1310"/>
              <a:gd name="T33" fmla="*/ 409 h 1219"/>
              <a:gd name="T34" fmla="*/ 480 w 1310"/>
              <a:gd name="T35" fmla="*/ 435 h 1219"/>
              <a:gd name="T36" fmla="*/ 524 w 1310"/>
              <a:gd name="T37" fmla="*/ 448 h 1219"/>
              <a:gd name="T38" fmla="*/ 569 w 1310"/>
              <a:gd name="T39" fmla="*/ 460 h 1219"/>
              <a:gd name="T40" fmla="*/ 612 w 1310"/>
              <a:gd name="T41" fmla="*/ 460 h 1219"/>
              <a:gd name="T42" fmla="*/ 656 w 1310"/>
              <a:gd name="T43" fmla="*/ 460 h 1219"/>
              <a:gd name="T44" fmla="*/ 699 w 1310"/>
              <a:gd name="T45" fmla="*/ 460 h 1219"/>
              <a:gd name="T46" fmla="*/ 743 w 1310"/>
              <a:gd name="T47" fmla="*/ 474 h 1219"/>
              <a:gd name="T48" fmla="*/ 787 w 1310"/>
              <a:gd name="T49" fmla="*/ 474 h 1219"/>
              <a:gd name="T50" fmla="*/ 815 w 1310"/>
              <a:gd name="T51" fmla="*/ 333 h 1219"/>
              <a:gd name="T52" fmla="*/ 830 w 1310"/>
              <a:gd name="T53" fmla="*/ 486 h 1219"/>
              <a:gd name="T54" fmla="*/ 845 w 1310"/>
              <a:gd name="T55" fmla="*/ 1219 h 1219"/>
              <a:gd name="T56" fmla="*/ 874 w 1310"/>
              <a:gd name="T57" fmla="*/ 680 h 1219"/>
              <a:gd name="T58" fmla="*/ 889 w 1310"/>
              <a:gd name="T59" fmla="*/ 319 h 1219"/>
              <a:gd name="T60" fmla="*/ 917 w 1310"/>
              <a:gd name="T61" fmla="*/ 256 h 1219"/>
              <a:gd name="T62" fmla="*/ 932 w 1310"/>
              <a:gd name="T63" fmla="*/ 178 h 1219"/>
              <a:gd name="T64" fmla="*/ 961 w 1310"/>
              <a:gd name="T65" fmla="*/ 102 h 1219"/>
              <a:gd name="T66" fmla="*/ 991 w 1310"/>
              <a:gd name="T67" fmla="*/ 37 h 1219"/>
              <a:gd name="T68" fmla="*/ 1004 w 1310"/>
              <a:gd name="T69" fmla="*/ 217 h 1219"/>
              <a:gd name="T70" fmla="*/ 1034 w 1310"/>
              <a:gd name="T71" fmla="*/ 345 h 1219"/>
              <a:gd name="T72" fmla="*/ 1063 w 1310"/>
              <a:gd name="T73" fmla="*/ 435 h 1219"/>
              <a:gd name="T74" fmla="*/ 1106 w 1310"/>
              <a:gd name="T75" fmla="*/ 435 h 1219"/>
              <a:gd name="T76" fmla="*/ 1150 w 1310"/>
              <a:gd name="T77" fmla="*/ 423 h 1219"/>
              <a:gd name="T78" fmla="*/ 1193 w 1310"/>
              <a:gd name="T79" fmla="*/ 448 h 1219"/>
              <a:gd name="T80" fmla="*/ 1238 w 1310"/>
              <a:gd name="T81" fmla="*/ 460 h 1219"/>
              <a:gd name="T82" fmla="*/ 1282 w 1310"/>
              <a:gd name="T83" fmla="*/ 460 h 1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310" h="1219">
                <a:moveTo>
                  <a:pt x="0" y="460"/>
                </a:moveTo>
                <a:lnTo>
                  <a:pt x="15" y="460"/>
                </a:lnTo>
                <a:lnTo>
                  <a:pt x="30" y="474"/>
                </a:lnTo>
                <a:lnTo>
                  <a:pt x="45" y="486"/>
                </a:lnTo>
                <a:lnTo>
                  <a:pt x="59" y="486"/>
                </a:lnTo>
                <a:lnTo>
                  <a:pt x="74" y="486"/>
                </a:lnTo>
                <a:lnTo>
                  <a:pt x="89" y="474"/>
                </a:lnTo>
                <a:lnTo>
                  <a:pt x="102" y="460"/>
                </a:lnTo>
                <a:lnTo>
                  <a:pt x="102" y="358"/>
                </a:lnTo>
                <a:lnTo>
                  <a:pt x="117" y="345"/>
                </a:lnTo>
                <a:lnTo>
                  <a:pt x="117" y="294"/>
                </a:lnTo>
                <a:lnTo>
                  <a:pt x="117" y="358"/>
                </a:lnTo>
                <a:lnTo>
                  <a:pt x="132" y="409"/>
                </a:lnTo>
                <a:lnTo>
                  <a:pt x="132" y="936"/>
                </a:lnTo>
                <a:lnTo>
                  <a:pt x="146" y="987"/>
                </a:lnTo>
                <a:lnTo>
                  <a:pt x="146" y="1193"/>
                </a:lnTo>
                <a:lnTo>
                  <a:pt x="161" y="1205"/>
                </a:lnTo>
                <a:lnTo>
                  <a:pt x="161" y="846"/>
                </a:lnTo>
                <a:lnTo>
                  <a:pt x="176" y="770"/>
                </a:lnTo>
                <a:lnTo>
                  <a:pt x="176" y="423"/>
                </a:lnTo>
                <a:lnTo>
                  <a:pt x="191" y="397"/>
                </a:lnTo>
                <a:lnTo>
                  <a:pt x="191" y="307"/>
                </a:lnTo>
                <a:lnTo>
                  <a:pt x="204" y="294"/>
                </a:lnTo>
                <a:lnTo>
                  <a:pt x="204" y="268"/>
                </a:lnTo>
                <a:lnTo>
                  <a:pt x="219" y="256"/>
                </a:lnTo>
                <a:lnTo>
                  <a:pt x="219" y="217"/>
                </a:lnTo>
                <a:lnTo>
                  <a:pt x="234" y="204"/>
                </a:lnTo>
                <a:lnTo>
                  <a:pt x="234" y="166"/>
                </a:lnTo>
                <a:lnTo>
                  <a:pt x="248" y="153"/>
                </a:lnTo>
                <a:lnTo>
                  <a:pt x="248" y="102"/>
                </a:lnTo>
                <a:lnTo>
                  <a:pt x="263" y="88"/>
                </a:lnTo>
                <a:lnTo>
                  <a:pt x="263" y="37"/>
                </a:lnTo>
                <a:lnTo>
                  <a:pt x="278" y="25"/>
                </a:lnTo>
                <a:lnTo>
                  <a:pt x="278" y="0"/>
                </a:lnTo>
                <a:lnTo>
                  <a:pt x="291" y="12"/>
                </a:lnTo>
                <a:lnTo>
                  <a:pt x="291" y="51"/>
                </a:lnTo>
                <a:lnTo>
                  <a:pt x="306" y="63"/>
                </a:lnTo>
                <a:lnTo>
                  <a:pt x="306" y="178"/>
                </a:lnTo>
                <a:lnTo>
                  <a:pt x="321" y="192"/>
                </a:lnTo>
                <a:lnTo>
                  <a:pt x="321" y="307"/>
                </a:lnTo>
                <a:lnTo>
                  <a:pt x="335" y="319"/>
                </a:lnTo>
                <a:lnTo>
                  <a:pt x="335" y="372"/>
                </a:lnTo>
                <a:lnTo>
                  <a:pt x="350" y="384"/>
                </a:lnTo>
                <a:lnTo>
                  <a:pt x="350" y="397"/>
                </a:lnTo>
                <a:lnTo>
                  <a:pt x="380" y="423"/>
                </a:lnTo>
                <a:lnTo>
                  <a:pt x="365" y="423"/>
                </a:lnTo>
                <a:lnTo>
                  <a:pt x="380" y="423"/>
                </a:lnTo>
                <a:lnTo>
                  <a:pt x="393" y="423"/>
                </a:lnTo>
                <a:lnTo>
                  <a:pt x="408" y="423"/>
                </a:lnTo>
                <a:lnTo>
                  <a:pt x="423" y="423"/>
                </a:lnTo>
                <a:lnTo>
                  <a:pt x="437" y="409"/>
                </a:lnTo>
                <a:lnTo>
                  <a:pt x="452" y="409"/>
                </a:lnTo>
                <a:lnTo>
                  <a:pt x="467" y="423"/>
                </a:lnTo>
                <a:lnTo>
                  <a:pt x="480" y="435"/>
                </a:lnTo>
                <a:lnTo>
                  <a:pt x="495" y="435"/>
                </a:lnTo>
                <a:lnTo>
                  <a:pt x="510" y="448"/>
                </a:lnTo>
                <a:lnTo>
                  <a:pt x="524" y="448"/>
                </a:lnTo>
                <a:lnTo>
                  <a:pt x="539" y="460"/>
                </a:lnTo>
                <a:lnTo>
                  <a:pt x="554" y="460"/>
                </a:lnTo>
                <a:lnTo>
                  <a:pt x="569" y="460"/>
                </a:lnTo>
                <a:lnTo>
                  <a:pt x="582" y="460"/>
                </a:lnTo>
                <a:lnTo>
                  <a:pt x="597" y="460"/>
                </a:lnTo>
                <a:lnTo>
                  <a:pt x="612" y="460"/>
                </a:lnTo>
                <a:lnTo>
                  <a:pt x="626" y="460"/>
                </a:lnTo>
                <a:lnTo>
                  <a:pt x="641" y="460"/>
                </a:lnTo>
                <a:lnTo>
                  <a:pt x="656" y="460"/>
                </a:lnTo>
                <a:lnTo>
                  <a:pt x="669" y="474"/>
                </a:lnTo>
                <a:lnTo>
                  <a:pt x="684" y="460"/>
                </a:lnTo>
                <a:lnTo>
                  <a:pt x="699" y="460"/>
                </a:lnTo>
                <a:lnTo>
                  <a:pt x="714" y="460"/>
                </a:lnTo>
                <a:lnTo>
                  <a:pt x="728" y="460"/>
                </a:lnTo>
                <a:lnTo>
                  <a:pt x="743" y="474"/>
                </a:lnTo>
                <a:lnTo>
                  <a:pt x="758" y="486"/>
                </a:lnTo>
                <a:lnTo>
                  <a:pt x="772" y="474"/>
                </a:lnTo>
                <a:lnTo>
                  <a:pt x="787" y="474"/>
                </a:lnTo>
                <a:lnTo>
                  <a:pt x="802" y="448"/>
                </a:lnTo>
                <a:lnTo>
                  <a:pt x="802" y="345"/>
                </a:lnTo>
                <a:lnTo>
                  <a:pt x="815" y="333"/>
                </a:lnTo>
                <a:lnTo>
                  <a:pt x="815" y="282"/>
                </a:lnTo>
                <a:lnTo>
                  <a:pt x="815" y="423"/>
                </a:lnTo>
                <a:lnTo>
                  <a:pt x="830" y="486"/>
                </a:lnTo>
                <a:lnTo>
                  <a:pt x="830" y="962"/>
                </a:lnTo>
                <a:lnTo>
                  <a:pt x="845" y="1013"/>
                </a:lnTo>
                <a:lnTo>
                  <a:pt x="845" y="1219"/>
                </a:lnTo>
                <a:lnTo>
                  <a:pt x="859" y="1205"/>
                </a:lnTo>
                <a:lnTo>
                  <a:pt x="859" y="744"/>
                </a:lnTo>
                <a:lnTo>
                  <a:pt x="874" y="680"/>
                </a:lnTo>
                <a:lnTo>
                  <a:pt x="874" y="409"/>
                </a:lnTo>
                <a:lnTo>
                  <a:pt x="889" y="397"/>
                </a:lnTo>
                <a:lnTo>
                  <a:pt x="889" y="319"/>
                </a:lnTo>
                <a:lnTo>
                  <a:pt x="904" y="307"/>
                </a:lnTo>
                <a:lnTo>
                  <a:pt x="904" y="268"/>
                </a:lnTo>
                <a:lnTo>
                  <a:pt x="917" y="256"/>
                </a:lnTo>
                <a:lnTo>
                  <a:pt x="917" y="229"/>
                </a:lnTo>
                <a:lnTo>
                  <a:pt x="932" y="217"/>
                </a:lnTo>
                <a:lnTo>
                  <a:pt x="932" y="178"/>
                </a:lnTo>
                <a:lnTo>
                  <a:pt x="947" y="166"/>
                </a:lnTo>
                <a:lnTo>
                  <a:pt x="947" y="114"/>
                </a:lnTo>
                <a:lnTo>
                  <a:pt x="961" y="102"/>
                </a:lnTo>
                <a:lnTo>
                  <a:pt x="961" y="37"/>
                </a:lnTo>
                <a:lnTo>
                  <a:pt x="976" y="25"/>
                </a:lnTo>
                <a:lnTo>
                  <a:pt x="991" y="37"/>
                </a:lnTo>
                <a:lnTo>
                  <a:pt x="991" y="76"/>
                </a:lnTo>
                <a:lnTo>
                  <a:pt x="1004" y="88"/>
                </a:lnTo>
                <a:lnTo>
                  <a:pt x="1004" y="217"/>
                </a:lnTo>
                <a:lnTo>
                  <a:pt x="1019" y="229"/>
                </a:lnTo>
                <a:lnTo>
                  <a:pt x="1019" y="333"/>
                </a:lnTo>
                <a:lnTo>
                  <a:pt x="1034" y="345"/>
                </a:lnTo>
                <a:lnTo>
                  <a:pt x="1034" y="397"/>
                </a:lnTo>
                <a:lnTo>
                  <a:pt x="1063" y="423"/>
                </a:lnTo>
                <a:lnTo>
                  <a:pt x="1063" y="435"/>
                </a:lnTo>
                <a:lnTo>
                  <a:pt x="1078" y="448"/>
                </a:lnTo>
                <a:lnTo>
                  <a:pt x="1093" y="448"/>
                </a:lnTo>
                <a:lnTo>
                  <a:pt x="1106" y="435"/>
                </a:lnTo>
                <a:lnTo>
                  <a:pt x="1121" y="435"/>
                </a:lnTo>
                <a:lnTo>
                  <a:pt x="1136" y="423"/>
                </a:lnTo>
                <a:lnTo>
                  <a:pt x="1150" y="423"/>
                </a:lnTo>
                <a:lnTo>
                  <a:pt x="1165" y="435"/>
                </a:lnTo>
                <a:lnTo>
                  <a:pt x="1180" y="435"/>
                </a:lnTo>
                <a:lnTo>
                  <a:pt x="1193" y="448"/>
                </a:lnTo>
                <a:lnTo>
                  <a:pt x="1208" y="448"/>
                </a:lnTo>
                <a:lnTo>
                  <a:pt x="1223" y="460"/>
                </a:lnTo>
                <a:lnTo>
                  <a:pt x="1238" y="460"/>
                </a:lnTo>
                <a:lnTo>
                  <a:pt x="1252" y="460"/>
                </a:lnTo>
                <a:lnTo>
                  <a:pt x="1267" y="460"/>
                </a:lnTo>
                <a:lnTo>
                  <a:pt x="1282" y="460"/>
                </a:lnTo>
                <a:lnTo>
                  <a:pt x="1295" y="474"/>
                </a:lnTo>
                <a:lnTo>
                  <a:pt x="1310" y="474"/>
                </a:lnTo>
              </a:path>
            </a:pathLst>
          </a:custGeom>
          <a:noFill/>
          <a:ln w="2540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kern="1200"/>
          </a:p>
        </p:txBody>
      </p:sp>
      <p:sp>
        <p:nvSpPr>
          <p:cNvPr id="55" name="Freeform 54"/>
          <p:cNvSpPr>
            <a:spLocks/>
          </p:cNvSpPr>
          <p:nvPr/>
        </p:nvSpPr>
        <p:spPr bwMode="auto">
          <a:xfrm>
            <a:off x="6591027" y="4436384"/>
            <a:ext cx="1595279" cy="906463"/>
          </a:xfrm>
          <a:custGeom>
            <a:avLst/>
            <a:gdLst>
              <a:gd name="T0" fmla="*/ 29 w 1542"/>
              <a:gd name="T1" fmla="*/ 437 h 1142"/>
              <a:gd name="T2" fmla="*/ 72 w 1542"/>
              <a:gd name="T3" fmla="*/ 450 h 1142"/>
              <a:gd name="T4" fmla="*/ 116 w 1542"/>
              <a:gd name="T5" fmla="*/ 450 h 1142"/>
              <a:gd name="T6" fmla="*/ 161 w 1542"/>
              <a:gd name="T7" fmla="*/ 462 h 1142"/>
              <a:gd name="T8" fmla="*/ 190 w 1542"/>
              <a:gd name="T9" fmla="*/ 296 h 1142"/>
              <a:gd name="T10" fmla="*/ 205 w 1542"/>
              <a:gd name="T11" fmla="*/ 437 h 1142"/>
              <a:gd name="T12" fmla="*/ 233 w 1542"/>
              <a:gd name="T13" fmla="*/ 976 h 1142"/>
              <a:gd name="T14" fmla="*/ 248 w 1542"/>
              <a:gd name="T15" fmla="*/ 1105 h 1142"/>
              <a:gd name="T16" fmla="*/ 262 w 1542"/>
              <a:gd name="T17" fmla="*/ 372 h 1142"/>
              <a:gd name="T18" fmla="*/ 292 w 1542"/>
              <a:gd name="T19" fmla="*/ 270 h 1142"/>
              <a:gd name="T20" fmla="*/ 305 w 1542"/>
              <a:gd name="T21" fmla="*/ 206 h 1142"/>
              <a:gd name="T22" fmla="*/ 335 w 1542"/>
              <a:gd name="T23" fmla="*/ 141 h 1142"/>
              <a:gd name="T24" fmla="*/ 349 w 1542"/>
              <a:gd name="T25" fmla="*/ 26 h 1142"/>
              <a:gd name="T26" fmla="*/ 364 w 1542"/>
              <a:gd name="T27" fmla="*/ 14 h 1142"/>
              <a:gd name="T28" fmla="*/ 394 w 1542"/>
              <a:gd name="T29" fmla="*/ 104 h 1142"/>
              <a:gd name="T30" fmla="*/ 407 w 1542"/>
              <a:gd name="T31" fmla="*/ 309 h 1142"/>
              <a:gd name="T32" fmla="*/ 452 w 1542"/>
              <a:gd name="T33" fmla="*/ 398 h 1142"/>
              <a:gd name="T34" fmla="*/ 467 w 1542"/>
              <a:gd name="T35" fmla="*/ 411 h 1142"/>
              <a:gd name="T36" fmla="*/ 511 w 1542"/>
              <a:gd name="T37" fmla="*/ 398 h 1142"/>
              <a:gd name="T38" fmla="*/ 554 w 1542"/>
              <a:gd name="T39" fmla="*/ 411 h 1142"/>
              <a:gd name="T40" fmla="*/ 598 w 1542"/>
              <a:gd name="T41" fmla="*/ 437 h 1142"/>
              <a:gd name="T42" fmla="*/ 641 w 1542"/>
              <a:gd name="T43" fmla="*/ 437 h 1142"/>
              <a:gd name="T44" fmla="*/ 685 w 1542"/>
              <a:gd name="T45" fmla="*/ 437 h 1142"/>
              <a:gd name="T46" fmla="*/ 728 w 1542"/>
              <a:gd name="T47" fmla="*/ 437 h 1142"/>
              <a:gd name="T48" fmla="*/ 772 w 1542"/>
              <a:gd name="T49" fmla="*/ 437 h 1142"/>
              <a:gd name="T50" fmla="*/ 816 w 1542"/>
              <a:gd name="T51" fmla="*/ 437 h 1142"/>
              <a:gd name="T52" fmla="*/ 859 w 1542"/>
              <a:gd name="T53" fmla="*/ 437 h 1142"/>
              <a:gd name="T54" fmla="*/ 903 w 1542"/>
              <a:gd name="T55" fmla="*/ 437 h 1142"/>
              <a:gd name="T56" fmla="*/ 946 w 1542"/>
              <a:gd name="T57" fmla="*/ 437 h 1142"/>
              <a:gd name="T58" fmla="*/ 990 w 1542"/>
              <a:gd name="T59" fmla="*/ 437 h 1142"/>
              <a:gd name="T60" fmla="*/ 1033 w 1542"/>
              <a:gd name="T61" fmla="*/ 437 h 1142"/>
              <a:gd name="T62" fmla="*/ 1078 w 1542"/>
              <a:gd name="T63" fmla="*/ 437 h 1142"/>
              <a:gd name="T64" fmla="*/ 1122 w 1542"/>
              <a:gd name="T65" fmla="*/ 437 h 1142"/>
              <a:gd name="T66" fmla="*/ 1165 w 1542"/>
              <a:gd name="T67" fmla="*/ 437 h 1142"/>
              <a:gd name="T68" fmla="*/ 1209 w 1542"/>
              <a:gd name="T69" fmla="*/ 437 h 1142"/>
              <a:gd name="T70" fmla="*/ 1252 w 1542"/>
              <a:gd name="T71" fmla="*/ 437 h 1142"/>
              <a:gd name="T72" fmla="*/ 1296 w 1542"/>
              <a:gd name="T73" fmla="*/ 437 h 1142"/>
              <a:gd name="T74" fmla="*/ 1339 w 1542"/>
              <a:gd name="T75" fmla="*/ 437 h 1142"/>
              <a:gd name="T76" fmla="*/ 1383 w 1542"/>
              <a:gd name="T77" fmla="*/ 437 h 1142"/>
              <a:gd name="T78" fmla="*/ 1426 w 1542"/>
              <a:gd name="T79" fmla="*/ 437 h 1142"/>
              <a:gd name="T80" fmla="*/ 1470 w 1542"/>
              <a:gd name="T81" fmla="*/ 437 h 1142"/>
              <a:gd name="T82" fmla="*/ 1514 w 1542"/>
              <a:gd name="T83" fmla="*/ 437 h 1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542" h="1142">
                <a:moveTo>
                  <a:pt x="0" y="437"/>
                </a:moveTo>
                <a:lnTo>
                  <a:pt x="15" y="437"/>
                </a:lnTo>
                <a:lnTo>
                  <a:pt x="29" y="437"/>
                </a:lnTo>
                <a:lnTo>
                  <a:pt x="44" y="450"/>
                </a:lnTo>
                <a:lnTo>
                  <a:pt x="59" y="450"/>
                </a:lnTo>
                <a:lnTo>
                  <a:pt x="72" y="450"/>
                </a:lnTo>
                <a:lnTo>
                  <a:pt x="87" y="437"/>
                </a:lnTo>
                <a:lnTo>
                  <a:pt x="103" y="437"/>
                </a:lnTo>
                <a:lnTo>
                  <a:pt x="116" y="450"/>
                </a:lnTo>
                <a:lnTo>
                  <a:pt x="131" y="462"/>
                </a:lnTo>
                <a:lnTo>
                  <a:pt x="146" y="462"/>
                </a:lnTo>
                <a:lnTo>
                  <a:pt x="161" y="462"/>
                </a:lnTo>
                <a:lnTo>
                  <a:pt x="175" y="450"/>
                </a:lnTo>
                <a:lnTo>
                  <a:pt x="190" y="437"/>
                </a:lnTo>
                <a:lnTo>
                  <a:pt x="190" y="296"/>
                </a:lnTo>
                <a:lnTo>
                  <a:pt x="205" y="270"/>
                </a:lnTo>
                <a:lnTo>
                  <a:pt x="205" y="257"/>
                </a:lnTo>
                <a:lnTo>
                  <a:pt x="205" y="437"/>
                </a:lnTo>
                <a:lnTo>
                  <a:pt x="218" y="501"/>
                </a:lnTo>
                <a:lnTo>
                  <a:pt x="218" y="937"/>
                </a:lnTo>
                <a:lnTo>
                  <a:pt x="233" y="976"/>
                </a:lnTo>
                <a:lnTo>
                  <a:pt x="233" y="1142"/>
                </a:lnTo>
                <a:lnTo>
                  <a:pt x="233" y="1130"/>
                </a:lnTo>
                <a:lnTo>
                  <a:pt x="248" y="1105"/>
                </a:lnTo>
                <a:lnTo>
                  <a:pt x="248" y="655"/>
                </a:lnTo>
                <a:lnTo>
                  <a:pt x="262" y="592"/>
                </a:lnTo>
                <a:lnTo>
                  <a:pt x="262" y="372"/>
                </a:lnTo>
                <a:lnTo>
                  <a:pt x="277" y="360"/>
                </a:lnTo>
                <a:lnTo>
                  <a:pt x="277" y="282"/>
                </a:lnTo>
                <a:lnTo>
                  <a:pt x="292" y="270"/>
                </a:lnTo>
                <a:lnTo>
                  <a:pt x="292" y="245"/>
                </a:lnTo>
                <a:lnTo>
                  <a:pt x="305" y="231"/>
                </a:lnTo>
                <a:lnTo>
                  <a:pt x="305" y="206"/>
                </a:lnTo>
                <a:lnTo>
                  <a:pt x="320" y="194"/>
                </a:lnTo>
                <a:lnTo>
                  <a:pt x="320" y="155"/>
                </a:lnTo>
                <a:lnTo>
                  <a:pt x="335" y="141"/>
                </a:lnTo>
                <a:lnTo>
                  <a:pt x="335" y="78"/>
                </a:lnTo>
                <a:lnTo>
                  <a:pt x="349" y="65"/>
                </a:lnTo>
                <a:lnTo>
                  <a:pt x="349" y="26"/>
                </a:lnTo>
                <a:lnTo>
                  <a:pt x="364" y="14"/>
                </a:lnTo>
                <a:lnTo>
                  <a:pt x="364" y="0"/>
                </a:lnTo>
                <a:lnTo>
                  <a:pt x="364" y="14"/>
                </a:lnTo>
                <a:lnTo>
                  <a:pt x="379" y="26"/>
                </a:lnTo>
                <a:lnTo>
                  <a:pt x="379" y="90"/>
                </a:lnTo>
                <a:lnTo>
                  <a:pt x="394" y="104"/>
                </a:lnTo>
                <a:lnTo>
                  <a:pt x="394" y="219"/>
                </a:lnTo>
                <a:lnTo>
                  <a:pt x="407" y="231"/>
                </a:lnTo>
                <a:lnTo>
                  <a:pt x="407" y="309"/>
                </a:lnTo>
                <a:lnTo>
                  <a:pt x="422" y="321"/>
                </a:lnTo>
                <a:lnTo>
                  <a:pt x="422" y="372"/>
                </a:lnTo>
                <a:lnTo>
                  <a:pt x="452" y="398"/>
                </a:lnTo>
                <a:lnTo>
                  <a:pt x="437" y="398"/>
                </a:lnTo>
                <a:lnTo>
                  <a:pt x="452" y="398"/>
                </a:lnTo>
                <a:lnTo>
                  <a:pt x="467" y="411"/>
                </a:lnTo>
                <a:lnTo>
                  <a:pt x="481" y="411"/>
                </a:lnTo>
                <a:lnTo>
                  <a:pt x="496" y="411"/>
                </a:lnTo>
                <a:lnTo>
                  <a:pt x="511" y="398"/>
                </a:lnTo>
                <a:lnTo>
                  <a:pt x="524" y="398"/>
                </a:lnTo>
                <a:lnTo>
                  <a:pt x="539" y="411"/>
                </a:lnTo>
                <a:lnTo>
                  <a:pt x="554" y="411"/>
                </a:lnTo>
                <a:lnTo>
                  <a:pt x="568" y="423"/>
                </a:lnTo>
                <a:lnTo>
                  <a:pt x="583" y="423"/>
                </a:lnTo>
                <a:lnTo>
                  <a:pt x="598" y="437"/>
                </a:lnTo>
                <a:lnTo>
                  <a:pt x="613" y="437"/>
                </a:lnTo>
                <a:lnTo>
                  <a:pt x="626" y="437"/>
                </a:lnTo>
                <a:lnTo>
                  <a:pt x="641" y="437"/>
                </a:lnTo>
                <a:lnTo>
                  <a:pt x="656" y="437"/>
                </a:lnTo>
                <a:lnTo>
                  <a:pt x="670" y="437"/>
                </a:lnTo>
                <a:lnTo>
                  <a:pt x="685" y="437"/>
                </a:lnTo>
                <a:lnTo>
                  <a:pt x="700" y="437"/>
                </a:lnTo>
                <a:lnTo>
                  <a:pt x="713" y="437"/>
                </a:lnTo>
                <a:lnTo>
                  <a:pt x="728" y="437"/>
                </a:lnTo>
                <a:lnTo>
                  <a:pt x="743" y="437"/>
                </a:lnTo>
                <a:lnTo>
                  <a:pt x="757" y="437"/>
                </a:lnTo>
                <a:lnTo>
                  <a:pt x="772" y="437"/>
                </a:lnTo>
                <a:lnTo>
                  <a:pt x="787" y="437"/>
                </a:lnTo>
                <a:lnTo>
                  <a:pt x="801" y="437"/>
                </a:lnTo>
                <a:lnTo>
                  <a:pt x="816" y="437"/>
                </a:lnTo>
                <a:lnTo>
                  <a:pt x="831" y="437"/>
                </a:lnTo>
                <a:lnTo>
                  <a:pt x="846" y="437"/>
                </a:lnTo>
                <a:lnTo>
                  <a:pt x="859" y="437"/>
                </a:lnTo>
                <a:lnTo>
                  <a:pt x="874" y="437"/>
                </a:lnTo>
                <a:lnTo>
                  <a:pt x="889" y="437"/>
                </a:lnTo>
                <a:lnTo>
                  <a:pt x="903" y="437"/>
                </a:lnTo>
                <a:lnTo>
                  <a:pt x="918" y="437"/>
                </a:lnTo>
                <a:lnTo>
                  <a:pt x="933" y="437"/>
                </a:lnTo>
                <a:lnTo>
                  <a:pt x="946" y="437"/>
                </a:lnTo>
                <a:lnTo>
                  <a:pt x="961" y="437"/>
                </a:lnTo>
                <a:lnTo>
                  <a:pt x="976" y="437"/>
                </a:lnTo>
                <a:lnTo>
                  <a:pt x="990" y="437"/>
                </a:lnTo>
                <a:lnTo>
                  <a:pt x="1005" y="437"/>
                </a:lnTo>
                <a:lnTo>
                  <a:pt x="1020" y="437"/>
                </a:lnTo>
                <a:lnTo>
                  <a:pt x="1033" y="437"/>
                </a:lnTo>
                <a:lnTo>
                  <a:pt x="1048" y="437"/>
                </a:lnTo>
                <a:lnTo>
                  <a:pt x="1063" y="437"/>
                </a:lnTo>
                <a:lnTo>
                  <a:pt x="1078" y="437"/>
                </a:lnTo>
                <a:lnTo>
                  <a:pt x="1092" y="437"/>
                </a:lnTo>
                <a:lnTo>
                  <a:pt x="1107" y="437"/>
                </a:lnTo>
                <a:lnTo>
                  <a:pt x="1122" y="437"/>
                </a:lnTo>
                <a:lnTo>
                  <a:pt x="1135" y="437"/>
                </a:lnTo>
                <a:lnTo>
                  <a:pt x="1150" y="437"/>
                </a:lnTo>
                <a:lnTo>
                  <a:pt x="1165" y="437"/>
                </a:lnTo>
                <a:lnTo>
                  <a:pt x="1179" y="437"/>
                </a:lnTo>
                <a:lnTo>
                  <a:pt x="1194" y="437"/>
                </a:lnTo>
                <a:lnTo>
                  <a:pt x="1209" y="437"/>
                </a:lnTo>
                <a:lnTo>
                  <a:pt x="1222" y="437"/>
                </a:lnTo>
                <a:lnTo>
                  <a:pt x="1237" y="437"/>
                </a:lnTo>
                <a:lnTo>
                  <a:pt x="1252" y="437"/>
                </a:lnTo>
                <a:lnTo>
                  <a:pt x="1266" y="437"/>
                </a:lnTo>
                <a:lnTo>
                  <a:pt x="1281" y="437"/>
                </a:lnTo>
                <a:lnTo>
                  <a:pt x="1296" y="437"/>
                </a:lnTo>
                <a:lnTo>
                  <a:pt x="1311" y="437"/>
                </a:lnTo>
                <a:lnTo>
                  <a:pt x="1324" y="437"/>
                </a:lnTo>
                <a:lnTo>
                  <a:pt x="1339" y="437"/>
                </a:lnTo>
                <a:lnTo>
                  <a:pt x="1354" y="437"/>
                </a:lnTo>
                <a:lnTo>
                  <a:pt x="1368" y="437"/>
                </a:lnTo>
                <a:lnTo>
                  <a:pt x="1383" y="437"/>
                </a:lnTo>
                <a:lnTo>
                  <a:pt x="1398" y="437"/>
                </a:lnTo>
                <a:lnTo>
                  <a:pt x="1411" y="437"/>
                </a:lnTo>
                <a:lnTo>
                  <a:pt x="1426" y="437"/>
                </a:lnTo>
                <a:lnTo>
                  <a:pt x="1441" y="437"/>
                </a:lnTo>
                <a:lnTo>
                  <a:pt x="1455" y="437"/>
                </a:lnTo>
                <a:lnTo>
                  <a:pt x="1470" y="437"/>
                </a:lnTo>
                <a:lnTo>
                  <a:pt x="1485" y="437"/>
                </a:lnTo>
                <a:lnTo>
                  <a:pt x="1499" y="437"/>
                </a:lnTo>
                <a:lnTo>
                  <a:pt x="1514" y="437"/>
                </a:lnTo>
                <a:lnTo>
                  <a:pt x="1529" y="437"/>
                </a:lnTo>
                <a:lnTo>
                  <a:pt x="1542" y="437"/>
                </a:lnTo>
              </a:path>
            </a:pathLst>
          </a:custGeom>
          <a:noFill/>
          <a:ln w="2540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kern="1200"/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5202942" y="3680645"/>
            <a:ext cx="27384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0C0C0">
                    <a:alpha val="50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2400" kern="1200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Novelty Detection</a:t>
            </a:r>
          </a:p>
        </p:txBody>
      </p:sp>
    </p:spTree>
    <p:extLst>
      <p:ext uri="{BB962C8B-B14F-4D97-AF65-F5344CB8AC3E}">
        <p14:creationId xmlns:p14="http://schemas.microsoft.com/office/powerpoint/2010/main" val="35870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739" y="396902"/>
            <a:ext cx="8153400" cy="762000"/>
          </a:xfrm>
        </p:spPr>
        <p:txBody>
          <a:bodyPr/>
          <a:lstStyle/>
          <a:p>
            <a:r>
              <a:rPr lang="en-US" dirty="0" smtClean="0"/>
              <a:t>Data mining in time series: </a:t>
            </a:r>
            <a:r>
              <a:rPr lang="en-US" dirty="0" smtClean="0"/>
              <a:t>event detection  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0" y="1727201"/>
            <a:ext cx="7651750" cy="2242227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508750" y="6457890"/>
            <a:ext cx="2550586" cy="400110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2000" dirty="0" err="1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Esling</a:t>
            </a:r>
            <a:r>
              <a:rPr lang="en-GB" sz="20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 &amp; </a:t>
            </a:r>
            <a:r>
              <a:rPr lang="en-GB" sz="2000" dirty="0" err="1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Agon</a:t>
            </a:r>
            <a:r>
              <a:rPr lang="en-GB" sz="20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 (2012)</a:t>
            </a:r>
            <a:endParaRPr lang="en-GB" sz="20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5359" y="4344027"/>
            <a:ext cx="7173433" cy="954107"/>
          </a:xfrm>
          <a:prstGeom prst="rect">
            <a:avLst/>
          </a:prstGeom>
          <a:solidFill>
            <a:srgbClr val="E1E6F1"/>
          </a:solidFill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D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eviation from standard </a:t>
            </a:r>
            <a:r>
              <a:rPr lang="en-US" sz="2800" dirty="0" err="1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behaviour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: </a:t>
            </a:r>
            <a:endParaRPr lang="en-US" sz="2800" dirty="0" smtClean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  <a:p>
            <a:pPr algn="ctr"/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find 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subsequences that do not follow the model </a:t>
            </a:r>
          </a:p>
        </p:txBody>
      </p:sp>
    </p:spTree>
    <p:extLst>
      <p:ext uri="{BB962C8B-B14F-4D97-AF65-F5344CB8AC3E}">
        <p14:creationId xmlns:p14="http://schemas.microsoft.com/office/powerpoint/2010/main" val="27928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series mining: event detection</a:t>
            </a:r>
            <a:endParaRPr lang="en-US" dirty="0"/>
          </a:p>
        </p:txBody>
      </p:sp>
      <p:pic>
        <p:nvPicPr>
          <p:cNvPr id="3" name="Picture 2" descr="plant_mort_thin copy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2389" y="1312333"/>
            <a:ext cx="7427278" cy="4275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00892" y="5675506"/>
            <a:ext cx="7823149" cy="523220"/>
          </a:xfrm>
          <a:prstGeom prst="rect">
            <a:avLst/>
          </a:prstGeom>
          <a:solidFill>
            <a:srgbClr val="E1E6F1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  <a:buClr>
                <a:srgbClr val="00007D"/>
              </a:buClr>
              <a:buSzPct val="75000"/>
              <a:defRPr/>
            </a:pPr>
            <a:r>
              <a:rPr lang="en-US" sz="2800" dirty="0" smtClean="0">
                <a:solidFill>
                  <a:srgbClr val="000066"/>
                </a:solidFill>
                <a:latin typeface="Calibri" charset="0"/>
                <a:cs typeface="+mn-cs"/>
              </a:rPr>
              <a:t>BFAST: changes in a pine plantation (trend breaks)  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424084" y="6457890"/>
            <a:ext cx="2719916" cy="400110"/>
          </a:xfrm>
          <a:prstGeom prst="rect">
            <a:avLst/>
          </a:prstGeom>
          <a:solidFill>
            <a:srgbClr val="E1E6F1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20000"/>
              </a:spcBef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2000" dirty="0" err="1" smtClean="0">
                <a:solidFill>
                  <a:srgbClr val="000066"/>
                </a:solidFill>
                <a:latin typeface="Calibri"/>
              </a:rPr>
              <a:t>Verbesselt</a:t>
            </a:r>
            <a:r>
              <a:rPr lang="en-US" sz="2000" dirty="0" smtClean="0">
                <a:solidFill>
                  <a:srgbClr val="000066"/>
                </a:solidFill>
                <a:latin typeface="Calibri"/>
              </a:rPr>
              <a:t> et al. (2010)</a:t>
            </a:r>
          </a:p>
        </p:txBody>
      </p:sp>
    </p:spTree>
    <p:extLst>
      <p:ext uri="{BB962C8B-B14F-4D97-AF65-F5344CB8AC3E}">
        <p14:creationId xmlns:p14="http://schemas.microsoft.com/office/powerpoint/2010/main" val="172559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645" y="359057"/>
            <a:ext cx="8153400" cy="762000"/>
          </a:xfrm>
        </p:spPr>
        <p:txBody>
          <a:bodyPr/>
          <a:lstStyle/>
          <a:p>
            <a:r>
              <a:rPr lang="en-US" dirty="0" smtClean="0"/>
              <a:t>Land cover</a:t>
            </a:r>
            <a:endParaRPr lang="en-US" dirty="0"/>
          </a:p>
        </p:txBody>
      </p:sp>
      <p:pic>
        <p:nvPicPr>
          <p:cNvPr id="3" name="Picture 2" descr="cattle_panta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5346" y="1035167"/>
            <a:ext cx="4243559" cy="2868358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633776" y="1063625"/>
            <a:ext cx="1385128" cy="539750"/>
          </a:xfrm>
          <a:prstGeom prst="rect">
            <a:avLst/>
          </a:prstGeom>
          <a:solidFill>
            <a:srgbClr val="E1E6F1">
              <a:alpha val="65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r" defTabSz="457200" eaLnBrk="0" fontAlgn="auto" hangingPunct="0">
              <a:spcBef>
                <a:spcPts val="600"/>
              </a:spcBef>
              <a:spcAft>
                <a:spcPts val="600"/>
              </a:spcAft>
              <a:buClr>
                <a:srgbClr val="9999CC"/>
              </a:buClr>
              <a:buSzPct val="80000"/>
              <a:buFont typeface="Wingdings" pitchFamily="2" charset="2"/>
              <a:buNone/>
              <a:defRPr/>
            </a:pPr>
            <a:r>
              <a:rPr lang="pt-BR" sz="2400" kern="0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</a:rPr>
              <a:t>wetlands</a:t>
            </a:r>
            <a:endParaRPr lang="pt-BR" sz="2400" kern="0" dirty="0">
              <a:solidFill>
                <a:srgbClr val="00007D">
                  <a:lumMod val="75000"/>
                </a:srgbClr>
              </a:solidFill>
              <a:latin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02" y="4026839"/>
            <a:ext cx="3742914" cy="2831161"/>
          </a:xfrm>
          <a:prstGeom prst="rect">
            <a:avLst/>
          </a:prstGeom>
        </p:spPr>
      </p:pic>
      <p:pic>
        <p:nvPicPr>
          <p:cNvPr id="7" name="Picture 2" descr="npo00000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456" y="1051890"/>
            <a:ext cx="3776032" cy="27897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5345" y="3984115"/>
            <a:ext cx="4243559" cy="2873885"/>
          </a:xfrm>
          <a:prstGeom prst="rect">
            <a:avLst/>
          </a:prstGeom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611620" y="1017904"/>
            <a:ext cx="2071978" cy="443858"/>
          </a:xfrm>
          <a:prstGeom prst="rect">
            <a:avLst/>
          </a:prstGeom>
          <a:solidFill>
            <a:schemeClr val="accent6">
              <a:lumMod val="20000"/>
              <a:lumOff val="80000"/>
              <a:alpha val="54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defTabSz="457200" eaLnBrk="0" fontAlgn="auto" hangingPunct="0">
              <a:spcBef>
                <a:spcPts val="600"/>
              </a:spcBef>
              <a:spcAft>
                <a:spcPts val="600"/>
              </a:spcAft>
              <a:buClr>
                <a:srgbClr val="9999CC"/>
              </a:buClr>
              <a:buSzPct val="80000"/>
              <a:buFont typeface="Wingdings" pitchFamily="2" charset="2"/>
              <a:buNone/>
              <a:defRPr/>
            </a:pPr>
            <a:r>
              <a:rPr lang="pt-BR" sz="2400" kern="0" dirty="0">
                <a:solidFill>
                  <a:srgbClr val="00007D">
                    <a:lumMod val="75000"/>
                  </a:srgbClr>
                </a:solidFill>
                <a:latin typeface="Calibri" pitchFamily="34" charset="0"/>
              </a:rPr>
              <a:t>t</a:t>
            </a:r>
            <a:r>
              <a:rPr lang="pt-BR" sz="2400" kern="0" dirty="0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</a:rPr>
              <a:t>ropical </a:t>
            </a:r>
            <a:r>
              <a:rPr lang="pt-BR" sz="2400" kern="0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</a:rPr>
              <a:t>forest</a:t>
            </a:r>
            <a:endParaRPr lang="pt-BR" sz="2400" kern="0" dirty="0">
              <a:solidFill>
                <a:srgbClr val="00007D">
                  <a:lumMod val="75000"/>
                </a:srgbClr>
              </a:solidFill>
              <a:latin typeface="Calibri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685899" y="6414142"/>
            <a:ext cx="3192321" cy="443858"/>
          </a:xfrm>
          <a:prstGeom prst="rect">
            <a:avLst/>
          </a:prstGeom>
          <a:solidFill>
            <a:schemeClr val="accent6">
              <a:lumMod val="20000"/>
              <a:lumOff val="80000"/>
              <a:alpha val="76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defTabSz="457200" eaLnBrk="0" fontAlgn="auto" hangingPunct="0">
              <a:spcBef>
                <a:spcPts val="600"/>
              </a:spcBef>
              <a:spcAft>
                <a:spcPts val="600"/>
              </a:spcAft>
              <a:buClr>
                <a:srgbClr val="9999CC"/>
              </a:buClr>
              <a:buSzPct val="80000"/>
              <a:buFont typeface="Wingdings" pitchFamily="2" charset="2"/>
              <a:buNone/>
              <a:defRPr/>
            </a:pPr>
            <a:r>
              <a:rPr lang="pt-BR" sz="2400" kern="0" dirty="0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</a:rPr>
              <a:t>Non-natural </a:t>
            </a:r>
            <a:r>
              <a:rPr lang="pt-BR" sz="2400" kern="0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</a:rPr>
              <a:t>vegetation</a:t>
            </a:r>
            <a:endParaRPr lang="pt-BR" sz="2400" kern="0" dirty="0">
              <a:solidFill>
                <a:srgbClr val="00007D">
                  <a:lumMod val="75000"/>
                </a:srgbClr>
              </a:solidFill>
              <a:latin typeface="Calibri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7319992" y="6318250"/>
            <a:ext cx="1698913" cy="539750"/>
          </a:xfrm>
          <a:prstGeom prst="rect">
            <a:avLst/>
          </a:prstGeom>
          <a:solidFill>
            <a:srgbClr val="E1E6F1">
              <a:alpha val="76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r" defTabSz="457200" eaLnBrk="0" fontAlgn="auto" hangingPunct="0">
              <a:spcBef>
                <a:spcPts val="600"/>
              </a:spcBef>
              <a:spcAft>
                <a:spcPts val="600"/>
              </a:spcAft>
              <a:buClr>
                <a:srgbClr val="9999CC"/>
              </a:buClr>
              <a:buSzPct val="80000"/>
              <a:buFont typeface="Wingdings" pitchFamily="2" charset="2"/>
              <a:buNone/>
              <a:defRPr/>
            </a:pPr>
            <a:r>
              <a:rPr lang="pt-BR" sz="2400" kern="0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</a:rPr>
              <a:t>shrublands</a:t>
            </a:r>
            <a:endParaRPr lang="pt-BR" sz="2400" kern="0" dirty="0">
              <a:solidFill>
                <a:srgbClr val="00007D">
                  <a:lumMod val="75000"/>
                </a:srgbClr>
              </a:solidFill>
              <a:latin typeface="Calibri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628193" y="3522524"/>
            <a:ext cx="8390712" cy="76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 defTabSz="457200"/>
            <a:r>
              <a:rPr lang="en-US" sz="2600" b="0" dirty="0" smtClean="0"/>
              <a:t>“the </a:t>
            </a:r>
            <a:r>
              <a:rPr lang="en-US" sz="2600" b="0" dirty="0"/>
              <a:t>observed </a:t>
            </a:r>
            <a:r>
              <a:rPr lang="en-US" sz="2600" b="0" dirty="0" smtClean="0"/>
              <a:t>biophysical </a:t>
            </a:r>
            <a:r>
              <a:rPr lang="en-US" sz="2600" b="0" dirty="0"/>
              <a:t>cover on the Earth’s </a:t>
            </a:r>
            <a:r>
              <a:rPr lang="en-US" sz="2600" b="0" dirty="0" smtClean="0"/>
              <a:t>surface" </a:t>
            </a:r>
            <a:endParaRPr lang="en-US" sz="2600" b="0" dirty="0"/>
          </a:p>
        </p:txBody>
      </p:sp>
    </p:spTree>
    <p:extLst>
      <p:ext uri="{BB962C8B-B14F-4D97-AF65-F5344CB8AC3E}">
        <p14:creationId xmlns:p14="http://schemas.microsoft.com/office/powerpoint/2010/main" val="24638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Deforestation alert detection: progress needed</a:t>
            </a:r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205870" y="6457890"/>
            <a:ext cx="1938130" cy="400110"/>
          </a:xfrm>
          <a:prstGeom prst="rect">
            <a:avLst/>
          </a:prstGeom>
          <a:solidFill>
            <a:srgbClr val="E1E6F1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20000"/>
              </a:spcBef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2000" dirty="0" smtClean="0">
                <a:solidFill>
                  <a:srgbClr val="000066"/>
                </a:solidFill>
                <a:latin typeface="Calibri"/>
              </a:rPr>
              <a:t>Stephan (2015)</a:t>
            </a:r>
            <a:endParaRPr lang="en-US" sz="2000" dirty="0" smtClean="0">
              <a:solidFill>
                <a:srgbClr val="000066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12" y="1052814"/>
            <a:ext cx="5163253" cy="23761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025" y="3117190"/>
            <a:ext cx="6150975" cy="2514600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92112" y="5631790"/>
            <a:ext cx="8347087" cy="707886"/>
          </a:xfrm>
          <a:prstGeom prst="rect">
            <a:avLst/>
          </a:prstGeom>
          <a:solidFill>
            <a:srgbClr val="E1E6F1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  <a:buClr>
                <a:srgbClr val="00007D"/>
              </a:buClr>
              <a:buSzPct val="75000"/>
              <a:defRPr/>
            </a:pPr>
            <a:r>
              <a:rPr lang="en-US" sz="2000" dirty="0" smtClean="0">
                <a:solidFill>
                  <a:srgbClr val="000066"/>
                </a:solidFill>
                <a:latin typeface="Calibri" charset="0"/>
                <a:cs typeface="+mn-cs"/>
              </a:rPr>
              <a:t>BFAST in Amazonia: high user’s accuracy (90%), low producer’s accuracy (15%): Deforestation is not always related to </a:t>
            </a:r>
            <a:r>
              <a:rPr lang="en-US" sz="2000" dirty="0">
                <a:solidFill>
                  <a:srgbClr val="000066"/>
                </a:solidFill>
                <a:latin typeface="Calibri" charset="0"/>
                <a:cs typeface="+mn-cs"/>
              </a:rPr>
              <a:t>abruptly decreasing EVI values. 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482560" y="1155940"/>
            <a:ext cx="2448865" cy="400110"/>
          </a:xfrm>
          <a:prstGeom prst="rect">
            <a:avLst/>
          </a:prstGeom>
          <a:solidFill>
            <a:srgbClr val="E1E6F1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  <a:buClr>
                <a:srgbClr val="00007D"/>
              </a:buClr>
              <a:buSzPct val="75000"/>
              <a:defRPr/>
            </a:pPr>
            <a:r>
              <a:rPr lang="en-US" sz="2000" smtClean="0">
                <a:solidFill>
                  <a:srgbClr val="000066"/>
                </a:solidFill>
                <a:latin typeface="Calibri" charset="0"/>
                <a:cs typeface="+mn-cs"/>
              </a:rPr>
              <a:t>True </a:t>
            </a:r>
            <a:r>
              <a:rPr lang="en-US" sz="2000" dirty="0" smtClean="0">
                <a:solidFill>
                  <a:srgbClr val="000066"/>
                </a:solidFill>
                <a:latin typeface="Calibri" charset="0"/>
                <a:cs typeface="+mn-cs"/>
              </a:rPr>
              <a:t>positive </a:t>
            </a:r>
            <a:endParaRPr lang="en-US" sz="2000" dirty="0">
              <a:solidFill>
                <a:srgbClr val="000066"/>
              </a:solidFill>
              <a:latin typeface="Calibri" charset="0"/>
              <a:cs typeface="+mn-cs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0120296" y="-3001475"/>
            <a:ext cx="2389232" cy="400110"/>
          </a:xfrm>
          <a:prstGeom prst="rect">
            <a:avLst/>
          </a:prstGeom>
          <a:solidFill>
            <a:srgbClr val="E1E6F1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  <a:buClr>
                <a:srgbClr val="00007D"/>
              </a:buClr>
              <a:buSzPct val="75000"/>
              <a:defRPr/>
            </a:pPr>
            <a:r>
              <a:rPr lang="en-US" sz="2000" smtClean="0">
                <a:solidFill>
                  <a:srgbClr val="000066"/>
                </a:solidFill>
                <a:latin typeface="Calibri" charset="0"/>
                <a:cs typeface="+mn-cs"/>
              </a:rPr>
              <a:t>True positive </a:t>
            </a:r>
            <a:endParaRPr lang="en-US" sz="2000" dirty="0">
              <a:solidFill>
                <a:srgbClr val="000066"/>
              </a:solidFill>
              <a:latin typeface="Calibri" charset="0"/>
              <a:cs typeface="+mn-cs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903935" y="4660266"/>
            <a:ext cx="2389232" cy="400110"/>
          </a:xfrm>
          <a:prstGeom prst="rect">
            <a:avLst/>
          </a:prstGeom>
          <a:solidFill>
            <a:srgbClr val="E1E6F1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  <a:buClr>
                <a:srgbClr val="00007D"/>
              </a:buClr>
              <a:buSzPct val="75000"/>
              <a:defRPr/>
            </a:pPr>
            <a:r>
              <a:rPr lang="en-US" sz="2000" dirty="0" smtClean="0">
                <a:solidFill>
                  <a:srgbClr val="000066"/>
                </a:solidFill>
                <a:latin typeface="Calibri" charset="0"/>
                <a:cs typeface="+mn-cs"/>
              </a:rPr>
              <a:t>False negative</a:t>
            </a:r>
            <a:endParaRPr lang="en-US" sz="2000" dirty="0">
              <a:solidFill>
                <a:srgbClr val="000066"/>
              </a:solidFill>
              <a:latin typeface="Calibri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93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mining in time series: </a:t>
            </a:r>
            <a:r>
              <a:rPr lang="en-US" dirty="0" smtClean="0"/>
              <a:t>pattern matching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34" y="1530349"/>
            <a:ext cx="8159750" cy="26337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65986" y="4259362"/>
            <a:ext cx="5852931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Finding subsequences in a time series</a:t>
            </a:r>
          </a:p>
          <a:p>
            <a:pPr algn="ctr"/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High computational complexity </a:t>
            </a:r>
          </a:p>
          <a:p>
            <a:pPr algn="ctr"/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Patterns are idealized, data is noisy</a:t>
            </a:r>
            <a:endParaRPr lang="en-US" sz="28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561667" y="6457890"/>
            <a:ext cx="2582333" cy="400110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Esling</a:t>
            </a:r>
            <a:r>
              <a:rPr lang="en-GB" sz="2000" dirty="0" smtClean="0">
                <a:solidFill>
                  <a:srgbClr val="000000"/>
                </a:solidFill>
                <a:latin typeface="Calibri"/>
                <a:cs typeface="Calibri"/>
              </a:rPr>
              <a:t> &amp; </a:t>
            </a:r>
            <a:r>
              <a:rPr lang="en-GB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Agon</a:t>
            </a:r>
            <a:r>
              <a:rPr lang="en-GB" sz="2000" dirty="0" smtClean="0">
                <a:solidFill>
                  <a:srgbClr val="000000"/>
                </a:solidFill>
                <a:latin typeface="Calibri"/>
                <a:cs typeface="Calibri"/>
              </a:rPr>
              <a:t> (2012)</a:t>
            </a:r>
            <a:endParaRPr lang="en-GB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920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300" y="1554163"/>
            <a:ext cx="8404225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Shape 7"/>
          <p:cNvSpPr txBox="1">
            <a:spLocks noChangeArrowheads="1"/>
          </p:cNvSpPr>
          <p:nvPr/>
        </p:nvSpPr>
        <p:spPr bwMode="auto">
          <a:xfrm>
            <a:off x="3041650" y="2571750"/>
            <a:ext cx="7747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Área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1</a:t>
            </a:r>
          </a:p>
        </p:txBody>
      </p:sp>
      <p:sp>
        <p:nvSpPr>
          <p:cNvPr id="22533" name="TextShape 8"/>
          <p:cNvSpPr txBox="1">
            <a:spLocks noChangeArrowheads="1"/>
          </p:cNvSpPr>
          <p:nvPr/>
        </p:nvSpPr>
        <p:spPr bwMode="auto">
          <a:xfrm>
            <a:off x="2986088" y="3833813"/>
            <a:ext cx="7747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Área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2</a:t>
            </a:r>
          </a:p>
        </p:txBody>
      </p:sp>
      <p:sp>
        <p:nvSpPr>
          <p:cNvPr id="22534" name="TextShape 9"/>
          <p:cNvSpPr txBox="1">
            <a:spLocks noChangeArrowheads="1"/>
          </p:cNvSpPr>
          <p:nvPr/>
        </p:nvSpPr>
        <p:spPr bwMode="auto">
          <a:xfrm>
            <a:off x="2959100" y="5059363"/>
            <a:ext cx="7747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Área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3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556250" y="6457890"/>
            <a:ext cx="3587750" cy="400110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2000" dirty="0">
                <a:solidFill>
                  <a:srgbClr val="000000"/>
                </a:solidFill>
                <a:latin typeface="Calibri"/>
                <a:cs typeface="Calibri"/>
              </a:rPr>
              <a:t>source: Victor </a:t>
            </a:r>
            <a:r>
              <a:rPr lang="en-GB" sz="2000" dirty="0" err="1">
                <a:solidFill>
                  <a:srgbClr val="000000"/>
                </a:solidFill>
                <a:latin typeface="Calibri"/>
                <a:cs typeface="Calibri"/>
              </a:rPr>
              <a:t>Maus</a:t>
            </a:r>
            <a:r>
              <a:rPr lang="en-GB" sz="2000" dirty="0">
                <a:solidFill>
                  <a:srgbClr val="000000"/>
                </a:solidFill>
                <a:latin typeface="Calibri"/>
                <a:cs typeface="Calibri"/>
              </a:rPr>
              <a:t> (</a:t>
            </a:r>
            <a:r>
              <a:rPr lang="en-GB" sz="2000" dirty="0" smtClean="0">
                <a:solidFill>
                  <a:srgbClr val="000000"/>
                </a:solidFill>
                <a:latin typeface="Calibri"/>
                <a:cs typeface="Calibri"/>
              </a:rPr>
              <a:t>INPE, IFGI)</a:t>
            </a:r>
            <a:endParaRPr lang="en-GB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3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Hypotesis</a:t>
            </a:r>
            <a:r>
              <a:rPr lang="en-US" dirty="0" smtClean="0"/>
              <a:t>: land patterns have distinct shapes</a:t>
            </a:r>
            <a:endParaRPr lang="en-US" dirty="0"/>
          </a:p>
        </p:txBody>
      </p:sp>
      <p:sp>
        <p:nvSpPr>
          <p:cNvPr id="22537" name="TextShape 3"/>
          <p:cNvSpPr txBox="1">
            <a:spLocks noChangeArrowheads="1"/>
          </p:cNvSpPr>
          <p:nvPr/>
        </p:nvSpPr>
        <p:spPr bwMode="auto">
          <a:xfrm>
            <a:off x="6270625" y="2878138"/>
            <a:ext cx="12128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Forest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38" name="TextShape 5"/>
          <p:cNvSpPr txBox="1">
            <a:spLocks noChangeArrowheads="1"/>
          </p:cNvSpPr>
          <p:nvPr/>
        </p:nvSpPr>
        <p:spPr bwMode="auto">
          <a:xfrm>
            <a:off x="6266988" y="1140082"/>
            <a:ext cx="1374775" cy="547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Pasture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39" name="TextShape 3"/>
          <p:cNvSpPr txBox="1">
            <a:spLocks noChangeArrowheads="1"/>
          </p:cNvSpPr>
          <p:nvPr/>
        </p:nvSpPr>
        <p:spPr bwMode="auto">
          <a:xfrm>
            <a:off x="5016500" y="1152986"/>
            <a:ext cx="1222375" cy="57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Forest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40" name="TextShape 3"/>
          <p:cNvSpPr txBox="1">
            <a:spLocks noChangeArrowheads="1"/>
          </p:cNvSpPr>
          <p:nvPr/>
        </p:nvSpPr>
        <p:spPr bwMode="auto">
          <a:xfrm>
            <a:off x="5065713" y="4187825"/>
            <a:ext cx="12128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Forest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41" name="TextShape 4"/>
          <p:cNvSpPr txBox="1">
            <a:spLocks noChangeArrowheads="1"/>
          </p:cNvSpPr>
          <p:nvPr/>
        </p:nvSpPr>
        <p:spPr bwMode="auto">
          <a:xfrm>
            <a:off x="7254875" y="4195763"/>
            <a:ext cx="1154113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Agriculture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" name="TextShape 4"/>
          <p:cNvSpPr txBox="1">
            <a:spLocks noChangeArrowheads="1"/>
          </p:cNvSpPr>
          <p:nvPr/>
        </p:nvSpPr>
        <p:spPr bwMode="auto">
          <a:xfrm>
            <a:off x="7859883" y="1180086"/>
            <a:ext cx="1154113" cy="48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dirty="0" err="1" smtClean="0">
                <a:solidFill>
                  <a:srgbClr val="FF0000"/>
                </a:solidFill>
                <a:latin typeface="Calibri"/>
                <a:cs typeface="Calibri"/>
              </a:rPr>
              <a:t>Agric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06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706488" y="333634"/>
            <a:ext cx="8228160" cy="806485"/>
          </a:xfrm>
          <a:ln/>
        </p:spPr>
        <p:txBody>
          <a:bodyPr tIns="25145"/>
          <a:lstStyle/>
          <a:p>
            <a:pPr>
              <a:lnSpc>
                <a:spcPct val="95000"/>
              </a:lnSpc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b="1" dirty="0" smtClean="0">
                <a:solidFill>
                  <a:srgbClr val="003399"/>
                </a:solidFill>
              </a:rPr>
              <a:t>Assumption: shape recognition is key problem</a:t>
            </a:r>
            <a:endParaRPr lang="en-US" b="1" dirty="0">
              <a:solidFill>
                <a:srgbClr val="003399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6320" y="1080113"/>
            <a:ext cx="5817600" cy="194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3124800" y="1925482"/>
            <a:ext cx="538560" cy="2131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sz="1100"/>
              <a:t>Fallow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137120" y="1860675"/>
            <a:ext cx="538560" cy="2131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sz="1100"/>
              <a:t>Fallow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5084640" y="1925482"/>
            <a:ext cx="538560" cy="2131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sz="1100"/>
              <a:t>Fallow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6130080" y="1892358"/>
            <a:ext cx="538560" cy="2131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sz="1100"/>
              <a:t>Fallow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7142400" y="1925482"/>
            <a:ext cx="538560" cy="2131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sz="1100"/>
              <a:t>Fallow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1254240" y="2429535"/>
            <a:ext cx="7253280" cy="4104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9pPr>
          </a:lstStyle>
          <a:p>
            <a:pPr>
              <a:buSzPct val="45000"/>
              <a:buFont typeface="Wingdings" charset="0"/>
              <a:buNone/>
            </a:pPr>
            <a:endParaRPr lang="en-US"/>
          </a:p>
          <a:p>
            <a:pPr>
              <a:buSzPct val="45000"/>
              <a:buFont typeface="Wingdings" charset="0"/>
              <a:buNone/>
            </a:pPr>
            <a:endParaRPr lang="en-US"/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415" y="1174432"/>
            <a:ext cx="2522780" cy="1797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600" y="4794263"/>
            <a:ext cx="6468480" cy="1988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8211" y="3026334"/>
            <a:ext cx="2818080" cy="1906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82" name="Line 14"/>
          <p:cNvSpPr>
            <a:spLocks noChangeShapeType="1"/>
          </p:cNvSpPr>
          <p:nvPr/>
        </p:nvSpPr>
        <p:spPr bwMode="auto">
          <a:xfrm flipV="1">
            <a:off x="3884195" y="4353201"/>
            <a:ext cx="466560" cy="10081"/>
          </a:xfrm>
          <a:prstGeom prst="line">
            <a:avLst/>
          </a:prstGeom>
          <a:noFill/>
          <a:ln w="5472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3" name="Line 15"/>
          <p:cNvSpPr>
            <a:spLocks noChangeShapeType="1"/>
          </p:cNvSpPr>
          <p:nvPr/>
        </p:nvSpPr>
        <p:spPr bwMode="auto">
          <a:xfrm flipV="1">
            <a:off x="3891395" y="4680116"/>
            <a:ext cx="466560" cy="10081"/>
          </a:xfrm>
          <a:prstGeom prst="line">
            <a:avLst/>
          </a:prstGeom>
          <a:noFill/>
          <a:ln w="54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4327715" y="4227908"/>
            <a:ext cx="1297440" cy="29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1pPr>
            <a:lvl2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2pPr>
            <a:lvl3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3pPr>
            <a:lvl4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4pPr>
            <a:lvl5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9pPr>
          </a:lstStyle>
          <a:p>
            <a:pPr>
              <a:lnSpc>
                <a:spcPct val="97000"/>
              </a:lnSpc>
              <a:buClrTx/>
              <a:buFontTx/>
              <a:buNone/>
            </a:pPr>
            <a:r>
              <a:rPr lang="en-US" sz="1500" b="1" dirty="0">
                <a:solidFill>
                  <a:srgbClr val="003399"/>
                </a:solidFill>
                <a:latin typeface="Calibri"/>
              </a:rPr>
              <a:t>Soybean</a:t>
            </a: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4350755" y="4524579"/>
            <a:ext cx="1274400" cy="29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1pPr>
            <a:lvl2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2pPr>
            <a:lvl3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3pPr>
            <a:lvl4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4pPr>
            <a:lvl5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9pPr>
          </a:lstStyle>
          <a:p>
            <a:pPr>
              <a:lnSpc>
                <a:spcPct val="97000"/>
              </a:lnSpc>
              <a:buClrTx/>
              <a:buFontTx/>
              <a:buNone/>
            </a:pPr>
            <a:r>
              <a:rPr lang="en-US" sz="1500" b="1" dirty="0">
                <a:solidFill>
                  <a:srgbClr val="003399"/>
                </a:solidFill>
                <a:latin typeface="Calibri"/>
              </a:rPr>
              <a:t>Ryegrass</a:t>
            </a:r>
          </a:p>
        </p:txBody>
      </p:sp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981" y="2784329"/>
            <a:ext cx="2455784" cy="1607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7397087" y="6457890"/>
            <a:ext cx="1746913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20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Victor </a:t>
            </a:r>
            <a:r>
              <a:rPr lang="en-GB" sz="2000" dirty="0" err="1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Maus</a:t>
            </a:r>
            <a:endParaRPr lang="en-GB" sz="20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40327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380999"/>
            <a:ext cx="8308075" cy="956481"/>
          </a:xfrm>
        </p:spPr>
        <p:txBody>
          <a:bodyPr/>
          <a:lstStyle/>
          <a:p>
            <a:r>
              <a:rPr lang="en-US" smtClean="0"/>
              <a:t>Land use patterns </a:t>
            </a:r>
            <a:r>
              <a:rPr lang="en-US" dirty="0" smtClean="0"/>
              <a:t>derive from </a:t>
            </a:r>
            <a:r>
              <a:rPr lang="en-US" dirty="0" err="1" smtClean="0"/>
              <a:t>phenological</a:t>
            </a:r>
            <a:r>
              <a:rPr lang="en-US" dirty="0" smtClean="0"/>
              <a:t> cycles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956808" y="5996225"/>
            <a:ext cx="5102359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Temporal patterns of EVI </a:t>
            </a:r>
            <a:r>
              <a:rPr lang="en-US" sz="2400" dirty="0" err="1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modis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 16 days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904" y="1337480"/>
            <a:ext cx="5541263" cy="4653045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059167" y="6457890"/>
            <a:ext cx="2084833" cy="400110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Arvor</a:t>
            </a:r>
            <a:r>
              <a:rPr lang="en-GB" sz="2000" dirty="0" smtClean="0">
                <a:solidFill>
                  <a:srgbClr val="000000"/>
                </a:solidFill>
                <a:latin typeface="Calibri"/>
                <a:cs typeface="Calibri"/>
              </a:rPr>
              <a:t> et al. (2011)</a:t>
            </a:r>
            <a:endParaRPr lang="en-GB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46192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Temporal patterns of different classes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687" y="1143000"/>
            <a:ext cx="8637626" cy="5655841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266161" y="6457890"/>
            <a:ext cx="1815152" cy="400110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Maus</a:t>
            </a:r>
            <a:r>
              <a:rPr lang="en-GB" sz="2000" dirty="0" smtClean="0">
                <a:solidFill>
                  <a:srgbClr val="000000"/>
                </a:solidFill>
                <a:latin typeface="Calibri"/>
                <a:cs typeface="Calibri"/>
              </a:rPr>
              <a:t> (2016)</a:t>
            </a:r>
            <a:endParaRPr lang="en-GB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191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0999"/>
            <a:ext cx="8153400" cy="942833"/>
          </a:xfrm>
        </p:spPr>
        <p:txBody>
          <a:bodyPr/>
          <a:lstStyle/>
          <a:p>
            <a:r>
              <a:rPr lang="en-US" dirty="0" smtClean="0"/>
              <a:t>How to match land use patterns in a remote sensing time series?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41628"/>
            <a:ext cx="7868788" cy="29211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80958" y="5325567"/>
            <a:ext cx="6878471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A </a:t>
            </a:r>
            <a:r>
              <a:rPr lang="en-US" sz="240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good match needs 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shape similarity and </a:t>
            </a:r>
            <a:r>
              <a:rPr lang="en-US" sz="240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temporal coherence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524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similarity?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478529" y="6457890"/>
            <a:ext cx="3665471" cy="400110"/>
          </a:xfrm>
          <a:prstGeom prst="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0"/>
              </a:spcBef>
              <a:buClr>
                <a:srgbClr val="00007D"/>
              </a:buClr>
              <a:buSzPct val="75000"/>
              <a:defRPr/>
            </a:pPr>
            <a:r>
              <a:rPr lang="en-US" sz="2000" dirty="0">
                <a:solidFill>
                  <a:srgbClr val="000066"/>
                </a:solidFill>
                <a:latin typeface="Calibri" charset="0"/>
                <a:cs typeface="+mn-cs"/>
              </a:rPr>
              <a:t>a</a:t>
            </a:r>
            <a:r>
              <a:rPr lang="en-US" sz="2000" dirty="0" smtClean="0">
                <a:solidFill>
                  <a:srgbClr val="000066"/>
                </a:solidFill>
                <a:latin typeface="Calibri" charset="0"/>
                <a:cs typeface="+mn-cs"/>
              </a:rPr>
              <a:t>dapted from Keogh (2006)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995069" y="5209803"/>
            <a:ext cx="7535163" cy="830997"/>
          </a:xfrm>
          <a:prstGeom prst="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  <a:buClr>
                <a:srgbClr val="00007D"/>
              </a:buClr>
              <a:buSzPct val="75000"/>
              <a:defRPr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resemblance, likeness, sameness, 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comparability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, 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correspondence,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analogy, parallel, 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equivalence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;</a:t>
            </a:r>
            <a:endParaRPr lang="en-US" sz="2400" dirty="0" smtClean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027" y="1038701"/>
            <a:ext cx="7623958" cy="400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9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4098" y="1532010"/>
            <a:ext cx="4889028" cy="35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0999"/>
            <a:ext cx="8153400" cy="915537"/>
          </a:xfrm>
        </p:spPr>
        <p:txBody>
          <a:bodyPr/>
          <a:lstStyle/>
          <a:p>
            <a:r>
              <a:rPr lang="en-US" dirty="0" smtClean="0"/>
              <a:t>Dynamic Time Warping: pattern matching by similarity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554" y="1532010"/>
            <a:ext cx="4222259" cy="481541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42775" y="6185529"/>
            <a:ext cx="7206921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DTW  “warps” the time axis: nonlinear matching</a:t>
            </a:r>
            <a:endParaRPr lang="en-US" sz="28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60628" y="1229607"/>
            <a:ext cx="318337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r"/>
            <a:r>
              <a:rPr lang="en-US" sz="1800" dirty="0" err="1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Arvor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et al (2012), Keogh (2006)</a:t>
            </a:r>
            <a:endParaRPr lang="en-US" sz="18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02950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267" name="Group 3"/>
          <p:cNvGrpSpPr>
            <a:grpSpLocks/>
          </p:cNvGrpSpPr>
          <p:nvPr/>
        </p:nvGrpSpPr>
        <p:grpSpPr bwMode="auto">
          <a:xfrm>
            <a:off x="5743575" y="3338513"/>
            <a:ext cx="2925763" cy="2925762"/>
            <a:chOff x="390" y="1699"/>
            <a:chExt cx="1843" cy="1843"/>
          </a:xfrm>
        </p:grpSpPr>
        <p:sp>
          <p:nvSpPr>
            <p:cNvPr id="139268" name="Rectangle 4"/>
            <p:cNvSpPr>
              <a:spLocks noChangeArrowheads="1"/>
            </p:cNvSpPr>
            <p:nvPr/>
          </p:nvSpPr>
          <p:spPr bwMode="auto">
            <a:xfrm>
              <a:off x="390" y="169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269" name="Rectangle 5"/>
            <p:cNvSpPr>
              <a:spLocks noChangeArrowheads="1"/>
            </p:cNvSpPr>
            <p:nvPr/>
          </p:nvSpPr>
          <p:spPr bwMode="auto">
            <a:xfrm>
              <a:off x="448" y="1699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270" name="Rectangle 6"/>
            <p:cNvSpPr>
              <a:spLocks noChangeArrowheads="1"/>
            </p:cNvSpPr>
            <p:nvPr/>
          </p:nvSpPr>
          <p:spPr bwMode="auto">
            <a:xfrm>
              <a:off x="505" y="169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271" name="Rectangle 7"/>
            <p:cNvSpPr>
              <a:spLocks noChangeArrowheads="1"/>
            </p:cNvSpPr>
            <p:nvPr/>
          </p:nvSpPr>
          <p:spPr bwMode="auto">
            <a:xfrm>
              <a:off x="563" y="1699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272" name="Rectangle 8"/>
            <p:cNvSpPr>
              <a:spLocks noChangeArrowheads="1"/>
            </p:cNvSpPr>
            <p:nvPr/>
          </p:nvSpPr>
          <p:spPr bwMode="auto">
            <a:xfrm>
              <a:off x="620" y="169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273" name="Rectangle 9"/>
            <p:cNvSpPr>
              <a:spLocks noChangeArrowheads="1"/>
            </p:cNvSpPr>
            <p:nvPr/>
          </p:nvSpPr>
          <p:spPr bwMode="auto">
            <a:xfrm>
              <a:off x="678" y="169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274" name="Rectangle 10"/>
            <p:cNvSpPr>
              <a:spLocks noChangeArrowheads="1"/>
            </p:cNvSpPr>
            <p:nvPr/>
          </p:nvSpPr>
          <p:spPr bwMode="auto">
            <a:xfrm>
              <a:off x="736" y="1699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275" name="Rectangle 11"/>
            <p:cNvSpPr>
              <a:spLocks noChangeArrowheads="1"/>
            </p:cNvSpPr>
            <p:nvPr/>
          </p:nvSpPr>
          <p:spPr bwMode="auto">
            <a:xfrm>
              <a:off x="793" y="169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276" name="Rectangle 12"/>
            <p:cNvSpPr>
              <a:spLocks noChangeArrowheads="1"/>
            </p:cNvSpPr>
            <p:nvPr/>
          </p:nvSpPr>
          <p:spPr bwMode="auto">
            <a:xfrm>
              <a:off x="851" y="1699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277" name="Rectangle 13"/>
            <p:cNvSpPr>
              <a:spLocks noChangeArrowheads="1"/>
            </p:cNvSpPr>
            <p:nvPr/>
          </p:nvSpPr>
          <p:spPr bwMode="auto">
            <a:xfrm>
              <a:off x="908" y="169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278" name="Rectangle 14"/>
            <p:cNvSpPr>
              <a:spLocks noChangeArrowheads="1"/>
            </p:cNvSpPr>
            <p:nvPr/>
          </p:nvSpPr>
          <p:spPr bwMode="auto">
            <a:xfrm>
              <a:off x="966" y="169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279" name="Rectangle 15"/>
            <p:cNvSpPr>
              <a:spLocks noChangeArrowheads="1"/>
            </p:cNvSpPr>
            <p:nvPr/>
          </p:nvSpPr>
          <p:spPr bwMode="auto">
            <a:xfrm>
              <a:off x="1024" y="1699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280" name="Rectangle 16"/>
            <p:cNvSpPr>
              <a:spLocks noChangeArrowheads="1"/>
            </p:cNvSpPr>
            <p:nvPr/>
          </p:nvSpPr>
          <p:spPr bwMode="auto">
            <a:xfrm>
              <a:off x="1081" y="169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281" name="Rectangle 17"/>
            <p:cNvSpPr>
              <a:spLocks noChangeArrowheads="1"/>
            </p:cNvSpPr>
            <p:nvPr/>
          </p:nvSpPr>
          <p:spPr bwMode="auto">
            <a:xfrm>
              <a:off x="1139" y="1699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282" name="Rectangle 18"/>
            <p:cNvSpPr>
              <a:spLocks noChangeArrowheads="1"/>
            </p:cNvSpPr>
            <p:nvPr/>
          </p:nvSpPr>
          <p:spPr bwMode="auto">
            <a:xfrm>
              <a:off x="1196" y="169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283" name="Rectangle 19"/>
            <p:cNvSpPr>
              <a:spLocks noChangeArrowheads="1"/>
            </p:cNvSpPr>
            <p:nvPr/>
          </p:nvSpPr>
          <p:spPr bwMode="auto">
            <a:xfrm>
              <a:off x="1254" y="169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284" name="Rectangle 20"/>
            <p:cNvSpPr>
              <a:spLocks noChangeArrowheads="1"/>
            </p:cNvSpPr>
            <p:nvPr/>
          </p:nvSpPr>
          <p:spPr bwMode="auto">
            <a:xfrm>
              <a:off x="1312" y="169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285" name="Rectangle 21"/>
            <p:cNvSpPr>
              <a:spLocks noChangeArrowheads="1"/>
            </p:cNvSpPr>
            <p:nvPr/>
          </p:nvSpPr>
          <p:spPr bwMode="auto">
            <a:xfrm>
              <a:off x="1369" y="169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286" name="Rectangle 22"/>
            <p:cNvSpPr>
              <a:spLocks noChangeArrowheads="1"/>
            </p:cNvSpPr>
            <p:nvPr/>
          </p:nvSpPr>
          <p:spPr bwMode="auto">
            <a:xfrm>
              <a:off x="1427" y="169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287" name="Rectangle 23"/>
            <p:cNvSpPr>
              <a:spLocks noChangeArrowheads="1"/>
            </p:cNvSpPr>
            <p:nvPr/>
          </p:nvSpPr>
          <p:spPr bwMode="auto">
            <a:xfrm>
              <a:off x="1484" y="169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288" name="Rectangle 24"/>
            <p:cNvSpPr>
              <a:spLocks noChangeArrowheads="1"/>
            </p:cNvSpPr>
            <p:nvPr/>
          </p:nvSpPr>
          <p:spPr bwMode="auto">
            <a:xfrm>
              <a:off x="1542" y="169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289" name="Rectangle 25"/>
            <p:cNvSpPr>
              <a:spLocks noChangeArrowheads="1"/>
            </p:cNvSpPr>
            <p:nvPr/>
          </p:nvSpPr>
          <p:spPr bwMode="auto">
            <a:xfrm>
              <a:off x="1599" y="169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290" name="Rectangle 26"/>
            <p:cNvSpPr>
              <a:spLocks noChangeArrowheads="1"/>
            </p:cNvSpPr>
            <p:nvPr/>
          </p:nvSpPr>
          <p:spPr bwMode="auto">
            <a:xfrm>
              <a:off x="1657" y="169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291" name="Rectangle 27"/>
            <p:cNvSpPr>
              <a:spLocks noChangeArrowheads="1"/>
            </p:cNvSpPr>
            <p:nvPr/>
          </p:nvSpPr>
          <p:spPr bwMode="auto">
            <a:xfrm>
              <a:off x="1715" y="169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292" name="Rectangle 28"/>
            <p:cNvSpPr>
              <a:spLocks noChangeArrowheads="1"/>
            </p:cNvSpPr>
            <p:nvPr/>
          </p:nvSpPr>
          <p:spPr bwMode="auto">
            <a:xfrm>
              <a:off x="1772" y="169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293" name="Rectangle 29"/>
            <p:cNvSpPr>
              <a:spLocks noChangeArrowheads="1"/>
            </p:cNvSpPr>
            <p:nvPr/>
          </p:nvSpPr>
          <p:spPr bwMode="auto">
            <a:xfrm>
              <a:off x="1830" y="169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294" name="Rectangle 30"/>
            <p:cNvSpPr>
              <a:spLocks noChangeArrowheads="1"/>
            </p:cNvSpPr>
            <p:nvPr/>
          </p:nvSpPr>
          <p:spPr bwMode="auto">
            <a:xfrm>
              <a:off x="1887" y="169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295" name="Rectangle 31"/>
            <p:cNvSpPr>
              <a:spLocks noChangeArrowheads="1"/>
            </p:cNvSpPr>
            <p:nvPr/>
          </p:nvSpPr>
          <p:spPr bwMode="auto">
            <a:xfrm>
              <a:off x="1945" y="169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296" name="Rectangle 32"/>
            <p:cNvSpPr>
              <a:spLocks noChangeArrowheads="1"/>
            </p:cNvSpPr>
            <p:nvPr/>
          </p:nvSpPr>
          <p:spPr bwMode="auto">
            <a:xfrm>
              <a:off x="2003" y="169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297" name="Rectangle 33"/>
            <p:cNvSpPr>
              <a:spLocks noChangeArrowheads="1"/>
            </p:cNvSpPr>
            <p:nvPr/>
          </p:nvSpPr>
          <p:spPr bwMode="auto">
            <a:xfrm>
              <a:off x="2060" y="169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298" name="Rectangle 34"/>
            <p:cNvSpPr>
              <a:spLocks noChangeArrowheads="1"/>
            </p:cNvSpPr>
            <p:nvPr/>
          </p:nvSpPr>
          <p:spPr bwMode="auto">
            <a:xfrm>
              <a:off x="2118" y="169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299" name="Rectangle 35"/>
            <p:cNvSpPr>
              <a:spLocks noChangeArrowheads="1"/>
            </p:cNvSpPr>
            <p:nvPr/>
          </p:nvSpPr>
          <p:spPr bwMode="auto">
            <a:xfrm>
              <a:off x="2175" y="169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00" name="Rectangle 36"/>
            <p:cNvSpPr>
              <a:spLocks noChangeArrowheads="1"/>
            </p:cNvSpPr>
            <p:nvPr/>
          </p:nvSpPr>
          <p:spPr bwMode="auto">
            <a:xfrm>
              <a:off x="390" y="1757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01" name="Rectangle 37"/>
            <p:cNvSpPr>
              <a:spLocks noChangeArrowheads="1"/>
            </p:cNvSpPr>
            <p:nvPr/>
          </p:nvSpPr>
          <p:spPr bwMode="auto">
            <a:xfrm>
              <a:off x="448" y="1757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02" name="Rectangle 38"/>
            <p:cNvSpPr>
              <a:spLocks noChangeArrowheads="1"/>
            </p:cNvSpPr>
            <p:nvPr/>
          </p:nvSpPr>
          <p:spPr bwMode="auto">
            <a:xfrm>
              <a:off x="505" y="1757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03" name="Rectangle 39"/>
            <p:cNvSpPr>
              <a:spLocks noChangeArrowheads="1"/>
            </p:cNvSpPr>
            <p:nvPr/>
          </p:nvSpPr>
          <p:spPr bwMode="auto">
            <a:xfrm>
              <a:off x="563" y="1757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04" name="Rectangle 40"/>
            <p:cNvSpPr>
              <a:spLocks noChangeArrowheads="1"/>
            </p:cNvSpPr>
            <p:nvPr/>
          </p:nvSpPr>
          <p:spPr bwMode="auto">
            <a:xfrm>
              <a:off x="620" y="1757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05" name="Rectangle 41"/>
            <p:cNvSpPr>
              <a:spLocks noChangeArrowheads="1"/>
            </p:cNvSpPr>
            <p:nvPr/>
          </p:nvSpPr>
          <p:spPr bwMode="auto">
            <a:xfrm>
              <a:off x="678" y="1757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06" name="Rectangle 42"/>
            <p:cNvSpPr>
              <a:spLocks noChangeArrowheads="1"/>
            </p:cNvSpPr>
            <p:nvPr/>
          </p:nvSpPr>
          <p:spPr bwMode="auto">
            <a:xfrm>
              <a:off x="736" y="1757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07" name="Rectangle 43"/>
            <p:cNvSpPr>
              <a:spLocks noChangeArrowheads="1"/>
            </p:cNvSpPr>
            <p:nvPr/>
          </p:nvSpPr>
          <p:spPr bwMode="auto">
            <a:xfrm>
              <a:off x="793" y="1757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08" name="Rectangle 44"/>
            <p:cNvSpPr>
              <a:spLocks noChangeArrowheads="1"/>
            </p:cNvSpPr>
            <p:nvPr/>
          </p:nvSpPr>
          <p:spPr bwMode="auto">
            <a:xfrm>
              <a:off x="851" y="1757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09" name="Rectangle 45"/>
            <p:cNvSpPr>
              <a:spLocks noChangeArrowheads="1"/>
            </p:cNvSpPr>
            <p:nvPr/>
          </p:nvSpPr>
          <p:spPr bwMode="auto">
            <a:xfrm>
              <a:off x="908" y="1757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10" name="Rectangle 46"/>
            <p:cNvSpPr>
              <a:spLocks noChangeArrowheads="1"/>
            </p:cNvSpPr>
            <p:nvPr/>
          </p:nvSpPr>
          <p:spPr bwMode="auto">
            <a:xfrm>
              <a:off x="966" y="1757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11" name="Rectangle 47"/>
            <p:cNvSpPr>
              <a:spLocks noChangeArrowheads="1"/>
            </p:cNvSpPr>
            <p:nvPr/>
          </p:nvSpPr>
          <p:spPr bwMode="auto">
            <a:xfrm>
              <a:off x="1024" y="1757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12" name="Rectangle 48"/>
            <p:cNvSpPr>
              <a:spLocks noChangeArrowheads="1"/>
            </p:cNvSpPr>
            <p:nvPr/>
          </p:nvSpPr>
          <p:spPr bwMode="auto">
            <a:xfrm>
              <a:off x="1081" y="1757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13" name="Rectangle 49"/>
            <p:cNvSpPr>
              <a:spLocks noChangeArrowheads="1"/>
            </p:cNvSpPr>
            <p:nvPr/>
          </p:nvSpPr>
          <p:spPr bwMode="auto">
            <a:xfrm>
              <a:off x="1139" y="1757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14" name="Rectangle 50"/>
            <p:cNvSpPr>
              <a:spLocks noChangeArrowheads="1"/>
            </p:cNvSpPr>
            <p:nvPr/>
          </p:nvSpPr>
          <p:spPr bwMode="auto">
            <a:xfrm>
              <a:off x="1196" y="1757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15" name="Rectangle 51"/>
            <p:cNvSpPr>
              <a:spLocks noChangeArrowheads="1"/>
            </p:cNvSpPr>
            <p:nvPr/>
          </p:nvSpPr>
          <p:spPr bwMode="auto">
            <a:xfrm>
              <a:off x="1254" y="1757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16" name="Rectangle 52"/>
            <p:cNvSpPr>
              <a:spLocks noChangeArrowheads="1"/>
            </p:cNvSpPr>
            <p:nvPr/>
          </p:nvSpPr>
          <p:spPr bwMode="auto">
            <a:xfrm>
              <a:off x="1312" y="1757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17" name="Rectangle 53"/>
            <p:cNvSpPr>
              <a:spLocks noChangeArrowheads="1"/>
            </p:cNvSpPr>
            <p:nvPr/>
          </p:nvSpPr>
          <p:spPr bwMode="auto">
            <a:xfrm>
              <a:off x="1369" y="1757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18" name="Rectangle 54"/>
            <p:cNvSpPr>
              <a:spLocks noChangeArrowheads="1"/>
            </p:cNvSpPr>
            <p:nvPr/>
          </p:nvSpPr>
          <p:spPr bwMode="auto">
            <a:xfrm>
              <a:off x="1427" y="1757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19" name="Rectangle 55"/>
            <p:cNvSpPr>
              <a:spLocks noChangeArrowheads="1"/>
            </p:cNvSpPr>
            <p:nvPr/>
          </p:nvSpPr>
          <p:spPr bwMode="auto">
            <a:xfrm>
              <a:off x="1484" y="1757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20" name="Rectangle 56"/>
            <p:cNvSpPr>
              <a:spLocks noChangeArrowheads="1"/>
            </p:cNvSpPr>
            <p:nvPr/>
          </p:nvSpPr>
          <p:spPr bwMode="auto">
            <a:xfrm>
              <a:off x="1542" y="1757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21" name="Rectangle 57"/>
            <p:cNvSpPr>
              <a:spLocks noChangeArrowheads="1"/>
            </p:cNvSpPr>
            <p:nvPr/>
          </p:nvSpPr>
          <p:spPr bwMode="auto">
            <a:xfrm>
              <a:off x="1599" y="1757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22" name="Rectangle 58"/>
            <p:cNvSpPr>
              <a:spLocks noChangeArrowheads="1"/>
            </p:cNvSpPr>
            <p:nvPr/>
          </p:nvSpPr>
          <p:spPr bwMode="auto">
            <a:xfrm>
              <a:off x="1657" y="1757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23" name="Rectangle 59"/>
            <p:cNvSpPr>
              <a:spLocks noChangeArrowheads="1"/>
            </p:cNvSpPr>
            <p:nvPr/>
          </p:nvSpPr>
          <p:spPr bwMode="auto">
            <a:xfrm>
              <a:off x="1715" y="1757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24" name="Rectangle 60"/>
            <p:cNvSpPr>
              <a:spLocks noChangeArrowheads="1"/>
            </p:cNvSpPr>
            <p:nvPr/>
          </p:nvSpPr>
          <p:spPr bwMode="auto">
            <a:xfrm>
              <a:off x="1772" y="1757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25" name="Rectangle 61"/>
            <p:cNvSpPr>
              <a:spLocks noChangeArrowheads="1"/>
            </p:cNvSpPr>
            <p:nvPr/>
          </p:nvSpPr>
          <p:spPr bwMode="auto">
            <a:xfrm>
              <a:off x="1830" y="1757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26" name="Rectangle 62"/>
            <p:cNvSpPr>
              <a:spLocks noChangeArrowheads="1"/>
            </p:cNvSpPr>
            <p:nvPr/>
          </p:nvSpPr>
          <p:spPr bwMode="auto">
            <a:xfrm>
              <a:off x="1887" y="1757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27" name="Rectangle 63"/>
            <p:cNvSpPr>
              <a:spLocks noChangeArrowheads="1"/>
            </p:cNvSpPr>
            <p:nvPr/>
          </p:nvSpPr>
          <p:spPr bwMode="auto">
            <a:xfrm>
              <a:off x="1945" y="1757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28" name="Rectangle 64"/>
            <p:cNvSpPr>
              <a:spLocks noChangeArrowheads="1"/>
            </p:cNvSpPr>
            <p:nvPr/>
          </p:nvSpPr>
          <p:spPr bwMode="auto">
            <a:xfrm>
              <a:off x="2003" y="1757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29" name="Rectangle 65"/>
            <p:cNvSpPr>
              <a:spLocks noChangeArrowheads="1"/>
            </p:cNvSpPr>
            <p:nvPr/>
          </p:nvSpPr>
          <p:spPr bwMode="auto">
            <a:xfrm>
              <a:off x="2060" y="1757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30" name="Rectangle 66"/>
            <p:cNvSpPr>
              <a:spLocks noChangeArrowheads="1"/>
            </p:cNvSpPr>
            <p:nvPr/>
          </p:nvSpPr>
          <p:spPr bwMode="auto">
            <a:xfrm>
              <a:off x="2118" y="1757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31" name="Rectangle 67"/>
            <p:cNvSpPr>
              <a:spLocks noChangeArrowheads="1"/>
            </p:cNvSpPr>
            <p:nvPr/>
          </p:nvSpPr>
          <p:spPr bwMode="auto">
            <a:xfrm>
              <a:off x="2175" y="1757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32" name="Rectangle 68"/>
            <p:cNvSpPr>
              <a:spLocks noChangeArrowheads="1"/>
            </p:cNvSpPr>
            <p:nvPr/>
          </p:nvSpPr>
          <p:spPr bwMode="auto">
            <a:xfrm>
              <a:off x="390" y="181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33" name="Rectangle 69"/>
            <p:cNvSpPr>
              <a:spLocks noChangeArrowheads="1"/>
            </p:cNvSpPr>
            <p:nvPr/>
          </p:nvSpPr>
          <p:spPr bwMode="auto">
            <a:xfrm>
              <a:off x="448" y="1814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34" name="Rectangle 70"/>
            <p:cNvSpPr>
              <a:spLocks noChangeArrowheads="1"/>
            </p:cNvSpPr>
            <p:nvPr/>
          </p:nvSpPr>
          <p:spPr bwMode="auto">
            <a:xfrm>
              <a:off x="505" y="181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35" name="Rectangle 71"/>
            <p:cNvSpPr>
              <a:spLocks noChangeArrowheads="1"/>
            </p:cNvSpPr>
            <p:nvPr/>
          </p:nvSpPr>
          <p:spPr bwMode="auto">
            <a:xfrm>
              <a:off x="563" y="1814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36" name="Rectangle 72"/>
            <p:cNvSpPr>
              <a:spLocks noChangeArrowheads="1"/>
            </p:cNvSpPr>
            <p:nvPr/>
          </p:nvSpPr>
          <p:spPr bwMode="auto">
            <a:xfrm>
              <a:off x="620" y="181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37" name="Rectangle 73"/>
            <p:cNvSpPr>
              <a:spLocks noChangeArrowheads="1"/>
            </p:cNvSpPr>
            <p:nvPr/>
          </p:nvSpPr>
          <p:spPr bwMode="auto">
            <a:xfrm>
              <a:off x="678" y="181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38" name="Rectangle 74"/>
            <p:cNvSpPr>
              <a:spLocks noChangeArrowheads="1"/>
            </p:cNvSpPr>
            <p:nvPr/>
          </p:nvSpPr>
          <p:spPr bwMode="auto">
            <a:xfrm>
              <a:off x="736" y="1814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39" name="Rectangle 75"/>
            <p:cNvSpPr>
              <a:spLocks noChangeArrowheads="1"/>
            </p:cNvSpPr>
            <p:nvPr/>
          </p:nvSpPr>
          <p:spPr bwMode="auto">
            <a:xfrm>
              <a:off x="793" y="181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40" name="Rectangle 76"/>
            <p:cNvSpPr>
              <a:spLocks noChangeArrowheads="1"/>
            </p:cNvSpPr>
            <p:nvPr/>
          </p:nvSpPr>
          <p:spPr bwMode="auto">
            <a:xfrm>
              <a:off x="851" y="1814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41" name="Rectangle 77"/>
            <p:cNvSpPr>
              <a:spLocks noChangeArrowheads="1"/>
            </p:cNvSpPr>
            <p:nvPr/>
          </p:nvSpPr>
          <p:spPr bwMode="auto">
            <a:xfrm>
              <a:off x="908" y="181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42" name="Rectangle 78"/>
            <p:cNvSpPr>
              <a:spLocks noChangeArrowheads="1"/>
            </p:cNvSpPr>
            <p:nvPr/>
          </p:nvSpPr>
          <p:spPr bwMode="auto">
            <a:xfrm>
              <a:off x="966" y="181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43" name="Rectangle 79"/>
            <p:cNvSpPr>
              <a:spLocks noChangeArrowheads="1"/>
            </p:cNvSpPr>
            <p:nvPr/>
          </p:nvSpPr>
          <p:spPr bwMode="auto">
            <a:xfrm>
              <a:off x="1024" y="1814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44" name="Rectangle 80"/>
            <p:cNvSpPr>
              <a:spLocks noChangeArrowheads="1"/>
            </p:cNvSpPr>
            <p:nvPr/>
          </p:nvSpPr>
          <p:spPr bwMode="auto">
            <a:xfrm>
              <a:off x="1081" y="181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45" name="Rectangle 81"/>
            <p:cNvSpPr>
              <a:spLocks noChangeArrowheads="1"/>
            </p:cNvSpPr>
            <p:nvPr/>
          </p:nvSpPr>
          <p:spPr bwMode="auto">
            <a:xfrm>
              <a:off x="1139" y="1814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46" name="Rectangle 82"/>
            <p:cNvSpPr>
              <a:spLocks noChangeArrowheads="1"/>
            </p:cNvSpPr>
            <p:nvPr/>
          </p:nvSpPr>
          <p:spPr bwMode="auto">
            <a:xfrm>
              <a:off x="1196" y="181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47" name="Rectangle 83"/>
            <p:cNvSpPr>
              <a:spLocks noChangeArrowheads="1"/>
            </p:cNvSpPr>
            <p:nvPr/>
          </p:nvSpPr>
          <p:spPr bwMode="auto">
            <a:xfrm>
              <a:off x="1254" y="181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48" name="Rectangle 84"/>
            <p:cNvSpPr>
              <a:spLocks noChangeArrowheads="1"/>
            </p:cNvSpPr>
            <p:nvPr/>
          </p:nvSpPr>
          <p:spPr bwMode="auto">
            <a:xfrm>
              <a:off x="1312" y="181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49" name="Rectangle 85"/>
            <p:cNvSpPr>
              <a:spLocks noChangeArrowheads="1"/>
            </p:cNvSpPr>
            <p:nvPr/>
          </p:nvSpPr>
          <p:spPr bwMode="auto">
            <a:xfrm>
              <a:off x="1369" y="181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50" name="Rectangle 86"/>
            <p:cNvSpPr>
              <a:spLocks noChangeArrowheads="1"/>
            </p:cNvSpPr>
            <p:nvPr/>
          </p:nvSpPr>
          <p:spPr bwMode="auto">
            <a:xfrm>
              <a:off x="1427" y="181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51" name="Rectangle 87"/>
            <p:cNvSpPr>
              <a:spLocks noChangeArrowheads="1"/>
            </p:cNvSpPr>
            <p:nvPr/>
          </p:nvSpPr>
          <p:spPr bwMode="auto">
            <a:xfrm>
              <a:off x="1484" y="181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52" name="Rectangle 88"/>
            <p:cNvSpPr>
              <a:spLocks noChangeArrowheads="1"/>
            </p:cNvSpPr>
            <p:nvPr/>
          </p:nvSpPr>
          <p:spPr bwMode="auto">
            <a:xfrm>
              <a:off x="1542" y="181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53" name="Rectangle 89"/>
            <p:cNvSpPr>
              <a:spLocks noChangeArrowheads="1"/>
            </p:cNvSpPr>
            <p:nvPr/>
          </p:nvSpPr>
          <p:spPr bwMode="auto">
            <a:xfrm>
              <a:off x="1599" y="181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54" name="Rectangle 90"/>
            <p:cNvSpPr>
              <a:spLocks noChangeArrowheads="1"/>
            </p:cNvSpPr>
            <p:nvPr/>
          </p:nvSpPr>
          <p:spPr bwMode="auto">
            <a:xfrm>
              <a:off x="1657" y="181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55" name="Rectangle 91"/>
            <p:cNvSpPr>
              <a:spLocks noChangeArrowheads="1"/>
            </p:cNvSpPr>
            <p:nvPr/>
          </p:nvSpPr>
          <p:spPr bwMode="auto">
            <a:xfrm>
              <a:off x="1715" y="181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56" name="Rectangle 92"/>
            <p:cNvSpPr>
              <a:spLocks noChangeArrowheads="1"/>
            </p:cNvSpPr>
            <p:nvPr/>
          </p:nvSpPr>
          <p:spPr bwMode="auto">
            <a:xfrm>
              <a:off x="1772" y="181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57" name="Rectangle 93"/>
            <p:cNvSpPr>
              <a:spLocks noChangeArrowheads="1"/>
            </p:cNvSpPr>
            <p:nvPr/>
          </p:nvSpPr>
          <p:spPr bwMode="auto">
            <a:xfrm>
              <a:off x="1830" y="181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58" name="Rectangle 94"/>
            <p:cNvSpPr>
              <a:spLocks noChangeArrowheads="1"/>
            </p:cNvSpPr>
            <p:nvPr/>
          </p:nvSpPr>
          <p:spPr bwMode="auto">
            <a:xfrm>
              <a:off x="1887" y="181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59" name="Rectangle 95"/>
            <p:cNvSpPr>
              <a:spLocks noChangeArrowheads="1"/>
            </p:cNvSpPr>
            <p:nvPr/>
          </p:nvSpPr>
          <p:spPr bwMode="auto">
            <a:xfrm>
              <a:off x="1945" y="181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60" name="Rectangle 96"/>
            <p:cNvSpPr>
              <a:spLocks noChangeArrowheads="1"/>
            </p:cNvSpPr>
            <p:nvPr/>
          </p:nvSpPr>
          <p:spPr bwMode="auto">
            <a:xfrm>
              <a:off x="2003" y="181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61" name="Rectangle 97"/>
            <p:cNvSpPr>
              <a:spLocks noChangeArrowheads="1"/>
            </p:cNvSpPr>
            <p:nvPr/>
          </p:nvSpPr>
          <p:spPr bwMode="auto">
            <a:xfrm>
              <a:off x="2060" y="181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62" name="Rectangle 98"/>
            <p:cNvSpPr>
              <a:spLocks noChangeArrowheads="1"/>
            </p:cNvSpPr>
            <p:nvPr/>
          </p:nvSpPr>
          <p:spPr bwMode="auto">
            <a:xfrm>
              <a:off x="2118" y="181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63" name="Rectangle 99"/>
            <p:cNvSpPr>
              <a:spLocks noChangeArrowheads="1"/>
            </p:cNvSpPr>
            <p:nvPr/>
          </p:nvSpPr>
          <p:spPr bwMode="auto">
            <a:xfrm>
              <a:off x="2175" y="181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64" name="Rectangle 100"/>
            <p:cNvSpPr>
              <a:spLocks noChangeArrowheads="1"/>
            </p:cNvSpPr>
            <p:nvPr/>
          </p:nvSpPr>
          <p:spPr bwMode="auto">
            <a:xfrm>
              <a:off x="390" y="1872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65" name="Rectangle 101"/>
            <p:cNvSpPr>
              <a:spLocks noChangeArrowheads="1"/>
            </p:cNvSpPr>
            <p:nvPr/>
          </p:nvSpPr>
          <p:spPr bwMode="auto">
            <a:xfrm>
              <a:off x="448" y="1872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66" name="Rectangle 102"/>
            <p:cNvSpPr>
              <a:spLocks noChangeArrowheads="1"/>
            </p:cNvSpPr>
            <p:nvPr/>
          </p:nvSpPr>
          <p:spPr bwMode="auto">
            <a:xfrm>
              <a:off x="505" y="1872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67" name="Rectangle 103"/>
            <p:cNvSpPr>
              <a:spLocks noChangeArrowheads="1"/>
            </p:cNvSpPr>
            <p:nvPr/>
          </p:nvSpPr>
          <p:spPr bwMode="auto">
            <a:xfrm>
              <a:off x="563" y="1872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68" name="Rectangle 104"/>
            <p:cNvSpPr>
              <a:spLocks noChangeArrowheads="1"/>
            </p:cNvSpPr>
            <p:nvPr/>
          </p:nvSpPr>
          <p:spPr bwMode="auto">
            <a:xfrm>
              <a:off x="620" y="1872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69" name="Rectangle 105"/>
            <p:cNvSpPr>
              <a:spLocks noChangeArrowheads="1"/>
            </p:cNvSpPr>
            <p:nvPr/>
          </p:nvSpPr>
          <p:spPr bwMode="auto">
            <a:xfrm>
              <a:off x="678" y="1872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70" name="Rectangle 106"/>
            <p:cNvSpPr>
              <a:spLocks noChangeArrowheads="1"/>
            </p:cNvSpPr>
            <p:nvPr/>
          </p:nvSpPr>
          <p:spPr bwMode="auto">
            <a:xfrm>
              <a:off x="736" y="1872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71" name="Rectangle 107"/>
            <p:cNvSpPr>
              <a:spLocks noChangeArrowheads="1"/>
            </p:cNvSpPr>
            <p:nvPr/>
          </p:nvSpPr>
          <p:spPr bwMode="auto">
            <a:xfrm>
              <a:off x="793" y="1872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72" name="Rectangle 108"/>
            <p:cNvSpPr>
              <a:spLocks noChangeArrowheads="1"/>
            </p:cNvSpPr>
            <p:nvPr/>
          </p:nvSpPr>
          <p:spPr bwMode="auto">
            <a:xfrm>
              <a:off x="851" y="1872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73" name="Rectangle 109"/>
            <p:cNvSpPr>
              <a:spLocks noChangeArrowheads="1"/>
            </p:cNvSpPr>
            <p:nvPr/>
          </p:nvSpPr>
          <p:spPr bwMode="auto">
            <a:xfrm>
              <a:off x="908" y="1872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74" name="Rectangle 110"/>
            <p:cNvSpPr>
              <a:spLocks noChangeArrowheads="1"/>
            </p:cNvSpPr>
            <p:nvPr/>
          </p:nvSpPr>
          <p:spPr bwMode="auto">
            <a:xfrm>
              <a:off x="966" y="1872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75" name="Rectangle 111"/>
            <p:cNvSpPr>
              <a:spLocks noChangeArrowheads="1"/>
            </p:cNvSpPr>
            <p:nvPr/>
          </p:nvSpPr>
          <p:spPr bwMode="auto">
            <a:xfrm>
              <a:off x="1024" y="1872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76" name="Rectangle 112"/>
            <p:cNvSpPr>
              <a:spLocks noChangeArrowheads="1"/>
            </p:cNvSpPr>
            <p:nvPr/>
          </p:nvSpPr>
          <p:spPr bwMode="auto">
            <a:xfrm>
              <a:off x="1081" y="1872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77" name="Rectangle 113"/>
            <p:cNvSpPr>
              <a:spLocks noChangeArrowheads="1"/>
            </p:cNvSpPr>
            <p:nvPr/>
          </p:nvSpPr>
          <p:spPr bwMode="auto">
            <a:xfrm>
              <a:off x="1139" y="1872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78" name="Rectangle 114"/>
            <p:cNvSpPr>
              <a:spLocks noChangeArrowheads="1"/>
            </p:cNvSpPr>
            <p:nvPr/>
          </p:nvSpPr>
          <p:spPr bwMode="auto">
            <a:xfrm>
              <a:off x="1196" y="1872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79" name="Rectangle 115"/>
            <p:cNvSpPr>
              <a:spLocks noChangeArrowheads="1"/>
            </p:cNvSpPr>
            <p:nvPr/>
          </p:nvSpPr>
          <p:spPr bwMode="auto">
            <a:xfrm>
              <a:off x="1254" y="1872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80" name="Rectangle 116"/>
            <p:cNvSpPr>
              <a:spLocks noChangeArrowheads="1"/>
            </p:cNvSpPr>
            <p:nvPr/>
          </p:nvSpPr>
          <p:spPr bwMode="auto">
            <a:xfrm>
              <a:off x="1312" y="1872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81" name="Rectangle 117"/>
            <p:cNvSpPr>
              <a:spLocks noChangeArrowheads="1"/>
            </p:cNvSpPr>
            <p:nvPr/>
          </p:nvSpPr>
          <p:spPr bwMode="auto">
            <a:xfrm>
              <a:off x="1369" y="1872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82" name="Rectangle 118"/>
            <p:cNvSpPr>
              <a:spLocks noChangeArrowheads="1"/>
            </p:cNvSpPr>
            <p:nvPr/>
          </p:nvSpPr>
          <p:spPr bwMode="auto">
            <a:xfrm>
              <a:off x="1427" y="1872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83" name="Rectangle 119"/>
            <p:cNvSpPr>
              <a:spLocks noChangeArrowheads="1"/>
            </p:cNvSpPr>
            <p:nvPr/>
          </p:nvSpPr>
          <p:spPr bwMode="auto">
            <a:xfrm>
              <a:off x="1484" y="1872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84" name="Rectangle 120"/>
            <p:cNvSpPr>
              <a:spLocks noChangeArrowheads="1"/>
            </p:cNvSpPr>
            <p:nvPr/>
          </p:nvSpPr>
          <p:spPr bwMode="auto">
            <a:xfrm>
              <a:off x="1542" y="1872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85" name="Rectangle 121"/>
            <p:cNvSpPr>
              <a:spLocks noChangeArrowheads="1"/>
            </p:cNvSpPr>
            <p:nvPr/>
          </p:nvSpPr>
          <p:spPr bwMode="auto">
            <a:xfrm>
              <a:off x="1599" y="1872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86" name="Rectangle 122"/>
            <p:cNvSpPr>
              <a:spLocks noChangeArrowheads="1"/>
            </p:cNvSpPr>
            <p:nvPr/>
          </p:nvSpPr>
          <p:spPr bwMode="auto">
            <a:xfrm>
              <a:off x="1657" y="1872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87" name="Rectangle 123"/>
            <p:cNvSpPr>
              <a:spLocks noChangeArrowheads="1"/>
            </p:cNvSpPr>
            <p:nvPr/>
          </p:nvSpPr>
          <p:spPr bwMode="auto">
            <a:xfrm>
              <a:off x="1715" y="1872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88" name="Rectangle 124"/>
            <p:cNvSpPr>
              <a:spLocks noChangeArrowheads="1"/>
            </p:cNvSpPr>
            <p:nvPr/>
          </p:nvSpPr>
          <p:spPr bwMode="auto">
            <a:xfrm>
              <a:off x="1772" y="1872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89" name="Rectangle 125"/>
            <p:cNvSpPr>
              <a:spLocks noChangeArrowheads="1"/>
            </p:cNvSpPr>
            <p:nvPr/>
          </p:nvSpPr>
          <p:spPr bwMode="auto">
            <a:xfrm>
              <a:off x="1830" y="1872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90" name="Rectangle 126"/>
            <p:cNvSpPr>
              <a:spLocks noChangeArrowheads="1"/>
            </p:cNvSpPr>
            <p:nvPr/>
          </p:nvSpPr>
          <p:spPr bwMode="auto">
            <a:xfrm>
              <a:off x="1887" y="1872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91" name="Rectangle 127"/>
            <p:cNvSpPr>
              <a:spLocks noChangeArrowheads="1"/>
            </p:cNvSpPr>
            <p:nvPr/>
          </p:nvSpPr>
          <p:spPr bwMode="auto">
            <a:xfrm>
              <a:off x="1945" y="1872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92" name="Rectangle 128"/>
            <p:cNvSpPr>
              <a:spLocks noChangeArrowheads="1"/>
            </p:cNvSpPr>
            <p:nvPr/>
          </p:nvSpPr>
          <p:spPr bwMode="auto">
            <a:xfrm>
              <a:off x="2003" y="1872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93" name="Rectangle 129"/>
            <p:cNvSpPr>
              <a:spLocks noChangeArrowheads="1"/>
            </p:cNvSpPr>
            <p:nvPr/>
          </p:nvSpPr>
          <p:spPr bwMode="auto">
            <a:xfrm>
              <a:off x="2060" y="1872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94" name="Rectangle 130"/>
            <p:cNvSpPr>
              <a:spLocks noChangeArrowheads="1"/>
            </p:cNvSpPr>
            <p:nvPr/>
          </p:nvSpPr>
          <p:spPr bwMode="auto">
            <a:xfrm>
              <a:off x="2118" y="1872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95" name="Rectangle 131"/>
            <p:cNvSpPr>
              <a:spLocks noChangeArrowheads="1"/>
            </p:cNvSpPr>
            <p:nvPr/>
          </p:nvSpPr>
          <p:spPr bwMode="auto">
            <a:xfrm>
              <a:off x="2175" y="1872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96" name="Rectangle 132"/>
            <p:cNvSpPr>
              <a:spLocks noChangeArrowheads="1"/>
            </p:cNvSpPr>
            <p:nvPr/>
          </p:nvSpPr>
          <p:spPr bwMode="auto">
            <a:xfrm>
              <a:off x="390" y="192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97" name="Rectangle 133"/>
            <p:cNvSpPr>
              <a:spLocks noChangeArrowheads="1"/>
            </p:cNvSpPr>
            <p:nvPr/>
          </p:nvSpPr>
          <p:spPr bwMode="auto">
            <a:xfrm>
              <a:off x="448" y="1929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98" name="Rectangle 134"/>
            <p:cNvSpPr>
              <a:spLocks noChangeArrowheads="1"/>
            </p:cNvSpPr>
            <p:nvPr/>
          </p:nvSpPr>
          <p:spPr bwMode="auto">
            <a:xfrm>
              <a:off x="505" y="192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399" name="Rectangle 135"/>
            <p:cNvSpPr>
              <a:spLocks noChangeArrowheads="1"/>
            </p:cNvSpPr>
            <p:nvPr/>
          </p:nvSpPr>
          <p:spPr bwMode="auto">
            <a:xfrm>
              <a:off x="563" y="1929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00" name="Rectangle 136"/>
            <p:cNvSpPr>
              <a:spLocks noChangeArrowheads="1"/>
            </p:cNvSpPr>
            <p:nvPr/>
          </p:nvSpPr>
          <p:spPr bwMode="auto">
            <a:xfrm>
              <a:off x="620" y="192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01" name="Rectangle 137"/>
            <p:cNvSpPr>
              <a:spLocks noChangeArrowheads="1"/>
            </p:cNvSpPr>
            <p:nvPr/>
          </p:nvSpPr>
          <p:spPr bwMode="auto">
            <a:xfrm>
              <a:off x="678" y="192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02" name="Rectangle 138"/>
            <p:cNvSpPr>
              <a:spLocks noChangeArrowheads="1"/>
            </p:cNvSpPr>
            <p:nvPr/>
          </p:nvSpPr>
          <p:spPr bwMode="auto">
            <a:xfrm>
              <a:off x="736" y="1929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03" name="Rectangle 139"/>
            <p:cNvSpPr>
              <a:spLocks noChangeArrowheads="1"/>
            </p:cNvSpPr>
            <p:nvPr/>
          </p:nvSpPr>
          <p:spPr bwMode="auto">
            <a:xfrm>
              <a:off x="793" y="192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04" name="Rectangle 140"/>
            <p:cNvSpPr>
              <a:spLocks noChangeArrowheads="1"/>
            </p:cNvSpPr>
            <p:nvPr/>
          </p:nvSpPr>
          <p:spPr bwMode="auto">
            <a:xfrm>
              <a:off x="851" y="1929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05" name="Rectangle 141"/>
            <p:cNvSpPr>
              <a:spLocks noChangeArrowheads="1"/>
            </p:cNvSpPr>
            <p:nvPr/>
          </p:nvSpPr>
          <p:spPr bwMode="auto">
            <a:xfrm>
              <a:off x="908" y="192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06" name="Rectangle 142"/>
            <p:cNvSpPr>
              <a:spLocks noChangeArrowheads="1"/>
            </p:cNvSpPr>
            <p:nvPr/>
          </p:nvSpPr>
          <p:spPr bwMode="auto">
            <a:xfrm>
              <a:off x="966" y="192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07" name="Rectangle 143"/>
            <p:cNvSpPr>
              <a:spLocks noChangeArrowheads="1"/>
            </p:cNvSpPr>
            <p:nvPr/>
          </p:nvSpPr>
          <p:spPr bwMode="auto">
            <a:xfrm>
              <a:off x="1024" y="1929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08" name="Rectangle 144"/>
            <p:cNvSpPr>
              <a:spLocks noChangeArrowheads="1"/>
            </p:cNvSpPr>
            <p:nvPr/>
          </p:nvSpPr>
          <p:spPr bwMode="auto">
            <a:xfrm>
              <a:off x="1081" y="192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09" name="Rectangle 145"/>
            <p:cNvSpPr>
              <a:spLocks noChangeArrowheads="1"/>
            </p:cNvSpPr>
            <p:nvPr/>
          </p:nvSpPr>
          <p:spPr bwMode="auto">
            <a:xfrm>
              <a:off x="1139" y="1929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10" name="Rectangle 146"/>
            <p:cNvSpPr>
              <a:spLocks noChangeArrowheads="1"/>
            </p:cNvSpPr>
            <p:nvPr/>
          </p:nvSpPr>
          <p:spPr bwMode="auto">
            <a:xfrm>
              <a:off x="1196" y="192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11" name="Rectangle 147"/>
            <p:cNvSpPr>
              <a:spLocks noChangeArrowheads="1"/>
            </p:cNvSpPr>
            <p:nvPr/>
          </p:nvSpPr>
          <p:spPr bwMode="auto">
            <a:xfrm>
              <a:off x="1254" y="192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12" name="Rectangle 148"/>
            <p:cNvSpPr>
              <a:spLocks noChangeArrowheads="1"/>
            </p:cNvSpPr>
            <p:nvPr/>
          </p:nvSpPr>
          <p:spPr bwMode="auto">
            <a:xfrm>
              <a:off x="1312" y="192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13" name="Rectangle 149"/>
            <p:cNvSpPr>
              <a:spLocks noChangeArrowheads="1"/>
            </p:cNvSpPr>
            <p:nvPr/>
          </p:nvSpPr>
          <p:spPr bwMode="auto">
            <a:xfrm>
              <a:off x="1369" y="192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14" name="Rectangle 150"/>
            <p:cNvSpPr>
              <a:spLocks noChangeArrowheads="1"/>
            </p:cNvSpPr>
            <p:nvPr/>
          </p:nvSpPr>
          <p:spPr bwMode="auto">
            <a:xfrm>
              <a:off x="1427" y="192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15" name="Rectangle 151"/>
            <p:cNvSpPr>
              <a:spLocks noChangeArrowheads="1"/>
            </p:cNvSpPr>
            <p:nvPr/>
          </p:nvSpPr>
          <p:spPr bwMode="auto">
            <a:xfrm>
              <a:off x="1484" y="192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16" name="Rectangle 152"/>
            <p:cNvSpPr>
              <a:spLocks noChangeArrowheads="1"/>
            </p:cNvSpPr>
            <p:nvPr/>
          </p:nvSpPr>
          <p:spPr bwMode="auto">
            <a:xfrm>
              <a:off x="1542" y="192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17" name="Rectangle 153"/>
            <p:cNvSpPr>
              <a:spLocks noChangeArrowheads="1"/>
            </p:cNvSpPr>
            <p:nvPr/>
          </p:nvSpPr>
          <p:spPr bwMode="auto">
            <a:xfrm>
              <a:off x="1599" y="192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18" name="Rectangle 154"/>
            <p:cNvSpPr>
              <a:spLocks noChangeArrowheads="1"/>
            </p:cNvSpPr>
            <p:nvPr/>
          </p:nvSpPr>
          <p:spPr bwMode="auto">
            <a:xfrm>
              <a:off x="1657" y="192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19" name="Rectangle 155"/>
            <p:cNvSpPr>
              <a:spLocks noChangeArrowheads="1"/>
            </p:cNvSpPr>
            <p:nvPr/>
          </p:nvSpPr>
          <p:spPr bwMode="auto">
            <a:xfrm>
              <a:off x="1715" y="192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20" name="Rectangle 156"/>
            <p:cNvSpPr>
              <a:spLocks noChangeArrowheads="1"/>
            </p:cNvSpPr>
            <p:nvPr/>
          </p:nvSpPr>
          <p:spPr bwMode="auto">
            <a:xfrm>
              <a:off x="1772" y="192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21" name="Rectangle 157"/>
            <p:cNvSpPr>
              <a:spLocks noChangeArrowheads="1"/>
            </p:cNvSpPr>
            <p:nvPr/>
          </p:nvSpPr>
          <p:spPr bwMode="auto">
            <a:xfrm>
              <a:off x="1830" y="192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22" name="Rectangle 158"/>
            <p:cNvSpPr>
              <a:spLocks noChangeArrowheads="1"/>
            </p:cNvSpPr>
            <p:nvPr/>
          </p:nvSpPr>
          <p:spPr bwMode="auto">
            <a:xfrm>
              <a:off x="1887" y="192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23" name="Rectangle 159"/>
            <p:cNvSpPr>
              <a:spLocks noChangeArrowheads="1"/>
            </p:cNvSpPr>
            <p:nvPr/>
          </p:nvSpPr>
          <p:spPr bwMode="auto">
            <a:xfrm>
              <a:off x="1945" y="192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24" name="Rectangle 160"/>
            <p:cNvSpPr>
              <a:spLocks noChangeArrowheads="1"/>
            </p:cNvSpPr>
            <p:nvPr/>
          </p:nvSpPr>
          <p:spPr bwMode="auto">
            <a:xfrm>
              <a:off x="2003" y="192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25" name="Rectangle 161"/>
            <p:cNvSpPr>
              <a:spLocks noChangeArrowheads="1"/>
            </p:cNvSpPr>
            <p:nvPr/>
          </p:nvSpPr>
          <p:spPr bwMode="auto">
            <a:xfrm>
              <a:off x="2060" y="192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26" name="Rectangle 162"/>
            <p:cNvSpPr>
              <a:spLocks noChangeArrowheads="1"/>
            </p:cNvSpPr>
            <p:nvPr/>
          </p:nvSpPr>
          <p:spPr bwMode="auto">
            <a:xfrm>
              <a:off x="2118" y="192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27" name="Rectangle 163"/>
            <p:cNvSpPr>
              <a:spLocks noChangeArrowheads="1"/>
            </p:cNvSpPr>
            <p:nvPr/>
          </p:nvSpPr>
          <p:spPr bwMode="auto">
            <a:xfrm>
              <a:off x="2175" y="192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28" name="Rectangle 164"/>
            <p:cNvSpPr>
              <a:spLocks noChangeArrowheads="1"/>
            </p:cNvSpPr>
            <p:nvPr/>
          </p:nvSpPr>
          <p:spPr bwMode="auto">
            <a:xfrm>
              <a:off x="390" y="1987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29" name="Rectangle 165"/>
            <p:cNvSpPr>
              <a:spLocks noChangeArrowheads="1"/>
            </p:cNvSpPr>
            <p:nvPr/>
          </p:nvSpPr>
          <p:spPr bwMode="auto">
            <a:xfrm>
              <a:off x="448" y="1987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30" name="Rectangle 166"/>
            <p:cNvSpPr>
              <a:spLocks noChangeArrowheads="1"/>
            </p:cNvSpPr>
            <p:nvPr/>
          </p:nvSpPr>
          <p:spPr bwMode="auto">
            <a:xfrm>
              <a:off x="505" y="1987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31" name="Rectangle 167"/>
            <p:cNvSpPr>
              <a:spLocks noChangeArrowheads="1"/>
            </p:cNvSpPr>
            <p:nvPr/>
          </p:nvSpPr>
          <p:spPr bwMode="auto">
            <a:xfrm>
              <a:off x="563" y="1987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32" name="Rectangle 168"/>
            <p:cNvSpPr>
              <a:spLocks noChangeArrowheads="1"/>
            </p:cNvSpPr>
            <p:nvPr/>
          </p:nvSpPr>
          <p:spPr bwMode="auto">
            <a:xfrm>
              <a:off x="620" y="1987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33" name="Rectangle 169"/>
            <p:cNvSpPr>
              <a:spLocks noChangeArrowheads="1"/>
            </p:cNvSpPr>
            <p:nvPr/>
          </p:nvSpPr>
          <p:spPr bwMode="auto">
            <a:xfrm>
              <a:off x="678" y="1987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34" name="Rectangle 170"/>
            <p:cNvSpPr>
              <a:spLocks noChangeArrowheads="1"/>
            </p:cNvSpPr>
            <p:nvPr/>
          </p:nvSpPr>
          <p:spPr bwMode="auto">
            <a:xfrm>
              <a:off x="736" y="1987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35" name="Rectangle 171"/>
            <p:cNvSpPr>
              <a:spLocks noChangeArrowheads="1"/>
            </p:cNvSpPr>
            <p:nvPr/>
          </p:nvSpPr>
          <p:spPr bwMode="auto">
            <a:xfrm>
              <a:off x="793" y="1987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36" name="Rectangle 172"/>
            <p:cNvSpPr>
              <a:spLocks noChangeArrowheads="1"/>
            </p:cNvSpPr>
            <p:nvPr/>
          </p:nvSpPr>
          <p:spPr bwMode="auto">
            <a:xfrm>
              <a:off x="851" y="1987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37" name="Rectangle 173"/>
            <p:cNvSpPr>
              <a:spLocks noChangeArrowheads="1"/>
            </p:cNvSpPr>
            <p:nvPr/>
          </p:nvSpPr>
          <p:spPr bwMode="auto">
            <a:xfrm>
              <a:off x="908" y="1987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38" name="Rectangle 174"/>
            <p:cNvSpPr>
              <a:spLocks noChangeArrowheads="1"/>
            </p:cNvSpPr>
            <p:nvPr/>
          </p:nvSpPr>
          <p:spPr bwMode="auto">
            <a:xfrm>
              <a:off x="966" y="1987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39" name="Rectangle 175"/>
            <p:cNvSpPr>
              <a:spLocks noChangeArrowheads="1"/>
            </p:cNvSpPr>
            <p:nvPr/>
          </p:nvSpPr>
          <p:spPr bwMode="auto">
            <a:xfrm>
              <a:off x="1024" y="1987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40" name="Rectangle 176"/>
            <p:cNvSpPr>
              <a:spLocks noChangeArrowheads="1"/>
            </p:cNvSpPr>
            <p:nvPr/>
          </p:nvSpPr>
          <p:spPr bwMode="auto">
            <a:xfrm>
              <a:off x="1081" y="1987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41" name="Rectangle 177"/>
            <p:cNvSpPr>
              <a:spLocks noChangeArrowheads="1"/>
            </p:cNvSpPr>
            <p:nvPr/>
          </p:nvSpPr>
          <p:spPr bwMode="auto">
            <a:xfrm>
              <a:off x="1139" y="1987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42" name="Rectangle 178"/>
            <p:cNvSpPr>
              <a:spLocks noChangeArrowheads="1"/>
            </p:cNvSpPr>
            <p:nvPr/>
          </p:nvSpPr>
          <p:spPr bwMode="auto">
            <a:xfrm>
              <a:off x="1196" y="1987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43" name="Rectangle 179"/>
            <p:cNvSpPr>
              <a:spLocks noChangeArrowheads="1"/>
            </p:cNvSpPr>
            <p:nvPr/>
          </p:nvSpPr>
          <p:spPr bwMode="auto">
            <a:xfrm>
              <a:off x="1254" y="1987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44" name="Rectangle 180"/>
            <p:cNvSpPr>
              <a:spLocks noChangeArrowheads="1"/>
            </p:cNvSpPr>
            <p:nvPr/>
          </p:nvSpPr>
          <p:spPr bwMode="auto">
            <a:xfrm>
              <a:off x="1312" y="1987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45" name="Rectangle 181"/>
            <p:cNvSpPr>
              <a:spLocks noChangeArrowheads="1"/>
            </p:cNvSpPr>
            <p:nvPr/>
          </p:nvSpPr>
          <p:spPr bwMode="auto">
            <a:xfrm>
              <a:off x="1369" y="198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46" name="Rectangle 182"/>
            <p:cNvSpPr>
              <a:spLocks noChangeArrowheads="1"/>
            </p:cNvSpPr>
            <p:nvPr/>
          </p:nvSpPr>
          <p:spPr bwMode="auto">
            <a:xfrm>
              <a:off x="1427" y="1987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47" name="Rectangle 183"/>
            <p:cNvSpPr>
              <a:spLocks noChangeArrowheads="1"/>
            </p:cNvSpPr>
            <p:nvPr/>
          </p:nvSpPr>
          <p:spPr bwMode="auto">
            <a:xfrm>
              <a:off x="1484" y="198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48" name="Rectangle 184"/>
            <p:cNvSpPr>
              <a:spLocks noChangeArrowheads="1"/>
            </p:cNvSpPr>
            <p:nvPr/>
          </p:nvSpPr>
          <p:spPr bwMode="auto">
            <a:xfrm>
              <a:off x="1542" y="1987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49" name="Rectangle 185"/>
            <p:cNvSpPr>
              <a:spLocks noChangeArrowheads="1"/>
            </p:cNvSpPr>
            <p:nvPr/>
          </p:nvSpPr>
          <p:spPr bwMode="auto">
            <a:xfrm>
              <a:off x="1599" y="198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50" name="Rectangle 186"/>
            <p:cNvSpPr>
              <a:spLocks noChangeArrowheads="1"/>
            </p:cNvSpPr>
            <p:nvPr/>
          </p:nvSpPr>
          <p:spPr bwMode="auto">
            <a:xfrm>
              <a:off x="1657" y="198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51" name="Rectangle 187"/>
            <p:cNvSpPr>
              <a:spLocks noChangeArrowheads="1"/>
            </p:cNvSpPr>
            <p:nvPr/>
          </p:nvSpPr>
          <p:spPr bwMode="auto">
            <a:xfrm>
              <a:off x="1715" y="1987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52" name="Rectangle 188"/>
            <p:cNvSpPr>
              <a:spLocks noChangeArrowheads="1"/>
            </p:cNvSpPr>
            <p:nvPr/>
          </p:nvSpPr>
          <p:spPr bwMode="auto">
            <a:xfrm>
              <a:off x="1772" y="198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53" name="Rectangle 189"/>
            <p:cNvSpPr>
              <a:spLocks noChangeArrowheads="1"/>
            </p:cNvSpPr>
            <p:nvPr/>
          </p:nvSpPr>
          <p:spPr bwMode="auto">
            <a:xfrm>
              <a:off x="1830" y="1987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54" name="Rectangle 190"/>
            <p:cNvSpPr>
              <a:spLocks noChangeArrowheads="1"/>
            </p:cNvSpPr>
            <p:nvPr/>
          </p:nvSpPr>
          <p:spPr bwMode="auto">
            <a:xfrm>
              <a:off x="1887" y="198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55" name="Rectangle 191"/>
            <p:cNvSpPr>
              <a:spLocks noChangeArrowheads="1"/>
            </p:cNvSpPr>
            <p:nvPr/>
          </p:nvSpPr>
          <p:spPr bwMode="auto">
            <a:xfrm>
              <a:off x="1945" y="198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56" name="Rectangle 192"/>
            <p:cNvSpPr>
              <a:spLocks noChangeArrowheads="1"/>
            </p:cNvSpPr>
            <p:nvPr/>
          </p:nvSpPr>
          <p:spPr bwMode="auto">
            <a:xfrm>
              <a:off x="2003" y="1987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57" name="Rectangle 193"/>
            <p:cNvSpPr>
              <a:spLocks noChangeArrowheads="1"/>
            </p:cNvSpPr>
            <p:nvPr/>
          </p:nvSpPr>
          <p:spPr bwMode="auto">
            <a:xfrm>
              <a:off x="2060" y="198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58" name="Rectangle 194"/>
            <p:cNvSpPr>
              <a:spLocks noChangeArrowheads="1"/>
            </p:cNvSpPr>
            <p:nvPr/>
          </p:nvSpPr>
          <p:spPr bwMode="auto">
            <a:xfrm>
              <a:off x="2118" y="1987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59" name="Rectangle 195"/>
            <p:cNvSpPr>
              <a:spLocks noChangeArrowheads="1"/>
            </p:cNvSpPr>
            <p:nvPr/>
          </p:nvSpPr>
          <p:spPr bwMode="auto">
            <a:xfrm>
              <a:off x="2175" y="198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60" name="Rectangle 196"/>
            <p:cNvSpPr>
              <a:spLocks noChangeArrowheads="1"/>
            </p:cNvSpPr>
            <p:nvPr/>
          </p:nvSpPr>
          <p:spPr bwMode="auto">
            <a:xfrm>
              <a:off x="390" y="2045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61" name="Rectangle 197"/>
            <p:cNvSpPr>
              <a:spLocks noChangeArrowheads="1"/>
            </p:cNvSpPr>
            <p:nvPr/>
          </p:nvSpPr>
          <p:spPr bwMode="auto">
            <a:xfrm>
              <a:off x="448" y="2045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62" name="Rectangle 198"/>
            <p:cNvSpPr>
              <a:spLocks noChangeArrowheads="1"/>
            </p:cNvSpPr>
            <p:nvPr/>
          </p:nvSpPr>
          <p:spPr bwMode="auto">
            <a:xfrm>
              <a:off x="505" y="2045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63" name="Rectangle 199"/>
            <p:cNvSpPr>
              <a:spLocks noChangeArrowheads="1"/>
            </p:cNvSpPr>
            <p:nvPr/>
          </p:nvSpPr>
          <p:spPr bwMode="auto">
            <a:xfrm>
              <a:off x="563" y="2045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64" name="Rectangle 200"/>
            <p:cNvSpPr>
              <a:spLocks noChangeArrowheads="1"/>
            </p:cNvSpPr>
            <p:nvPr/>
          </p:nvSpPr>
          <p:spPr bwMode="auto">
            <a:xfrm>
              <a:off x="620" y="2045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65" name="Rectangle 201"/>
            <p:cNvSpPr>
              <a:spLocks noChangeArrowheads="1"/>
            </p:cNvSpPr>
            <p:nvPr/>
          </p:nvSpPr>
          <p:spPr bwMode="auto">
            <a:xfrm>
              <a:off x="678" y="2045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66" name="Rectangle 202"/>
            <p:cNvSpPr>
              <a:spLocks noChangeArrowheads="1"/>
            </p:cNvSpPr>
            <p:nvPr/>
          </p:nvSpPr>
          <p:spPr bwMode="auto">
            <a:xfrm>
              <a:off x="736" y="2045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67" name="Rectangle 203"/>
            <p:cNvSpPr>
              <a:spLocks noChangeArrowheads="1"/>
            </p:cNvSpPr>
            <p:nvPr/>
          </p:nvSpPr>
          <p:spPr bwMode="auto">
            <a:xfrm>
              <a:off x="793" y="2045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68" name="Rectangle 204"/>
            <p:cNvSpPr>
              <a:spLocks noChangeArrowheads="1"/>
            </p:cNvSpPr>
            <p:nvPr/>
          </p:nvSpPr>
          <p:spPr bwMode="auto">
            <a:xfrm>
              <a:off x="851" y="2045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69" name="Rectangle 205"/>
            <p:cNvSpPr>
              <a:spLocks noChangeArrowheads="1"/>
            </p:cNvSpPr>
            <p:nvPr/>
          </p:nvSpPr>
          <p:spPr bwMode="auto">
            <a:xfrm>
              <a:off x="908" y="2045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70" name="Rectangle 206"/>
            <p:cNvSpPr>
              <a:spLocks noChangeArrowheads="1"/>
            </p:cNvSpPr>
            <p:nvPr/>
          </p:nvSpPr>
          <p:spPr bwMode="auto">
            <a:xfrm>
              <a:off x="966" y="2045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71" name="Rectangle 207"/>
            <p:cNvSpPr>
              <a:spLocks noChangeArrowheads="1"/>
            </p:cNvSpPr>
            <p:nvPr/>
          </p:nvSpPr>
          <p:spPr bwMode="auto">
            <a:xfrm>
              <a:off x="1024" y="2045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72" name="Rectangle 208"/>
            <p:cNvSpPr>
              <a:spLocks noChangeArrowheads="1"/>
            </p:cNvSpPr>
            <p:nvPr/>
          </p:nvSpPr>
          <p:spPr bwMode="auto">
            <a:xfrm>
              <a:off x="1081" y="2045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73" name="Rectangle 209"/>
            <p:cNvSpPr>
              <a:spLocks noChangeArrowheads="1"/>
            </p:cNvSpPr>
            <p:nvPr/>
          </p:nvSpPr>
          <p:spPr bwMode="auto">
            <a:xfrm>
              <a:off x="1139" y="2045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74" name="Rectangle 210"/>
            <p:cNvSpPr>
              <a:spLocks noChangeArrowheads="1"/>
            </p:cNvSpPr>
            <p:nvPr/>
          </p:nvSpPr>
          <p:spPr bwMode="auto">
            <a:xfrm>
              <a:off x="1196" y="2045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75" name="Rectangle 211"/>
            <p:cNvSpPr>
              <a:spLocks noChangeArrowheads="1"/>
            </p:cNvSpPr>
            <p:nvPr/>
          </p:nvSpPr>
          <p:spPr bwMode="auto">
            <a:xfrm>
              <a:off x="1254" y="2045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76" name="Rectangle 212"/>
            <p:cNvSpPr>
              <a:spLocks noChangeArrowheads="1"/>
            </p:cNvSpPr>
            <p:nvPr/>
          </p:nvSpPr>
          <p:spPr bwMode="auto">
            <a:xfrm>
              <a:off x="1312" y="2045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77" name="Rectangle 213"/>
            <p:cNvSpPr>
              <a:spLocks noChangeArrowheads="1"/>
            </p:cNvSpPr>
            <p:nvPr/>
          </p:nvSpPr>
          <p:spPr bwMode="auto">
            <a:xfrm>
              <a:off x="1369" y="2045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78" name="Rectangle 214"/>
            <p:cNvSpPr>
              <a:spLocks noChangeArrowheads="1"/>
            </p:cNvSpPr>
            <p:nvPr/>
          </p:nvSpPr>
          <p:spPr bwMode="auto">
            <a:xfrm>
              <a:off x="1427" y="2045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79" name="Rectangle 215"/>
            <p:cNvSpPr>
              <a:spLocks noChangeArrowheads="1"/>
            </p:cNvSpPr>
            <p:nvPr/>
          </p:nvSpPr>
          <p:spPr bwMode="auto">
            <a:xfrm>
              <a:off x="1484" y="2045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80" name="Rectangle 216"/>
            <p:cNvSpPr>
              <a:spLocks noChangeArrowheads="1"/>
            </p:cNvSpPr>
            <p:nvPr/>
          </p:nvSpPr>
          <p:spPr bwMode="auto">
            <a:xfrm>
              <a:off x="1542" y="2045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81" name="Rectangle 217"/>
            <p:cNvSpPr>
              <a:spLocks noChangeArrowheads="1"/>
            </p:cNvSpPr>
            <p:nvPr/>
          </p:nvSpPr>
          <p:spPr bwMode="auto">
            <a:xfrm>
              <a:off x="1599" y="2045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82" name="Rectangle 218"/>
            <p:cNvSpPr>
              <a:spLocks noChangeArrowheads="1"/>
            </p:cNvSpPr>
            <p:nvPr/>
          </p:nvSpPr>
          <p:spPr bwMode="auto">
            <a:xfrm>
              <a:off x="1657" y="2045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83" name="Rectangle 219"/>
            <p:cNvSpPr>
              <a:spLocks noChangeArrowheads="1"/>
            </p:cNvSpPr>
            <p:nvPr/>
          </p:nvSpPr>
          <p:spPr bwMode="auto">
            <a:xfrm>
              <a:off x="1715" y="2045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84" name="Rectangle 220"/>
            <p:cNvSpPr>
              <a:spLocks noChangeArrowheads="1"/>
            </p:cNvSpPr>
            <p:nvPr/>
          </p:nvSpPr>
          <p:spPr bwMode="auto">
            <a:xfrm>
              <a:off x="1772" y="2045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85" name="Rectangle 221"/>
            <p:cNvSpPr>
              <a:spLocks noChangeArrowheads="1"/>
            </p:cNvSpPr>
            <p:nvPr/>
          </p:nvSpPr>
          <p:spPr bwMode="auto">
            <a:xfrm>
              <a:off x="1830" y="2045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86" name="Rectangle 222"/>
            <p:cNvSpPr>
              <a:spLocks noChangeArrowheads="1"/>
            </p:cNvSpPr>
            <p:nvPr/>
          </p:nvSpPr>
          <p:spPr bwMode="auto">
            <a:xfrm>
              <a:off x="1887" y="2045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87" name="Rectangle 223"/>
            <p:cNvSpPr>
              <a:spLocks noChangeArrowheads="1"/>
            </p:cNvSpPr>
            <p:nvPr/>
          </p:nvSpPr>
          <p:spPr bwMode="auto">
            <a:xfrm>
              <a:off x="1945" y="2045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88" name="Rectangle 224"/>
            <p:cNvSpPr>
              <a:spLocks noChangeArrowheads="1"/>
            </p:cNvSpPr>
            <p:nvPr/>
          </p:nvSpPr>
          <p:spPr bwMode="auto">
            <a:xfrm>
              <a:off x="2003" y="2045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89" name="Rectangle 225"/>
            <p:cNvSpPr>
              <a:spLocks noChangeArrowheads="1"/>
            </p:cNvSpPr>
            <p:nvPr/>
          </p:nvSpPr>
          <p:spPr bwMode="auto">
            <a:xfrm>
              <a:off x="2060" y="2045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90" name="Rectangle 226"/>
            <p:cNvSpPr>
              <a:spLocks noChangeArrowheads="1"/>
            </p:cNvSpPr>
            <p:nvPr/>
          </p:nvSpPr>
          <p:spPr bwMode="auto">
            <a:xfrm>
              <a:off x="2118" y="2045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91" name="Rectangle 227"/>
            <p:cNvSpPr>
              <a:spLocks noChangeArrowheads="1"/>
            </p:cNvSpPr>
            <p:nvPr/>
          </p:nvSpPr>
          <p:spPr bwMode="auto">
            <a:xfrm>
              <a:off x="2175" y="2045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92" name="Rectangle 228"/>
            <p:cNvSpPr>
              <a:spLocks noChangeArrowheads="1"/>
            </p:cNvSpPr>
            <p:nvPr/>
          </p:nvSpPr>
          <p:spPr bwMode="auto">
            <a:xfrm>
              <a:off x="390" y="2102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93" name="Rectangle 229"/>
            <p:cNvSpPr>
              <a:spLocks noChangeArrowheads="1"/>
            </p:cNvSpPr>
            <p:nvPr/>
          </p:nvSpPr>
          <p:spPr bwMode="auto">
            <a:xfrm>
              <a:off x="448" y="2102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94" name="Rectangle 230"/>
            <p:cNvSpPr>
              <a:spLocks noChangeArrowheads="1"/>
            </p:cNvSpPr>
            <p:nvPr/>
          </p:nvSpPr>
          <p:spPr bwMode="auto">
            <a:xfrm>
              <a:off x="505" y="2102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95" name="Rectangle 231"/>
            <p:cNvSpPr>
              <a:spLocks noChangeArrowheads="1"/>
            </p:cNvSpPr>
            <p:nvPr/>
          </p:nvSpPr>
          <p:spPr bwMode="auto">
            <a:xfrm>
              <a:off x="563" y="2102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96" name="Rectangle 232"/>
            <p:cNvSpPr>
              <a:spLocks noChangeArrowheads="1"/>
            </p:cNvSpPr>
            <p:nvPr/>
          </p:nvSpPr>
          <p:spPr bwMode="auto">
            <a:xfrm>
              <a:off x="620" y="2102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97" name="Rectangle 233"/>
            <p:cNvSpPr>
              <a:spLocks noChangeArrowheads="1"/>
            </p:cNvSpPr>
            <p:nvPr/>
          </p:nvSpPr>
          <p:spPr bwMode="auto">
            <a:xfrm>
              <a:off x="678" y="2102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98" name="Rectangle 234"/>
            <p:cNvSpPr>
              <a:spLocks noChangeArrowheads="1"/>
            </p:cNvSpPr>
            <p:nvPr/>
          </p:nvSpPr>
          <p:spPr bwMode="auto">
            <a:xfrm>
              <a:off x="736" y="2102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499" name="Rectangle 235"/>
            <p:cNvSpPr>
              <a:spLocks noChangeArrowheads="1"/>
            </p:cNvSpPr>
            <p:nvPr/>
          </p:nvSpPr>
          <p:spPr bwMode="auto">
            <a:xfrm>
              <a:off x="793" y="2102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00" name="Rectangle 236"/>
            <p:cNvSpPr>
              <a:spLocks noChangeArrowheads="1"/>
            </p:cNvSpPr>
            <p:nvPr/>
          </p:nvSpPr>
          <p:spPr bwMode="auto">
            <a:xfrm>
              <a:off x="851" y="2102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01" name="Rectangle 237"/>
            <p:cNvSpPr>
              <a:spLocks noChangeArrowheads="1"/>
            </p:cNvSpPr>
            <p:nvPr/>
          </p:nvSpPr>
          <p:spPr bwMode="auto">
            <a:xfrm>
              <a:off x="908" y="2102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02" name="Rectangle 238"/>
            <p:cNvSpPr>
              <a:spLocks noChangeArrowheads="1"/>
            </p:cNvSpPr>
            <p:nvPr/>
          </p:nvSpPr>
          <p:spPr bwMode="auto">
            <a:xfrm>
              <a:off x="966" y="2102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03" name="Rectangle 239"/>
            <p:cNvSpPr>
              <a:spLocks noChangeArrowheads="1"/>
            </p:cNvSpPr>
            <p:nvPr/>
          </p:nvSpPr>
          <p:spPr bwMode="auto">
            <a:xfrm>
              <a:off x="1024" y="2102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04" name="Rectangle 240"/>
            <p:cNvSpPr>
              <a:spLocks noChangeArrowheads="1"/>
            </p:cNvSpPr>
            <p:nvPr/>
          </p:nvSpPr>
          <p:spPr bwMode="auto">
            <a:xfrm>
              <a:off x="1081" y="2102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05" name="Rectangle 241"/>
            <p:cNvSpPr>
              <a:spLocks noChangeArrowheads="1"/>
            </p:cNvSpPr>
            <p:nvPr/>
          </p:nvSpPr>
          <p:spPr bwMode="auto">
            <a:xfrm>
              <a:off x="1139" y="2102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06" name="Rectangle 242"/>
            <p:cNvSpPr>
              <a:spLocks noChangeArrowheads="1"/>
            </p:cNvSpPr>
            <p:nvPr/>
          </p:nvSpPr>
          <p:spPr bwMode="auto">
            <a:xfrm>
              <a:off x="1196" y="2102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07" name="Rectangle 243"/>
            <p:cNvSpPr>
              <a:spLocks noChangeArrowheads="1"/>
            </p:cNvSpPr>
            <p:nvPr/>
          </p:nvSpPr>
          <p:spPr bwMode="auto">
            <a:xfrm>
              <a:off x="1254" y="2102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08" name="Rectangle 244"/>
            <p:cNvSpPr>
              <a:spLocks noChangeArrowheads="1"/>
            </p:cNvSpPr>
            <p:nvPr/>
          </p:nvSpPr>
          <p:spPr bwMode="auto">
            <a:xfrm>
              <a:off x="1312" y="2102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09" name="Rectangle 245"/>
            <p:cNvSpPr>
              <a:spLocks noChangeArrowheads="1"/>
            </p:cNvSpPr>
            <p:nvPr/>
          </p:nvSpPr>
          <p:spPr bwMode="auto">
            <a:xfrm>
              <a:off x="1369" y="2102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10" name="Rectangle 246"/>
            <p:cNvSpPr>
              <a:spLocks noChangeArrowheads="1"/>
            </p:cNvSpPr>
            <p:nvPr/>
          </p:nvSpPr>
          <p:spPr bwMode="auto">
            <a:xfrm>
              <a:off x="1427" y="2102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11" name="Rectangle 247"/>
            <p:cNvSpPr>
              <a:spLocks noChangeArrowheads="1"/>
            </p:cNvSpPr>
            <p:nvPr/>
          </p:nvSpPr>
          <p:spPr bwMode="auto">
            <a:xfrm>
              <a:off x="1484" y="2102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12" name="Rectangle 248"/>
            <p:cNvSpPr>
              <a:spLocks noChangeArrowheads="1"/>
            </p:cNvSpPr>
            <p:nvPr/>
          </p:nvSpPr>
          <p:spPr bwMode="auto">
            <a:xfrm>
              <a:off x="1542" y="2102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13" name="Rectangle 249"/>
            <p:cNvSpPr>
              <a:spLocks noChangeArrowheads="1"/>
            </p:cNvSpPr>
            <p:nvPr/>
          </p:nvSpPr>
          <p:spPr bwMode="auto">
            <a:xfrm>
              <a:off x="1599" y="2102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14" name="Rectangle 250"/>
            <p:cNvSpPr>
              <a:spLocks noChangeArrowheads="1"/>
            </p:cNvSpPr>
            <p:nvPr/>
          </p:nvSpPr>
          <p:spPr bwMode="auto">
            <a:xfrm>
              <a:off x="1657" y="2102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15" name="Rectangle 251"/>
            <p:cNvSpPr>
              <a:spLocks noChangeArrowheads="1"/>
            </p:cNvSpPr>
            <p:nvPr/>
          </p:nvSpPr>
          <p:spPr bwMode="auto">
            <a:xfrm>
              <a:off x="1715" y="2102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16" name="Rectangle 252"/>
            <p:cNvSpPr>
              <a:spLocks noChangeArrowheads="1"/>
            </p:cNvSpPr>
            <p:nvPr/>
          </p:nvSpPr>
          <p:spPr bwMode="auto">
            <a:xfrm>
              <a:off x="1772" y="2102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17" name="Rectangle 253"/>
            <p:cNvSpPr>
              <a:spLocks noChangeArrowheads="1"/>
            </p:cNvSpPr>
            <p:nvPr/>
          </p:nvSpPr>
          <p:spPr bwMode="auto">
            <a:xfrm>
              <a:off x="1830" y="2102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18" name="Rectangle 254"/>
            <p:cNvSpPr>
              <a:spLocks noChangeArrowheads="1"/>
            </p:cNvSpPr>
            <p:nvPr/>
          </p:nvSpPr>
          <p:spPr bwMode="auto">
            <a:xfrm>
              <a:off x="1887" y="2102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19" name="Rectangle 255"/>
            <p:cNvSpPr>
              <a:spLocks noChangeArrowheads="1"/>
            </p:cNvSpPr>
            <p:nvPr/>
          </p:nvSpPr>
          <p:spPr bwMode="auto">
            <a:xfrm>
              <a:off x="1945" y="2102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20" name="Rectangle 256"/>
            <p:cNvSpPr>
              <a:spLocks noChangeArrowheads="1"/>
            </p:cNvSpPr>
            <p:nvPr/>
          </p:nvSpPr>
          <p:spPr bwMode="auto">
            <a:xfrm>
              <a:off x="2003" y="2102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21" name="Rectangle 257"/>
            <p:cNvSpPr>
              <a:spLocks noChangeArrowheads="1"/>
            </p:cNvSpPr>
            <p:nvPr/>
          </p:nvSpPr>
          <p:spPr bwMode="auto">
            <a:xfrm>
              <a:off x="2060" y="2102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22" name="Rectangle 258"/>
            <p:cNvSpPr>
              <a:spLocks noChangeArrowheads="1"/>
            </p:cNvSpPr>
            <p:nvPr/>
          </p:nvSpPr>
          <p:spPr bwMode="auto">
            <a:xfrm>
              <a:off x="2118" y="2102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23" name="Rectangle 259"/>
            <p:cNvSpPr>
              <a:spLocks noChangeArrowheads="1"/>
            </p:cNvSpPr>
            <p:nvPr/>
          </p:nvSpPr>
          <p:spPr bwMode="auto">
            <a:xfrm>
              <a:off x="2175" y="2102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24" name="Rectangle 260"/>
            <p:cNvSpPr>
              <a:spLocks noChangeArrowheads="1"/>
            </p:cNvSpPr>
            <p:nvPr/>
          </p:nvSpPr>
          <p:spPr bwMode="auto">
            <a:xfrm>
              <a:off x="390" y="2160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25" name="Rectangle 261"/>
            <p:cNvSpPr>
              <a:spLocks noChangeArrowheads="1"/>
            </p:cNvSpPr>
            <p:nvPr/>
          </p:nvSpPr>
          <p:spPr bwMode="auto">
            <a:xfrm>
              <a:off x="448" y="2160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26" name="Rectangle 262"/>
            <p:cNvSpPr>
              <a:spLocks noChangeArrowheads="1"/>
            </p:cNvSpPr>
            <p:nvPr/>
          </p:nvSpPr>
          <p:spPr bwMode="auto">
            <a:xfrm>
              <a:off x="505" y="2160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27" name="Rectangle 263"/>
            <p:cNvSpPr>
              <a:spLocks noChangeArrowheads="1"/>
            </p:cNvSpPr>
            <p:nvPr/>
          </p:nvSpPr>
          <p:spPr bwMode="auto">
            <a:xfrm>
              <a:off x="563" y="2160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28" name="Rectangle 264"/>
            <p:cNvSpPr>
              <a:spLocks noChangeArrowheads="1"/>
            </p:cNvSpPr>
            <p:nvPr/>
          </p:nvSpPr>
          <p:spPr bwMode="auto">
            <a:xfrm>
              <a:off x="620" y="2160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29" name="Rectangle 265"/>
            <p:cNvSpPr>
              <a:spLocks noChangeArrowheads="1"/>
            </p:cNvSpPr>
            <p:nvPr/>
          </p:nvSpPr>
          <p:spPr bwMode="auto">
            <a:xfrm>
              <a:off x="678" y="2160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30" name="Rectangle 266"/>
            <p:cNvSpPr>
              <a:spLocks noChangeArrowheads="1"/>
            </p:cNvSpPr>
            <p:nvPr/>
          </p:nvSpPr>
          <p:spPr bwMode="auto">
            <a:xfrm>
              <a:off x="736" y="2160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31" name="Rectangle 267"/>
            <p:cNvSpPr>
              <a:spLocks noChangeArrowheads="1"/>
            </p:cNvSpPr>
            <p:nvPr/>
          </p:nvSpPr>
          <p:spPr bwMode="auto">
            <a:xfrm>
              <a:off x="793" y="2160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32" name="Rectangle 268"/>
            <p:cNvSpPr>
              <a:spLocks noChangeArrowheads="1"/>
            </p:cNvSpPr>
            <p:nvPr/>
          </p:nvSpPr>
          <p:spPr bwMode="auto">
            <a:xfrm>
              <a:off x="851" y="2160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33" name="Rectangle 269"/>
            <p:cNvSpPr>
              <a:spLocks noChangeArrowheads="1"/>
            </p:cNvSpPr>
            <p:nvPr/>
          </p:nvSpPr>
          <p:spPr bwMode="auto">
            <a:xfrm>
              <a:off x="908" y="2160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34" name="Rectangle 270"/>
            <p:cNvSpPr>
              <a:spLocks noChangeArrowheads="1"/>
            </p:cNvSpPr>
            <p:nvPr/>
          </p:nvSpPr>
          <p:spPr bwMode="auto">
            <a:xfrm>
              <a:off x="966" y="2160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35" name="Rectangle 271"/>
            <p:cNvSpPr>
              <a:spLocks noChangeArrowheads="1"/>
            </p:cNvSpPr>
            <p:nvPr/>
          </p:nvSpPr>
          <p:spPr bwMode="auto">
            <a:xfrm>
              <a:off x="1024" y="2160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36" name="Rectangle 272"/>
            <p:cNvSpPr>
              <a:spLocks noChangeArrowheads="1"/>
            </p:cNvSpPr>
            <p:nvPr/>
          </p:nvSpPr>
          <p:spPr bwMode="auto">
            <a:xfrm>
              <a:off x="1081" y="2160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37" name="Rectangle 273"/>
            <p:cNvSpPr>
              <a:spLocks noChangeArrowheads="1"/>
            </p:cNvSpPr>
            <p:nvPr/>
          </p:nvSpPr>
          <p:spPr bwMode="auto">
            <a:xfrm>
              <a:off x="1139" y="2160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38" name="Rectangle 274"/>
            <p:cNvSpPr>
              <a:spLocks noChangeArrowheads="1"/>
            </p:cNvSpPr>
            <p:nvPr/>
          </p:nvSpPr>
          <p:spPr bwMode="auto">
            <a:xfrm>
              <a:off x="1196" y="2160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39" name="Rectangle 275"/>
            <p:cNvSpPr>
              <a:spLocks noChangeArrowheads="1"/>
            </p:cNvSpPr>
            <p:nvPr/>
          </p:nvSpPr>
          <p:spPr bwMode="auto">
            <a:xfrm>
              <a:off x="1254" y="2160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40" name="Rectangle 276"/>
            <p:cNvSpPr>
              <a:spLocks noChangeArrowheads="1"/>
            </p:cNvSpPr>
            <p:nvPr/>
          </p:nvSpPr>
          <p:spPr bwMode="auto">
            <a:xfrm>
              <a:off x="1312" y="2160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41" name="Rectangle 277"/>
            <p:cNvSpPr>
              <a:spLocks noChangeArrowheads="1"/>
            </p:cNvSpPr>
            <p:nvPr/>
          </p:nvSpPr>
          <p:spPr bwMode="auto">
            <a:xfrm>
              <a:off x="1369" y="2160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42" name="Rectangle 278"/>
            <p:cNvSpPr>
              <a:spLocks noChangeArrowheads="1"/>
            </p:cNvSpPr>
            <p:nvPr/>
          </p:nvSpPr>
          <p:spPr bwMode="auto">
            <a:xfrm>
              <a:off x="1427" y="2160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43" name="Rectangle 279"/>
            <p:cNvSpPr>
              <a:spLocks noChangeArrowheads="1"/>
            </p:cNvSpPr>
            <p:nvPr/>
          </p:nvSpPr>
          <p:spPr bwMode="auto">
            <a:xfrm>
              <a:off x="1484" y="2160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44" name="Rectangle 280"/>
            <p:cNvSpPr>
              <a:spLocks noChangeArrowheads="1"/>
            </p:cNvSpPr>
            <p:nvPr/>
          </p:nvSpPr>
          <p:spPr bwMode="auto">
            <a:xfrm>
              <a:off x="1542" y="2160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45" name="Rectangle 281"/>
            <p:cNvSpPr>
              <a:spLocks noChangeArrowheads="1"/>
            </p:cNvSpPr>
            <p:nvPr/>
          </p:nvSpPr>
          <p:spPr bwMode="auto">
            <a:xfrm>
              <a:off x="1599" y="2160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46" name="Rectangle 282"/>
            <p:cNvSpPr>
              <a:spLocks noChangeArrowheads="1"/>
            </p:cNvSpPr>
            <p:nvPr/>
          </p:nvSpPr>
          <p:spPr bwMode="auto">
            <a:xfrm>
              <a:off x="1657" y="2160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47" name="Rectangle 283"/>
            <p:cNvSpPr>
              <a:spLocks noChangeArrowheads="1"/>
            </p:cNvSpPr>
            <p:nvPr/>
          </p:nvSpPr>
          <p:spPr bwMode="auto">
            <a:xfrm>
              <a:off x="1715" y="2160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48" name="Rectangle 284"/>
            <p:cNvSpPr>
              <a:spLocks noChangeArrowheads="1"/>
            </p:cNvSpPr>
            <p:nvPr/>
          </p:nvSpPr>
          <p:spPr bwMode="auto">
            <a:xfrm>
              <a:off x="1772" y="2160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49" name="Rectangle 285"/>
            <p:cNvSpPr>
              <a:spLocks noChangeArrowheads="1"/>
            </p:cNvSpPr>
            <p:nvPr/>
          </p:nvSpPr>
          <p:spPr bwMode="auto">
            <a:xfrm>
              <a:off x="1830" y="2160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50" name="Rectangle 286"/>
            <p:cNvSpPr>
              <a:spLocks noChangeArrowheads="1"/>
            </p:cNvSpPr>
            <p:nvPr/>
          </p:nvSpPr>
          <p:spPr bwMode="auto">
            <a:xfrm>
              <a:off x="1887" y="2160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51" name="Rectangle 287"/>
            <p:cNvSpPr>
              <a:spLocks noChangeArrowheads="1"/>
            </p:cNvSpPr>
            <p:nvPr/>
          </p:nvSpPr>
          <p:spPr bwMode="auto">
            <a:xfrm>
              <a:off x="1945" y="2160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52" name="Rectangle 288"/>
            <p:cNvSpPr>
              <a:spLocks noChangeArrowheads="1"/>
            </p:cNvSpPr>
            <p:nvPr/>
          </p:nvSpPr>
          <p:spPr bwMode="auto">
            <a:xfrm>
              <a:off x="2003" y="2160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53" name="Rectangle 289"/>
            <p:cNvSpPr>
              <a:spLocks noChangeArrowheads="1"/>
            </p:cNvSpPr>
            <p:nvPr/>
          </p:nvSpPr>
          <p:spPr bwMode="auto">
            <a:xfrm>
              <a:off x="2060" y="2160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54" name="Rectangle 290"/>
            <p:cNvSpPr>
              <a:spLocks noChangeArrowheads="1"/>
            </p:cNvSpPr>
            <p:nvPr/>
          </p:nvSpPr>
          <p:spPr bwMode="auto">
            <a:xfrm>
              <a:off x="2118" y="2160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55" name="Rectangle 291"/>
            <p:cNvSpPr>
              <a:spLocks noChangeArrowheads="1"/>
            </p:cNvSpPr>
            <p:nvPr/>
          </p:nvSpPr>
          <p:spPr bwMode="auto">
            <a:xfrm>
              <a:off x="2175" y="2160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56" name="Rectangle 292"/>
            <p:cNvSpPr>
              <a:spLocks noChangeArrowheads="1"/>
            </p:cNvSpPr>
            <p:nvPr/>
          </p:nvSpPr>
          <p:spPr bwMode="auto">
            <a:xfrm>
              <a:off x="390" y="221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57" name="Rectangle 293"/>
            <p:cNvSpPr>
              <a:spLocks noChangeArrowheads="1"/>
            </p:cNvSpPr>
            <p:nvPr/>
          </p:nvSpPr>
          <p:spPr bwMode="auto">
            <a:xfrm>
              <a:off x="448" y="2217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58" name="Rectangle 294"/>
            <p:cNvSpPr>
              <a:spLocks noChangeArrowheads="1"/>
            </p:cNvSpPr>
            <p:nvPr/>
          </p:nvSpPr>
          <p:spPr bwMode="auto">
            <a:xfrm>
              <a:off x="505" y="221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59" name="Rectangle 295"/>
            <p:cNvSpPr>
              <a:spLocks noChangeArrowheads="1"/>
            </p:cNvSpPr>
            <p:nvPr/>
          </p:nvSpPr>
          <p:spPr bwMode="auto">
            <a:xfrm>
              <a:off x="563" y="2217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60" name="Rectangle 296"/>
            <p:cNvSpPr>
              <a:spLocks noChangeArrowheads="1"/>
            </p:cNvSpPr>
            <p:nvPr/>
          </p:nvSpPr>
          <p:spPr bwMode="auto">
            <a:xfrm>
              <a:off x="620" y="221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61" name="Rectangle 297"/>
            <p:cNvSpPr>
              <a:spLocks noChangeArrowheads="1"/>
            </p:cNvSpPr>
            <p:nvPr/>
          </p:nvSpPr>
          <p:spPr bwMode="auto">
            <a:xfrm>
              <a:off x="678" y="221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62" name="Rectangle 298"/>
            <p:cNvSpPr>
              <a:spLocks noChangeArrowheads="1"/>
            </p:cNvSpPr>
            <p:nvPr/>
          </p:nvSpPr>
          <p:spPr bwMode="auto">
            <a:xfrm>
              <a:off x="736" y="2217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63" name="Rectangle 299"/>
            <p:cNvSpPr>
              <a:spLocks noChangeArrowheads="1"/>
            </p:cNvSpPr>
            <p:nvPr/>
          </p:nvSpPr>
          <p:spPr bwMode="auto">
            <a:xfrm>
              <a:off x="793" y="221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64" name="Rectangle 300"/>
            <p:cNvSpPr>
              <a:spLocks noChangeArrowheads="1"/>
            </p:cNvSpPr>
            <p:nvPr/>
          </p:nvSpPr>
          <p:spPr bwMode="auto">
            <a:xfrm>
              <a:off x="851" y="2217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65" name="Rectangle 301"/>
            <p:cNvSpPr>
              <a:spLocks noChangeArrowheads="1"/>
            </p:cNvSpPr>
            <p:nvPr/>
          </p:nvSpPr>
          <p:spPr bwMode="auto">
            <a:xfrm>
              <a:off x="908" y="221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66" name="Rectangle 302"/>
            <p:cNvSpPr>
              <a:spLocks noChangeArrowheads="1"/>
            </p:cNvSpPr>
            <p:nvPr/>
          </p:nvSpPr>
          <p:spPr bwMode="auto">
            <a:xfrm>
              <a:off x="966" y="221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67" name="Rectangle 303"/>
            <p:cNvSpPr>
              <a:spLocks noChangeArrowheads="1"/>
            </p:cNvSpPr>
            <p:nvPr/>
          </p:nvSpPr>
          <p:spPr bwMode="auto">
            <a:xfrm>
              <a:off x="1024" y="2217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68" name="Rectangle 304"/>
            <p:cNvSpPr>
              <a:spLocks noChangeArrowheads="1"/>
            </p:cNvSpPr>
            <p:nvPr/>
          </p:nvSpPr>
          <p:spPr bwMode="auto">
            <a:xfrm>
              <a:off x="1081" y="221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69" name="Rectangle 305"/>
            <p:cNvSpPr>
              <a:spLocks noChangeArrowheads="1"/>
            </p:cNvSpPr>
            <p:nvPr/>
          </p:nvSpPr>
          <p:spPr bwMode="auto">
            <a:xfrm>
              <a:off x="1139" y="2217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70" name="Rectangle 306"/>
            <p:cNvSpPr>
              <a:spLocks noChangeArrowheads="1"/>
            </p:cNvSpPr>
            <p:nvPr/>
          </p:nvSpPr>
          <p:spPr bwMode="auto">
            <a:xfrm>
              <a:off x="1196" y="221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71" name="Rectangle 307"/>
            <p:cNvSpPr>
              <a:spLocks noChangeArrowheads="1"/>
            </p:cNvSpPr>
            <p:nvPr/>
          </p:nvSpPr>
          <p:spPr bwMode="auto">
            <a:xfrm>
              <a:off x="1254" y="221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72" name="Rectangle 308"/>
            <p:cNvSpPr>
              <a:spLocks noChangeArrowheads="1"/>
            </p:cNvSpPr>
            <p:nvPr/>
          </p:nvSpPr>
          <p:spPr bwMode="auto">
            <a:xfrm>
              <a:off x="1312" y="2217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73" name="Rectangle 309"/>
            <p:cNvSpPr>
              <a:spLocks noChangeArrowheads="1"/>
            </p:cNvSpPr>
            <p:nvPr/>
          </p:nvSpPr>
          <p:spPr bwMode="auto">
            <a:xfrm>
              <a:off x="1369" y="221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74" name="Rectangle 310"/>
            <p:cNvSpPr>
              <a:spLocks noChangeArrowheads="1"/>
            </p:cNvSpPr>
            <p:nvPr/>
          </p:nvSpPr>
          <p:spPr bwMode="auto">
            <a:xfrm>
              <a:off x="1427" y="2217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75" name="Rectangle 311"/>
            <p:cNvSpPr>
              <a:spLocks noChangeArrowheads="1"/>
            </p:cNvSpPr>
            <p:nvPr/>
          </p:nvSpPr>
          <p:spPr bwMode="auto">
            <a:xfrm>
              <a:off x="1484" y="221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76" name="Rectangle 312"/>
            <p:cNvSpPr>
              <a:spLocks noChangeArrowheads="1"/>
            </p:cNvSpPr>
            <p:nvPr/>
          </p:nvSpPr>
          <p:spPr bwMode="auto">
            <a:xfrm>
              <a:off x="1542" y="2217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77" name="Rectangle 313"/>
            <p:cNvSpPr>
              <a:spLocks noChangeArrowheads="1"/>
            </p:cNvSpPr>
            <p:nvPr/>
          </p:nvSpPr>
          <p:spPr bwMode="auto">
            <a:xfrm>
              <a:off x="1599" y="221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78" name="Rectangle 314"/>
            <p:cNvSpPr>
              <a:spLocks noChangeArrowheads="1"/>
            </p:cNvSpPr>
            <p:nvPr/>
          </p:nvSpPr>
          <p:spPr bwMode="auto">
            <a:xfrm>
              <a:off x="1657" y="221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79" name="Rectangle 315"/>
            <p:cNvSpPr>
              <a:spLocks noChangeArrowheads="1"/>
            </p:cNvSpPr>
            <p:nvPr/>
          </p:nvSpPr>
          <p:spPr bwMode="auto">
            <a:xfrm>
              <a:off x="1715" y="2217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80" name="Rectangle 316"/>
            <p:cNvSpPr>
              <a:spLocks noChangeArrowheads="1"/>
            </p:cNvSpPr>
            <p:nvPr/>
          </p:nvSpPr>
          <p:spPr bwMode="auto">
            <a:xfrm>
              <a:off x="1772" y="221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81" name="Rectangle 317"/>
            <p:cNvSpPr>
              <a:spLocks noChangeArrowheads="1"/>
            </p:cNvSpPr>
            <p:nvPr/>
          </p:nvSpPr>
          <p:spPr bwMode="auto">
            <a:xfrm>
              <a:off x="1830" y="2217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82" name="Rectangle 318"/>
            <p:cNvSpPr>
              <a:spLocks noChangeArrowheads="1"/>
            </p:cNvSpPr>
            <p:nvPr/>
          </p:nvSpPr>
          <p:spPr bwMode="auto">
            <a:xfrm>
              <a:off x="1887" y="221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83" name="Rectangle 319"/>
            <p:cNvSpPr>
              <a:spLocks noChangeArrowheads="1"/>
            </p:cNvSpPr>
            <p:nvPr/>
          </p:nvSpPr>
          <p:spPr bwMode="auto">
            <a:xfrm>
              <a:off x="1945" y="221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84" name="Rectangle 320"/>
            <p:cNvSpPr>
              <a:spLocks noChangeArrowheads="1"/>
            </p:cNvSpPr>
            <p:nvPr/>
          </p:nvSpPr>
          <p:spPr bwMode="auto">
            <a:xfrm>
              <a:off x="2003" y="2217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85" name="Rectangle 321"/>
            <p:cNvSpPr>
              <a:spLocks noChangeArrowheads="1"/>
            </p:cNvSpPr>
            <p:nvPr/>
          </p:nvSpPr>
          <p:spPr bwMode="auto">
            <a:xfrm>
              <a:off x="2060" y="221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86" name="Rectangle 322"/>
            <p:cNvSpPr>
              <a:spLocks noChangeArrowheads="1"/>
            </p:cNvSpPr>
            <p:nvPr/>
          </p:nvSpPr>
          <p:spPr bwMode="auto">
            <a:xfrm>
              <a:off x="2118" y="2217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87" name="Rectangle 323"/>
            <p:cNvSpPr>
              <a:spLocks noChangeArrowheads="1"/>
            </p:cNvSpPr>
            <p:nvPr/>
          </p:nvSpPr>
          <p:spPr bwMode="auto">
            <a:xfrm>
              <a:off x="2175" y="221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88" name="Rectangle 324"/>
            <p:cNvSpPr>
              <a:spLocks noChangeArrowheads="1"/>
            </p:cNvSpPr>
            <p:nvPr/>
          </p:nvSpPr>
          <p:spPr bwMode="auto">
            <a:xfrm>
              <a:off x="390" y="227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89" name="Rectangle 325"/>
            <p:cNvSpPr>
              <a:spLocks noChangeArrowheads="1"/>
            </p:cNvSpPr>
            <p:nvPr/>
          </p:nvSpPr>
          <p:spPr bwMode="auto">
            <a:xfrm>
              <a:off x="448" y="227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90" name="Rectangle 326"/>
            <p:cNvSpPr>
              <a:spLocks noChangeArrowheads="1"/>
            </p:cNvSpPr>
            <p:nvPr/>
          </p:nvSpPr>
          <p:spPr bwMode="auto">
            <a:xfrm>
              <a:off x="505" y="227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91" name="Rectangle 327"/>
            <p:cNvSpPr>
              <a:spLocks noChangeArrowheads="1"/>
            </p:cNvSpPr>
            <p:nvPr/>
          </p:nvSpPr>
          <p:spPr bwMode="auto">
            <a:xfrm>
              <a:off x="563" y="227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92" name="Rectangle 328"/>
            <p:cNvSpPr>
              <a:spLocks noChangeArrowheads="1"/>
            </p:cNvSpPr>
            <p:nvPr/>
          </p:nvSpPr>
          <p:spPr bwMode="auto">
            <a:xfrm>
              <a:off x="620" y="227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93" name="Rectangle 329"/>
            <p:cNvSpPr>
              <a:spLocks noChangeArrowheads="1"/>
            </p:cNvSpPr>
            <p:nvPr/>
          </p:nvSpPr>
          <p:spPr bwMode="auto">
            <a:xfrm>
              <a:off x="678" y="227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94" name="Rectangle 330"/>
            <p:cNvSpPr>
              <a:spLocks noChangeArrowheads="1"/>
            </p:cNvSpPr>
            <p:nvPr/>
          </p:nvSpPr>
          <p:spPr bwMode="auto">
            <a:xfrm>
              <a:off x="736" y="227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95" name="Rectangle 331"/>
            <p:cNvSpPr>
              <a:spLocks noChangeArrowheads="1"/>
            </p:cNvSpPr>
            <p:nvPr/>
          </p:nvSpPr>
          <p:spPr bwMode="auto">
            <a:xfrm>
              <a:off x="793" y="227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96" name="Rectangle 332"/>
            <p:cNvSpPr>
              <a:spLocks noChangeArrowheads="1"/>
            </p:cNvSpPr>
            <p:nvPr/>
          </p:nvSpPr>
          <p:spPr bwMode="auto">
            <a:xfrm>
              <a:off x="851" y="227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97" name="Rectangle 333"/>
            <p:cNvSpPr>
              <a:spLocks noChangeArrowheads="1"/>
            </p:cNvSpPr>
            <p:nvPr/>
          </p:nvSpPr>
          <p:spPr bwMode="auto">
            <a:xfrm>
              <a:off x="908" y="227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98" name="Rectangle 334"/>
            <p:cNvSpPr>
              <a:spLocks noChangeArrowheads="1"/>
            </p:cNvSpPr>
            <p:nvPr/>
          </p:nvSpPr>
          <p:spPr bwMode="auto">
            <a:xfrm>
              <a:off x="966" y="227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599" name="Rectangle 335"/>
            <p:cNvSpPr>
              <a:spLocks noChangeArrowheads="1"/>
            </p:cNvSpPr>
            <p:nvPr/>
          </p:nvSpPr>
          <p:spPr bwMode="auto">
            <a:xfrm>
              <a:off x="1024" y="227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00" name="Rectangle 336"/>
            <p:cNvSpPr>
              <a:spLocks noChangeArrowheads="1"/>
            </p:cNvSpPr>
            <p:nvPr/>
          </p:nvSpPr>
          <p:spPr bwMode="auto">
            <a:xfrm>
              <a:off x="1081" y="227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01" name="Rectangle 337"/>
            <p:cNvSpPr>
              <a:spLocks noChangeArrowheads="1"/>
            </p:cNvSpPr>
            <p:nvPr/>
          </p:nvSpPr>
          <p:spPr bwMode="auto">
            <a:xfrm>
              <a:off x="1139" y="227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02" name="Rectangle 338"/>
            <p:cNvSpPr>
              <a:spLocks noChangeArrowheads="1"/>
            </p:cNvSpPr>
            <p:nvPr/>
          </p:nvSpPr>
          <p:spPr bwMode="auto">
            <a:xfrm>
              <a:off x="1196" y="227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03" name="Rectangle 339"/>
            <p:cNvSpPr>
              <a:spLocks noChangeArrowheads="1"/>
            </p:cNvSpPr>
            <p:nvPr/>
          </p:nvSpPr>
          <p:spPr bwMode="auto">
            <a:xfrm>
              <a:off x="1254" y="227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04" name="Rectangle 340"/>
            <p:cNvSpPr>
              <a:spLocks noChangeArrowheads="1"/>
            </p:cNvSpPr>
            <p:nvPr/>
          </p:nvSpPr>
          <p:spPr bwMode="auto">
            <a:xfrm>
              <a:off x="1312" y="227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05" name="Rectangle 341"/>
            <p:cNvSpPr>
              <a:spLocks noChangeArrowheads="1"/>
            </p:cNvSpPr>
            <p:nvPr/>
          </p:nvSpPr>
          <p:spPr bwMode="auto">
            <a:xfrm>
              <a:off x="1369" y="227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06" name="Rectangle 342"/>
            <p:cNvSpPr>
              <a:spLocks noChangeArrowheads="1"/>
            </p:cNvSpPr>
            <p:nvPr/>
          </p:nvSpPr>
          <p:spPr bwMode="auto">
            <a:xfrm>
              <a:off x="1427" y="227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07" name="Rectangle 343"/>
            <p:cNvSpPr>
              <a:spLocks noChangeArrowheads="1"/>
            </p:cNvSpPr>
            <p:nvPr/>
          </p:nvSpPr>
          <p:spPr bwMode="auto">
            <a:xfrm>
              <a:off x="1484" y="227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08" name="Rectangle 344"/>
            <p:cNvSpPr>
              <a:spLocks noChangeArrowheads="1"/>
            </p:cNvSpPr>
            <p:nvPr/>
          </p:nvSpPr>
          <p:spPr bwMode="auto">
            <a:xfrm>
              <a:off x="1542" y="227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09" name="Rectangle 345"/>
            <p:cNvSpPr>
              <a:spLocks noChangeArrowheads="1"/>
            </p:cNvSpPr>
            <p:nvPr/>
          </p:nvSpPr>
          <p:spPr bwMode="auto">
            <a:xfrm>
              <a:off x="1599" y="227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10" name="Rectangle 346"/>
            <p:cNvSpPr>
              <a:spLocks noChangeArrowheads="1"/>
            </p:cNvSpPr>
            <p:nvPr/>
          </p:nvSpPr>
          <p:spPr bwMode="auto">
            <a:xfrm>
              <a:off x="1657" y="227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11" name="Rectangle 347"/>
            <p:cNvSpPr>
              <a:spLocks noChangeArrowheads="1"/>
            </p:cNvSpPr>
            <p:nvPr/>
          </p:nvSpPr>
          <p:spPr bwMode="auto">
            <a:xfrm>
              <a:off x="1715" y="227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12" name="Rectangle 348"/>
            <p:cNvSpPr>
              <a:spLocks noChangeArrowheads="1"/>
            </p:cNvSpPr>
            <p:nvPr/>
          </p:nvSpPr>
          <p:spPr bwMode="auto">
            <a:xfrm>
              <a:off x="1772" y="227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13" name="Rectangle 349"/>
            <p:cNvSpPr>
              <a:spLocks noChangeArrowheads="1"/>
            </p:cNvSpPr>
            <p:nvPr/>
          </p:nvSpPr>
          <p:spPr bwMode="auto">
            <a:xfrm>
              <a:off x="1830" y="227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14" name="Rectangle 350"/>
            <p:cNvSpPr>
              <a:spLocks noChangeArrowheads="1"/>
            </p:cNvSpPr>
            <p:nvPr/>
          </p:nvSpPr>
          <p:spPr bwMode="auto">
            <a:xfrm>
              <a:off x="1887" y="227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15" name="Rectangle 351"/>
            <p:cNvSpPr>
              <a:spLocks noChangeArrowheads="1"/>
            </p:cNvSpPr>
            <p:nvPr/>
          </p:nvSpPr>
          <p:spPr bwMode="auto">
            <a:xfrm>
              <a:off x="1945" y="227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16" name="Rectangle 352"/>
            <p:cNvSpPr>
              <a:spLocks noChangeArrowheads="1"/>
            </p:cNvSpPr>
            <p:nvPr/>
          </p:nvSpPr>
          <p:spPr bwMode="auto">
            <a:xfrm>
              <a:off x="2003" y="227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17" name="Rectangle 353"/>
            <p:cNvSpPr>
              <a:spLocks noChangeArrowheads="1"/>
            </p:cNvSpPr>
            <p:nvPr/>
          </p:nvSpPr>
          <p:spPr bwMode="auto">
            <a:xfrm>
              <a:off x="2060" y="227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18" name="Rectangle 354"/>
            <p:cNvSpPr>
              <a:spLocks noChangeArrowheads="1"/>
            </p:cNvSpPr>
            <p:nvPr/>
          </p:nvSpPr>
          <p:spPr bwMode="auto">
            <a:xfrm>
              <a:off x="2118" y="227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19" name="Rectangle 355"/>
            <p:cNvSpPr>
              <a:spLocks noChangeArrowheads="1"/>
            </p:cNvSpPr>
            <p:nvPr/>
          </p:nvSpPr>
          <p:spPr bwMode="auto">
            <a:xfrm>
              <a:off x="2175" y="227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20" name="Rectangle 356"/>
            <p:cNvSpPr>
              <a:spLocks noChangeArrowheads="1"/>
            </p:cNvSpPr>
            <p:nvPr/>
          </p:nvSpPr>
          <p:spPr bwMode="auto">
            <a:xfrm>
              <a:off x="390" y="2333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21" name="Rectangle 357"/>
            <p:cNvSpPr>
              <a:spLocks noChangeArrowheads="1"/>
            </p:cNvSpPr>
            <p:nvPr/>
          </p:nvSpPr>
          <p:spPr bwMode="auto">
            <a:xfrm>
              <a:off x="448" y="2333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22" name="Rectangle 358"/>
            <p:cNvSpPr>
              <a:spLocks noChangeArrowheads="1"/>
            </p:cNvSpPr>
            <p:nvPr/>
          </p:nvSpPr>
          <p:spPr bwMode="auto">
            <a:xfrm>
              <a:off x="505" y="2333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23" name="Rectangle 359"/>
            <p:cNvSpPr>
              <a:spLocks noChangeArrowheads="1"/>
            </p:cNvSpPr>
            <p:nvPr/>
          </p:nvSpPr>
          <p:spPr bwMode="auto">
            <a:xfrm>
              <a:off x="563" y="2333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24" name="Rectangle 360"/>
            <p:cNvSpPr>
              <a:spLocks noChangeArrowheads="1"/>
            </p:cNvSpPr>
            <p:nvPr/>
          </p:nvSpPr>
          <p:spPr bwMode="auto">
            <a:xfrm>
              <a:off x="620" y="2333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25" name="Rectangle 361"/>
            <p:cNvSpPr>
              <a:spLocks noChangeArrowheads="1"/>
            </p:cNvSpPr>
            <p:nvPr/>
          </p:nvSpPr>
          <p:spPr bwMode="auto">
            <a:xfrm>
              <a:off x="678" y="2333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26" name="Rectangle 362"/>
            <p:cNvSpPr>
              <a:spLocks noChangeArrowheads="1"/>
            </p:cNvSpPr>
            <p:nvPr/>
          </p:nvSpPr>
          <p:spPr bwMode="auto">
            <a:xfrm>
              <a:off x="736" y="2333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27" name="Rectangle 363"/>
            <p:cNvSpPr>
              <a:spLocks noChangeArrowheads="1"/>
            </p:cNvSpPr>
            <p:nvPr/>
          </p:nvSpPr>
          <p:spPr bwMode="auto">
            <a:xfrm>
              <a:off x="793" y="2333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28" name="Rectangle 364"/>
            <p:cNvSpPr>
              <a:spLocks noChangeArrowheads="1"/>
            </p:cNvSpPr>
            <p:nvPr/>
          </p:nvSpPr>
          <p:spPr bwMode="auto">
            <a:xfrm>
              <a:off x="851" y="2333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29" name="Rectangle 365"/>
            <p:cNvSpPr>
              <a:spLocks noChangeArrowheads="1"/>
            </p:cNvSpPr>
            <p:nvPr/>
          </p:nvSpPr>
          <p:spPr bwMode="auto">
            <a:xfrm>
              <a:off x="908" y="2333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30" name="Rectangle 366"/>
            <p:cNvSpPr>
              <a:spLocks noChangeArrowheads="1"/>
            </p:cNvSpPr>
            <p:nvPr/>
          </p:nvSpPr>
          <p:spPr bwMode="auto">
            <a:xfrm>
              <a:off x="966" y="2333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31" name="Rectangle 367"/>
            <p:cNvSpPr>
              <a:spLocks noChangeArrowheads="1"/>
            </p:cNvSpPr>
            <p:nvPr/>
          </p:nvSpPr>
          <p:spPr bwMode="auto">
            <a:xfrm>
              <a:off x="1024" y="2333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32" name="Rectangle 368"/>
            <p:cNvSpPr>
              <a:spLocks noChangeArrowheads="1"/>
            </p:cNvSpPr>
            <p:nvPr/>
          </p:nvSpPr>
          <p:spPr bwMode="auto">
            <a:xfrm>
              <a:off x="1081" y="2333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33" name="Rectangle 369"/>
            <p:cNvSpPr>
              <a:spLocks noChangeArrowheads="1"/>
            </p:cNvSpPr>
            <p:nvPr/>
          </p:nvSpPr>
          <p:spPr bwMode="auto">
            <a:xfrm>
              <a:off x="1139" y="2333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34" name="Rectangle 370"/>
            <p:cNvSpPr>
              <a:spLocks noChangeArrowheads="1"/>
            </p:cNvSpPr>
            <p:nvPr/>
          </p:nvSpPr>
          <p:spPr bwMode="auto">
            <a:xfrm>
              <a:off x="1196" y="2333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35" name="Rectangle 371"/>
            <p:cNvSpPr>
              <a:spLocks noChangeArrowheads="1"/>
            </p:cNvSpPr>
            <p:nvPr/>
          </p:nvSpPr>
          <p:spPr bwMode="auto">
            <a:xfrm>
              <a:off x="1254" y="2333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36" name="Rectangle 372"/>
            <p:cNvSpPr>
              <a:spLocks noChangeArrowheads="1"/>
            </p:cNvSpPr>
            <p:nvPr/>
          </p:nvSpPr>
          <p:spPr bwMode="auto">
            <a:xfrm>
              <a:off x="1312" y="2333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37" name="Rectangle 373"/>
            <p:cNvSpPr>
              <a:spLocks noChangeArrowheads="1"/>
            </p:cNvSpPr>
            <p:nvPr/>
          </p:nvSpPr>
          <p:spPr bwMode="auto">
            <a:xfrm>
              <a:off x="1369" y="2333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38" name="Rectangle 374"/>
            <p:cNvSpPr>
              <a:spLocks noChangeArrowheads="1"/>
            </p:cNvSpPr>
            <p:nvPr/>
          </p:nvSpPr>
          <p:spPr bwMode="auto">
            <a:xfrm>
              <a:off x="1427" y="2333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39" name="Rectangle 375"/>
            <p:cNvSpPr>
              <a:spLocks noChangeArrowheads="1"/>
            </p:cNvSpPr>
            <p:nvPr/>
          </p:nvSpPr>
          <p:spPr bwMode="auto">
            <a:xfrm>
              <a:off x="1484" y="2333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40" name="Rectangle 376"/>
            <p:cNvSpPr>
              <a:spLocks noChangeArrowheads="1"/>
            </p:cNvSpPr>
            <p:nvPr/>
          </p:nvSpPr>
          <p:spPr bwMode="auto">
            <a:xfrm>
              <a:off x="1542" y="2333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41" name="Rectangle 377"/>
            <p:cNvSpPr>
              <a:spLocks noChangeArrowheads="1"/>
            </p:cNvSpPr>
            <p:nvPr/>
          </p:nvSpPr>
          <p:spPr bwMode="auto">
            <a:xfrm>
              <a:off x="1599" y="2333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42" name="Rectangle 378"/>
            <p:cNvSpPr>
              <a:spLocks noChangeArrowheads="1"/>
            </p:cNvSpPr>
            <p:nvPr/>
          </p:nvSpPr>
          <p:spPr bwMode="auto">
            <a:xfrm>
              <a:off x="1657" y="2333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43" name="Rectangle 379"/>
            <p:cNvSpPr>
              <a:spLocks noChangeArrowheads="1"/>
            </p:cNvSpPr>
            <p:nvPr/>
          </p:nvSpPr>
          <p:spPr bwMode="auto">
            <a:xfrm>
              <a:off x="1715" y="2333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44" name="Rectangle 380"/>
            <p:cNvSpPr>
              <a:spLocks noChangeArrowheads="1"/>
            </p:cNvSpPr>
            <p:nvPr/>
          </p:nvSpPr>
          <p:spPr bwMode="auto">
            <a:xfrm>
              <a:off x="1772" y="2333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45" name="Rectangle 381"/>
            <p:cNvSpPr>
              <a:spLocks noChangeArrowheads="1"/>
            </p:cNvSpPr>
            <p:nvPr/>
          </p:nvSpPr>
          <p:spPr bwMode="auto">
            <a:xfrm>
              <a:off x="1830" y="2333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46" name="Rectangle 382"/>
            <p:cNvSpPr>
              <a:spLocks noChangeArrowheads="1"/>
            </p:cNvSpPr>
            <p:nvPr/>
          </p:nvSpPr>
          <p:spPr bwMode="auto">
            <a:xfrm>
              <a:off x="1887" y="2333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47" name="Rectangle 383"/>
            <p:cNvSpPr>
              <a:spLocks noChangeArrowheads="1"/>
            </p:cNvSpPr>
            <p:nvPr/>
          </p:nvSpPr>
          <p:spPr bwMode="auto">
            <a:xfrm>
              <a:off x="1945" y="2333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48" name="Rectangle 384"/>
            <p:cNvSpPr>
              <a:spLocks noChangeArrowheads="1"/>
            </p:cNvSpPr>
            <p:nvPr/>
          </p:nvSpPr>
          <p:spPr bwMode="auto">
            <a:xfrm>
              <a:off x="2003" y="2333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49" name="Rectangle 385"/>
            <p:cNvSpPr>
              <a:spLocks noChangeArrowheads="1"/>
            </p:cNvSpPr>
            <p:nvPr/>
          </p:nvSpPr>
          <p:spPr bwMode="auto">
            <a:xfrm>
              <a:off x="2060" y="2333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50" name="Rectangle 386"/>
            <p:cNvSpPr>
              <a:spLocks noChangeArrowheads="1"/>
            </p:cNvSpPr>
            <p:nvPr/>
          </p:nvSpPr>
          <p:spPr bwMode="auto">
            <a:xfrm>
              <a:off x="2118" y="2333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51" name="Rectangle 387"/>
            <p:cNvSpPr>
              <a:spLocks noChangeArrowheads="1"/>
            </p:cNvSpPr>
            <p:nvPr/>
          </p:nvSpPr>
          <p:spPr bwMode="auto">
            <a:xfrm>
              <a:off x="2175" y="2333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52" name="Rectangle 388"/>
            <p:cNvSpPr>
              <a:spLocks noChangeArrowheads="1"/>
            </p:cNvSpPr>
            <p:nvPr/>
          </p:nvSpPr>
          <p:spPr bwMode="auto">
            <a:xfrm>
              <a:off x="390" y="2390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53" name="Rectangle 389"/>
            <p:cNvSpPr>
              <a:spLocks noChangeArrowheads="1"/>
            </p:cNvSpPr>
            <p:nvPr/>
          </p:nvSpPr>
          <p:spPr bwMode="auto">
            <a:xfrm>
              <a:off x="448" y="2390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54" name="Rectangle 390"/>
            <p:cNvSpPr>
              <a:spLocks noChangeArrowheads="1"/>
            </p:cNvSpPr>
            <p:nvPr/>
          </p:nvSpPr>
          <p:spPr bwMode="auto">
            <a:xfrm>
              <a:off x="505" y="2390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55" name="Rectangle 391"/>
            <p:cNvSpPr>
              <a:spLocks noChangeArrowheads="1"/>
            </p:cNvSpPr>
            <p:nvPr/>
          </p:nvSpPr>
          <p:spPr bwMode="auto">
            <a:xfrm>
              <a:off x="563" y="2390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56" name="Rectangle 392"/>
            <p:cNvSpPr>
              <a:spLocks noChangeArrowheads="1"/>
            </p:cNvSpPr>
            <p:nvPr/>
          </p:nvSpPr>
          <p:spPr bwMode="auto">
            <a:xfrm>
              <a:off x="620" y="2390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57" name="Rectangle 393"/>
            <p:cNvSpPr>
              <a:spLocks noChangeArrowheads="1"/>
            </p:cNvSpPr>
            <p:nvPr/>
          </p:nvSpPr>
          <p:spPr bwMode="auto">
            <a:xfrm>
              <a:off x="678" y="2390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58" name="Rectangle 394"/>
            <p:cNvSpPr>
              <a:spLocks noChangeArrowheads="1"/>
            </p:cNvSpPr>
            <p:nvPr/>
          </p:nvSpPr>
          <p:spPr bwMode="auto">
            <a:xfrm>
              <a:off x="736" y="2390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59" name="Rectangle 395"/>
            <p:cNvSpPr>
              <a:spLocks noChangeArrowheads="1"/>
            </p:cNvSpPr>
            <p:nvPr/>
          </p:nvSpPr>
          <p:spPr bwMode="auto">
            <a:xfrm>
              <a:off x="793" y="2390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60" name="Rectangle 396"/>
            <p:cNvSpPr>
              <a:spLocks noChangeArrowheads="1"/>
            </p:cNvSpPr>
            <p:nvPr/>
          </p:nvSpPr>
          <p:spPr bwMode="auto">
            <a:xfrm>
              <a:off x="851" y="2390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61" name="Rectangle 397"/>
            <p:cNvSpPr>
              <a:spLocks noChangeArrowheads="1"/>
            </p:cNvSpPr>
            <p:nvPr/>
          </p:nvSpPr>
          <p:spPr bwMode="auto">
            <a:xfrm>
              <a:off x="908" y="2390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62" name="Rectangle 398"/>
            <p:cNvSpPr>
              <a:spLocks noChangeArrowheads="1"/>
            </p:cNvSpPr>
            <p:nvPr/>
          </p:nvSpPr>
          <p:spPr bwMode="auto">
            <a:xfrm>
              <a:off x="966" y="2390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63" name="Rectangle 399"/>
            <p:cNvSpPr>
              <a:spLocks noChangeArrowheads="1"/>
            </p:cNvSpPr>
            <p:nvPr/>
          </p:nvSpPr>
          <p:spPr bwMode="auto">
            <a:xfrm>
              <a:off x="1024" y="2390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64" name="Rectangle 400"/>
            <p:cNvSpPr>
              <a:spLocks noChangeArrowheads="1"/>
            </p:cNvSpPr>
            <p:nvPr/>
          </p:nvSpPr>
          <p:spPr bwMode="auto">
            <a:xfrm>
              <a:off x="1081" y="2390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65" name="Rectangle 401"/>
            <p:cNvSpPr>
              <a:spLocks noChangeArrowheads="1"/>
            </p:cNvSpPr>
            <p:nvPr/>
          </p:nvSpPr>
          <p:spPr bwMode="auto">
            <a:xfrm>
              <a:off x="1139" y="2390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66" name="Rectangle 402"/>
            <p:cNvSpPr>
              <a:spLocks noChangeArrowheads="1"/>
            </p:cNvSpPr>
            <p:nvPr/>
          </p:nvSpPr>
          <p:spPr bwMode="auto">
            <a:xfrm>
              <a:off x="1196" y="2390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67" name="Rectangle 403"/>
            <p:cNvSpPr>
              <a:spLocks noChangeArrowheads="1"/>
            </p:cNvSpPr>
            <p:nvPr/>
          </p:nvSpPr>
          <p:spPr bwMode="auto">
            <a:xfrm>
              <a:off x="1254" y="2390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68" name="Rectangle 404"/>
            <p:cNvSpPr>
              <a:spLocks noChangeArrowheads="1"/>
            </p:cNvSpPr>
            <p:nvPr/>
          </p:nvSpPr>
          <p:spPr bwMode="auto">
            <a:xfrm>
              <a:off x="1312" y="2390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69" name="Rectangle 405"/>
            <p:cNvSpPr>
              <a:spLocks noChangeArrowheads="1"/>
            </p:cNvSpPr>
            <p:nvPr/>
          </p:nvSpPr>
          <p:spPr bwMode="auto">
            <a:xfrm>
              <a:off x="1369" y="2390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70" name="Rectangle 406"/>
            <p:cNvSpPr>
              <a:spLocks noChangeArrowheads="1"/>
            </p:cNvSpPr>
            <p:nvPr/>
          </p:nvSpPr>
          <p:spPr bwMode="auto">
            <a:xfrm>
              <a:off x="1427" y="2390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71" name="Rectangle 407"/>
            <p:cNvSpPr>
              <a:spLocks noChangeArrowheads="1"/>
            </p:cNvSpPr>
            <p:nvPr/>
          </p:nvSpPr>
          <p:spPr bwMode="auto">
            <a:xfrm>
              <a:off x="1484" y="2390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72" name="Rectangle 408"/>
            <p:cNvSpPr>
              <a:spLocks noChangeArrowheads="1"/>
            </p:cNvSpPr>
            <p:nvPr/>
          </p:nvSpPr>
          <p:spPr bwMode="auto">
            <a:xfrm>
              <a:off x="1542" y="2390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73" name="Rectangle 409"/>
            <p:cNvSpPr>
              <a:spLocks noChangeArrowheads="1"/>
            </p:cNvSpPr>
            <p:nvPr/>
          </p:nvSpPr>
          <p:spPr bwMode="auto">
            <a:xfrm>
              <a:off x="1599" y="2390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74" name="Rectangle 410"/>
            <p:cNvSpPr>
              <a:spLocks noChangeArrowheads="1"/>
            </p:cNvSpPr>
            <p:nvPr/>
          </p:nvSpPr>
          <p:spPr bwMode="auto">
            <a:xfrm>
              <a:off x="1657" y="2390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75" name="Rectangle 411"/>
            <p:cNvSpPr>
              <a:spLocks noChangeArrowheads="1"/>
            </p:cNvSpPr>
            <p:nvPr/>
          </p:nvSpPr>
          <p:spPr bwMode="auto">
            <a:xfrm>
              <a:off x="1715" y="2390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76" name="Rectangle 412"/>
            <p:cNvSpPr>
              <a:spLocks noChangeArrowheads="1"/>
            </p:cNvSpPr>
            <p:nvPr/>
          </p:nvSpPr>
          <p:spPr bwMode="auto">
            <a:xfrm>
              <a:off x="1772" y="2390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77" name="Rectangle 413"/>
            <p:cNvSpPr>
              <a:spLocks noChangeArrowheads="1"/>
            </p:cNvSpPr>
            <p:nvPr/>
          </p:nvSpPr>
          <p:spPr bwMode="auto">
            <a:xfrm>
              <a:off x="1830" y="2390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78" name="Rectangle 414"/>
            <p:cNvSpPr>
              <a:spLocks noChangeArrowheads="1"/>
            </p:cNvSpPr>
            <p:nvPr/>
          </p:nvSpPr>
          <p:spPr bwMode="auto">
            <a:xfrm>
              <a:off x="1887" y="2390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79" name="Rectangle 415"/>
            <p:cNvSpPr>
              <a:spLocks noChangeArrowheads="1"/>
            </p:cNvSpPr>
            <p:nvPr/>
          </p:nvSpPr>
          <p:spPr bwMode="auto">
            <a:xfrm>
              <a:off x="1945" y="2390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80" name="Rectangle 416"/>
            <p:cNvSpPr>
              <a:spLocks noChangeArrowheads="1"/>
            </p:cNvSpPr>
            <p:nvPr/>
          </p:nvSpPr>
          <p:spPr bwMode="auto">
            <a:xfrm>
              <a:off x="2003" y="2390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81" name="Rectangle 417"/>
            <p:cNvSpPr>
              <a:spLocks noChangeArrowheads="1"/>
            </p:cNvSpPr>
            <p:nvPr/>
          </p:nvSpPr>
          <p:spPr bwMode="auto">
            <a:xfrm>
              <a:off x="2060" y="2390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82" name="Rectangle 418"/>
            <p:cNvSpPr>
              <a:spLocks noChangeArrowheads="1"/>
            </p:cNvSpPr>
            <p:nvPr/>
          </p:nvSpPr>
          <p:spPr bwMode="auto">
            <a:xfrm>
              <a:off x="2118" y="2390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83" name="Rectangle 419"/>
            <p:cNvSpPr>
              <a:spLocks noChangeArrowheads="1"/>
            </p:cNvSpPr>
            <p:nvPr/>
          </p:nvSpPr>
          <p:spPr bwMode="auto">
            <a:xfrm>
              <a:off x="2175" y="2390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84" name="Rectangle 420"/>
            <p:cNvSpPr>
              <a:spLocks noChangeArrowheads="1"/>
            </p:cNvSpPr>
            <p:nvPr/>
          </p:nvSpPr>
          <p:spPr bwMode="auto">
            <a:xfrm>
              <a:off x="390" y="2448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85" name="Rectangle 421"/>
            <p:cNvSpPr>
              <a:spLocks noChangeArrowheads="1"/>
            </p:cNvSpPr>
            <p:nvPr/>
          </p:nvSpPr>
          <p:spPr bwMode="auto">
            <a:xfrm>
              <a:off x="448" y="2448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86" name="Rectangle 422"/>
            <p:cNvSpPr>
              <a:spLocks noChangeArrowheads="1"/>
            </p:cNvSpPr>
            <p:nvPr/>
          </p:nvSpPr>
          <p:spPr bwMode="auto">
            <a:xfrm>
              <a:off x="505" y="2448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87" name="Rectangle 423"/>
            <p:cNvSpPr>
              <a:spLocks noChangeArrowheads="1"/>
            </p:cNvSpPr>
            <p:nvPr/>
          </p:nvSpPr>
          <p:spPr bwMode="auto">
            <a:xfrm>
              <a:off x="563" y="2448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88" name="Rectangle 424"/>
            <p:cNvSpPr>
              <a:spLocks noChangeArrowheads="1"/>
            </p:cNvSpPr>
            <p:nvPr/>
          </p:nvSpPr>
          <p:spPr bwMode="auto">
            <a:xfrm>
              <a:off x="620" y="2448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89" name="Rectangle 425"/>
            <p:cNvSpPr>
              <a:spLocks noChangeArrowheads="1"/>
            </p:cNvSpPr>
            <p:nvPr/>
          </p:nvSpPr>
          <p:spPr bwMode="auto">
            <a:xfrm>
              <a:off x="678" y="2448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90" name="Rectangle 426"/>
            <p:cNvSpPr>
              <a:spLocks noChangeArrowheads="1"/>
            </p:cNvSpPr>
            <p:nvPr/>
          </p:nvSpPr>
          <p:spPr bwMode="auto">
            <a:xfrm>
              <a:off x="736" y="2448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91" name="Rectangle 427"/>
            <p:cNvSpPr>
              <a:spLocks noChangeArrowheads="1"/>
            </p:cNvSpPr>
            <p:nvPr/>
          </p:nvSpPr>
          <p:spPr bwMode="auto">
            <a:xfrm>
              <a:off x="793" y="2448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92" name="Rectangle 428"/>
            <p:cNvSpPr>
              <a:spLocks noChangeArrowheads="1"/>
            </p:cNvSpPr>
            <p:nvPr/>
          </p:nvSpPr>
          <p:spPr bwMode="auto">
            <a:xfrm>
              <a:off x="851" y="2448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93" name="Rectangle 429"/>
            <p:cNvSpPr>
              <a:spLocks noChangeArrowheads="1"/>
            </p:cNvSpPr>
            <p:nvPr/>
          </p:nvSpPr>
          <p:spPr bwMode="auto">
            <a:xfrm>
              <a:off x="908" y="2448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94" name="Rectangle 430"/>
            <p:cNvSpPr>
              <a:spLocks noChangeArrowheads="1"/>
            </p:cNvSpPr>
            <p:nvPr/>
          </p:nvSpPr>
          <p:spPr bwMode="auto">
            <a:xfrm>
              <a:off x="966" y="2448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95" name="Rectangle 431"/>
            <p:cNvSpPr>
              <a:spLocks noChangeArrowheads="1"/>
            </p:cNvSpPr>
            <p:nvPr/>
          </p:nvSpPr>
          <p:spPr bwMode="auto">
            <a:xfrm>
              <a:off x="1024" y="2448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96" name="Rectangle 432"/>
            <p:cNvSpPr>
              <a:spLocks noChangeArrowheads="1"/>
            </p:cNvSpPr>
            <p:nvPr/>
          </p:nvSpPr>
          <p:spPr bwMode="auto">
            <a:xfrm>
              <a:off x="1081" y="2448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97" name="Rectangle 433"/>
            <p:cNvSpPr>
              <a:spLocks noChangeArrowheads="1"/>
            </p:cNvSpPr>
            <p:nvPr/>
          </p:nvSpPr>
          <p:spPr bwMode="auto">
            <a:xfrm>
              <a:off x="1139" y="2448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98" name="Rectangle 434"/>
            <p:cNvSpPr>
              <a:spLocks noChangeArrowheads="1"/>
            </p:cNvSpPr>
            <p:nvPr/>
          </p:nvSpPr>
          <p:spPr bwMode="auto">
            <a:xfrm>
              <a:off x="1196" y="2448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699" name="Rectangle 435"/>
            <p:cNvSpPr>
              <a:spLocks noChangeArrowheads="1"/>
            </p:cNvSpPr>
            <p:nvPr/>
          </p:nvSpPr>
          <p:spPr bwMode="auto">
            <a:xfrm>
              <a:off x="1254" y="2448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00" name="Rectangle 436"/>
            <p:cNvSpPr>
              <a:spLocks noChangeArrowheads="1"/>
            </p:cNvSpPr>
            <p:nvPr/>
          </p:nvSpPr>
          <p:spPr bwMode="auto">
            <a:xfrm>
              <a:off x="1312" y="2448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01" name="Rectangle 437"/>
            <p:cNvSpPr>
              <a:spLocks noChangeArrowheads="1"/>
            </p:cNvSpPr>
            <p:nvPr/>
          </p:nvSpPr>
          <p:spPr bwMode="auto">
            <a:xfrm>
              <a:off x="1369" y="2448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02" name="Rectangle 438"/>
            <p:cNvSpPr>
              <a:spLocks noChangeArrowheads="1"/>
            </p:cNvSpPr>
            <p:nvPr/>
          </p:nvSpPr>
          <p:spPr bwMode="auto">
            <a:xfrm>
              <a:off x="1427" y="2448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03" name="Rectangle 439"/>
            <p:cNvSpPr>
              <a:spLocks noChangeArrowheads="1"/>
            </p:cNvSpPr>
            <p:nvPr/>
          </p:nvSpPr>
          <p:spPr bwMode="auto">
            <a:xfrm>
              <a:off x="1484" y="2448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04" name="Rectangle 440"/>
            <p:cNvSpPr>
              <a:spLocks noChangeArrowheads="1"/>
            </p:cNvSpPr>
            <p:nvPr/>
          </p:nvSpPr>
          <p:spPr bwMode="auto">
            <a:xfrm>
              <a:off x="1542" y="2448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05" name="Rectangle 441"/>
            <p:cNvSpPr>
              <a:spLocks noChangeArrowheads="1"/>
            </p:cNvSpPr>
            <p:nvPr/>
          </p:nvSpPr>
          <p:spPr bwMode="auto">
            <a:xfrm>
              <a:off x="1599" y="2448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06" name="Rectangle 442"/>
            <p:cNvSpPr>
              <a:spLocks noChangeArrowheads="1"/>
            </p:cNvSpPr>
            <p:nvPr/>
          </p:nvSpPr>
          <p:spPr bwMode="auto">
            <a:xfrm>
              <a:off x="1657" y="2448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07" name="Rectangle 443"/>
            <p:cNvSpPr>
              <a:spLocks noChangeArrowheads="1"/>
            </p:cNvSpPr>
            <p:nvPr/>
          </p:nvSpPr>
          <p:spPr bwMode="auto">
            <a:xfrm>
              <a:off x="1715" y="2448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08" name="Rectangle 444"/>
            <p:cNvSpPr>
              <a:spLocks noChangeArrowheads="1"/>
            </p:cNvSpPr>
            <p:nvPr/>
          </p:nvSpPr>
          <p:spPr bwMode="auto">
            <a:xfrm>
              <a:off x="1772" y="2448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09" name="Rectangle 445"/>
            <p:cNvSpPr>
              <a:spLocks noChangeArrowheads="1"/>
            </p:cNvSpPr>
            <p:nvPr/>
          </p:nvSpPr>
          <p:spPr bwMode="auto">
            <a:xfrm>
              <a:off x="1830" y="2448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10" name="Rectangle 446"/>
            <p:cNvSpPr>
              <a:spLocks noChangeArrowheads="1"/>
            </p:cNvSpPr>
            <p:nvPr/>
          </p:nvSpPr>
          <p:spPr bwMode="auto">
            <a:xfrm>
              <a:off x="1887" y="2448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11" name="Rectangle 447"/>
            <p:cNvSpPr>
              <a:spLocks noChangeArrowheads="1"/>
            </p:cNvSpPr>
            <p:nvPr/>
          </p:nvSpPr>
          <p:spPr bwMode="auto">
            <a:xfrm>
              <a:off x="1945" y="2448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12" name="Rectangle 448"/>
            <p:cNvSpPr>
              <a:spLocks noChangeArrowheads="1"/>
            </p:cNvSpPr>
            <p:nvPr/>
          </p:nvSpPr>
          <p:spPr bwMode="auto">
            <a:xfrm>
              <a:off x="2003" y="2448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13" name="Rectangle 449"/>
            <p:cNvSpPr>
              <a:spLocks noChangeArrowheads="1"/>
            </p:cNvSpPr>
            <p:nvPr/>
          </p:nvSpPr>
          <p:spPr bwMode="auto">
            <a:xfrm>
              <a:off x="2060" y="2448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14" name="Rectangle 450"/>
            <p:cNvSpPr>
              <a:spLocks noChangeArrowheads="1"/>
            </p:cNvSpPr>
            <p:nvPr/>
          </p:nvSpPr>
          <p:spPr bwMode="auto">
            <a:xfrm>
              <a:off x="2118" y="2448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15" name="Rectangle 451"/>
            <p:cNvSpPr>
              <a:spLocks noChangeArrowheads="1"/>
            </p:cNvSpPr>
            <p:nvPr/>
          </p:nvSpPr>
          <p:spPr bwMode="auto">
            <a:xfrm>
              <a:off x="2175" y="2448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16" name="Rectangle 452"/>
            <p:cNvSpPr>
              <a:spLocks noChangeArrowheads="1"/>
            </p:cNvSpPr>
            <p:nvPr/>
          </p:nvSpPr>
          <p:spPr bwMode="auto">
            <a:xfrm>
              <a:off x="390" y="250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17" name="Rectangle 453"/>
            <p:cNvSpPr>
              <a:spLocks noChangeArrowheads="1"/>
            </p:cNvSpPr>
            <p:nvPr/>
          </p:nvSpPr>
          <p:spPr bwMode="auto">
            <a:xfrm>
              <a:off x="448" y="250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18" name="Rectangle 454"/>
            <p:cNvSpPr>
              <a:spLocks noChangeArrowheads="1"/>
            </p:cNvSpPr>
            <p:nvPr/>
          </p:nvSpPr>
          <p:spPr bwMode="auto">
            <a:xfrm>
              <a:off x="505" y="250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19" name="Rectangle 455"/>
            <p:cNvSpPr>
              <a:spLocks noChangeArrowheads="1"/>
            </p:cNvSpPr>
            <p:nvPr/>
          </p:nvSpPr>
          <p:spPr bwMode="auto">
            <a:xfrm>
              <a:off x="563" y="250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20" name="Rectangle 456"/>
            <p:cNvSpPr>
              <a:spLocks noChangeArrowheads="1"/>
            </p:cNvSpPr>
            <p:nvPr/>
          </p:nvSpPr>
          <p:spPr bwMode="auto">
            <a:xfrm>
              <a:off x="620" y="250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21" name="Rectangle 457"/>
            <p:cNvSpPr>
              <a:spLocks noChangeArrowheads="1"/>
            </p:cNvSpPr>
            <p:nvPr/>
          </p:nvSpPr>
          <p:spPr bwMode="auto">
            <a:xfrm>
              <a:off x="678" y="250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22" name="Rectangle 458"/>
            <p:cNvSpPr>
              <a:spLocks noChangeArrowheads="1"/>
            </p:cNvSpPr>
            <p:nvPr/>
          </p:nvSpPr>
          <p:spPr bwMode="auto">
            <a:xfrm>
              <a:off x="736" y="250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23" name="Rectangle 459"/>
            <p:cNvSpPr>
              <a:spLocks noChangeArrowheads="1"/>
            </p:cNvSpPr>
            <p:nvPr/>
          </p:nvSpPr>
          <p:spPr bwMode="auto">
            <a:xfrm>
              <a:off x="793" y="250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24" name="Rectangle 460"/>
            <p:cNvSpPr>
              <a:spLocks noChangeArrowheads="1"/>
            </p:cNvSpPr>
            <p:nvPr/>
          </p:nvSpPr>
          <p:spPr bwMode="auto">
            <a:xfrm>
              <a:off x="851" y="250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25" name="Rectangle 461"/>
            <p:cNvSpPr>
              <a:spLocks noChangeArrowheads="1"/>
            </p:cNvSpPr>
            <p:nvPr/>
          </p:nvSpPr>
          <p:spPr bwMode="auto">
            <a:xfrm>
              <a:off x="908" y="250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26" name="Rectangle 462"/>
            <p:cNvSpPr>
              <a:spLocks noChangeArrowheads="1"/>
            </p:cNvSpPr>
            <p:nvPr/>
          </p:nvSpPr>
          <p:spPr bwMode="auto">
            <a:xfrm>
              <a:off x="966" y="250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27" name="Rectangle 463"/>
            <p:cNvSpPr>
              <a:spLocks noChangeArrowheads="1"/>
            </p:cNvSpPr>
            <p:nvPr/>
          </p:nvSpPr>
          <p:spPr bwMode="auto">
            <a:xfrm>
              <a:off x="1024" y="250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28" name="Rectangle 464"/>
            <p:cNvSpPr>
              <a:spLocks noChangeArrowheads="1"/>
            </p:cNvSpPr>
            <p:nvPr/>
          </p:nvSpPr>
          <p:spPr bwMode="auto">
            <a:xfrm>
              <a:off x="1081" y="250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29" name="Rectangle 465"/>
            <p:cNvSpPr>
              <a:spLocks noChangeArrowheads="1"/>
            </p:cNvSpPr>
            <p:nvPr/>
          </p:nvSpPr>
          <p:spPr bwMode="auto">
            <a:xfrm>
              <a:off x="1139" y="250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30" name="Rectangle 466"/>
            <p:cNvSpPr>
              <a:spLocks noChangeArrowheads="1"/>
            </p:cNvSpPr>
            <p:nvPr/>
          </p:nvSpPr>
          <p:spPr bwMode="auto">
            <a:xfrm>
              <a:off x="1196" y="250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31" name="Rectangle 467"/>
            <p:cNvSpPr>
              <a:spLocks noChangeArrowheads="1"/>
            </p:cNvSpPr>
            <p:nvPr/>
          </p:nvSpPr>
          <p:spPr bwMode="auto">
            <a:xfrm>
              <a:off x="1254" y="250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32" name="Rectangle 468"/>
            <p:cNvSpPr>
              <a:spLocks noChangeArrowheads="1"/>
            </p:cNvSpPr>
            <p:nvPr/>
          </p:nvSpPr>
          <p:spPr bwMode="auto">
            <a:xfrm>
              <a:off x="1312" y="250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33" name="Rectangle 469"/>
            <p:cNvSpPr>
              <a:spLocks noChangeArrowheads="1"/>
            </p:cNvSpPr>
            <p:nvPr/>
          </p:nvSpPr>
          <p:spPr bwMode="auto">
            <a:xfrm>
              <a:off x="1369" y="250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34" name="Rectangle 470"/>
            <p:cNvSpPr>
              <a:spLocks noChangeArrowheads="1"/>
            </p:cNvSpPr>
            <p:nvPr/>
          </p:nvSpPr>
          <p:spPr bwMode="auto">
            <a:xfrm>
              <a:off x="1427" y="250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35" name="Rectangle 471"/>
            <p:cNvSpPr>
              <a:spLocks noChangeArrowheads="1"/>
            </p:cNvSpPr>
            <p:nvPr/>
          </p:nvSpPr>
          <p:spPr bwMode="auto">
            <a:xfrm>
              <a:off x="1484" y="250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36" name="Rectangle 472"/>
            <p:cNvSpPr>
              <a:spLocks noChangeArrowheads="1"/>
            </p:cNvSpPr>
            <p:nvPr/>
          </p:nvSpPr>
          <p:spPr bwMode="auto">
            <a:xfrm>
              <a:off x="1542" y="250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37" name="Rectangle 473"/>
            <p:cNvSpPr>
              <a:spLocks noChangeArrowheads="1"/>
            </p:cNvSpPr>
            <p:nvPr/>
          </p:nvSpPr>
          <p:spPr bwMode="auto">
            <a:xfrm>
              <a:off x="1599" y="250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38" name="Rectangle 474"/>
            <p:cNvSpPr>
              <a:spLocks noChangeArrowheads="1"/>
            </p:cNvSpPr>
            <p:nvPr/>
          </p:nvSpPr>
          <p:spPr bwMode="auto">
            <a:xfrm>
              <a:off x="1657" y="250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39" name="Rectangle 475"/>
            <p:cNvSpPr>
              <a:spLocks noChangeArrowheads="1"/>
            </p:cNvSpPr>
            <p:nvPr/>
          </p:nvSpPr>
          <p:spPr bwMode="auto">
            <a:xfrm>
              <a:off x="1715" y="250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40" name="Rectangle 476"/>
            <p:cNvSpPr>
              <a:spLocks noChangeArrowheads="1"/>
            </p:cNvSpPr>
            <p:nvPr/>
          </p:nvSpPr>
          <p:spPr bwMode="auto">
            <a:xfrm>
              <a:off x="1772" y="250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41" name="Rectangle 477"/>
            <p:cNvSpPr>
              <a:spLocks noChangeArrowheads="1"/>
            </p:cNvSpPr>
            <p:nvPr/>
          </p:nvSpPr>
          <p:spPr bwMode="auto">
            <a:xfrm>
              <a:off x="1830" y="250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42" name="Rectangle 478"/>
            <p:cNvSpPr>
              <a:spLocks noChangeArrowheads="1"/>
            </p:cNvSpPr>
            <p:nvPr/>
          </p:nvSpPr>
          <p:spPr bwMode="auto">
            <a:xfrm>
              <a:off x="1887" y="250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43" name="Rectangle 479"/>
            <p:cNvSpPr>
              <a:spLocks noChangeArrowheads="1"/>
            </p:cNvSpPr>
            <p:nvPr/>
          </p:nvSpPr>
          <p:spPr bwMode="auto">
            <a:xfrm>
              <a:off x="1945" y="250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44" name="Rectangle 480"/>
            <p:cNvSpPr>
              <a:spLocks noChangeArrowheads="1"/>
            </p:cNvSpPr>
            <p:nvPr/>
          </p:nvSpPr>
          <p:spPr bwMode="auto">
            <a:xfrm>
              <a:off x="2003" y="250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45" name="Rectangle 481"/>
            <p:cNvSpPr>
              <a:spLocks noChangeArrowheads="1"/>
            </p:cNvSpPr>
            <p:nvPr/>
          </p:nvSpPr>
          <p:spPr bwMode="auto">
            <a:xfrm>
              <a:off x="2060" y="250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46" name="Rectangle 482"/>
            <p:cNvSpPr>
              <a:spLocks noChangeArrowheads="1"/>
            </p:cNvSpPr>
            <p:nvPr/>
          </p:nvSpPr>
          <p:spPr bwMode="auto">
            <a:xfrm>
              <a:off x="2118" y="250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47" name="Rectangle 483"/>
            <p:cNvSpPr>
              <a:spLocks noChangeArrowheads="1"/>
            </p:cNvSpPr>
            <p:nvPr/>
          </p:nvSpPr>
          <p:spPr bwMode="auto">
            <a:xfrm>
              <a:off x="2175" y="250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48" name="Rectangle 484"/>
            <p:cNvSpPr>
              <a:spLocks noChangeArrowheads="1"/>
            </p:cNvSpPr>
            <p:nvPr/>
          </p:nvSpPr>
          <p:spPr bwMode="auto">
            <a:xfrm>
              <a:off x="390" y="256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49" name="Rectangle 485"/>
            <p:cNvSpPr>
              <a:spLocks noChangeArrowheads="1"/>
            </p:cNvSpPr>
            <p:nvPr/>
          </p:nvSpPr>
          <p:spPr bwMode="auto">
            <a:xfrm>
              <a:off x="448" y="256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50" name="Rectangle 486"/>
            <p:cNvSpPr>
              <a:spLocks noChangeArrowheads="1"/>
            </p:cNvSpPr>
            <p:nvPr/>
          </p:nvSpPr>
          <p:spPr bwMode="auto">
            <a:xfrm>
              <a:off x="505" y="256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51" name="Rectangle 487"/>
            <p:cNvSpPr>
              <a:spLocks noChangeArrowheads="1"/>
            </p:cNvSpPr>
            <p:nvPr/>
          </p:nvSpPr>
          <p:spPr bwMode="auto">
            <a:xfrm>
              <a:off x="563" y="256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52" name="Rectangle 488"/>
            <p:cNvSpPr>
              <a:spLocks noChangeArrowheads="1"/>
            </p:cNvSpPr>
            <p:nvPr/>
          </p:nvSpPr>
          <p:spPr bwMode="auto">
            <a:xfrm>
              <a:off x="620" y="256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53" name="Rectangle 489"/>
            <p:cNvSpPr>
              <a:spLocks noChangeArrowheads="1"/>
            </p:cNvSpPr>
            <p:nvPr/>
          </p:nvSpPr>
          <p:spPr bwMode="auto">
            <a:xfrm>
              <a:off x="678" y="256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54" name="Rectangle 490"/>
            <p:cNvSpPr>
              <a:spLocks noChangeArrowheads="1"/>
            </p:cNvSpPr>
            <p:nvPr/>
          </p:nvSpPr>
          <p:spPr bwMode="auto">
            <a:xfrm>
              <a:off x="736" y="256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55" name="Rectangle 491"/>
            <p:cNvSpPr>
              <a:spLocks noChangeArrowheads="1"/>
            </p:cNvSpPr>
            <p:nvPr/>
          </p:nvSpPr>
          <p:spPr bwMode="auto">
            <a:xfrm>
              <a:off x="793" y="256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56" name="Rectangle 492"/>
            <p:cNvSpPr>
              <a:spLocks noChangeArrowheads="1"/>
            </p:cNvSpPr>
            <p:nvPr/>
          </p:nvSpPr>
          <p:spPr bwMode="auto">
            <a:xfrm>
              <a:off x="851" y="256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57" name="Rectangle 493"/>
            <p:cNvSpPr>
              <a:spLocks noChangeArrowheads="1"/>
            </p:cNvSpPr>
            <p:nvPr/>
          </p:nvSpPr>
          <p:spPr bwMode="auto">
            <a:xfrm>
              <a:off x="908" y="256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58" name="Rectangle 494"/>
            <p:cNvSpPr>
              <a:spLocks noChangeArrowheads="1"/>
            </p:cNvSpPr>
            <p:nvPr/>
          </p:nvSpPr>
          <p:spPr bwMode="auto">
            <a:xfrm>
              <a:off x="966" y="256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59" name="Rectangle 495"/>
            <p:cNvSpPr>
              <a:spLocks noChangeArrowheads="1"/>
            </p:cNvSpPr>
            <p:nvPr/>
          </p:nvSpPr>
          <p:spPr bwMode="auto">
            <a:xfrm>
              <a:off x="1024" y="256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60" name="Rectangle 496"/>
            <p:cNvSpPr>
              <a:spLocks noChangeArrowheads="1"/>
            </p:cNvSpPr>
            <p:nvPr/>
          </p:nvSpPr>
          <p:spPr bwMode="auto">
            <a:xfrm>
              <a:off x="1081" y="256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61" name="Rectangle 497"/>
            <p:cNvSpPr>
              <a:spLocks noChangeArrowheads="1"/>
            </p:cNvSpPr>
            <p:nvPr/>
          </p:nvSpPr>
          <p:spPr bwMode="auto">
            <a:xfrm>
              <a:off x="1139" y="256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62" name="Rectangle 498"/>
            <p:cNvSpPr>
              <a:spLocks noChangeArrowheads="1"/>
            </p:cNvSpPr>
            <p:nvPr/>
          </p:nvSpPr>
          <p:spPr bwMode="auto">
            <a:xfrm>
              <a:off x="1196" y="256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63" name="Rectangle 499"/>
            <p:cNvSpPr>
              <a:spLocks noChangeArrowheads="1"/>
            </p:cNvSpPr>
            <p:nvPr/>
          </p:nvSpPr>
          <p:spPr bwMode="auto">
            <a:xfrm>
              <a:off x="1254" y="256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64" name="Rectangle 500"/>
            <p:cNvSpPr>
              <a:spLocks noChangeArrowheads="1"/>
            </p:cNvSpPr>
            <p:nvPr/>
          </p:nvSpPr>
          <p:spPr bwMode="auto">
            <a:xfrm>
              <a:off x="1312" y="256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65" name="Rectangle 501"/>
            <p:cNvSpPr>
              <a:spLocks noChangeArrowheads="1"/>
            </p:cNvSpPr>
            <p:nvPr/>
          </p:nvSpPr>
          <p:spPr bwMode="auto">
            <a:xfrm>
              <a:off x="1369" y="256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66" name="Rectangle 502"/>
            <p:cNvSpPr>
              <a:spLocks noChangeArrowheads="1"/>
            </p:cNvSpPr>
            <p:nvPr/>
          </p:nvSpPr>
          <p:spPr bwMode="auto">
            <a:xfrm>
              <a:off x="1427" y="256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67" name="Rectangle 503"/>
            <p:cNvSpPr>
              <a:spLocks noChangeArrowheads="1"/>
            </p:cNvSpPr>
            <p:nvPr/>
          </p:nvSpPr>
          <p:spPr bwMode="auto">
            <a:xfrm>
              <a:off x="1484" y="256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68" name="Rectangle 504"/>
            <p:cNvSpPr>
              <a:spLocks noChangeArrowheads="1"/>
            </p:cNvSpPr>
            <p:nvPr/>
          </p:nvSpPr>
          <p:spPr bwMode="auto">
            <a:xfrm>
              <a:off x="1542" y="256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69" name="Rectangle 505"/>
            <p:cNvSpPr>
              <a:spLocks noChangeArrowheads="1"/>
            </p:cNvSpPr>
            <p:nvPr/>
          </p:nvSpPr>
          <p:spPr bwMode="auto">
            <a:xfrm>
              <a:off x="1599" y="256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70" name="Rectangle 506"/>
            <p:cNvSpPr>
              <a:spLocks noChangeArrowheads="1"/>
            </p:cNvSpPr>
            <p:nvPr/>
          </p:nvSpPr>
          <p:spPr bwMode="auto">
            <a:xfrm>
              <a:off x="1657" y="256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71" name="Rectangle 507"/>
            <p:cNvSpPr>
              <a:spLocks noChangeArrowheads="1"/>
            </p:cNvSpPr>
            <p:nvPr/>
          </p:nvSpPr>
          <p:spPr bwMode="auto">
            <a:xfrm>
              <a:off x="1715" y="256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72" name="Rectangle 508"/>
            <p:cNvSpPr>
              <a:spLocks noChangeArrowheads="1"/>
            </p:cNvSpPr>
            <p:nvPr/>
          </p:nvSpPr>
          <p:spPr bwMode="auto">
            <a:xfrm>
              <a:off x="1772" y="256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73" name="Rectangle 509"/>
            <p:cNvSpPr>
              <a:spLocks noChangeArrowheads="1"/>
            </p:cNvSpPr>
            <p:nvPr/>
          </p:nvSpPr>
          <p:spPr bwMode="auto">
            <a:xfrm>
              <a:off x="1830" y="256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74" name="Rectangle 510"/>
            <p:cNvSpPr>
              <a:spLocks noChangeArrowheads="1"/>
            </p:cNvSpPr>
            <p:nvPr/>
          </p:nvSpPr>
          <p:spPr bwMode="auto">
            <a:xfrm>
              <a:off x="1887" y="256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75" name="Rectangle 511"/>
            <p:cNvSpPr>
              <a:spLocks noChangeArrowheads="1"/>
            </p:cNvSpPr>
            <p:nvPr/>
          </p:nvSpPr>
          <p:spPr bwMode="auto">
            <a:xfrm>
              <a:off x="1945" y="256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76" name="Rectangle 512"/>
            <p:cNvSpPr>
              <a:spLocks noChangeArrowheads="1"/>
            </p:cNvSpPr>
            <p:nvPr/>
          </p:nvSpPr>
          <p:spPr bwMode="auto">
            <a:xfrm>
              <a:off x="2003" y="256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77" name="Rectangle 513"/>
            <p:cNvSpPr>
              <a:spLocks noChangeArrowheads="1"/>
            </p:cNvSpPr>
            <p:nvPr/>
          </p:nvSpPr>
          <p:spPr bwMode="auto">
            <a:xfrm>
              <a:off x="2060" y="256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78" name="Rectangle 514"/>
            <p:cNvSpPr>
              <a:spLocks noChangeArrowheads="1"/>
            </p:cNvSpPr>
            <p:nvPr/>
          </p:nvSpPr>
          <p:spPr bwMode="auto">
            <a:xfrm>
              <a:off x="2118" y="256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79" name="Rectangle 515"/>
            <p:cNvSpPr>
              <a:spLocks noChangeArrowheads="1"/>
            </p:cNvSpPr>
            <p:nvPr/>
          </p:nvSpPr>
          <p:spPr bwMode="auto">
            <a:xfrm>
              <a:off x="2175" y="256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80" name="Rectangle 516"/>
            <p:cNvSpPr>
              <a:spLocks noChangeArrowheads="1"/>
            </p:cNvSpPr>
            <p:nvPr/>
          </p:nvSpPr>
          <p:spPr bwMode="auto">
            <a:xfrm>
              <a:off x="390" y="262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81" name="Rectangle 517"/>
            <p:cNvSpPr>
              <a:spLocks noChangeArrowheads="1"/>
            </p:cNvSpPr>
            <p:nvPr/>
          </p:nvSpPr>
          <p:spPr bwMode="auto">
            <a:xfrm>
              <a:off x="448" y="262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82" name="Rectangle 518"/>
            <p:cNvSpPr>
              <a:spLocks noChangeArrowheads="1"/>
            </p:cNvSpPr>
            <p:nvPr/>
          </p:nvSpPr>
          <p:spPr bwMode="auto">
            <a:xfrm>
              <a:off x="505" y="262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83" name="Rectangle 519"/>
            <p:cNvSpPr>
              <a:spLocks noChangeArrowheads="1"/>
            </p:cNvSpPr>
            <p:nvPr/>
          </p:nvSpPr>
          <p:spPr bwMode="auto">
            <a:xfrm>
              <a:off x="563" y="262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84" name="Rectangle 520"/>
            <p:cNvSpPr>
              <a:spLocks noChangeArrowheads="1"/>
            </p:cNvSpPr>
            <p:nvPr/>
          </p:nvSpPr>
          <p:spPr bwMode="auto">
            <a:xfrm>
              <a:off x="620" y="262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85" name="Rectangle 521"/>
            <p:cNvSpPr>
              <a:spLocks noChangeArrowheads="1"/>
            </p:cNvSpPr>
            <p:nvPr/>
          </p:nvSpPr>
          <p:spPr bwMode="auto">
            <a:xfrm>
              <a:off x="678" y="262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86" name="Rectangle 522"/>
            <p:cNvSpPr>
              <a:spLocks noChangeArrowheads="1"/>
            </p:cNvSpPr>
            <p:nvPr/>
          </p:nvSpPr>
          <p:spPr bwMode="auto">
            <a:xfrm>
              <a:off x="736" y="262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87" name="Rectangle 523"/>
            <p:cNvSpPr>
              <a:spLocks noChangeArrowheads="1"/>
            </p:cNvSpPr>
            <p:nvPr/>
          </p:nvSpPr>
          <p:spPr bwMode="auto">
            <a:xfrm>
              <a:off x="793" y="262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88" name="Rectangle 524"/>
            <p:cNvSpPr>
              <a:spLocks noChangeArrowheads="1"/>
            </p:cNvSpPr>
            <p:nvPr/>
          </p:nvSpPr>
          <p:spPr bwMode="auto">
            <a:xfrm>
              <a:off x="851" y="262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89" name="Rectangle 525"/>
            <p:cNvSpPr>
              <a:spLocks noChangeArrowheads="1"/>
            </p:cNvSpPr>
            <p:nvPr/>
          </p:nvSpPr>
          <p:spPr bwMode="auto">
            <a:xfrm>
              <a:off x="908" y="262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90" name="Rectangle 526"/>
            <p:cNvSpPr>
              <a:spLocks noChangeArrowheads="1"/>
            </p:cNvSpPr>
            <p:nvPr/>
          </p:nvSpPr>
          <p:spPr bwMode="auto">
            <a:xfrm>
              <a:off x="966" y="262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91" name="Rectangle 527"/>
            <p:cNvSpPr>
              <a:spLocks noChangeArrowheads="1"/>
            </p:cNvSpPr>
            <p:nvPr/>
          </p:nvSpPr>
          <p:spPr bwMode="auto">
            <a:xfrm>
              <a:off x="1024" y="262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92" name="Rectangle 528"/>
            <p:cNvSpPr>
              <a:spLocks noChangeArrowheads="1"/>
            </p:cNvSpPr>
            <p:nvPr/>
          </p:nvSpPr>
          <p:spPr bwMode="auto">
            <a:xfrm>
              <a:off x="1081" y="262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93" name="Rectangle 529"/>
            <p:cNvSpPr>
              <a:spLocks noChangeArrowheads="1"/>
            </p:cNvSpPr>
            <p:nvPr/>
          </p:nvSpPr>
          <p:spPr bwMode="auto">
            <a:xfrm>
              <a:off x="1139" y="262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94" name="Rectangle 530"/>
            <p:cNvSpPr>
              <a:spLocks noChangeArrowheads="1"/>
            </p:cNvSpPr>
            <p:nvPr/>
          </p:nvSpPr>
          <p:spPr bwMode="auto">
            <a:xfrm>
              <a:off x="1196" y="262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95" name="Rectangle 531"/>
            <p:cNvSpPr>
              <a:spLocks noChangeArrowheads="1"/>
            </p:cNvSpPr>
            <p:nvPr/>
          </p:nvSpPr>
          <p:spPr bwMode="auto">
            <a:xfrm>
              <a:off x="1254" y="262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96" name="Rectangle 532"/>
            <p:cNvSpPr>
              <a:spLocks noChangeArrowheads="1"/>
            </p:cNvSpPr>
            <p:nvPr/>
          </p:nvSpPr>
          <p:spPr bwMode="auto">
            <a:xfrm>
              <a:off x="1312" y="262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97" name="Rectangle 533"/>
            <p:cNvSpPr>
              <a:spLocks noChangeArrowheads="1"/>
            </p:cNvSpPr>
            <p:nvPr/>
          </p:nvSpPr>
          <p:spPr bwMode="auto">
            <a:xfrm>
              <a:off x="1369" y="262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98" name="Rectangle 534"/>
            <p:cNvSpPr>
              <a:spLocks noChangeArrowheads="1"/>
            </p:cNvSpPr>
            <p:nvPr/>
          </p:nvSpPr>
          <p:spPr bwMode="auto">
            <a:xfrm>
              <a:off x="1427" y="262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799" name="Rectangle 535"/>
            <p:cNvSpPr>
              <a:spLocks noChangeArrowheads="1"/>
            </p:cNvSpPr>
            <p:nvPr/>
          </p:nvSpPr>
          <p:spPr bwMode="auto">
            <a:xfrm>
              <a:off x="1484" y="262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00" name="Rectangle 536"/>
            <p:cNvSpPr>
              <a:spLocks noChangeArrowheads="1"/>
            </p:cNvSpPr>
            <p:nvPr/>
          </p:nvSpPr>
          <p:spPr bwMode="auto">
            <a:xfrm>
              <a:off x="1542" y="262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01" name="Rectangle 537"/>
            <p:cNvSpPr>
              <a:spLocks noChangeArrowheads="1"/>
            </p:cNvSpPr>
            <p:nvPr/>
          </p:nvSpPr>
          <p:spPr bwMode="auto">
            <a:xfrm>
              <a:off x="1599" y="262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02" name="Rectangle 538"/>
            <p:cNvSpPr>
              <a:spLocks noChangeArrowheads="1"/>
            </p:cNvSpPr>
            <p:nvPr/>
          </p:nvSpPr>
          <p:spPr bwMode="auto">
            <a:xfrm>
              <a:off x="1657" y="262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03" name="Rectangle 539"/>
            <p:cNvSpPr>
              <a:spLocks noChangeArrowheads="1"/>
            </p:cNvSpPr>
            <p:nvPr/>
          </p:nvSpPr>
          <p:spPr bwMode="auto">
            <a:xfrm>
              <a:off x="1715" y="262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04" name="Rectangle 540"/>
            <p:cNvSpPr>
              <a:spLocks noChangeArrowheads="1"/>
            </p:cNvSpPr>
            <p:nvPr/>
          </p:nvSpPr>
          <p:spPr bwMode="auto">
            <a:xfrm>
              <a:off x="1772" y="262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05" name="Rectangle 541"/>
            <p:cNvSpPr>
              <a:spLocks noChangeArrowheads="1"/>
            </p:cNvSpPr>
            <p:nvPr/>
          </p:nvSpPr>
          <p:spPr bwMode="auto">
            <a:xfrm>
              <a:off x="1830" y="262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06" name="Rectangle 542"/>
            <p:cNvSpPr>
              <a:spLocks noChangeArrowheads="1"/>
            </p:cNvSpPr>
            <p:nvPr/>
          </p:nvSpPr>
          <p:spPr bwMode="auto">
            <a:xfrm>
              <a:off x="1887" y="262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07" name="Rectangle 543"/>
            <p:cNvSpPr>
              <a:spLocks noChangeArrowheads="1"/>
            </p:cNvSpPr>
            <p:nvPr/>
          </p:nvSpPr>
          <p:spPr bwMode="auto">
            <a:xfrm>
              <a:off x="1945" y="262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08" name="Rectangle 544"/>
            <p:cNvSpPr>
              <a:spLocks noChangeArrowheads="1"/>
            </p:cNvSpPr>
            <p:nvPr/>
          </p:nvSpPr>
          <p:spPr bwMode="auto">
            <a:xfrm>
              <a:off x="2003" y="262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09" name="Rectangle 545"/>
            <p:cNvSpPr>
              <a:spLocks noChangeArrowheads="1"/>
            </p:cNvSpPr>
            <p:nvPr/>
          </p:nvSpPr>
          <p:spPr bwMode="auto">
            <a:xfrm>
              <a:off x="2060" y="262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10" name="Rectangle 546"/>
            <p:cNvSpPr>
              <a:spLocks noChangeArrowheads="1"/>
            </p:cNvSpPr>
            <p:nvPr/>
          </p:nvSpPr>
          <p:spPr bwMode="auto">
            <a:xfrm>
              <a:off x="2118" y="262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11" name="Rectangle 547"/>
            <p:cNvSpPr>
              <a:spLocks noChangeArrowheads="1"/>
            </p:cNvSpPr>
            <p:nvPr/>
          </p:nvSpPr>
          <p:spPr bwMode="auto">
            <a:xfrm>
              <a:off x="2175" y="262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12" name="Rectangle 548"/>
            <p:cNvSpPr>
              <a:spLocks noChangeArrowheads="1"/>
            </p:cNvSpPr>
            <p:nvPr/>
          </p:nvSpPr>
          <p:spPr bwMode="auto">
            <a:xfrm>
              <a:off x="390" y="267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13" name="Rectangle 549"/>
            <p:cNvSpPr>
              <a:spLocks noChangeArrowheads="1"/>
            </p:cNvSpPr>
            <p:nvPr/>
          </p:nvSpPr>
          <p:spPr bwMode="auto">
            <a:xfrm>
              <a:off x="448" y="267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14" name="Rectangle 550"/>
            <p:cNvSpPr>
              <a:spLocks noChangeArrowheads="1"/>
            </p:cNvSpPr>
            <p:nvPr/>
          </p:nvSpPr>
          <p:spPr bwMode="auto">
            <a:xfrm>
              <a:off x="505" y="267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15" name="Rectangle 551"/>
            <p:cNvSpPr>
              <a:spLocks noChangeArrowheads="1"/>
            </p:cNvSpPr>
            <p:nvPr/>
          </p:nvSpPr>
          <p:spPr bwMode="auto">
            <a:xfrm>
              <a:off x="563" y="267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16" name="Rectangle 552"/>
            <p:cNvSpPr>
              <a:spLocks noChangeArrowheads="1"/>
            </p:cNvSpPr>
            <p:nvPr/>
          </p:nvSpPr>
          <p:spPr bwMode="auto">
            <a:xfrm>
              <a:off x="620" y="267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17" name="Rectangle 553"/>
            <p:cNvSpPr>
              <a:spLocks noChangeArrowheads="1"/>
            </p:cNvSpPr>
            <p:nvPr/>
          </p:nvSpPr>
          <p:spPr bwMode="auto">
            <a:xfrm>
              <a:off x="678" y="267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18" name="Rectangle 554"/>
            <p:cNvSpPr>
              <a:spLocks noChangeArrowheads="1"/>
            </p:cNvSpPr>
            <p:nvPr/>
          </p:nvSpPr>
          <p:spPr bwMode="auto">
            <a:xfrm>
              <a:off x="736" y="267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19" name="Rectangle 555"/>
            <p:cNvSpPr>
              <a:spLocks noChangeArrowheads="1"/>
            </p:cNvSpPr>
            <p:nvPr/>
          </p:nvSpPr>
          <p:spPr bwMode="auto">
            <a:xfrm>
              <a:off x="793" y="267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20" name="Rectangle 556"/>
            <p:cNvSpPr>
              <a:spLocks noChangeArrowheads="1"/>
            </p:cNvSpPr>
            <p:nvPr/>
          </p:nvSpPr>
          <p:spPr bwMode="auto">
            <a:xfrm>
              <a:off x="851" y="267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21" name="Rectangle 557"/>
            <p:cNvSpPr>
              <a:spLocks noChangeArrowheads="1"/>
            </p:cNvSpPr>
            <p:nvPr/>
          </p:nvSpPr>
          <p:spPr bwMode="auto">
            <a:xfrm>
              <a:off x="908" y="267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22" name="Rectangle 558"/>
            <p:cNvSpPr>
              <a:spLocks noChangeArrowheads="1"/>
            </p:cNvSpPr>
            <p:nvPr/>
          </p:nvSpPr>
          <p:spPr bwMode="auto">
            <a:xfrm>
              <a:off x="966" y="267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23" name="Rectangle 559"/>
            <p:cNvSpPr>
              <a:spLocks noChangeArrowheads="1"/>
            </p:cNvSpPr>
            <p:nvPr/>
          </p:nvSpPr>
          <p:spPr bwMode="auto">
            <a:xfrm>
              <a:off x="1024" y="267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24" name="Rectangle 560"/>
            <p:cNvSpPr>
              <a:spLocks noChangeArrowheads="1"/>
            </p:cNvSpPr>
            <p:nvPr/>
          </p:nvSpPr>
          <p:spPr bwMode="auto">
            <a:xfrm>
              <a:off x="1081" y="267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25" name="Rectangle 561"/>
            <p:cNvSpPr>
              <a:spLocks noChangeArrowheads="1"/>
            </p:cNvSpPr>
            <p:nvPr/>
          </p:nvSpPr>
          <p:spPr bwMode="auto">
            <a:xfrm>
              <a:off x="1139" y="267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26" name="Rectangle 562"/>
            <p:cNvSpPr>
              <a:spLocks noChangeArrowheads="1"/>
            </p:cNvSpPr>
            <p:nvPr/>
          </p:nvSpPr>
          <p:spPr bwMode="auto">
            <a:xfrm>
              <a:off x="1196" y="267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27" name="Rectangle 563"/>
            <p:cNvSpPr>
              <a:spLocks noChangeArrowheads="1"/>
            </p:cNvSpPr>
            <p:nvPr/>
          </p:nvSpPr>
          <p:spPr bwMode="auto">
            <a:xfrm>
              <a:off x="1254" y="267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28" name="Rectangle 564"/>
            <p:cNvSpPr>
              <a:spLocks noChangeArrowheads="1"/>
            </p:cNvSpPr>
            <p:nvPr/>
          </p:nvSpPr>
          <p:spPr bwMode="auto">
            <a:xfrm>
              <a:off x="1312" y="267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29" name="Rectangle 565"/>
            <p:cNvSpPr>
              <a:spLocks noChangeArrowheads="1"/>
            </p:cNvSpPr>
            <p:nvPr/>
          </p:nvSpPr>
          <p:spPr bwMode="auto">
            <a:xfrm>
              <a:off x="1369" y="267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30" name="Rectangle 566"/>
            <p:cNvSpPr>
              <a:spLocks noChangeArrowheads="1"/>
            </p:cNvSpPr>
            <p:nvPr/>
          </p:nvSpPr>
          <p:spPr bwMode="auto">
            <a:xfrm>
              <a:off x="1427" y="267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31" name="Rectangle 567"/>
            <p:cNvSpPr>
              <a:spLocks noChangeArrowheads="1"/>
            </p:cNvSpPr>
            <p:nvPr/>
          </p:nvSpPr>
          <p:spPr bwMode="auto">
            <a:xfrm>
              <a:off x="1484" y="267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32" name="Rectangle 568"/>
            <p:cNvSpPr>
              <a:spLocks noChangeArrowheads="1"/>
            </p:cNvSpPr>
            <p:nvPr/>
          </p:nvSpPr>
          <p:spPr bwMode="auto">
            <a:xfrm>
              <a:off x="1542" y="267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33" name="Rectangle 569"/>
            <p:cNvSpPr>
              <a:spLocks noChangeArrowheads="1"/>
            </p:cNvSpPr>
            <p:nvPr/>
          </p:nvSpPr>
          <p:spPr bwMode="auto">
            <a:xfrm>
              <a:off x="1599" y="267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34" name="Rectangle 570"/>
            <p:cNvSpPr>
              <a:spLocks noChangeArrowheads="1"/>
            </p:cNvSpPr>
            <p:nvPr/>
          </p:nvSpPr>
          <p:spPr bwMode="auto">
            <a:xfrm>
              <a:off x="1657" y="267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35" name="Rectangle 571"/>
            <p:cNvSpPr>
              <a:spLocks noChangeArrowheads="1"/>
            </p:cNvSpPr>
            <p:nvPr/>
          </p:nvSpPr>
          <p:spPr bwMode="auto">
            <a:xfrm>
              <a:off x="1715" y="267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36" name="Rectangle 572"/>
            <p:cNvSpPr>
              <a:spLocks noChangeArrowheads="1"/>
            </p:cNvSpPr>
            <p:nvPr/>
          </p:nvSpPr>
          <p:spPr bwMode="auto">
            <a:xfrm>
              <a:off x="1772" y="267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37" name="Rectangle 573"/>
            <p:cNvSpPr>
              <a:spLocks noChangeArrowheads="1"/>
            </p:cNvSpPr>
            <p:nvPr/>
          </p:nvSpPr>
          <p:spPr bwMode="auto">
            <a:xfrm>
              <a:off x="1830" y="267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38" name="Rectangle 574"/>
            <p:cNvSpPr>
              <a:spLocks noChangeArrowheads="1"/>
            </p:cNvSpPr>
            <p:nvPr/>
          </p:nvSpPr>
          <p:spPr bwMode="auto">
            <a:xfrm>
              <a:off x="1887" y="267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39" name="Rectangle 575"/>
            <p:cNvSpPr>
              <a:spLocks noChangeArrowheads="1"/>
            </p:cNvSpPr>
            <p:nvPr/>
          </p:nvSpPr>
          <p:spPr bwMode="auto">
            <a:xfrm>
              <a:off x="1945" y="267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40" name="Rectangle 576"/>
            <p:cNvSpPr>
              <a:spLocks noChangeArrowheads="1"/>
            </p:cNvSpPr>
            <p:nvPr/>
          </p:nvSpPr>
          <p:spPr bwMode="auto">
            <a:xfrm>
              <a:off x="2003" y="267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41" name="Rectangle 577"/>
            <p:cNvSpPr>
              <a:spLocks noChangeArrowheads="1"/>
            </p:cNvSpPr>
            <p:nvPr/>
          </p:nvSpPr>
          <p:spPr bwMode="auto">
            <a:xfrm>
              <a:off x="2060" y="267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42" name="Rectangle 578"/>
            <p:cNvSpPr>
              <a:spLocks noChangeArrowheads="1"/>
            </p:cNvSpPr>
            <p:nvPr/>
          </p:nvSpPr>
          <p:spPr bwMode="auto">
            <a:xfrm>
              <a:off x="2118" y="267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43" name="Rectangle 579"/>
            <p:cNvSpPr>
              <a:spLocks noChangeArrowheads="1"/>
            </p:cNvSpPr>
            <p:nvPr/>
          </p:nvSpPr>
          <p:spPr bwMode="auto">
            <a:xfrm>
              <a:off x="2175" y="267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44" name="Rectangle 580"/>
            <p:cNvSpPr>
              <a:spLocks noChangeArrowheads="1"/>
            </p:cNvSpPr>
            <p:nvPr/>
          </p:nvSpPr>
          <p:spPr bwMode="auto">
            <a:xfrm>
              <a:off x="390" y="2736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45" name="Rectangle 581"/>
            <p:cNvSpPr>
              <a:spLocks noChangeArrowheads="1"/>
            </p:cNvSpPr>
            <p:nvPr/>
          </p:nvSpPr>
          <p:spPr bwMode="auto">
            <a:xfrm>
              <a:off x="448" y="2736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46" name="Rectangle 582"/>
            <p:cNvSpPr>
              <a:spLocks noChangeArrowheads="1"/>
            </p:cNvSpPr>
            <p:nvPr/>
          </p:nvSpPr>
          <p:spPr bwMode="auto">
            <a:xfrm>
              <a:off x="505" y="2736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47" name="Rectangle 583"/>
            <p:cNvSpPr>
              <a:spLocks noChangeArrowheads="1"/>
            </p:cNvSpPr>
            <p:nvPr/>
          </p:nvSpPr>
          <p:spPr bwMode="auto">
            <a:xfrm>
              <a:off x="563" y="2736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48" name="Rectangle 584"/>
            <p:cNvSpPr>
              <a:spLocks noChangeArrowheads="1"/>
            </p:cNvSpPr>
            <p:nvPr/>
          </p:nvSpPr>
          <p:spPr bwMode="auto">
            <a:xfrm>
              <a:off x="620" y="2736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49" name="Rectangle 585"/>
            <p:cNvSpPr>
              <a:spLocks noChangeArrowheads="1"/>
            </p:cNvSpPr>
            <p:nvPr/>
          </p:nvSpPr>
          <p:spPr bwMode="auto">
            <a:xfrm>
              <a:off x="678" y="2736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50" name="Rectangle 586"/>
            <p:cNvSpPr>
              <a:spLocks noChangeArrowheads="1"/>
            </p:cNvSpPr>
            <p:nvPr/>
          </p:nvSpPr>
          <p:spPr bwMode="auto">
            <a:xfrm>
              <a:off x="736" y="2736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51" name="Rectangle 587"/>
            <p:cNvSpPr>
              <a:spLocks noChangeArrowheads="1"/>
            </p:cNvSpPr>
            <p:nvPr/>
          </p:nvSpPr>
          <p:spPr bwMode="auto">
            <a:xfrm>
              <a:off x="793" y="2736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52" name="Rectangle 588"/>
            <p:cNvSpPr>
              <a:spLocks noChangeArrowheads="1"/>
            </p:cNvSpPr>
            <p:nvPr/>
          </p:nvSpPr>
          <p:spPr bwMode="auto">
            <a:xfrm>
              <a:off x="851" y="2736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53" name="Rectangle 589"/>
            <p:cNvSpPr>
              <a:spLocks noChangeArrowheads="1"/>
            </p:cNvSpPr>
            <p:nvPr/>
          </p:nvSpPr>
          <p:spPr bwMode="auto">
            <a:xfrm>
              <a:off x="908" y="2736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54" name="Rectangle 590"/>
            <p:cNvSpPr>
              <a:spLocks noChangeArrowheads="1"/>
            </p:cNvSpPr>
            <p:nvPr/>
          </p:nvSpPr>
          <p:spPr bwMode="auto">
            <a:xfrm>
              <a:off x="966" y="2736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55" name="Rectangle 591"/>
            <p:cNvSpPr>
              <a:spLocks noChangeArrowheads="1"/>
            </p:cNvSpPr>
            <p:nvPr/>
          </p:nvSpPr>
          <p:spPr bwMode="auto">
            <a:xfrm>
              <a:off x="1024" y="2736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56" name="Rectangle 592"/>
            <p:cNvSpPr>
              <a:spLocks noChangeArrowheads="1"/>
            </p:cNvSpPr>
            <p:nvPr/>
          </p:nvSpPr>
          <p:spPr bwMode="auto">
            <a:xfrm>
              <a:off x="1081" y="2736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57" name="Rectangle 593"/>
            <p:cNvSpPr>
              <a:spLocks noChangeArrowheads="1"/>
            </p:cNvSpPr>
            <p:nvPr/>
          </p:nvSpPr>
          <p:spPr bwMode="auto">
            <a:xfrm>
              <a:off x="1139" y="2736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58" name="Rectangle 594"/>
            <p:cNvSpPr>
              <a:spLocks noChangeArrowheads="1"/>
            </p:cNvSpPr>
            <p:nvPr/>
          </p:nvSpPr>
          <p:spPr bwMode="auto">
            <a:xfrm>
              <a:off x="1196" y="2736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59" name="Rectangle 595"/>
            <p:cNvSpPr>
              <a:spLocks noChangeArrowheads="1"/>
            </p:cNvSpPr>
            <p:nvPr/>
          </p:nvSpPr>
          <p:spPr bwMode="auto">
            <a:xfrm>
              <a:off x="1254" y="2736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60" name="Rectangle 596"/>
            <p:cNvSpPr>
              <a:spLocks noChangeArrowheads="1"/>
            </p:cNvSpPr>
            <p:nvPr/>
          </p:nvSpPr>
          <p:spPr bwMode="auto">
            <a:xfrm>
              <a:off x="1312" y="2736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61" name="Rectangle 597"/>
            <p:cNvSpPr>
              <a:spLocks noChangeArrowheads="1"/>
            </p:cNvSpPr>
            <p:nvPr/>
          </p:nvSpPr>
          <p:spPr bwMode="auto">
            <a:xfrm>
              <a:off x="1369" y="2736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62" name="Rectangle 598"/>
            <p:cNvSpPr>
              <a:spLocks noChangeArrowheads="1"/>
            </p:cNvSpPr>
            <p:nvPr/>
          </p:nvSpPr>
          <p:spPr bwMode="auto">
            <a:xfrm>
              <a:off x="1427" y="2736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63" name="Rectangle 599"/>
            <p:cNvSpPr>
              <a:spLocks noChangeArrowheads="1"/>
            </p:cNvSpPr>
            <p:nvPr/>
          </p:nvSpPr>
          <p:spPr bwMode="auto">
            <a:xfrm>
              <a:off x="1484" y="2736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64" name="Rectangle 600"/>
            <p:cNvSpPr>
              <a:spLocks noChangeArrowheads="1"/>
            </p:cNvSpPr>
            <p:nvPr/>
          </p:nvSpPr>
          <p:spPr bwMode="auto">
            <a:xfrm>
              <a:off x="1542" y="2736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65" name="Rectangle 601"/>
            <p:cNvSpPr>
              <a:spLocks noChangeArrowheads="1"/>
            </p:cNvSpPr>
            <p:nvPr/>
          </p:nvSpPr>
          <p:spPr bwMode="auto">
            <a:xfrm>
              <a:off x="1599" y="2736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66" name="Rectangle 602"/>
            <p:cNvSpPr>
              <a:spLocks noChangeArrowheads="1"/>
            </p:cNvSpPr>
            <p:nvPr/>
          </p:nvSpPr>
          <p:spPr bwMode="auto">
            <a:xfrm>
              <a:off x="1657" y="2736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67" name="Rectangle 603"/>
            <p:cNvSpPr>
              <a:spLocks noChangeArrowheads="1"/>
            </p:cNvSpPr>
            <p:nvPr/>
          </p:nvSpPr>
          <p:spPr bwMode="auto">
            <a:xfrm>
              <a:off x="1715" y="2736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68" name="Rectangle 604"/>
            <p:cNvSpPr>
              <a:spLocks noChangeArrowheads="1"/>
            </p:cNvSpPr>
            <p:nvPr/>
          </p:nvSpPr>
          <p:spPr bwMode="auto">
            <a:xfrm>
              <a:off x="1772" y="2736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69" name="Rectangle 605"/>
            <p:cNvSpPr>
              <a:spLocks noChangeArrowheads="1"/>
            </p:cNvSpPr>
            <p:nvPr/>
          </p:nvSpPr>
          <p:spPr bwMode="auto">
            <a:xfrm>
              <a:off x="1830" y="2736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70" name="Rectangle 606"/>
            <p:cNvSpPr>
              <a:spLocks noChangeArrowheads="1"/>
            </p:cNvSpPr>
            <p:nvPr/>
          </p:nvSpPr>
          <p:spPr bwMode="auto">
            <a:xfrm>
              <a:off x="1887" y="2736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71" name="Rectangle 607"/>
            <p:cNvSpPr>
              <a:spLocks noChangeArrowheads="1"/>
            </p:cNvSpPr>
            <p:nvPr/>
          </p:nvSpPr>
          <p:spPr bwMode="auto">
            <a:xfrm>
              <a:off x="1945" y="2736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72" name="Rectangle 608"/>
            <p:cNvSpPr>
              <a:spLocks noChangeArrowheads="1"/>
            </p:cNvSpPr>
            <p:nvPr/>
          </p:nvSpPr>
          <p:spPr bwMode="auto">
            <a:xfrm>
              <a:off x="2003" y="2736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73" name="Rectangle 609"/>
            <p:cNvSpPr>
              <a:spLocks noChangeArrowheads="1"/>
            </p:cNvSpPr>
            <p:nvPr/>
          </p:nvSpPr>
          <p:spPr bwMode="auto">
            <a:xfrm>
              <a:off x="2060" y="2736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74" name="Rectangle 610"/>
            <p:cNvSpPr>
              <a:spLocks noChangeArrowheads="1"/>
            </p:cNvSpPr>
            <p:nvPr/>
          </p:nvSpPr>
          <p:spPr bwMode="auto">
            <a:xfrm>
              <a:off x="2118" y="2736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75" name="Rectangle 611"/>
            <p:cNvSpPr>
              <a:spLocks noChangeArrowheads="1"/>
            </p:cNvSpPr>
            <p:nvPr/>
          </p:nvSpPr>
          <p:spPr bwMode="auto">
            <a:xfrm>
              <a:off x="2175" y="2736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76" name="Rectangle 612"/>
            <p:cNvSpPr>
              <a:spLocks noChangeArrowheads="1"/>
            </p:cNvSpPr>
            <p:nvPr/>
          </p:nvSpPr>
          <p:spPr bwMode="auto">
            <a:xfrm>
              <a:off x="390" y="279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77" name="Rectangle 613"/>
            <p:cNvSpPr>
              <a:spLocks noChangeArrowheads="1"/>
            </p:cNvSpPr>
            <p:nvPr/>
          </p:nvSpPr>
          <p:spPr bwMode="auto">
            <a:xfrm>
              <a:off x="448" y="279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78" name="Rectangle 614"/>
            <p:cNvSpPr>
              <a:spLocks noChangeArrowheads="1"/>
            </p:cNvSpPr>
            <p:nvPr/>
          </p:nvSpPr>
          <p:spPr bwMode="auto">
            <a:xfrm>
              <a:off x="505" y="279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79" name="Rectangle 615"/>
            <p:cNvSpPr>
              <a:spLocks noChangeArrowheads="1"/>
            </p:cNvSpPr>
            <p:nvPr/>
          </p:nvSpPr>
          <p:spPr bwMode="auto">
            <a:xfrm>
              <a:off x="563" y="279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80" name="Rectangle 616"/>
            <p:cNvSpPr>
              <a:spLocks noChangeArrowheads="1"/>
            </p:cNvSpPr>
            <p:nvPr/>
          </p:nvSpPr>
          <p:spPr bwMode="auto">
            <a:xfrm>
              <a:off x="620" y="279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81" name="Rectangle 617"/>
            <p:cNvSpPr>
              <a:spLocks noChangeArrowheads="1"/>
            </p:cNvSpPr>
            <p:nvPr/>
          </p:nvSpPr>
          <p:spPr bwMode="auto">
            <a:xfrm>
              <a:off x="678" y="279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82" name="Rectangle 618"/>
            <p:cNvSpPr>
              <a:spLocks noChangeArrowheads="1"/>
            </p:cNvSpPr>
            <p:nvPr/>
          </p:nvSpPr>
          <p:spPr bwMode="auto">
            <a:xfrm>
              <a:off x="736" y="279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83" name="Rectangle 619"/>
            <p:cNvSpPr>
              <a:spLocks noChangeArrowheads="1"/>
            </p:cNvSpPr>
            <p:nvPr/>
          </p:nvSpPr>
          <p:spPr bwMode="auto">
            <a:xfrm>
              <a:off x="793" y="279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84" name="Rectangle 620"/>
            <p:cNvSpPr>
              <a:spLocks noChangeArrowheads="1"/>
            </p:cNvSpPr>
            <p:nvPr/>
          </p:nvSpPr>
          <p:spPr bwMode="auto">
            <a:xfrm>
              <a:off x="851" y="279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85" name="Rectangle 621"/>
            <p:cNvSpPr>
              <a:spLocks noChangeArrowheads="1"/>
            </p:cNvSpPr>
            <p:nvPr/>
          </p:nvSpPr>
          <p:spPr bwMode="auto">
            <a:xfrm>
              <a:off x="908" y="279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86" name="Rectangle 622"/>
            <p:cNvSpPr>
              <a:spLocks noChangeArrowheads="1"/>
            </p:cNvSpPr>
            <p:nvPr/>
          </p:nvSpPr>
          <p:spPr bwMode="auto">
            <a:xfrm>
              <a:off x="966" y="279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87" name="Rectangle 623"/>
            <p:cNvSpPr>
              <a:spLocks noChangeArrowheads="1"/>
            </p:cNvSpPr>
            <p:nvPr/>
          </p:nvSpPr>
          <p:spPr bwMode="auto">
            <a:xfrm>
              <a:off x="1024" y="279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88" name="Rectangle 624"/>
            <p:cNvSpPr>
              <a:spLocks noChangeArrowheads="1"/>
            </p:cNvSpPr>
            <p:nvPr/>
          </p:nvSpPr>
          <p:spPr bwMode="auto">
            <a:xfrm>
              <a:off x="1081" y="279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89" name="Rectangle 625"/>
            <p:cNvSpPr>
              <a:spLocks noChangeArrowheads="1"/>
            </p:cNvSpPr>
            <p:nvPr/>
          </p:nvSpPr>
          <p:spPr bwMode="auto">
            <a:xfrm>
              <a:off x="1139" y="279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90" name="Rectangle 626"/>
            <p:cNvSpPr>
              <a:spLocks noChangeArrowheads="1"/>
            </p:cNvSpPr>
            <p:nvPr/>
          </p:nvSpPr>
          <p:spPr bwMode="auto">
            <a:xfrm>
              <a:off x="1196" y="279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91" name="Rectangle 627"/>
            <p:cNvSpPr>
              <a:spLocks noChangeArrowheads="1"/>
            </p:cNvSpPr>
            <p:nvPr/>
          </p:nvSpPr>
          <p:spPr bwMode="auto">
            <a:xfrm>
              <a:off x="1254" y="279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92" name="Rectangle 628"/>
            <p:cNvSpPr>
              <a:spLocks noChangeArrowheads="1"/>
            </p:cNvSpPr>
            <p:nvPr/>
          </p:nvSpPr>
          <p:spPr bwMode="auto">
            <a:xfrm>
              <a:off x="1312" y="279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93" name="Rectangle 629"/>
            <p:cNvSpPr>
              <a:spLocks noChangeArrowheads="1"/>
            </p:cNvSpPr>
            <p:nvPr/>
          </p:nvSpPr>
          <p:spPr bwMode="auto">
            <a:xfrm>
              <a:off x="1369" y="279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94" name="Rectangle 630"/>
            <p:cNvSpPr>
              <a:spLocks noChangeArrowheads="1"/>
            </p:cNvSpPr>
            <p:nvPr/>
          </p:nvSpPr>
          <p:spPr bwMode="auto">
            <a:xfrm>
              <a:off x="1427" y="279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95" name="Rectangle 631"/>
            <p:cNvSpPr>
              <a:spLocks noChangeArrowheads="1"/>
            </p:cNvSpPr>
            <p:nvPr/>
          </p:nvSpPr>
          <p:spPr bwMode="auto">
            <a:xfrm>
              <a:off x="1484" y="279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96" name="Rectangle 632"/>
            <p:cNvSpPr>
              <a:spLocks noChangeArrowheads="1"/>
            </p:cNvSpPr>
            <p:nvPr/>
          </p:nvSpPr>
          <p:spPr bwMode="auto">
            <a:xfrm>
              <a:off x="1542" y="279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97" name="Rectangle 633"/>
            <p:cNvSpPr>
              <a:spLocks noChangeArrowheads="1"/>
            </p:cNvSpPr>
            <p:nvPr/>
          </p:nvSpPr>
          <p:spPr bwMode="auto">
            <a:xfrm>
              <a:off x="1599" y="279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98" name="Rectangle 634"/>
            <p:cNvSpPr>
              <a:spLocks noChangeArrowheads="1"/>
            </p:cNvSpPr>
            <p:nvPr/>
          </p:nvSpPr>
          <p:spPr bwMode="auto">
            <a:xfrm>
              <a:off x="1657" y="279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899" name="Rectangle 635"/>
            <p:cNvSpPr>
              <a:spLocks noChangeArrowheads="1"/>
            </p:cNvSpPr>
            <p:nvPr/>
          </p:nvSpPr>
          <p:spPr bwMode="auto">
            <a:xfrm>
              <a:off x="1715" y="279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00" name="Rectangle 636"/>
            <p:cNvSpPr>
              <a:spLocks noChangeArrowheads="1"/>
            </p:cNvSpPr>
            <p:nvPr/>
          </p:nvSpPr>
          <p:spPr bwMode="auto">
            <a:xfrm>
              <a:off x="1772" y="279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01" name="Rectangle 637"/>
            <p:cNvSpPr>
              <a:spLocks noChangeArrowheads="1"/>
            </p:cNvSpPr>
            <p:nvPr/>
          </p:nvSpPr>
          <p:spPr bwMode="auto">
            <a:xfrm>
              <a:off x="1830" y="279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02" name="Rectangle 638"/>
            <p:cNvSpPr>
              <a:spLocks noChangeArrowheads="1"/>
            </p:cNvSpPr>
            <p:nvPr/>
          </p:nvSpPr>
          <p:spPr bwMode="auto">
            <a:xfrm>
              <a:off x="1887" y="279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03" name="Rectangle 639"/>
            <p:cNvSpPr>
              <a:spLocks noChangeArrowheads="1"/>
            </p:cNvSpPr>
            <p:nvPr/>
          </p:nvSpPr>
          <p:spPr bwMode="auto">
            <a:xfrm>
              <a:off x="1945" y="279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04" name="Rectangle 640"/>
            <p:cNvSpPr>
              <a:spLocks noChangeArrowheads="1"/>
            </p:cNvSpPr>
            <p:nvPr/>
          </p:nvSpPr>
          <p:spPr bwMode="auto">
            <a:xfrm>
              <a:off x="2003" y="279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05" name="Rectangle 641"/>
            <p:cNvSpPr>
              <a:spLocks noChangeArrowheads="1"/>
            </p:cNvSpPr>
            <p:nvPr/>
          </p:nvSpPr>
          <p:spPr bwMode="auto">
            <a:xfrm>
              <a:off x="2060" y="279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06" name="Rectangle 642"/>
            <p:cNvSpPr>
              <a:spLocks noChangeArrowheads="1"/>
            </p:cNvSpPr>
            <p:nvPr/>
          </p:nvSpPr>
          <p:spPr bwMode="auto">
            <a:xfrm>
              <a:off x="2118" y="279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07" name="Rectangle 643"/>
            <p:cNvSpPr>
              <a:spLocks noChangeArrowheads="1"/>
            </p:cNvSpPr>
            <p:nvPr/>
          </p:nvSpPr>
          <p:spPr bwMode="auto">
            <a:xfrm>
              <a:off x="2175" y="279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08" name="Rectangle 644"/>
            <p:cNvSpPr>
              <a:spLocks noChangeArrowheads="1"/>
            </p:cNvSpPr>
            <p:nvPr/>
          </p:nvSpPr>
          <p:spPr bwMode="auto">
            <a:xfrm>
              <a:off x="390" y="285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09" name="Rectangle 645"/>
            <p:cNvSpPr>
              <a:spLocks noChangeArrowheads="1"/>
            </p:cNvSpPr>
            <p:nvPr/>
          </p:nvSpPr>
          <p:spPr bwMode="auto">
            <a:xfrm>
              <a:off x="448" y="285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10" name="Rectangle 646"/>
            <p:cNvSpPr>
              <a:spLocks noChangeArrowheads="1"/>
            </p:cNvSpPr>
            <p:nvPr/>
          </p:nvSpPr>
          <p:spPr bwMode="auto">
            <a:xfrm>
              <a:off x="505" y="285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11" name="Rectangle 647"/>
            <p:cNvSpPr>
              <a:spLocks noChangeArrowheads="1"/>
            </p:cNvSpPr>
            <p:nvPr/>
          </p:nvSpPr>
          <p:spPr bwMode="auto">
            <a:xfrm>
              <a:off x="563" y="285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12" name="Rectangle 648"/>
            <p:cNvSpPr>
              <a:spLocks noChangeArrowheads="1"/>
            </p:cNvSpPr>
            <p:nvPr/>
          </p:nvSpPr>
          <p:spPr bwMode="auto">
            <a:xfrm>
              <a:off x="620" y="285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13" name="Rectangle 649"/>
            <p:cNvSpPr>
              <a:spLocks noChangeArrowheads="1"/>
            </p:cNvSpPr>
            <p:nvPr/>
          </p:nvSpPr>
          <p:spPr bwMode="auto">
            <a:xfrm>
              <a:off x="678" y="285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14" name="Rectangle 650"/>
            <p:cNvSpPr>
              <a:spLocks noChangeArrowheads="1"/>
            </p:cNvSpPr>
            <p:nvPr/>
          </p:nvSpPr>
          <p:spPr bwMode="auto">
            <a:xfrm>
              <a:off x="736" y="285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15" name="Rectangle 651"/>
            <p:cNvSpPr>
              <a:spLocks noChangeArrowheads="1"/>
            </p:cNvSpPr>
            <p:nvPr/>
          </p:nvSpPr>
          <p:spPr bwMode="auto">
            <a:xfrm>
              <a:off x="793" y="285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16" name="Rectangle 652"/>
            <p:cNvSpPr>
              <a:spLocks noChangeArrowheads="1"/>
            </p:cNvSpPr>
            <p:nvPr/>
          </p:nvSpPr>
          <p:spPr bwMode="auto">
            <a:xfrm>
              <a:off x="851" y="285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17" name="Rectangle 653"/>
            <p:cNvSpPr>
              <a:spLocks noChangeArrowheads="1"/>
            </p:cNvSpPr>
            <p:nvPr/>
          </p:nvSpPr>
          <p:spPr bwMode="auto">
            <a:xfrm>
              <a:off x="908" y="285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18" name="Rectangle 654"/>
            <p:cNvSpPr>
              <a:spLocks noChangeArrowheads="1"/>
            </p:cNvSpPr>
            <p:nvPr/>
          </p:nvSpPr>
          <p:spPr bwMode="auto">
            <a:xfrm>
              <a:off x="966" y="285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19" name="Rectangle 655"/>
            <p:cNvSpPr>
              <a:spLocks noChangeArrowheads="1"/>
            </p:cNvSpPr>
            <p:nvPr/>
          </p:nvSpPr>
          <p:spPr bwMode="auto">
            <a:xfrm>
              <a:off x="1024" y="285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20" name="Rectangle 656"/>
            <p:cNvSpPr>
              <a:spLocks noChangeArrowheads="1"/>
            </p:cNvSpPr>
            <p:nvPr/>
          </p:nvSpPr>
          <p:spPr bwMode="auto">
            <a:xfrm>
              <a:off x="1081" y="285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21" name="Rectangle 657"/>
            <p:cNvSpPr>
              <a:spLocks noChangeArrowheads="1"/>
            </p:cNvSpPr>
            <p:nvPr/>
          </p:nvSpPr>
          <p:spPr bwMode="auto">
            <a:xfrm>
              <a:off x="1139" y="285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22" name="Rectangle 658"/>
            <p:cNvSpPr>
              <a:spLocks noChangeArrowheads="1"/>
            </p:cNvSpPr>
            <p:nvPr/>
          </p:nvSpPr>
          <p:spPr bwMode="auto">
            <a:xfrm>
              <a:off x="1196" y="285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23" name="Rectangle 659"/>
            <p:cNvSpPr>
              <a:spLocks noChangeArrowheads="1"/>
            </p:cNvSpPr>
            <p:nvPr/>
          </p:nvSpPr>
          <p:spPr bwMode="auto">
            <a:xfrm>
              <a:off x="1254" y="285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24" name="Rectangle 660"/>
            <p:cNvSpPr>
              <a:spLocks noChangeArrowheads="1"/>
            </p:cNvSpPr>
            <p:nvPr/>
          </p:nvSpPr>
          <p:spPr bwMode="auto">
            <a:xfrm>
              <a:off x="1312" y="285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25" name="Rectangle 661"/>
            <p:cNvSpPr>
              <a:spLocks noChangeArrowheads="1"/>
            </p:cNvSpPr>
            <p:nvPr/>
          </p:nvSpPr>
          <p:spPr bwMode="auto">
            <a:xfrm>
              <a:off x="1369" y="285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26" name="Rectangle 662"/>
            <p:cNvSpPr>
              <a:spLocks noChangeArrowheads="1"/>
            </p:cNvSpPr>
            <p:nvPr/>
          </p:nvSpPr>
          <p:spPr bwMode="auto">
            <a:xfrm>
              <a:off x="1427" y="285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27" name="Rectangle 663"/>
            <p:cNvSpPr>
              <a:spLocks noChangeArrowheads="1"/>
            </p:cNvSpPr>
            <p:nvPr/>
          </p:nvSpPr>
          <p:spPr bwMode="auto">
            <a:xfrm>
              <a:off x="1484" y="285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28" name="Rectangle 664"/>
            <p:cNvSpPr>
              <a:spLocks noChangeArrowheads="1"/>
            </p:cNvSpPr>
            <p:nvPr/>
          </p:nvSpPr>
          <p:spPr bwMode="auto">
            <a:xfrm>
              <a:off x="1542" y="285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29" name="Rectangle 665"/>
            <p:cNvSpPr>
              <a:spLocks noChangeArrowheads="1"/>
            </p:cNvSpPr>
            <p:nvPr/>
          </p:nvSpPr>
          <p:spPr bwMode="auto">
            <a:xfrm>
              <a:off x="1599" y="285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30" name="Rectangle 666"/>
            <p:cNvSpPr>
              <a:spLocks noChangeArrowheads="1"/>
            </p:cNvSpPr>
            <p:nvPr/>
          </p:nvSpPr>
          <p:spPr bwMode="auto">
            <a:xfrm>
              <a:off x="1657" y="285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31" name="Rectangle 667"/>
            <p:cNvSpPr>
              <a:spLocks noChangeArrowheads="1"/>
            </p:cNvSpPr>
            <p:nvPr/>
          </p:nvSpPr>
          <p:spPr bwMode="auto">
            <a:xfrm>
              <a:off x="1715" y="285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32" name="Rectangle 668"/>
            <p:cNvSpPr>
              <a:spLocks noChangeArrowheads="1"/>
            </p:cNvSpPr>
            <p:nvPr/>
          </p:nvSpPr>
          <p:spPr bwMode="auto">
            <a:xfrm>
              <a:off x="1772" y="285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33" name="Rectangle 669"/>
            <p:cNvSpPr>
              <a:spLocks noChangeArrowheads="1"/>
            </p:cNvSpPr>
            <p:nvPr/>
          </p:nvSpPr>
          <p:spPr bwMode="auto">
            <a:xfrm>
              <a:off x="1830" y="285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34" name="Rectangle 670"/>
            <p:cNvSpPr>
              <a:spLocks noChangeArrowheads="1"/>
            </p:cNvSpPr>
            <p:nvPr/>
          </p:nvSpPr>
          <p:spPr bwMode="auto">
            <a:xfrm>
              <a:off x="1887" y="285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35" name="Rectangle 671"/>
            <p:cNvSpPr>
              <a:spLocks noChangeArrowheads="1"/>
            </p:cNvSpPr>
            <p:nvPr/>
          </p:nvSpPr>
          <p:spPr bwMode="auto">
            <a:xfrm>
              <a:off x="1945" y="285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36" name="Rectangle 672"/>
            <p:cNvSpPr>
              <a:spLocks noChangeArrowheads="1"/>
            </p:cNvSpPr>
            <p:nvPr/>
          </p:nvSpPr>
          <p:spPr bwMode="auto">
            <a:xfrm>
              <a:off x="2003" y="285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37" name="Rectangle 673"/>
            <p:cNvSpPr>
              <a:spLocks noChangeArrowheads="1"/>
            </p:cNvSpPr>
            <p:nvPr/>
          </p:nvSpPr>
          <p:spPr bwMode="auto">
            <a:xfrm>
              <a:off x="2060" y="285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38" name="Rectangle 674"/>
            <p:cNvSpPr>
              <a:spLocks noChangeArrowheads="1"/>
            </p:cNvSpPr>
            <p:nvPr/>
          </p:nvSpPr>
          <p:spPr bwMode="auto">
            <a:xfrm>
              <a:off x="2118" y="285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39" name="Rectangle 675"/>
            <p:cNvSpPr>
              <a:spLocks noChangeArrowheads="1"/>
            </p:cNvSpPr>
            <p:nvPr/>
          </p:nvSpPr>
          <p:spPr bwMode="auto">
            <a:xfrm>
              <a:off x="2175" y="285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40" name="Rectangle 676"/>
            <p:cNvSpPr>
              <a:spLocks noChangeArrowheads="1"/>
            </p:cNvSpPr>
            <p:nvPr/>
          </p:nvSpPr>
          <p:spPr bwMode="auto">
            <a:xfrm>
              <a:off x="390" y="290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41" name="Rectangle 677"/>
            <p:cNvSpPr>
              <a:spLocks noChangeArrowheads="1"/>
            </p:cNvSpPr>
            <p:nvPr/>
          </p:nvSpPr>
          <p:spPr bwMode="auto">
            <a:xfrm>
              <a:off x="448" y="290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42" name="Rectangle 678"/>
            <p:cNvSpPr>
              <a:spLocks noChangeArrowheads="1"/>
            </p:cNvSpPr>
            <p:nvPr/>
          </p:nvSpPr>
          <p:spPr bwMode="auto">
            <a:xfrm>
              <a:off x="505" y="290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43" name="Rectangle 679"/>
            <p:cNvSpPr>
              <a:spLocks noChangeArrowheads="1"/>
            </p:cNvSpPr>
            <p:nvPr/>
          </p:nvSpPr>
          <p:spPr bwMode="auto">
            <a:xfrm>
              <a:off x="563" y="290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44" name="Rectangle 680"/>
            <p:cNvSpPr>
              <a:spLocks noChangeArrowheads="1"/>
            </p:cNvSpPr>
            <p:nvPr/>
          </p:nvSpPr>
          <p:spPr bwMode="auto">
            <a:xfrm>
              <a:off x="620" y="290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45" name="Rectangle 681"/>
            <p:cNvSpPr>
              <a:spLocks noChangeArrowheads="1"/>
            </p:cNvSpPr>
            <p:nvPr/>
          </p:nvSpPr>
          <p:spPr bwMode="auto">
            <a:xfrm>
              <a:off x="678" y="290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46" name="Rectangle 682"/>
            <p:cNvSpPr>
              <a:spLocks noChangeArrowheads="1"/>
            </p:cNvSpPr>
            <p:nvPr/>
          </p:nvSpPr>
          <p:spPr bwMode="auto">
            <a:xfrm>
              <a:off x="736" y="290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47" name="Rectangle 683"/>
            <p:cNvSpPr>
              <a:spLocks noChangeArrowheads="1"/>
            </p:cNvSpPr>
            <p:nvPr/>
          </p:nvSpPr>
          <p:spPr bwMode="auto">
            <a:xfrm>
              <a:off x="793" y="290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48" name="Rectangle 684"/>
            <p:cNvSpPr>
              <a:spLocks noChangeArrowheads="1"/>
            </p:cNvSpPr>
            <p:nvPr/>
          </p:nvSpPr>
          <p:spPr bwMode="auto">
            <a:xfrm>
              <a:off x="851" y="290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49" name="Rectangle 685"/>
            <p:cNvSpPr>
              <a:spLocks noChangeArrowheads="1"/>
            </p:cNvSpPr>
            <p:nvPr/>
          </p:nvSpPr>
          <p:spPr bwMode="auto">
            <a:xfrm>
              <a:off x="908" y="290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50" name="Rectangle 686"/>
            <p:cNvSpPr>
              <a:spLocks noChangeArrowheads="1"/>
            </p:cNvSpPr>
            <p:nvPr/>
          </p:nvSpPr>
          <p:spPr bwMode="auto">
            <a:xfrm>
              <a:off x="966" y="290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51" name="Rectangle 687"/>
            <p:cNvSpPr>
              <a:spLocks noChangeArrowheads="1"/>
            </p:cNvSpPr>
            <p:nvPr/>
          </p:nvSpPr>
          <p:spPr bwMode="auto">
            <a:xfrm>
              <a:off x="1024" y="290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52" name="Rectangle 688"/>
            <p:cNvSpPr>
              <a:spLocks noChangeArrowheads="1"/>
            </p:cNvSpPr>
            <p:nvPr/>
          </p:nvSpPr>
          <p:spPr bwMode="auto">
            <a:xfrm>
              <a:off x="1081" y="290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53" name="Rectangle 689"/>
            <p:cNvSpPr>
              <a:spLocks noChangeArrowheads="1"/>
            </p:cNvSpPr>
            <p:nvPr/>
          </p:nvSpPr>
          <p:spPr bwMode="auto">
            <a:xfrm>
              <a:off x="1139" y="290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54" name="Rectangle 690"/>
            <p:cNvSpPr>
              <a:spLocks noChangeArrowheads="1"/>
            </p:cNvSpPr>
            <p:nvPr/>
          </p:nvSpPr>
          <p:spPr bwMode="auto">
            <a:xfrm>
              <a:off x="1196" y="290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55" name="Rectangle 691"/>
            <p:cNvSpPr>
              <a:spLocks noChangeArrowheads="1"/>
            </p:cNvSpPr>
            <p:nvPr/>
          </p:nvSpPr>
          <p:spPr bwMode="auto">
            <a:xfrm>
              <a:off x="1254" y="290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56" name="Rectangle 692"/>
            <p:cNvSpPr>
              <a:spLocks noChangeArrowheads="1"/>
            </p:cNvSpPr>
            <p:nvPr/>
          </p:nvSpPr>
          <p:spPr bwMode="auto">
            <a:xfrm>
              <a:off x="1312" y="290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57" name="Rectangle 693"/>
            <p:cNvSpPr>
              <a:spLocks noChangeArrowheads="1"/>
            </p:cNvSpPr>
            <p:nvPr/>
          </p:nvSpPr>
          <p:spPr bwMode="auto">
            <a:xfrm>
              <a:off x="1369" y="290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58" name="Rectangle 694"/>
            <p:cNvSpPr>
              <a:spLocks noChangeArrowheads="1"/>
            </p:cNvSpPr>
            <p:nvPr/>
          </p:nvSpPr>
          <p:spPr bwMode="auto">
            <a:xfrm>
              <a:off x="1427" y="290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59" name="Rectangle 695"/>
            <p:cNvSpPr>
              <a:spLocks noChangeArrowheads="1"/>
            </p:cNvSpPr>
            <p:nvPr/>
          </p:nvSpPr>
          <p:spPr bwMode="auto">
            <a:xfrm>
              <a:off x="1484" y="290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60" name="Rectangle 696"/>
            <p:cNvSpPr>
              <a:spLocks noChangeArrowheads="1"/>
            </p:cNvSpPr>
            <p:nvPr/>
          </p:nvSpPr>
          <p:spPr bwMode="auto">
            <a:xfrm>
              <a:off x="1542" y="290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61" name="Rectangle 697"/>
            <p:cNvSpPr>
              <a:spLocks noChangeArrowheads="1"/>
            </p:cNvSpPr>
            <p:nvPr/>
          </p:nvSpPr>
          <p:spPr bwMode="auto">
            <a:xfrm>
              <a:off x="1599" y="290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62" name="Rectangle 698"/>
            <p:cNvSpPr>
              <a:spLocks noChangeArrowheads="1"/>
            </p:cNvSpPr>
            <p:nvPr/>
          </p:nvSpPr>
          <p:spPr bwMode="auto">
            <a:xfrm>
              <a:off x="1657" y="290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63" name="Rectangle 699"/>
            <p:cNvSpPr>
              <a:spLocks noChangeArrowheads="1"/>
            </p:cNvSpPr>
            <p:nvPr/>
          </p:nvSpPr>
          <p:spPr bwMode="auto">
            <a:xfrm>
              <a:off x="1715" y="290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64" name="Rectangle 700"/>
            <p:cNvSpPr>
              <a:spLocks noChangeArrowheads="1"/>
            </p:cNvSpPr>
            <p:nvPr/>
          </p:nvSpPr>
          <p:spPr bwMode="auto">
            <a:xfrm>
              <a:off x="1772" y="290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65" name="Rectangle 701"/>
            <p:cNvSpPr>
              <a:spLocks noChangeArrowheads="1"/>
            </p:cNvSpPr>
            <p:nvPr/>
          </p:nvSpPr>
          <p:spPr bwMode="auto">
            <a:xfrm>
              <a:off x="1830" y="290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66" name="Rectangle 702"/>
            <p:cNvSpPr>
              <a:spLocks noChangeArrowheads="1"/>
            </p:cNvSpPr>
            <p:nvPr/>
          </p:nvSpPr>
          <p:spPr bwMode="auto">
            <a:xfrm>
              <a:off x="1887" y="290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67" name="Rectangle 703"/>
            <p:cNvSpPr>
              <a:spLocks noChangeArrowheads="1"/>
            </p:cNvSpPr>
            <p:nvPr/>
          </p:nvSpPr>
          <p:spPr bwMode="auto">
            <a:xfrm>
              <a:off x="1945" y="290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68" name="Rectangle 704"/>
            <p:cNvSpPr>
              <a:spLocks noChangeArrowheads="1"/>
            </p:cNvSpPr>
            <p:nvPr/>
          </p:nvSpPr>
          <p:spPr bwMode="auto">
            <a:xfrm>
              <a:off x="2003" y="290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69" name="Rectangle 705"/>
            <p:cNvSpPr>
              <a:spLocks noChangeArrowheads="1"/>
            </p:cNvSpPr>
            <p:nvPr/>
          </p:nvSpPr>
          <p:spPr bwMode="auto">
            <a:xfrm>
              <a:off x="2060" y="290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70" name="Rectangle 706"/>
            <p:cNvSpPr>
              <a:spLocks noChangeArrowheads="1"/>
            </p:cNvSpPr>
            <p:nvPr/>
          </p:nvSpPr>
          <p:spPr bwMode="auto">
            <a:xfrm>
              <a:off x="2118" y="290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71" name="Rectangle 707"/>
            <p:cNvSpPr>
              <a:spLocks noChangeArrowheads="1"/>
            </p:cNvSpPr>
            <p:nvPr/>
          </p:nvSpPr>
          <p:spPr bwMode="auto">
            <a:xfrm>
              <a:off x="2175" y="290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72" name="Rectangle 708"/>
            <p:cNvSpPr>
              <a:spLocks noChangeArrowheads="1"/>
            </p:cNvSpPr>
            <p:nvPr/>
          </p:nvSpPr>
          <p:spPr bwMode="auto">
            <a:xfrm>
              <a:off x="390" y="296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73" name="Rectangle 709"/>
            <p:cNvSpPr>
              <a:spLocks noChangeArrowheads="1"/>
            </p:cNvSpPr>
            <p:nvPr/>
          </p:nvSpPr>
          <p:spPr bwMode="auto">
            <a:xfrm>
              <a:off x="448" y="296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74" name="Rectangle 710"/>
            <p:cNvSpPr>
              <a:spLocks noChangeArrowheads="1"/>
            </p:cNvSpPr>
            <p:nvPr/>
          </p:nvSpPr>
          <p:spPr bwMode="auto">
            <a:xfrm>
              <a:off x="505" y="296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75" name="Rectangle 711"/>
            <p:cNvSpPr>
              <a:spLocks noChangeArrowheads="1"/>
            </p:cNvSpPr>
            <p:nvPr/>
          </p:nvSpPr>
          <p:spPr bwMode="auto">
            <a:xfrm>
              <a:off x="563" y="296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76" name="Rectangle 712"/>
            <p:cNvSpPr>
              <a:spLocks noChangeArrowheads="1"/>
            </p:cNvSpPr>
            <p:nvPr/>
          </p:nvSpPr>
          <p:spPr bwMode="auto">
            <a:xfrm>
              <a:off x="620" y="296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77" name="Rectangle 713"/>
            <p:cNvSpPr>
              <a:spLocks noChangeArrowheads="1"/>
            </p:cNvSpPr>
            <p:nvPr/>
          </p:nvSpPr>
          <p:spPr bwMode="auto">
            <a:xfrm>
              <a:off x="678" y="296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78" name="Rectangle 714"/>
            <p:cNvSpPr>
              <a:spLocks noChangeArrowheads="1"/>
            </p:cNvSpPr>
            <p:nvPr/>
          </p:nvSpPr>
          <p:spPr bwMode="auto">
            <a:xfrm>
              <a:off x="736" y="296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79" name="Rectangle 715"/>
            <p:cNvSpPr>
              <a:spLocks noChangeArrowheads="1"/>
            </p:cNvSpPr>
            <p:nvPr/>
          </p:nvSpPr>
          <p:spPr bwMode="auto">
            <a:xfrm>
              <a:off x="793" y="296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80" name="Rectangle 716"/>
            <p:cNvSpPr>
              <a:spLocks noChangeArrowheads="1"/>
            </p:cNvSpPr>
            <p:nvPr/>
          </p:nvSpPr>
          <p:spPr bwMode="auto">
            <a:xfrm>
              <a:off x="851" y="296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81" name="Rectangle 717"/>
            <p:cNvSpPr>
              <a:spLocks noChangeArrowheads="1"/>
            </p:cNvSpPr>
            <p:nvPr/>
          </p:nvSpPr>
          <p:spPr bwMode="auto">
            <a:xfrm>
              <a:off x="908" y="296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82" name="Rectangle 718"/>
            <p:cNvSpPr>
              <a:spLocks noChangeArrowheads="1"/>
            </p:cNvSpPr>
            <p:nvPr/>
          </p:nvSpPr>
          <p:spPr bwMode="auto">
            <a:xfrm>
              <a:off x="966" y="296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83" name="Rectangle 719"/>
            <p:cNvSpPr>
              <a:spLocks noChangeArrowheads="1"/>
            </p:cNvSpPr>
            <p:nvPr/>
          </p:nvSpPr>
          <p:spPr bwMode="auto">
            <a:xfrm>
              <a:off x="1024" y="296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84" name="Rectangle 720"/>
            <p:cNvSpPr>
              <a:spLocks noChangeArrowheads="1"/>
            </p:cNvSpPr>
            <p:nvPr/>
          </p:nvSpPr>
          <p:spPr bwMode="auto">
            <a:xfrm>
              <a:off x="1081" y="296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85" name="Rectangle 721"/>
            <p:cNvSpPr>
              <a:spLocks noChangeArrowheads="1"/>
            </p:cNvSpPr>
            <p:nvPr/>
          </p:nvSpPr>
          <p:spPr bwMode="auto">
            <a:xfrm>
              <a:off x="1139" y="296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86" name="Rectangle 722"/>
            <p:cNvSpPr>
              <a:spLocks noChangeArrowheads="1"/>
            </p:cNvSpPr>
            <p:nvPr/>
          </p:nvSpPr>
          <p:spPr bwMode="auto">
            <a:xfrm>
              <a:off x="1196" y="296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87" name="Rectangle 723"/>
            <p:cNvSpPr>
              <a:spLocks noChangeArrowheads="1"/>
            </p:cNvSpPr>
            <p:nvPr/>
          </p:nvSpPr>
          <p:spPr bwMode="auto">
            <a:xfrm>
              <a:off x="1254" y="296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88" name="Rectangle 724"/>
            <p:cNvSpPr>
              <a:spLocks noChangeArrowheads="1"/>
            </p:cNvSpPr>
            <p:nvPr/>
          </p:nvSpPr>
          <p:spPr bwMode="auto">
            <a:xfrm>
              <a:off x="1312" y="296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89" name="Rectangle 725"/>
            <p:cNvSpPr>
              <a:spLocks noChangeArrowheads="1"/>
            </p:cNvSpPr>
            <p:nvPr/>
          </p:nvSpPr>
          <p:spPr bwMode="auto">
            <a:xfrm>
              <a:off x="1369" y="296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90" name="Rectangle 726"/>
            <p:cNvSpPr>
              <a:spLocks noChangeArrowheads="1"/>
            </p:cNvSpPr>
            <p:nvPr/>
          </p:nvSpPr>
          <p:spPr bwMode="auto">
            <a:xfrm>
              <a:off x="1427" y="296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91" name="Rectangle 727"/>
            <p:cNvSpPr>
              <a:spLocks noChangeArrowheads="1"/>
            </p:cNvSpPr>
            <p:nvPr/>
          </p:nvSpPr>
          <p:spPr bwMode="auto">
            <a:xfrm>
              <a:off x="1484" y="296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92" name="Rectangle 728"/>
            <p:cNvSpPr>
              <a:spLocks noChangeArrowheads="1"/>
            </p:cNvSpPr>
            <p:nvPr/>
          </p:nvSpPr>
          <p:spPr bwMode="auto">
            <a:xfrm>
              <a:off x="1542" y="296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93" name="Rectangle 729"/>
            <p:cNvSpPr>
              <a:spLocks noChangeArrowheads="1"/>
            </p:cNvSpPr>
            <p:nvPr/>
          </p:nvSpPr>
          <p:spPr bwMode="auto">
            <a:xfrm>
              <a:off x="1599" y="296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94" name="Rectangle 730"/>
            <p:cNvSpPr>
              <a:spLocks noChangeArrowheads="1"/>
            </p:cNvSpPr>
            <p:nvPr/>
          </p:nvSpPr>
          <p:spPr bwMode="auto">
            <a:xfrm>
              <a:off x="1657" y="296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95" name="Rectangle 731"/>
            <p:cNvSpPr>
              <a:spLocks noChangeArrowheads="1"/>
            </p:cNvSpPr>
            <p:nvPr/>
          </p:nvSpPr>
          <p:spPr bwMode="auto">
            <a:xfrm>
              <a:off x="1715" y="296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96" name="Rectangle 732"/>
            <p:cNvSpPr>
              <a:spLocks noChangeArrowheads="1"/>
            </p:cNvSpPr>
            <p:nvPr/>
          </p:nvSpPr>
          <p:spPr bwMode="auto">
            <a:xfrm>
              <a:off x="1772" y="296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97" name="Rectangle 733"/>
            <p:cNvSpPr>
              <a:spLocks noChangeArrowheads="1"/>
            </p:cNvSpPr>
            <p:nvPr/>
          </p:nvSpPr>
          <p:spPr bwMode="auto">
            <a:xfrm>
              <a:off x="1830" y="296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98" name="Rectangle 734"/>
            <p:cNvSpPr>
              <a:spLocks noChangeArrowheads="1"/>
            </p:cNvSpPr>
            <p:nvPr/>
          </p:nvSpPr>
          <p:spPr bwMode="auto">
            <a:xfrm>
              <a:off x="1887" y="296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39999" name="Rectangle 735"/>
            <p:cNvSpPr>
              <a:spLocks noChangeArrowheads="1"/>
            </p:cNvSpPr>
            <p:nvPr/>
          </p:nvSpPr>
          <p:spPr bwMode="auto">
            <a:xfrm>
              <a:off x="1945" y="296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00" name="Rectangle 736"/>
            <p:cNvSpPr>
              <a:spLocks noChangeArrowheads="1"/>
            </p:cNvSpPr>
            <p:nvPr/>
          </p:nvSpPr>
          <p:spPr bwMode="auto">
            <a:xfrm>
              <a:off x="2003" y="296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01" name="Rectangle 737"/>
            <p:cNvSpPr>
              <a:spLocks noChangeArrowheads="1"/>
            </p:cNvSpPr>
            <p:nvPr/>
          </p:nvSpPr>
          <p:spPr bwMode="auto">
            <a:xfrm>
              <a:off x="2060" y="296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02" name="Rectangle 738"/>
            <p:cNvSpPr>
              <a:spLocks noChangeArrowheads="1"/>
            </p:cNvSpPr>
            <p:nvPr/>
          </p:nvSpPr>
          <p:spPr bwMode="auto">
            <a:xfrm>
              <a:off x="2118" y="296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03" name="Rectangle 739"/>
            <p:cNvSpPr>
              <a:spLocks noChangeArrowheads="1"/>
            </p:cNvSpPr>
            <p:nvPr/>
          </p:nvSpPr>
          <p:spPr bwMode="auto">
            <a:xfrm>
              <a:off x="2175" y="296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04" name="Rectangle 740"/>
            <p:cNvSpPr>
              <a:spLocks noChangeArrowheads="1"/>
            </p:cNvSpPr>
            <p:nvPr/>
          </p:nvSpPr>
          <p:spPr bwMode="auto">
            <a:xfrm>
              <a:off x="390" y="3024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05" name="Rectangle 741"/>
            <p:cNvSpPr>
              <a:spLocks noChangeArrowheads="1"/>
            </p:cNvSpPr>
            <p:nvPr/>
          </p:nvSpPr>
          <p:spPr bwMode="auto">
            <a:xfrm>
              <a:off x="448" y="3024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06" name="Rectangle 742"/>
            <p:cNvSpPr>
              <a:spLocks noChangeArrowheads="1"/>
            </p:cNvSpPr>
            <p:nvPr/>
          </p:nvSpPr>
          <p:spPr bwMode="auto">
            <a:xfrm>
              <a:off x="505" y="3024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07" name="Rectangle 743"/>
            <p:cNvSpPr>
              <a:spLocks noChangeArrowheads="1"/>
            </p:cNvSpPr>
            <p:nvPr/>
          </p:nvSpPr>
          <p:spPr bwMode="auto">
            <a:xfrm>
              <a:off x="563" y="3024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08" name="Rectangle 744"/>
            <p:cNvSpPr>
              <a:spLocks noChangeArrowheads="1"/>
            </p:cNvSpPr>
            <p:nvPr/>
          </p:nvSpPr>
          <p:spPr bwMode="auto">
            <a:xfrm>
              <a:off x="620" y="3024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09" name="Rectangle 745"/>
            <p:cNvSpPr>
              <a:spLocks noChangeArrowheads="1"/>
            </p:cNvSpPr>
            <p:nvPr/>
          </p:nvSpPr>
          <p:spPr bwMode="auto">
            <a:xfrm>
              <a:off x="678" y="3024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10" name="Rectangle 746"/>
            <p:cNvSpPr>
              <a:spLocks noChangeArrowheads="1"/>
            </p:cNvSpPr>
            <p:nvPr/>
          </p:nvSpPr>
          <p:spPr bwMode="auto">
            <a:xfrm>
              <a:off x="736" y="3024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11" name="Rectangle 747"/>
            <p:cNvSpPr>
              <a:spLocks noChangeArrowheads="1"/>
            </p:cNvSpPr>
            <p:nvPr/>
          </p:nvSpPr>
          <p:spPr bwMode="auto">
            <a:xfrm>
              <a:off x="793" y="3024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12" name="Rectangle 748"/>
            <p:cNvSpPr>
              <a:spLocks noChangeArrowheads="1"/>
            </p:cNvSpPr>
            <p:nvPr/>
          </p:nvSpPr>
          <p:spPr bwMode="auto">
            <a:xfrm>
              <a:off x="851" y="3024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13" name="Rectangle 749"/>
            <p:cNvSpPr>
              <a:spLocks noChangeArrowheads="1"/>
            </p:cNvSpPr>
            <p:nvPr/>
          </p:nvSpPr>
          <p:spPr bwMode="auto">
            <a:xfrm>
              <a:off x="908" y="3024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14" name="Rectangle 750"/>
            <p:cNvSpPr>
              <a:spLocks noChangeArrowheads="1"/>
            </p:cNvSpPr>
            <p:nvPr/>
          </p:nvSpPr>
          <p:spPr bwMode="auto">
            <a:xfrm>
              <a:off x="966" y="3024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15" name="Rectangle 751"/>
            <p:cNvSpPr>
              <a:spLocks noChangeArrowheads="1"/>
            </p:cNvSpPr>
            <p:nvPr/>
          </p:nvSpPr>
          <p:spPr bwMode="auto">
            <a:xfrm>
              <a:off x="1024" y="3024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16" name="Rectangle 752"/>
            <p:cNvSpPr>
              <a:spLocks noChangeArrowheads="1"/>
            </p:cNvSpPr>
            <p:nvPr/>
          </p:nvSpPr>
          <p:spPr bwMode="auto">
            <a:xfrm>
              <a:off x="1081" y="3024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17" name="Rectangle 753"/>
            <p:cNvSpPr>
              <a:spLocks noChangeArrowheads="1"/>
            </p:cNvSpPr>
            <p:nvPr/>
          </p:nvSpPr>
          <p:spPr bwMode="auto">
            <a:xfrm>
              <a:off x="1139" y="3024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18" name="Rectangle 754"/>
            <p:cNvSpPr>
              <a:spLocks noChangeArrowheads="1"/>
            </p:cNvSpPr>
            <p:nvPr/>
          </p:nvSpPr>
          <p:spPr bwMode="auto">
            <a:xfrm>
              <a:off x="1196" y="3024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19" name="Rectangle 755"/>
            <p:cNvSpPr>
              <a:spLocks noChangeArrowheads="1"/>
            </p:cNvSpPr>
            <p:nvPr/>
          </p:nvSpPr>
          <p:spPr bwMode="auto">
            <a:xfrm>
              <a:off x="1254" y="3024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20" name="Rectangle 756"/>
            <p:cNvSpPr>
              <a:spLocks noChangeArrowheads="1"/>
            </p:cNvSpPr>
            <p:nvPr/>
          </p:nvSpPr>
          <p:spPr bwMode="auto">
            <a:xfrm>
              <a:off x="1312" y="3024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21" name="Rectangle 757"/>
            <p:cNvSpPr>
              <a:spLocks noChangeArrowheads="1"/>
            </p:cNvSpPr>
            <p:nvPr/>
          </p:nvSpPr>
          <p:spPr bwMode="auto">
            <a:xfrm>
              <a:off x="1369" y="3024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22" name="Rectangle 758"/>
            <p:cNvSpPr>
              <a:spLocks noChangeArrowheads="1"/>
            </p:cNvSpPr>
            <p:nvPr/>
          </p:nvSpPr>
          <p:spPr bwMode="auto">
            <a:xfrm>
              <a:off x="1427" y="3024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23" name="Rectangle 759"/>
            <p:cNvSpPr>
              <a:spLocks noChangeArrowheads="1"/>
            </p:cNvSpPr>
            <p:nvPr/>
          </p:nvSpPr>
          <p:spPr bwMode="auto">
            <a:xfrm>
              <a:off x="1484" y="3024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24" name="Rectangle 760"/>
            <p:cNvSpPr>
              <a:spLocks noChangeArrowheads="1"/>
            </p:cNvSpPr>
            <p:nvPr/>
          </p:nvSpPr>
          <p:spPr bwMode="auto">
            <a:xfrm>
              <a:off x="1542" y="3024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25" name="Rectangle 761"/>
            <p:cNvSpPr>
              <a:spLocks noChangeArrowheads="1"/>
            </p:cNvSpPr>
            <p:nvPr/>
          </p:nvSpPr>
          <p:spPr bwMode="auto">
            <a:xfrm>
              <a:off x="1599" y="3024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26" name="Rectangle 762"/>
            <p:cNvSpPr>
              <a:spLocks noChangeArrowheads="1"/>
            </p:cNvSpPr>
            <p:nvPr/>
          </p:nvSpPr>
          <p:spPr bwMode="auto">
            <a:xfrm>
              <a:off x="1657" y="3024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27" name="Rectangle 763"/>
            <p:cNvSpPr>
              <a:spLocks noChangeArrowheads="1"/>
            </p:cNvSpPr>
            <p:nvPr/>
          </p:nvSpPr>
          <p:spPr bwMode="auto">
            <a:xfrm>
              <a:off x="1715" y="3024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28" name="Rectangle 764"/>
            <p:cNvSpPr>
              <a:spLocks noChangeArrowheads="1"/>
            </p:cNvSpPr>
            <p:nvPr/>
          </p:nvSpPr>
          <p:spPr bwMode="auto">
            <a:xfrm>
              <a:off x="1772" y="3024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29" name="Rectangle 765"/>
            <p:cNvSpPr>
              <a:spLocks noChangeArrowheads="1"/>
            </p:cNvSpPr>
            <p:nvPr/>
          </p:nvSpPr>
          <p:spPr bwMode="auto">
            <a:xfrm>
              <a:off x="1830" y="3024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30" name="Rectangle 766"/>
            <p:cNvSpPr>
              <a:spLocks noChangeArrowheads="1"/>
            </p:cNvSpPr>
            <p:nvPr/>
          </p:nvSpPr>
          <p:spPr bwMode="auto">
            <a:xfrm>
              <a:off x="1887" y="3024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31" name="Rectangle 767"/>
            <p:cNvSpPr>
              <a:spLocks noChangeArrowheads="1"/>
            </p:cNvSpPr>
            <p:nvPr/>
          </p:nvSpPr>
          <p:spPr bwMode="auto">
            <a:xfrm>
              <a:off x="1945" y="3024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32" name="Rectangle 768"/>
            <p:cNvSpPr>
              <a:spLocks noChangeArrowheads="1"/>
            </p:cNvSpPr>
            <p:nvPr/>
          </p:nvSpPr>
          <p:spPr bwMode="auto">
            <a:xfrm>
              <a:off x="2003" y="3024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33" name="Rectangle 769"/>
            <p:cNvSpPr>
              <a:spLocks noChangeArrowheads="1"/>
            </p:cNvSpPr>
            <p:nvPr/>
          </p:nvSpPr>
          <p:spPr bwMode="auto">
            <a:xfrm>
              <a:off x="2060" y="3024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34" name="Rectangle 770"/>
            <p:cNvSpPr>
              <a:spLocks noChangeArrowheads="1"/>
            </p:cNvSpPr>
            <p:nvPr/>
          </p:nvSpPr>
          <p:spPr bwMode="auto">
            <a:xfrm>
              <a:off x="2118" y="3024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35" name="Rectangle 771"/>
            <p:cNvSpPr>
              <a:spLocks noChangeArrowheads="1"/>
            </p:cNvSpPr>
            <p:nvPr/>
          </p:nvSpPr>
          <p:spPr bwMode="auto">
            <a:xfrm>
              <a:off x="2175" y="3024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36" name="Rectangle 772"/>
            <p:cNvSpPr>
              <a:spLocks noChangeArrowheads="1"/>
            </p:cNvSpPr>
            <p:nvPr/>
          </p:nvSpPr>
          <p:spPr bwMode="auto">
            <a:xfrm>
              <a:off x="390" y="3081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37" name="Rectangle 773"/>
            <p:cNvSpPr>
              <a:spLocks noChangeArrowheads="1"/>
            </p:cNvSpPr>
            <p:nvPr/>
          </p:nvSpPr>
          <p:spPr bwMode="auto">
            <a:xfrm>
              <a:off x="448" y="3081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38" name="Rectangle 774"/>
            <p:cNvSpPr>
              <a:spLocks noChangeArrowheads="1"/>
            </p:cNvSpPr>
            <p:nvPr/>
          </p:nvSpPr>
          <p:spPr bwMode="auto">
            <a:xfrm>
              <a:off x="505" y="3081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39" name="Rectangle 775"/>
            <p:cNvSpPr>
              <a:spLocks noChangeArrowheads="1"/>
            </p:cNvSpPr>
            <p:nvPr/>
          </p:nvSpPr>
          <p:spPr bwMode="auto">
            <a:xfrm>
              <a:off x="563" y="3081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40" name="Rectangle 776"/>
            <p:cNvSpPr>
              <a:spLocks noChangeArrowheads="1"/>
            </p:cNvSpPr>
            <p:nvPr/>
          </p:nvSpPr>
          <p:spPr bwMode="auto">
            <a:xfrm>
              <a:off x="620" y="3081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41" name="Rectangle 777"/>
            <p:cNvSpPr>
              <a:spLocks noChangeArrowheads="1"/>
            </p:cNvSpPr>
            <p:nvPr/>
          </p:nvSpPr>
          <p:spPr bwMode="auto">
            <a:xfrm>
              <a:off x="678" y="3081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42" name="Rectangle 778"/>
            <p:cNvSpPr>
              <a:spLocks noChangeArrowheads="1"/>
            </p:cNvSpPr>
            <p:nvPr/>
          </p:nvSpPr>
          <p:spPr bwMode="auto">
            <a:xfrm>
              <a:off x="736" y="3081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43" name="Rectangle 779"/>
            <p:cNvSpPr>
              <a:spLocks noChangeArrowheads="1"/>
            </p:cNvSpPr>
            <p:nvPr/>
          </p:nvSpPr>
          <p:spPr bwMode="auto">
            <a:xfrm>
              <a:off x="793" y="3081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44" name="Rectangle 780"/>
            <p:cNvSpPr>
              <a:spLocks noChangeArrowheads="1"/>
            </p:cNvSpPr>
            <p:nvPr/>
          </p:nvSpPr>
          <p:spPr bwMode="auto">
            <a:xfrm>
              <a:off x="851" y="3081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45" name="Rectangle 781"/>
            <p:cNvSpPr>
              <a:spLocks noChangeArrowheads="1"/>
            </p:cNvSpPr>
            <p:nvPr/>
          </p:nvSpPr>
          <p:spPr bwMode="auto">
            <a:xfrm>
              <a:off x="908" y="3081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46" name="Rectangle 782"/>
            <p:cNvSpPr>
              <a:spLocks noChangeArrowheads="1"/>
            </p:cNvSpPr>
            <p:nvPr/>
          </p:nvSpPr>
          <p:spPr bwMode="auto">
            <a:xfrm>
              <a:off x="966" y="3081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47" name="Rectangle 783"/>
            <p:cNvSpPr>
              <a:spLocks noChangeArrowheads="1"/>
            </p:cNvSpPr>
            <p:nvPr/>
          </p:nvSpPr>
          <p:spPr bwMode="auto">
            <a:xfrm>
              <a:off x="1024" y="3081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48" name="Rectangle 784"/>
            <p:cNvSpPr>
              <a:spLocks noChangeArrowheads="1"/>
            </p:cNvSpPr>
            <p:nvPr/>
          </p:nvSpPr>
          <p:spPr bwMode="auto">
            <a:xfrm>
              <a:off x="1081" y="3081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49" name="Rectangle 785"/>
            <p:cNvSpPr>
              <a:spLocks noChangeArrowheads="1"/>
            </p:cNvSpPr>
            <p:nvPr/>
          </p:nvSpPr>
          <p:spPr bwMode="auto">
            <a:xfrm>
              <a:off x="1139" y="3081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50" name="Rectangle 786"/>
            <p:cNvSpPr>
              <a:spLocks noChangeArrowheads="1"/>
            </p:cNvSpPr>
            <p:nvPr/>
          </p:nvSpPr>
          <p:spPr bwMode="auto">
            <a:xfrm>
              <a:off x="1196" y="3081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51" name="Rectangle 787"/>
            <p:cNvSpPr>
              <a:spLocks noChangeArrowheads="1"/>
            </p:cNvSpPr>
            <p:nvPr/>
          </p:nvSpPr>
          <p:spPr bwMode="auto">
            <a:xfrm>
              <a:off x="1254" y="3081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52" name="Rectangle 788"/>
            <p:cNvSpPr>
              <a:spLocks noChangeArrowheads="1"/>
            </p:cNvSpPr>
            <p:nvPr/>
          </p:nvSpPr>
          <p:spPr bwMode="auto">
            <a:xfrm>
              <a:off x="1312" y="3081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53" name="Rectangle 789"/>
            <p:cNvSpPr>
              <a:spLocks noChangeArrowheads="1"/>
            </p:cNvSpPr>
            <p:nvPr/>
          </p:nvSpPr>
          <p:spPr bwMode="auto">
            <a:xfrm>
              <a:off x="1369" y="3081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54" name="Rectangle 790"/>
            <p:cNvSpPr>
              <a:spLocks noChangeArrowheads="1"/>
            </p:cNvSpPr>
            <p:nvPr/>
          </p:nvSpPr>
          <p:spPr bwMode="auto">
            <a:xfrm>
              <a:off x="1427" y="3081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55" name="Rectangle 791"/>
            <p:cNvSpPr>
              <a:spLocks noChangeArrowheads="1"/>
            </p:cNvSpPr>
            <p:nvPr/>
          </p:nvSpPr>
          <p:spPr bwMode="auto">
            <a:xfrm>
              <a:off x="1484" y="3081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56" name="Rectangle 792"/>
            <p:cNvSpPr>
              <a:spLocks noChangeArrowheads="1"/>
            </p:cNvSpPr>
            <p:nvPr/>
          </p:nvSpPr>
          <p:spPr bwMode="auto">
            <a:xfrm>
              <a:off x="1542" y="3081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57" name="Rectangle 793"/>
            <p:cNvSpPr>
              <a:spLocks noChangeArrowheads="1"/>
            </p:cNvSpPr>
            <p:nvPr/>
          </p:nvSpPr>
          <p:spPr bwMode="auto">
            <a:xfrm>
              <a:off x="1599" y="3081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58" name="Rectangle 794"/>
            <p:cNvSpPr>
              <a:spLocks noChangeArrowheads="1"/>
            </p:cNvSpPr>
            <p:nvPr/>
          </p:nvSpPr>
          <p:spPr bwMode="auto">
            <a:xfrm>
              <a:off x="1657" y="3081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59" name="Rectangle 795"/>
            <p:cNvSpPr>
              <a:spLocks noChangeArrowheads="1"/>
            </p:cNvSpPr>
            <p:nvPr/>
          </p:nvSpPr>
          <p:spPr bwMode="auto">
            <a:xfrm>
              <a:off x="1715" y="3081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60" name="Rectangle 796"/>
            <p:cNvSpPr>
              <a:spLocks noChangeArrowheads="1"/>
            </p:cNvSpPr>
            <p:nvPr/>
          </p:nvSpPr>
          <p:spPr bwMode="auto">
            <a:xfrm>
              <a:off x="1772" y="3081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61" name="Rectangle 797"/>
            <p:cNvSpPr>
              <a:spLocks noChangeArrowheads="1"/>
            </p:cNvSpPr>
            <p:nvPr/>
          </p:nvSpPr>
          <p:spPr bwMode="auto">
            <a:xfrm>
              <a:off x="1830" y="3081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62" name="Rectangle 798"/>
            <p:cNvSpPr>
              <a:spLocks noChangeArrowheads="1"/>
            </p:cNvSpPr>
            <p:nvPr/>
          </p:nvSpPr>
          <p:spPr bwMode="auto">
            <a:xfrm>
              <a:off x="1887" y="3081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63" name="Rectangle 799"/>
            <p:cNvSpPr>
              <a:spLocks noChangeArrowheads="1"/>
            </p:cNvSpPr>
            <p:nvPr/>
          </p:nvSpPr>
          <p:spPr bwMode="auto">
            <a:xfrm>
              <a:off x="1945" y="3081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64" name="Rectangle 800"/>
            <p:cNvSpPr>
              <a:spLocks noChangeArrowheads="1"/>
            </p:cNvSpPr>
            <p:nvPr/>
          </p:nvSpPr>
          <p:spPr bwMode="auto">
            <a:xfrm>
              <a:off x="2003" y="3081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65" name="Rectangle 801"/>
            <p:cNvSpPr>
              <a:spLocks noChangeArrowheads="1"/>
            </p:cNvSpPr>
            <p:nvPr/>
          </p:nvSpPr>
          <p:spPr bwMode="auto">
            <a:xfrm>
              <a:off x="2060" y="3081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66" name="Rectangle 802"/>
            <p:cNvSpPr>
              <a:spLocks noChangeArrowheads="1"/>
            </p:cNvSpPr>
            <p:nvPr/>
          </p:nvSpPr>
          <p:spPr bwMode="auto">
            <a:xfrm>
              <a:off x="2118" y="3081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67" name="Rectangle 803"/>
            <p:cNvSpPr>
              <a:spLocks noChangeArrowheads="1"/>
            </p:cNvSpPr>
            <p:nvPr/>
          </p:nvSpPr>
          <p:spPr bwMode="auto">
            <a:xfrm>
              <a:off x="2175" y="3081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68" name="Rectangle 804"/>
            <p:cNvSpPr>
              <a:spLocks noChangeArrowheads="1"/>
            </p:cNvSpPr>
            <p:nvPr/>
          </p:nvSpPr>
          <p:spPr bwMode="auto">
            <a:xfrm>
              <a:off x="390" y="3139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69" name="Rectangle 805"/>
            <p:cNvSpPr>
              <a:spLocks noChangeArrowheads="1"/>
            </p:cNvSpPr>
            <p:nvPr/>
          </p:nvSpPr>
          <p:spPr bwMode="auto">
            <a:xfrm>
              <a:off x="448" y="3139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70" name="Rectangle 806"/>
            <p:cNvSpPr>
              <a:spLocks noChangeArrowheads="1"/>
            </p:cNvSpPr>
            <p:nvPr/>
          </p:nvSpPr>
          <p:spPr bwMode="auto">
            <a:xfrm>
              <a:off x="505" y="3139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71" name="Rectangle 807"/>
            <p:cNvSpPr>
              <a:spLocks noChangeArrowheads="1"/>
            </p:cNvSpPr>
            <p:nvPr/>
          </p:nvSpPr>
          <p:spPr bwMode="auto">
            <a:xfrm>
              <a:off x="563" y="3139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72" name="Rectangle 808"/>
            <p:cNvSpPr>
              <a:spLocks noChangeArrowheads="1"/>
            </p:cNvSpPr>
            <p:nvPr/>
          </p:nvSpPr>
          <p:spPr bwMode="auto">
            <a:xfrm>
              <a:off x="620" y="3139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73" name="Rectangle 809"/>
            <p:cNvSpPr>
              <a:spLocks noChangeArrowheads="1"/>
            </p:cNvSpPr>
            <p:nvPr/>
          </p:nvSpPr>
          <p:spPr bwMode="auto">
            <a:xfrm>
              <a:off x="678" y="3139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74" name="Rectangle 810"/>
            <p:cNvSpPr>
              <a:spLocks noChangeArrowheads="1"/>
            </p:cNvSpPr>
            <p:nvPr/>
          </p:nvSpPr>
          <p:spPr bwMode="auto">
            <a:xfrm>
              <a:off x="736" y="3139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75" name="Rectangle 811"/>
            <p:cNvSpPr>
              <a:spLocks noChangeArrowheads="1"/>
            </p:cNvSpPr>
            <p:nvPr/>
          </p:nvSpPr>
          <p:spPr bwMode="auto">
            <a:xfrm>
              <a:off x="793" y="3139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76" name="Rectangle 812"/>
            <p:cNvSpPr>
              <a:spLocks noChangeArrowheads="1"/>
            </p:cNvSpPr>
            <p:nvPr/>
          </p:nvSpPr>
          <p:spPr bwMode="auto">
            <a:xfrm>
              <a:off x="851" y="3139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77" name="Rectangle 813"/>
            <p:cNvSpPr>
              <a:spLocks noChangeArrowheads="1"/>
            </p:cNvSpPr>
            <p:nvPr/>
          </p:nvSpPr>
          <p:spPr bwMode="auto">
            <a:xfrm>
              <a:off x="908" y="3139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78" name="Rectangle 814"/>
            <p:cNvSpPr>
              <a:spLocks noChangeArrowheads="1"/>
            </p:cNvSpPr>
            <p:nvPr/>
          </p:nvSpPr>
          <p:spPr bwMode="auto">
            <a:xfrm>
              <a:off x="966" y="3139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79" name="Rectangle 815"/>
            <p:cNvSpPr>
              <a:spLocks noChangeArrowheads="1"/>
            </p:cNvSpPr>
            <p:nvPr/>
          </p:nvSpPr>
          <p:spPr bwMode="auto">
            <a:xfrm>
              <a:off x="1024" y="3139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80" name="Rectangle 816"/>
            <p:cNvSpPr>
              <a:spLocks noChangeArrowheads="1"/>
            </p:cNvSpPr>
            <p:nvPr/>
          </p:nvSpPr>
          <p:spPr bwMode="auto">
            <a:xfrm>
              <a:off x="1081" y="3139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81" name="Rectangle 817"/>
            <p:cNvSpPr>
              <a:spLocks noChangeArrowheads="1"/>
            </p:cNvSpPr>
            <p:nvPr/>
          </p:nvSpPr>
          <p:spPr bwMode="auto">
            <a:xfrm>
              <a:off x="1139" y="3139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82" name="Rectangle 818"/>
            <p:cNvSpPr>
              <a:spLocks noChangeArrowheads="1"/>
            </p:cNvSpPr>
            <p:nvPr/>
          </p:nvSpPr>
          <p:spPr bwMode="auto">
            <a:xfrm>
              <a:off x="1196" y="3139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83" name="Rectangle 819"/>
            <p:cNvSpPr>
              <a:spLocks noChangeArrowheads="1"/>
            </p:cNvSpPr>
            <p:nvPr/>
          </p:nvSpPr>
          <p:spPr bwMode="auto">
            <a:xfrm>
              <a:off x="1254" y="3139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84" name="Rectangle 820"/>
            <p:cNvSpPr>
              <a:spLocks noChangeArrowheads="1"/>
            </p:cNvSpPr>
            <p:nvPr/>
          </p:nvSpPr>
          <p:spPr bwMode="auto">
            <a:xfrm>
              <a:off x="1312" y="3139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85" name="Rectangle 821"/>
            <p:cNvSpPr>
              <a:spLocks noChangeArrowheads="1"/>
            </p:cNvSpPr>
            <p:nvPr/>
          </p:nvSpPr>
          <p:spPr bwMode="auto">
            <a:xfrm>
              <a:off x="1369" y="3139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86" name="Rectangle 822"/>
            <p:cNvSpPr>
              <a:spLocks noChangeArrowheads="1"/>
            </p:cNvSpPr>
            <p:nvPr/>
          </p:nvSpPr>
          <p:spPr bwMode="auto">
            <a:xfrm>
              <a:off x="1427" y="3139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87" name="Rectangle 823"/>
            <p:cNvSpPr>
              <a:spLocks noChangeArrowheads="1"/>
            </p:cNvSpPr>
            <p:nvPr/>
          </p:nvSpPr>
          <p:spPr bwMode="auto">
            <a:xfrm>
              <a:off x="1484" y="3139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88" name="Rectangle 824"/>
            <p:cNvSpPr>
              <a:spLocks noChangeArrowheads="1"/>
            </p:cNvSpPr>
            <p:nvPr/>
          </p:nvSpPr>
          <p:spPr bwMode="auto">
            <a:xfrm>
              <a:off x="1542" y="3139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89" name="Rectangle 825"/>
            <p:cNvSpPr>
              <a:spLocks noChangeArrowheads="1"/>
            </p:cNvSpPr>
            <p:nvPr/>
          </p:nvSpPr>
          <p:spPr bwMode="auto">
            <a:xfrm>
              <a:off x="1599" y="3139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90" name="Rectangle 826"/>
            <p:cNvSpPr>
              <a:spLocks noChangeArrowheads="1"/>
            </p:cNvSpPr>
            <p:nvPr/>
          </p:nvSpPr>
          <p:spPr bwMode="auto">
            <a:xfrm>
              <a:off x="1657" y="3139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91" name="Rectangle 827"/>
            <p:cNvSpPr>
              <a:spLocks noChangeArrowheads="1"/>
            </p:cNvSpPr>
            <p:nvPr/>
          </p:nvSpPr>
          <p:spPr bwMode="auto">
            <a:xfrm>
              <a:off x="1715" y="3139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92" name="Rectangle 828"/>
            <p:cNvSpPr>
              <a:spLocks noChangeArrowheads="1"/>
            </p:cNvSpPr>
            <p:nvPr/>
          </p:nvSpPr>
          <p:spPr bwMode="auto">
            <a:xfrm>
              <a:off x="1772" y="3139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93" name="Rectangle 829"/>
            <p:cNvSpPr>
              <a:spLocks noChangeArrowheads="1"/>
            </p:cNvSpPr>
            <p:nvPr/>
          </p:nvSpPr>
          <p:spPr bwMode="auto">
            <a:xfrm>
              <a:off x="1830" y="3139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94" name="Rectangle 830"/>
            <p:cNvSpPr>
              <a:spLocks noChangeArrowheads="1"/>
            </p:cNvSpPr>
            <p:nvPr/>
          </p:nvSpPr>
          <p:spPr bwMode="auto">
            <a:xfrm>
              <a:off x="1887" y="3139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95" name="Rectangle 831"/>
            <p:cNvSpPr>
              <a:spLocks noChangeArrowheads="1"/>
            </p:cNvSpPr>
            <p:nvPr/>
          </p:nvSpPr>
          <p:spPr bwMode="auto">
            <a:xfrm>
              <a:off x="1945" y="3139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96" name="Rectangle 832"/>
            <p:cNvSpPr>
              <a:spLocks noChangeArrowheads="1"/>
            </p:cNvSpPr>
            <p:nvPr/>
          </p:nvSpPr>
          <p:spPr bwMode="auto">
            <a:xfrm>
              <a:off x="2003" y="3139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97" name="Rectangle 833"/>
            <p:cNvSpPr>
              <a:spLocks noChangeArrowheads="1"/>
            </p:cNvSpPr>
            <p:nvPr/>
          </p:nvSpPr>
          <p:spPr bwMode="auto">
            <a:xfrm>
              <a:off x="2060" y="3139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98" name="Rectangle 834"/>
            <p:cNvSpPr>
              <a:spLocks noChangeArrowheads="1"/>
            </p:cNvSpPr>
            <p:nvPr/>
          </p:nvSpPr>
          <p:spPr bwMode="auto">
            <a:xfrm>
              <a:off x="2118" y="3139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099" name="Rectangle 835"/>
            <p:cNvSpPr>
              <a:spLocks noChangeArrowheads="1"/>
            </p:cNvSpPr>
            <p:nvPr/>
          </p:nvSpPr>
          <p:spPr bwMode="auto">
            <a:xfrm>
              <a:off x="2175" y="3139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00" name="Rectangle 836"/>
            <p:cNvSpPr>
              <a:spLocks noChangeArrowheads="1"/>
            </p:cNvSpPr>
            <p:nvPr/>
          </p:nvSpPr>
          <p:spPr bwMode="auto">
            <a:xfrm>
              <a:off x="390" y="319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01" name="Rectangle 837"/>
            <p:cNvSpPr>
              <a:spLocks noChangeArrowheads="1"/>
            </p:cNvSpPr>
            <p:nvPr/>
          </p:nvSpPr>
          <p:spPr bwMode="auto">
            <a:xfrm>
              <a:off x="448" y="319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02" name="Rectangle 838"/>
            <p:cNvSpPr>
              <a:spLocks noChangeArrowheads="1"/>
            </p:cNvSpPr>
            <p:nvPr/>
          </p:nvSpPr>
          <p:spPr bwMode="auto">
            <a:xfrm>
              <a:off x="505" y="319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03" name="Rectangle 839"/>
            <p:cNvSpPr>
              <a:spLocks noChangeArrowheads="1"/>
            </p:cNvSpPr>
            <p:nvPr/>
          </p:nvSpPr>
          <p:spPr bwMode="auto">
            <a:xfrm>
              <a:off x="563" y="319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04" name="Rectangle 840"/>
            <p:cNvSpPr>
              <a:spLocks noChangeArrowheads="1"/>
            </p:cNvSpPr>
            <p:nvPr/>
          </p:nvSpPr>
          <p:spPr bwMode="auto">
            <a:xfrm>
              <a:off x="620" y="319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05" name="Rectangle 841"/>
            <p:cNvSpPr>
              <a:spLocks noChangeArrowheads="1"/>
            </p:cNvSpPr>
            <p:nvPr/>
          </p:nvSpPr>
          <p:spPr bwMode="auto">
            <a:xfrm>
              <a:off x="678" y="319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06" name="Rectangle 842"/>
            <p:cNvSpPr>
              <a:spLocks noChangeArrowheads="1"/>
            </p:cNvSpPr>
            <p:nvPr/>
          </p:nvSpPr>
          <p:spPr bwMode="auto">
            <a:xfrm>
              <a:off x="736" y="319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07" name="Rectangle 843"/>
            <p:cNvSpPr>
              <a:spLocks noChangeArrowheads="1"/>
            </p:cNvSpPr>
            <p:nvPr/>
          </p:nvSpPr>
          <p:spPr bwMode="auto">
            <a:xfrm>
              <a:off x="793" y="319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08" name="Rectangle 844"/>
            <p:cNvSpPr>
              <a:spLocks noChangeArrowheads="1"/>
            </p:cNvSpPr>
            <p:nvPr/>
          </p:nvSpPr>
          <p:spPr bwMode="auto">
            <a:xfrm>
              <a:off x="851" y="319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09" name="Rectangle 845"/>
            <p:cNvSpPr>
              <a:spLocks noChangeArrowheads="1"/>
            </p:cNvSpPr>
            <p:nvPr/>
          </p:nvSpPr>
          <p:spPr bwMode="auto">
            <a:xfrm>
              <a:off x="908" y="319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10" name="Rectangle 846"/>
            <p:cNvSpPr>
              <a:spLocks noChangeArrowheads="1"/>
            </p:cNvSpPr>
            <p:nvPr/>
          </p:nvSpPr>
          <p:spPr bwMode="auto">
            <a:xfrm>
              <a:off x="966" y="319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11" name="Rectangle 847"/>
            <p:cNvSpPr>
              <a:spLocks noChangeArrowheads="1"/>
            </p:cNvSpPr>
            <p:nvPr/>
          </p:nvSpPr>
          <p:spPr bwMode="auto">
            <a:xfrm>
              <a:off x="1024" y="319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12" name="Rectangle 848"/>
            <p:cNvSpPr>
              <a:spLocks noChangeArrowheads="1"/>
            </p:cNvSpPr>
            <p:nvPr/>
          </p:nvSpPr>
          <p:spPr bwMode="auto">
            <a:xfrm>
              <a:off x="1081" y="319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13" name="Rectangle 849"/>
            <p:cNvSpPr>
              <a:spLocks noChangeArrowheads="1"/>
            </p:cNvSpPr>
            <p:nvPr/>
          </p:nvSpPr>
          <p:spPr bwMode="auto">
            <a:xfrm>
              <a:off x="1139" y="319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14" name="Rectangle 850"/>
            <p:cNvSpPr>
              <a:spLocks noChangeArrowheads="1"/>
            </p:cNvSpPr>
            <p:nvPr/>
          </p:nvSpPr>
          <p:spPr bwMode="auto">
            <a:xfrm>
              <a:off x="1196" y="319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15" name="Rectangle 851"/>
            <p:cNvSpPr>
              <a:spLocks noChangeArrowheads="1"/>
            </p:cNvSpPr>
            <p:nvPr/>
          </p:nvSpPr>
          <p:spPr bwMode="auto">
            <a:xfrm>
              <a:off x="1254" y="319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16" name="Rectangle 852"/>
            <p:cNvSpPr>
              <a:spLocks noChangeArrowheads="1"/>
            </p:cNvSpPr>
            <p:nvPr/>
          </p:nvSpPr>
          <p:spPr bwMode="auto">
            <a:xfrm>
              <a:off x="1312" y="319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17" name="Rectangle 853"/>
            <p:cNvSpPr>
              <a:spLocks noChangeArrowheads="1"/>
            </p:cNvSpPr>
            <p:nvPr/>
          </p:nvSpPr>
          <p:spPr bwMode="auto">
            <a:xfrm>
              <a:off x="1369" y="319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18" name="Rectangle 854"/>
            <p:cNvSpPr>
              <a:spLocks noChangeArrowheads="1"/>
            </p:cNvSpPr>
            <p:nvPr/>
          </p:nvSpPr>
          <p:spPr bwMode="auto">
            <a:xfrm>
              <a:off x="1427" y="319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19" name="Rectangle 855"/>
            <p:cNvSpPr>
              <a:spLocks noChangeArrowheads="1"/>
            </p:cNvSpPr>
            <p:nvPr/>
          </p:nvSpPr>
          <p:spPr bwMode="auto">
            <a:xfrm>
              <a:off x="1484" y="319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20" name="Rectangle 856"/>
            <p:cNvSpPr>
              <a:spLocks noChangeArrowheads="1"/>
            </p:cNvSpPr>
            <p:nvPr/>
          </p:nvSpPr>
          <p:spPr bwMode="auto">
            <a:xfrm>
              <a:off x="1542" y="319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21" name="Rectangle 857"/>
            <p:cNvSpPr>
              <a:spLocks noChangeArrowheads="1"/>
            </p:cNvSpPr>
            <p:nvPr/>
          </p:nvSpPr>
          <p:spPr bwMode="auto">
            <a:xfrm>
              <a:off x="1599" y="3196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22" name="Rectangle 858"/>
            <p:cNvSpPr>
              <a:spLocks noChangeArrowheads="1"/>
            </p:cNvSpPr>
            <p:nvPr/>
          </p:nvSpPr>
          <p:spPr bwMode="auto">
            <a:xfrm>
              <a:off x="1657" y="3196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23" name="Rectangle 859"/>
            <p:cNvSpPr>
              <a:spLocks noChangeArrowheads="1"/>
            </p:cNvSpPr>
            <p:nvPr/>
          </p:nvSpPr>
          <p:spPr bwMode="auto">
            <a:xfrm>
              <a:off x="1715" y="3196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24" name="Rectangle 860"/>
            <p:cNvSpPr>
              <a:spLocks noChangeArrowheads="1"/>
            </p:cNvSpPr>
            <p:nvPr/>
          </p:nvSpPr>
          <p:spPr bwMode="auto">
            <a:xfrm>
              <a:off x="1772" y="3196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25" name="Rectangle 861"/>
            <p:cNvSpPr>
              <a:spLocks noChangeArrowheads="1"/>
            </p:cNvSpPr>
            <p:nvPr/>
          </p:nvSpPr>
          <p:spPr bwMode="auto">
            <a:xfrm>
              <a:off x="1830" y="3196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26" name="Rectangle 862"/>
            <p:cNvSpPr>
              <a:spLocks noChangeArrowheads="1"/>
            </p:cNvSpPr>
            <p:nvPr/>
          </p:nvSpPr>
          <p:spPr bwMode="auto">
            <a:xfrm>
              <a:off x="1887" y="3196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27" name="Rectangle 863"/>
            <p:cNvSpPr>
              <a:spLocks noChangeArrowheads="1"/>
            </p:cNvSpPr>
            <p:nvPr/>
          </p:nvSpPr>
          <p:spPr bwMode="auto">
            <a:xfrm>
              <a:off x="1945" y="3196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28" name="Rectangle 864"/>
            <p:cNvSpPr>
              <a:spLocks noChangeArrowheads="1"/>
            </p:cNvSpPr>
            <p:nvPr/>
          </p:nvSpPr>
          <p:spPr bwMode="auto">
            <a:xfrm>
              <a:off x="2003" y="3196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29" name="Rectangle 865"/>
            <p:cNvSpPr>
              <a:spLocks noChangeArrowheads="1"/>
            </p:cNvSpPr>
            <p:nvPr/>
          </p:nvSpPr>
          <p:spPr bwMode="auto">
            <a:xfrm>
              <a:off x="2060" y="3196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30" name="Rectangle 866"/>
            <p:cNvSpPr>
              <a:spLocks noChangeArrowheads="1"/>
            </p:cNvSpPr>
            <p:nvPr/>
          </p:nvSpPr>
          <p:spPr bwMode="auto">
            <a:xfrm>
              <a:off x="2118" y="3196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31" name="Rectangle 867"/>
            <p:cNvSpPr>
              <a:spLocks noChangeArrowheads="1"/>
            </p:cNvSpPr>
            <p:nvPr/>
          </p:nvSpPr>
          <p:spPr bwMode="auto">
            <a:xfrm>
              <a:off x="2175" y="3196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32" name="Rectangle 868"/>
            <p:cNvSpPr>
              <a:spLocks noChangeArrowheads="1"/>
            </p:cNvSpPr>
            <p:nvPr/>
          </p:nvSpPr>
          <p:spPr bwMode="auto">
            <a:xfrm>
              <a:off x="390" y="325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33" name="Rectangle 869"/>
            <p:cNvSpPr>
              <a:spLocks noChangeArrowheads="1"/>
            </p:cNvSpPr>
            <p:nvPr/>
          </p:nvSpPr>
          <p:spPr bwMode="auto">
            <a:xfrm>
              <a:off x="448" y="325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34" name="Rectangle 870"/>
            <p:cNvSpPr>
              <a:spLocks noChangeArrowheads="1"/>
            </p:cNvSpPr>
            <p:nvPr/>
          </p:nvSpPr>
          <p:spPr bwMode="auto">
            <a:xfrm>
              <a:off x="505" y="325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35" name="Rectangle 871"/>
            <p:cNvSpPr>
              <a:spLocks noChangeArrowheads="1"/>
            </p:cNvSpPr>
            <p:nvPr/>
          </p:nvSpPr>
          <p:spPr bwMode="auto">
            <a:xfrm>
              <a:off x="563" y="325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36" name="Rectangle 872"/>
            <p:cNvSpPr>
              <a:spLocks noChangeArrowheads="1"/>
            </p:cNvSpPr>
            <p:nvPr/>
          </p:nvSpPr>
          <p:spPr bwMode="auto">
            <a:xfrm>
              <a:off x="620" y="325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37" name="Rectangle 873"/>
            <p:cNvSpPr>
              <a:spLocks noChangeArrowheads="1"/>
            </p:cNvSpPr>
            <p:nvPr/>
          </p:nvSpPr>
          <p:spPr bwMode="auto">
            <a:xfrm>
              <a:off x="678" y="325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38" name="Rectangle 874"/>
            <p:cNvSpPr>
              <a:spLocks noChangeArrowheads="1"/>
            </p:cNvSpPr>
            <p:nvPr/>
          </p:nvSpPr>
          <p:spPr bwMode="auto">
            <a:xfrm>
              <a:off x="736" y="325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39" name="Rectangle 875"/>
            <p:cNvSpPr>
              <a:spLocks noChangeArrowheads="1"/>
            </p:cNvSpPr>
            <p:nvPr/>
          </p:nvSpPr>
          <p:spPr bwMode="auto">
            <a:xfrm>
              <a:off x="793" y="325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40" name="Rectangle 876"/>
            <p:cNvSpPr>
              <a:spLocks noChangeArrowheads="1"/>
            </p:cNvSpPr>
            <p:nvPr/>
          </p:nvSpPr>
          <p:spPr bwMode="auto">
            <a:xfrm>
              <a:off x="851" y="325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41" name="Rectangle 877"/>
            <p:cNvSpPr>
              <a:spLocks noChangeArrowheads="1"/>
            </p:cNvSpPr>
            <p:nvPr/>
          </p:nvSpPr>
          <p:spPr bwMode="auto">
            <a:xfrm>
              <a:off x="908" y="325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42" name="Rectangle 878"/>
            <p:cNvSpPr>
              <a:spLocks noChangeArrowheads="1"/>
            </p:cNvSpPr>
            <p:nvPr/>
          </p:nvSpPr>
          <p:spPr bwMode="auto">
            <a:xfrm>
              <a:off x="966" y="325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43" name="Rectangle 879"/>
            <p:cNvSpPr>
              <a:spLocks noChangeArrowheads="1"/>
            </p:cNvSpPr>
            <p:nvPr/>
          </p:nvSpPr>
          <p:spPr bwMode="auto">
            <a:xfrm>
              <a:off x="1024" y="325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44" name="Rectangle 880"/>
            <p:cNvSpPr>
              <a:spLocks noChangeArrowheads="1"/>
            </p:cNvSpPr>
            <p:nvPr/>
          </p:nvSpPr>
          <p:spPr bwMode="auto">
            <a:xfrm>
              <a:off x="1081" y="325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45" name="Rectangle 881"/>
            <p:cNvSpPr>
              <a:spLocks noChangeArrowheads="1"/>
            </p:cNvSpPr>
            <p:nvPr/>
          </p:nvSpPr>
          <p:spPr bwMode="auto">
            <a:xfrm>
              <a:off x="1139" y="325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46" name="Rectangle 882"/>
            <p:cNvSpPr>
              <a:spLocks noChangeArrowheads="1"/>
            </p:cNvSpPr>
            <p:nvPr/>
          </p:nvSpPr>
          <p:spPr bwMode="auto">
            <a:xfrm>
              <a:off x="1196" y="325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47" name="Rectangle 883"/>
            <p:cNvSpPr>
              <a:spLocks noChangeArrowheads="1"/>
            </p:cNvSpPr>
            <p:nvPr/>
          </p:nvSpPr>
          <p:spPr bwMode="auto">
            <a:xfrm>
              <a:off x="1254" y="325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48" name="Rectangle 884"/>
            <p:cNvSpPr>
              <a:spLocks noChangeArrowheads="1"/>
            </p:cNvSpPr>
            <p:nvPr/>
          </p:nvSpPr>
          <p:spPr bwMode="auto">
            <a:xfrm>
              <a:off x="1312" y="325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49" name="Rectangle 885"/>
            <p:cNvSpPr>
              <a:spLocks noChangeArrowheads="1"/>
            </p:cNvSpPr>
            <p:nvPr/>
          </p:nvSpPr>
          <p:spPr bwMode="auto">
            <a:xfrm>
              <a:off x="1369" y="325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50" name="Rectangle 886"/>
            <p:cNvSpPr>
              <a:spLocks noChangeArrowheads="1"/>
            </p:cNvSpPr>
            <p:nvPr/>
          </p:nvSpPr>
          <p:spPr bwMode="auto">
            <a:xfrm>
              <a:off x="1427" y="325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51" name="Rectangle 887"/>
            <p:cNvSpPr>
              <a:spLocks noChangeArrowheads="1"/>
            </p:cNvSpPr>
            <p:nvPr/>
          </p:nvSpPr>
          <p:spPr bwMode="auto">
            <a:xfrm>
              <a:off x="1484" y="325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52" name="Rectangle 888"/>
            <p:cNvSpPr>
              <a:spLocks noChangeArrowheads="1"/>
            </p:cNvSpPr>
            <p:nvPr/>
          </p:nvSpPr>
          <p:spPr bwMode="auto">
            <a:xfrm>
              <a:off x="1542" y="325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53" name="Rectangle 889"/>
            <p:cNvSpPr>
              <a:spLocks noChangeArrowheads="1"/>
            </p:cNvSpPr>
            <p:nvPr/>
          </p:nvSpPr>
          <p:spPr bwMode="auto">
            <a:xfrm>
              <a:off x="1599" y="325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54" name="Rectangle 890"/>
            <p:cNvSpPr>
              <a:spLocks noChangeArrowheads="1"/>
            </p:cNvSpPr>
            <p:nvPr/>
          </p:nvSpPr>
          <p:spPr bwMode="auto">
            <a:xfrm>
              <a:off x="1657" y="325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55" name="Rectangle 891"/>
            <p:cNvSpPr>
              <a:spLocks noChangeArrowheads="1"/>
            </p:cNvSpPr>
            <p:nvPr/>
          </p:nvSpPr>
          <p:spPr bwMode="auto">
            <a:xfrm>
              <a:off x="1715" y="3254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56" name="Rectangle 892"/>
            <p:cNvSpPr>
              <a:spLocks noChangeArrowheads="1"/>
            </p:cNvSpPr>
            <p:nvPr/>
          </p:nvSpPr>
          <p:spPr bwMode="auto">
            <a:xfrm>
              <a:off x="1772" y="325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57" name="Rectangle 893"/>
            <p:cNvSpPr>
              <a:spLocks noChangeArrowheads="1"/>
            </p:cNvSpPr>
            <p:nvPr/>
          </p:nvSpPr>
          <p:spPr bwMode="auto">
            <a:xfrm>
              <a:off x="1830" y="3254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58" name="Rectangle 894"/>
            <p:cNvSpPr>
              <a:spLocks noChangeArrowheads="1"/>
            </p:cNvSpPr>
            <p:nvPr/>
          </p:nvSpPr>
          <p:spPr bwMode="auto">
            <a:xfrm>
              <a:off x="1887" y="325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59" name="Rectangle 895"/>
            <p:cNvSpPr>
              <a:spLocks noChangeArrowheads="1"/>
            </p:cNvSpPr>
            <p:nvPr/>
          </p:nvSpPr>
          <p:spPr bwMode="auto">
            <a:xfrm>
              <a:off x="1945" y="325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60" name="Rectangle 896"/>
            <p:cNvSpPr>
              <a:spLocks noChangeArrowheads="1"/>
            </p:cNvSpPr>
            <p:nvPr/>
          </p:nvSpPr>
          <p:spPr bwMode="auto">
            <a:xfrm>
              <a:off x="2003" y="3254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61" name="Rectangle 897"/>
            <p:cNvSpPr>
              <a:spLocks noChangeArrowheads="1"/>
            </p:cNvSpPr>
            <p:nvPr/>
          </p:nvSpPr>
          <p:spPr bwMode="auto">
            <a:xfrm>
              <a:off x="2060" y="325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62" name="Rectangle 898"/>
            <p:cNvSpPr>
              <a:spLocks noChangeArrowheads="1"/>
            </p:cNvSpPr>
            <p:nvPr/>
          </p:nvSpPr>
          <p:spPr bwMode="auto">
            <a:xfrm>
              <a:off x="2118" y="3254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63" name="Rectangle 899"/>
            <p:cNvSpPr>
              <a:spLocks noChangeArrowheads="1"/>
            </p:cNvSpPr>
            <p:nvPr/>
          </p:nvSpPr>
          <p:spPr bwMode="auto">
            <a:xfrm>
              <a:off x="2175" y="325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64" name="Rectangle 900"/>
            <p:cNvSpPr>
              <a:spLocks noChangeArrowheads="1"/>
            </p:cNvSpPr>
            <p:nvPr/>
          </p:nvSpPr>
          <p:spPr bwMode="auto">
            <a:xfrm>
              <a:off x="390" y="3312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65" name="Rectangle 901"/>
            <p:cNvSpPr>
              <a:spLocks noChangeArrowheads="1"/>
            </p:cNvSpPr>
            <p:nvPr/>
          </p:nvSpPr>
          <p:spPr bwMode="auto">
            <a:xfrm>
              <a:off x="448" y="3312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66" name="Rectangle 902"/>
            <p:cNvSpPr>
              <a:spLocks noChangeArrowheads="1"/>
            </p:cNvSpPr>
            <p:nvPr/>
          </p:nvSpPr>
          <p:spPr bwMode="auto">
            <a:xfrm>
              <a:off x="505" y="3312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67" name="Rectangle 903"/>
            <p:cNvSpPr>
              <a:spLocks noChangeArrowheads="1"/>
            </p:cNvSpPr>
            <p:nvPr/>
          </p:nvSpPr>
          <p:spPr bwMode="auto">
            <a:xfrm>
              <a:off x="563" y="3312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68" name="Rectangle 904"/>
            <p:cNvSpPr>
              <a:spLocks noChangeArrowheads="1"/>
            </p:cNvSpPr>
            <p:nvPr/>
          </p:nvSpPr>
          <p:spPr bwMode="auto">
            <a:xfrm>
              <a:off x="620" y="3312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69" name="Rectangle 905"/>
            <p:cNvSpPr>
              <a:spLocks noChangeArrowheads="1"/>
            </p:cNvSpPr>
            <p:nvPr/>
          </p:nvSpPr>
          <p:spPr bwMode="auto">
            <a:xfrm>
              <a:off x="678" y="3312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70" name="Rectangle 906"/>
            <p:cNvSpPr>
              <a:spLocks noChangeArrowheads="1"/>
            </p:cNvSpPr>
            <p:nvPr/>
          </p:nvSpPr>
          <p:spPr bwMode="auto">
            <a:xfrm>
              <a:off x="736" y="3312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71" name="Rectangle 907"/>
            <p:cNvSpPr>
              <a:spLocks noChangeArrowheads="1"/>
            </p:cNvSpPr>
            <p:nvPr/>
          </p:nvSpPr>
          <p:spPr bwMode="auto">
            <a:xfrm>
              <a:off x="793" y="3312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72" name="Rectangle 908"/>
            <p:cNvSpPr>
              <a:spLocks noChangeArrowheads="1"/>
            </p:cNvSpPr>
            <p:nvPr/>
          </p:nvSpPr>
          <p:spPr bwMode="auto">
            <a:xfrm>
              <a:off x="851" y="3312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73" name="Rectangle 909"/>
            <p:cNvSpPr>
              <a:spLocks noChangeArrowheads="1"/>
            </p:cNvSpPr>
            <p:nvPr/>
          </p:nvSpPr>
          <p:spPr bwMode="auto">
            <a:xfrm>
              <a:off x="908" y="3312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74" name="Rectangle 910"/>
            <p:cNvSpPr>
              <a:spLocks noChangeArrowheads="1"/>
            </p:cNvSpPr>
            <p:nvPr/>
          </p:nvSpPr>
          <p:spPr bwMode="auto">
            <a:xfrm>
              <a:off x="966" y="3312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75" name="Rectangle 911"/>
            <p:cNvSpPr>
              <a:spLocks noChangeArrowheads="1"/>
            </p:cNvSpPr>
            <p:nvPr/>
          </p:nvSpPr>
          <p:spPr bwMode="auto">
            <a:xfrm>
              <a:off x="1024" y="3312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76" name="Rectangle 912"/>
            <p:cNvSpPr>
              <a:spLocks noChangeArrowheads="1"/>
            </p:cNvSpPr>
            <p:nvPr/>
          </p:nvSpPr>
          <p:spPr bwMode="auto">
            <a:xfrm>
              <a:off x="1081" y="3312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77" name="Rectangle 913"/>
            <p:cNvSpPr>
              <a:spLocks noChangeArrowheads="1"/>
            </p:cNvSpPr>
            <p:nvPr/>
          </p:nvSpPr>
          <p:spPr bwMode="auto">
            <a:xfrm>
              <a:off x="1139" y="3312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78" name="Rectangle 914"/>
            <p:cNvSpPr>
              <a:spLocks noChangeArrowheads="1"/>
            </p:cNvSpPr>
            <p:nvPr/>
          </p:nvSpPr>
          <p:spPr bwMode="auto">
            <a:xfrm>
              <a:off x="1196" y="3312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79" name="Rectangle 915"/>
            <p:cNvSpPr>
              <a:spLocks noChangeArrowheads="1"/>
            </p:cNvSpPr>
            <p:nvPr/>
          </p:nvSpPr>
          <p:spPr bwMode="auto">
            <a:xfrm>
              <a:off x="1254" y="3312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80" name="Rectangle 916"/>
            <p:cNvSpPr>
              <a:spLocks noChangeArrowheads="1"/>
            </p:cNvSpPr>
            <p:nvPr/>
          </p:nvSpPr>
          <p:spPr bwMode="auto">
            <a:xfrm>
              <a:off x="1312" y="3312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81" name="Rectangle 917"/>
            <p:cNvSpPr>
              <a:spLocks noChangeArrowheads="1"/>
            </p:cNvSpPr>
            <p:nvPr/>
          </p:nvSpPr>
          <p:spPr bwMode="auto">
            <a:xfrm>
              <a:off x="1369" y="3312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82" name="Rectangle 918"/>
            <p:cNvSpPr>
              <a:spLocks noChangeArrowheads="1"/>
            </p:cNvSpPr>
            <p:nvPr/>
          </p:nvSpPr>
          <p:spPr bwMode="auto">
            <a:xfrm>
              <a:off x="1427" y="3312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83" name="Rectangle 919"/>
            <p:cNvSpPr>
              <a:spLocks noChangeArrowheads="1"/>
            </p:cNvSpPr>
            <p:nvPr/>
          </p:nvSpPr>
          <p:spPr bwMode="auto">
            <a:xfrm>
              <a:off x="1484" y="3312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84" name="Rectangle 920"/>
            <p:cNvSpPr>
              <a:spLocks noChangeArrowheads="1"/>
            </p:cNvSpPr>
            <p:nvPr/>
          </p:nvSpPr>
          <p:spPr bwMode="auto">
            <a:xfrm>
              <a:off x="1542" y="3312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85" name="Rectangle 921"/>
            <p:cNvSpPr>
              <a:spLocks noChangeArrowheads="1"/>
            </p:cNvSpPr>
            <p:nvPr/>
          </p:nvSpPr>
          <p:spPr bwMode="auto">
            <a:xfrm>
              <a:off x="1599" y="3312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86" name="Rectangle 922"/>
            <p:cNvSpPr>
              <a:spLocks noChangeArrowheads="1"/>
            </p:cNvSpPr>
            <p:nvPr/>
          </p:nvSpPr>
          <p:spPr bwMode="auto">
            <a:xfrm>
              <a:off x="1657" y="3312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87" name="Rectangle 923"/>
            <p:cNvSpPr>
              <a:spLocks noChangeArrowheads="1"/>
            </p:cNvSpPr>
            <p:nvPr/>
          </p:nvSpPr>
          <p:spPr bwMode="auto">
            <a:xfrm>
              <a:off x="1715" y="3312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88" name="Rectangle 924"/>
            <p:cNvSpPr>
              <a:spLocks noChangeArrowheads="1"/>
            </p:cNvSpPr>
            <p:nvPr/>
          </p:nvSpPr>
          <p:spPr bwMode="auto">
            <a:xfrm>
              <a:off x="1772" y="3312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89" name="Rectangle 925"/>
            <p:cNvSpPr>
              <a:spLocks noChangeArrowheads="1"/>
            </p:cNvSpPr>
            <p:nvPr/>
          </p:nvSpPr>
          <p:spPr bwMode="auto">
            <a:xfrm>
              <a:off x="1830" y="3312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90" name="Rectangle 926"/>
            <p:cNvSpPr>
              <a:spLocks noChangeArrowheads="1"/>
            </p:cNvSpPr>
            <p:nvPr/>
          </p:nvSpPr>
          <p:spPr bwMode="auto">
            <a:xfrm>
              <a:off x="1887" y="3312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91" name="Rectangle 927"/>
            <p:cNvSpPr>
              <a:spLocks noChangeArrowheads="1"/>
            </p:cNvSpPr>
            <p:nvPr/>
          </p:nvSpPr>
          <p:spPr bwMode="auto">
            <a:xfrm>
              <a:off x="1945" y="3312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92" name="Rectangle 928"/>
            <p:cNvSpPr>
              <a:spLocks noChangeArrowheads="1"/>
            </p:cNvSpPr>
            <p:nvPr/>
          </p:nvSpPr>
          <p:spPr bwMode="auto">
            <a:xfrm>
              <a:off x="2003" y="3312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93" name="Rectangle 929"/>
            <p:cNvSpPr>
              <a:spLocks noChangeArrowheads="1"/>
            </p:cNvSpPr>
            <p:nvPr/>
          </p:nvSpPr>
          <p:spPr bwMode="auto">
            <a:xfrm>
              <a:off x="2060" y="3312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94" name="Rectangle 930"/>
            <p:cNvSpPr>
              <a:spLocks noChangeArrowheads="1"/>
            </p:cNvSpPr>
            <p:nvPr/>
          </p:nvSpPr>
          <p:spPr bwMode="auto">
            <a:xfrm>
              <a:off x="2118" y="3312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95" name="Rectangle 931"/>
            <p:cNvSpPr>
              <a:spLocks noChangeArrowheads="1"/>
            </p:cNvSpPr>
            <p:nvPr/>
          </p:nvSpPr>
          <p:spPr bwMode="auto">
            <a:xfrm>
              <a:off x="2175" y="3312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96" name="Rectangle 932"/>
            <p:cNvSpPr>
              <a:spLocks noChangeArrowheads="1"/>
            </p:cNvSpPr>
            <p:nvPr/>
          </p:nvSpPr>
          <p:spPr bwMode="auto">
            <a:xfrm>
              <a:off x="390" y="336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97" name="Rectangle 933"/>
            <p:cNvSpPr>
              <a:spLocks noChangeArrowheads="1"/>
            </p:cNvSpPr>
            <p:nvPr/>
          </p:nvSpPr>
          <p:spPr bwMode="auto">
            <a:xfrm>
              <a:off x="448" y="336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98" name="Rectangle 934"/>
            <p:cNvSpPr>
              <a:spLocks noChangeArrowheads="1"/>
            </p:cNvSpPr>
            <p:nvPr/>
          </p:nvSpPr>
          <p:spPr bwMode="auto">
            <a:xfrm>
              <a:off x="505" y="336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199" name="Rectangle 935"/>
            <p:cNvSpPr>
              <a:spLocks noChangeArrowheads="1"/>
            </p:cNvSpPr>
            <p:nvPr/>
          </p:nvSpPr>
          <p:spPr bwMode="auto">
            <a:xfrm>
              <a:off x="563" y="336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00" name="Rectangle 936"/>
            <p:cNvSpPr>
              <a:spLocks noChangeArrowheads="1"/>
            </p:cNvSpPr>
            <p:nvPr/>
          </p:nvSpPr>
          <p:spPr bwMode="auto">
            <a:xfrm>
              <a:off x="620" y="336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01" name="Rectangle 937"/>
            <p:cNvSpPr>
              <a:spLocks noChangeArrowheads="1"/>
            </p:cNvSpPr>
            <p:nvPr/>
          </p:nvSpPr>
          <p:spPr bwMode="auto">
            <a:xfrm>
              <a:off x="678" y="336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02" name="Rectangle 938"/>
            <p:cNvSpPr>
              <a:spLocks noChangeArrowheads="1"/>
            </p:cNvSpPr>
            <p:nvPr/>
          </p:nvSpPr>
          <p:spPr bwMode="auto">
            <a:xfrm>
              <a:off x="736" y="336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03" name="Rectangle 939"/>
            <p:cNvSpPr>
              <a:spLocks noChangeArrowheads="1"/>
            </p:cNvSpPr>
            <p:nvPr/>
          </p:nvSpPr>
          <p:spPr bwMode="auto">
            <a:xfrm>
              <a:off x="793" y="336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04" name="Rectangle 940"/>
            <p:cNvSpPr>
              <a:spLocks noChangeArrowheads="1"/>
            </p:cNvSpPr>
            <p:nvPr/>
          </p:nvSpPr>
          <p:spPr bwMode="auto">
            <a:xfrm>
              <a:off x="851" y="336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05" name="Rectangle 941"/>
            <p:cNvSpPr>
              <a:spLocks noChangeArrowheads="1"/>
            </p:cNvSpPr>
            <p:nvPr/>
          </p:nvSpPr>
          <p:spPr bwMode="auto">
            <a:xfrm>
              <a:off x="908" y="336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06" name="Rectangle 942"/>
            <p:cNvSpPr>
              <a:spLocks noChangeArrowheads="1"/>
            </p:cNvSpPr>
            <p:nvPr/>
          </p:nvSpPr>
          <p:spPr bwMode="auto">
            <a:xfrm>
              <a:off x="966" y="336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07" name="Rectangle 943"/>
            <p:cNvSpPr>
              <a:spLocks noChangeArrowheads="1"/>
            </p:cNvSpPr>
            <p:nvPr/>
          </p:nvSpPr>
          <p:spPr bwMode="auto">
            <a:xfrm>
              <a:off x="1024" y="336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08" name="Rectangle 944"/>
            <p:cNvSpPr>
              <a:spLocks noChangeArrowheads="1"/>
            </p:cNvSpPr>
            <p:nvPr/>
          </p:nvSpPr>
          <p:spPr bwMode="auto">
            <a:xfrm>
              <a:off x="1081" y="336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09" name="Rectangle 945"/>
            <p:cNvSpPr>
              <a:spLocks noChangeArrowheads="1"/>
            </p:cNvSpPr>
            <p:nvPr/>
          </p:nvSpPr>
          <p:spPr bwMode="auto">
            <a:xfrm>
              <a:off x="1139" y="336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10" name="Rectangle 946"/>
            <p:cNvSpPr>
              <a:spLocks noChangeArrowheads="1"/>
            </p:cNvSpPr>
            <p:nvPr/>
          </p:nvSpPr>
          <p:spPr bwMode="auto">
            <a:xfrm>
              <a:off x="1196" y="336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11" name="Rectangle 947"/>
            <p:cNvSpPr>
              <a:spLocks noChangeArrowheads="1"/>
            </p:cNvSpPr>
            <p:nvPr/>
          </p:nvSpPr>
          <p:spPr bwMode="auto">
            <a:xfrm>
              <a:off x="1254" y="336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12" name="Rectangle 948"/>
            <p:cNvSpPr>
              <a:spLocks noChangeArrowheads="1"/>
            </p:cNvSpPr>
            <p:nvPr/>
          </p:nvSpPr>
          <p:spPr bwMode="auto">
            <a:xfrm>
              <a:off x="1312" y="336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13" name="Rectangle 949"/>
            <p:cNvSpPr>
              <a:spLocks noChangeArrowheads="1"/>
            </p:cNvSpPr>
            <p:nvPr/>
          </p:nvSpPr>
          <p:spPr bwMode="auto">
            <a:xfrm>
              <a:off x="1369" y="336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14" name="Rectangle 950"/>
            <p:cNvSpPr>
              <a:spLocks noChangeArrowheads="1"/>
            </p:cNvSpPr>
            <p:nvPr/>
          </p:nvSpPr>
          <p:spPr bwMode="auto">
            <a:xfrm>
              <a:off x="1427" y="336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15" name="Rectangle 951"/>
            <p:cNvSpPr>
              <a:spLocks noChangeArrowheads="1"/>
            </p:cNvSpPr>
            <p:nvPr/>
          </p:nvSpPr>
          <p:spPr bwMode="auto">
            <a:xfrm>
              <a:off x="1484" y="336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16" name="Rectangle 952"/>
            <p:cNvSpPr>
              <a:spLocks noChangeArrowheads="1"/>
            </p:cNvSpPr>
            <p:nvPr/>
          </p:nvSpPr>
          <p:spPr bwMode="auto">
            <a:xfrm>
              <a:off x="1542" y="336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17" name="Rectangle 953"/>
            <p:cNvSpPr>
              <a:spLocks noChangeArrowheads="1"/>
            </p:cNvSpPr>
            <p:nvPr/>
          </p:nvSpPr>
          <p:spPr bwMode="auto">
            <a:xfrm>
              <a:off x="1599" y="336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18" name="Rectangle 954"/>
            <p:cNvSpPr>
              <a:spLocks noChangeArrowheads="1"/>
            </p:cNvSpPr>
            <p:nvPr/>
          </p:nvSpPr>
          <p:spPr bwMode="auto">
            <a:xfrm>
              <a:off x="1657" y="336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19" name="Rectangle 955"/>
            <p:cNvSpPr>
              <a:spLocks noChangeArrowheads="1"/>
            </p:cNvSpPr>
            <p:nvPr/>
          </p:nvSpPr>
          <p:spPr bwMode="auto">
            <a:xfrm>
              <a:off x="1715" y="3369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20" name="Rectangle 956"/>
            <p:cNvSpPr>
              <a:spLocks noChangeArrowheads="1"/>
            </p:cNvSpPr>
            <p:nvPr/>
          </p:nvSpPr>
          <p:spPr bwMode="auto">
            <a:xfrm>
              <a:off x="1772" y="336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21" name="Rectangle 957"/>
            <p:cNvSpPr>
              <a:spLocks noChangeArrowheads="1"/>
            </p:cNvSpPr>
            <p:nvPr/>
          </p:nvSpPr>
          <p:spPr bwMode="auto">
            <a:xfrm>
              <a:off x="1830" y="3369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22" name="Rectangle 958"/>
            <p:cNvSpPr>
              <a:spLocks noChangeArrowheads="1"/>
            </p:cNvSpPr>
            <p:nvPr/>
          </p:nvSpPr>
          <p:spPr bwMode="auto">
            <a:xfrm>
              <a:off x="1887" y="336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23" name="Rectangle 959"/>
            <p:cNvSpPr>
              <a:spLocks noChangeArrowheads="1"/>
            </p:cNvSpPr>
            <p:nvPr/>
          </p:nvSpPr>
          <p:spPr bwMode="auto">
            <a:xfrm>
              <a:off x="1945" y="336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24" name="Rectangle 960"/>
            <p:cNvSpPr>
              <a:spLocks noChangeArrowheads="1"/>
            </p:cNvSpPr>
            <p:nvPr/>
          </p:nvSpPr>
          <p:spPr bwMode="auto">
            <a:xfrm>
              <a:off x="2003" y="3369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25" name="Rectangle 961"/>
            <p:cNvSpPr>
              <a:spLocks noChangeArrowheads="1"/>
            </p:cNvSpPr>
            <p:nvPr/>
          </p:nvSpPr>
          <p:spPr bwMode="auto">
            <a:xfrm>
              <a:off x="2060" y="336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26" name="Rectangle 962"/>
            <p:cNvSpPr>
              <a:spLocks noChangeArrowheads="1"/>
            </p:cNvSpPr>
            <p:nvPr/>
          </p:nvSpPr>
          <p:spPr bwMode="auto">
            <a:xfrm>
              <a:off x="2118" y="3369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27" name="Rectangle 963"/>
            <p:cNvSpPr>
              <a:spLocks noChangeArrowheads="1"/>
            </p:cNvSpPr>
            <p:nvPr/>
          </p:nvSpPr>
          <p:spPr bwMode="auto">
            <a:xfrm>
              <a:off x="2175" y="336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28" name="Rectangle 964"/>
            <p:cNvSpPr>
              <a:spLocks noChangeArrowheads="1"/>
            </p:cNvSpPr>
            <p:nvPr/>
          </p:nvSpPr>
          <p:spPr bwMode="auto">
            <a:xfrm>
              <a:off x="390" y="3427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29" name="Rectangle 965"/>
            <p:cNvSpPr>
              <a:spLocks noChangeArrowheads="1"/>
            </p:cNvSpPr>
            <p:nvPr/>
          </p:nvSpPr>
          <p:spPr bwMode="auto">
            <a:xfrm>
              <a:off x="448" y="3427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30" name="Rectangle 966"/>
            <p:cNvSpPr>
              <a:spLocks noChangeArrowheads="1"/>
            </p:cNvSpPr>
            <p:nvPr/>
          </p:nvSpPr>
          <p:spPr bwMode="auto">
            <a:xfrm>
              <a:off x="505" y="3427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31" name="Rectangle 967"/>
            <p:cNvSpPr>
              <a:spLocks noChangeArrowheads="1"/>
            </p:cNvSpPr>
            <p:nvPr/>
          </p:nvSpPr>
          <p:spPr bwMode="auto">
            <a:xfrm>
              <a:off x="563" y="3427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32" name="Rectangle 968"/>
            <p:cNvSpPr>
              <a:spLocks noChangeArrowheads="1"/>
            </p:cNvSpPr>
            <p:nvPr/>
          </p:nvSpPr>
          <p:spPr bwMode="auto">
            <a:xfrm>
              <a:off x="620" y="3427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33" name="Rectangle 969"/>
            <p:cNvSpPr>
              <a:spLocks noChangeArrowheads="1"/>
            </p:cNvSpPr>
            <p:nvPr/>
          </p:nvSpPr>
          <p:spPr bwMode="auto">
            <a:xfrm>
              <a:off x="678" y="3427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34" name="Rectangle 970"/>
            <p:cNvSpPr>
              <a:spLocks noChangeArrowheads="1"/>
            </p:cNvSpPr>
            <p:nvPr/>
          </p:nvSpPr>
          <p:spPr bwMode="auto">
            <a:xfrm>
              <a:off x="736" y="3427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35" name="Rectangle 971"/>
            <p:cNvSpPr>
              <a:spLocks noChangeArrowheads="1"/>
            </p:cNvSpPr>
            <p:nvPr/>
          </p:nvSpPr>
          <p:spPr bwMode="auto">
            <a:xfrm>
              <a:off x="793" y="3427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36" name="Rectangle 972"/>
            <p:cNvSpPr>
              <a:spLocks noChangeArrowheads="1"/>
            </p:cNvSpPr>
            <p:nvPr/>
          </p:nvSpPr>
          <p:spPr bwMode="auto">
            <a:xfrm>
              <a:off x="851" y="3427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37" name="Rectangle 973"/>
            <p:cNvSpPr>
              <a:spLocks noChangeArrowheads="1"/>
            </p:cNvSpPr>
            <p:nvPr/>
          </p:nvSpPr>
          <p:spPr bwMode="auto">
            <a:xfrm>
              <a:off x="908" y="3427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38" name="Rectangle 974"/>
            <p:cNvSpPr>
              <a:spLocks noChangeArrowheads="1"/>
            </p:cNvSpPr>
            <p:nvPr/>
          </p:nvSpPr>
          <p:spPr bwMode="auto">
            <a:xfrm>
              <a:off x="966" y="3427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39" name="Rectangle 975"/>
            <p:cNvSpPr>
              <a:spLocks noChangeArrowheads="1"/>
            </p:cNvSpPr>
            <p:nvPr/>
          </p:nvSpPr>
          <p:spPr bwMode="auto">
            <a:xfrm>
              <a:off x="1024" y="3427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40" name="Rectangle 976"/>
            <p:cNvSpPr>
              <a:spLocks noChangeArrowheads="1"/>
            </p:cNvSpPr>
            <p:nvPr/>
          </p:nvSpPr>
          <p:spPr bwMode="auto">
            <a:xfrm>
              <a:off x="1081" y="3427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41" name="Rectangle 977"/>
            <p:cNvSpPr>
              <a:spLocks noChangeArrowheads="1"/>
            </p:cNvSpPr>
            <p:nvPr/>
          </p:nvSpPr>
          <p:spPr bwMode="auto">
            <a:xfrm>
              <a:off x="1139" y="3427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42" name="Rectangle 978"/>
            <p:cNvSpPr>
              <a:spLocks noChangeArrowheads="1"/>
            </p:cNvSpPr>
            <p:nvPr/>
          </p:nvSpPr>
          <p:spPr bwMode="auto">
            <a:xfrm>
              <a:off x="1196" y="3427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43" name="Rectangle 979"/>
            <p:cNvSpPr>
              <a:spLocks noChangeArrowheads="1"/>
            </p:cNvSpPr>
            <p:nvPr/>
          </p:nvSpPr>
          <p:spPr bwMode="auto">
            <a:xfrm>
              <a:off x="1254" y="3427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44" name="Rectangle 980"/>
            <p:cNvSpPr>
              <a:spLocks noChangeArrowheads="1"/>
            </p:cNvSpPr>
            <p:nvPr/>
          </p:nvSpPr>
          <p:spPr bwMode="auto">
            <a:xfrm>
              <a:off x="1312" y="3427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45" name="Rectangle 981"/>
            <p:cNvSpPr>
              <a:spLocks noChangeArrowheads="1"/>
            </p:cNvSpPr>
            <p:nvPr/>
          </p:nvSpPr>
          <p:spPr bwMode="auto">
            <a:xfrm>
              <a:off x="1369" y="3427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46" name="Rectangle 982"/>
            <p:cNvSpPr>
              <a:spLocks noChangeArrowheads="1"/>
            </p:cNvSpPr>
            <p:nvPr/>
          </p:nvSpPr>
          <p:spPr bwMode="auto">
            <a:xfrm>
              <a:off x="1427" y="3427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47" name="Rectangle 983"/>
            <p:cNvSpPr>
              <a:spLocks noChangeArrowheads="1"/>
            </p:cNvSpPr>
            <p:nvPr/>
          </p:nvSpPr>
          <p:spPr bwMode="auto">
            <a:xfrm>
              <a:off x="1484" y="3427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48" name="Rectangle 984"/>
            <p:cNvSpPr>
              <a:spLocks noChangeArrowheads="1"/>
            </p:cNvSpPr>
            <p:nvPr/>
          </p:nvSpPr>
          <p:spPr bwMode="auto">
            <a:xfrm>
              <a:off x="1542" y="3427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49" name="Rectangle 985"/>
            <p:cNvSpPr>
              <a:spLocks noChangeArrowheads="1"/>
            </p:cNvSpPr>
            <p:nvPr/>
          </p:nvSpPr>
          <p:spPr bwMode="auto">
            <a:xfrm>
              <a:off x="1599" y="3427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50" name="Rectangle 986"/>
            <p:cNvSpPr>
              <a:spLocks noChangeArrowheads="1"/>
            </p:cNvSpPr>
            <p:nvPr/>
          </p:nvSpPr>
          <p:spPr bwMode="auto">
            <a:xfrm>
              <a:off x="1657" y="3427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51" name="Rectangle 987"/>
            <p:cNvSpPr>
              <a:spLocks noChangeArrowheads="1"/>
            </p:cNvSpPr>
            <p:nvPr/>
          </p:nvSpPr>
          <p:spPr bwMode="auto">
            <a:xfrm>
              <a:off x="1715" y="3427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52" name="Rectangle 988"/>
            <p:cNvSpPr>
              <a:spLocks noChangeArrowheads="1"/>
            </p:cNvSpPr>
            <p:nvPr/>
          </p:nvSpPr>
          <p:spPr bwMode="auto">
            <a:xfrm>
              <a:off x="1772" y="3427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53" name="Rectangle 989"/>
            <p:cNvSpPr>
              <a:spLocks noChangeArrowheads="1"/>
            </p:cNvSpPr>
            <p:nvPr/>
          </p:nvSpPr>
          <p:spPr bwMode="auto">
            <a:xfrm>
              <a:off x="1830" y="3427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54" name="Rectangle 990"/>
            <p:cNvSpPr>
              <a:spLocks noChangeArrowheads="1"/>
            </p:cNvSpPr>
            <p:nvPr/>
          </p:nvSpPr>
          <p:spPr bwMode="auto">
            <a:xfrm>
              <a:off x="1887" y="3427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55" name="Rectangle 991"/>
            <p:cNvSpPr>
              <a:spLocks noChangeArrowheads="1"/>
            </p:cNvSpPr>
            <p:nvPr/>
          </p:nvSpPr>
          <p:spPr bwMode="auto">
            <a:xfrm>
              <a:off x="1945" y="3427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56" name="Rectangle 992"/>
            <p:cNvSpPr>
              <a:spLocks noChangeArrowheads="1"/>
            </p:cNvSpPr>
            <p:nvPr/>
          </p:nvSpPr>
          <p:spPr bwMode="auto">
            <a:xfrm>
              <a:off x="2003" y="3427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57" name="Rectangle 993"/>
            <p:cNvSpPr>
              <a:spLocks noChangeArrowheads="1"/>
            </p:cNvSpPr>
            <p:nvPr/>
          </p:nvSpPr>
          <p:spPr bwMode="auto">
            <a:xfrm>
              <a:off x="2060" y="3427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58" name="Rectangle 994"/>
            <p:cNvSpPr>
              <a:spLocks noChangeArrowheads="1"/>
            </p:cNvSpPr>
            <p:nvPr/>
          </p:nvSpPr>
          <p:spPr bwMode="auto">
            <a:xfrm>
              <a:off x="2118" y="3427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59" name="Rectangle 995"/>
            <p:cNvSpPr>
              <a:spLocks noChangeArrowheads="1"/>
            </p:cNvSpPr>
            <p:nvPr/>
          </p:nvSpPr>
          <p:spPr bwMode="auto">
            <a:xfrm>
              <a:off x="2175" y="3427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60" name="Rectangle 996"/>
            <p:cNvSpPr>
              <a:spLocks noChangeArrowheads="1"/>
            </p:cNvSpPr>
            <p:nvPr/>
          </p:nvSpPr>
          <p:spPr bwMode="auto">
            <a:xfrm>
              <a:off x="390" y="348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61" name="Rectangle 997"/>
            <p:cNvSpPr>
              <a:spLocks noChangeArrowheads="1"/>
            </p:cNvSpPr>
            <p:nvPr/>
          </p:nvSpPr>
          <p:spPr bwMode="auto">
            <a:xfrm>
              <a:off x="448" y="348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62" name="Rectangle 998"/>
            <p:cNvSpPr>
              <a:spLocks noChangeArrowheads="1"/>
            </p:cNvSpPr>
            <p:nvPr/>
          </p:nvSpPr>
          <p:spPr bwMode="auto">
            <a:xfrm>
              <a:off x="505" y="348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63" name="Rectangle 999"/>
            <p:cNvSpPr>
              <a:spLocks noChangeArrowheads="1"/>
            </p:cNvSpPr>
            <p:nvPr/>
          </p:nvSpPr>
          <p:spPr bwMode="auto">
            <a:xfrm>
              <a:off x="563" y="348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64" name="Rectangle 1000"/>
            <p:cNvSpPr>
              <a:spLocks noChangeArrowheads="1"/>
            </p:cNvSpPr>
            <p:nvPr/>
          </p:nvSpPr>
          <p:spPr bwMode="auto">
            <a:xfrm>
              <a:off x="620" y="348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65" name="Rectangle 1001"/>
            <p:cNvSpPr>
              <a:spLocks noChangeArrowheads="1"/>
            </p:cNvSpPr>
            <p:nvPr/>
          </p:nvSpPr>
          <p:spPr bwMode="auto">
            <a:xfrm>
              <a:off x="678" y="348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66" name="Rectangle 1002"/>
            <p:cNvSpPr>
              <a:spLocks noChangeArrowheads="1"/>
            </p:cNvSpPr>
            <p:nvPr/>
          </p:nvSpPr>
          <p:spPr bwMode="auto">
            <a:xfrm>
              <a:off x="736" y="348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67" name="Rectangle 1003"/>
            <p:cNvSpPr>
              <a:spLocks noChangeArrowheads="1"/>
            </p:cNvSpPr>
            <p:nvPr/>
          </p:nvSpPr>
          <p:spPr bwMode="auto">
            <a:xfrm>
              <a:off x="793" y="348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68" name="Rectangle 1004"/>
            <p:cNvSpPr>
              <a:spLocks noChangeArrowheads="1"/>
            </p:cNvSpPr>
            <p:nvPr/>
          </p:nvSpPr>
          <p:spPr bwMode="auto">
            <a:xfrm>
              <a:off x="851" y="348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69" name="Rectangle 1005"/>
            <p:cNvSpPr>
              <a:spLocks noChangeArrowheads="1"/>
            </p:cNvSpPr>
            <p:nvPr/>
          </p:nvSpPr>
          <p:spPr bwMode="auto">
            <a:xfrm>
              <a:off x="908" y="348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70" name="Rectangle 1006"/>
            <p:cNvSpPr>
              <a:spLocks noChangeArrowheads="1"/>
            </p:cNvSpPr>
            <p:nvPr/>
          </p:nvSpPr>
          <p:spPr bwMode="auto">
            <a:xfrm>
              <a:off x="966" y="348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71" name="Rectangle 1007"/>
            <p:cNvSpPr>
              <a:spLocks noChangeArrowheads="1"/>
            </p:cNvSpPr>
            <p:nvPr/>
          </p:nvSpPr>
          <p:spPr bwMode="auto">
            <a:xfrm>
              <a:off x="1024" y="348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72" name="Rectangle 1008"/>
            <p:cNvSpPr>
              <a:spLocks noChangeArrowheads="1"/>
            </p:cNvSpPr>
            <p:nvPr/>
          </p:nvSpPr>
          <p:spPr bwMode="auto">
            <a:xfrm>
              <a:off x="1081" y="348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73" name="Rectangle 1009"/>
            <p:cNvSpPr>
              <a:spLocks noChangeArrowheads="1"/>
            </p:cNvSpPr>
            <p:nvPr/>
          </p:nvSpPr>
          <p:spPr bwMode="auto">
            <a:xfrm>
              <a:off x="1139" y="348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74" name="Rectangle 1010"/>
            <p:cNvSpPr>
              <a:spLocks noChangeArrowheads="1"/>
            </p:cNvSpPr>
            <p:nvPr/>
          </p:nvSpPr>
          <p:spPr bwMode="auto">
            <a:xfrm>
              <a:off x="1196" y="348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75" name="Rectangle 1011"/>
            <p:cNvSpPr>
              <a:spLocks noChangeArrowheads="1"/>
            </p:cNvSpPr>
            <p:nvPr/>
          </p:nvSpPr>
          <p:spPr bwMode="auto">
            <a:xfrm>
              <a:off x="1254" y="348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76" name="Rectangle 1012"/>
            <p:cNvSpPr>
              <a:spLocks noChangeArrowheads="1"/>
            </p:cNvSpPr>
            <p:nvPr/>
          </p:nvSpPr>
          <p:spPr bwMode="auto">
            <a:xfrm>
              <a:off x="1312" y="348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77" name="Rectangle 1013"/>
            <p:cNvSpPr>
              <a:spLocks noChangeArrowheads="1"/>
            </p:cNvSpPr>
            <p:nvPr/>
          </p:nvSpPr>
          <p:spPr bwMode="auto">
            <a:xfrm>
              <a:off x="1369" y="348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78" name="Rectangle 1014"/>
            <p:cNvSpPr>
              <a:spLocks noChangeArrowheads="1"/>
            </p:cNvSpPr>
            <p:nvPr/>
          </p:nvSpPr>
          <p:spPr bwMode="auto">
            <a:xfrm>
              <a:off x="1427" y="348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79" name="Rectangle 1015"/>
            <p:cNvSpPr>
              <a:spLocks noChangeArrowheads="1"/>
            </p:cNvSpPr>
            <p:nvPr/>
          </p:nvSpPr>
          <p:spPr bwMode="auto">
            <a:xfrm>
              <a:off x="1484" y="348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80" name="Rectangle 1016"/>
            <p:cNvSpPr>
              <a:spLocks noChangeArrowheads="1"/>
            </p:cNvSpPr>
            <p:nvPr/>
          </p:nvSpPr>
          <p:spPr bwMode="auto">
            <a:xfrm>
              <a:off x="1542" y="348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81" name="Rectangle 1017"/>
            <p:cNvSpPr>
              <a:spLocks noChangeArrowheads="1"/>
            </p:cNvSpPr>
            <p:nvPr/>
          </p:nvSpPr>
          <p:spPr bwMode="auto">
            <a:xfrm>
              <a:off x="1599" y="348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82" name="Rectangle 1018"/>
            <p:cNvSpPr>
              <a:spLocks noChangeArrowheads="1"/>
            </p:cNvSpPr>
            <p:nvPr/>
          </p:nvSpPr>
          <p:spPr bwMode="auto">
            <a:xfrm>
              <a:off x="1657" y="348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83" name="Rectangle 1019"/>
            <p:cNvSpPr>
              <a:spLocks noChangeArrowheads="1"/>
            </p:cNvSpPr>
            <p:nvPr/>
          </p:nvSpPr>
          <p:spPr bwMode="auto">
            <a:xfrm>
              <a:off x="1715" y="3484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84" name="Rectangle 1020"/>
            <p:cNvSpPr>
              <a:spLocks noChangeArrowheads="1"/>
            </p:cNvSpPr>
            <p:nvPr/>
          </p:nvSpPr>
          <p:spPr bwMode="auto">
            <a:xfrm>
              <a:off x="1772" y="348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85" name="Rectangle 1021"/>
            <p:cNvSpPr>
              <a:spLocks noChangeArrowheads="1"/>
            </p:cNvSpPr>
            <p:nvPr/>
          </p:nvSpPr>
          <p:spPr bwMode="auto">
            <a:xfrm>
              <a:off x="1830" y="3484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86" name="Rectangle 1022"/>
            <p:cNvSpPr>
              <a:spLocks noChangeArrowheads="1"/>
            </p:cNvSpPr>
            <p:nvPr/>
          </p:nvSpPr>
          <p:spPr bwMode="auto">
            <a:xfrm>
              <a:off x="1887" y="348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87" name="Rectangle 1023"/>
            <p:cNvSpPr>
              <a:spLocks noChangeArrowheads="1"/>
            </p:cNvSpPr>
            <p:nvPr/>
          </p:nvSpPr>
          <p:spPr bwMode="auto">
            <a:xfrm>
              <a:off x="1945" y="348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88" name="Rectangle 0"/>
            <p:cNvSpPr>
              <a:spLocks noChangeArrowheads="1"/>
            </p:cNvSpPr>
            <p:nvPr/>
          </p:nvSpPr>
          <p:spPr bwMode="auto">
            <a:xfrm>
              <a:off x="2003" y="3484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89" name="Rectangle 1"/>
            <p:cNvSpPr>
              <a:spLocks noChangeArrowheads="1"/>
            </p:cNvSpPr>
            <p:nvPr/>
          </p:nvSpPr>
          <p:spPr bwMode="auto">
            <a:xfrm>
              <a:off x="2060" y="348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90" name="Rectangle 2"/>
            <p:cNvSpPr>
              <a:spLocks noChangeArrowheads="1"/>
            </p:cNvSpPr>
            <p:nvPr/>
          </p:nvSpPr>
          <p:spPr bwMode="auto">
            <a:xfrm>
              <a:off x="2118" y="3484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91" name="Rectangle 3"/>
            <p:cNvSpPr>
              <a:spLocks noChangeArrowheads="1"/>
            </p:cNvSpPr>
            <p:nvPr/>
          </p:nvSpPr>
          <p:spPr bwMode="auto">
            <a:xfrm>
              <a:off x="2175" y="348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92" name="Rectangle 4"/>
            <p:cNvSpPr>
              <a:spLocks noChangeArrowheads="1"/>
            </p:cNvSpPr>
            <p:nvPr/>
          </p:nvSpPr>
          <p:spPr bwMode="auto">
            <a:xfrm>
              <a:off x="390" y="1699"/>
              <a:ext cx="1843" cy="184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</p:grpSp>
      <p:grpSp>
        <p:nvGrpSpPr>
          <p:cNvPr id="140293" name="Group 5"/>
          <p:cNvGrpSpPr>
            <a:grpSpLocks/>
          </p:cNvGrpSpPr>
          <p:nvPr/>
        </p:nvGrpSpPr>
        <p:grpSpPr bwMode="auto">
          <a:xfrm rot="-5400000">
            <a:off x="3883819" y="4474369"/>
            <a:ext cx="2835275" cy="642937"/>
            <a:chOff x="2954" y="1719"/>
            <a:chExt cx="5686" cy="4021"/>
          </a:xfrm>
        </p:grpSpPr>
        <p:sp>
          <p:nvSpPr>
            <p:cNvPr id="140294" name="Freeform 6"/>
            <p:cNvSpPr>
              <a:spLocks/>
            </p:cNvSpPr>
            <p:nvPr/>
          </p:nvSpPr>
          <p:spPr bwMode="auto">
            <a:xfrm>
              <a:off x="2954" y="1719"/>
              <a:ext cx="2055" cy="2986"/>
            </a:xfrm>
            <a:custGeom>
              <a:avLst/>
              <a:gdLst>
                <a:gd name="T0" fmla="*/ 30 w 2055"/>
                <a:gd name="T1" fmla="*/ 1830 h 2986"/>
                <a:gd name="T2" fmla="*/ 75 w 2055"/>
                <a:gd name="T3" fmla="*/ 1560 h 2986"/>
                <a:gd name="T4" fmla="*/ 120 w 2055"/>
                <a:gd name="T5" fmla="*/ 1290 h 2986"/>
                <a:gd name="T6" fmla="*/ 180 w 2055"/>
                <a:gd name="T7" fmla="*/ 1050 h 2986"/>
                <a:gd name="T8" fmla="*/ 225 w 2055"/>
                <a:gd name="T9" fmla="*/ 810 h 2986"/>
                <a:gd name="T10" fmla="*/ 270 w 2055"/>
                <a:gd name="T11" fmla="*/ 615 h 2986"/>
                <a:gd name="T12" fmla="*/ 315 w 2055"/>
                <a:gd name="T13" fmla="*/ 420 h 2986"/>
                <a:gd name="T14" fmla="*/ 375 w 2055"/>
                <a:gd name="T15" fmla="*/ 270 h 2986"/>
                <a:gd name="T16" fmla="*/ 420 w 2055"/>
                <a:gd name="T17" fmla="*/ 150 h 2986"/>
                <a:gd name="T18" fmla="*/ 465 w 2055"/>
                <a:gd name="T19" fmla="*/ 75 h 2986"/>
                <a:gd name="T20" fmla="*/ 510 w 2055"/>
                <a:gd name="T21" fmla="*/ 15 h 2986"/>
                <a:gd name="T22" fmla="*/ 570 w 2055"/>
                <a:gd name="T23" fmla="*/ 0 h 2986"/>
                <a:gd name="T24" fmla="*/ 615 w 2055"/>
                <a:gd name="T25" fmla="*/ 30 h 2986"/>
                <a:gd name="T26" fmla="*/ 660 w 2055"/>
                <a:gd name="T27" fmla="*/ 90 h 2986"/>
                <a:gd name="T28" fmla="*/ 705 w 2055"/>
                <a:gd name="T29" fmla="*/ 180 h 2986"/>
                <a:gd name="T30" fmla="*/ 765 w 2055"/>
                <a:gd name="T31" fmla="*/ 285 h 2986"/>
                <a:gd name="T32" fmla="*/ 810 w 2055"/>
                <a:gd name="T33" fmla="*/ 435 h 2986"/>
                <a:gd name="T34" fmla="*/ 855 w 2055"/>
                <a:gd name="T35" fmla="*/ 615 h 2986"/>
                <a:gd name="T36" fmla="*/ 900 w 2055"/>
                <a:gd name="T37" fmla="*/ 795 h 2986"/>
                <a:gd name="T38" fmla="*/ 960 w 2055"/>
                <a:gd name="T39" fmla="*/ 1005 h 2986"/>
                <a:gd name="T40" fmla="*/ 1005 w 2055"/>
                <a:gd name="T41" fmla="*/ 1215 h 2986"/>
                <a:gd name="T42" fmla="*/ 1050 w 2055"/>
                <a:gd name="T43" fmla="*/ 1440 h 2986"/>
                <a:gd name="T44" fmla="*/ 1095 w 2055"/>
                <a:gd name="T45" fmla="*/ 1665 h 2986"/>
                <a:gd name="T46" fmla="*/ 1155 w 2055"/>
                <a:gd name="T47" fmla="*/ 1875 h 2986"/>
                <a:gd name="T48" fmla="*/ 1200 w 2055"/>
                <a:gd name="T49" fmla="*/ 2085 h 2986"/>
                <a:gd name="T50" fmla="*/ 1245 w 2055"/>
                <a:gd name="T51" fmla="*/ 2280 h 2986"/>
                <a:gd name="T52" fmla="*/ 1290 w 2055"/>
                <a:gd name="T53" fmla="*/ 2460 h 2986"/>
                <a:gd name="T54" fmla="*/ 1350 w 2055"/>
                <a:gd name="T55" fmla="*/ 2610 h 2986"/>
                <a:gd name="T56" fmla="*/ 1395 w 2055"/>
                <a:gd name="T57" fmla="*/ 2745 h 2986"/>
                <a:gd name="T58" fmla="*/ 1440 w 2055"/>
                <a:gd name="T59" fmla="*/ 2850 h 2986"/>
                <a:gd name="T60" fmla="*/ 1485 w 2055"/>
                <a:gd name="T61" fmla="*/ 2926 h 2986"/>
                <a:gd name="T62" fmla="*/ 1545 w 2055"/>
                <a:gd name="T63" fmla="*/ 2971 h 2986"/>
                <a:gd name="T64" fmla="*/ 1590 w 2055"/>
                <a:gd name="T65" fmla="*/ 2986 h 2986"/>
                <a:gd name="T66" fmla="*/ 1635 w 2055"/>
                <a:gd name="T67" fmla="*/ 2971 h 2986"/>
                <a:gd name="T68" fmla="*/ 1680 w 2055"/>
                <a:gd name="T69" fmla="*/ 2926 h 2986"/>
                <a:gd name="T70" fmla="*/ 1740 w 2055"/>
                <a:gd name="T71" fmla="*/ 2866 h 2986"/>
                <a:gd name="T72" fmla="*/ 1785 w 2055"/>
                <a:gd name="T73" fmla="*/ 2760 h 2986"/>
                <a:gd name="T74" fmla="*/ 1830 w 2055"/>
                <a:gd name="T75" fmla="*/ 2655 h 2986"/>
                <a:gd name="T76" fmla="*/ 1875 w 2055"/>
                <a:gd name="T77" fmla="*/ 2520 h 2986"/>
                <a:gd name="T78" fmla="*/ 1935 w 2055"/>
                <a:gd name="T79" fmla="*/ 2370 h 2986"/>
                <a:gd name="T80" fmla="*/ 1980 w 2055"/>
                <a:gd name="T81" fmla="*/ 2205 h 2986"/>
                <a:gd name="T82" fmla="*/ 2025 w 2055"/>
                <a:gd name="T83" fmla="*/ 2055 h 2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55" h="2986">
                  <a:moveTo>
                    <a:pt x="0" y="2010"/>
                  </a:moveTo>
                  <a:lnTo>
                    <a:pt x="15" y="1920"/>
                  </a:lnTo>
                  <a:lnTo>
                    <a:pt x="30" y="1830"/>
                  </a:lnTo>
                  <a:lnTo>
                    <a:pt x="45" y="1740"/>
                  </a:lnTo>
                  <a:lnTo>
                    <a:pt x="60" y="1650"/>
                  </a:lnTo>
                  <a:lnTo>
                    <a:pt x="75" y="1560"/>
                  </a:lnTo>
                  <a:lnTo>
                    <a:pt x="90" y="1470"/>
                  </a:lnTo>
                  <a:lnTo>
                    <a:pt x="105" y="1380"/>
                  </a:lnTo>
                  <a:lnTo>
                    <a:pt x="120" y="1290"/>
                  </a:lnTo>
                  <a:lnTo>
                    <a:pt x="135" y="1215"/>
                  </a:lnTo>
                  <a:lnTo>
                    <a:pt x="150" y="1125"/>
                  </a:lnTo>
                  <a:lnTo>
                    <a:pt x="180" y="1050"/>
                  </a:lnTo>
                  <a:lnTo>
                    <a:pt x="195" y="960"/>
                  </a:lnTo>
                  <a:lnTo>
                    <a:pt x="210" y="885"/>
                  </a:lnTo>
                  <a:lnTo>
                    <a:pt x="225" y="810"/>
                  </a:lnTo>
                  <a:lnTo>
                    <a:pt x="240" y="750"/>
                  </a:lnTo>
                  <a:lnTo>
                    <a:pt x="255" y="675"/>
                  </a:lnTo>
                  <a:lnTo>
                    <a:pt x="270" y="615"/>
                  </a:lnTo>
                  <a:lnTo>
                    <a:pt x="285" y="540"/>
                  </a:lnTo>
                  <a:lnTo>
                    <a:pt x="300" y="480"/>
                  </a:lnTo>
                  <a:lnTo>
                    <a:pt x="315" y="420"/>
                  </a:lnTo>
                  <a:lnTo>
                    <a:pt x="330" y="375"/>
                  </a:lnTo>
                  <a:lnTo>
                    <a:pt x="345" y="315"/>
                  </a:lnTo>
                  <a:lnTo>
                    <a:pt x="375" y="270"/>
                  </a:lnTo>
                  <a:lnTo>
                    <a:pt x="390" y="225"/>
                  </a:lnTo>
                  <a:lnTo>
                    <a:pt x="405" y="195"/>
                  </a:lnTo>
                  <a:lnTo>
                    <a:pt x="420" y="150"/>
                  </a:lnTo>
                  <a:lnTo>
                    <a:pt x="435" y="120"/>
                  </a:lnTo>
                  <a:lnTo>
                    <a:pt x="450" y="90"/>
                  </a:lnTo>
                  <a:lnTo>
                    <a:pt x="465" y="75"/>
                  </a:lnTo>
                  <a:lnTo>
                    <a:pt x="480" y="45"/>
                  </a:lnTo>
                  <a:lnTo>
                    <a:pt x="495" y="30"/>
                  </a:lnTo>
                  <a:lnTo>
                    <a:pt x="510" y="15"/>
                  </a:lnTo>
                  <a:lnTo>
                    <a:pt x="525" y="15"/>
                  </a:lnTo>
                  <a:lnTo>
                    <a:pt x="540" y="0"/>
                  </a:lnTo>
                  <a:lnTo>
                    <a:pt x="570" y="0"/>
                  </a:lnTo>
                  <a:lnTo>
                    <a:pt x="585" y="15"/>
                  </a:lnTo>
                  <a:lnTo>
                    <a:pt x="600" y="15"/>
                  </a:lnTo>
                  <a:lnTo>
                    <a:pt x="615" y="30"/>
                  </a:lnTo>
                  <a:lnTo>
                    <a:pt x="630" y="45"/>
                  </a:lnTo>
                  <a:lnTo>
                    <a:pt x="645" y="60"/>
                  </a:lnTo>
                  <a:lnTo>
                    <a:pt x="660" y="90"/>
                  </a:lnTo>
                  <a:lnTo>
                    <a:pt x="675" y="105"/>
                  </a:lnTo>
                  <a:lnTo>
                    <a:pt x="690" y="135"/>
                  </a:lnTo>
                  <a:lnTo>
                    <a:pt x="705" y="180"/>
                  </a:lnTo>
                  <a:lnTo>
                    <a:pt x="720" y="210"/>
                  </a:lnTo>
                  <a:lnTo>
                    <a:pt x="735" y="255"/>
                  </a:lnTo>
                  <a:lnTo>
                    <a:pt x="765" y="285"/>
                  </a:lnTo>
                  <a:lnTo>
                    <a:pt x="780" y="345"/>
                  </a:lnTo>
                  <a:lnTo>
                    <a:pt x="795" y="390"/>
                  </a:lnTo>
                  <a:lnTo>
                    <a:pt x="810" y="435"/>
                  </a:lnTo>
                  <a:lnTo>
                    <a:pt x="825" y="495"/>
                  </a:lnTo>
                  <a:lnTo>
                    <a:pt x="840" y="555"/>
                  </a:lnTo>
                  <a:lnTo>
                    <a:pt x="855" y="615"/>
                  </a:lnTo>
                  <a:lnTo>
                    <a:pt x="870" y="675"/>
                  </a:lnTo>
                  <a:lnTo>
                    <a:pt x="885" y="735"/>
                  </a:lnTo>
                  <a:lnTo>
                    <a:pt x="900" y="795"/>
                  </a:lnTo>
                  <a:lnTo>
                    <a:pt x="915" y="870"/>
                  </a:lnTo>
                  <a:lnTo>
                    <a:pt x="945" y="930"/>
                  </a:lnTo>
                  <a:lnTo>
                    <a:pt x="960" y="1005"/>
                  </a:lnTo>
                  <a:lnTo>
                    <a:pt x="975" y="1080"/>
                  </a:lnTo>
                  <a:lnTo>
                    <a:pt x="990" y="1140"/>
                  </a:lnTo>
                  <a:lnTo>
                    <a:pt x="1005" y="1215"/>
                  </a:lnTo>
                  <a:lnTo>
                    <a:pt x="1020" y="1290"/>
                  </a:lnTo>
                  <a:lnTo>
                    <a:pt x="1035" y="1365"/>
                  </a:lnTo>
                  <a:lnTo>
                    <a:pt x="1050" y="1440"/>
                  </a:lnTo>
                  <a:lnTo>
                    <a:pt x="1065" y="1515"/>
                  </a:lnTo>
                  <a:lnTo>
                    <a:pt x="1080" y="1590"/>
                  </a:lnTo>
                  <a:lnTo>
                    <a:pt x="1095" y="1665"/>
                  </a:lnTo>
                  <a:lnTo>
                    <a:pt x="1110" y="1725"/>
                  </a:lnTo>
                  <a:lnTo>
                    <a:pt x="1140" y="1800"/>
                  </a:lnTo>
                  <a:lnTo>
                    <a:pt x="1155" y="1875"/>
                  </a:lnTo>
                  <a:lnTo>
                    <a:pt x="1170" y="1950"/>
                  </a:lnTo>
                  <a:lnTo>
                    <a:pt x="1185" y="2010"/>
                  </a:lnTo>
                  <a:lnTo>
                    <a:pt x="1200" y="2085"/>
                  </a:lnTo>
                  <a:lnTo>
                    <a:pt x="1215" y="2145"/>
                  </a:lnTo>
                  <a:lnTo>
                    <a:pt x="1230" y="2220"/>
                  </a:lnTo>
                  <a:lnTo>
                    <a:pt x="1245" y="2280"/>
                  </a:lnTo>
                  <a:lnTo>
                    <a:pt x="1260" y="2340"/>
                  </a:lnTo>
                  <a:lnTo>
                    <a:pt x="1275" y="2400"/>
                  </a:lnTo>
                  <a:lnTo>
                    <a:pt x="1290" y="2460"/>
                  </a:lnTo>
                  <a:lnTo>
                    <a:pt x="1305" y="2505"/>
                  </a:lnTo>
                  <a:lnTo>
                    <a:pt x="1335" y="2565"/>
                  </a:lnTo>
                  <a:lnTo>
                    <a:pt x="1350" y="2610"/>
                  </a:lnTo>
                  <a:lnTo>
                    <a:pt x="1365" y="2655"/>
                  </a:lnTo>
                  <a:lnTo>
                    <a:pt x="1380" y="2700"/>
                  </a:lnTo>
                  <a:lnTo>
                    <a:pt x="1395" y="2745"/>
                  </a:lnTo>
                  <a:lnTo>
                    <a:pt x="1410" y="2775"/>
                  </a:lnTo>
                  <a:lnTo>
                    <a:pt x="1425" y="2820"/>
                  </a:lnTo>
                  <a:lnTo>
                    <a:pt x="1440" y="2850"/>
                  </a:lnTo>
                  <a:lnTo>
                    <a:pt x="1455" y="2881"/>
                  </a:lnTo>
                  <a:lnTo>
                    <a:pt x="1470" y="2896"/>
                  </a:lnTo>
                  <a:lnTo>
                    <a:pt x="1485" y="2926"/>
                  </a:lnTo>
                  <a:lnTo>
                    <a:pt x="1500" y="2941"/>
                  </a:lnTo>
                  <a:lnTo>
                    <a:pt x="1530" y="2956"/>
                  </a:lnTo>
                  <a:lnTo>
                    <a:pt x="1545" y="2971"/>
                  </a:lnTo>
                  <a:lnTo>
                    <a:pt x="1560" y="2971"/>
                  </a:lnTo>
                  <a:lnTo>
                    <a:pt x="1575" y="2986"/>
                  </a:lnTo>
                  <a:lnTo>
                    <a:pt x="1590" y="2986"/>
                  </a:lnTo>
                  <a:lnTo>
                    <a:pt x="1605" y="2986"/>
                  </a:lnTo>
                  <a:lnTo>
                    <a:pt x="1620" y="2986"/>
                  </a:lnTo>
                  <a:lnTo>
                    <a:pt x="1635" y="2971"/>
                  </a:lnTo>
                  <a:lnTo>
                    <a:pt x="1650" y="2956"/>
                  </a:lnTo>
                  <a:lnTo>
                    <a:pt x="1665" y="2941"/>
                  </a:lnTo>
                  <a:lnTo>
                    <a:pt x="1680" y="2926"/>
                  </a:lnTo>
                  <a:lnTo>
                    <a:pt x="1710" y="2911"/>
                  </a:lnTo>
                  <a:lnTo>
                    <a:pt x="1725" y="2881"/>
                  </a:lnTo>
                  <a:lnTo>
                    <a:pt x="1740" y="2866"/>
                  </a:lnTo>
                  <a:lnTo>
                    <a:pt x="1755" y="2835"/>
                  </a:lnTo>
                  <a:lnTo>
                    <a:pt x="1770" y="2805"/>
                  </a:lnTo>
                  <a:lnTo>
                    <a:pt x="1785" y="2760"/>
                  </a:lnTo>
                  <a:lnTo>
                    <a:pt x="1800" y="2730"/>
                  </a:lnTo>
                  <a:lnTo>
                    <a:pt x="1815" y="2685"/>
                  </a:lnTo>
                  <a:lnTo>
                    <a:pt x="1830" y="2655"/>
                  </a:lnTo>
                  <a:lnTo>
                    <a:pt x="1845" y="2610"/>
                  </a:lnTo>
                  <a:lnTo>
                    <a:pt x="1860" y="2565"/>
                  </a:lnTo>
                  <a:lnTo>
                    <a:pt x="1875" y="2520"/>
                  </a:lnTo>
                  <a:lnTo>
                    <a:pt x="1905" y="2475"/>
                  </a:lnTo>
                  <a:lnTo>
                    <a:pt x="1920" y="2415"/>
                  </a:lnTo>
                  <a:lnTo>
                    <a:pt x="1935" y="2370"/>
                  </a:lnTo>
                  <a:lnTo>
                    <a:pt x="1950" y="2310"/>
                  </a:lnTo>
                  <a:lnTo>
                    <a:pt x="1965" y="2265"/>
                  </a:lnTo>
                  <a:lnTo>
                    <a:pt x="1980" y="2205"/>
                  </a:lnTo>
                  <a:lnTo>
                    <a:pt x="1995" y="2160"/>
                  </a:lnTo>
                  <a:lnTo>
                    <a:pt x="2010" y="2100"/>
                  </a:lnTo>
                  <a:lnTo>
                    <a:pt x="2025" y="2055"/>
                  </a:lnTo>
                  <a:lnTo>
                    <a:pt x="2040" y="1995"/>
                  </a:lnTo>
                  <a:lnTo>
                    <a:pt x="2055" y="1935"/>
                  </a:lnTo>
                </a:path>
              </a:pathLst>
            </a:custGeom>
            <a:noFill/>
            <a:ln w="2794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95" name="Freeform 7"/>
            <p:cNvSpPr>
              <a:spLocks/>
            </p:cNvSpPr>
            <p:nvPr/>
          </p:nvSpPr>
          <p:spPr bwMode="auto">
            <a:xfrm>
              <a:off x="5009" y="2754"/>
              <a:ext cx="2071" cy="2986"/>
            </a:xfrm>
            <a:custGeom>
              <a:avLst/>
              <a:gdLst>
                <a:gd name="T0" fmla="*/ 45 w 2071"/>
                <a:gd name="T1" fmla="*/ 795 h 2986"/>
                <a:gd name="T2" fmla="*/ 90 w 2071"/>
                <a:gd name="T3" fmla="*/ 630 h 2986"/>
                <a:gd name="T4" fmla="*/ 135 w 2071"/>
                <a:gd name="T5" fmla="*/ 480 h 2986"/>
                <a:gd name="T6" fmla="*/ 180 w 2071"/>
                <a:gd name="T7" fmla="*/ 345 h 2986"/>
                <a:gd name="T8" fmla="*/ 240 w 2071"/>
                <a:gd name="T9" fmla="*/ 240 h 2986"/>
                <a:gd name="T10" fmla="*/ 285 w 2071"/>
                <a:gd name="T11" fmla="*/ 135 h 2986"/>
                <a:gd name="T12" fmla="*/ 330 w 2071"/>
                <a:gd name="T13" fmla="*/ 60 h 2986"/>
                <a:gd name="T14" fmla="*/ 375 w 2071"/>
                <a:gd name="T15" fmla="*/ 15 h 2986"/>
                <a:gd name="T16" fmla="*/ 435 w 2071"/>
                <a:gd name="T17" fmla="*/ 0 h 2986"/>
                <a:gd name="T18" fmla="*/ 480 w 2071"/>
                <a:gd name="T19" fmla="*/ 15 h 2986"/>
                <a:gd name="T20" fmla="*/ 525 w 2071"/>
                <a:gd name="T21" fmla="*/ 60 h 2986"/>
                <a:gd name="T22" fmla="*/ 570 w 2071"/>
                <a:gd name="T23" fmla="*/ 135 h 2986"/>
                <a:gd name="T24" fmla="*/ 630 w 2071"/>
                <a:gd name="T25" fmla="*/ 240 h 2986"/>
                <a:gd name="T26" fmla="*/ 675 w 2071"/>
                <a:gd name="T27" fmla="*/ 360 h 2986"/>
                <a:gd name="T28" fmla="*/ 720 w 2071"/>
                <a:gd name="T29" fmla="*/ 510 h 2986"/>
                <a:gd name="T30" fmla="*/ 765 w 2071"/>
                <a:gd name="T31" fmla="*/ 690 h 2986"/>
                <a:gd name="T32" fmla="*/ 826 w 2071"/>
                <a:gd name="T33" fmla="*/ 885 h 2986"/>
                <a:gd name="T34" fmla="*/ 871 w 2071"/>
                <a:gd name="T35" fmla="*/ 1095 h 2986"/>
                <a:gd name="T36" fmla="*/ 916 w 2071"/>
                <a:gd name="T37" fmla="*/ 1305 h 2986"/>
                <a:gd name="T38" fmla="*/ 961 w 2071"/>
                <a:gd name="T39" fmla="*/ 1530 h 2986"/>
                <a:gd name="T40" fmla="*/ 1021 w 2071"/>
                <a:gd name="T41" fmla="*/ 1740 h 2986"/>
                <a:gd name="T42" fmla="*/ 1066 w 2071"/>
                <a:gd name="T43" fmla="*/ 1966 h 2986"/>
                <a:gd name="T44" fmla="*/ 1111 w 2071"/>
                <a:gd name="T45" fmla="*/ 2176 h 2986"/>
                <a:gd name="T46" fmla="*/ 1156 w 2071"/>
                <a:gd name="T47" fmla="*/ 2356 h 2986"/>
                <a:gd name="T48" fmla="*/ 1216 w 2071"/>
                <a:gd name="T49" fmla="*/ 2536 h 2986"/>
                <a:gd name="T50" fmla="*/ 1261 w 2071"/>
                <a:gd name="T51" fmla="*/ 2686 h 2986"/>
                <a:gd name="T52" fmla="*/ 1306 w 2071"/>
                <a:gd name="T53" fmla="*/ 2806 h 2986"/>
                <a:gd name="T54" fmla="*/ 1351 w 2071"/>
                <a:gd name="T55" fmla="*/ 2896 h 2986"/>
                <a:gd name="T56" fmla="*/ 1411 w 2071"/>
                <a:gd name="T57" fmla="*/ 2956 h 2986"/>
                <a:gd name="T58" fmla="*/ 1456 w 2071"/>
                <a:gd name="T59" fmla="*/ 2986 h 2986"/>
                <a:gd name="T60" fmla="*/ 1501 w 2071"/>
                <a:gd name="T61" fmla="*/ 2971 h 2986"/>
                <a:gd name="T62" fmla="*/ 1546 w 2071"/>
                <a:gd name="T63" fmla="*/ 2926 h 2986"/>
                <a:gd name="T64" fmla="*/ 1606 w 2071"/>
                <a:gd name="T65" fmla="*/ 2851 h 2986"/>
                <a:gd name="T66" fmla="*/ 1651 w 2071"/>
                <a:gd name="T67" fmla="*/ 2731 h 2986"/>
                <a:gd name="T68" fmla="*/ 1696 w 2071"/>
                <a:gd name="T69" fmla="*/ 2581 h 2986"/>
                <a:gd name="T70" fmla="*/ 1741 w 2071"/>
                <a:gd name="T71" fmla="*/ 2401 h 2986"/>
                <a:gd name="T72" fmla="*/ 1801 w 2071"/>
                <a:gd name="T73" fmla="*/ 2191 h 2986"/>
                <a:gd name="T74" fmla="*/ 1846 w 2071"/>
                <a:gd name="T75" fmla="*/ 1966 h 2986"/>
                <a:gd name="T76" fmla="*/ 1891 w 2071"/>
                <a:gd name="T77" fmla="*/ 1725 h 2986"/>
                <a:gd name="T78" fmla="*/ 1936 w 2071"/>
                <a:gd name="T79" fmla="*/ 1455 h 2986"/>
                <a:gd name="T80" fmla="*/ 1996 w 2071"/>
                <a:gd name="T81" fmla="*/ 1185 h 2986"/>
                <a:gd name="T82" fmla="*/ 2041 w 2071"/>
                <a:gd name="T83" fmla="*/ 915 h 2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71" h="2986">
                  <a:moveTo>
                    <a:pt x="0" y="900"/>
                  </a:moveTo>
                  <a:lnTo>
                    <a:pt x="15" y="855"/>
                  </a:lnTo>
                  <a:lnTo>
                    <a:pt x="45" y="795"/>
                  </a:lnTo>
                  <a:lnTo>
                    <a:pt x="60" y="735"/>
                  </a:lnTo>
                  <a:lnTo>
                    <a:pt x="75" y="690"/>
                  </a:lnTo>
                  <a:lnTo>
                    <a:pt x="90" y="630"/>
                  </a:lnTo>
                  <a:lnTo>
                    <a:pt x="105" y="585"/>
                  </a:lnTo>
                  <a:lnTo>
                    <a:pt x="120" y="540"/>
                  </a:lnTo>
                  <a:lnTo>
                    <a:pt x="135" y="480"/>
                  </a:lnTo>
                  <a:lnTo>
                    <a:pt x="150" y="435"/>
                  </a:lnTo>
                  <a:lnTo>
                    <a:pt x="165" y="390"/>
                  </a:lnTo>
                  <a:lnTo>
                    <a:pt x="180" y="345"/>
                  </a:lnTo>
                  <a:lnTo>
                    <a:pt x="195" y="315"/>
                  </a:lnTo>
                  <a:lnTo>
                    <a:pt x="210" y="270"/>
                  </a:lnTo>
                  <a:lnTo>
                    <a:pt x="240" y="240"/>
                  </a:lnTo>
                  <a:lnTo>
                    <a:pt x="255" y="195"/>
                  </a:lnTo>
                  <a:lnTo>
                    <a:pt x="270" y="165"/>
                  </a:lnTo>
                  <a:lnTo>
                    <a:pt x="285" y="135"/>
                  </a:lnTo>
                  <a:lnTo>
                    <a:pt x="300" y="105"/>
                  </a:lnTo>
                  <a:lnTo>
                    <a:pt x="315" y="90"/>
                  </a:lnTo>
                  <a:lnTo>
                    <a:pt x="330" y="60"/>
                  </a:lnTo>
                  <a:lnTo>
                    <a:pt x="345" y="45"/>
                  </a:lnTo>
                  <a:lnTo>
                    <a:pt x="360" y="30"/>
                  </a:lnTo>
                  <a:lnTo>
                    <a:pt x="375" y="15"/>
                  </a:lnTo>
                  <a:lnTo>
                    <a:pt x="390" y="15"/>
                  </a:lnTo>
                  <a:lnTo>
                    <a:pt x="420" y="0"/>
                  </a:lnTo>
                  <a:lnTo>
                    <a:pt x="435" y="0"/>
                  </a:lnTo>
                  <a:lnTo>
                    <a:pt x="450" y="0"/>
                  </a:lnTo>
                  <a:lnTo>
                    <a:pt x="465" y="15"/>
                  </a:lnTo>
                  <a:lnTo>
                    <a:pt x="480" y="15"/>
                  </a:lnTo>
                  <a:lnTo>
                    <a:pt x="495" y="30"/>
                  </a:lnTo>
                  <a:lnTo>
                    <a:pt x="510" y="45"/>
                  </a:lnTo>
                  <a:lnTo>
                    <a:pt x="525" y="60"/>
                  </a:lnTo>
                  <a:lnTo>
                    <a:pt x="540" y="75"/>
                  </a:lnTo>
                  <a:lnTo>
                    <a:pt x="555" y="105"/>
                  </a:lnTo>
                  <a:lnTo>
                    <a:pt x="570" y="135"/>
                  </a:lnTo>
                  <a:lnTo>
                    <a:pt x="585" y="165"/>
                  </a:lnTo>
                  <a:lnTo>
                    <a:pt x="615" y="195"/>
                  </a:lnTo>
                  <a:lnTo>
                    <a:pt x="630" y="240"/>
                  </a:lnTo>
                  <a:lnTo>
                    <a:pt x="645" y="270"/>
                  </a:lnTo>
                  <a:lnTo>
                    <a:pt x="660" y="315"/>
                  </a:lnTo>
                  <a:lnTo>
                    <a:pt x="675" y="360"/>
                  </a:lnTo>
                  <a:lnTo>
                    <a:pt x="690" y="405"/>
                  </a:lnTo>
                  <a:lnTo>
                    <a:pt x="705" y="465"/>
                  </a:lnTo>
                  <a:lnTo>
                    <a:pt x="720" y="510"/>
                  </a:lnTo>
                  <a:lnTo>
                    <a:pt x="735" y="570"/>
                  </a:lnTo>
                  <a:lnTo>
                    <a:pt x="750" y="630"/>
                  </a:lnTo>
                  <a:lnTo>
                    <a:pt x="765" y="690"/>
                  </a:lnTo>
                  <a:lnTo>
                    <a:pt x="781" y="750"/>
                  </a:lnTo>
                  <a:lnTo>
                    <a:pt x="811" y="810"/>
                  </a:lnTo>
                  <a:lnTo>
                    <a:pt x="826" y="885"/>
                  </a:lnTo>
                  <a:lnTo>
                    <a:pt x="841" y="945"/>
                  </a:lnTo>
                  <a:lnTo>
                    <a:pt x="856" y="1020"/>
                  </a:lnTo>
                  <a:lnTo>
                    <a:pt x="871" y="1095"/>
                  </a:lnTo>
                  <a:lnTo>
                    <a:pt x="886" y="1155"/>
                  </a:lnTo>
                  <a:lnTo>
                    <a:pt x="901" y="1230"/>
                  </a:lnTo>
                  <a:lnTo>
                    <a:pt x="916" y="1305"/>
                  </a:lnTo>
                  <a:lnTo>
                    <a:pt x="931" y="1380"/>
                  </a:lnTo>
                  <a:lnTo>
                    <a:pt x="946" y="1455"/>
                  </a:lnTo>
                  <a:lnTo>
                    <a:pt x="961" y="1530"/>
                  </a:lnTo>
                  <a:lnTo>
                    <a:pt x="976" y="1605"/>
                  </a:lnTo>
                  <a:lnTo>
                    <a:pt x="1006" y="1680"/>
                  </a:lnTo>
                  <a:lnTo>
                    <a:pt x="1021" y="1740"/>
                  </a:lnTo>
                  <a:lnTo>
                    <a:pt x="1036" y="1815"/>
                  </a:lnTo>
                  <a:lnTo>
                    <a:pt x="1051" y="1891"/>
                  </a:lnTo>
                  <a:lnTo>
                    <a:pt x="1066" y="1966"/>
                  </a:lnTo>
                  <a:lnTo>
                    <a:pt x="1081" y="2026"/>
                  </a:lnTo>
                  <a:lnTo>
                    <a:pt x="1096" y="2101"/>
                  </a:lnTo>
                  <a:lnTo>
                    <a:pt x="1111" y="2176"/>
                  </a:lnTo>
                  <a:lnTo>
                    <a:pt x="1126" y="2236"/>
                  </a:lnTo>
                  <a:lnTo>
                    <a:pt x="1141" y="2296"/>
                  </a:lnTo>
                  <a:lnTo>
                    <a:pt x="1156" y="2356"/>
                  </a:lnTo>
                  <a:lnTo>
                    <a:pt x="1186" y="2416"/>
                  </a:lnTo>
                  <a:lnTo>
                    <a:pt x="1201" y="2476"/>
                  </a:lnTo>
                  <a:lnTo>
                    <a:pt x="1216" y="2536"/>
                  </a:lnTo>
                  <a:lnTo>
                    <a:pt x="1231" y="2581"/>
                  </a:lnTo>
                  <a:lnTo>
                    <a:pt x="1246" y="2641"/>
                  </a:lnTo>
                  <a:lnTo>
                    <a:pt x="1261" y="2686"/>
                  </a:lnTo>
                  <a:lnTo>
                    <a:pt x="1276" y="2731"/>
                  </a:lnTo>
                  <a:lnTo>
                    <a:pt x="1291" y="2761"/>
                  </a:lnTo>
                  <a:lnTo>
                    <a:pt x="1306" y="2806"/>
                  </a:lnTo>
                  <a:lnTo>
                    <a:pt x="1321" y="2836"/>
                  </a:lnTo>
                  <a:lnTo>
                    <a:pt x="1336" y="2866"/>
                  </a:lnTo>
                  <a:lnTo>
                    <a:pt x="1351" y="2896"/>
                  </a:lnTo>
                  <a:lnTo>
                    <a:pt x="1381" y="2926"/>
                  </a:lnTo>
                  <a:lnTo>
                    <a:pt x="1396" y="2941"/>
                  </a:lnTo>
                  <a:lnTo>
                    <a:pt x="1411" y="2956"/>
                  </a:lnTo>
                  <a:lnTo>
                    <a:pt x="1426" y="2971"/>
                  </a:lnTo>
                  <a:lnTo>
                    <a:pt x="1441" y="2971"/>
                  </a:lnTo>
                  <a:lnTo>
                    <a:pt x="1456" y="2986"/>
                  </a:lnTo>
                  <a:lnTo>
                    <a:pt x="1471" y="2986"/>
                  </a:lnTo>
                  <a:lnTo>
                    <a:pt x="1486" y="2971"/>
                  </a:lnTo>
                  <a:lnTo>
                    <a:pt x="1501" y="2971"/>
                  </a:lnTo>
                  <a:lnTo>
                    <a:pt x="1516" y="2956"/>
                  </a:lnTo>
                  <a:lnTo>
                    <a:pt x="1531" y="2941"/>
                  </a:lnTo>
                  <a:lnTo>
                    <a:pt x="1546" y="2926"/>
                  </a:lnTo>
                  <a:lnTo>
                    <a:pt x="1576" y="2896"/>
                  </a:lnTo>
                  <a:lnTo>
                    <a:pt x="1591" y="2881"/>
                  </a:lnTo>
                  <a:lnTo>
                    <a:pt x="1606" y="2851"/>
                  </a:lnTo>
                  <a:lnTo>
                    <a:pt x="1621" y="2806"/>
                  </a:lnTo>
                  <a:lnTo>
                    <a:pt x="1636" y="2776"/>
                  </a:lnTo>
                  <a:lnTo>
                    <a:pt x="1651" y="2731"/>
                  </a:lnTo>
                  <a:lnTo>
                    <a:pt x="1666" y="2686"/>
                  </a:lnTo>
                  <a:lnTo>
                    <a:pt x="1681" y="2626"/>
                  </a:lnTo>
                  <a:lnTo>
                    <a:pt x="1696" y="2581"/>
                  </a:lnTo>
                  <a:lnTo>
                    <a:pt x="1711" y="2521"/>
                  </a:lnTo>
                  <a:lnTo>
                    <a:pt x="1726" y="2461"/>
                  </a:lnTo>
                  <a:lnTo>
                    <a:pt x="1741" y="2401"/>
                  </a:lnTo>
                  <a:lnTo>
                    <a:pt x="1771" y="2341"/>
                  </a:lnTo>
                  <a:lnTo>
                    <a:pt x="1786" y="2266"/>
                  </a:lnTo>
                  <a:lnTo>
                    <a:pt x="1801" y="2191"/>
                  </a:lnTo>
                  <a:lnTo>
                    <a:pt x="1816" y="2116"/>
                  </a:lnTo>
                  <a:lnTo>
                    <a:pt x="1831" y="2041"/>
                  </a:lnTo>
                  <a:lnTo>
                    <a:pt x="1846" y="1966"/>
                  </a:lnTo>
                  <a:lnTo>
                    <a:pt x="1861" y="1891"/>
                  </a:lnTo>
                  <a:lnTo>
                    <a:pt x="1876" y="1800"/>
                  </a:lnTo>
                  <a:lnTo>
                    <a:pt x="1891" y="1725"/>
                  </a:lnTo>
                  <a:lnTo>
                    <a:pt x="1906" y="1635"/>
                  </a:lnTo>
                  <a:lnTo>
                    <a:pt x="1921" y="1545"/>
                  </a:lnTo>
                  <a:lnTo>
                    <a:pt x="1936" y="1455"/>
                  </a:lnTo>
                  <a:lnTo>
                    <a:pt x="1966" y="1365"/>
                  </a:lnTo>
                  <a:lnTo>
                    <a:pt x="1981" y="1275"/>
                  </a:lnTo>
                  <a:lnTo>
                    <a:pt x="1996" y="1185"/>
                  </a:lnTo>
                  <a:lnTo>
                    <a:pt x="2011" y="1095"/>
                  </a:lnTo>
                  <a:lnTo>
                    <a:pt x="2026" y="1005"/>
                  </a:lnTo>
                  <a:lnTo>
                    <a:pt x="2041" y="915"/>
                  </a:lnTo>
                  <a:lnTo>
                    <a:pt x="2056" y="825"/>
                  </a:lnTo>
                  <a:lnTo>
                    <a:pt x="2071" y="735"/>
                  </a:lnTo>
                </a:path>
              </a:pathLst>
            </a:custGeom>
            <a:noFill/>
            <a:ln w="2794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96" name="Freeform 8"/>
            <p:cNvSpPr>
              <a:spLocks/>
            </p:cNvSpPr>
            <p:nvPr/>
          </p:nvSpPr>
          <p:spPr bwMode="auto">
            <a:xfrm>
              <a:off x="7080" y="1719"/>
              <a:ext cx="1560" cy="2986"/>
            </a:xfrm>
            <a:custGeom>
              <a:avLst/>
              <a:gdLst>
                <a:gd name="T0" fmla="*/ 15 w 1560"/>
                <a:gd name="T1" fmla="*/ 1680 h 2986"/>
                <a:gd name="T2" fmla="*/ 45 w 1560"/>
                <a:gd name="T3" fmla="*/ 1500 h 2986"/>
                <a:gd name="T4" fmla="*/ 90 w 1560"/>
                <a:gd name="T5" fmla="*/ 1320 h 2986"/>
                <a:gd name="T6" fmla="*/ 120 w 1560"/>
                <a:gd name="T7" fmla="*/ 1155 h 2986"/>
                <a:gd name="T8" fmla="*/ 150 w 1560"/>
                <a:gd name="T9" fmla="*/ 990 h 2986"/>
                <a:gd name="T10" fmla="*/ 180 w 1560"/>
                <a:gd name="T11" fmla="*/ 840 h 2986"/>
                <a:gd name="T12" fmla="*/ 210 w 1560"/>
                <a:gd name="T13" fmla="*/ 690 h 2986"/>
                <a:gd name="T14" fmla="*/ 240 w 1560"/>
                <a:gd name="T15" fmla="*/ 570 h 2986"/>
                <a:gd name="T16" fmla="*/ 285 w 1560"/>
                <a:gd name="T17" fmla="*/ 450 h 2986"/>
                <a:gd name="T18" fmla="*/ 315 w 1560"/>
                <a:gd name="T19" fmla="*/ 345 h 2986"/>
                <a:gd name="T20" fmla="*/ 345 w 1560"/>
                <a:gd name="T21" fmla="*/ 240 h 2986"/>
                <a:gd name="T22" fmla="*/ 375 w 1560"/>
                <a:gd name="T23" fmla="*/ 165 h 2986"/>
                <a:gd name="T24" fmla="*/ 405 w 1560"/>
                <a:gd name="T25" fmla="*/ 105 h 2986"/>
                <a:gd name="T26" fmla="*/ 435 w 1560"/>
                <a:gd name="T27" fmla="*/ 60 h 2986"/>
                <a:gd name="T28" fmla="*/ 480 w 1560"/>
                <a:gd name="T29" fmla="*/ 30 h 2986"/>
                <a:gd name="T30" fmla="*/ 510 w 1560"/>
                <a:gd name="T31" fmla="*/ 15 h 2986"/>
                <a:gd name="T32" fmla="*/ 540 w 1560"/>
                <a:gd name="T33" fmla="*/ 15 h 2986"/>
                <a:gd name="T34" fmla="*/ 570 w 1560"/>
                <a:gd name="T35" fmla="*/ 30 h 2986"/>
                <a:gd name="T36" fmla="*/ 600 w 1560"/>
                <a:gd name="T37" fmla="*/ 60 h 2986"/>
                <a:gd name="T38" fmla="*/ 630 w 1560"/>
                <a:gd name="T39" fmla="*/ 105 h 2986"/>
                <a:gd name="T40" fmla="*/ 675 w 1560"/>
                <a:gd name="T41" fmla="*/ 165 h 2986"/>
                <a:gd name="T42" fmla="*/ 705 w 1560"/>
                <a:gd name="T43" fmla="*/ 240 h 2986"/>
                <a:gd name="T44" fmla="*/ 735 w 1560"/>
                <a:gd name="T45" fmla="*/ 330 h 2986"/>
                <a:gd name="T46" fmla="*/ 765 w 1560"/>
                <a:gd name="T47" fmla="*/ 420 h 2986"/>
                <a:gd name="T48" fmla="*/ 795 w 1560"/>
                <a:gd name="T49" fmla="*/ 525 h 2986"/>
                <a:gd name="T50" fmla="*/ 840 w 1560"/>
                <a:gd name="T51" fmla="*/ 645 h 2986"/>
                <a:gd name="T52" fmla="*/ 870 w 1560"/>
                <a:gd name="T53" fmla="*/ 780 h 2986"/>
                <a:gd name="T54" fmla="*/ 900 w 1560"/>
                <a:gd name="T55" fmla="*/ 915 h 2986"/>
                <a:gd name="T56" fmla="*/ 930 w 1560"/>
                <a:gd name="T57" fmla="*/ 1050 h 2986"/>
                <a:gd name="T58" fmla="*/ 960 w 1560"/>
                <a:gd name="T59" fmla="*/ 1200 h 2986"/>
                <a:gd name="T60" fmla="*/ 990 w 1560"/>
                <a:gd name="T61" fmla="*/ 1335 h 2986"/>
                <a:gd name="T62" fmla="*/ 1035 w 1560"/>
                <a:gd name="T63" fmla="*/ 1485 h 2986"/>
                <a:gd name="T64" fmla="*/ 1065 w 1560"/>
                <a:gd name="T65" fmla="*/ 1635 h 2986"/>
                <a:gd name="T66" fmla="*/ 1095 w 1560"/>
                <a:gd name="T67" fmla="*/ 1785 h 2986"/>
                <a:gd name="T68" fmla="*/ 1125 w 1560"/>
                <a:gd name="T69" fmla="*/ 1920 h 2986"/>
                <a:gd name="T70" fmla="*/ 1155 w 1560"/>
                <a:gd name="T71" fmla="*/ 2055 h 2986"/>
                <a:gd name="T72" fmla="*/ 1185 w 1560"/>
                <a:gd name="T73" fmla="*/ 2190 h 2986"/>
                <a:gd name="T74" fmla="*/ 1230 w 1560"/>
                <a:gd name="T75" fmla="*/ 2325 h 2986"/>
                <a:gd name="T76" fmla="*/ 1260 w 1560"/>
                <a:gd name="T77" fmla="*/ 2430 h 2986"/>
                <a:gd name="T78" fmla="*/ 1290 w 1560"/>
                <a:gd name="T79" fmla="*/ 2550 h 2986"/>
                <a:gd name="T80" fmla="*/ 1320 w 1560"/>
                <a:gd name="T81" fmla="*/ 2640 h 2986"/>
                <a:gd name="T82" fmla="*/ 1350 w 1560"/>
                <a:gd name="T83" fmla="*/ 2730 h 2986"/>
                <a:gd name="T84" fmla="*/ 1380 w 1560"/>
                <a:gd name="T85" fmla="*/ 2805 h 2986"/>
                <a:gd name="T86" fmla="*/ 1425 w 1560"/>
                <a:gd name="T87" fmla="*/ 2866 h 2986"/>
                <a:gd name="T88" fmla="*/ 1455 w 1560"/>
                <a:gd name="T89" fmla="*/ 2911 h 2986"/>
                <a:gd name="T90" fmla="*/ 1485 w 1560"/>
                <a:gd name="T91" fmla="*/ 2956 h 2986"/>
                <a:gd name="T92" fmla="*/ 1515 w 1560"/>
                <a:gd name="T93" fmla="*/ 2971 h 2986"/>
                <a:gd name="T94" fmla="*/ 1545 w 1560"/>
                <a:gd name="T95" fmla="*/ 2986 h 2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60" h="2986">
                  <a:moveTo>
                    <a:pt x="0" y="1770"/>
                  </a:moveTo>
                  <a:lnTo>
                    <a:pt x="15" y="1680"/>
                  </a:lnTo>
                  <a:lnTo>
                    <a:pt x="30" y="1590"/>
                  </a:lnTo>
                  <a:lnTo>
                    <a:pt x="45" y="1500"/>
                  </a:lnTo>
                  <a:lnTo>
                    <a:pt x="75" y="1410"/>
                  </a:lnTo>
                  <a:lnTo>
                    <a:pt x="90" y="1320"/>
                  </a:lnTo>
                  <a:lnTo>
                    <a:pt x="105" y="1245"/>
                  </a:lnTo>
                  <a:lnTo>
                    <a:pt x="120" y="1155"/>
                  </a:lnTo>
                  <a:lnTo>
                    <a:pt x="135" y="1065"/>
                  </a:lnTo>
                  <a:lnTo>
                    <a:pt x="150" y="990"/>
                  </a:lnTo>
                  <a:lnTo>
                    <a:pt x="165" y="915"/>
                  </a:lnTo>
                  <a:lnTo>
                    <a:pt x="180" y="840"/>
                  </a:lnTo>
                  <a:lnTo>
                    <a:pt x="195" y="765"/>
                  </a:lnTo>
                  <a:lnTo>
                    <a:pt x="210" y="690"/>
                  </a:lnTo>
                  <a:lnTo>
                    <a:pt x="225" y="630"/>
                  </a:lnTo>
                  <a:lnTo>
                    <a:pt x="240" y="570"/>
                  </a:lnTo>
                  <a:lnTo>
                    <a:pt x="270" y="510"/>
                  </a:lnTo>
                  <a:lnTo>
                    <a:pt x="285" y="450"/>
                  </a:lnTo>
                  <a:lnTo>
                    <a:pt x="300" y="390"/>
                  </a:lnTo>
                  <a:lnTo>
                    <a:pt x="315" y="345"/>
                  </a:lnTo>
                  <a:lnTo>
                    <a:pt x="330" y="285"/>
                  </a:lnTo>
                  <a:lnTo>
                    <a:pt x="345" y="240"/>
                  </a:lnTo>
                  <a:lnTo>
                    <a:pt x="360" y="210"/>
                  </a:lnTo>
                  <a:lnTo>
                    <a:pt x="375" y="165"/>
                  </a:lnTo>
                  <a:lnTo>
                    <a:pt x="390" y="135"/>
                  </a:lnTo>
                  <a:lnTo>
                    <a:pt x="405" y="105"/>
                  </a:lnTo>
                  <a:lnTo>
                    <a:pt x="420" y="75"/>
                  </a:lnTo>
                  <a:lnTo>
                    <a:pt x="435" y="60"/>
                  </a:lnTo>
                  <a:lnTo>
                    <a:pt x="465" y="45"/>
                  </a:lnTo>
                  <a:lnTo>
                    <a:pt x="480" y="30"/>
                  </a:lnTo>
                  <a:lnTo>
                    <a:pt x="495" y="15"/>
                  </a:lnTo>
                  <a:lnTo>
                    <a:pt x="510" y="15"/>
                  </a:lnTo>
                  <a:lnTo>
                    <a:pt x="525" y="0"/>
                  </a:lnTo>
                  <a:lnTo>
                    <a:pt x="540" y="15"/>
                  </a:lnTo>
                  <a:lnTo>
                    <a:pt x="555" y="15"/>
                  </a:lnTo>
                  <a:lnTo>
                    <a:pt x="570" y="30"/>
                  </a:lnTo>
                  <a:lnTo>
                    <a:pt x="585" y="45"/>
                  </a:lnTo>
                  <a:lnTo>
                    <a:pt x="600" y="60"/>
                  </a:lnTo>
                  <a:lnTo>
                    <a:pt x="615" y="75"/>
                  </a:lnTo>
                  <a:lnTo>
                    <a:pt x="630" y="105"/>
                  </a:lnTo>
                  <a:lnTo>
                    <a:pt x="660" y="135"/>
                  </a:lnTo>
                  <a:lnTo>
                    <a:pt x="675" y="165"/>
                  </a:lnTo>
                  <a:lnTo>
                    <a:pt x="690" y="195"/>
                  </a:lnTo>
                  <a:lnTo>
                    <a:pt x="705" y="240"/>
                  </a:lnTo>
                  <a:lnTo>
                    <a:pt x="720" y="285"/>
                  </a:lnTo>
                  <a:lnTo>
                    <a:pt x="735" y="330"/>
                  </a:lnTo>
                  <a:lnTo>
                    <a:pt x="750" y="375"/>
                  </a:lnTo>
                  <a:lnTo>
                    <a:pt x="765" y="420"/>
                  </a:lnTo>
                  <a:lnTo>
                    <a:pt x="780" y="480"/>
                  </a:lnTo>
                  <a:lnTo>
                    <a:pt x="795" y="525"/>
                  </a:lnTo>
                  <a:lnTo>
                    <a:pt x="810" y="585"/>
                  </a:lnTo>
                  <a:lnTo>
                    <a:pt x="840" y="645"/>
                  </a:lnTo>
                  <a:lnTo>
                    <a:pt x="855" y="705"/>
                  </a:lnTo>
                  <a:lnTo>
                    <a:pt x="870" y="780"/>
                  </a:lnTo>
                  <a:lnTo>
                    <a:pt x="885" y="840"/>
                  </a:lnTo>
                  <a:lnTo>
                    <a:pt x="900" y="915"/>
                  </a:lnTo>
                  <a:lnTo>
                    <a:pt x="915" y="975"/>
                  </a:lnTo>
                  <a:lnTo>
                    <a:pt x="930" y="1050"/>
                  </a:lnTo>
                  <a:lnTo>
                    <a:pt x="945" y="1125"/>
                  </a:lnTo>
                  <a:lnTo>
                    <a:pt x="960" y="1200"/>
                  </a:lnTo>
                  <a:lnTo>
                    <a:pt x="975" y="1260"/>
                  </a:lnTo>
                  <a:lnTo>
                    <a:pt x="990" y="1335"/>
                  </a:lnTo>
                  <a:lnTo>
                    <a:pt x="1005" y="1410"/>
                  </a:lnTo>
                  <a:lnTo>
                    <a:pt x="1035" y="1485"/>
                  </a:lnTo>
                  <a:lnTo>
                    <a:pt x="1050" y="1560"/>
                  </a:lnTo>
                  <a:lnTo>
                    <a:pt x="1065" y="1635"/>
                  </a:lnTo>
                  <a:lnTo>
                    <a:pt x="1080" y="1710"/>
                  </a:lnTo>
                  <a:lnTo>
                    <a:pt x="1095" y="1785"/>
                  </a:lnTo>
                  <a:lnTo>
                    <a:pt x="1110" y="1845"/>
                  </a:lnTo>
                  <a:lnTo>
                    <a:pt x="1125" y="1920"/>
                  </a:lnTo>
                  <a:lnTo>
                    <a:pt x="1140" y="1995"/>
                  </a:lnTo>
                  <a:lnTo>
                    <a:pt x="1155" y="2055"/>
                  </a:lnTo>
                  <a:lnTo>
                    <a:pt x="1170" y="2130"/>
                  </a:lnTo>
                  <a:lnTo>
                    <a:pt x="1185" y="2190"/>
                  </a:lnTo>
                  <a:lnTo>
                    <a:pt x="1200" y="2250"/>
                  </a:lnTo>
                  <a:lnTo>
                    <a:pt x="1230" y="2325"/>
                  </a:lnTo>
                  <a:lnTo>
                    <a:pt x="1245" y="2385"/>
                  </a:lnTo>
                  <a:lnTo>
                    <a:pt x="1260" y="2430"/>
                  </a:lnTo>
                  <a:lnTo>
                    <a:pt x="1275" y="2490"/>
                  </a:lnTo>
                  <a:lnTo>
                    <a:pt x="1290" y="2550"/>
                  </a:lnTo>
                  <a:lnTo>
                    <a:pt x="1305" y="2595"/>
                  </a:lnTo>
                  <a:lnTo>
                    <a:pt x="1320" y="2640"/>
                  </a:lnTo>
                  <a:lnTo>
                    <a:pt x="1335" y="2685"/>
                  </a:lnTo>
                  <a:lnTo>
                    <a:pt x="1350" y="2730"/>
                  </a:lnTo>
                  <a:lnTo>
                    <a:pt x="1365" y="2760"/>
                  </a:lnTo>
                  <a:lnTo>
                    <a:pt x="1380" y="2805"/>
                  </a:lnTo>
                  <a:lnTo>
                    <a:pt x="1395" y="2835"/>
                  </a:lnTo>
                  <a:lnTo>
                    <a:pt x="1425" y="2866"/>
                  </a:lnTo>
                  <a:lnTo>
                    <a:pt x="1440" y="2896"/>
                  </a:lnTo>
                  <a:lnTo>
                    <a:pt x="1455" y="2911"/>
                  </a:lnTo>
                  <a:lnTo>
                    <a:pt x="1470" y="2941"/>
                  </a:lnTo>
                  <a:lnTo>
                    <a:pt x="1485" y="2956"/>
                  </a:lnTo>
                  <a:lnTo>
                    <a:pt x="1500" y="2971"/>
                  </a:lnTo>
                  <a:lnTo>
                    <a:pt x="1515" y="2971"/>
                  </a:lnTo>
                  <a:lnTo>
                    <a:pt x="1530" y="2986"/>
                  </a:lnTo>
                  <a:lnTo>
                    <a:pt x="1545" y="2986"/>
                  </a:lnTo>
                  <a:lnTo>
                    <a:pt x="1560" y="2986"/>
                  </a:lnTo>
                </a:path>
              </a:pathLst>
            </a:custGeom>
            <a:noFill/>
            <a:ln w="2794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</p:grpSp>
      <p:grpSp>
        <p:nvGrpSpPr>
          <p:cNvPr id="140297" name="Group 9"/>
          <p:cNvGrpSpPr>
            <a:grpSpLocks/>
          </p:cNvGrpSpPr>
          <p:nvPr/>
        </p:nvGrpSpPr>
        <p:grpSpPr bwMode="auto">
          <a:xfrm>
            <a:off x="5811838" y="2566988"/>
            <a:ext cx="2797175" cy="636587"/>
            <a:chOff x="2954" y="1659"/>
            <a:chExt cx="5686" cy="4276"/>
          </a:xfrm>
        </p:grpSpPr>
        <p:sp>
          <p:nvSpPr>
            <p:cNvPr id="140298" name="Freeform 10"/>
            <p:cNvSpPr>
              <a:spLocks/>
            </p:cNvSpPr>
            <p:nvPr/>
          </p:nvSpPr>
          <p:spPr bwMode="auto">
            <a:xfrm>
              <a:off x="2954" y="1659"/>
              <a:ext cx="2055" cy="3181"/>
            </a:xfrm>
            <a:custGeom>
              <a:avLst/>
              <a:gdLst>
                <a:gd name="T0" fmla="*/ 30 w 2055"/>
                <a:gd name="T1" fmla="*/ 1860 h 3181"/>
                <a:gd name="T2" fmla="*/ 75 w 2055"/>
                <a:gd name="T3" fmla="*/ 1545 h 3181"/>
                <a:gd name="T4" fmla="*/ 120 w 2055"/>
                <a:gd name="T5" fmla="*/ 1245 h 3181"/>
                <a:gd name="T6" fmla="*/ 180 w 2055"/>
                <a:gd name="T7" fmla="*/ 975 h 3181"/>
                <a:gd name="T8" fmla="*/ 225 w 2055"/>
                <a:gd name="T9" fmla="*/ 720 h 3181"/>
                <a:gd name="T10" fmla="*/ 270 w 2055"/>
                <a:gd name="T11" fmla="*/ 495 h 3181"/>
                <a:gd name="T12" fmla="*/ 315 w 2055"/>
                <a:gd name="T13" fmla="*/ 300 h 3181"/>
                <a:gd name="T14" fmla="*/ 375 w 2055"/>
                <a:gd name="T15" fmla="*/ 165 h 3181"/>
                <a:gd name="T16" fmla="*/ 420 w 2055"/>
                <a:gd name="T17" fmla="*/ 60 h 3181"/>
                <a:gd name="T18" fmla="*/ 465 w 2055"/>
                <a:gd name="T19" fmla="*/ 15 h 3181"/>
                <a:gd name="T20" fmla="*/ 510 w 2055"/>
                <a:gd name="T21" fmla="*/ 0 h 3181"/>
                <a:gd name="T22" fmla="*/ 570 w 2055"/>
                <a:gd name="T23" fmla="*/ 45 h 3181"/>
                <a:gd name="T24" fmla="*/ 615 w 2055"/>
                <a:gd name="T25" fmla="*/ 120 h 3181"/>
                <a:gd name="T26" fmla="*/ 660 w 2055"/>
                <a:gd name="T27" fmla="*/ 240 h 3181"/>
                <a:gd name="T28" fmla="*/ 705 w 2055"/>
                <a:gd name="T29" fmla="*/ 405 h 3181"/>
                <a:gd name="T30" fmla="*/ 765 w 2055"/>
                <a:gd name="T31" fmla="*/ 600 h 3181"/>
                <a:gd name="T32" fmla="*/ 810 w 2055"/>
                <a:gd name="T33" fmla="*/ 825 h 3181"/>
                <a:gd name="T34" fmla="*/ 855 w 2055"/>
                <a:gd name="T35" fmla="*/ 1065 h 3181"/>
                <a:gd name="T36" fmla="*/ 900 w 2055"/>
                <a:gd name="T37" fmla="*/ 1320 h 3181"/>
                <a:gd name="T38" fmla="*/ 960 w 2055"/>
                <a:gd name="T39" fmla="*/ 1575 h 3181"/>
                <a:gd name="T40" fmla="*/ 1005 w 2055"/>
                <a:gd name="T41" fmla="*/ 1845 h 3181"/>
                <a:gd name="T42" fmla="*/ 1050 w 2055"/>
                <a:gd name="T43" fmla="*/ 2100 h 3181"/>
                <a:gd name="T44" fmla="*/ 1095 w 2055"/>
                <a:gd name="T45" fmla="*/ 2340 h 3181"/>
                <a:gd name="T46" fmla="*/ 1155 w 2055"/>
                <a:gd name="T47" fmla="*/ 2550 h 3181"/>
                <a:gd name="T48" fmla="*/ 1200 w 2055"/>
                <a:gd name="T49" fmla="*/ 2745 h 3181"/>
                <a:gd name="T50" fmla="*/ 1245 w 2055"/>
                <a:gd name="T51" fmla="*/ 2910 h 3181"/>
                <a:gd name="T52" fmla="*/ 1290 w 2055"/>
                <a:gd name="T53" fmla="*/ 3031 h 3181"/>
                <a:gd name="T54" fmla="*/ 1350 w 2055"/>
                <a:gd name="T55" fmla="*/ 3121 h 3181"/>
                <a:gd name="T56" fmla="*/ 1395 w 2055"/>
                <a:gd name="T57" fmla="*/ 3166 h 3181"/>
                <a:gd name="T58" fmla="*/ 1440 w 2055"/>
                <a:gd name="T59" fmla="*/ 3166 h 3181"/>
                <a:gd name="T60" fmla="*/ 1485 w 2055"/>
                <a:gd name="T61" fmla="*/ 3136 h 3181"/>
                <a:gd name="T62" fmla="*/ 1545 w 2055"/>
                <a:gd name="T63" fmla="*/ 3061 h 3181"/>
                <a:gd name="T64" fmla="*/ 1590 w 2055"/>
                <a:gd name="T65" fmla="*/ 2956 h 3181"/>
                <a:gd name="T66" fmla="*/ 1635 w 2055"/>
                <a:gd name="T67" fmla="*/ 2820 h 3181"/>
                <a:gd name="T68" fmla="*/ 1680 w 2055"/>
                <a:gd name="T69" fmla="*/ 2655 h 3181"/>
                <a:gd name="T70" fmla="*/ 1740 w 2055"/>
                <a:gd name="T71" fmla="*/ 2460 h 3181"/>
                <a:gd name="T72" fmla="*/ 1785 w 2055"/>
                <a:gd name="T73" fmla="*/ 2265 h 3181"/>
                <a:gd name="T74" fmla="*/ 1830 w 2055"/>
                <a:gd name="T75" fmla="*/ 2055 h 3181"/>
                <a:gd name="T76" fmla="*/ 1875 w 2055"/>
                <a:gd name="T77" fmla="*/ 1830 h 3181"/>
                <a:gd name="T78" fmla="*/ 1935 w 2055"/>
                <a:gd name="T79" fmla="*/ 1620 h 3181"/>
                <a:gd name="T80" fmla="*/ 1980 w 2055"/>
                <a:gd name="T81" fmla="*/ 1425 h 3181"/>
                <a:gd name="T82" fmla="*/ 2025 w 2055"/>
                <a:gd name="T83" fmla="*/ 1245 h 3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55" h="3181">
                  <a:moveTo>
                    <a:pt x="0" y="2070"/>
                  </a:moveTo>
                  <a:lnTo>
                    <a:pt x="15" y="1965"/>
                  </a:lnTo>
                  <a:lnTo>
                    <a:pt x="30" y="1860"/>
                  </a:lnTo>
                  <a:lnTo>
                    <a:pt x="45" y="1755"/>
                  </a:lnTo>
                  <a:lnTo>
                    <a:pt x="60" y="1650"/>
                  </a:lnTo>
                  <a:lnTo>
                    <a:pt x="75" y="1545"/>
                  </a:lnTo>
                  <a:lnTo>
                    <a:pt x="90" y="1440"/>
                  </a:lnTo>
                  <a:lnTo>
                    <a:pt x="105" y="1350"/>
                  </a:lnTo>
                  <a:lnTo>
                    <a:pt x="120" y="1245"/>
                  </a:lnTo>
                  <a:lnTo>
                    <a:pt x="135" y="1155"/>
                  </a:lnTo>
                  <a:lnTo>
                    <a:pt x="150" y="1065"/>
                  </a:lnTo>
                  <a:lnTo>
                    <a:pt x="180" y="975"/>
                  </a:lnTo>
                  <a:lnTo>
                    <a:pt x="195" y="885"/>
                  </a:lnTo>
                  <a:lnTo>
                    <a:pt x="210" y="795"/>
                  </a:lnTo>
                  <a:lnTo>
                    <a:pt x="225" y="720"/>
                  </a:lnTo>
                  <a:lnTo>
                    <a:pt x="240" y="630"/>
                  </a:lnTo>
                  <a:lnTo>
                    <a:pt x="255" y="555"/>
                  </a:lnTo>
                  <a:lnTo>
                    <a:pt x="270" y="495"/>
                  </a:lnTo>
                  <a:lnTo>
                    <a:pt x="285" y="420"/>
                  </a:lnTo>
                  <a:lnTo>
                    <a:pt x="300" y="360"/>
                  </a:lnTo>
                  <a:lnTo>
                    <a:pt x="315" y="300"/>
                  </a:lnTo>
                  <a:lnTo>
                    <a:pt x="330" y="255"/>
                  </a:lnTo>
                  <a:lnTo>
                    <a:pt x="345" y="210"/>
                  </a:lnTo>
                  <a:lnTo>
                    <a:pt x="375" y="165"/>
                  </a:lnTo>
                  <a:lnTo>
                    <a:pt x="390" y="120"/>
                  </a:lnTo>
                  <a:lnTo>
                    <a:pt x="405" y="90"/>
                  </a:lnTo>
                  <a:lnTo>
                    <a:pt x="420" y="60"/>
                  </a:lnTo>
                  <a:lnTo>
                    <a:pt x="435" y="45"/>
                  </a:lnTo>
                  <a:lnTo>
                    <a:pt x="450" y="15"/>
                  </a:lnTo>
                  <a:lnTo>
                    <a:pt x="465" y="15"/>
                  </a:lnTo>
                  <a:lnTo>
                    <a:pt x="480" y="0"/>
                  </a:lnTo>
                  <a:lnTo>
                    <a:pt x="495" y="0"/>
                  </a:lnTo>
                  <a:lnTo>
                    <a:pt x="510" y="0"/>
                  </a:lnTo>
                  <a:lnTo>
                    <a:pt x="525" y="15"/>
                  </a:lnTo>
                  <a:lnTo>
                    <a:pt x="540" y="15"/>
                  </a:lnTo>
                  <a:lnTo>
                    <a:pt x="570" y="45"/>
                  </a:lnTo>
                  <a:lnTo>
                    <a:pt x="585" y="60"/>
                  </a:lnTo>
                  <a:lnTo>
                    <a:pt x="600" y="90"/>
                  </a:lnTo>
                  <a:lnTo>
                    <a:pt x="615" y="120"/>
                  </a:lnTo>
                  <a:lnTo>
                    <a:pt x="630" y="150"/>
                  </a:lnTo>
                  <a:lnTo>
                    <a:pt x="645" y="195"/>
                  </a:lnTo>
                  <a:lnTo>
                    <a:pt x="660" y="240"/>
                  </a:lnTo>
                  <a:lnTo>
                    <a:pt x="675" y="300"/>
                  </a:lnTo>
                  <a:lnTo>
                    <a:pt x="690" y="345"/>
                  </a:lnTo>
                  <a:lnTo>
                    <a:pt x="705" y="405"/>
                  </a:lnTo>
                  <a:lnTo>
                    <a:pt x="720" y="465"/>
                  </a:lnTo>
                  <a:lnTo>
                    <a:pt x="735" y="525"/>
                  </a:lnTo>
                  <a:lnTo>
                    <a:pt x="765" y="600"/>
                  </a:lnTo>
                  <a:lnTo>
                    <a:pt x="780" y="675"/>
                  </a:lnTo>
                  <a:lnTo>
                    <a:pt x="795" y="750"/>
                  </a:lnTo>
                  <a:lnTo>
                    <a:pt x="810" y="825"/>
                  </a:lnTo>
                  <a:lnTo>
                    <a:pt x="825" y="900"/>
                  </a:lnTo>
                  <a:lnTo>
                    <a:pt x="840" y="975"/>
                  </a:lnTo>
                  <a:lnTo>
                    <a:pt x="855" y="1065"/>
                  </a:lnTo>
                  <a:lnTo>
                    <a:pt x="870" y="1140"/>
                  </a:lnTo>
                  <a:lnTo>
                    <a:pt x="885" y="1230"/>
                  </a:lnTo>
                  <a:lnTo>
                    <a:pt x="900" y="1320"/>
                  </a:lnTo>
                  <a:lnTo>
                    <a:pt x="915" y="1410"/>
                  </a:lnTo>
                  <a:lnTo>
                    <a:pt x="945" y="1485"/>
                  </a:lnTo>
                  <a:lnTo>
                    <a:pt x="960" y="1575"/>
                  </a:lnTo>
                  <a:lnTo>
                    <a:pt x="975" y="1665"/>
                  </a:lnTo>
                  <a:lnTo>
                    <a:pt x="990" y="1755"/>
                  </a:lnTo>
                  <a:lnTo>
                    <a:pt x="1005" y="1845"/>
                  </a:lnTo>
                  <a:lnTo>
                    <a:pt x="1020" y="1920"/>
                  </a:lnTo>
                  <a:lnTo>
                    <a:pt x="1035" y="2010"/>
                  </a:lnTo>
                  <a:lnTo>
                    <a:pt x="1050" y="2100"/>
                  </a:lnTo>
                  <a:lnTo>
                    <a:pt x="1065" y="2175"/>
                  </a:lnTo>
                  <a:lnTo>
                    <a:pt x="1080" y="2250"/>
                  </a:lnTo>
                  <a:lnTo>
                    <a:pt x="1095" y="2340"/>
                  </a:lnTo>
                  <a:lnTo>
                    <a:pt x="1110" y="2415"/>
                  </a:lnTo>
                  <a:lnTo>
                    <a:pt x="1140" y="2475"/>
                  </a:lnTo>
                  <a:lnTo>
                    <a:pt x="1155" y="2550"/>
                  </a:lnTo>
                  <a:lnTo>
                    <a:pt x="1170" y="2625"/>
                  </a:lnTo>
                  <a:lnTo>
                    <a:pt x="1185" y="2685"/>
                  </a:lnTo>
                  <a:lnTo>
                    <a:pt x="1200" y="2745"/>
                  </a:lnTo>
                  <a:lnTo>
                    <a:pt x="1215" y="2805"/>
                  </a:lnTo>
                  <a:lnTo>
                    <a:pt x="1230" y="2850"/>
                  </a:lnTo>
                  <a:lnTo>
                    <a:pt x="1245" y="2910"/>
                  </a:lnTo>
                  <a:lnTo>
                    <a:pt x="1260" y="2956"/>
                  </a:lnTo>
                  <a:lnTo>
                    <a:pt x="1275" y="2986"/>
                  </a:lnTo>
                  <a:lnTo>
                    <a:pt x="1290" y="3031"/>
                  </a:lnTo>
                  <a:lnTo>
                    <a:pt x="1305" y="3061"/>
                  </a:lnTo>
                  <a:lnTo>
                    <a:pt x="1335" y="3091"/>
                  </a:lnTo>
                  <a:lnTo>
                    <a:pt x="1350" y="3121"/>
                  </a:lnTo>
                  <a:lnTo>
                    <a:pt x="1365" y="3136"/>
                  </a:lnTo>
                  <a:lnTo>
                    <a:pt x="1380" y="3151"/>
                  </a:lnTo>
                  <a:lnTo>
                    <a:pt x="1395" y="3166"/>
                  </a:lnTo>
                  <a:lnTo>
                    <a:pt x="1410" y="3166"/>
                  </a:lnTo>
                  <a:lnTo>
                    <a:pt x="1425" y="3181"/>
                  </a:lnTo>
                  <a:lnTo>
                    <a:pt x="1440" y="3166"/>
                  </a:lnTo>
                  <a:lnTo>
                    <a:pt x="1455" y="3166"/>
                  </a:lnTo>
                  <a:lnTo>
                    <a:pt x="1470" y="3151"/>
                  </a:lnTo>
                  <a:lnTo>
                    <a:pt x="1485" y="3136"/>
                  </a:lnTo>
                  <a:lnTo>
                    <a:pt x="1500" y="3121"/>
                  </a:lnTo>
                  <a:lnTo>
                    <a:pt x="1530" y="3091"/>
                  </a:lnTo>
                  <a:lnTo>
                    <a:pt x="1545" y="3061"/>
                  </a:lnTo>
                  <a:lnTo>
                    <a:pt x="1560" y="3031"/>
                  </a:lnTo>
                  <a:lnTo>
                    <a:pt x="1575" y="3001"/>
                  </a:lnTo>
                  <a:lnTo>
                    <a:pt x="1590" y="2956"/>
                  </a:lnTo>
                  <a:lnTo>
                    <a:pt x="1605" y="2910"/>
                  </a:lnTo>
                  <a:lnTo>
                    <a:pt x="1620" y="2865"/>
                  </a:lnTo>
                  <a:lnTo>
                    <a:pt x="1635" y="2820"/>
                  </a:lnTo>
                  <a:lnTo>
                    <a:pt x="1650" y="2760"/>
                  </a:lnTo>
                  <a:lnTo>
                    <a:pt x="1665" y="2715"/>
                  </a:lnTo>
                  <a:lnTo>
                    <a:pt x="1680" y="2655"/>
                  </a:lnTo>
                  <a:lnTo>
                    <a:pt x="1710" y="2595"/>
                  </a:lnTo>
                  <a:lnTo>
                    <a:pt x="1725" y="2535"/>
                  </a:lnTo>
                  <a:lnTo>
                    <a:pt x="1740" y="2460"/>
                  </a:lnTo>
                  <a:lnTo>
                    <a:pt x="1755" y="2400"/>
                  </a:lnTo>
                  <a:lnTo>
                    <a:pt x="1770" y="2325"/>
                  </a:lnTo>
                  <a:lnTo>
                    <a:pt x="1785" y="2265"/>
                  </a:lnTo>
                  <a:lnTo>
                    <a:pt x="1800" y="2190"/>
                  </a:lnTo>
                  <a:lnTo>
                    <a:pt x="1815" y="2115"/>
                  </a:lnTo>
                  <a:lnTo>
                    <a:pt x="1830" y="2055"/>
                  </a:lnTo>
                  <a:lnTo>
                    <a:pt x="1845" y="1980"/>
                  </a:lnTo>
                  <a:lnTo>
                    <a:pt x="1860" y="1905"/>
                  </a:lnTo>
                  <a:lnTo>
                    <a:pt x="1875" y="1830"/>
                  </a:lnTo>
                  <a:lnTo>
                    <a:pt x="1905" y="1755"/>
                  </a:lnTo>
                  <a:lnTo>
                    <a:pt x="1920" y="1695"/>
                  </a:lnTo>
                  <a:lnTo>
                    <a:pt x="1935" y="1620"/>
                  </a:lnTo>
                  <a:lnTo>
                    <a:pt x="1950" y="1560"/>
                  </a:lnTo>
                  <a:lnTo>
                    <a:pt x="1965" y="1485"/>
                  </a:lnTo>
                  <a:lnTo>
                    <a:pt x="1980" y="1425"/>
                  </a:lnTo>
                  <a:lnTo>
                    <a:pt x="1995" y="1365"/>
                  </a:lnTo>
                  <a:lnTo>
                    <a:pt x="2010" y="1305"/>
                  </a:lnTo>
                  <a:lnTo>
                    <a:pt x="2025" y="1245"/>
                  </a:lnTo>
                  <a:lnTo>
                    <a:pt x="2040" y="1185"/>
                  </a:lnTo>
                  <a:lnTo>
                    <a:pt x="2055" y="1140"/>
                  </a:lnTo>
                </a:path>
              </a:pathLst>
            </a:custGeom>
            <a:noFill/>
            <a:ln w="2603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299" name="Freeform 11"/>
            <p:cNvSpPr>
              <a:spLocks/>
            </p:cNvSpPr>
            <p:nvPr/>
          </p:nvSpPr>
          <p:spPr bwMode="auto">
            <a:xfrm>
              <a:off x="5009" y="1929"/>
              <a:ext cx="2071" cy="4006"/>
            </a:xfrm>
            <a:custGeom>
              <a:avLst/>
              <a:gdLst>
                <a:gd name="T0" fmla="*/ 45 w 2071"/>
                <a:gd name="T1" fmla="*/ 765 h 4006"/>
                <a:gd name="T2" fmla="*/ 90 w 2071"/>
                <a:gd name="T3" fmla="*/ 660 h 4006"/>
                <a:gd name="T4" fmla="*/ 135 w 2071"/>
                <a:gd name="T5" fmla="*/ 570 h 4006"/>
                <a:gd name="T6" fmla="*/ 180 w 2071"/>
                <a:gd name="T7" fmla="*/ 525 h 4006"/>
                <a:gd name="T8" fmla="*/ 240 w 2071"/>
                <a:gd name="T9" fmla="*/ 525 h 4006"/>
                <a:gd name="T10" fmla="*/ 285 w 2071"/>
                <a:gd name="T11" fmla="*/ 570 h 4006"/>
                <a:gd name="T12" fmla="*/ 330 w 2071"/>
                <a:gd name="T13" fmla="*/ 645 h 4006"/>
                <a:gd name="T14" fmla="*/ 375 w 2071"/>
                <a:gd name="T15" fmla="*/ 765 h 4006"/>
                <a:gd name="T16" fmla="*/ 435 w 2071"/>
                <a:gd name="T17" fmla="*/ 930 h 4006"/>
                <a:gd name="T18" fmla="*/ 480 w 2071"/>
                <a:gd name="T19" fmla="*/ 1125 h 4006"/>
                <a:gd name="T20" fmla="*/ 525 w 2071"/>
                <a:gd name="T21" fmla="*/ 1335 h 4006"/>
                <a:gd name="T22" fmla="*/ 570 w 2071"/>
                <a:gd name="T23" fmla="*/ 1590 h 4006"/>
                <a:gd name="T24" fmla="*/ 630 w 2071"/>
                <a:gd name="T25" fmla="*/ 1845 h 4006"/>
                <a:gd name="T26" fmla="*/ 675 w 2071"/>
                <a:gd name="T27" fmla="*/ 2130 h 4006"/>
                <a:gd name="T28" fmla="*/ 720 w 2071"/>
                <a:gd name="T29" fmla="*/ 2400 h 4006"/>
                <a:gd name="T30" fmla="*/ 765 w 2071"/>
                <a:gd name="T31" fmla="*/ 2686 h 4006"/>
                <a:gd name="T32" fmla="*/ 826 w 2071"/>
                <a:gd name="T33" fmla="*/ 2956 h 4006"/>
                <a:gd name="T34" fmla="*/ 871 w 2071"/>
                <a:gd name="T35" fmla="*/ 3196 h 4006"/>
                <a:gd name="T36" fmla="*/ 916 w 2071"/>
                <a:gd name="T37" fmla="*/ 3421 h 4006"/>
                <a:gd name="T38" fmla="*/ 961 w 2071"/>
                <a:gd name="T39" fmla="*/ 3616 h 4006"/>
                <a:gd name="T40" fmla="*/ 1021 w 2071"/>
                <a:gd name="T41" fmla="*/ 3781 h 4006"/>
                <a:gd name="T42" fmla="*/ 1066 w 2071"/>
                <a:gd name="T43" fmla="*/ 3901 h 4006"/>
                <a:gd name="T44" fmla="*/ 1111 w 2071"/>
                <a:gd name="T45" fmla="*/ 3976 h 4006"/>
                <a:gd name="T46" fmla="*/ 1156 w 2071"/>
                <a:gd name="T47" fmla="*/ 4006 h 4006"/>
                <a:gd name="T48" fmla="*/ 1216 w 2071"/>
                <a:gd name="T49" fmla="*/ 3991 h 4006"/>
                <a:gd name="T50" fmla="*/ 1261 w 2071"/>
                <a:gd name="T51" fmla="*/ 3916 h 4006"/>
                <a:gd name="T52" fmla="*/ 1306 w 2071"/>
                <a:gd name="T53" fmla="*/ 3811 h 4006"/>
                <a:gd name="T54" fmla="*/ 1351 w 2071"/>
                <a:gd name="T55" fmla="*/ 3661 h 4006"/>
                <a:gd name="T56" fmla="*/ 1411 w 2071"/>
                <a:gd name="T57" fmla="*/ 3466 h 4006"/>
                <a:gd name="T58" fmla="*/ 1456 w 2071"/>
                <a:gd name="T59" fmla="*/ 3226 h 4006"/>
                <a:gd name="T60" fmla="*/ 1501 w 2071"/>
                <a:gd name="T61" fmla="*/ 2971 h 4006"/>
                <a:gd name="T62" fmla="*/ 1546 w 2071"/>
                <a:gd name="T63" fmla="*/ 2686 h 4006"/>
                <a:gd name="T64" fmla="*/ 1606 w 2071"/>
                <a:gd name="T65" fmla="*/ 2385 h 4006"/>
                <a:gd name="T66" fmla="*/ 1651 w 2071"/>
                <a:gd name="T67" fmla="*/ 2070 h 4006"/>
                <a:gd name="T68" fmla="*/ 1696 w 2071"/>
                <a:gd name="T69" fmla="*/ 1755 h 4006"/>
                <a:gd name="T70" fmla="*/ 1741 w 2071"/>
                <a:gd name="T71" fmla="*/ 1455 h 4006"/>
                <a:gd name="T72" fmla="*/ 1801 w 2071"/>
                <a:gd name="T73" fmla="*/ 1155 h 4006"/>
                <a:gd name="T74" fmla="*/ 1846 w 2071"/>
                <a:gd name="T75" fmla="*/ 870 h 4006"/>
                <a:gd name="T76" fmla="*/ 1891 w 2071"/>
                <a:gd name="T77" fmla="*/ 630 h 4006"/>
                <a:gd name="T78" fmla="*/ 1936 w 2071"/>
                <a:gd name="T79" fmla="*/ 405 h 4006"/>
                <a:gd name="T80" fmla="*/ 1996 w 2071"/>
                <a:gd name="T81" fmla="*/ 225 h 4006"/>
                <a:gd name="T82" fmla="*/ 2041 w 2071"/>
                <a:gd name="T83" fmla="*/ 75 h 4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71" h="4006">
                  <a:moveTo>
                    <a:pt x="0" y="870"/>
                  </a:moveTo>
                  <a:lnTo>
                    <a:pt x="15" y="810"/>
                  </a:lnTo>
                  <a:lnTo>
                    <a:pt x="45" y="765"/>
                  </a:lnTo>
                  <a:lnTo>
                    <a:pt x="60" y="735"/>
                  </a:lnTo>
                  <a:lnTo>
                    <a:pt x="75" y="690"/>
                  </a:lnTo>
                  <a:lnTo>
                    <a:pt x="90" y="660"/>
                  </a:lnTo>
                  <a:lnTo>
                    <a:pt x="105" y="630"/>
                  </a:lnTo>
                  <a:lnTo>
                    <a:pt x="120" y="600"/>
                  </a:lnTo>
                  <a:lnTo>
                    <a:pt x="135" y="570"/>
                  </a:lnTo>
                  <a:lnTo>
                    <a:pt x="150" y="555"/>
                  </a:lnTo>
                  <a:lnTo>
                    <a:pt x="165" y="540"/>
                  </a:lnTo>
                  <a:lnTo>
                    <a:pt x="180" y="525"/>
                  </a:lnTo>
                  <a:lnTo>
                    <a:pt x="195" y="525"/>
                  </a:lnTo>
                  <a:lnTo>
                    <a:pt x="210" y="525"/>
                  </a:lnTo>
                  <a:lnTo>
                    <a:pt x="240" y="525"/>
                  </a:lnTo>
                  <a:lnTo>
                    <a:pt x="255" y="540"/>
                  </a:lnTo>
                  <a:lnTo>
                    <a:pt x="270" y="555"/>
                  </a:lnTo>
                  <a:lnTo>
                    <a:pt x="285" y="570"/>
                  </a:lnTo>
                  <a:lnTo>
                    <a:pt x="300" y="585"/>
                  </a:lnTo>
                  <a:lnTo>
                    <a:pt x="315" y="615"/>
                  </a:lnTo>
                  <a:lnTo>
                    <a:pt x="330" y="645"/>
                  </a:lnTo>
                  <a:lnTo>
                    <a:pt x="345" y="675"/>
                  </a:lnTo>
                  <a:lnTo>
                    <a:pt x="360" y="720"/>
                  </a:lnTo>
                  <a:lnTo>
                    <a:pt x="375" y="765"/>
                  </a:lnTo>
                  <a:lnTo>
                    <a:pt x="390" y="810"/>
                  </a:lnTo>
                  <a:lnTo>
                    <a:pt x="420" y="870"/>
                  </a:lnTo>
                  <a:lnTo>
                    <a:pt x="435" y="930"/>
                  </a:lnTo>
                  <a:lnTo>
                    <a:pt x="450" y="990"/>
                  </a:lnTo>
                  <a:lnTo>
                    <a:pt x="465" y="1050"/>
                  </a:lnTo>
                  <a:lnTo>
                    <a:pt x="480" y="1125"/>
                  </a:lnTo>
                  <a:lnTo>
                    <a:pt x="495" y="1185"/>
                  </a:lnTo>
                  <a:lnTo>
                    <a:pt x="510" y="1260"/>
                  </a:lnTo>
                  <a:lnTo>
                    <a:pt x="525" y="1335"/>
                  </a:lnTo>
                  <a:lnTo>
                    <a:pt x="540" y="1425"/>
                  </a:lnTo>
                  <a:lnTo>
                    <a:pt x="555" y="1500"/>
                  </a:lnTo>
                  <a:lnTo>
                    <a:pt x="570" y="1590"/>
                  </a:lnTo>
                  <a:lnTo>
                    <a:pt x="585" y="1665"/>
                  </a:lnTo>
                  <a:lnTo>
                    <a:pt x="615" y="1755"/>
                  </a:lnTo>
                  <a:lnTo>
                    <a:pt x="630" y="1845"/>
                  </a:lnTo>
                  <a:lnTo>
                    <a:pt x="645" y="1935"/>
                  </a:lnTo>
                  <a:lnTo>
                    <a:pt x="660" y="2040"/>
                  </a:lnTo>
                  <a:lnTo>
                    <a:pt x="675" y="2130"/>
                  </a:lnTo>
                  <a:lnTo>
                    <a:pt x="690" y="2220"/>
                  </a:lnTo>
                  <a:lnTo>
                    <a:pt x="705" y="2310"/>
                  </a:lnTo>
                  <a:lnTo>
                    <a:pt x="720" y="2400"/>
                  </a:lnTo>
                  <a:lnTo>
                    <a:pt x="735" y="2505"/>
                  </a:lnTo>
                  <a:lnTo>
                    <a:pt x="750" y="2595"/>
                  </a:lnTo>
                  <a:lnTo>
                    <a:pt x="765" y="2686"/>
                  </a:lnTo>
                  <a:lnTo>
                    <a:pt x="781" y="2776"/>
                  </a:lnTo>
                  <a:lnTo>
                    <a:pt x="811" y="2866"/>
                  </a:lnTo>
                  <a:lnTo>
                    <a:pt x="826" y="2956"/>
                  </a:lnTo>
                  <a:lnTo>
                    <a:pt x="841" y="3031"/>
                  </a:lnTo>
                  <a:lnTo>
                    <a:pt x="856" y="3121"/>
                  </a:lnTo>
                  <a:lnTo>
                    <a:pt x="871" y="3196"/>
                  </a:lnTo>
                  <a:lnTo>
                    <a:pt x="886" y="3271"/>
                  </a:lnTo>
                  <a:lnTo>
                    <a:pt x="901" y="3346"/>
                  </a:lnTo>
                  <a:lnTo>
                    <a:pt x="916" y="3421"/>
                  </a:lnTo>
                  <a:lnTo>
                    <a:pt x="931" y="3496"/>
                  </a:lnTo>
                  <a:lnTo>
                    <a:pt x="946" y="3556"/>
                  </a:lnTo>
                  <a:lnTo>
                    <a:pt x="961" y="3616"/>
                  </a:lnTo>
                  <a:lnTo>
                    <a:pt x="976" y="3676"/>
                  </a:lnTo>
                  <a:lnTo>
                    <a:pt x="1006" y="3736"/>
                  </a:lnTo>
                  <a:lnTo>
                    <a:pt x="1021" y="3781"/>
                  </a:lnTo>
                  <a:lnTo>
                    <a:pt x="1036" y="3826"/>
                  </a:lnTo>
                  <a:lnTo>
                    <a:pt x="1051" y="3856"/>
                  </a:lnTo>
                  <a:lnTo>
                    <a:pt x="1066" y="3901"/>
                  </a:lnTo>
                  <a:lnTo>
                    <a:pt x="1081" y="3931"/>
                  </a:lnTo>
                  <a:lnTo>
                    <a:pt x="1096" y="3946"/>
                  </a:lnTo>
                  <a:lnTo>
                    <a:pt x="1111" y="3976"/>
                  </a:lnTo>
                  <a:lnTo>
                    <a:pt x="1126" y="3991"/>
                  </a:lnTo>
                  <a:lnTo>
                    <a:pt x="1141" y="4006"/>
                  </a:lnTo>
                  <a:lnTo>
                    <a:pt x="1156" y="4006"/>
                  </a:lnTo>
                  <a:lnTo>
                    <a:pt x="1186" y="4006"/>
                  </a:lnTo>
                  <a:lnTo>
                    <a:pt x="1201" y="3991"/>
                  </a:lnTo>
                  <a:lnTo>
                    <a:pt x="1216" y="3991"/>
                  </a:lnTo>
                  <a:lnTo>
                    <a:pt x="1231" y="3976"/>
                  </a:lnTo>
                  <a:lnTo>
                    <a:pt x="1246" y="3946"/>
                  </a:lnTo>
                  <a:lnTo>
                    <a:pt x="1261" y="3916"/>
                  </a:lnTo>
                  <a:lnTo>
                    <a:pt x="1276" y="3886"/>
                  </a:lnTo>
                  <a:lnTo>
                    <a:pt x="1291" y="3856"/>
                  </a:lnTo>
                  <a:lnTo>
                    <a:pt x="1306" y="3811"/>
                  </a:lnTo>
                  <a:lnTo>
                    <a:pt x="1321" y="3766"/>
                  </a:lnTo>
                  <a:lnTo>
                    <a:pt x="1336" y="3706"/>
                  </a:lnTo>
                  <a:lnTo>
                    <a:pt x="1351" y="3661"/>
                  </a:lnTo>
                  <a:lnTo>
                    <a:pt x="1381" y="3601"/>
                  </a:lnTo>
                  <a:lnTo>
                    <a:pt x="1396" y="3526"/>
                  </a:lnTo>
                  <a:lnTo>
                    <a:pt x="1411" y="3466"/>
                  </a:lnTo>
                  <a:lnTo>
                    <a:pt x="1426" y="3391"/>
                  </a:lnTo>
                  <a:lnTo>
                    <a:pt x="1441" y="3316"/>
                  </a:lnTo>
                  <a:lnTo>
                    <a:pt x="1456" y="3226"/>
                  </a:lnTo>
                  <a:lnTo>
                    <a:pt x="1471" y="3151"/>
                  </a:lnTo>
                  <a:lnTo>
                    <a:pt x="1486" y="3061"/>
                  </a:lnTo>
                  <a:lnTo>
                    <a:pt x="1501" y="2971"/>
                  </a:lnTo>
                  <a:lnTo>
                    <a:pt x="1516" y="2881"/>
                  </a:lnTo>
                  <a:lnTo>
                    <a:pt x="1531" y="2791"/>
                  </a:lnTo>
                  <a:lnTo>
                    <a:pt x="1546" y="2686"/>
                  </a:lnTo>
                  <a:lnTo>
                    <a:pt x="1576" y="2580"/>
                  </a:lnTo>
                  <a:lnTo>
                    <a:pt x="1591" y="2490"/>
                  </a:lnTo>
                  <a:lnTo>
                    <a:pt x="1606" y="2385"/>
                  </a:lnTo>
                  <a:lnTo>
                    <a:pt x="1621" y="2280"/>
                  </a:lnTo>
                  <a:lnTo>
                    <a:pt x="1636" y="2175"/>
                  </a:lnTo>
                  <a:lnTo>
                    <a:pt x="1651" y="2070"/>
                  </a:lnTo>
                  <a:lnTo>
                    <a:pt x="1666" y="1965"/>
                  </a:lnTo>
                  <a:lnTo>
                    <a:pt x="1681" y="1860"/>
                  </a:lnTo>
                  <a:lnTo>
                    <a:pt x="1696" y="1755"/>
                  </a:lnTo>
                  <a:lnTo>
                    <a:pt x="1711" y="1650"/>
                  </a:lnTo>
                  <a:lnTo>
                    <a:pt x="1726" y="1545"/>
                  </a:lnTo>
                  <a:lnTo>
                    <a:pt x="1741" y="1455"/>
                  </a:lnTo>
                  <a:lnTo>
                    <a:pt x="1771" y="1350"/>
                  </a:lnTo>
                  <a:lnTo>
                    <a:pt x="1786" y="1245"/>
                  </a:lnTo>
                  <a:lnTo>
                    <a:pt x="1801" y="1155"/>
                  </a:lnTo>
                  <a:lnTo>
                    <a:pt x="1816" y="1065"/>
                  </a:lnTo>
                  <a:lnTo>
                    <a:pt x="1831" y="960"/>
                  </a:lnTo>
                  <a:lnTo>
                    <a:pt x="1846" y="870"/>
                  </a:lnTo>
                  <a:lnTo>
                    <a:pt x="1861" y="795"/>
                  </a:lnTo>
                  <a:lnTo>
                    <a:pt x="1876" y="705"/>
                  </a:lnTo>
                  <a:lnTo>
                    <a:pt x="1891" y="630"/>
                  </a:lnTo>
                  <a:lnTo>
                    <a:pt x="1906" y="540"/>
                  </a:lnTo>
                  <a:lnTo>
                    <a:pt x="1921" y="465"/>
                  </a:lnTo>
                  <a:lnTo>
                    <a:pt x="1936" y="405"/>
                  </a:lnTo>
                  <a:lnTo>
                    <a:pt x="1966" y="330"/>
                  </a:lnTo>
                  <a:lnTo>
                    <a:pt x="1981" y="270"/>
                  </a:lnTo>
                  <a:lnTo>
                    <a:pt x="1996" y="225"/>
                  </a:lnTo>
                  <a:lnTo>
                    <a:pt x="2011" y="165"/>
                  </a:lnTo>
                  <a:lnTo>
                    <a:pt x="2026" y="120"/>
                  </a:lnTo>
                  <a:lnTo>
                    <a:pt x="2041" y="75"/>
                  </a:lnTo>
                  <a:lnTo>
                    <a:pt x="2056" y="30"/>
                  </a:lnTo>
                  <a:lnTo>
                    <a:pt x="2071" y="0"/>
                  </a:lnTo>
                </a:path>
              </a:pathLst>
            </a:custGeom>
            <a:noFill/>
            <a:ln w="2603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00" name="Freeform 12"/>
            <p:cNvSpPr>
              <a:spLocks/>
            </p:cNvSpPr>
            <p:nvPr/>
          </p:nvSpPr>
          <p:spPr bwMode="auto">
            <a:xfrm>
              <a:off x="7080" y="1839"/>
              <a:ext cx="1560" cy="2881"/>
            </a:xfrm>
            <a:custGeom>
              <a:avLst/>
              <a:gdLst>
                <a:gd name="T0" fmla="*/ 15 w 1560"/>
                <a:gd name="T1" fmla="*/ 60 h 2881"/>
                <a:gd name="T2" fmla="*/ 45 w 1560"/>
                <a:gd name="T3" fmla="*/ 30 h 2881"/>
                <a:gd name="T4" fmla="*/ 90 w 1560"/>
                <a:gd name="T5" fmla="*/ 0 h 2881"/>
                <a:gd name="T6" fmla="*/ 120 w 1560"/>
                <a:gd name="T7" fmla="*/ 0 h 2881"/>
                <a:gd name="T8" fmla="*/ 150 w 1560"/>
                <a:gd name="T9" fmla="*/ 15 h 2881"/>
                <a:gd name="T10" fmla="*/ 180 w 1560"/>
                <a:gd name="T11" fmla="*/ 60 h 2881"/>
                <a:gd name="T12" fmla="*/ 210 w 1560"/>
                <a:gd name="T13" fmla="*/ 105 h 2881"/>
                <a:gd name="T14" fmla="*/ 240 w 1560"/>
                <a:gd name="T15" fmla="*/ 180 h 2881"/>
                <a:gd name="T16" fmla="*/ 285 w 1560"/>
                <a:gd name="T17" fmla="*/ 270 h 2881"/>
                <a:gd name="T18" fmla="*/ 315 w 1560"/>
                <a:gd name="T19" fmla="*/ 375 h 2881"/>
                <a:gd name="T20" fmla="*/ 345 w 1560"/>
                <a:gd name="T21" fmla="*/ 495 h 2881"/>
                <a:gd name="T22" fmla="*/ 375 w 1560"/>
                <a:gd name="T23" fmla="*/ 630 h 2881"/>
                <a:gd name="T24" fmla="*/ 405 w 1560"/>
                <a:gd name="T25" fmla="*/ 780 h 2881"/>
                <a:gd name="T26" fmla="*/ 435 w 1560"/>
                <a:gd name="T27" fmla="*/ 930 h 2881"/>
                <a:gd name="T28" fmla="*/ 480 w 1560"/>
                <a:gd name="T29" fmla="*/ 1080 h 2881"/>
                <a:gd name="T30" fmla="*/ 510 w 1560"/>
                <a:gd name="T31" fmla="*/ 1245 h 2881"/>
                <a:gd name="T32" fmla="*/ 540 w 1560"/>
                <a:gd name="T33" fmla="*/ 1410 h 2881"/>
                <a:gd name="T34" fmla="*/ 570 w 1560"/>
                <a:gd name="T35" fmla="*/ 1575 h 2881"/>
                <a:gd name="T36" fmla="*/ 600 w 1560"/>
                <a:gd name="T37" fmla="*/ 1725 h 2881"/>
                <a:gd name="T38" fmla="*/ 630 w 1560"/>
                <a:gd name="T39" fmla="*/ 1890 h 2881"/>
                <a:gd name="T40" fmla="*/ 675 w 1560"/>
                <a:gd name="T41" fmla="*/ 2040 h 2881"/>
                <a:gd name="T42" fmla="*/ 705 w 1560"/>
                <a:gd name="T43" fmla="*/ 2190 h 2881"/>
                <a:gd name="T44" fmla="*/ 735 w 1560"/>
                <a:gd name="T45" fmla="*/ 2310 h 2881"/>
                <a:gd name="T46" fmla="*/ 765 w 1560"/>
                <a:gd name="T47" fmla="*/ 2445 h 2881"/>
                <a:gd name="T48" fmla="*/ 795 w 1560"/>
                <a:gd name="T49" fmla="*/ 2550 h 2881"/>
                <a:gd name="T50" fmla="*/ 840 w 1560"/>
                <a:gd name="T51" fmla="*/ 2640 h 2881"/>
                <a:gd name="T52" fmla="*/ 870 w 1560"/>
                <a:gd name="T53" fmla="*/ 2730 h 2881"/>
                <a:gd name="T54" fmla="*/ 900 w 1560"/>
                <a:gd name="T55" fmla="*/ 2791 h 2881"/>
                <a:gd name="T56" fmla="*/ 930 w 1560"/>
                <a:gd name="T57" fmla="*/ 2836 h 2881"/>
                <a:gd name="T58" fmla="*/ 960 w 1560"/>
                <a:gd name="T59" fmla="*/ 2866 h 2881"/>
                <a:gd name="T60" fmla="*/ 990 w 1560"/>
                <a:gd name="T61" fmla="*/ 2881 h 2881"/>
                <a:gd name="T62" fmla="*/ 1035 w 1560"/>
                <a:gd name="T63" fmla="*/ 2881 h 2881"/>
                <a:gd name="T64" fmla="*/ 1065 w 1560"/>
                <a:gd name="T65" fmla="*/ 2851 h 2881"/>
                <a:gd name="T66" fmla="*/ 1095 w 1560"/>
                <a:gd name="T67" fmla="*/ 2806 h 2881"/>
                <a:gd name="T68" fmla="*/ 1125 w 1560"/>
                <a:gd name="T69" fmla="*/ 2746 h 2881"/>
                <a:gd name="T70" fmla="*/ 1155 w 1560"/>
                <a:gd name="T71" fmla="*/ 2685 h 2881"/>
                <a:gd name="T72" fmla="*/ 1185 w 1560"/>
                <a:gd name="T73" fmla="*/ 2595 h 2881"/>
                <a:gd name="T74" fmla="*/ 1230 w 1560"/>
                <a:gd name="T75" fmla="*/ 2490 h 2881"/>
                <a:gd name="T76" fmla="*/ 1260 w 1560"/>
                <a:gd name="T77" fmla="*/ 2385 h 2881"/>
                <a:gd name="T78" fmla="*/ 1290 w 1560"/>
                <a:gd name="T79" fmla="*/ 2250 h 2881"/>
                <a:gd name="T80" fmla="*/ 1320 w 1560"/>
                <a:gd name="T81" fmla="*/ 2130 h 2881"/>
                <a:gd name="T82" fmla="*/ 1350 w 1560"/>
                <a:gd name="T83" fmla="*/ 1980 h 2881"/>
                <a:gd name="T84" fmla="*/ 1380 w 1560"/>
                <a:gd name="T85" fmla="*/ 1845 h 2881"/>
                <a:gd name="T86" fmla="*/ 1425 w 1560"/>
                <a:gd name="T87" fmla="*/ 1695 h 2881"/>
                <a:gd name="T88" fmla="*/ 1455 w 1560"/>
                <a:gd name="T89" fmla="*/ 1545 h 2881"/>
                <a:gd name="T90" fmla="*/ 1485 w 1560"/>
                <a:gd name="T91" fmla="*/ 1395 h 2881"/>
                <a:gd name="T92" fmla="*/ 1515 w 1560"/>
                <a:gd name="T93" fmla="*/ 1260 h 2881"/>
                <a:gd name="T94" fmla="*/ 1545 w 1560"/>
                <a:gd name="T95" fmla="*/ 1125 h 2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60" h="2881">
                  <a:moveTo>
                    <a:pt x="0" y="90"/>
                  </a:moveTo>
                  <a:lnTo>
                    <a:pt x="15" y="60"/>
                  </a:lnTo>
                  <a:lnTo>
                    <a:pt x="30" y="45"/>
                  </a:lnTo>
                  <a:lnTo>
                    <a:pt x="45" y="30"/>
                  </a:lnTo>
                  <a:lnTo>
                    <a:pt x="75" y="15"/>
                  </a:lnTo>
                  <a:lnTo>
                    <a:pt x="90" y="0"/>
                  </a:lnTo>
                  <a:lnTo>
                    <a:pt x="105" y="0"/>
                  </a:lnTo>
                  <a:lnTo>
                    <a:pt x="120" y="0"/>
                  </a:lnTo>
                  <a:lnTo>
                    <a:pt x="135" y="0"/>
                  </a:lnTo>
                  <a:lnTo>
                    <a:pt x="150" y="15"/>
                  </a:lnTo>
                  <a:lnTo>
                    <a:pt x="165" y="30"/>
                  </a:lnTo>
                  <a:lnTo>
                    <a:pt x="180" y="60"/>
                  </a:lnTo>
                  <a:lnTo>
                    <a:pt x="195" y="75"/>
                  </a:lnTo>
                  <a:lnTo>
                    <a:pt x="210" y="105"/>
                  </a:lnTo>
                  <a:lnTo>
                    <a:pt x="225" y="150"/>
                  </a:lnTo>
                  <a:lnTo>
                    <a:pt x="240" y="180"/>
                  </a:lnTo>
                  <a:lnTo>
                    <a:pt x="270" y="225"/>
                  </a:lnTo>
                  <a:lnTo>
                    <a:pt x="285" y="270"/>
                  </a:lnTo>
                  <a:lnTo>
                    <a:pt x="300" y="330"/>
                  </a:lnTo>
                  <a:lnTo>
                    <a:pt x="315" y="375"/>
                  </a:lnTo>
                  <a:lnTo>
                    <a:pt x="330" y="435"/>
                  </a:lnTo>
                  <a:lnTo>
                    <a:pt x="345" y="495"/>
                  </a:lnTo>
                  <a:lnTo>
                    <a:pt x="360" y="570"/>
                  </a:lnTo>
                  <a:lnTo>
                    <a:pt x="375" y="630"/>
                  </a:lnTo>
                  <a:lnTo>
                    <a:pt x="390" y="705"/>
                  </a:lnTo>
                  <a:lnTo>
                    <a:pt x="405" y="780"/>
                  </a:lnTo>
                  <a:lnTo>
                    <a:pt x="420" y="855"/>
                  </a:lnTo>
                  <a:lnTo>
                    <a:pt x="435" y="930"/>
                  </a:lnTo>
                  <a:lnTo>
                    <a:pt x="465" y="1005"/>
                  </a:lnTo>
                  <a:lnTo>
                    <a:pt x="480" y="1080"/>
                  </a:lnTo>
                  <a:lnTo>
                    <a:pt x="495" y="1155"/>
                  </a:lnTo>
                  <a:lnTo>
                    <a:pt x="510" y="1245"/>
                  </a:lnTo>
                  <a:lnTo>
                    <a:pt x="525" y="1320"/>
                  </a:lnTo>
                  <a:lnTo>
                    <a:pt x="540" y="1410"/>
                  </a:lnTo>
                  <a:lnTo>
                    <a:pt x="555" y="1485"/>
                  </a:lnTo>
                  <a:lnTo>
                    <a:pt x="570" y="1575"/>
                  </a:lnTo>
                  <a:lnTo>
                    <a:pt x="585" y="1650"/>
                  </a:lnTo>
                  <a:lnTo>
                    <a:pt x="600" y="1725"/>
                  </a:lnTo>
                  <a:lnTo>
                    <a:pt x="615" y="1815"/>
                  </a:lnTo>
                  <a:lnTo>
                    <a:pt x="630" y="1890"/>
                  </a:lnTo>
                  <a:lnTo>
                    <a:pt x="660" y="1965"/>
                  </a:lnTo>
                  <a:lnTo>
                    <a:pt x="675" y="2040"/>
                  </a:lnTo>
                  <a:lnTo>
                    <a:pt x="690" y="2115"/>
                  </a:lnTo>
                  <a:lnTo>
                    <a:pt x="705" y="2190"/>
                  </a:lnTo>
                  <a:lnTo>
                    <a:pt x="720" y="2250"/>
                  </a:lnTo>
                  <a:lnTo>
                    <a:pt x="735" y="2310"/>
                  </a:lnTo>
                  <a:lnTo>
                    <a:pt x="750" y="2385"/>
                  </a:lnTo>
                  <a:lnTo>
                    <a:pt x="765" y="2445"/>
                  </a:lnTo>
                  <a:lnTo>
                    <a:pt x="780" y="2490"/>
                  </a:lnTo>
                  <a:lnTo>
                    <a:pt x="795" y="2550"/>
                  </a:lnTo>
                  <a:lnTo>
                    <a:pt x="810" y="2595"/>
                  </a:lnTo>
                  <a:lnTo>
                    <a:pt x="840" y="2640"/>
                  </a:lnTo>
                  <a:lnTo>
                    <a:pt x="855" y="2685"/>
                  </a:lnTo>
                  <a:lnTo>
                    <a:pt x="870" y="2730"/>
                  </a:lnTo>
                  <a:lnTo>
                    <a:pt x="885" y="2761"/>
                  </a:lnTo>
                  <a:lnTo>
                    <a:pt x="900" y="2791"/>
                  </a:lnTo>
                  <a:lnTo>
                    <a:pt x="915" y="2821"/>
                  </a:lnTo>
                  <a:lnTo>
                    <a:pt x="930" y="2836"/>
                  </a:lnTo>
                  <a:lnTo>
                    <a:pt x="945" y="2851"/>
                  </a:lnTo>
                  <a:lnTo>
                    <a:pt x="960" y="2866"/>
                  </a:lnTo>
                  <a:lnTo>
                    <a:pt x="975" y="2881"/>
                  </a:lnTo>
                  <a:lnTo>
                    <a:pt x="990" y="2881"/>
                  </a:lnTo>
                  <a:lnTo>
                    <a:pt x="1005" y="2881"/>
                  </a:lnTo>
                  <a:lnTo>
                    <a:pt x="1035" y="2881"/>
                  </a:lnTo>
                  <a:lnTo>
                    <a:pt x="1050" y="2866"/>
                  </a:lnTo>
                  <a:lnTo>
                    <a:pt x="1065" y="2851"/>
                  </a:lnTo>
                  <a:lnTo>
                    <a:pt x="1080" y="2836"/>
                  </a:lnTo>
                  <a:lnTo>
                    <a:pt x="1095" y="2806"/>
                  </a:lnTo>
                  <a:lnTo>
                    <a:pt x="1110" y="2791"/>
                  </a:lnTo>
                  <a:lnTo>
                    <a:pt x="1125" y="2746"/>
                  </a:lnTo>
                  <a:lnTo>
                    <a:pt x="1140" y="2715"/>
                  </a:lnTo>
                  <a:lnTo>
                    <a:pt x="1155" y="2685"/>
                  </a:lnTo>
                  <a:lnTo>
                    <a:pt x="1170" y="2640"/>
                  </a:lnTo>
                  <a:lnTo>
                    <a:pt x="1185" y="2595"/>
                  </a:lnTo>
                  <a:lnTo>
                    <a:pt x="1200" y="2550"/>
                  </a:lnTo>
                  <a:lnTo>
                    <a:pt x="1230" y="2490"/>
                  </a:lnTo>
                  <a:lnTo>
                    <a:pt x="1245" y="2430"/>
                  </a:lnTo>
                  <a:lnTo>
                    <a:pt x="1260" y="2385"/>
                  </a:lnTo>
                  <a:lnTo>
                    <a:pt x="1275" y="2325"/>
                  </a:lnTo>
                  <a:lnTo>
                    <a:pt x="1290" y="2250"/>
                  </a:lnTo>
                  <a:lnTo>
                    <a:pt x="1305" y="2190"/>
                  </a:lnTo>
                  <a:lnTo>
                    <a:pt x="1320" y="2130"/>
                  </a:lnTo>
                  <a:lnTo>
                    <a:pt x="1335" y="2055"/>
                  </a:lnTo>
                  <a:lnTo>
                    <a:pt x="1350" y="1980"/>
                  </a:lnTo>
                  <a:lnTo>
                    <a:pt x="1365" y="1920"/>
                  </a:lnTo>
                  <a:lnTo>
                    <a:pt x="1380" y="1845"/>
                  </a:lnTo>
                  <a:lnTo>
                    <a:pt x="1395" y="1770"/>
                  </a:lnTo>
                  <a:lnTo>
                    <a:pt x="1425" y="1695"/>
                  </a:lnTo>
                  <a:lnTo>
                    <a:pt x="1440" y="1620"/>
                  </a:lnTo>
                  <a:lnTo>
                    <a:pt x="1455" y="1545"/>
                  </a:lnTo>
                  <a:lnTo>
                    <a:pt x="1470" y="1470"/>
                  </a:lnTo>
                  <a:lnTo>
                    <a:pt x="1485" y="1395"/>
                  </a:lnTo>
                  <a:lnTo>
                    <a:pt x="1500" y="1320"/>
                  </a:lnTo>
                  <a:lnTo>
                    <a:pt x="1515" y="1260"/>
                  </a:lnTo>
                  <a:lnTo>
                    <a:pt x="1530" y="1185"/>
                  </a:lnTo>
                  <a:lnTo>
                    <a:pt x="1545" y="1125"/>
                  </a:lnTo>
                  <a:lnTo>
                    <a:pt x="1560" y="1050"/>
                  </a:lnTo>
                </a:path>
              </a:pathLst>
            </a:custGeom>
            <a:noFill/>
            <a:ln w="2603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</p:grpSp>
      <p:sp>
        <p:nvSpPr>
          <p:cNvPr id="140301" name="Text Box 13"/>
          <p:cNvSpPr txBox="1">
            <a:spLocks noChangeArrowheads="1"/>
          </p:cNvSpPr>
          <p:nvPr/>
        </p:nvSpPr>
        <p:spPr bwMode="auto">
          <a:xfrm>
            <a:off x="7223125" y="2422525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rPr>
              <a:t>C</a:t>
            </a:r>
          </a:p>
        </p:txBody>
      </p:sp>
      <p:sp>
        <p:nvSpPr>
          <p:cNvPr id="140302" name="Text Box 14"/>
          <p:cNvSpPr txBox="1">
            <a:spLocks noChangeArrowheads="1"/>
          </p:cNvSpPr>
          <p:nvPr/>
        </p:nvSpPr>
        <p:spPr bwMode="auto">
          <a:xfrm>
            <a:off x="4975225" y="304165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rPr>
              <a:t>Q</a:t>
            </a:r>
          </a:p>
        </p:txBody>
      </p:sp>
      <p:grpSp>
        <p:nvGrpSpPr>
          <p:cNvPr id="140447" name="Group 159"/>
          <p:cNvGrpSpPr>
            <a:grpSpLocks/>
          </p:cNvGrpSpPr>
          <p:nvPr/>
        </p:nvGrpSpPr>
        <p:grpSpPr bwMode="auto">
          <a:xfrm>
            <a:off x="742008" y="1792775"/>
            <a:ext cx="4230687" cy="1411288"/>
            <a:chOff x="227" y="1592"/>
            <a:chExt cx="2305" cy="769"/>
          </a:xfrm>
        </p:grpSpPr>
        <p:sp>
          <p:nvSpPr>
            <p:cNvPr id="139266" name="Rectangle 2"/>
            <p:cNvSpPr>
              <a:spLocks noChangeArrowheads="1"/>
            </p:cNvSpPr>
            <p:nvPr/>
          </p:nvSpPr>
          <p:spPr bwMode="auto">
            <a:xfrm>
              <a:off x="227" y="1621"/>
              <a:ext cx="2305" cy="74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>
              <a:outerShdw blurRad="63500" dist="107763" dir="81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444" name="Line 156"/>
            <p:cNvSpPr>
              <a:spLocks noChangeShapeType="1"/>
            </p:cNvSpPr>
            <p:nvPr/>
          </p:nvSpPr>
          <p:spPr bwMode="auto">
            <a:xfrm>
              <a:off x="1466" y="2004"/>
              <a:ext cx="0" cy="146"/>
            </a:xfrm>
            <a:prstGeom prst="line">
              <a:avLst/>
            </a:prstGeom>
            <a:noFill/>
            <a:ln w="25400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440" name="Line 152"/>
            <p:cNvSpPr>
              <a:spLocks noChangeShapeType="1"/>
            </p:cNvSpPr>
            <p:nvPr/>
          </p:nvSpPr>
          <p:spPr bwMode="auto">
            <a:xfrm>
              <a:off x="2441" y="1903"/>
              <a:ext cx="0" cy="18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441" name="Line 153"/>
            <p:cNvSpPr>
              <a:spLocks noChangeShapeType="1"/>
            </p:cNvSpPr>
            <p:nvPr/>
          </p:nvSpPr>
          <p:spPr bwMode="auto">
            <a:xfrm flipV="1">
              <a:off x="2370" y="1910"/>
              <a:ext cx="64" cy="142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03" name="Rectangle 15"/>
            <p:cNvSpPr>
              <a:spLocks noChangeArrowheads="1"/>
            </p:cNvSpPr>
            <p:nvPr/>
          </p:nvSpPr>
          <p:spPr bwMode="auto">
            <a:xfrm>
              <a:off x="297" y="1616"/>
              <a:ext cx="60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04" name="Rectangle 16"/>
            <p:cNvSpPr>
              <a:spLocks noChangeArrowheads="1"/>
            </p:cNvSpPr>
            <p:nvPr/>
          </p:nvSpPr>
          <p:spPr bwMode="auto">
            <a:xfrm>
              <a:off x="318" y="1618"/>
              <a:ext cx="21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+mn-cs"/>
                </a:rPr>
                <a:t> </a:t>
              </a:r>
              <a:endParaRPr lang="en-US" sz="24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05" name="Line 17"/>
            <p:cNvSpPr>
              <a:spLocks noChangeShapeType="1"/>
            </p:cNvSpPr>
            <p:nvPr/>
          </p:nvSpPr>
          <p:spPr bwMode="auto">
            <a:xfrm>
              <a:off x="355" y="2236"/>
              <a:ext cx="2050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06" name="Line 18"/>
            <p:cNvSpPr>
              <a:spLocks noChangeShapeType="1"/>
            </p:cNvSpPr>
            <p:nvPr/>
          </p:nvSpPr>
          <p:spPr bwMode="auto">
            <a:xfrm flipV="1">
              <a:off x="355" y="1789"/>
              <a:ext cx="2" cy="44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07" name="Line 19"/>
            <p:cNvSpPr>
              <a:spLocks noChangeShapeType="1"/>
            </p:cNvSpPr>
            <p:nvPr/>
          </p:nvSpPr>
          <p:spPr bwMode="auto">
            <a:xfrm flipV="1">
              <a:off x="355" y="2230"/>
              <a:ext cx="2" cy="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08" name="Line 20"/>
            <p:cNvSpPr>
              <a:spLocks noChangeShapeType="1"/>
            </p:cNvSpPr>
            <p:nvPr/>
          </p:nvSpPr>
          <p:spPr bwMode="auto">
            <a:xfrm flipV="1">
              <a:off x="635" y="2230"/>
              <a:ext cx="2" cy="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09" name="Line 21"/>
            <p:cNvSpPr>
              <a:spLocks noChangeShapeType="1"/>
            </p:cNvSpPr>
            <p:nvPr/>
          </p:nvSpPr>
          <p:spPr bwMode="auto">
            <a:xfrm flipV="1">
              <a:off x="918" y="2230"/>
              <a:ext cx="3" cy="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10" name="Line 22"/>
            <p:cNvSpPr>
              <a:spLocks noChangeShapeType="1"/>
            </p:cNvSpPr>
            <p:nvPr/>
          </p:nvSpPr>
          <p:spPr bwMode="auto">
            <a:xfrm flipV="1">
              <a:off x="1199" y="2230"/>
              <a:ext cx="2" cy="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11" name="Line 23"/>
            <p:cNvSpPr>
              <a:spLocks noChangeShapeType="1"/>
            </p:cNvSpPr>
            <p:nvPr/>
          </p:nvSpPr>
          <p:spPr bwMode="auto">
            <a:xfrm flipV="1">
              <a:off x="1487" y="2230"/>
              <a:ext cx="1" cy="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12" name="Line 24"/>
            <p:cNvSpPr>
              <a:spLocks noChangeShapeType="1"/>
            </p:cNvSpPr>
            <p:nvPr/>
          </p:nvSpPr>
          <p:spPr bwMode="auto">
            <a:xfrm flipV="1">
              <a:off x="1767" y="2230"/>
              <a:ext cx="2" cy="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13" name="Line 25"/>
            <p:cNvSpPr>
              <a:spLocks noChangeShapeType="1"/>
            </p:cNvSpPr>
            <p:nvPr/>
          </p:nvSpPr>
          <p:spPr bwMode="auto">
            <a:xfrm flipV="1">
              <a:off x="2048" y="2230"/>
              <a:ext cx="1" cy="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14" name="Line 26"/>
            <p:cNvSpPr>
              <a:spLocks noChangeShapeType="1"/>
            </p:cNvSpPr>
            <p:nvPr/>
          </p:nvSpPr>
          <p:spPr bwMode="auto">
            <a:xfrm flipV="1">
              <a:off x="2330" y="2230"/>
              <a:ext cx="3" cy="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15" name="Line 27"/>
            <p:cNvSpPr>
              <a:spLocks noChangeShapeType="1"/>
            </p:cNvSpPr>
            <p:nvPr/>
          </p:nvSpPr>
          <p:spPr bwMode="auto">
            <a:xfrm>
              <a:off x="355" y="2236"/>
              <a:ext cx="20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16" name="Line 28"/>
            <p:cNvSpPr>
              <a:spLocks noChangeShapeType="1"/>
            </p:cNvSpPr>
            <p:nvPr/>
          </p:nvSpPr>
          <p:spPr bwMode="auto">
            <a:xfrm>
              <a:off x="355" y="2190"/>
              <a:ext cx="20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17" name="Line 29"/>
            <p:cNvSpPr>
              <a:spLocks noChangeShapeType="1"/>
            </p:cNvSpPr>
            <p:nvPr/>
          </p:nvSpPr>
          <p:spPr bwMode="auto">
            <a:xfrm>
              <a:off x="355" y="2146"/>
              <a:ext cx="20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18" name="Rectangle 30"/>
            <p:cNvSpPr>
              <a:spLocks noChangeArrowheads="1"/>
            </p:cNvSpPr>
            <p:nvPr/>
          </p:nvSpPr>
          <p:spPr bwMode="auto">
            <a:xfrm>
              <a:off x="271" y="2136"/>
              <a:ext cx="138" cy="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19" name="Rectangle 31"/>
            <p:cNvSpPr>
              <a:spLocks noChangeArrowheads="1"/>
            </p:cNvSpPr>
            <p:nvPr/>
          </p:nvSpPr>
          <p:spPr bwMode="auto">
            <a:xfrm>
              <a:off x="271" y="2136"/>
              <a:ext cx="86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20" name="Rectangle 32"/>
            <p:cNvSpPr>
              <a:spLocks noChangeArrowheads="1"/>
            </p:cNvSpPr>
            <p:nvPr/>
          </p:nvSpPr>
          <p:spPr bwMode="auto">
            <a:xfrm>
              <a:off x="338" y="2052"/>
              <a:ext cx="2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+mn-cs"/>
                </a:rPr>
                <a:t> </a:t>
              </a:r>
              <a:endParaRPr lang="en-US" sz="24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21" name="Rectangle 33"/>
            <p:cNvSpPr>
              <a:spLocks noChangeArrowheads="1"/>
            </p:cNvSpPr>
            <p:nvPr/>
          </p:nvSpPr>
          <p:spPr bwMode="auto">
            <a:xfrm>
              <a:off x="334" y="2081"/>
              <a:ext cx="77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22" name="Rectangle 34"/>
            <p:cNvSpPr>
              <a:spLocks noChangeArrowheads="1"/>
            </p:cNvSpPr>
            <p:nvPr/>
          </p:nvSpPr>
          <p:spPr bwMode="auto">
            <a:xfrm>
              <a:off x="333" y="2117"/>
              <a:ext cx="16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+mn-cs"/>
                </a:rPr>
                <a:t> </a:t>
              </a:r>
              <a:endParaRPr lang="en-US" sz="24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23" name="Rectangle 35"/>
            <p:cNvSpPr>
              <a:spLocks noChangeArrowheads="1"/>
            </p:cNvSpPr>
            <p:nvPr/>
          </p:nvSpPr>
          <p:spPr bwMode="auto">
            <a:xfrm>
              <a:off x="359" y="2084"/>
              <a:ext cx="21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+mn-cs"/>
                </a:rPr>
                <a:t> </a:t>
              </a:r>
              <a:endParaRPr lang="en-US" sz="24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24" name="Line 36"/>
            <p:cNvSpPr>
              <a:spLocks noChangeShapeType="1"/>
            </p:cNvSpPr>
            <p:nvPr/>
          </p:nvSpPr>
          <p:spPr bwMode="auto">
            <a:xfrm>
              <a:off x="355" y="2102"/>
              <a:ext cx="20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25" name="Line 37"/>
            <p:cNvSpPr>
              <a:spLocks noChangeShapeType="1"/>
            </p:cNvSpPr>
            <p:nvPr/>
          </p:nvSpPr>
          <p:spPr bwMode="auto">
            <a:xfrm>
              <a:off x="355" y="2058"/>
              <a:ext cx="2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26" name="Rectangle 38"/>
            <p:cNvSpPr>
              <a:spLocks noChangeArrowheads="1"/>
            </p:cNvSpPr>
            <p:nvPr/>
          </p:nvSpPr>
          <p:spPr bwMode="auto">
            <a:xfrm>
              <a:off x="271" y="2048"/>
              <a:ext cx="138" cy="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27" name="Rectangle 39"/>
            <p:cNvSpPr>
              <a:spLocks noChangeArrowheads="1"/>
            </p:cNvSpPr>
            <p:nvPr/>
          </p:nvSpPr>
          <p:spPr bwMode="auto">
            <a:xfrm>
              <a:off x="271" y="2048"/>
              <a:ext cx="86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28" name="Rectangle 40"/>
            <p:cNvSpPr>
              <a:spLocks noChangeArrowheads="1"/>
            </p:cNvSpPr>
            <p:nvPr/>
          </p:nvSpPr>
          <p:spPr bwMode="auto">
            <a:xfrm>
              <a:off x="338" y="1964"/>
              <a:ext cx="20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+mn-cs"/>
                </a:rPr>
                <a:t> </a:t>
              </a:r>
              <a:endParaRPr lang="en-US" sz="24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29" name="Rectangle 41"/>
            <p:cNvSpPr>
              <a:spLocks noChangeArrowheads="1"/>
            </p:cNvSpPr>
            <p:nvPr/>
          </p:nvSpPr>
          <p:spPr bwMode="auto">
            <a:xfrm>
              <a:off x="334" y="1993"/>
              <a:ext cx="77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30" name="Rectangle 42"/>
            <p:cNvSpPr>
              <a:spLocks noChangeArrowheads="1"/>
            </p:cNvSpPr>
            <p:nvPr/>
          </p:nvSpPr>
          <p:spPr bwMode="auto">
            <a:xfrm>
              <a:off x="333" y="2028"/>
              <a:ext cx="16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+mn-cs"/>
                </a:rPr>
                <a:t> </a:t>
              </a:r>
              <a:endParaRPr lang="en-US" sz="24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31" name="Rectangle 43"/>
            <p:cNvSpPr>
              <a:spLocks noChangeArrowheads="1"/>
            </p:cNvSpPr>
            <p:nvPr/>
          </p:nvSpPr>
          <p:spPr bwMode="auto">
            <a:xfrm>
              <a:off x="359" y="1996"/>
              <a:ext cx="21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+mn-cs"/>
                </a:rPr>
                <a:t> </a:t>
              </a:r>
              <a:endParaRPr lang="en-US" sz="24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32" name="Line 44"/>
            <p:cNvSpPr>
              <a:spLocks noChangeShapeType="1"/>
            </p:cNvSpPr>
            <p:nvPr/>
          </p:nvSpPr>
          <p:spPr bwMode="auto">
            <a:xfrm>
              <a:off x="355" y="2013"/>
              <a:ext cx="20" cy="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33" name="Line 45"/>
            <p:cNvSpPr>
              <a:spLocks noChangeShapeType="1"/>
            </p:cNvSpPr>
            <p:nvPr/>
          </p:nvSpPr>
          <p:spPr bwMode="auto">
            <a:xfrm>
              <a:off x="355" y="1967"/>
              <a:ext cx="20" cy="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34" name="Rectangle 46"/>
            <p:cNvSpPr>
              <a:spLocks noChangeArrowheads="1"/>
            </p:cNvSpPr>
            <p:nvPr/>
          </p:nvSpPr>
          <p:spPr bwMode="auto">
            <a:xfrm>
              <a:off x="271" y="1959"/>
              <a:ext cx="138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35" name="Rectangle 47"/>
            <p:cNvSpPr>
              <a:spLocks noChangeArrowheads="1"/>
            </p:cNvSpPr>
            <p:nvPr/>
          </p:nvSpPr>
          <p:spPr bwMode="auto">
            <a:xfrm>
              <a:off x="271" y="1959"/>
              <a:ext cx="86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36" name="Rectangle 48"/>
            <p:cNvSpPr>
              <a:spLocks noChangeArrowheads="1"/>
            </p:cNvSpPr>
            <p:nvPr/>
          </p:nvSpPr>
          <p:spPr bwMode="auto">
            <a:xfrm>
              <a:off x="338" y="1873"/>
              <a:ext cx="2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+mn-cs"/>
                </a:rPr>
                <a:t> </a:t>
              </a:r>
              <a:endParaRPr lang="en-US" sz="24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37" name="Rectangle 49"/>
            <p:cNvSpPr>
              <a:spLocks noChangeArrowheads="1"/>
            </p:cNvSpPr>
            <p:nvPr/>
          </p:nvSpPr>
          <p:spPr bwMode="auto">
            <a:xfrm>
              <a:off x="334" y="1903"/>
              <a:ext cx="77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38" name="Rectangle 50"/>
            <p:cNvSpPr>
              <a:spLocks noChangeArrowheads="1"/>
            </p:cNvSpPr>
            <p:nvPr/>
          </p:nvSpPr>
          <p:spPr bwMode="auto">
            <a:xfrm>
              <a:off x="333" y="1936"/>
              <a:ext cx="16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+mn-cs"/>
                </a:rPr>
                <a:t> </a:t>
              </a:r>
              <a:endParaRPr lang="en-US" sz="24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39" name="Rectangle 51"/>
            <p:cNvSpPr>
              <a:spLocks noChangeArrowheads="1"/>
            </p:cNvSpPr>
            <p:nvPr/>
          </p:nvSpPr>
          <p:spPr bwMode="auto">
            <a:xfrm>
              <a:off x="359" y="1904"/>
              <a:ext cx="21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+mn-cs"/>
                </a:rPr>
                <a:t> </a:t>
              </a:r>
              <a:endParaRPr lang="en-US" sz="24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40" name="Line 52"/>
            <p:cNvSpPr>
              <a:spLocks noChangeShapeType="1"/>
            </p:cNvSpPr>
            <p:nvPr/>
          </p:nvSpPr>
          <p:spPr bwMode="auto">
            <a:xfrm>
              <a:off x="355" y="1924"/>
              <a:ext cx="2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41" name="Line 53"/>
            <p:cNvSpPr>
              <a:spLocks noChangeShapeType="1"/>
            </p:cNvSpPr>
            <p:nvPr/>
          </p:nvSpPr>
          <p:spPr bwMode="auto">
            <a:xfrm>
              <a:off x="355" y="1879"/>
              <a:ext cx="20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42" name="Rectangle 54"/>
            <p:cNvSpPr>
              <a:spLocks noChangeArrowheads="1"/>
            </p:cNvSpPr>
            <p:nvPr/>
          </p:nvSpPr>
          <p:spPr bwMode="auto">
            <a:xfrm>
              <a:off x="271" y="1869"/>
              <a:ext cx="138" cy="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43" name="Rectangle 55"/>
            <p:cNvSpPr>
              <a:spLocks noChangeArrowheads="1"/>
            </p:cNvSpPr>
            <p:nvPr/>
          </p:nvSpPr>
          <p:spPr bwMode="auto">
            <a:xfrm>
              <a:off x="271" y="1869"/>
              <a:ext cx="86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44" name="Rectangle 56"/>
            <p:cNvSpPr>
              <a:spLocks noChangeArrowheads="1"/>
            </p:cNvSpPr>
            <p:nvPr/>
          </p:nvSpPr>
          <p:spPr bwMode="auto">
            <a:xfrm>
              <a:off x="338" y="1785"/>
              <a:ext cx="20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+mn-cs"/>
                </a:rPr>
                <a:t> </a:t>
              </a:r>
              <a:endParaRPr lang="en-US" sz="24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45" name="Rectangle 57"/>
            <p:cNvSpPr>
              <a:spLocks noChangeArrowheads="1"/>
            </p:cNvSpPr>
            <p:nvPr/>
          </p:nvSpPr>
          <p:spPr bwMode="auto">
            <a:xfrm>
              <a:off x="334" y="1862"/>
              <a:ext cx="39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46" name="Rectangle 58"/>
            <p:cNvSpPr>
              <a:spLocks noChangeArrowheads="1"/>
            </p:cNvSpPr>
            <p:nvPr/>
          </p:nvSpPr>
          <p:spPr bwMode="auto">
            <a:xfrm>
              <a:off x="348" y="1864"/>
              <a:ext cx="21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+mn-cs"/>
                </a:rPr>
                <a:t> </a:t>
              </a:r>
              <a:endParaRPr lang="en-US" sz="24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47" name="Line 59"/>
            <p:cNvSpPr>
              <a:spLocks noChangeShapeType="1"/>
            </p:cNvSpPr>
            <p:nvPr/>
          </p:nvSpPr>
          <p:spPr bwMode="auto">
            <a:xfrm>
              <a:off x="355" y="1835"/>
              <a:ext cx="2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48" name="Line 60"/>
            <p:cNvSpPr>
              <a:spLocks noChangeShapeType="1"/>
            </p:cNvSpPr>
            <p:nvPr/>
          </p:nvSpPr>
          <p:spPr bwMode="auto">
            <a:xfrm>
              <a:off x="355" y="1789"/>
              <a:ext cx="20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49" name="Freeform 61"/>
            <p:cNvSpPr>
              <a:spLocks/>
            </p:cNvSpPr>
            <p:nvPr/>
          </p:nvSpPr>
          <p:spPr bwMode="auto">
            <a:xfrm>
              <a:off x="396" y="1781"/>
              <a:ext cx="2048" cy="435"/>
            </a:xfrm>
            <a:custGeom>
              <a:avLst/>
              <a:gdLst>
                <a:gd name="T0" fmla="*/ 0 w 4459"/>
                <a:gd name="T1" fmla="*/ 458 h 948"/>
                <a:gd name="T2" fmla="*/ 129 w 4459"/>
                <a:gd name="T3" fmla="*/ 233 h 948"/>
                <a:gd name="T4" fmla="*/ 258 w 4459"/>
                <a:gd name="T5" fmla="*/ 67 h 948"/>
                <a:gd name="T6" fmla="*/ 387 w 4459"/>
                <a:gd name="T7" fmla="*/ 0 h 948"/>
                <a:gd name="T8" fmla="*/ 516 w 4459"/>
                <a:gd name="T9" fmla="*/ 42 h 948"/>
                <a:gd name="T10" fmla="*/ 645 w 4459"/>
                <a:gd name="T11" fmla="*/ 175 h 948"/>
                <a:gd name="T12" fmla="*/ 763 w 4459"/>
                <a:gd name="T13" fmla="*/ 366 h 948"/>
                <a:gd name="T14" fmla="*/ 892 w 4459"/>
                <a:gd name="T15" fmla="*/ 549 h 948"/>
                <a:gd name="T16" fmla="*/ 1021 w 4459"/>
                <a:gd name="T17" fmla="*/ 666 h 948"/>
                <a:gd name="T18" fmla="*/ 1150 w 4459"/>
                <a:gd name="T19" fmla="*/ 699 h 948"/>
                <a:gd name="T20" fmla="*/ 1279 w 4459"/>
                <a:gd name="T21" fmla="*/ 632 h 948"/>
                <a:gd name="T22" fmla="*/ 1408 w 4459"/>
                <a:gd name="T23" fmla="*/ 499 h 948"/>
                <a:gd name="T24" fmla="*/ 1537 w 4459"/>
                <a:gd name="T25" fmla="*/ 341 h 948"/>
                <a:gd name="T26" fmla="*/ 1654 w 4459"/>
                <a:gd name="T27" fmla="*/ 217 h 948"/>
                <a:gd name="T28" fmla="*/ 1784 w 4459"/>
                <a:gd name="T29" fmla="*/ 175 h 948"/>
                <a:gd name="T30" fmla="*/ 1913 w 4459"/>
                <a:gd name="T31" fmla="*/ 225 h 948"/>
                <a:gd name="T32" fmla="*/ 2042 w 4459"/>
                <a:gd name="T33" fmla="*/ 375 h 948"/>
                <a:gd name="T34" fmla="*/ 2171 w 4459"/>
                <a:gd name="T35" fmla="*/ 574 h 948"/>
                <a:gd name="T36" fmla="*/ 2300 w 4459"/>
                <a:gd name="T37" fmla="*/ 765 h 948"/>
                <a:gd name="T38" fmla="*/ 2429 w 4459"/>
                <a:gd name="T39" fmla="*/ 907 h 948"/>
                <a:gd name="T40" fmla="*/ 2546 w 4459"/>
                <a:gd name="T41" fmla="*/ 948 h 948"/>
                <a:gd name="T42" fmla="*/ 2675 w 4459"/>
                <a:gd name="T43" fmla="*/ 865 h 948"/>
                <a:gd name="T44" fmla="*/ 2804 w 4459"/>
                <a:gd name="T45" fmla="*/ 699 h 948"/>
                <a:gd name="T46" fmla="*/ 2933 w 4459"/>
                <a:gd name="T47" fmla="*/ 474 h 948"/>
                <a:gd name="T48" fmla="*/ 3063 w 4459"/>
                <a:gd name="T49" fmla="*/ 250 h 948"/>
                <a:gd name="T50" fmla="*/ 3192 w 4459"/>
                <a:gd name="T51" fmla="*/ 92 h 948"/>
                <a:gd name="T52" fmla="*/ 3309 w 4459"/>
                <a:gd name="T53" fmla="*/ 34 h 948"/>
                <a:gd name="T54" fmla="*/ 3438 w 4459"/>
                <a:gd name="T55" fmla="*/ 83 h 948"/>
                <a:gd name="T56" fmla="*/ 3567 w 4459"/>
                <a:gd name="T57" fmla="*/ 225 h 948"/>
                <a:gd name="T58" fmla="*/ 3696 w 4459"/>
                <a:gd name="T59" fmla="*/ 399 h 948"/>
                <a:gd name="T60" fmla="*/ 3825 w 4459"/>
                <a:gd name="T61" fmla="*/ 566 h 948"/>
                <a:gd name="T62" fmla="*/ 3954 w 4459"/>
                <a:gd name="T63" fmla="*/ 666 h 948"/>
                <a:gd name="T64" fmla="*/ 4083 w 4459"/>
                <a:gd name="T65" fmla="*/ 666 h 948"/>
                <a:gd name="T66" fmla="*/ 4201 w 4459"/>
                <a:gd name="T67" fmla="*/ 574 h 948"/>
                <a:gd name="T68" fmla="*/ 4330 w 4459"/>
                <a:gd name="T69" fmla="*/ 433 h 948"/>
                <a:gd name="T70" fmla="*/ 4459 w 4459"/>
                <a:gd name="T71" fmla="*/ 266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59" h="948">
                  <a:moveTo>
                    <a:pt x="0" y="458"/>
                  </a:moveTo>
                  <a:lnTo>
                    <a:pt x="129" y="233"/>
                  </a:lnTo>
                  <a:lnTo>
                    <a:pt x="258" y="67"/>
                  </a:lnTo>
                  <a:lnTo>
                    <a:pt x="387" y="0"/>
                  </a:lnTo>
                  <a:lnTo>
                    <a:pt x="516" y="42"/>
                  </a:lnTo>
                  <a:lnTo>
                    <a:pt x="645" y="175"/>
                  </a:lnTo>
                  <a:lnTo>
                    <a:pt x="763" y="366"/>
                  </a:lnTo>
                  <a:lnTo>
                    <a:pt x="892" y="549"/>
                  </a:lnTo>
                  <a:lnTo>
                    <a:pt x="1021" y="666"/>
                  </a:lnTo>
                  <a:lnTo>
                    <a:pt x="1150" y="699"/>
                  </a:lnTo>
                  <a:lnTo>
                    <a:pt x="1279" y="632"/>
                  </a:lnTo>
                  <a:lnTo>
                    <a:pt x="1408" y="499"/>
                  </a:lnTo>
                  <a:lnTo>
                    <a:pt x="1537" y="341"/>
                  </a:lnTo>
                  <a:lnTo>
                    <a:pt x="1654" y="217"/>
                  </a:lnTo>
                  <a:lnTo>
                    <a:pt x="1784" y="175"/>
                  </a:lnTo>
                  <a:lnTo>
                    <a:pt x="1913" y="225"/>
                  </a:lnTo>
                  <a:lnTo>
                    <a:pt x="2042" y="375"/>
                  </a:lnTo>
                  <a:lnTo>
                    <a:pt x="2171" y="574"/>
                  </a:lnTo>
                  <a:lnTo>
                    <a:pt x="2300" y="765"/>
                  </a:lnTo>
                  <a:lnTo>
                    <a:pt x="2429" y="907"/>
                  </a:lnTo>
                  <a:lnTo>
                    <a:pt x="2546" y="948"/>
                  </a:lnTo>
                  <a:lnTo>
                    <a:pt x="2675" y="865"/>
                  </a:lnTo>
                  <a:lnTo>
                    <a:pt x="2804" y="699"/>
                  </a:lnTo>
                  <a:lnTo>
                    <a:pt x="2933" y="474"/>
                  </a:lnTo>
                  <a:lnTo>
                    <a:pt x="3063" y="250"/>
                  </a:lnTo>
                  <a:lnTo>
                    <a:pt x="3192" y="92"/>
                  </a:lnTo>
                  <a:lnTo>
                    <a:pt x="3309" y="34"/>
                  </a:lnTo>
                  <a:lnTo>
                    <a:pt x="3438" y="83"/>
                  </a:lnTo>
                  <a:lnTo>
                    <a:pt x="3567" y="225"/>
                  </a:lnTo>
                  <a:lnTo>
                    <a:pt x="3696" y="399"/>
                  </a:lnTo>
                  <a:lnTo>
                    <a:pt x="3825" y="566"/>
                  </a:lnTo>
                  <a:lnTo>
                    <a:pt x="3954" y="666"/>
                  </a:lnTo>
                  <a:lnTo>
                    <a:pt x="4083" y="666"/>
                  </a:lnTo>
                  <a:lnTo>
                    <a:pt x="4201" y="574"/>
                  </a:lnTo>
                  <a:lnTo>
                    <a:pt x="4330" y="433"/>
                  </a:lnTo>
                  <a:lnTo>
                    <a:pt x="4459" y="266"/>
                  </a:lnTo>
                </a:path>
              </a:pathLst>
            </a:custGeom>
            <a:noFill/>
            <a:ln w="2540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50" name="Freeform 62"/>
            <p:cNvSpPr>
              <a:spLocks/>
            </p:cNvSpPr>
            <p:nvPr/>
          </p:nvSpPr>
          <p:spPr bwMode="auto">
            <a:xfrm>
              <a:off x="396" y="1761"/>
              <a:ext cx="2048" cy="435"/>
            </a:xfrm>
            <a:custGeom>
              <a:avLst/>
              <a:gdLst>
                <a:gd name="T0" fmla="*/ 0 w 4459"/>
                <a:gd name="T1" fmla="*/ 474 h 948"/>
                <a:gd name="T2" fmla="*/ 129 w 4459"/>
                <a:gd name="T3" fmla="*/ 258 h 948"/>
                <a:gd name="T4" fmla="*/ 258 w 4459"/>
                <a:gd name="T5" fmla="*/ 91 h 948"/>
                <a:gd name="T6" fmla="*/ 387 w 4459"/>
                <a:gd name="T7" fmla="*/ 0 h 948"/>
                <a:gd name="T8" fmla="*/ 516 w 4459"/>
                <a:gd name="T9" fmla="*/ 8 h 948"/>
                <a:gd name="T10" fmla="*/ 645 w 4459"/>
                <a:gd name="T11" fmla="*/ 100 h 948"/>
                <a:gd name="T12" fmla="*/ 763 w 4459"/>
                <a:gd name="T13" fmla="*/ 250 h 948"/>
                <a:gd name="T14" fmla="*/ 892 w 4459"/>
                <a:gd name="T15" fmla="*/ 424 h 948"/>
                <a:gd name="T16" fmla="*/ 1021 w 4459"/>
                <a:gd name="T17" fmla="*/ 582 h 948"/>
                <a:gd name="T18" fmla="*/ 1150 w 4459"/>
                <a:gd name="T19" fmla="*/ 682 h 948"/>
                <a:gd name="T20" fmla="*/ 1279 w 4459"/>
                <a:gd name="T21" fmla="*/ 707 h 948"/>
                <a:gd name="T22" fmla="*/ 1408 w 4459"/>
                <a:gd name="T23" fmla="*/ 657 h 948"/>
                <a:gd name="T24" fmla="*/ 1537 w 4459"/>
                <a:gd name="T25" fmla="*/ 549 h 948"/>
                <a:gd name="T26" fmla="*/ 1654 w 4459"/>
                <a:gd name="T27" fmla="*/ 416 h 948"/>
                <a:gd name="T28" fmla="*/ 1784 w 4459"/>
                <a:gd name="T29" fmla="*/ 308 h 948"/>
                <a:gd name="T30" fmla="*/ 1913 w 4459"/>
                <a:gd name="T31" fmla="*/ 241 h 948"/>
                <a:gd name="T32" fmla="*/ 2042 w 4459"/>
                <a:gd name="T33" fmla="*/ 258 h 948"/>
                <a:gd name="T34" fmla="*/ 2171 w 4459"/>
                <a:gd name="T35" fmla="*/ 349 h 948"/>
                <a:gd name="T36" fmla="*/ 2300 w 4459"/>
                <a:gd name="T37" fmla="*/ 499 h 948"/>
                <a:gd name="T38" fmla="*/ 2429 w 4459"/>
                <a:gd name="T39" fmla="*/ 674 h 948"/>
                <a:gd name="T40" fmla="*/ 2546 w 4459"/>
                <a:gd name="T41" fmla="*/ 832 h 948"/>
                <a:gd name="T42" fmla="*/ 2675 w 4459"/>
                <a:gd name="T43" fmla="*/ 931 h 948"/>
                <a:gd name="T44" fmla="*/ 2804 w 4459"/>
                <a:gd name="T45" fmla="*/ 948 h 948"/>
                <a:gd name="T46" fmla="*/ 2933 w 4459"/>
                <a:gd name="T47" fmla="*/ 873 h 948"/>
                <a:gd name="T48" fmla="*/ 3063 w 4459"/>
                <a:gd name="T49" fmla="*/ 707 h 948"/>
                <a:gd name="T50" fmla="*/ 3192 w 4459"/>
                <a:gd name="T51" fmla="*/ 499 h 948"/>
                <a:gd name="T52" fmla="*/ 3309 w 4459"/>
                <a:gd name="T53" fmla="*/ 291 h 948"/>
                <a:gd name="T54" fmla="*/ 3438 w 4459"/>
                <a:gd name="T55" fmla="*/ 108 h 948"/>
                <a:gd name="T56" fmla="*/ 3567 w 4459"/>
                <a:gd name="T57" fmla="*/ 8 h 948"/>
                <a:gd name="T58" fmla="*/ 3696 w 4459"/>
                <a:gd name="T59" fmla="*/ 0 h 948"/>
                <a:gd name="T60" fmla="*/ 3825 w 4459"/>
                <a:gd name="T61" fmla="*/ 83 h 948"/>
                <a:gd name="T62" fmla="*/ 3954 w 4459"/>
                <a:gd name="T63" fmla="*/ 225 h 948"/>
                <a:gd name="T64" fmla="*/ 4083 w 4459"/>
                <a:gd name="T65" fmla="*/ 399 h 948"/>
                <a:gd name="T66" fmla="*/ 4201 w 4459"/>
                <a:gd name="T67" fmla="*/ 557 h 948"/>
                <a:gd name="T68" fmla="*/ 4330 w 4459"/>
                <a:gd name="T69" fmla="*/ 674 h 948"/>
                <a:gd name="T70" fmla="*/ 4459 w 4459"/>
                <a:gd name="T71" fmla="*/ 707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59" h="948">
                  <a:moveTo>
                    <a:pt x="0" y="474"/>
                  </a:moveTo>
                  <a:lnTo>
                    <a:pt x="129" y="258"/>
                  </a:lnTo>
                  <a:lnTo>
                    <a:pt x="258" y="91"/>
                  </a:lnTo>
                  <a:lnTo>
                    <a:pt x="387" y="0"/>
                  </a:lnTo>
                  <a:lnTo>
                    <a:pt x="516" y="8"/>
                  </a:lnTo>
                  <a:lnTo>
                    <a:pt x="645" y="100"/>
                  </a:lnTo>
                  <a:lnTo>
                    <a:pt x="763" y="250"/>
                  </a:lnTo>
                  <a:lnTo>
                    <a:pt x="892" y="424"/>
                  </a:lnTo>
                  <a:lnTo>
                    <a:pt x="1021" y="582"/>
                  </a:lnTo>
                  <a:lnTo>
                    <a:pt x="1150" y="682"/>
                  </a:lnTo>
                  <a:lnTo>
                    <a:pt x="1279" y="707"/>
                  </a:lnTo>
                  <a:lnTo>
                    <a:pt x="1408" y="657"/>
                  </a:lnTo>
                  <a:lnTo>
                    <a:pt x="1537" y="549"/>
                  </a:lnTo>
                  <a:lnTo>
                    <a:pt x="1654" y="416"/>
                  </a:lnTo>
                  <a:lnTo>
                    <a:pt x="1784" y="308"/>
                  </a:lnTo>
                  <a:lnTo>
                    <a:pt x="1913" y="241"/>
                  </a:lnTo>
                  <a:lnTo>
                    <a:pt x="2042" y="258"/>
                  </a:lnTo>
                  <a:lnTo>
                    <a:pt x="2171" y="349"/>
                  </a:lnTo>
                  <a:lnTo>
                    <a:pt x="2300" y="499"/>
                  </a:lnTo>
                  <a:lnTo>
                    <a:pt x="2429" y="674"/>
                  </a:lnTo>
                  <a:lnTo>
                    <a:pt x="2546" y="832"/>
                  </a:lnTo>
                  <a:lnTo>
                    <a:pt x="2675" y="931"/>
                  </a:lnTo>
                  <a:lnTo>
                    <a:pt x="2804" y="948"/>
                  </a:lnTo>
                  <a:lnTo>
                    <a:pt x="2933" y="873"/>
                  </a:lnTo>
                  <a:lnTo>
                    <a:pt x="3063" y="707"/>
                  </a:lnTo>
                  <a:lnTo>
                    <a:pt x="3192" y="499"/>
                  </a:lnTo>
                  <a:lnTo>
                    <a:pt x="3309" y="291"/>
                  </a:lnTo>
                  <a:lnTo>
                    <a:pt x="3438" y="108"/>
                  </a:lnTo>
                  <a:lnTo>
                    <a:pt x="3567" y="8"/>
                  </a:lnTo>
                  <a:lnTo>
                    <a:pt x="3696" y="0"/>
                  </a:lnTo>
                  <a:lnTo>
                    <a:pt x="3825" y="83"/>
                  </a:lnTo>
                  <a:lnTo>
                    <a:pt x="3954" y="225"/>
                  </a:lnTo>
                  <a:lnTo>
                    <a:pt x="4083" y="399"/>
                  </a:lnTo>
                  <a:lnTo>
                    <a:pt x="4201" y="557"/>
                  </a:lnTo>
                  <a:lnTo>
                    <a:pt x="4330" y="674"/>
                  </a:lnTo>
                  <a:lnTo>
                    <a:pt x="4459" y="707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0351" name="Text Box 63"/>
            <p:cNvSpPr txBox="1">
              <a:spLocks noChangeArrowheads="1"/>
            </p:cNvSpPr>
            <p:nvPr/>
          </p:nvSpPr>
          <p:spPr bwMode="auto">
            <a:xfrm>
              <a:off x="1891" y="1909"/>
              <a:ext cx="211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+mn-cs"/>
                </a:rPr>
                <a:t>C</a:t>
              </a:r>
            </a:p>
          </p:txBody>
        </p:sp>
        <p:sp>
          <p:nvSpPr>
            <p:cNvPr id="140352" name="Text Box 64"/>
            <p:cNvSpPr txBox="1">
              <a:spLocks noChangeArrowheads="1"/>
            </p:cNvSpPr>
            <p:nvPr/>
          </p:nvSpPr>
          <p:spPr bwMode="auto">
            <a:xfrm>
              <a:off x="2173" y="1592"/>
              <a:ext cx="221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+mn-cs"/>
                </a:rPr>
                <a:t>Q</a:t>
              </a:r>
            </a:p>
          </p:txBody>
        </p:sp>
      </p:grpSp>
      <p:sp>
        <p:nvSpPr>
          <p:cNvPr id="140442" name="Rectangle 154"/>
          <p:cNvSpPr>
            <a:spLocks noChangeArrowheads="1"/>
          </p:cNvSpPr>
          <p:nvPr/>
        </p:nvSpPr>
        <p:spPr bwMode="auto">
          <a:xfrm>
            <a:off x="8578850" y="3883025"/>
            <a:ext cx="88900" cy="104775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2800">
              <a:solidFill>
                <a:srgbClr val="000000"/>
              </a:solidFill>
              <a:latin typeface="Times New Roman" charset="0"/>
              <a:ea typeface="ヒラギノ角ゴ Pro W3" charset="0"/>
              <a:cs typeface="+mn-cs"/>
            </a:endParaRPr>
          </a:p>
        </p:txBody>
      </p:sp>
      <p:sp>
        <p:nvSpPr>
          <p:cNvPr id="140443" name="Rectangle 155"/>
          <p:cNvSpPr>
            <a:spLocks noChangeArrowheads="1"/>
          </p:cNvSpPr>
          <p:nvPr/>
        </p:nvSpPr>
        <p:spPr bwMode="auto">
          <a:xfrm>
            <a:off x="8578850" y="3346450"/>
            <a:ext cx="85725" cy="101600"/>
          </a:xfrm>
          <a:prstGeom prst="rect">
            <a:avLst/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2800">
              <a:solidFill>
                <a:srgbClr val="000000"/>
              </a:solidFill>
              <a:latin typeface="Times New Roman" charset="0"/>
              <a:ea typeface="ヒラギノ角ゴ Pro W3" charset="0"/>
              <a:cs typeface="+mn-cs"/>
            </a:endParaRPr>
          </a:p>
        </p:txBody>
      </p:sp>
      <p:sp>
        <p:nvSpPr>
          <p:cNvPr id="140445" name="Rectangle 157"/>
          <p:cNvSpPr>
            <a:spLocks noChangeArrowheads="1"/>
          </p:cNvSpPr>
          <p:nvPr/>
        </p:nvSpPr>
        <p:spPr bwMode="auto">
          <a:xfrm>
            <a:off x="7223125" y="4802188"/>
            <a:ext cx="85725" cy="101600"/>
          </a:xfrm>
          <a:prstGeom prst="rect">
            <a:avLst/>
          </a:prstGeom>
          <a:solidFill>
            <a:srgbClr val="8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2800">
              <a:solidFill>
                <a:srgbClr val="000000"/>
              </a:solidFill>
              <a:latin typeface="Times New Roman" charset="0"/>
              <a:ea typeface="ヒラギノ角ゴ Pro W3" charset="0"/>
              <a:cs typeface="+mn-cs"/>
            </a:endParaRPr>
          </a:p>
        </p:txBody>
      </p:sp>
      <p:sp>
        <p:nvSpPr>
          <p:cNvPr id="140446" name="Text Box 158"/>
          <p:cNvSpPr txBox="1">
            <a:spLocks noChangeArrowheads="1"/>
          </p:cNvSpPr>
          <p:nvPr/>
        </p:nvSpPr>
        <p:spPr bwMode="auto">
          <a:xfrm>
            <a:off x="600973" y="4233565"/>
            <a:ext cx="411321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0C0C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3F"/>
                </a:solidFill>
                <a:latin typeface="Calibri"/>
                <a:ea typeface="ヒラギノ角ゴ Pro W3" charset="0"/>
                <a:cs typeface="Calibri"/>
              </a:rPr>
              <a:t>We create a matrix the size of </a:t>
            </a:r>
            <a:endParaRPr lang="en-US" sz="2400" dirty="0" smtClean="0">
              <a:solidFill>
                <a:srgbClr val="00003F"/>
              </a:solidFill>
              <a:latin typeface="Calibri"/>
              <a:ea typeface="ヒラギノ角ゴ Pro W3" charset="0"/>
              <a:cs typeface="Calibri"/>
            </a:endParaRPr>
          </a:p>
          <a:p>
            <a:pPr eaLnBrk="0" hangingPunct="0"/>
            <a:r>
              <a:rPr lang="en-US" sz="2400" dirty="0" smtClean="0">
                <a:solidFill>
                  <a:srgbClr val="00003F"/>
                </a:solidFill>
                <a:latin typeface="Calibri"/>
                <a:ea typeface="ヒラギノ角ゴ Pro W3" charset="0"/>
                <a:cs typeface="Calibri"/>
              </a:rPr>
              <a:t>|</a:t>
            </a:r>
            <a:r>
              <a:rPr lang="en-US" sz="2400" dirty="0">
                <a:solidFill>
                  <a:srgbClr val="00003F"/>
                </a:solidFill>
                <a:latin typeface="Calibri"/>
                <a:ea typeface="ヒラギノ角ゴ Pro W3" charset="0"/>
                <a:cs typeface="Calibri"/>
              </a:rPr>
              <a:t>Q| by |C|, then fill it in with the distance between every pair of point in our two time series.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is DTW calculated?</a:t>
            </a:r>
            <a:endParaRPr lang="en-US" dirty="0"/>
          </a:p>
        </p:txBody>
      </p:sp>
      <p:sp>
        <p:nvSpPr>
          <p:cNvPr id="1098" name="Rectangle 1097"/>
          <p:cNvSpPr/>
          <p:nvPr/>
        </p:nvSpPr>
        <p:spPr>
          <a:xfrm>
            <a:off x="7713160" y="6488668"/>
            <a:ext cx="143084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r"/>
            <a:r>
              <a:rPr lang="en-US" sz="180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Keogh 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(2006)</a:t>
            </a:r>
            <a:endParaRPr lang="en-US" sz="18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741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use</a:t>
            </a:r>
            <a:endParaRPr lang="en-US" dirty="0"/>
          </a:p>
        </p:txBody>
      </p:sp>
      <p:pic>
        <p:nvPicPr>
          <p:cNvPr id="3" name="Picture 2" descr="cattle_panta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5346" y="1035167"/>
            <a:ext cx="4243559" cy="2868358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553249" y="1051890"/>
            <a:ext cx="2439399" cy="541670"/>
          </a:xfrm>
          <a:prstGeom prst="rect">
            <a:avLst/>
          </a:prstGeom>
          <a:solidFill>
            <a:srgbClr val="E1E6F1">
              <a:alpha val="76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r" defTabSz="457200" eaLnBrk="0" fontAlgn="auto" hangingPunct="0">
              <a:spcBef>
                <a:spcPts val="600"/>
              </a:spcBef>
              <a:spcAft>
                <a:spcPts val="600"/>
              </a:spcAft>
              <a:buClr>
                <a:srgbClr val="9999CC"/>
              </a:buClr>
              <a:buSzPct val="80000"/>
              <a:buFont typeface="Wingdings" pitchFamily="2" charset="2"/>
              <a:buNone/>
              <a:defRPr/>
            </a:pPr>
            <a:r>
              <a:rPr lang="pt-BR" sz="2400" kern="0" dirty="0" err="1">
                <a:solidFill>
                  <a:srgbClr val="00007D">
                    <a:lumMod val="75000"/>
                  </a:srgbClr>
                </a:solidFill>
                <a:latin typeface="Calibri" pitchFamily="34" charset="0"/>
              </a:rPr>
              <a:t>c</a:t>
            </a:r>
            <a:r>
              <a:rPr lang="pt-BR" sz="2400" kern="0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</a:rPr>
              <a:t>attle</a:t>
            </a:r>
            <a:r>
              <a:rPr lang="pt-BR" sz="2400" kern="0" dirty="0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</a:rPr>
              <a:t> </a:t>
            </a:r>
            <a:r>
              <a:rPr lang="pt-BR" sz="2400" kern="0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</a:rPr>
              <a:t>production</a:t>
            </a:r>
            <a:endParaRPr lang="pt-BR" sz="2400" kern="0" dirty="0">
              <a:solidFill>
                <a:srgbClr val="00007D">
                  <a:lumMod val="75000"/>
                </a:srgbClr>
              </a:solidFill>
              <a:latin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37" y="4026839"/>
            <a:ext cx="3802179" cy="2831161"/>
          </a:xfrm>
          <a:prstGeom prst="rect">
            <a:avLst/>
          </a:prstGeom>
        </p:spPr>
      </p:pic>
      <p:pic>
        <p:nvPicPr>
          <p:cNvPr id="7" name="Picture 2" descr="npo00000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697" y="1051890"/>
            <a:ext cx="3732419" cy="28516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4851" y="3984115"/>
            <a:ext cx="4254054" cy="2873885"/>
          </a:xfrm>
          <a:prstGeom prst="rect">
            <a:avLst/>
          </a:prstGeom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611619" y="1017904"/>
            <a:ext cx="2534993" cy="443858"/>
          </a:xfrm>
          <a:prstGeom prst="rect">
            <a:avLst/>
          </a:prstGeom>
          <a:solidFill>
            <a:srgbClr val="E1E6F1">
              <a:alpha val="76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defTabSz="457200" eaLnBrk="0" fontAlgn="auto" hangingPunct="0">
              <a:spcBef>
                <a:spcPts val="600"/>
              </a:spcBef>
              <a:spcAft>
                <a:spcPts val="600"/>
              </a:spcAft>
              <a:buClr>
                <a:srgbClr val="9999CC"/>
              </a:buClr>
              <a:buSzPct val="80000"/>
              <a:buFont typeface="Wingdings" pitchFamily="2" charset="2"/>
              <a:buNone/>
              <a:defRPr/>
            </a:pPr>
            <a:r>
              <a:rPr lang="pt-BR" sz="2400" kern="0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</a:rPr>
              <a:t>unmanaged</a:t>
            </a:r>
            <a:r>
              <a:rPr lang="pt-BR" sz="2400" kern="0" dirty="0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</a:rPr>
              <a:t> </a:t>
            </a:r>
            <a:r>
              <a:rPr lang="pt-BR" sz="2400" kern="0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</a:rPr>
              <a:t>forest</a:t>
            </a:r>
            <a:endParaRPr lang="pt-BR" sz="2400" kern="0" dirty="0">
              <a:solidFill>
                <a:srgbClr val="00007D">
                  <a:lumMod val="75000"/>
                </a:srgbClr>
              </a:solidFill>
              <a:latin typeface="Calibri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601936" y="6412222"/>
            <a:ext cx="3064049" cy="443858"/>
          </a:xfrm>
          <a:prstGeom prst="rect">
            <a:avLst/>
          </a:prstGeom>
          <a:solidFill>
            <a:srgbClr val="E1E6F1">
              <a:alpha val="76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defTabSz="457200" eaLnBrk="0" fontAlgn="auto" hangingPunct="0">
              <a:spcBef>
                <a:spcPts val="600"/>
              </a:spcBef>
              <a:spcAft>
                <a:spcPts val="600"/>
              </a:spcAft>
              <a:buClr>
                <a:srgbClr val="9999CC"/>
              </a:buClr>
              <a:buSzPct val="80000"/>
              <a:buFont typeface="Wingdings" pitchFamily="2" charset="2"/>
              <a:buNone/>
              <a:defRPr/>
            </a:pPr>
            <a:r>
              <a:rPr lang="pt-BR" sz="2400" kern="0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</a:rPr>
              <a:t>Temporary</a:t>
            </a:r>
            <a:r>
              <a:rPr lang="pt-BR" sz="2400" kern="0" dirty="0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</a:rPr>
              <a:t> </a:t>
            </a:r>
            <a:r>
              <a:rPr lang="pt-BR" sz="2400" kern="0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</a:rPr>
              <a:t>agriculture</a:t>
            </a:r>
            <a:endParaRPr lang="pt-BR" sz="2400" kern="0" dirty="0">
              <a:solidFill>
                <a:srgbClr val="00007D">
                  <a:lumMod val="75000"/>
                </a:srgbClr>
              </a:solidFill>
              <a:latin typeface="Calibri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325623" y="6412222"/>
            <a:ext cx="2693282" cy="445778"/>
          </a:xfrm>
          <a:prstGeom prst="rect">
            <a:avLst/>
          </a:prstGeom>
          <a:solidFill>
            <a:srgbClr val="E1E6F1">
              <a:alpha val="76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r" defTabSz="457200" eaLnBrk="0" fontAlgn="auto" hangingPunct="0">
              <a:spcBef>
                <a:spcPts val="600"/>
              </a:spcBef>
              <a:spcAft>
                <a:spcPts val="600"/>
              </a:spcAft>
              <a:buClr>
                <a:srgbClr val="9999CC"/>
              </a:buClr>
              <a:buSzPct val="80000"/>
              <a:buFont typeface="Wingdings" pitchFamily="2" charset="2"/>
              <a:buNone/>
              <a:defRPr/>
            </a:pPr>
            <a:r>
              <a:rPr lang="pt-BR" sz="2400" kern="0" dirty="0" err="1">
                <a:solidFill>
                  <a:srgbClr val="00007D">
                    <a:lumMod val="75000"/>
                  </a:srgbClr>
                </a:solidFill>
                <a:latin typeface="Calibri" pitchFamily="34" charset="0"/>
              </a:rPr>
              <a:t>s</a:t>
            </a:r>
            <a:r>
              <a:rPr lang="pt-BR" sz="2400" kern="0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</a:rPr>
              <a:t>hifting</a:t>
            </a:r>
            <a:r>
              <a:rPr lang="pt-BR" sz="2400" kern="0" dirty="0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</a:rPr>
              <a:t>  </a:t>
            </a:r>
            <a:r>
              <a:rPr lang="pt-BR" sz="2400" kern="0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</a:rPr>
              <a:t>cultivation</a:t>
            </a:r>
            <a:endParaRPr lang="pt-BR" sz="2400" kern="0" dirty="0">
              <a:solidFill>
                <a:srgbClr val="00007D">
                  <a:lumMod val="75000"/>
                </a:srgbClr>
              </a:solidFill>
              <a:latin typeface="Calibri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601936" y="3166775"/>
            <a:ext cx="8416969" cy="1253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defTabSz="457200"/>
            <a:r>
              <a:rPr lang="en-US" sz="2600" b="0" dirty="0" smtClean="0"/>
              <a:t>“the </a:t>
            </a:r>
            <a:r>
              <a:rPr lang="en-US" sz="2600" b="0" dirty="0"/>
              <a:t>arrangements, activities and inputs people undertake in a certain land cover type to produce, change or maintain </a:t>
            </a:r>
            <a:r>
              <a:rPr lang="en-US" sz="2600" b="0" dirty="0" smtClean="0"/>
              <a:t>it”</a:t>
            </a:r>
            <a:endParaRPr lang="en-US" sz="2600" b="0" dirty="0"/>
          </a:p>
        </p:txBody>
      </p:sp>
    </p:spTree>
    <p:extLst>
      <p:ext uri="{BB962C8B-B14F-4D97-AF65-F5344CB8AC3E}">
        <p14:creationId xmlns:p14="http://schemas.microsoft.com/office/powerpoint/2010/main" val="83739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315" name="Group 1027"/>
          <p:cNvGrpSpPr>
            <a:grpSpLocks/>
          </p:cNvGrpSpPr>
          <p:nvPr/>
        </p:nvGrpSpPr>
        <p:grpSpPr bwMode="auto">
          <a:xfrm>
            <a:off x="5743575" y="3338513"/>
            <a:ext cx="2925763" cy="2925762"/>
            <a:chOff x="390" y="1699"/>
            <a:chExt cx="1843" cy="1843"/>
          </a:xfrm>
        </p:grpSpPr>
        <p:sp>
          <p:nvSpPr>
            <p:cNvPr id="141316" name="Rectangle 1028"/>
            <p:cNvSpPr>
              <a:spLocks noChangeArrowheads="1"/>
            </p:cNvSpPr>
            <p:nvPr/>
          </p:nvSpPr>
          <p:spPr bwMode="auto">
            <a:xfrm>
              <a:off x="390" y="169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17" name="Rectangle 1029"/>
            <p:cNvSpPr>
              <a:spLocks noChangeArrowheads="1"/>
            </p:cNvSpPr>
            <p:nvPr/>
          </p:nvSpPr>
          <p:spPr bwMode="auto">
            <a:xfrm>
              <a:off x="448" y="1699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18" name="Rectangle 1030"/>
            <p:cNvSpPr>
              <a:spLocks noChangeArrowheads="1"/>
            </p:cNvSpPr>
            <p:nvPr/>
          </p:nvSpPr>
          <p:spPr bwMode="auto">
            <a:xfrm>
              <a:off x="505" y="169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19" name="Rectangle 1031"/>
            <p:cNvSpPr>
              <a:spLocks noChangeArrowheads="1"/>
            </p:cNvSpPr>
            <p:nvPr/>
          </p:nvSpPr>
          <p:spPr bwMode="auto">
            <a:xfrm>
              <a:off x="563" y="1699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20" name="Rectangle 1032"/>
            <p:cNvSpPr>
              <a:spLocks noChangeArrowheads="1"/>
            </p:cNvSpPr>
            <p:nvPr/>
          </p:nvSpPr>
          <p:spPr bwMode="auto">
            <a:xfrm>
              <a:off x="620" y="169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21" name="Rectangle 1033"/>
            <p:cNvSpPr>
              <a:spLocks noChangeArrowheads="1"/>
            </p:cNvSpPr>
            <p:nvPr/>
          </p:nvSpPr>
          <p:spPr bwMode="auto">
            <a:xfrm>
              <a:off x="678" y="169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22" name="Rectangle 1034"/>
            <p:cNvSpPr>
              <a:spLocks noChangeArrowheads="1"/>
            </p:cNvSpPr>
            <p:nvPr/>
          </p:nvSpPr>
          <p:spPr bwMode="auto">
            <a:xfrm>
              <a:off x="736" y="1699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23" name="Rectangle 1035"/>
            <p:cNvSpPr>
              <a:spLocks noChangeArrowheads="1"/>
            </p:cNvSpPr>
            <p:nvPr/>
          </p:nvSpPr>
          <p:spPr bwMode="auto">
            <a:xfrm>
              <a:off x="793" y="169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24" name="Rectangle 1036"/>
            <p:cNvSpPr>
              <a:spLocks noChangeArrowheads="1"/>
            </p:cNvSpPr>
            <p:nvPr/>
          </p:nvSpPr>
          <p:spPr bwMode="auto">
            <a:xfrm>
              <a:off x="851" y="1699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25" name="Rectangle 1037"/>
            <p:cNvSpPr>
              <a:spLocks noChangeArrowheads="1"/>
            </p:cNvSpPr>
            <p:nvPr/>
          </p:nvSpPr>
          <p:spPr bwMode="auto">
            <a:xfrm>
              <a:off x="908" y="169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26" name="Rectangle 1038"/>
            <p:cNvSpPr>
              <a:spLocks noChangeArrowheads="1"/>
            </p:cNvSpPr>
            <p:nvPr/>
          </p:nvSpPr>
          <p:spPr bwMode="auto">
            <a:xfrm>
              <a:off x="966" y="169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27" name="Rectangle 1039"/>
            <p:cNvSpPr>
              <a:spLocks noChangeArrowheads="1"/>
            </p:cNvSpPr>
            <p:nvPr/>
          </p:nvSpPr>
          <p:spPr bwMode="auto">
            <a:xfrm>
              <a:off x="1024" y="1699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28" name="Rectangle 1040"/>
            <p:cNvSpPr>
              <a:spLocks noChangeArrowheads="1"/>
            </p:cNvSpPr>
            <p:nvPr/>
          </p:nvSpPr>
          <p:spPr bwMode="auto">
            <a:xfrm>
              <a:off x="1081" y="169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29" name="Rectangle 1041"/>
            <p:cNvSpPr>
              <a:spLocks noChangeArrowheads="1"/>
            </p:cNvSpPr>
            <p:nvPr/>
          </p:nvSpPr>
          <p:spPr bwMode="auto">
            <a:xfrm>
              <a:off x="1139" y="1699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30" name="Rectangle 1042"/>
            <p:cNvSpPr>
              <a:spLocks noChangeArrowheads="1"/>
            </p:cNvSpPr>
            <p:nvPr/>
          </p:nvSpPr>
          <p:spPr bwMode="auto">
            <a:xfrm>
              <a:off x="1196" y="169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31" name="Rectangle 1043"/>
            <p:cNvSpPr>
              <a:spLocks noChangeArrowheads="1"/>
            </p:cNvSpPr>
            <p:nvPr/>
          </p:nvSpPr>
          <p:spPr bwMode="auto">
            <a:xfrm>
              <a:off x="1254" y="169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32" name="Rectangle 1044"/>
            <p:cNvSpPr>
              <a:spLocks noChangeArrowheads="1"/>
            </p:cNvSpPr>
            <p:nvPr/>
          </p:nvSpPr>
          <p:spPr bwMode="auto">
            <a:xfrm>
              <a:off x="1312" y="169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33" name="Rectangle 1045"/>
            <p:cNvSpPr>
              <a:spLocks noChangeArrowheads="1"/>
            </p:cNvSpPr>
            <p:nvPr/>
          </p:nvSpPr>
          <p:spPr bwMode="auto">
            <a:xfrm>
              <a:off x="1369" y="169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34" name="Rectangle 1046"/>
            <p:cNvSpPr>
              <a:spLocks noChangeArrowheads="1"/>
            </p:cNvSpPr>
            <p:nvPr/>
          </p:nvSpPr>
          <p:spPr bwMode="auto">
            <a:xfrm>
              <a:off x="1427" y="169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35" name="Rectangle 1047"/>
            <p:cNvSpPr>
              <a:spLocks noChangeArrowheads="1"/>
            </p:cNvSpPr>
            <p:nvPr/>
          </p:nvSpPr>
          <p:spPr bwMode="auto">
            <a:xfrm>
              <a:off x="1484" y="169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36" name="Rectangle 1048"/>
            <p:cNvSpPr>
              <a:spLocks noChangeArrowheads="1"/>
            </p:cNvSpPr>
            <p:nvPr/>
          </p:nvSpPr>
          <p:spPr bwMode="auto">
            <a:xfrm>
              <a:off x="1542" y="169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37" name="Rectangle 1049"/>
            <p:cNvSpPr>
              <a:spLocks noChangeArrowheads="1"/>
            </p:cNvSpPr>
            <p:nvPr/>
          </p:nvSpPr>
          <p:spPr bwMode="auto">
            <a:xfrm>
              <a:off x="1599" y="169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38" name="Rectangle 1050"/>
            <p:cNvSpPr>
              <a:spLocks noChangeArrowheads="1"/>
            </p:cNvSpPr>
            <p:nvPr/>
          </p:nvSpPr>
          <p:spPr bwMode="auto">
            <a:xfrm>
              <a:off x="1657" y="169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39" name="Rectangle 1051"/>
            <p:cNvSpPr>
              <a:spLocks noChangeArrowheads="1"/>
            </p:cNvSpPr>
            <p:nvPr/>
          </p:nvSpPr>
          <p:spPr bwMode="auto">
            <a:xfrm>
              <a:off x="1715" y="169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40" name="Rectangle 1052"/>
            <p:cNvSpPr>
              <a:spLocks noChangeArrowheads="1"/>
            </p:cNvSpPr>
            <p:nvPr/>
          </p:nvSpPr>
          <p:spPr bwMode="auto">
            <a:xfrm>
              <a:off x="1772" y="169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41" name="Rectangle 1053"/>
            <p:cNvSpPr>
              <a:spLocks noChangeArrowheads="1"/>
            </p:cNvSpPr>
            <p:nvPr/>
          </p:nvSpPr>
          <p:spPr bwMode="auto">
            <a:xfrm>
              <a:off x="1830" y="169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42" name="Rectangle 1054"/>
            <p:cNvSpPr>
              <a:spLocks noChangeArrowheads="1"/>
            </p:cNvSpPr>
            <p:nvPr/>
          </p:nvSpPr>
          <p:spPr bwMode="auto">
            <a:xfrm>
              <a:off x="1887" y="169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43" name="Rectangle 1055"/>
            <p:cNvSpPr>
              <a:spLocks noChangeArrowheads="1"/>
            </p:cNvSpPr>
            <p:nvPr/>
          </p:nvSpPr>
          <p:spPr bwMode="auto">
            <a:xfrm>
              <a:off x="1945" y="169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44" name="Rectangle 1056"/>
            <p:cNvSpPr>
              <a:spLocks noChangeArrowheads="1"/>
            </p:cNvSpPr>
            <p:nvPr/>
          </p:nvSpPr>
          <p:spPr bwMode="auto">
            <a:xfrm>
              <a:off x="2003" y="169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45" name="Rectangle 1057"/>
            <p:cNvSpPr>
              <a:spLocks noChangeArrowheads="1"/>
            </p:cNvSpPr>
            <p:nvPr/>
          </p:nvSpPr>
          <p:spPr bwMode="auto">
            <a:xfrm>
              <a:off x="2060" y="169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46" name="Rectangle 1058"/>
            <p:cNvSpPr>
              <a:spLocks noChangeArrowheads="1"/>
            </p:cNvSpPr>
            <p:nvPr/>
          </p:nvSpPr>
          <p:spPr bwMode="auto">
            <a:xfrm>
              <a:off x="2118" y="169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47" name="Rectangle 1059"/>
            <p:cNvSpPr>
              <a:spLocks noChangeArrowheads="1"/>
            </p:cNvSpPr>
            <p:nvPr/>
          </p:nvSpPr>
          <p:spPr bwMode="auto">
            <a:xfrm>
              <a:off x="2175" y="169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48" name="Rectangle 1060"/>
            <p:cNvSpPr>
              <a:spLocks noChangeArrowheads="1"/>
            </p:cNvSpPr>
            <p:nvPr/>
          </p:nvSpPr>
          <p:spPr bwMode="auto">
            <a:xfrm>
              <a:off x="390" y="1757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49" name="Rectangle 1061"/>
            <p:cNvSpPr>
              <a:spLocks noChangeArrowheads="1"/>
            </p:cNvSpPr>
            <p:nvPr/>
          </p:nvSpPr>
          <p:spPr bwMode="auto">
            <a:xfrm>
              <a:off x="448" y="1757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50" name="Rectangle 1062"/>
            <p:cNvSpPr>
              <a:spLocks noChangeArrowheads="1"/>
            </p:cNvSpPr>
            <p:nvPr/>
          </p:nvSpPr>
          <p:spPr bwMode="auto">
            <a:xfrm>
              <a:off x="505" y="1757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51" name="Rectangle 1063"/>
            <p:cNvSpPr>
              <a:spLocks noChangeArrowheads="1"/>
            </p:cNvSpPr>
            <p:nvPr/>
          </p:nvSpPr>
          <p:spPr bwMode="auto">
            <a:xfrm>
              <a:off x="563" y="1757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52" name="Rectangle 1064"/>
            <p:cNvSpPr>
              <a:spLocks noChangeArrowheads="1"/>
            </p:cNvSpPr>
            <p:nvPr/>
          </p:nvSpPr>
          <p:spPr bwMode="auto">
            <a:xfrm>
              <a:off x="620" y="1757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53" name="Rectangle 1065"/>
            <p:cNvSpPr>
              <a:spLocks noChangeArrowheads="1"/>
            </p:cNvSpPr>
            <p:nvPr/>
          </p:nvSpPr>
          <p:spPr bwMode="auto">
            <a:xfrm>
              <a:off x="678" y="1757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54" name="Rectangle 1066"/>
            <p:cNvSpPr>
              <a:spLocks noChangeArrowheads="1"/>
            </p:cNvSpPr>
            <p:nvPr/>
          </p:nvSpPr>
          <p:spPr bwMode="auto">
            <a:xfrm>
              <a:off x="736" y="1757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55" name="Rectangle 1067"/>
            <p:cNvSpPr>
              <a:spLocks noChangeArrowheads="1"/>
            </p:cNvSpPr>
            <p:nvPr/>
          </p:nvSpPr>
          <p:spPr bwMode="auto">
            <a:xfrm>
              <a:off x="793" y="1757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56" name="Rectangle 1068"/>
            <p:cNvSpPr>
              <a:spLocks noChangeArrowheads="1"/>
            </p:cNvSpPr>
            <p:nvPr/>
          </p:nvSpPr>
          <p:spPr bwMode="auto">
            <a:xfrm>
              <a:off x="851" y="1757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57" name="Rectangle 1069"/>
            <p:cNvSpPr>
              <a:spLocks noChangeArrowheads="1"/>
            </p:cNvSpPr>
            <p:nvPr/>
          </p:nvSpPr>
          <p:spPr bwMode="auto">
            <a:xfrm>
              <a:off x="908" y="1757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58" name="Rectangle 1070"/>
            <p:cNvSpPr>
              <a:spLocks noChangeArrowheads="1"/>
            </p:cNvSpPr>
            <p:nvPr/>
          </p:nvSpPr>
          <p:spPr bwMode="auto">
            <a:xfrm>
              <a:off x="966" y="1757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59" name="Rectangle 1071"/>
            <p:cNvSpPr>
              <a:spLocks noChangeArrowheads="1"/>
            </p:cNvSpPr>
            <p:nvPr/>
          </p:nvSpPr>
          <p:spPr bwMode="auto">
            <a:xfrm>
              <a:off x="1024" y="1757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60" name="Rectangle 1072"/>
            <p:cNvSpPr>
              <a:spLocks noChangeArrowheads="1"/>
            </p:cNvSpPr>
            <p:nvPr/>
          </p:nvSpPr>
          <p:spPr bwMode="auto">
            <a:xfrm>
              <a:off x="1081" y="1757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61" name="Rectangle 1073"/>
            <p:cNvSpPr>
              <a:spLocks noChangeArrowheads="1"/>
            </p:cNvSpPr>
            <p:nvPr/>
          </p:nvSpPr>
          <p:spPr bwMode="auto">
            <a:xfrm>
              <a:off x="1139" y="1757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62" name="Rectangle 1074"/>
            <p:cNvSpPr>
              <a:spLocks noChangeArrowheads="1"/>
            </p:cNvSpPr>
            <p:nvPr/>
          </p:nvSpPr>
          <p:spPr bwMode="auto">
            <a:xfrm>
              <a:off x="1196" y="1757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63" name="Rectangle 1075"/>
            <p:cNvSpPr>
              <a:spLocks noChangeArrowheads="1"/>
            </p:cNvSpPr>
            <p:nvPr/>
          </p:nvSpPr>
          <p:spPr bwMode="auto">
            <a:xfrm>
              <a:off x="1254" y="1757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64" name="Rectangle 1076"/>
            <p:cNvSpPr>
              <a:spLocks noChangeArrowheads="1"/>
            </p:cNvSpPr>
            <p:nvPr/>
          </p:nvSpPr>
          <p:spPr bwMode="auto">
            <a:xfrm>
              <a:off x="1312" y="1757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65" name="Rectangle 1077"/>
            <p:cNvSpPr>
              <a:spLocks noChangeArrowheads="1"/>
            </p:cNvSpPr>
            <p:nvPr/>
          </p:nvSpPr>
          <p:spPr bwMode="auto">
            <a:xfrm>
              <a:off x="1369" y="1757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66" name="Rectangle 1078"/>
            <p:cNvSpPr>
              <a:spLocks noChangeArrowheads="1"/>
            </p:cNvSpPr>
            <p:nvPr/>
          </p:nvSpPr>
          <p:spPr bwMode="auto">
            <a:xfrm>
              <a:off x="1427" y="1757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67" name="Rectangle 1079"/>
            <p:cNvSpPr>
              <a:spLocks noChangeArrowheads="1"/>
            </p:cNvSpPr>
            <p:nvPr/>
          </p:nvSpPr>
          <p:spPr bwMode="auto">
            <a:xfrm>
              <a:off x="1484" y="1757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68" name="Rectangle 1080"/>
            <p:cNvSpPr>
              <a:spLocks noChangeArrowheads="1"/>
            </p:cNvSpPr>
            <p:nvPr/>
          </p:nvSpPr>
          <p:spPr bwMode="auto">
            <a:xfrm>
              <a:off x="1542" y="1757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69" name="Rectangle 1081"/>
            <p:cNvSpPr>
              <a:spLocks noChangeArrowheads="1"/>
            </p:cNvSpPr>
            <p:nvPr/>
          </p:nvSpPr>
          <p:spPr bwMode="auto">
            <a:xfrm>
              <a:off x="1599" y="1757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70" name="Rectangle 1082"/>
            <p:cNvSpPr>
              <a:spLocks noChangeArrowheads="1"/>
            </p:cNvSpPr>
            <p:nvPr/>
          </p:nvSpPr>
          <p:spPr bwMode="auto">
            <a:xfrm>
              <a:off x="1657" y="1757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71" name="Rectangle 1083"/>
            <p:cNvSpPr>
              <a:spLocks noChangeArrowheads="1"/>
            </p:cNvSpPr>
            <p:nvPr/>
          </p:nvSpPr>
          <p:spPr bwMode="auto">
            <a:xfrm>
              <a:off x="1715" y="1757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72" name="Rectangle 1084"/>
            <p:cNvSpPr>
              <a:spLocks noChangeArrowheads="1"/>
            </p:cNvSpPr>
            <p:nvPr/>
          </p:nvSpPr>
          <p:spPr bwMode="auto">
            <a:xfrm>
              <a:off x="1772" y="1757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73" name="Rectangle 1085"/>
            <p:cNvSpPr>
              <a:spLocks noChangeArrowheads="1"/>
            </p:cNvSpPr>
            <p:nvPr/>
          </p:nvSpPr>
          <p:spPr bwMode="auto">
            <a:xfrm>
              <a:off x="1830" y="1757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74" name="Rectangle 1086"/>
            <p:cNvSpPr>
              <a:spLocks noChangeArrowheads="1"/>
            </p:cNvSpPr>
            <p:nvPr/>
          </p:nvSpPr>
          <p:spPr bwMode="auto">
            <a:xfrm>
              <a:off x="1887" y="1757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75" name="Rectangle 1087"/>
            <p:cNvSpPr>
              <a:spLocks noChangeArrowheads="1"/>
            </p:cNvSpPr>
            <p:nvPr/>
          </p:nvSpPr>
          <p:spPr bwMode="auto">
            <a:xfrm>
              <a:off x="1945" y="1757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76" name="Rectangle 1088"/>
            <p:cNvSpPr>
              <a:spLocks noChangeArrowheads="1"/>
            </p:cNvSpPr>
            <p:nvPr/>
          </p:nvSpPr>
          <p:spPr bwMode="auto">
            <a:xfrm>
              <a:off x="2003" y="1757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77" name="Rectangle 1089"/>
            <p:cNvSpPr>
              <a:spLocks noChangeArrowheads="1"/>
            </p:cNvSpPr>
            <p:nvPr/>
          </p:nvSpPr>
          <p:spPr bwMode="auto">
            <a:xfrm>
              <a:off x="2060" y="1757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78" name="Rectangle 1090"/>
            <p:cNvSpPr>
              <a:spLocks noChangeArrowheads="1"/>
            </p:cNvSpPr>
            <p:nvPr/>
          </p:nvSpPr>
          <p:spPr bwMode="auto">
            <a:xfrm>
              <a:off x="2118" y="1757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79" name="Rectangle 1091"/>
            <p:cNvSpPr>
              <a:spLocks noChangeArrowheads="1"/>
            </p:cNvSpPr>
            <p:nvPr/>
          </p:nvSpPr>
          <p:spPr bwMode="auto">
            <a:xfrm>
              <a:off x="2175" y="1757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80" name="Rectangle 1092"/>
            <p:cNvSpPr>
              <a:spLocks noChangeArrowheads="1"/>
            </p:cNvSpPr>
            <p:nvPr/>
          </p:nvSpPr>
          <p:spPr bwMode="auto">
            <a:xfrm>
              <a:off x="390" y="181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81" name="Rectangle 1093"/>
            <p:cNvSpPr>
              <a:spLocks noChangeArrowheads="1"/>
            </p:cNvSpPr>
            <p:nvPr/>
          </p:nvSpPr>
          <p:spPr bwMode="auto">
            <a:xfrm>
              <a:off x="448" y="1814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82" name="Rectangle 1094"/>
            <p:cNvSpPr>
              <a:spLocks noChangeArrowheads="1"/>
            </p:cNvSpPr>
            <p:nvPr/>
          </p:nvSpPr>
          <p:spPr bwMode="auto">
            <a:xfrm>
              <a:off x="505" y="181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83" name="Rectangle 1095"/>
            <p:cNvSpPr>
              <a:spLocks noChangeArrowheads="1"/>
            </p:cNvSpPr>
            <p:nvPr/>
          </p:nvSpPr>
          <p:spPr bwMode="auto">
            <a:xfrm>
              <a:off x="563" y="1814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84" name="Rectangle 1096"/>
            <p:cNvSpPr>
              <a:spLocks noChangeArrowheads="1"/>
            </p:cNvSpPr>
            <p:nvPr/>
          </p:nvSpPr>
          <p:spPr bwMode="auto">
            <a:xfrm>
              <a:off x="620" y="181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85" name="Rectangle 1097"/>
            <p:cNvSpPr>
              <a:spLocks noChangeArrowheads="1"/>
            </p:cNvSpPr>
            <p:nvPr/>
          </p:nvSpPr>
          <p:spPr bwMode="auto">
            <a:xfrm>
              <a:off x="678" y="181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86" name="Rectangle 1098"/>
            <p:cNvSpPr>
              <a:spLocks noChangeArrowheads="1"/>
            </p:cNvSpPr>
            <p:nvPr/>
          </p:nvSpPr>
          <p:spPr bwMode="auto">
            <a:xfrm>
              <a:off x="736" y="1814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87" name="Rectangle 1099"/>
            <p:cNvSpPr>
              <a:spLocks noChangeArrowheads="1"/>
            </p:cNvSpPr>
            <p:nvPr/>
          </p:nvSpPr>
          <p:spPr bwMode="auto">
            <a:xfrm>
              <a:off x="793" y="181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88" name="Rectangle 1100"/>
            <p:cNvSpPr>
              <a:spLocks noChangeArrowheads="1"/>
            </p:cNvSpPr>
            <p:nvPr/>
          </p:nvSpPr>
          <p:spPr bwMode="auto">
            <a:xfrm>
              <a:off x="851" y="1814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89" name="Rectangle 1101"/>
            <p:cNvSpPr>
              <a:spLocks noChangeArrowheads="1"/>
            </p:cNvSpPr>
            <p:nvPr/>
          </p:nvSpPr>
          <p:spPr bwMode="auto">
            <a:xfrm>
              <a:off x="908" y="181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90" name="Rectangle 1102"/>
            <p:cNvSpPr>
              <a:spLocks noChangeArrowheads="1"/>
            </p:cNvSpPr>
            <p:nvPr/>
          </p:nvSpPr>
          <p:spPr bwMode="auto">
            <a:xfrm>
              <a:off x="966" y="181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91" name="Rectangle 1103"/>
            <p:cNvSpPr>
              <a:spLocks noChangeArrowheads="1"/>
            </p:cNvSpPr>
            <p:nvPr/>
          </p:nvSpPr>
          <p:spPr bwMode="auto">
            <a:xfrm>
              <a:off x="1024" y="1814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92" name="Rectangle 1104"/>
            <p:cNvSpPr>
              <a:spLocks noChangeArrowheads="1"/>
            </p:cNvSpPr>
            <p:nvPr/>
          </p:nvSpPr>
          <p:spPr bwMode="auto">
            <a:xfrm>
              <a:off x="1081" y="181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93" name="Rectangle 1105"/>
            <p:cNvSpPr>
              <a:spLocks noChangeArrowheads="1"/>
            </p:cNvSpPr>
            <p:nvPr/>
          </p:nvSpPr>
          <p:spPr bwMode="auto">
            <a:xfrm>
              <a:off x="1139" y="1814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94" name="Rectangle 1106"/>
            <p:cNvSpPr>
              <a:spLocks noChangeArrowheads="1"/>
            </p:cNvSpPr>
            <p:nvPr/>
          </p:nvSpPr>
          <p:spPr bwMode="auto">
            <a:xfrm>
              <a:off x="1196" y="181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95" name="Rectangle 1107"/>
            <p:cNvSpPr>
              <a:spLocks noChangeArrowheads="1"/>
            </p:cNvSpPr>
            <p:nvPr/>
          </p:nvSpPr>
          <p:spPr bwMode="auto">
            <a:xfrm>
              <a:off x="1254" y="181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96" name="Rectangle 1108"/>
            <p:cNvSpPr>
              <a:spLocks noChangeArrowheads="1"/>
            </p:cNvSpPr>
            <p:nvPr/>
          </p:nvSpPr>
          <p:spPr bwMode="auto">
            <a:xfrm>
              <a:off x="1312" y="181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97" name="Rectangle 1109"/>
            <p:cNvSpPr>
              <a:spLocks noChangeArrowheads="1"/>
            </p:cNvSpPr>
            <p:nvPr/>
          </p:nvSpPr>
          <p:spPr bwMode="auto">
            <a:xfrm>
              <a:off x="1369" y="181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98" name="Rectangle 1110"/>
            <p:cNvSpPr>
              <a:spLocks noChangeArrowheads="1"/>
            </p:cNvSpPr>
            <p:nvPr/>
          </p:nvSpPr>
          <p:spPr bwMode="auto">
            <a:xfrm>
              <a:off x="1427" y="181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399" name="Rectangle 1111"/>
            <p:cNvSpPr>
              <a:spLocks noChangeArrowheads="1"/>
            </p:cNvSpPr>
            <p:nvPr/>
          </p:nvSpPr>
          <p:spPr bwMode="auto">
            <a:xfrm>
              <a:off x="1484" y="181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00" name="Rectangle 1112"/>
            <p:cNvSpPr>
              <a:spLocks noChangeArrowheads="1"/>
            </p:cNvSpPr>
            <p:nvPr/>
          </p:nvSpPr>
          <p:spPr bwMode="auto">
            <a:xfrm>
              <a:off x="1542" y="181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01" name="Rectangle 1113"/>
            <p:cNvSpPr>
              <a:spLocks noChangeArrowheads="1"/>
            </p:cNvSpPr>
            <p:nvPr/>
          </p:nvSpPr>
          <p:spPr bwMode="auto">
            <a:xfrm>
              <a:off x="1599" y="181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02" name="Rectangle 1114"/>
            <p:cNvSpPr>
              <a:spLocks noChangeArrowheads="1"/>
            </p:cNvSpPr>
            <p:nvPr/>
          </p:nvSpPr>
          <p:spPr bwMode="auto">
            <a:xfrm>
              <a:off x="1657" y="181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03" name="Rectangle 1115"/>
            <p:cNvSpPr>
              <a:spLocks noChangeArrowheads="1"/>
            </p:cNvSpPr>
            <p:nvPr/>
          </p:nvSpPr>
          <p:spPr bwMode="auto">
            <a:xfrm>
              <a:off x="1715" y="181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04" name="Rectangle 1116"/>
            <p:cNvSpPr>
              <a:spLocks noChangeArrowheads="1"/>
            </p:cNvSpPr>
            <p:nvPr/>
          </p:nvSpPr>
          <p:spPr bwMode="auto">
            <a:xfrm>
              <a:off x="1772" y="181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05" name="Rectangle 1117"/>
            <p:cNvSpPr>
              <a:spLocks noChangeArrowheads="1"/>
            </p:cNvSpPr>
            <p:nvPr/>
          </p:nvSpPr>
          <p:spPr bwMode="auto">
            <a:xfrm>
              <a:off x="1830" y="181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06" name="Rectangle 1118"/>
            <p:cNvSpPr>
              <a:spLocks noChangeArrowheads="1"/>
            </p:cNvSpPr>
            <p:nvPr/>
          </p:nvSpPr>
          <p:spPr bwMode="auto">
            <a:xfrm>
              <a:off x="1887" y="181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07" name="Rectangle 1119"/>
            <p:cNvSpPr>
              <a:spLocks noChangeArrowheads="1"/>
            </p:cNvSpPr>
            <p:nvPr/>
          </p:nvSpPr>
          <p:spPr bwMode="auto">
            <a:xfrm>
              <a:off x="1945" y="181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08" name="Rectangle 1120"/>
            <p:cNvSpPr>
              <a:spLocks noChangeArrowheads="1"/>
            </p:cNvSpPr>
            <p:nvPr/>
          </p:nvSpPr>
          <p:spPr bwMode="auto">
            <a:xfrm>
              <a:off x="2003" y="181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09" name="Rectangle 1121"/>
            <p:cNvSpPr>
              <a:spLocks noChangeArrowheads="1"/>
            </p:cNvSpPr>
            <p:nvPr/>
          </p:nvSpPr>
          <p:spPr bwMode="auto">
            <a:xfrm>
              <a:off x="2060" y="181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10" name="Rectangle 1122"/>
            <p:cNvSpPr>
              <a:spLocks noChangeArrowheads="1"/>
            </p:cNvSpPr>
            <p:nvPr/>
          </p:nvSpPr>
          <p:spPr bwMode="auto">
            <a:xfrm>
              <a:off x="2118" y="181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11" name="Rectangle 1123"/>
            <p:cNvSpPr>
              <a:spLocks noChangeArrowheads="1"/>
            </p:cNvSpPr>
            <p:nvPr/>
          </p:nvSpPr>
          <p:spPr bwMode="auto">
            <a:xfrm>
              <a:off x="2175" y="181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12" name="Rectangle 1124"/>
            <p:cNvSpPr>
              <a:spLocks noChangeArrowheads="1"/>
            </p:cNvSpPr>
            <p:nvPr/>
          </p:nvSpPr>
          <p:spPr bwMode="auto">
            <a:xfrm>
              <a:off x="390" y="1872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13" name="Rectangle 1125"/>
            <p:cNvSpPr>
              <a:spLocks noChangeArrowheads="1"/>
            </p:cNvSpPr>
            <p:nvPr/>
          </p:nvSpPr>
          <p:spPr bwMode="auto">
            <a:xfrm>
              <a:off x="448" y="1872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14" name="Rectangle 1126"/>
            <p:cNvSpPr>
              <a:spLocks noChangeArrowheads="1"/>
            </p:cNvSpPr>
            <p:nvPr/>
          </p:nvSpPr>
          <p:spPr bwMode="auto">
            <a:xfrm>
              <a:off x="505" y="1872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15" name="Rectangle 1127"/>
            <p:cNvSpPr>
              <a:spLocks noChangeArrowheads="1"/>
            </p:cNvSpPr>
            <p:nvPr/>
          </p:nvSpPr>
          <p:spPr bwMode="auto">
            <a:xfrm>
              <a:off x="563" y="1872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16" name="Rectangle 1128"/>
            <p:cNvSpPr>
              <a:spLocks noChangeArrowheads="1"/>
            </p:cNvSpPr>
            <p:nvPr/>
          </p:nvSpPr>
          <p:spPr bwMode="auto">
            <a:xfrm>
              <a:off x="620" y="1872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17" name="Rectangle 1129"/>
            <p:cNvSpPr>
              <a:spLocks noChangeArrowheads="1"/>
            </p:cNvSpPr>
            <p:nvPr/>
          </p:nvSpPr>
          <p:spPr bwMode="auto">
            <a:xfrm>
              <a:off x="678" y="1872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18" name="Rectangle 1130"/>
            <p:cNvSpPr>
              <a:spLocks noChangeArrowheads="1"/>
            </p:cNvSpPr>
            <p:nvPr/>
          </p:nvSpPr>
          <p:spPr bwMode="auto">
            <a:xfrm>
              <a:off x="736" y="1872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19" name="Rectangle 1131"/>
            <p:cNvSpPr>
              <a:spLocks noChangeArrowheads="1"/>
            </p:cNvSpPr>
            <p:nvPr/>
          </p:nvSpPr>
          <p:spPr bwMode="auto">
            <a:xfrm>
              <a:off x="793" y="1872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20" name="Rectangle 1132"/>
            <p:cNvSpPr>
              <a:spLocks noChangeArrowheads="1"/>
            </p:cNvSpPr>
            <p:nvPr/>
          </p:nvSpPr>
          <p:spPr bwMode="auto">
            <a:xfrm>
              <a:off x="851" y="1872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21" name="Rectangle 1133"/>
            <p:cNvSpPr>
              <a:spLocks noChangeArrowheads="1"/>
            </p:cNvSpPr>
            <p:nvPr/>
          </p:nvSpPr>
          <p:spPr bwMode="auto">
            <a:xfrm>
              <a:off x="908" y="1872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22" name="Rectangle 1134"/>
            <p:cNvSpPr>
              <a:spLocks noChangeArrowheads="1"/>
            </p:cNvSpPr>
            <p:nvPr/>
          </p:nvSpPr>
          <p:spPr bwMode="auto">
            <a:xfrm>
              <a:off x="966" y="1872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23" name="Rectangle 1135"/>
            <p:cNvSpPr>
              <a:spLocks noChangeArrowheads="1"/>
            </p:cNvSpPr>
            <p:nvPr/>
          </p:nvSpPr>
          <p:spPr bwMode="auto">
            <a:xfrm>
              <a:off x="1024" y="1872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24" name="Rectangle 1136"/>
            <p:cNvSpPr>
              <a:spLocks noChangeArrowheads="1"/>
            </p:cNvSpPr>
            <p:nvPr/>
          </p:nvSpPr>
          <p:spPr bwMode="auto">
            <a:xfrm>
              <a:off x="1081" y="1872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25" name="Rectangle 1137"/>
            <p:cNvSpPr>
              <a:spLocks noChangeArrowheads="1"/>
            </p:cNvSpPr>
            <p:nvPr/>
          </p:nvSpPr>
          <p:spPr bwMode="auto">
            <a:xfrm>
              <a:off x="1139" y="1872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26" name="Rectangle 1138"/>
            <p:cNvSpPr>
              <a:spLocks noChangeArrowheads="1"/>
            </p:cNvSpPr>
            <p:nvPr/>
          </p:nvSpPr>
          <p:spPr bwMode="auto">
            <a:xfrm>
              <a:off x="1196" y="1872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27" name="Rectangle 1139"/>
            <p:cNvSpPr>
              <a:spLocks noChangeArrowheads="1"/>
            </p:cNvSpPr>
            <p:nvPr/>
          </p:nvSpPr>
          <p:spPr bwMode="auto">
            <a:xfrm>
              <a:off x="1254" y="1872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28" name="Rectangle 1140"/>
            <p:cNvSpPr>
              <a:spLocks noChangeArrowheads="1"/>
            </p:cNvSpPr>
            <p:nvPr/>
          </p:nvSpPr>
          <p:spPr bwMode="auto">
            <a:xfrm>
              <a:off x="1312" y="1872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29" name="Rectangle 1141"/>
            <p:cNvSpPr>
              <a:spLocks noChangeArrowheads="1"/>
            </p:cNvSpPr>
            <p:nvPr/>
          </p:nvSpPr>
          <p:spPr bwMode="auto">
            <a:xfrm>
              <a:off x="1369" y="1872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30" name="Rectangle 1142"/>
            <p:cNvSpPr>
              <a:spLocks noChangeArrowheads="1"/>
            </p:cNvSpPr>
            <p:nvPr/>
          </p:nvSpPr>
          <p:spPr bwMode="auto">
            <a:xfrm>
              <a:off x="1427" y="1872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31" name="Rectangle 1143"/>
            <p:cNvSpPr>
              <a:spLocks noChangeArrowheads="1"/>
            </p:cNvSpPr>
            <p:nvPr/>
          </p:nvSpPr>
          <p:spPr bwMode="auto">
            <a:xfrm>
              <a:off x="1484" y="1872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32" name="Rectangle 1144"/>
            <p:cNvSpPr>
              <a:spLocks noChangeArrowheads="1"/>
            </p:cNvSpPr>
            <p:nvPr/>
          </p:nvSpPr>
          <p:spPr bwMode="auto">
            <a:xfrm>
              <a:off x="1542" y="1872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33" name="Rectangle 1145"/>
            <p:cNvSpPr>
              <a:spLocks noChangeArrowheads="1"/>
            </p:cNvSpPr>
            <p:nvPr/>
          </p:nvSpPr>
          <p:spPr bwMode="auto">
            <a:xfrm>
              <a:off x="1599" y="1872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34" name="Rectangle 1146"/>
            <p:cNvSpPr>
              <a:spLocks noChangeArrowheads="1"/>
            </p:cNvSpPr>
            <p:nvPr/>
          </p:nvSpPr>
          <p:spPr bwMode="auto">
            <a:xfrm>
              <a:off x="1657" y="1872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35" name="Rectangle 1147"/>
            <p:cNvSpPr>
              <a:spLocks noChangeArrowheads="1"/>
            </p:cNvSpPr>
            <p:nvPr/>
          </p:nvSpPr>
          <p:spPr bwMode="auto">
            <a:xfrm>
              <a:off x="1715" y="1872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36" name="Rectangle 1148"/>
            <p:cNvSpPr>
              <a:spLocks noChangeArrowheads="1"/>
            </p:cNvSpPr>
            <p:nvPr/>
          </p:nvSpPr>
          <p:spPr bwMode="auto">
            <a:xfrm>
              <a:off x="1772" y="1872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37" name="Rectangle 1149"/>
            <p:cNvSpPr>
              <a:spLocks noChangeArrowheads="1"/>
            </p:cNvSpPr>
            <p:nvPr/>
          </p:nvSpPr>
          <p:spPr bwMode="auto">
            <a:xfrm>
              <a:off x="1830" y="1872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38" name="Rectangle 1150"/>
            <p:cNvSpPr>
              <a:spLocks noChangeArrowheads="1"/>
            </p:cNvSpPr>
            <p:nvPr/>
          </p:nvSpPr>
          <p:spPr bwMode="auto">
            <a:xfrm>
              <a:off x="1887" y="1872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39" name="Rectangle 1151"/>
            <p:cNvSpPr>
              <a:spLocks noChangeArrowheads="1"/>
            </p:cNvSpPr>
            <p:nvPr/>
          </p:nvSpPr>
          <p:spPr bwMode="auto">
            <a:xfrm>
              <a:off x="1945" y="1872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40" name="Rectangle 1152"/>
            <p:cNvSpPr>
              <a:spLocks noChangeArrowheads="1"/>
            </p:cNvSpPr>
            <p:nvPr/>
          </p:nvSpPr>
          <p:spPr bwMode="auto">
            <a:xfrm>
              <a:off x="2003" y="1872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41" name="Rectangle 1153"/>
            <p:cNvSpPr>
              <a:spLocks noChangeArrowheads="1"/>
            </p:cNvSpPr>
            <p:nvPr/>
          </p:nvSpPr>
          <p:spPr bwMode="auto">
            <a:xfrm>
              <a:off x="2060" y="1872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42" name="Rectangle 1154"/>
            <p:cNvSpPr>
              <a:spLocks noChangeArrowheads="1"/>
            </p:cNvSpPr>
            <p:nvPr/>
          </p:nvSpPr>
          <p:spPr bwMode="auto">
            <a:xfrm>
              <a:off x="2118" y="1872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43" name="Rectangle 1155"/>
            <p:cNvSpPr>
              <a:spLocks noChangeArrowheads="1"/>
            </p:cNvSpPr>
            <p:nvPr/>
          </p:nvSpPr>
          <p:spPr bwMode="auto">
            <a:xfrm>
              <a:off x="2175" y="1872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44" name="Rectangle 1156"/>
            <p:cNvSpPr>
              <a:spLocks noChangeArrowheads="1"/>
            </p:cNvSpPr>
            <p:nvPr/>
          </p:nvSpPr>
          <p:spPr bwMode="auto">
            <a:xfrm>
              <a:off x="390" y="192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45" name="Rectangle 1157"/>
            <p:cNvSpPr>
              <a:spLocks noChangeArrowheads="1"/>
            </p:cNvSpPr>
            <p:nvPr/>
          </p:nvSpPr>
          <p:spPr bwMode="auto">
            <a:xfrm>
              <a:off x="448" y="1929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46" name="Rectangle 1158"/>
            <p:cNvSpPr>
              <a:spLocks noChangeArrowheads="1"/>
            </p:cNvSpPr>
            <p:nvPr/>
          </p:nvSpPr>
          <p:spPr bwMode="auto">
            <a:xfrm>
              <a:off x="505" y="192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47" name="Rectangle 1159"/>
            <p:cNvSpPr>
              <a:spLocks noChangeArrowheads="1"/>
            </p:cNvSpPr>
            <p:nvPr/>
          </p:nvSpPr>
          <p:spPr bwMode="auto">
            <a:xfrm>
              <a:off x="563" y="1929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48" name="Rectangle 1160"/>
            <p:cNvSpPr>
              <a:spLocks noChangeArrowheads="1"/>
            </p:cNvSpPr>
            <p:nvPr/>
          </p:nvSpPr>
          <p:spPr bwMode="auto">
            <a:xfrm>
              <a:off x="620" y="192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49" name="Rectangle 1161"/>
            <p:cNvSpPr>
              <a:spLocks noChangeArrowheads="1"/>
            </p:cNvSpPr>
            <p:nvPr/>
          </p:nvSpPr>
          <p:spPr bwMode="auto">
            <a:xfrm>
              <a:off x="678" y="192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50" name="Rectangle 1162"/>
            <p:cNvSpPr>
              <a:spLocks noChangeArrowheads="1"/>
            </p:cNvSpPr>
            <p:nvPr/>
          </p:nvSpPr>
          <p:spPr bwMode="auto">
            <a:xfrm>
              <a:off x="736" y="1929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51" name="Rectangle 1163"/>
            <p:cNvSpPr>
              <a:spLocks noChangeArrowheads="1"/>
            </p:cNvSpPr>
            <p:nvPr/>
          </p:nvSpPr>
          <p:spPr bwMode="auto">
            <a:xfrm>
              <a:off x="793" y="192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52" name="Rectangle 1164"/>
            <p:cNvSpPr>
              <a:spLocks noChangeArrowheads="1"/>
            </p:cNvSpPr>
            <p:nvPr/>
          </p:nvSpPr>
          <p:spPr bwMode="auto">
            <a:xfrm>
              <a:off x="851" y="1929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53" name="Rectangle 1165"/>
            <p:cNvSpPr>
              <a:spLocks noChangeArrowheads="1"/>
            </p:cNvSpPr>
            <p:nvPr/>
          </p:nvSpPr>
          <p:spPr bwMode="auto">
            <a:xfrm>
              <a:off x="908" y="192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54" name="Rectangle 1166"/>
            <p:cNvSpPr>
              <a:spLocks noChangeArrowheads="1"/>
            </p:cNvSpPr>
            <p:nvPr/>
          </p:nvSpPr>
          <p:spPr bwMode="auto">
            <a:xfrm>
              <a:off x="966" y="192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55" name="Rectangle 1167"/>
            <p:cNvSpPr>
              <a:spLocks noChangeArrowheads="1"/>
            </p:cNvSpPr>
            <p:nvPr/>
          </p:nvSpPr>
          <p:spPr bwMode="auto">
            <a:xfrm>
              <a:off x="1024" y="1929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56" name="Rectangle 1168"/>
            <p:cNvSpPr>
              <a:spLocks noChangeArrowheads="1"/>
            </p:cNvSpPr>
            <p:nvPr/>
          </p:nvSpPr>
          <p:spPr bwMode="auto">
            <a:xfrm>
              <a:off x="1081" y="192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57" name="Rectangle 1169"/>
            <p:cNvSpPr>
              <a:spLocks noChangeArrowheads="1"/>
            </p:cNvSpPr>
            <p:nvPr/>
          </p:nvSpPr>
          <p:spPr bwMode="auto">
            <a:xfrm>
              <a:off x="1139" y="1929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58" name="Rectangle 1170"/>
            <p:cNvSpPr>
              <a:spLocks noChangeArrowheads="1"/>
            </p:cNvSpPr>
            <p:nvPr/>
          </p:nvSpPr>
          <p:spPr bwMode="auto">
            <a:xfrm>
              <a:off x="1196" y="192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59" name="Rectangle 1171"/>
            <p:cNvSpPr>
              <a:spLocks noChangeArrowheads="1"/>
            </p:cNvSpPr>
            <p:nvPr/>
          </p:nvSpPr>
          <p:spPr bwMode="auto">
            <a:xfrm>
              <a:off x="1254" y="192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60" name="Rectangle 1172"/>
            <p:cNvSpPr>
              <a:spLocks noChangeArrowheads="1"/>
            </p:cNvSpPr>
            <p:nvPr/>
          </p:nvSpPr>
          <p:spPr bwMode="auto">
            <a:xfrm>
              <a:off x="1312" y="192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61" name="Rectangle 1173"/>
            <p:cNvSpPr>
              <a:spLocks noChangeArrowheads="1"/>
            </p:cNvSpPr>
            <p:nvPr/>
          </p:nvSpPr>
          <p:spPr bwMode="auto">
            <a:xfrm>
              <a:off x="1369" y="192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62" name="Rectangle 1174"/>
            <p:cNvSpPr>
              <a:spLocks noChangeArrowheads="1"/>
            </p:cNvSpPr>
            <p:nvPr/>
          </p:nvSpPr>
          <p:spPr bwMode="auto">
            <a:xfrm>
              <a:off x="1427" y="192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63" name="Rectangle 1175"/>
            <p:cNvSpPr>
              <a:spLocks noChangeArrowheads="1"/>
            </p:cNvSpPr>
            <p:nvPr/>
          </p:nvSpPr>
          <p:spPr bwMode="auto">
            <a:xfrm>
              <a:off x="1484" y="192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64" name="Rectangle 1176"/>
            <p:cNvSpPr>
              <a:spLocks noChangeArrowheads="1"/>
            </p:cNvSpPr>
            <p:nvPr/>
          </p:nvSpPr>
          <p:spPr bwMode="auto">
            <a:xfrm>
              <a:off x="1542" y="192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65" name="Rectangle 1177"/>
            <p:cNvSpPr>
              <a:spLocks noChangeArrowheads="1"/>
            </p:cNvSpPr>
            <p:nvPr/>
          </p:nvSpPr>
          <p:spPr bwMode="auto">
            <a:xfrm>
              <a:off x="1599" y="192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66" name="Rectangle 1178"/>
            <p:cNvSpPr>
              <a:spLocks noChangeArrowheads="1"/>
            </p:cNvSpPr>
            <p:nvPr/>
          </p:nvSpPr>
          <p:spPr bwMode="auto">
            <a:xfrm>
              <a:off x="1657" y="192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67" name="Rectangle 1179"/>
            <p:cNvSpPr>
              <a:spLocks noChangeArrowheads="1"/>
            </p:cNvSpPr>
            <p:nvPr/>
          </p:nvSpPr>
          <p:spPr bwMode="auto">
            <a:xfrm>
              <a:off x="1715" y="192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68" name="Rectangle 1180"/>
            <p:cNvSpPr>
              <a:spLocks noChangeArrowheads="1"/>
            </p:cNvSpPr>
            <p:nvPr/>
          </p:nvSpPr>
          <p:spPr bwMode="auto">
            <a:xfrm>
              <a:off x="1772" y="192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69" name="Rectangle 1181"/>
            <p:cNvSpPr>
              <a:spLocks noChangeArrowheads="1"/>
            </p:cNvSpPr>
            <p:nvPr/>
          </p:nvSpPr>
          <p:spPr bwMode="auto">
            <a:xfrm>
              <a:off x="1830" y="192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70" name="Rectangle 1182"/>
            <p:cNvSpPr>
              <a:spLocks noChangeArrowheads="1"/>
            </p:cNvSpPr>
            <p:nvPr/>
          </p:nvSpPr>
          <p:spPr bwMode="auto">
            <a:xfrm>
              <a:off x="1887" y="192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71" name="Rectangle 1183"/>
            <p:cNvSpPr>
              <a:spLocks noChangeArrowheads="1"/>
            </p:cNvSpPr>
            <p:nvPr/>
          </p:nvSpPr>
          <p:spPr bwMode="auto">
            <a:xfrm>
              <a:off x="1945" y="192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72" name="Rectangle 1184"/>
            <p:cNvSpPr>
              <a:spLocks noChangeArrowheads="1"/>
            </p:cNvSpPr>
            <p:nvPr/>
          </p:nvSpPr>
          <p:spPr bwMode="auto">
            <a:xfrm>
              <a:off x="2003" y="192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73" name="Rectangle 1185"/>
            <p:cNvSpPr>
              <a:spLocks noChangeArrowheads="1"/>
            </p:cNvSpPr>
            <p:nvPr/>
          </p:nvSpPr>
          <p:spPr bwMode="auto">
            <a:xfrm>
              <a:off x="2060" y="192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74" name="Rectangle 1186"/>
            <p:cNvSpPr>
              <a:spLocks noChangeArrowheads="1"/>
            </p:cNvSpPr>
            <p:nvPr/>
          </p:nvSpPr>
          <p:spPr bwMode="auto">
            <a:xfrm>
              <a:off x="2118" y="192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75" name="Rectangle 1187"/>
            <p:cNvSpPr>
              <a:spLocks noChangeArrowheads="1"/>
            </p:cNvSpPr>
            <p:nvPr/>
          </p:nvSpPr>
          <p:spPr bwMode="auto">
            <a:xfrm>
              <a:off x="2175" y="192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76" name="Rectangle 1188"/>
            <p:cNvSpPr>
              <a:spLocks noChangeArrowheads="1"/>
            </p:cNvSpPr>
            <p:nvPr/>
          </p:nvSpPr>
          <p:spPr bwMode="auto">
            <a:xfrm>
              <a:off x="390" y="1987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77" name="Rectangle 1189"/>
            <p:cNvSpPr>
              <a:spLocks noChangeArrowheads="1"/>
            </p:cNvSpPr>
            <p:nvPr/>
          </p:nvSpPr>
          <p:spPr bwMode="auto">
            <a:xfrm>
              <a:off x="448" y="1987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78" name="Rectangle 1190"/>
            <p:cNvSpPr>
              <a:spLocks noChangeArrowheads="1"/>
            </p:cNvSpPr>
            <p:nvPr/>
          </p:nvSpPr>
          <p:spPr bwMode="auto">
            <a:xfrm>
              <a:off x="505" y="1987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79" name="Rectangle 1191"/>
            <p:cNvSpPr>
              <a:spLocks noChangeArrowheads="1"/>
            </p:cNvSpPr>
            <p:nvPr/>
          </p:nvSpPr>
          <p:spPr bwMode="auto">
            <a:xfrm>
              <a:off x="563" y="1987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80" name="Rectangle 1192"/>
            <p:cNvSpPr>
              <a:spLocks noChangeArrowheads="1"/>
            </p:cNvSpPr>
            <p:nvPr/>
          </p:nvSpPr>
          <p:spPr bwMode="auto">
            <a:xfrm>
              <a:off x="620" y="1987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81" name="Rectangle 1193"/>
            <p:cNvSpPr>
              <a:spLocks noChangeArrowheads="1"/>
            </p:cNvSpPr>
            <p:nvPr/>
          </p:nvSpPr>
          <p:spPr bwMode="auto">
            <a:xfrm>
              <a:off x="678" y="1987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82" name="Rectangle 1194"/>
            <p:cNvSpPr>
              <a:spLocks noChangeArrowheads="1"/>
            </p:cNvSpPr>
            <p:nvPr/>
          </p:nvSpPr>
          <p:spPr bwMode="auto">
            <a:xfrm>
              <a:off x="736" y="1987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83" name="Rectangle 1195"/>
            <p:cNvSpPr>
              <a:spLocks noChangeArrowheads="1"/>
            </p:cNvSpPr>
            <p:nvPr/>
          </p:nvSpPr>
          <p:spPr bwMode="auto">
            <a:xfrm>
              <a:off x="793" y="1987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84" name="Rectangle 1196"/>
            <p:cNvSpPr>
              <a:spLocks noChangeArrowheads="1"/>
            </p:cNvSpPr>
            <p:nvPr/>
          </p:nvSpPr>
          <p:spPr bwMode="auto">
            <a:xfrm>
              <a:off x="851" y="1987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85" name="Rectangle 1197"/>
            <p:cNvSpPr>
              <a:spLocks noChangeArrowheads="1"/>
            </p:cNvSpPr>
            <p:nvPr/>
          </p:nvSpPr>
          <p:spPr bwMode="auto">
            <a:xfrm>
              <a:off x="908" y="1987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86" name="Rectangle 1198"/>
            <p:cNvSpPr>
              <a:spLocks noChangeArrowheads="1"/>
            </p:cNvSpPr>
            <p:nvPr/>
          </p:nvSpPr>
          <p:spPr bwMode="auto">
            <a:xfrm>
              <a:off x="966" y="1987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87" name="Rectangle 1199"/>
            <p:cNvSpPr>
              <a:spLocks noChangeArrowheads="1"/>
            </p:cNvSpPr>
            <p:nvPr/>
          </p:nvSpPr>
          <p:spPr bwMode="auto">
            <a:xfrm>
              <a:off x="1024" y="1987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88" name="Rectangle 1200"/>
            <p:cNvSpPr>
              <a:spLocks noChangeArrowheads="1"/>
            </p:cNvSpPr>
            <p:nvPr/>
          </p:nvSpPr>
          <p:spPr bwMode="auto">
            <a:xfrm>
              <a:off x="1081" y="1987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89" name="Rectangle 1201"/>
            <p:cNvSpPr>
              <a:spLocks noChangeArrowheads="1"/>
            </p:cNvSpPr>
            <p:nvPr/>
          </p:nvSpPr>
          <p:spPr bwMode="auto">
            <a:xfrm>
              <a:off x="1139" y="1987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90" name="Rectangle 1202"/>
            <p:cNvSpPr>
              <a:spLocks noChangeArrowheads="1"/>
            </p:cNvSpPr>
            <p:nvPr/>
          </p:nvSpPr>
          <p:spPr bwMode="auto">
            <a:xfrm>
              <a:off x="1196" y="1987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91" name="Rectangle 1203"/>
            <p:cNvSpPr>
              <a:spLocks noChangeArrowheads="1"/>
            </p:cNvSpPr>
            <p:nvPr/>
          </p:nvSpPr>
          <p:spPr bwMode="auto">
            <a:xfrm>
              <a:off x="1254" y="1987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92" name="Rectangle 1204"/>
            <p:cNvSpPr>
              <a:spLocks noChangeArrowheads="1"/>
            </p:cNvSpPr>
            <p:nvPr/>
          </p:nvSpPr>
          <p:spPr bwMode="auto">
            <a:xfrm>
              <a:off x="1312" y="1987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93" name="Rectangle 1205"/>
            <p:cNvSpPr>
              <a:spLocks noChangeArrowheads="1"/>
            </p:cNvSpPr>
            <p:nvPr/>
          </p:nvSpPr>
          <p:spPr bwMode="auto">
            <a:xfrm>
              <a:off x="1369" y="198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94" name="Rectangle 1206"/>
            <p:cNvSpPr>
              <a:spLocks noChangeArrowheads="1"/>
            </p:cNvSpPr>
            <p:nvPr/>
          </p:nvSpPr>
          <p:spPr bwMode="auto">
            <a:xfrm>
              <a:off x="1427" y="1987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95" name="Rectangle 1207"/>
            <p:cNvSpPr>
              <a:spLocks noChangeArrowheads="1"/>
            </p:cNvSpPr>
            <p:nvPr/>
          </p:nvSpPr>
          <p:spPr bwMode="auto">
            <a:xfrm>
              <a:off x="1484" y="198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96" name="Rectangle 1208"/>
            <p:cNvSpPr>
              <a:spLocks noChangeArrowheads="1"/>
            </p:cNvSpPr>
            <p:nvPr/>
          </p:nvSpPr>
          <p:spPr bwMode="auto">
            <a:xfrm>
              <a:off x="1542" y="1987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97" name="Rectangle 1209"/>
            <p:cNvSpPr>
              <a:spLocks noChangeArrowheads="1"/>
            </p:cNvSpPr>
            <p:nvPr/>
          </p:nvSpPr>
          <p:spPr bwMode="auto">
            <a:xfrm>
              <a:off x="1599" y="198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98" name="Rectangle 1210"/>
            <p:cNvSpPr>
              <a:spLocks noChangeArrowheads="1"/>
            </p:cNvSpPr>
            <p:nvPr/>
          </p:nvSpPr>
          <p:spPr bwMode="auto">
            <a:xfrm>
              <a:off x="1657" y="198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499" name="Rectangle 1211"/>
            <p:cNvSpPr>
              <a:spLocks noChangeArrowheads="1"/>
            </p:cNvSpPr>
            <p:nvPr/>
          </p:nvSpPr>
          <p:spPr bwMode="auto">
            <a:xfrm>
              <a:off x="1715" y="1987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00" name="Rectangle 1212"/>
            <p:cNvSpPr>
              <a:spLocks noChangeArrowheads="1"/>
            </p:cNvSpPr>
            <p:nvPr/>
          </p:nvSpPr>
          <p:spPr bwMode="auto">
            <a:xfrm>
              <a:off x="1772" y="198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01" name="Rectangle 1213"/>
            <p:cNvSpPr>
              <a:spLocks noChangeArrowheads="1"/>
            </p:cNvSpPr>
            <p:nvPr/>
          </p:nvSpPr>
          <p:spPr bwMode="auto">
            <a:xfrm>
              <a:off x="1830" y="1987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02" name="Rectangle 1214"/>
            <p:cNvSpPr>
              <a:spLocks noChangeArrowheads="1"/>
            </p:cNvSpPr>
            <p:nvPr/>
          </p:nvSpPr>
          <p:spPr bwMode="auto">
            <a:xfrm>
              <a:off x="1887" y="198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03" name="Rectangle 1215"/>
            <p:cNvSpPr>
              <a:spLocks noChangeArrowheads="1"/>
            </p:cNvSpPr>
            <p:nvPr/>
          </p:nvSpPr>
          <p:spPr bwMode="auto">
            <a:xfrm>
              <a:off x="1945" y="198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04" name="Rectangle 1216"/>
            <p:cNvSpPr>
              <a:spLocks noChangeArrowheads="1"/>
            </p:cNvSpPr>
            <p:nvPr/>
          </p:nvSpPr>
          <p:spPr bwMode="auto">
            <a:xfrm>
              <a:off x="2003" y="1987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05" name="Rectangle 1217"/>
            <p:cNvSpPr>
              <a:spLocks noChangeArrowheads="1"/>
            </p:cNvSpPr>
            <p:nvPr/>
          </p:nvSpPr>
          <p:spPr bwMode="auto">
            <a:xfrm>
              <a:off x="2060" y="198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06" name="Rectangle 1218"/>
            <p:cNvSpPr>
              <a:spLocks noChangeArrowheads="1"/>
            </p:cNvSpPr>
            <p:nvPr/>
          </p:nvSpPr>
          <p:spPr bwMode="auto">
            <a:xfrm>
              <a:off x="2118" y="1987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07" name="Rectangle 1219"/>
            <p:cNvSpPr>
              <a:spLocks noChangeArrowheads="1"/>
            </p:cNvSpPr>
            <p:nvPr/>
          </p:nvSpPr>
          <p:spPr bwMode="auto">
            <a:xfrm>
              <a:off x="2175" y="198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08" name="Rectangle 1220"/>
            <p:cNvSpPr>
              <a:spLocks noChangeArrowheads="1"/>
            </p:cNvSpPr>
            <p:nvPr/>
          </p:nvSpPr>
          <p:spPr bwMode="auto">
            <a:xfrm>
              <a:off x="390" y="2045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09" name="Rectangle 1221"/>
            <p:cNvSpPr>
              <a:spLocks noChangeArrowheads="1"/>
            </p:cNvSpPr>
            <p:nvPr/>
          </p:nvSpPr>
          <p:spPr bwMode="auto">
            <a:xfrm>
              <a:off x="448" y="2045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10" name="Rectangle 1222"/>
            <p:cNvSpPr>
              <a:spLocks noChangeArrowheads="1"/>
            </p:cNvSpPr>
            <p:nvPr/>
          </p:nvSpPr>
          <p:spPr bwMode="auto">
            <a:xfrm>
              <a:off x="505" y="2045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11" name="Rectangle 1223"/>
            <p:cNvSpPr>
              <a:spLocks noChangeArrowheads="1"/>
            </p:cNvSpPr>
            <p:nvPr/>
          </p:nvSpPr>
          <p:spPr bwMode="auto">
            <a:xfrm>
              <a:off x="563" y="2045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12" name="Rectangle 1224"/>
            <p:cNvSpPr>
              <a:spLocks noChangeArrowheads="1"/>
            </p:cNvSpPr>
            <p:nvPr/>
          </p:nvSpPr>
          <p:spPr bwMode="auto">
            <a:xfrm>
              <a:off x="620" y="2045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13" name="Rectangle 1225"/>
            <p:cNvSpPr>
              <a:spLocks noChangeArrowheads="1"/>
            </p:cNvSpPr>
            <p:nvPr/>
          </p:nvSpPr>
          <p:spPr bwMode="auto">
            <a:xfrm>
              <a:off x="678" y="2045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14" name="Rectangle 1226"/>
            <p:cNvSpPr>
              <a:spLocks noChangeArrowheads="1"/>
            </p:cNvSpPr>
            <p:nvPr/>
          </p:nvSpPr>
          <p:spPr bwMode="auto">
            <a:xfrm>
              <a:off x="736" y="2045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15" name="Rectangle 1227"/>
            <p:cNvSpPr>
              <a:spLocks noChangeArrowheads="1"/>
            </p:cNvSpPr>
            <p:nvPr/>
          </p:nvSpPr>
          <p:spPr bwMode="auto">
            <a:xfrm>
              <a:off x="793" y="2045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16" name="Rectangle 1228"/>
            <p:cNvSpPr>
              <a:spLocks noChangeArrowheads="1"/>
            </p:cNvSpPr>
            <p:nvPr/>
          </p:nvSpPr>
          <p:spPr bwMode="auto">
            <a:xfrm>
              <a:off x="851" y="2045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17" name="Rectangle 1229"/>
            <p:cNvSpPr>
              <a:spLocks noChangeArrowheads="1"/>
            </p:cNvSpPr>
            <p:nvPr/>
          </p:nvSpPr>
          <p:spPr bwMode="auto">
            <a:xfrm>
              <a:off x="908" y="2045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18" name="Rectangle 1230"/>
            <p:cNvSpPr>
              <a:spLocks noChangeArrowheads="1"/>
            </p:cNvSpPr>
            <p:nvPr/>
          </p:nvSpPr>
          <p:spPr bwMode="auto">
            <a:xfrm>
              <a:off x="966" y="2045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19" name="Rectangle 1231"/>
            <p:cNvSpPr>
              <a:spLocks noChangeArrowheads="1"/>
            </p:cNvSpPr>
            <p:nvPr/>
          </p:nvSpPr>
          <p:spPr bwMode="auto">
            <a:xfrm>
              <a:off x="1024" y="2045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20" name="Rectangle 1232"/>
            <p:cNvSpPr>
              <a:spLocks noChangeArrowheads="1"/>
            </p:cNvSpPr>
            <p:nvPr/>
          </p:nvSpPr>
          <p:spPr bwMode="auto">
            <a:xfrm>
              <a:off x="1081" y="2045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21" name="Rectangle 1233"/>
            <p:cNvSpPr>
              <a:spLocks noChangeArrowheads="1"/>
            </p:cNvSpPr>
            <p:nvPr/>
          </p:nvSpPr>
          <p:spPr bwMode="auto">
            <a:xfrm>
              <a:off x="1139" y="2045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22" name="Rectangle 1234"/>
            <p:cNvSpPr>
              <a:spLocks noChangeArrowheads="1"/>
            </p:cNvSpPr>
            <p:nvPr/>
          </p:nvSpPr>
          <p:spPr bwMode="auto">
            <a:xfrm>
              <a:off x="1196" y="2045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23" name="Rectangle 1235"/>
            <p:cNvSpPr>
              <a:spLocks noChangeArrowheads="1"/>
            </p:cNvSpPr>
            <p:nvPr/>
          </p:nvSpPr>
          <p:spPr bwMode="auto">
            <a:xfrm>
              <a:off x="1254" y="2045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24" name="Rectangle 1236"/>
            <p:cNvSpPr>
              <a:spLocks noChangeArrowheads="1"/>
            </p:cNvSpPr>
            <p:nvPr/>
          </p:nvSpPr>
          <p:spPr bwMode="auto">
            <a:xfrm>
              <a:off x="1312" y="2045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25" name="Rectangle 1237"/>
            <p:cNvSpPr>
              <a:spLocks noChangeArrowheads="1"/>
            </p:cNvSpPr>
            <p:nvPr/>
          </p:nvSpPr>
          <p:spPr bwMode="auto">
            <a:xfrm>
              <a:off x="1369" y="2045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26" name="Rectangle 1238"/>
            <p:cNvSpPr>
              <a:spLocks noChangeArrowheads="1"/>
            </p:cNvSpPr>
            <p:nvPr/>
          </p:nvSpPr>
          <p:spPr bwMode="auto">
            <a:xfrm>
              <a:off x="1427" y="2045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27" name="Rectangle 1239"/>
            <p:cNvSpPr>
              <a:spLocks noChangeArrowheads="1"/>
            </p:cNvSpPr>
            <p:nvPr/>
          </p:nvSpPr>
          <p:spPr bwMode="auto">
            <a:xfrm>
              <a:off x="1484" y="2045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28" name="Rectangle 1240"/>
            <p:cNvSpPr>
              <a:spLocks noChangeArrowheads="1"/>
            </p:cNvSpPr>
            <p:nvPr/>
          </p:nvSpPr>
          <p:spPr bwMode="auto">
            <a:xfrm>
              <a:off x="1542" y="2045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29" name="Rectangle 1241"/>
            <p:cNvSpPr>
              <a:spLocks noChangeArrowheads="1"/>
            </p:cNvSpPr>
            <p:nvPr/>
          </p:nvSpPr>
          <p:spPr bwMode="auto">
            <a:xfrm>
              <a:off x="1599" y="2045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30" name="Rectangle 1242"/>
            <p:cNvSpPr>
              <a:spLocks noChangeArrowheads="1"/>
            </p:cNvSpPr>
            <p:nvPr/>
          </p:nvSpPr>
          <p:spPr bwMode="auto">
            <a:xfrm>
              <a:off x="1657" y="2045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31" name="Rectangle 1243"/>
            <p:cNvSpPr>
              <a:spLocks noChangeArrowheads="1"/>
            </p:cNvSpPr>
            <p:nvPr/>
          </p:nvSpPr>
          <p:spPr bwMode="auto">
            <a:xfrm>
              <a:off x="1715" y="2045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32" name="Rectangle 1244"/>
            <p:cNvSpPr>
              <a:spLocks noChangeArrowheads="1"/>
            </p:cNvSpPr>
            <p:nvPr/>
          </p:nvSpPr>
          <p:spPr bwMode="auto">
            <a:xfrm>
              <a:off x="1772" y="2045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33" name="Rectangle 1245"/>
            <p:cNvSpPr>
              <a:spLocks noChangeArrowheads="1"/>
            </p:cNvSpPr>
            <p:nvPr/>
          </p:nvSpPr>
          <p:spPr bwMode="auto">
            <a:xfrm>
              <a:off x="1830" y="2045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34" name="Rectangle 1246"/>
            <p:cNvSpPr>
              <a:spLocks noChangeArrowheads="1"/>
            </p:cNvSpPr>
            <p:nvPr/>
          </p:nvSpPr>
          <p:spPr bwMode="auto">
            <a:xfrm>
              <a:off x="1887" y="2045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35" name="Rectangle 1247"/>
            <p:cNvSpPr>
              <a:spLocks noChangeArrowheads="1"/>
            </p:cNvSpPr>
            <p:nvPr/>
          </p:nvSpPr>
          <p:spPr bwMode="auto">
            <a:xfrm>
              <a:off x="1945" y="2045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36" name="Rectangle 1248"/>
            <p:cNvSpPr>
              <a:spLocks noChangeArrowheads="1"/>
            </p:cNvSpPr>
            <p:nvPr/>
          </p:nvSpPr>
          <p:spPr bwMode="auto">
            <a:xfrm>
              <a:off x="2003" y="2045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37" name="Rectangle 1249"/>
            <p:cNvSpPr>
              <a:spLocks noChangeArrowheads="1"/>
            </p:cNvSpPr>
            <p:nvPr/>
          </p:nvSpPr>
          <p:spPr bwMode="auto">
            <a:xfrm>
              <a:off x="2060" y="2045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38" name="Rectangle 1250"/>
            <p:cNvSpPr>
              <a:spLocks noChangeArrowheads="1"/>
            </p:cNvSpPr>
            <p:nvPr/>
          </p:nvSpPr>
          <p:spPr bwMode="auto">
            <a:xfrm>
              <a:off x="2118" y="2045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39" name="Rectangle 1251"/>
            <p:cNvSpPr>
              <a:spLocks noChangeArrowheads="1"/>
            </p:cNvSpPr>
            <p:nvPr/>
          </p:nvSpPr>
          <p:spPr bwMode="auto">
            <a:xfrm>
              <a:off x="2175" y="2045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40" name="Rectangle 1252"/>
            <p:cNvSpPr>
              <a:spLocks noChangeArrowheads="1"/>
            </p:cNvSpPr>
            <p:nvPr/>
          </p:nvSpPr>
          <p:spPr bwMode="auto">
            <a:xfrm>
              <a:off x="390" y="2102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41" name="Rectangle 1253"/>
            <p:cNvSpPr>
              <a:spLocks noChangeArrowheads="1"/>
            </p:cNvSpPr>
            <p:nvPr/>
          </p:nvSpPr>
          <p:spPr bwMode="auto">
            <a:xfrm>
              <a:off x="448" y="2102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42" name="Rectangle 1254"/>
            <p:cNvSpPr>
              <a:spLocks noChangeArrowheads="1"/>
            </p:cNvSpPr>
            <p:nvPr/>
          </p:nvSpPr>
          <p:spPr bwMode="auto">
            <a:xfrm>
              <a:off x="505" y="2102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43" name="Rectangle 1255"/>
            <p:cNvSpPr>
              <a:spLocks noChangeArrowheads="1"/>
            </p:cNvSpPr>
            <p:nvPr/>
          </p:nvSpPr>
          <p:spPr bwMode="auto">
            <a:xfrm>
              <a:off x="563" y="2102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44" name="Rectangle 1256"/>
            <p:cNvSpPr>
              <a:spLocks noChangeArrowheads="1"/>
            </p:cNvSpPr>
            <p:nvPr/>
          </p:nvSpPr>
          <p:spPr bwMode="auto">
            <a:xfrm>
              <a:off x="620" y="2102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45" name="Rectangle 1257"/>
            <p:cNvSpPr>
              <a:spLocks noChangeArrowheads="1"/>
            </p:cNvSpPr>
            <p:nvPr/>
          </p:nvSpPr>
          <p:spPr bwMode="auto">
            <a:xfrm>
              <a:off x="678" y="2102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46" name="Rectangle 1258"/>
            <p:cNvSpPr>
              <a:spLocks noChangeArrowheads="1"/>
            </p:cNvSpPr>
            <p:nvPr/>
          </p:nvSpPr>
          <p:spPr bwMode="auto">
            <a:xfrm>
              <a:off x="736" y="2102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47" name="Rectangle 1259"/>
            <p:cNvSpPr>
              <a:spLocks noChangeArrowheads="1"/>
            </p:cNvSpPr>
            <p:nvPr/>
          </p:nvSpPr>
          <p:spPr bwMode="auto">
            <a:xfrm>
              <a:off x="793" y="2102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48" name="Rectangle 1260"/>
            <p:cNvSpPr>
              <a:spLocks noChangeArrowheads="1"/>
            </p:cNvSpPr>
            <p:nvPr/>
          </p:nvSpPr>
          <p:spPr bwMode="auto">
            <a:xfrm>
              <a:off x="851" y="2102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49" name="Rectangle 1261"/>
            <p:cNvSpPr>
              <a:spLocks noChangeArrowheads="1"/>
            </p:cNvSpPr>
            <p:nvPr/>
          </p:nvSpPr>
          <p:spPr bwMode="auto">
            <a:xfrm>
              <a:off x="908" y="2102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50" name="Rectangle 1262"/>
            <p:cNvSpPr>
              <a:spLocks noChangeArrowheads="1"/>
            </p:cNvSpPr>
            <p:nvPr/>
          </p:nvSpPr>
          <p:spPr bwMode="auto">
            <a:xfrm>
              <a:off x="966" y="2102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51" name="Rectangle 1263"/>
            <p:cNvSpPr>
              <a:spLocks noChangeArrowheads="1"/>
            </p:cNvSpPr>
            <p:nvPr/>
          </p:nvSpPr>
          <p:spPr bwMode="auto">
            <a:xfrm>
              <a:off x="1024" y="2102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52" name="Rectangle 1264"/>
            <p:cNvSpPr>
              <a:spLocks noChangeArrowheads="1"/>
            </p:cNvSpPr>
            <p:nvPr/>
          </p:nvSpPr>
          <p:spPr bwMode="auto">
            <a:xfrm>
              <a:off x="1081" y="2102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53" name="Rectangle 1265"/>
            <p:cNvSpPr>
              <a:spLocks noChangeArrowheads="1"/>
            </p:cNvSpPr>
            <p:nvPr/>
          </p:nvSpPr>
          <p:spPr bwMode="auto">
            <a:xfrm>
              <a:off x="1139" y="2102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54" name="Rectangle 1266"/>
            <p:cNvSpPr>
              <a:spLocks noChangeArrowheads="1"/>
            </p:cNvSpPr>
            <p:nvPr/>
          </p:nvSpPr>
          <p:spPr bwMode="auto">
            <a:xfrm>
              <a:off x="1196" y="2102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55" name="Rectangle 1267"/>
            <p:cNvSpPr>
              <a:spLocks noChangeArrowheads="1"/>
            </p:cNvSpPr>
            <p:nvPr/>
          </p:nvSpPr>
          <p:spPr bwMode="auto">
            <a:xfrm>
              <a:off x="1254" y="2102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56" name="Rectangle 1268"/>
            <p:cNvSpPr>
              <a:spLocks noChangeArrowheads="1"/>
            </p:cNvSpPr>
            <p:nvPr/>
          </p:nvSpPr>
          <p:spPr bwMode="auto">
            <a:xfrm>
              <a:off x="1312" y="2102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57" name="Rectangle 1269"/>
            <p:cNvSpPr>
              <a:spLocks noChangeArrowheads="1"/>
            </p:cNvSpPr>
            <p:nvPr/>
          </p:nvSpPr>
          <p:spPr bwMode="auto">
            <a:xfrm>
              <a:off x="1369" y="2102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58" name="Rectangle 1270"/>
            <p:cNvSpPr>
              <a:spLocks noChangeArrowheads="1"/>
            </p:cNvSpPr>
            <p:nvPr/>
          </p:nvSpPr>
          <p:spPr bwMode="auto">
            <a:xfrm>
              <a:off x="1427" y="2102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59" name="Rectangle 1271"/>
            <p:cNvSpPr>
              <a:spLocks noChangeArrowheads="1"/>
            </p:cNvSpPr>
            <p:nvPr/>
          </p:nvSpPr>
          <p:spPr bwMode="auto">
            <a:xfrm>
              <a:off x="1484" y="2102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60" name="Rectangle 1272"/>
            <p:cNvSpPr>
              <a:spLocks noChangeArrowheads="1"/>
            </p:cNvSpPr>
            <p:nvPr/>
          </p:nvSpPr>
          <p:spPr bwMode="auto">
            <a:xfrm>
              <a:off x="1542" y="2102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61" name="Rectangle 1273"/>
            <p:cNvSpPr>
              <a:spLocks noChangeArrowheads="1"/>
            </p:cNvSpPr>
            <p:nvPr/>
          </p:nvSpPr>
          <p:spPr bwMode="auto">
            <a:xfrm>
              <a:off x="1599" y="2102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62" name="Rectangle 1274"/>
            <p:cNvSpPr>
              <a:spLocks noChangeArrowheads="1"/>
            </p:cNvSpPr>
            <p:nvPr/>
          </p:nvSpPr>
          <p:spPr bwMode="auto">
            <a:xfrm>
              <a:off x="1657" y="2102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63" name="Rectangle 1275"/>
            <p:cNvSpPr>
              <a:spLocks noChangeArrowheads="1"/>
            </p:cNvSpPr>
            <p:nvPr/>
          </p:nvSpPr>
          <p:spPr bwMode="auto">
            <a:xfrm>
              <a:off x="1715" y="2102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64" name="Rectangle 1276"/>
            <p:cNvSpPr>
              <a:spLocks noChangeArrowheads="1"/>
            </p:cNvSpPr>
            <p:nvPr/>
          </p:nvSpPr>
          <p:spPr bwMode="auto">
            <a:xfrm>
              <a:off x="1772" y="2102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65" name="Rectangle 1277"/>
            <p:cNvSpPr>
              <a:spLocks noChangeArrowheads="1"/>
            </p:cNvSpPr>
            <p:nvPr/>
          </p:nvSpPr>
          <p:spPr bwMode="auto">
            <a:xfrm>
              <a:off x="1830" y="2102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66" name="Rectangle 1278"/>
            <p:cNvSpPr>
              <a:spLocks noChangeArrowheads="1"/>
            </p:cNvSpPr>
            <p:nvPr/>
          </p:nvSpPr>
          <p:spPr bwMode="auto">
            <a:xfrm>
              <a:off x="1887" y="2102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67" name="Rectangle 1279"/>
            <p:cNvSpPr>
              <a:spLocks noChangeArrowheads="1"/>
            </p:cNvSpPr>
            <p:nvPr/>
          </p:nvSpPr>
          <p:spPr bwMode="auto">
            <a:xfrm>
              <a:off x="1945" y="2102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68" name="Rectangle 1280"/>
            <p:cNvSpPr>
              <a:spLocks noChangeArrowheads="1"/>
            </p:cNvSpPr>
            <p:nvPr/>
          </p:nvSpPr>
          <p:spPr bwMode="auto">
            <a:xfrm>
              <a:off x="2003" y="2102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69" name="Rectangle 1281"/>
            <p:cNvSpPr>
              <a:spLocks noChangeArrowheads="1"/>
            </p:cNvSpPr>
            <p:nvPr/>
          </p:nvSpPr>
          <p:spPr bwMode="auto">
            <a:xfrm>
              <a:off x="2060" y="2102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70" name="Rectangle 1282"/>
            <p:cNvSpPr>
              <a:spLocks noChangeArrowheads="1"/>
            </p:cNvSpPr>
            <p:nvPr/>
          </p:nvSpPr>
          <p:spPr bwMode="auto">
            <a:xfrm>
              <a:off x="2118" y="2102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71" name="Rectangle 1283"/>
            <p:cNvSpPr>
              <a:spLocks noChangeArrowheads="1"/>
            </p:cNvSpPr>
            <p:nvPr/>
          </p:nvSpPr>
          <p:spPr bwMode="auto">
            <a:xfrm>
              <a:off x="2175" y="2102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72" name="Rectangle 1284"/>
            <p:cNvSpPr>
              <a:spLocks noChangeArrowheads="1"/>
            </p:cNvSpPr>
            <p:nvPr/>
          </p:nvSpPr>
          <p:spPr bwMode="auto">
            <a:xfrm>
              <a:off x="390" y="2160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73" name="Rectangle 1285"/>
            <p:cNvSpPr>
              <a:spLocks noChangeArrowheads="1"/>
            </p:cNvSpPr>
            <p:nvPr/>
          </p:nvSpPr>
          <p:spPr bwMode="auto">
            <a:xfrm>
              <a:off x="448" y="2160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74" name="Rectangle 1286"/>
            <p:cNvSpPr>
              <a:spLocks noChangeArrowheads="1"/>
            </p:cNvSpPr>
            <p:nvPr/>
          </p:nvSpPr>
          <p:spPr bwMode="auto">
            <a:xfrm>
              <a:off x="505" y="2160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75" name="Rectangle 1287"/>
            <p:cNvSpPr>
              <a:spLocks noChangeArrowheads="1"/>
            </p:cNvSpPr>
            <p:nvPr/>
          </p:nvSpPr>
          <p:spPr bwMode="auto">
            <a:xfrm>
              <a:off x="563" y="2160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76" name="Rectangle 1288"/>
            <p:cNvSpPr>
              <a:spLocks noChangeArrowheads="1"/>
            </p:cNvSpPr>
            <p:nvPr/>
          </p:nvSpPr>
          <p:spPr bwMode="auto">
            <a:xfrm>
              <a:off x="620" y="2160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77" name="Rectangle 1289"/>
            <p:cNvSpPr>
              <a:spLocks noChangeArrowheads="1"/>
            </p:cNvSpPr>
            <p:nvPr/>
          </p:nvSpPr>
          <p:spPr bwMode="auto">
            <a:xfrm>
              <a:off x="678" y="2160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78" name="Rectangle 1290"/>
            <p:cNvSpPr>
              <a:spLocks noChangeArrowheads="1"/>
            </p:cNvSpPr>
            <p:nvPr/>
          </p:nvSpPr>
          <p:spPr bwMode="auto">
            <a:xfrm>
              <a:off x="736" y="2160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79" name="Rectangle 1291"/>
            <p:cNvSpPr>
              <a:spLocks noChangeArrowheads="1"/>
            </p:cNvSpPr>
            <p:nvPr/>
          </p:nvSpPr>
          <p:spPr bwMode="auto">
            <a:xfrm>
              <a:off x="793" y="2160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80" name="Rectangle 1292"/>
            <p:cNvSpPr>
              <a:spLocks noChangeArrowheads="1"/>
            </p:cNvSpPr>
            <p:nvPr/>
          </p:nvSpPr>
          <p:spPr bwMode="auto">
            <a:xfrm>
              <a:off x="851" y="2160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81" name="Rectangle 1293"/>
            <p:cNvSpPr>
              <a:spLocks noChangeArrowheads="1"/>
            </p:cNvSpPr>
            <p:nvPr/>
          </p:nvSpPr>
          <p:spPr bwMode="auto">
            <a:xfrm>
              <a:off x="908" y="2160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82" name="Rectangle 1294"/>
            <p:cNvSpPr>
              <a:spLocks noChangeArrowheads="1"/>
            </p:cNvSpPr>
            <p:nvPr/>
          </p:nvSpPr>
          <p:spPr bwMode="auto">
            <a:xfrm>
              <a:off x="966" y="2160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83" name="Rectangle 1295"/>
            <p:cNvSpPr>
              <a:spLocks noChangeArrowheads="1"/>
            </p:cNvSpPr>
            <p:nvPr/>
          </p:nvSpPr>
          <p:spPr bwMode="auto">
            <a:xfrm>
              <a:off x="1024" y="2160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84" name="Rectangle 1296"/>
            <p:cNvSpPr>
              <a:spLocks noChangeArrowheads="1"/>
            </p:cNvSpPr>
            <p:nvPr/>
          </p:nvSpPr>
          <p:spPr bwMode="auto">
            <a:xfrm>
              <a:off x="1081" y="2160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85" name="Rectangle 1297"/>
            <p:cNvSpPr>
              <a:spLocks noChangeArrowheads="1"/>
            </p:cNvSpPr>
            <p:nvPr/>
          </p:nvSpPr>
          <p:spPr bwMode="auto">
            <a:xfrm>
              <a:off x="1139" y="2160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86" name="Rectangle 1298"/>
            <p:cNvSpPr>
              <a:spLocks noChangeArrowheads="1"/>
            </p:cNvSpPr>
            <p:nvPr/>
          </p:nvSpPr>
          <p:spPr bwMode="auto">
            <a:xfrm>
              <a:off x="1196" y="2160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87" name="Rectangle 1299"/>
            <p:cNvSpPr>
              <a:spLocks noChangeArrowheads="1"/>
            </p:cNvSpPr>
            <p:nvPr/>
          </p:nvSpPr>
          <p:spPr bwMode="auto">
            <a:xfrm>
              <a:off x="1254" y="2160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88" name="Rectangle 1300"/>
            <p:cNvSpPr>
              <a:spLocks noChangeArrowheads="1"/>
            </p:cNvSpPr>
            <p:nvPr/>
          </p:nvSpPr>
          <p:spPr bwMode="auto">
            <a:xfrm>
              <a:off x="1312" y="2160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89" name="Rectangle 1301"/>
            <p:cNvSpPr>
              <a:spLocks noChangeArrowheads="1"/>
            </p:cNvSpPr>
            <p:nvPr/>
          </p:nvSpPr>
          <p:spPr bwMode="auto">
            <a:xfrm>
              <a:off x="1369" y="2160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90" name="Rectangle 1302"/>
            <p:cNvSpPr>
              <a:spLocks noChangeArrowheads="1"/>
            </p:cNvSpPr>
            <p:nvPr/>
          </p:nvSpPr>
          <p:spPr bwMode="auto">
            <a:xfrm>
              <a:off x="1427" y="2160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91" name="Rectangle 1303"/>
            <p:cNvSpPr>
              <a:spLocks noChangeArrowheads="1"/>
            </p:cNvSpPr>
            <p:nvPr/>
          </p:nvSpPr>
          <p:spPr bwMode="auto">
            <a:xfrm>
              <a:off x="1484" y="2160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92" name="Rectangle 1304"/>
            <p:cNvSpPr>
              <a:spLocks noChangeArrowheads="1"/>
            </p:cNvSpPr>
            <p:nvPr/>
          </p:nvSpPr>
          <p:spPr bwMode="auto">
            <a:xfrm>
              <a:off x="1542" y="2160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93" name="Rectangle 1305"/>
            <p:cNvSpPr>
              <a:spLocks noChangeArrowheads="1"/>
            </p:cNvSpPr>
            <p:nvPr/>
          </p:nvSpPr>
          <p:spPr bwMode="auto">
            <a:xfrm>
              <a:off x="1599" y="2160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94" name="Rectangle 1306"/>
            <p:cNvSpPr>
              <a:spLocks noChangeArrowheads="1"/>
            </p:cNvSpPr>
            <p:nvPr/>
          </p:nvSpPr>
          <p:spPr bwMode="auto">
            <a:xfrm>
              <a:off x="1657" y="2160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95" name="Rectangle 1307"/>
            <p:cNvSpPr>
              <a:spLocks noChangeArrowheads="1"/>
            </p:cNvSpPr>
            <p:nvPr/>
          </p:nvSpPr>
          <p:spPr bwMode="auto">
            <a:xfrm>
              <a:off x="1715" y="2160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96" name="Rectangle 1308"/>
            <p:cNvSpPr>
              <a:spLocks noChangeArrowheads="1"/>
            </p:cNvSpPr>
            <p:nvPr/>
          </p:nvSpPr>
          <p:spPr bwMode="auto">
            <a:xfrm>
              <a:off x="1772" y="2160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97" name="Rectangle 1309"/>
            <p:cNvSpPr>
              <a:spLocks noChangeArrowheads="1"/>
            </p:cNvSpPr>
            <p:nvPr/>
          </p:nvSpPr>
          <p:spPr bwMode="auto">
            <a:xfrm>
              <a:off x="1830" y="2160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98" name="Rectangle 1310"/>
            <p:cNvSpPr>
              <a:spLocks noChangeArrowheads="1"/>
            </p:cNvSpPr>
            <p:nvPr/>
          </p:nvSpPr>
          <p:spPr bwMode="auto">
            <a:xfrm>
              <a:off x="1887" y="2160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599" name="Rectangle 1311"/>
            <p:cNvSpPr>
              <a:spLocks noChangeArrowheads="1"/>
            </p:cNvSpPr>
            <p:nvPr/>
          </p:nvSpPr>
          <p:spPr bwMode="auto">
            <a:xfrm>
              <a:off x="1945" y="2160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00" name="Rectangle 1312"/>
            <p:cNvSpPr>
              <a:spLocks noChangeArrowheads="1"/>
            </p:cNvSpPr>
            <p:nvPr/>
          </p:nvSpPr>
          <p:spPr bwMode="auto">
            <a:xfrm>
              <a:off x="2003" y="2160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01" name="Rectangle 1313"/>
            <p:cNvSpPr>
              <a:spLocks noChangeArrowheads="1"/>
            </p:cNvSpPr>
            <p:nvPr/>
          </p:nvSpPr>
          <p:spPr bwMode="auto">
            <a:xfrm>
              <a:off x="2060" y="2160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02" name="Rectangle 1314"/>
            <p:cNvSpPr>
              <a:spLocks noChangeArrowheads="1"/>
            </p:cNvSpPr>
            <p:nvPr/>
          </p:nvSpPr>
          <p:spPr bwMode="auto">
            <a:xfrm>
              <a:off x="2118" y="2160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03" name="Rectangle 1315"/>
            <p:cNvSpPr>
              <a:spLocks noChangeArrowheads="1"/>
            </p:cNvSpPr>
            <p:nvPr/>
          </p:nvSpPr>
          <p:spPr bwMode="auto">
            <a:xfrm>
              <a:off x="2175" y="2160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04" name="Rectangle 1316"/>
            <p:cNvSpPr>
              <a:spLocks noChangeArrowheads="1"/>
            </p:cNvSpPr>
            <p:nvPr/>
          </p:nvSpPr>
          <p:spPr bwMode="auto">
            <a:xfrm>
              <a:off x="390" y="221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05" name="Rectangle 1317"/>
            <p:cNvSpPr>
              <a:spLocks noChangeArrowheads="1"/>
            </p:cNvSpPr>
            <p:nvPr/>
          </p:nvSpPr>
          <p:spPr bwMode="auto">
            <a:xfrm>
              <a:off x="448" y="2217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06" name="Rectangle 1318"/>
            <p:cNvSpPr>
              <a:spLocks noChangeArrowheads="1"/>
            </p:cNvSpPr>
            <p:nvPr/>
          </p:nvSpPr>
          <p:spPr bwMode="auto">
            <a:xfrm>
              <a:off x="505" y="221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07" name="Rectangle 1319"/>
            <p:cNvSpPr>
              <a:spLocks noChangeArrowheads="1"/>
            </p:cNvSpPr>
            <p:nvPr/>
          </p:nvSpPr>
          <p:spPr bwMode="auto">
            <a:xfrm>
              <a:off x="563" y="2217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08" name="Rectangle 1320"/>
            <p:cNvSpPr>
              <a:spLocks noChangeArrowheads="1"/>
            </p:cNvSpPr>
            <p:nvPr/>
          </p:nvSpPr>
          <p:spPr bwMode="auto">
            <a:xfrm>
              <a:off x="620" y="221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09" name="Rectangle 1321"/>
            <p:cNvSpPr>
              <a:spLocks noChangeArrowheads="1"/>
            </p:cNvSpPr>
            <p:nvPr/>
          </p:nvSpPr>
          <p:spPr bwMode="auto">
            <a:xfrm>
              <a:off x="678" y="221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10" name="Rectangle 1322"/>
            <p:cNvSpPr>
              <a:spLocks noChangeArrowheads="1"/>
            </p:cNvSpPr>
            <p:nvPr/>
          </p:nvSpPr>
          <p:spPr bwMode="auto">
            <a:xfrm>
              <a:off x="736" y="2217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11" name="Rectangle 1323"/>
            <p:cNvSpPr>
              <a:spLocks noChangeArrowheads="1"/>
            </p:cNvSpPr>
            <p:nvPr/>
          </p:nvSpPr>
          <p:spPr bwMode="auto">
            <a:xfrm>
              <a:off x="793" y="221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12" name="Rectangle 1324"/>
            <p:cNvSpPr>
              <a:spLocks noChangeArrowheads="1"/>
            </p:cNvSpPr>
            <p:nvPr/>
          </p:nvSpPr>
          <p:spPr bwMode="auto">
            <a:xfrm>
              <a:off x="851" y="2217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13" name="Rectangle 1325"/>
            <p:cNvSpPr>
              <a:spLocks noChangeArrowheads="1"/>
            </p:cNvSpPr>
            <p:nvPr/>
          </p:nvSpPr>
          <p:spPr bwMode="auto">
            <a:xfrm>
              <a:off x="908" y="221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14" name="Rectangle 1326"/>
            <p:cNvSpPr>
              <a:spLocks noChangeArrowheads="1"/>
            </p:cNvSpPr>
            <p:nvPr/>
          </p:nvSpPr>
          <p:spPr bwMode="auto">
            <a:xfrm>
              <a:off x="966" y="221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15" name="Rectangle 1327"/>
            <p:cNvSpPr>
              <a:spLocks noChangeArrowheads="1"/>
            </p:cNvSpPr>
            <p:nvPr/>
          </p:nvSpPr>
          <p:spPr bwMode="auto">
            <a:xfrm>
              <a:off x="1024" y="2217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16" name="Rectangle 1328"/>
            <p:cNvSpPr>
              <a:spLocks noChangeArrowheads="1"/>
            </p:cNvSpPr>
            <p:nvPr/>
          </p:nvSpPr>
          <p:spPr bwMode="auto">
            <a:xfrm>
              <a:off x="1081" y="221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17" name="Rectangle 1329"/>
            <p:cNvSpPr>
              <a:spLocks noChangeArrowheads="1"/>
            </p:cNvSpPr>
            <p:nvPr/>
          </p:nvSpPr>
          <p:spPr bwMode="auto">
            <a:xfrm>
              <a:off x="1139" y="2217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18" name="Rectangle 1330"/>
            <p:cNvSpPr>
              <a:spLocks noChangeArrowheads="1"/>
            </p:cNvSpPr>
            <p:nvPr/>
          </p:nvSpPr>
          <p:spPr bwMode="auto">
            <a:xfrm>
              <a:off x="1196" y="221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19" name="Rectangle 1331"/>
            <p:cNvSpPr>
              <a:spLocks noChangeArrowheads="1"/>
            </p:cNvSpPr>
            <p:nvPr/>
          </p:nvSpPr>
          <p:spPr bwMode="auto">
            <a:xfrm>
              <a:off x="1254" y="221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20" name="Rectangle 1332"/>
            <p:cNvSpPr>
              <a:spLocks noChangeArrowheads="1"/>
            </p:cNvSpPr>
            <p:nvPr/>
          </p:nvSpPr>
          <p:spPr bwMode="auto">
            <a:xfrm>
              <a:off x="1312" y="2217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21" name="Rectangle 1333"/>
            <p:cNvSpPr>
              <a:spLocks noChangeArrowheads="1"/>
            </p:cNvSpPr>
            <p:nvPr/>
          </p:nvSpPr>
          <p:spPr bwMode="auto">
            <a:xfrm>
              <a:off x="1369" y="221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22" name="Rectangle 1334"/>
            <p:cNvSpPr>
              <a:spLocks noChangeArrowheads="1"/>
            </p:cNvSpPr>
            <p:nvPr/>
          </p:nvSpPr>
          <p:spPr bwMode="auto">
            <a:xfrm>
              <a:off x="1427" y="2217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23" name="Rectangle 1335"/>
            <p:cNvSpPr>
              <a:spLocks noChangeArrowheads="1"/>
            </p:cNvSpPr>
            <p:nvPr/>
          </p:nvSpPr>
          <p:spPr bwMode="auto">
            <a:xfrm>
              <a:off x="1484" y="221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24" name="Rectangle 1336"/>
            <p:cNvSpPr>
              <a:spLocks noChangeArrowheads="1"/>
            </p:cNvSpPr>
            <p:nvPr/>
          </p:nvSpPr>
          <p:spPr bwMode="auto">
            <a:xfrm>
              <a:off x="1542" y="2217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25" name="Rectangle 1337"/>
            <p:cNvSpPr>
              <a:spLocks noChangeArrowheads="1"/>
            </p:cNvSpPr>
            <p:nvPr/>
          </p:nvSpPr>
          <p:spPr bwMode="auto">
            <a:xfrm>
              <a:off x="1599" y="221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26" name="Rectangle 1338"/>
            <p:cNvSpPr>
              <a:spLocks noChangeArrowheads="1"/>
            </p:cNvSpPr>
            <p:nvPr/>
          </p:nvSpPr>
          <p:spPr bwMode="auto">
            <a:xfrm>
              <a:off x="1657" y="221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27" name="Rectangle 1339"/>
            <p:cNvSpPr>
              <a:spLocks noChangeArrowheads="1"/>
            </p:cNvSpPr>
            <p:nvPr/>
          </p:nvSpPr>
          <p:spPr bwMode="auto">
            <a:xfrm>
              <a:off x="1715" y="2217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28" name="Rectangle 1340"/>
            <p:cNvSpPr>
              <a:spLocks noChangeArrowheads="1"/>
            </p:cNvSpPr>
            <p:nvPr/>
          </p:nvSpPr>
          <p:spPr bwMode="auto">
            <a:xfrm>
              <a:off x="1772" y="221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29" name="Rectangle 1341"/>
            <p:cNvSpPr>
              <a:spLocks noChangeArrowheads="1"/>
            </p:cNvSpPr>
            <p:nvPr/>
          </p:nvSpPr>
          <p:spPr bwMode="auto">
            <a:xfrm>
              <a:off x="1830" y="2217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30" name="Rectangle 1342"/>
            <p:cNvSpPr>
              <a:spLocks noChangeArrowheads="1"/>
            </p:cNvSpPr>
            <p:nvPr/>
          </p:nvSpPr>
          <p:spPr bwMode="auto">
            <a:xfrm>
              <a:off x="1887" y="221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31" name="Rectangle 1343"/>
            <p:cNvSpPr>
              <a:spLocks noChangeArrowheads="1"/>
            </p:cNvSpPr>
            <p:nvPr/>
          </p:nvSpPr>
          <p:spPr bwMode="auto">
            <a:xfrm>
              <a:off x="1945" y="221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32" name="Rectangle 1344"/>
            <p:cNvSpPr>
              <a:spLocks noChangeArrowheads="1"/>
            </p:cNvSpPr>
            <p:nvPr/>
          </p:nvSpPr>
          <p:spPr bwMode="auto">
            <a:xfrm>
              <a:off x="2003" y="2217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33" name="Rectangle 1345"/>
            <p:cNvSpPr>
              <a:spLocks noChangeArrowheads="1"/>
            </p:cNvSpPr>
            <p:nvPr/>
          </p:nvSpPr>
          <p:spPr bwMode="auto">
            <a:xfrm>
              <a:off x="2060" y="221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34" name="Rectangle 1346"/>
            <p:cNvSpPr>
              <a:spLocks noChangeArrowheads="1"/>
            </p:cNvSpPr>
            <p:nvPr/>
          </p:nvSpPr>
          <p:spPr bwMode="auto">
            <a:xfrm>
              <a:off x="2118" y="2217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35" name="Rectangle 1347"/>
            <p:cNvSpPr>
              <a:spLocks noChangeArrowheads="1"/>
            </p:cNvSpPr>
            <p:nvPr/>
          </p:nvSpPr>
          <p:spPr bwMode="auto">
            <a:xfrm>
              <a:off x="2175" y="2217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36" name="Rectangle 1348"/>
            <p:cNvSpPr>
              <a:spLocks noChangeArrowheads="1"/>
            </p:cNvSpPr>
            <p:nvPr/>
          </p:nvSpPr>
          <p:spPr bwMode="auto">
            <a:xfrm>
              <a:off x="390" y="227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37" name="Rectangle 1349"/>
            <p:cNvSpPr>
              <a:spLocks noChangeArrowheads="1"/>
            </p:cNvSpPr>
            <p:nvPr/>
          </p:nvSpPr>
          <p:spPr bwMode="auto">
            <a:xfrm>
              <a:off x="448" y="227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38" name="Rectangle 1350"/>
            <p:cNvSpPr>
              <a:spLocks noChangeArrowheads="1"/>
            </p:cNvSpPr>
            <p:nvPr/>
          </p:nvSpPr>
          <p:spPr bwMode="auto">
            <a:xfrm>
              <a:off x="505" y="227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39" name="Rectangle 1351"/>
            <p:cNvSpPr>
              <a:spLocks noChangeArrowheads="1"/>
            </p:cNvSpPr>
            <p:nvPr/>
          </p:nvSpPr>
          <p:spPr bwMode="auto">
            <a:xfrm>
              <a:off x="563" y="227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40" name="Rectangle 1352"/>
            <p:cNvSpPr>
              <a:spLocks noChangeArrowheads="1"/>
            </p:cNvSpPr>
            <p:nvPr/>
          </p:nvSpPr>
          <p:spPr bwMode="auto">
            <a:xfrm>
              <a:off x="620" y="227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41" name="Rectangle 1353"/>
            <p:cNvSpPr>
              <a:spLocks noChangeArrowheads="1"/>
            </p:cNvSpPr>
            <p:nvPr/>
          </p:nvSpPr>
          <p:spPr bwMode="auto">
            <a:xfrm>
              <a:off x="678" y="227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42" name="Rectangle 1354"/>
            <p:cNvSpPr>
              <a:spLocks noChangeArrowheads="1"/>
            </p:cNvSpPr>
            <p:nvPr/>
          </p:nvSpPr>
          <p:spPr bwMode="auto">
            <a:xfrm>
              <a:off x="736" y="227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43" name="Rectangle 1355"/>
            <p:cNvSpPr>
              <a:spLocks noChangeArrowheads="1"/>
            </p:cNvSpPr>
            <p:nvPr/>
          </p:nvSpPr>
          <p:spPr bwMode="auto">
            <a:xfrm>
              <a:off x="793" y="227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44" name="Rectangle 1356"/>
            <p:cNvSpPr>
              <a:spLocks noChangeArrowheads="1"/>
            </p:cNvSpPr>
            <p:nvPr/>
          </p:nvSpPr>
          <p:spPr bwMode="auto">
            <a:xfrm>
              <a:off x="851" y="227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45" name="Rectangle 1357"/>
            <p:cNvSpPr>
              <a:spLocks noChangeArrowheads="1"/>
            </p:cNvSpPr>
            <p:nvPr/>
          </p:nvSpPr>
          <p:spPr bwMode="auto">
            <a:xfrm>
              <a:off x="908" y="227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46" name="Rectangle 1358"/>
            <p:cNvSpPr>
              <a:spLocks noChangeArrowheads="1"/>
            </p:cNvSpPr>
            <p:nvPr/>
          </p:nvSpPr>
          <p:spPr bwMode="auto">
            <a:xfrm>
              <a:off x="966" y="227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47" name="Rectangle 1359"/>
            <p:cNvSpPr>
              <a:spLocks noChangeArrowheads="1"/>
            </p:cNvSpPr>
            <p:nvPr/>
          </p:nvSpPr>
          <p:spPr bwMode="auto">
            <a:xfrm>
              <a:off x="1024" y="227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48" name="Rectangle 1360"/>
            <p:cNvSpPr>
              <a:spLocks noChangeArrowheads="1"/>
            </p:cNvSpPr>
            <p:nvPr/>
          </p:nvSpPr>
          <p:spPr bwMode="auto">
            <a:xfrm>
              <a:off x="1081" y="227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49" name="Rectangle 1361"/>
            <p:cNvSpPr>
              <a:spLocks noChangeArrowheads="1"/>
            </p:cNvSpPr>
            <p:nvPr/>
          </p:nvSpPr>
          <p:spPr bwMode="auto">
            <a:xfrm>
              <a:off x="1139" y="227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50" name="Rectangle 1362"/>
            <p:cNvSpPr>
              <a:spLocks noChangeArrowheads="1"/>
            </p:cNvSpPr>
            <p:nvPr/>
          </p:nvSpPr>
          <p:spPr bwMode="auto">
            <a:xfrm>
              <a:off x="1196" y="227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51" name="Rectangle 1363"/>
            <p:cNvSpPr>
              <a:spLocks noChangeArrowheads="1"/>
            </p:cNvSpPr>
            <p:nvPr/>
          </p:nvSpPr>
          <p:spPr bwMode="auto">
            <a:xfrm>
              <a:off x="1254" y="227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52" name="Rectangle 1364"/>
            <p:cNvSpPr>
              <a:spLocks noChangeArrowheads="1"/>
            </p:cNvSpPr>
            <p:nvPr/>
          </p:nvSpPr>
          <p:spPr bwMode="auto">
            <a:xfrm>
              <a:off x="1312" y="227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53" name="Rectangle 1365"/>
            <p:cNvSpPr>
              <a:spLocks noChangeArrowheads="1"/>
            </p:cNvSpPr>
            <p:nvPr/>
          </p:nvSpPr>
          <p:spPr bwMode="auto">
            <a:xfrm>
              <a:off x="1369" y="227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54" name="Rectangle 1366"/>
            <p:cNvSpPr>
              <a:spLocks noChangeArrowheads="1"/>
            </p:cNvSpPr>
            <p:nvPr/>
          </p:nvSpPr>
          <p:spPr bwMode="auto">
            <a:xfrm>
              <a:off x="1427" y="227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55" name="Rectangle 1367"/>
            <p:cNvSpPr>
              <a:spLocks noChangeArrowheads="1"/>
            </p:cNvSpPr>
            <p:nvPr/>
          </p:nvSpPr>
          <p:spPr bwMode="auto">
            <a:xfrm>
              <a:off x="1484" y="227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56" name="Rectangle 1368"/>
            <p:cNvSpPr>
              <a:spLocks noChangeArrowheads="1"/>
            </p:cNvSpPr>
            <p:nvPr/>
          </p:nvSpPr>
          <p:spPr bwMode="auto">
            <a:xfrm>
              <a:off x="1542" y="227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57" name="Rectangle 1369"/>
            <p:cNvSpPr>
              <a:spLocks noChangeArrowheads="1"/>
            </p:cNvSpPr>
            <p:nvPr/>
          </p:nvSpPr>
          <p:spPr bwMode="auto">
            <a:xfrm>
              <a:off x="1599" y="227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58" name="Rectangle 1370"/>
            <p:cNvSpPr>
              <a:spLocks noChangeArrowheads="1"/>
            </p:cNvSpPr>
            <p:nvPr/>
          </p:nvSpPr>
          <p:spPr bwMode="auto">
            <a:xfrm>
              <a:off x="1657" y="227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59" name="Rectangle 1371"/>
            <p:cNvSpPr>
              <a:spLocks noChangeArrowheads="1"/>
            </p:cNvSpPr>
            <p:nvPr/>
          </p:nvSpPr>
          <p:spPr bwMode="auto">
            <a:xfrm>
              <a:off x="1715" y="227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60" name="Rectangle 1372"/>
            <p:cNvSpPr>
              <a:spLocks noChangeArrowheads="1"/>
            </p:cNvSpPr>
            <p:nvPr/>
          </p:nvSpPr>
          <p:spPr bwMode="auto">
            <a:xfrm>
              <a:off x="1772" y="227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61" name="Rectangle 1373"/>
            <p:cNvSpPr>
              <a:spLocks noChangeArrowheads="1"/>
            </p:cNvSpPr>
            <p:nvPr/>
          </p:nvSpPr>
          <p:spPr bwMode="auto">
            <a:xfrm>
              <a:off x="1830" y="227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62" name="Rectangle 1374"/>
            <p:cNvSpPr>
              <a:spLocks noChangeArrowheads="1"/>
            </p:cNvSpPr>
            <p:nvPr/>
          </p:nvSpPr>
          <p:spPr bwMode="auto">
            <a:xfrm>
              <a:off x="1887" y="227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63" name="Rectangle 1375"/>
            <p:cNvSpPr>
              <a:spLocks noChangeArrowheads="1"/>
            </p:cNvSpPr>
            <p:nvPr/>
          </p:nvSpPr>
          <p:spPr bwMode="auto">
            <a:xfrm>
              <a:off x="1945" y="227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64" name="Rectangle 1376"/>
            <p:cNvSpPr>
              <a:spLocks noChangeArrowheads="1"/>
            </p:cNvSpPr>
            <p:nvPr/>
          </p:nvSpPr>
          <p:spPr bwMode="auto">
            <a:xfrm>
              <a:off x="2003" y="227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65" name="Rectangle 1377"/>
            <p:cNvSpPr>
              <a:spLocks noChangeArrowheads="1"/>
            </p:cNvSpPr>
            <p:nvPr/>
          </p:nvSpPr>
          <p:spPr bwMode="auto">
            <a:xfrm>
              <a:off x="2060" y="227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66" name="Rectangle 1378"/>
            <p:cNvSpPr>
              <a:spLocks noChangeArrowheads="1"/>
            </p:cNvSpPr>
            <p:nvPr/>
          </p:nvSpPr>
          <p:spPr bwMode="auto">
            <a:xfrm>
              <a:off x="2118" y="227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67" name="Rectangle 1379"/>
            <p:cNvSpPr>
              <a:spLocks noChangeArrowheads="1"/>
            </p:cNvSpPr>
            <p:nvPr/>
          </p:nvSpPr>
          <p:spPr bwMode="auto">
            <a:xfrm>
              <a:off x="2175" y="227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68" name="Rectangle 1380"/>
            <p:cNvSpPr>
              <a:spLocks noChangeArrowheads="1"/>
            </p:cNvSpPr>
            <p:nvPr/>
          </p:nvSpPr>
          <p:spPr bwMode="auto">
            <a:xfrm>
              <a:off x="390" y="2333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69" name="Rectangle 1381"/>
            <p:cNvSpPr>
              <a:spLocks noChangeArrowheads="1"/>
            </p:cNvSpPr>
            <p:nvPr/>
          </p:nvSpPr>
          <p:spPr bwMode="auto">
            <a:xfrm>
              <a:off x="448" y="2333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70" name="Rectangle 1382"/>
            <p:cNvSpPr>
              <a:spLocks noChangeArrowheads="1"/>
            </p:cNvSpPr>
            <p:nvPr/>
          </p:nvSpPr>
          <p:spPr bwMode="auto">
            <a:xfrm>
              <a:off x="505" y="2333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71" name="Rectangle 1383"/>
            <p:cNvSpPr>
              <a:spLocks noChangeArrowheads="1"/>
            </p:cNvSpPr>
            <p:nvPr/>
          </p:nvSpPr>
          <p:spPr bwMode="auto">
            <a:xfrm>
              <a:off x="563" y="2333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72" name="Rectangle 1384"/>
            <p:cNvSpPr>
              <a:spLocks noChangeArrowheads="1"/>
            </p:cNvSpPr>
            <p:nvPr/>
          </p:nvSpPr>
          <p:spPr bwMode="auto">
            <a:xfrm>
              <a:off x="620" y="2333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73" name="Rectangle 1385"/>
            <p:cNvSpPr>
              <a:spLocks noChangeArrowheads="1"/>
            </p:cNvSpPr>
            <p:nvPr/>
          </p:nvSpPr>
          <p:spPr bwMode="auto">
            <a:xfrm>
              <a:off x="678" y="2333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74" name="Rectangle 1386"/>
            <p:cNvSpPr>
              <a:spLocks noChangeArrowheads="1"/>
            </p:cNvSpPr>
            <p:nvPr/>
          </p:nvSpPr>
          <p:spPr bwMode="auto">
            <a:xfrm>
              <a:off x="736" y="2333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75" name="Rectangle 1387"/>
            <p:cNvSpPr>
              <a:spLocks noChangeArrowheads="1"/>
            </p:cNvSpPr>
            <p:nvPr/>
          </p:nvSpPr>
          <p:spPr bwMode="auto">
            <a:xfrm>
              <a:off x="793" y="2333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76" name="Rectangle 1388"/>
            <p:cNvSpPr>
              <a:spLocks noChangeArrowheads="1"/>
            </p:cNvSpPr>
            <p:nvPr/>
          </p:nvSpPr>
          <p:spPr bwMode="auto">
            <a:xfrm>
              <a:off x="851" y="2333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77" name="Rectangle 1389"/>
            <p:cNvSpPr>
              <a:spLocks noChangeArrowheads="1"/>
            </p:cNvSpPr>
            <p:nvPr/>
          </p:nvSpPr>
          <p:spPr bwMode="auto">
            <a:xfrm>
              <a:off x="908" y="2333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78" name="Rectangle 1390"/>
            <p:cNvSpPr>
              <a:spLocks noChangeArrowheads="1"/>
            </p:cNvSpPr>
            <p:nvPr/>
          </p:nvSpPr>
          <p:spPr bwMode="auto">
            <a:xfrm>
              <a:off x="966" y="2333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79" name="Rectangle 1391"/>
            <p:cNvSpPr>
              <a:spLocks noChangeArrowheads="1"/>
            </p:cNvSpPr>
            <p:nvPr/>
          </p:nvSpPr>
          <p:spPr bwMode="auto">
            <a:xfrm>
              <a:off x="1024" y="2333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80" name="Rectangle 1392"/>
            <p:cNvSpPr>
              <a:spLocks noChangeArrowheads="1"/>
            </p:cNvSpPr>
            <p:nvPr/>
          </p:nvSpPr>
          <p:spPr bwMode="auto">
            <a:xfrm>
              <a:off x="1081" y="2333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81" name="Rectangle 1393"/>
            <p:cNvSpPr>
              <a:spLocks noChangeArrowheads="1"/>
            </p:cNvSpPr>
            <p:nvPr/>
          </p:nvSpPr>
          <p:spPr bwMode="auto">
            <a:xfrm>
              <a:off x="1139" y="2333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82" name="Rectangle 1394"/>
            <p:cNvSpPr>
              <a:spLocks noChangeArrowheads="1"/>
            </p:cNvSpPr>
            <p:nvPr/>
          </p:nvSpPr>
          <p:spPr bwMode="auto">
            <a:xfrm>
              <a:off x="1196" y="2333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83" name="Rectangle 1395"/>
            <p:cNvSpPr>
              <a:spLocks noChangeArrowheads="1"/>
            </p:cNvSpPr>
            <p:nvPr/>
          </p:nvSpPr>
          <p:spPr bwMode="auto">
            <a:xfrm>
              <a:off x="1254" y="2333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84" name="Rectangle 1396"/>
            <p:cNvSpPr>
              <a:spLocks noChangeArrowheads="1"/>
            </p:cNvSpPr>
            <p:nvPr/>
          </p:nvSpPr>
          <p:spPr bwMode="auto">
            <a:xfrm>
              <a:off x="1312" y="2333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85" name="Rectangle 1397"/>
            <p:cNvSpPr>
              <a:spLocks noChangeArrowheads="1"/>
            </p:cNvSpPr>
            <p:nvPr/>
          </p:nvSpPr>
          <p:spPr bwMode="auto">
            <a:xfrm>
              <a:off x="1369" y="2333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86" name="Rectangle 1398"/>
            <p:cNvSpPr>
              <a:spLocks noChangeArrowheads="1"/>
            </p:cNvSpPr>
            <p:nvPr/>
          </p:nvSpPr>
          <p:spPr bwMode="auto">
            <a:xfrm>
              <a:off x="1427" y="2333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87" name="Rectangle 1399"/>
            <p:cNvSpPr>
              <a:spLocks noChangeArrowheads="1"/>
            </p:cNvSpPr>
            <p:nvPr/>
          </p:nvSpPr>
          <p:spPr bwMode="auto">
            <a:xfrm>
              <a:off x="1484" y="2333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88" name="Rectangle 1400"/>
            <p:cNvSpPr>
              <a:spLocks noChangeArrowheads="1"/>
            </p:cNvSpPr>
            <p:nvPr/>
          </p:nvSpPr>
          <p:spPr bwMode="auto">
            <a:xfrm>
              <a:off x="1542" y="2333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89" name="Rectangle 1401"/>
            <p:cNvSpPr>
              <a:spLocks noChangeArrowheads="1"/>
            </p:cNvSpPr>
            <p:nvPr/>
          </p:nvSpPr>
          <p:spPr bwMode="auto">
            <a:xfrm>
              <a:off x="1599" y="2333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90" name="Rectangle 1402"/>
            <p:cNvSpPr>
              <a:spLocks noChangeArrowheads="1"/>
            </p:cNvSpPr>
            <p:nvPr/>
          </p:nvSpPr>
          <p:spPr bwMode="auto">
            <a:xfrm>
              <a:off x="1657" y="2333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91" name="Rectangle 1403"/>
            <p:cNvSpPr>
              <a:spLocks noChangeArrowheads="1"/>
            </p:cNvSpPr>
            <p:nvPr/>
          </p:nvSpPr>
          <p:spPr bwMode="auto">
            <a:xfrm>
              <a:off x="1715" y="2333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92" name="Rectangle 1404"/>
            <p:cNvSpPr>
              <a:spLocks noChangeArrowheads="1"/>
            </p:cNvSpPr>
            <p:nvPr/>
          </p:nvSpPr>
          <p:spPr bwMode="auto">
            <a:xfrm>
              <a:off x="1772" y="2333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93" name="Rectangle 1405"/>
            <p:cNvSpPr>
              <a:spLocks noChangeArrowheads="1"/>
            </p:cNvSpPr>
            <p:nvPr/>
          </p:nvSpPr>
          <p:spPr bwMode="auto">
            <a:xfrm>
              <a:off x="1830" y="2333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94" name="Rectangle 1406"/>
            <p:cNvSpPr>
              <a:spLocks noChangeArrowheads="1"/>
            </p:cNvSpPr>
            <p:nvPr/>
          </p:nvSpPr>
          <p:spPr bwMode="auto">
            <a:xfrm>
              <a:off x="1887" y="2333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95" name="Rectangle 1407"/>
            <p:cNvSpPr>
              <a:spLocks noChangeArrowheads="1"/>
            </p:cNvSpPr>
            <p:nvPr/>
          </p:nvSpPr>
          <p:spPr bwMode="auto">
            <a:xfrm>
              <a:off x="1945" y="2333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96" name="Rectangle 1408"/>
            <p:cNvSpPr>
              <a:spLocks noChangeArrowheads="1"/>
            </p:cNvSpPr>
            <p:nvPr/>
          </p:nvSpPr>
          <p:spPr bwMode="auto">
            <a:xfrm>
              <a:off x="2003" y="2333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97" name="Rectangle 1409"/>
            <p:cNvSpPr>
              <a:spLocks noChangeArrowheads="1"/>
            </p:cNvSpPr>
            <p:nvPr/>
          </p:nvSpPr>
          <p:spPr bwMode="auto">
            <a:xfrm>
              <a:off x="2060" y="2333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98" name="Rectangle 1410"/>
            <p:cNvSpPr>
              <a:spLocks noChangeArrowheads="1"/>
            </p:cNvSpPr>
            <p:nvPr/>
          </p:nvSpPr>
          <p:spPr bwMode="auto">
            <a:xfrm>
              <a:off x="2118" y="2333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699" name="Rectangle 1411"/>
            <p:cNvSpPr>
              <a:spLocks noChangeArrowheads="1"/>
            </p:cNvSpPr>
            <p:nvPr/>
          </p:nvSpPr>
          <p:spPr bwMode="auto">
            <a:xfrm>
              <a:off x="2175" y="2333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00" name="Rectangle 1412"/>
            <p:cNvSpPr>
              <a:spLocks noChangeArrowheads="1"/>
            </p:cNvSpPr>
            <p:nvPr/>
          </p:nvSpPr>
          <p:spPr bwMode="auto">
            <a:xfrm>
              <a:off x="390" y="2390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01" name="Rectangle 1413"/>
            <p:cNvSpPr>
              <a:spLocks noChangeArrowheads="1"/>
            </p:cNvSpPr>
            <p:nvPr/>
          </p:nvSpPr>
          <p:spPr bwMode="auto">
            <a:xfrm>
              <a:off x="448" y="2390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02" name="Rectangle 1414"/>
            <p:cNvSpPr>
              <a:spLocks noChangeArrowheads="1"/>
            </p:cNvSpPr>
            <p:nvPr/>
          </p:nvSpPr>
          <p:spPr bwMode="auto">
            <a:xfrm>
              <a:off x="505" y="2390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03" name="Rectangle 1415"/>
            <p:cNvSpPr>
              <a:spLocks noChangeArrowheads="1"/>
            </p:cNvSpPr>
            <p:nvPr/>
          </p:nvSpPr>
          <p:spPr bwMode="auto">
            <a:xfrm>
              <a:off x="563" y="2390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04" name="Rectangle 1416"/>
            <p:cNvSpPr>
              <a:spLocks noChangeArrowheads="1"/>
            </p:cNvSpPr>
            <p:nvPr/>
          </p:nvSpPr>
          <p:spPr bwMode="auto">
            <a:xfrm>
              <a:off x="620" y="2390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05" name="Rectangle 1417"/>
            <p:cNvSpPr>
              <a:spLocks noChangeArrowheads="1"/>
            </p:cNvSpPr>
            <p:nvPr/>
          </p:nvSpPr>
          <p:spPr bwMode="auto">
            <a:xfrm>
              <a:off x="678" y="2390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06" name="Rectangle 1418"/>
            <p:cNvSpPr>
              <a:spLocks noChangeArrowheads="1"/>
            </p:cNvSpPr>
            <p:nvPr/>
          </p:nvSpPr>
          <p:spPr bwMode="auto">
            <a:xfrm>
              <a:off x="736" y="2390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07" name="Rectangle 1419"/>
            <p:cNvSpPr>
              <a:spLocks noChangeArrowheads="1"/>
            </p:cNvSpPr>
            <p:nvPr/>
          </p:nvSpPr>
          <p:spPr bwMode="auto">
            <a:xfrm>
              <a:off x="793" y="2390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08" name="Rectangle 1420"/>
            <p:cNvSpPr>
              <a:spLocks noChangeArrowheads="1"/>
            </p:cNvSpPr>
            <p:nvPr/>
          </p:nvSpPr>
          <p:spPr bwMode="auto">
            <a:xfrm>
              <a:off x="851" y="2390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09" name="Rectangle 1421"/>
            <p:cNvSpPr>
              <a:spLocks noChangeArrowheads="1"/>
            </p:cNvSpPr>
            <p:nvPr/>
          </p:nvSpPr>
          <p:spPr bwMode="auto">
            <a:xfrm>
              <a:off x="908" y="2390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10" name="Rectangle 1422"/>
            <p:cNvSpPr>
              <a:spLocks noChangeArrowheads="1"/>
            </p:cNvSpPr>
            <p:nvPr/>
          </p:nvSpPr>
          <p:spPr bwMode="auto">
            <a:xfrm>
              <a:off x="966" y="2390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11" name="Rectangle 1423"/>
            <p:cNvSpPr>
              <a:spLocks noChangeArrowheads="1"/>
            </p:cNvSpPr>
            <p:nvPr/>
          </p:nvSpPr>
          <p:spPr bwMode="auto">
            <a:xfrm>
              <a:off x="1024" y="2390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12" name="Rectangle 1424"/>
            <p:cNvSpPr>
              <a:spLocks noChangeArrowheads="1"/>
            </p:cNvSpPr>
            <p:nvPr/>
          </p:nvSpPr>
          <p:spPr bwMode="auto">
            <a:xfrm>
              <a:off x="1081" y="2390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13" name="Rectangle 1425"/>
            <p:cNvSpPr>
              <a:spLocks noChangeArrowheads="1"/>
            </p:cNvSpPr>
            <p:nvPr/>
          </p:nvSpPr>
          <p:spPr bwMode="auto">
            <a:xfrm>
              <a:off x="1139" y="2390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14" name="Rectangle 1426"/>
            <p:cNvSpPr>
              <a:spLocks noChangeArrowheads="1"/>
            </p:cNvSpPr>
            <p:nvPr/>
          </p:nvSpPr>
          <p:spPr bwMode="auto">
            <a:xfrm>
              <a:off x="1196" y="2390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15" name="Rectangle 1427"/>
            <p:cNvSpPr>
              <a:spLocks noChangeArrowheads="1"/>
            </p:cNvSpPr>
            <p:nvPr/>
          </p:nvSpPr>
          <p:spPr bwMode="auto">
            <a:xfrm>
              <a:off x="1254" y="2390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16" name="Rectangle 1428"/>
            <p:cNvSpPr>
              <a:spLocks noChangeArrowheads="1"/>
            </p:cNvSpPr>
            <p:nvPr/>
          </p:nvSpPr>
          <p:spPr bwMode="auto">
            <a:xfrm>
              <a:off x="1312" y="2390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17" name="Rectangle 1429"/>
            <p:cNvSpPr>
              <a:spLocks noChangeArrowheads="1"/>
            </p:cNvSpPr>
            <p:nvPr/>
          </p:nvSpPr>
          <p:spPr bwMode="auto">
            <a:xfrm>
              <a:off x="1369" y="2390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18" name="Rectangle 1430"/>
            <p:cNvSpPr>
              <a:spLocks noChangeArrowheads="1"/>
            </p:cNvSpPr>
            <p:nvPr/>
          </p:nvSpPr>
          <p:spPr bwMode="auto">
            <a:xfrm>
              <a:off x="1427" y="2390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19" name="Rectangle 1431"/>
            <p:cNvSpPr>
              <a:spLocks noChangeArrowheads="1"/>
            </p:cNvSpPr>
            <p:nvPr/>
          </p:nvSpPr>
          <p:spPr bwMode="auto">
            <a:xfrm>
              <a:off x="1484" y="2390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20" name="Rectangle 1432"/>
            <p:cNvSpPr>
              <a:spLocks noChangeArrowheads="1"/>
            </p:cNvSpPr>
            <p:nvPr/>
          </p:nvSpPr>
          <p:spPr bwMode="auto">
            <a:xfrm>
              <a:off x="1542" y="2390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21" name="Rectangle 1433"/>
            <p:cNvSpPr>
              <a:spLocks noChangeArrowheads="1"/>
            </p:cNvSpPr>
            <p:nvPr/>
          </p:nvSpPr>
          <p:spPr bwMode="auto">
            <a:xfrm>
              <a:off x="1599" y="2390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22" name="Rectangle 1434"/>
            <p:cNvSpPr>
              <a:spLocks noChangeArrowheads="1"/>
            </p:cNvSpPr>
            <p:nvPr/>
          </p:nvSpPr>
          <p:spPr bwMode="auto">
            <a:xfrm>
              <a:off x="1657" y="2390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23" name="Rectangle 1435"/>
            <p:cNvSpPr>
              <a:spLocks noChangeArrowheads="1"/>
            </p:cNvSpPr>
            <p:nvPr/>
          </p:nvSpPr>
          <p:spPr bwMode="auto">
            <a:xfrm>
              <a:off x="1715" y="2390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24" name="Rectangle 1436"/>
            <p:cNvSpPr>
              <a:spLocks noChangeArrowheads="1"/>
            </p:cNvSpPr>
            <p:nvPr/>
          </p:nvSpPr>
          <p:spPr bwMode="auto">
            <a:xfrm>
              <a:off x="1772" y="2390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25" name="Rectangle 1437"/>
            <p:cNvSpPr>
              <a:spLocks noChangeArrowheads="1"/>
            </p:cNvSpPr>
            <p:nvPr/>
          </p:nvSpPr>
          <p:spPr bwMode="auto">
            <a:xfrm>
              <a:off x="1830" y="2390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26" name="Rectangle 1438"/>
            <p:cNvSpPr>
              <a:spLocks noChangeArrowheads="1"/>
            </p:cNvSpPr>
            <p:nvPr/>
          </p:nvSpPr>
          <p:spPr bwMode="auto">
            <a:xfrm>
              <a:off x="1887" y="2390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27" name="Rectangle 1439"/>
            <p:cNvSpPr>
              <a:spLocks noChangeArrowheads="1"/>
            </p:cNvSpPr>
            <p:nvPr/>
          </p:nvSpPr>
          <p:spPr bwMode="auto">
            <a:xfrm>
              <a:off x="1945" y="2390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28" name="Rectangle 1440"/>
            <p:cNvSpPr>
              <a:spLocks noChangeArrowheads="1"/>
            </p:cNvSpPr>
            <p:nvPr/>
          </p:nvSpPr>
          <p:spPr bwMode="auto">
            <a:xfrm>
              <a:off x="2003" y="2390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29" name="Rectangle 1441"/>
            <p:cNvSpPr>
              <a:spLocks noChangeArrowheads="1"/>
            </p:cNvSpPr>
            <p:nvPr/>
          </p:nvSpPr>
          <p:spPr bwMode="auto">
            <a:xfrm>
              <a:off x="2060" y="2390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30" name="Rectangle 1442"/>
            <p:cNvSpPr>
              <a:spLocks noChangeArrowheads="1"/>
            </p:cNvSpPr>
            <p:nvPr/>
          </p:nvSpPr>
          <p:spPr bwMode="auto">
            <a:xfrm>
              <a:off x="2118" y="2390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31" name="Rectangle 1443"/>
            <p:cNvSpPr>
              <a:spLocks noChangeArrowheads="1"/>
            </p:cNvSpPr>
            <p:nvPr/>
          </p:nvSpPr>
          <p:spPr bwMode="auto">
            <a:xfrm>
              <a:off x="2175" y="2390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32" name="Rectangle 1444"/>
            <p:cNvSpPr>
              <a:spLocks noChangeArrowheads="1"/>
            </p:cNvSpPr>
            <p:nvPr/>
          </p:nvSpPr>
          <p:spPr bwMode="auto">
            <a:xfrm>
              <a:off x="390" y="2448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33" name="Rectangle 1445"/>
            <p:cNvSpPr>
              <a:spLocks noChangeArrowheads="1"/>
            </p:cNvSpPr>
            <p:nvPr/>
          </p:nvSpPr>
          <p:spPr bwMode="auto">
            <a:xfrm>
              <a:off x="448" y="2448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34" name="Rectangle 1446"/>
            <p:cNvSpPr>
              <a:spLocks noChangeArrowheads="1"/>
            </p:cNvSpPr>
            <p:nvPr/>
          </p:nvSpPr>
          <p:spPr bwMode="auto">
            <a:xfrm>
              <a:off x="505" y="2448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35" name="Rectangle 1447"/>
            <p:cNvSpPr>
              <a:spLocks noChangeArrowheads="1"/>
            </p:cNvSpPr>
            <p:nvPr/>
          </p:nvSpPr>
          <p:spPr bwMode="auto">
            <a:xfrm>
              <a:off x="563" y="2448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36" name="Rectangle 1448"/>
            <p:cNvSpPr>
              <a:spLocks noChangeArrowheads="1"/>
            </p:cNvSpPr>
            <p:nvPr/>
          </p:nvSpPr>
          <p:spPr bwMode="auto">
            <a:xfrm>
              <a:off x="620" y="2448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37" name="Rectangle 1449"/>
            <p:cNvSpPr>
              <a:spLocks noChangeArrowheads="1"/>
            </p:cNvSpPr>
            <p:nvPr/>
          </p:nvSpPr>
          <p:spPr bwMode="auto">
            <a:xfrm>
              <a:off x="678" y="2448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38" name="Rectangle 1450"/>
            <p:cNvSpPr>
              <a:spLocks noChangeArrowheads="1"/>
            </p:cNvSpPr>
            <p:nvPr/>
          </p:nvSpPr>
          <p:spPr bwMode="auto">
            <a:xfrm>
              <a:off x="736" y="2448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39" name="Rectangle 1451"/>
            <p:cNvSpPr>
              <a:spLocks noChangeArrowheads="1"/>
            </p:cNvSpPr>
            <p:nvPr/>
          </p:nvSpPr>
          <p:spPr bwMode="auto">
            <a:xfrm>
              <a:off x="793" y="2448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40" name="Rectangle 1452"/>
            <p:cNvSpPr>
              <a:spLocks noChangeArrowheads="1"/>
            </p:cNvSpPr>
            <p:nvPr/>
          </p:nvSpPr>
          <p:spPr bwMode="auto">
            <a:xfrm>
              <a:off x="851" y="2448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41" name="Rectangle 1453"/>
            <p:cNvSpPr>
              <a:spLocks noChangeArrowheads="1"/>
            </p:cNvSpPr>
            <p:nvPr/>
          </p:nvSpPr>
          <p:spPr bwMode="auto">
            <a:xfrm>
              <a:off x="908" y="2448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42" name="Rectangle 1454"/>
            <p:cNvSpPr>
              <a:spLocks noChangeArrowheads="1"/>
            </p:cNvSpPr>
            <p:nvPr/>
          </p:nvSpPr>
          <p:spPr bwMode="auto">
            <a:xfrm>
              <a:off x="966" y="2448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43" name="Rectangle 1455"/>
            <p:cNvSpPr>
              <a:spLocks noChangeArrowheads="1"/>
            </p:cNvSpPr>
            <p:nvPr/>
          </p:nvSpPr>
          <p:spPr bwMode="auto">
            <a:xfrm>
              <a:off x="1024" y="2448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44" name="Rectangle 1456"/>
            <p:cNvSpPr>
              <a:spLocks noChangeArrowheads="1"/>
            </p:cNvSpPr>
            <p:nvPr/>
          </p:nvSpPr>
          <p:spPr bwMode="auto">
            <a:xfrm>
              <a:off x="1081" y="2448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45" name="Rectangle 1457"/>
            <p:cNvSpPr>
              <a:spLocks noChangeArrowheads="1"/>
            </p:cNvSpPr>
            <p:nvPr/>
          </p:nvSpPr>
          <p:spPr bwMode="auto">
            <a:xfrm>
              <a:off x="1139" y="2448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46" name="Rectangle 1458"/>
            <p:cNvSpPr>
              <a:spLocks noChangeArrowheads="1"/>
            </p:cNvSpPr>
            <p:nvPr/>
          </p:nvSpPr>
          <p:spPr bwMode="auto">
            <a:xfrm>
              <a:off x="1196" y="2448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47" name="Rectangle 1459"/>
            <p:cNvSpPr>
              <a:spLocks noChangeArrowheads="1"/>
            </p:cNvSpPr>
            <p:nvPr/>
          </p:nvSpPr>
          <p:spPr bwMode="auto">
            <a:xfrm>
              <a:off x="1254" y="2448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48" name="Rectangle 1460"/>
            <p:cNvSpPr>
              <a:spLocks noChangeArrowheads="1"/>
            </p:cNvSpPr>
            <p:nvPr/>
          </p:nvSpPr>
          <p:spPr bwMode="auto">
            <a:xfrm>
              <a:off x="1312" y="2448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49" name="Rectangle 1461"/>
            <p:cNvSpPr>
              <a:spLocks noChangeArrowheads="1"/>
            </p:cNvSpPr>
            <p:nvPr/>
          </p:nvSpPr>
          <p:spPr bwMode="auto">
            <a:xfrm>
              <a:off x="1369" y="2448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50" name="Rectangle 1462"/>
            <p:cNvSpPr>
              <a:spLocks noChangeArrowheads="1"/>
            </p:cNvSpPr>
            <p:nvPr/>
          </p:nvSpPr>
          <p:spPr bwMode="auto">
            <a:xfrm>
              <a:off x="1427" y="2448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51" name="Rectangle 1463"/>
            <p:cNvSpPr>
              <a:spLocks noChangeArrowheads="1"/>
            </p:cNvSpPr>
            <p:nvPr/>
          </p:nvSpPr>
          <p:spPr bwMode="auto">
            <a:xfrm>
              <a:off x="1484" y="2448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52" name="Rectangle 1464"/>
            <p:cNvSpPr>
              <a:spLocks noChangeArrowheads="1"/>
            </p:cNvSpPr>
            <p:nvPr/>
          </p:nvSpPr>
          <p:spPr bwMode="auto">
            <a:xfrm>
              <a:off x="1542" y="2448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53" name="Rectangle 1465"/>
            <p:cNvSpPr>
              <a:spLocks noChangeArrowheads="1"/>
            </p:cNvSpPr>
            <p:nvPr/>
          </p:nvSpPr>
          <p:spPr bwMode="auto">
            <a:xfrm>
              <a:off x="1599" y="2448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54" name="Rectangle 1466"/>
            <p:cNvSpPr>
              <a:spLocks noChangeArrowheads="1"/>
            </p:cNvSpPr>
            <p:nvPr/>
          </p:nvSpPr>
          <p:spPr bwMode="auto">
            <a:xfrm>
              <a:off x="1657" y="2448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55" name="Rectangle 1467"/>
            <p:cNvSpPr>
              <a:spLocks noChangeArrowheads="1"/>
            </p:cNvSpPr>
            <p:nvPr/>
          </p:nvSpPr>
          <p:spPr bwMode="auto">
            <a:xfrm>
              <a:off x="1715" y="2448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56" name="Rectangle 1468"/>
            <p:cNvSpPr>
              <a:spLocks noChangeArrowheads="1"/>
            </p:cNvSpPr>
            <p:nvPr/>
          </p:nvSpPr>
          <p:spPr bwMode="auto">
            <a:xfrm>
              <a:off x="1772" y="2448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57" name="Rectangle 1469"/>
            <p:cNvSpPr>
              <a:spLocks noChangeArrowheads="1"/>
            </p:cNvSpPr>
            <p:nvPr/>
          </p:nvSpPr>
          <p:spPr bwMode="auto">
            <a:xfrm>
              <a:off x="1830" y="2448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58" name="Rectangle 1470"/>
            <p:cNvSpPr>
              <a:spLocks noChangeArrowheads="1"/>
            </p:cNvSpPr>
            <p:nvPr/>
          </p:nvSpPr>
          <p:spPr bwMode="auto">
            <a:xfrm>
              <a:off x="1887" y="2448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59" name="Rectangle 1471"/>
            <p:cNvSpPr>
              <a:spLocks noChangeArrowheads="1"/>
            </p:cNvSpPr>
            <p:nvPr/>
          </p:nvSpPr>
          <p:spPr bwMode="auto">
            <a:xfrm>
              <a:off x="1945" y="2448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60" name="Rectangle 1472"/>
            <p:cNvSpPr>
              <a:spLocks noChangeArrowheads="1"/>
            </p:cNvSpPr>
            <p:nvPr/>
          </p:nvSpPr>
          <p:spPr bwMode="auto">
            <a:xfrm>
              <a:off x="2003" y="2448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61" name="Rectangle 1473"/>
            <p:cNvSpPr>
              <a:spLocks noChangeArrowheads="1"/>
            </p:cNvSpPr>
            <p:nvPr/>
          </p:nvSpPr>
          <p:spPr bwMode="auto">
            <a:xfrm>
              <a:off x="2060" y="2448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62" name="Rectangle 1474"/>
            <p:cNvSpPr>
              <a:spLocks noChangeArrowheads="1"/>
            </p:cNvSpPr>
            <p:nvPr/>
          </p:nvSpPr>
          <p:spPr bwMode="auto">
            <a:xfrm>
              <a:off x="2118" y="2448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63" name="Rectangle 1475"/>
            <p:cNvSpPr>
              <a:spLocks noChangeArrowheads="1"/>
            </p:cNvSpPr>
            <p:nvPr/>
          </p:nvSpPr>
          <p:spPr bwMode="auto">
            <a:xfrm>
              <a:off x="2175" y="2448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64" name="Rectangle 1476"/>
            <p:cNvSpPr>
              <a:spLocks noChangeArrowheads="1"/>
            </p:cNvSpPr>
            <p:nvPr/>
          </p:nvSpPr>
          <p:spPr bwMode="auto">
            <a:xfrm>
              <a:off x="390" y="250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65" name="Rectangle 1477"/>
            <p:cNvSpPr>
              <a:spLocks noChangeArrowheads="1"/>
            </p:cNvSpPr>
            <p:nvPr/>
          </p:nvSpPr>
          <p:spPr bwMode="auto">
            <a:xfrm>
              <a:off x="448" y="250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66" name="Rectangle 1478"/>
            <p:cNvSpPr>
              <a:spLocks noChangeArrowheads="1"/>
            </p:cNvSpPr>
            <p:nvPr/>
          </p:nvSpPr>
          <p:spPr bwMode="auto">
            <a:xfrm>
              <a:off x="505" y="250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67" name="Rectangle 1479"/>
            <p:cNvSpPr>
              <a:spLocks noChangeArrowheads="1"/>
            </p:cNvSpPr>
            <p:nvPr/>
          </p:nvSpPr>
          <p:spPr bwMode="auto">
            <a:xfrm>
              <a:off x="563" y="250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68" name="Rectangle 1480"/>
            <p:cNvSpPr>
              <a:spLocks noChangeArrowheads="1"/>
            </p:cNvSpPr>
            <p:nvPr/>
          </p:nvSpPr>
          <p:spPr bwMode="auto">
            <a:xfrm>
              <a:off x="620" y="250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69" name="Rectangle 1481"/>
            <p:cNvSpPr>
              <a:spLocks noChangeArrowheads="1"/>
            </p:cNvSpPr>
            <p:nvPr/>
          </p:nvSpPr>
          <p:spPr bwMode="auto">
            <a:xfrm>
              <a:off x="678" y="250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70" name="Rectangle 1482"/>
            <p:cNvSpPr>
              <a:spLocks noChangeArrowheads="1"/>
            </p:cNvSpPr>
            <p:nvPr/>
          </p:nvSpPr>
          <p:spPr bwMode="auto">
            <a:xfrm>
              <a:off x="736" y="250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71" name="Rectangle 1483"/>
            <p:cNvSpPr>
              <a:spLocks noChangeArrowheads="1"/>
            </p:cNvSpPr>
            <p:nvPr/>
          </p:nvSpPr>
          <p:spPr bwMode="auto">
            <a:xfrm>
              <a:off x="793" y="250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72" name="Rectangle 1484"/>
            <p:cNvSpPr>
              <a:spLocks noChangeArrowheads="1"/>
            </p:cNvSpPr>
            <p:nvPr/>
          </p:nvSpPr>
          <p:spPr bwMode="auto">
            <a:xfrm>
              <a:off x="851" y="250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73" name="Rectangle 1485"/>
            <p:cNvSpPr>
              <a:spLocks noChangeArrowheads="1"/>
            </p:cNvSpPr>
            <p:nvPr/>
          </p:nvSpPr>
          <p:spPr bwMode="auto">
            <a:xfrm>
              <a:off x="908" y="250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74" name="Rectangle 1486"/>
            <p:cNvSpPr>
              <a:spLocks noChangeArrowheads="1"/>
            </p:cNvSpPr>
            <p:nvPr/>
          </p:nvSpPr>
          <p:spPr bwMode="auto">
            <a:xfrm>
              <a:off x="966" y="250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75" name="Rectangle 1487"/>
            <p:cNvSpPr>
              <a:spLocks noChangeArrowheads="1"/>
            </p:cNvSpPr>
            <p:nvPr/>
          </p:nvSpPr>
          <p:spPr bwMode="auto">
            <a:xfrm>
              <a:off x="1024" y="250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76" name="Rectangle 1488"/>
            <p:cNvSpPr>
              <a:spLocks noChangeArrowheads="1"/>
            </p:cNvSpPr>
            <p:nvPr/>
          </p:nvSpPr>
          <p:spPr bwMode="auto">
            <a:xfrm>
              <a:off x="1081" y="250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77" name="Rectangle 1489"/>
            <p:cNvSpPr>
              <a:spLocks noChangeArrowheads="1"/>
            </p:cNvSpPr>
            <p:nvPr/>
          </p:nvSpPr>
          <p:spPr bwMode="auto">
            <a:xfrm>
              <a:off x="1139" y="250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78" name="Rectangle 1490"/>
            <p:cNvSpPr>
              <a:spLocks noChangeArrowheads="1"/>
            </p:cNvSpPr>
            <p:nvPr/>
          </p:nvSpPr>
          <p:spPr bwMode="auto">
            <a:xfrm>
              <a:off x="1196" y="250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79" name="Rectangle 1491"/>
            <p:cNvSpPr>
              <a:spLocks noChangeArrowheads="1"/>
            </p:cNvSpPr>
            <p:nvPr/>
          </p:nvSpPr>
          <p:spPr bwMode="auto">
            <a:xfrm>
              <a:off x="1254" y="250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80" name="Rectangle 1492"/>
            <p:cNvSpPr>
              <a:spLocks noChangeArrowheads="1"/>
            </p:cNvSpPr>
            <p:nvPr/>
          </p:nvSpPr>
          <p:spPr bwMode="auto">
            <a:xfrm>
              <a:off x="1312" y="250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81" name="Rectangle 1493"/>
            <p:cNvSpPr>
              <a:spLocks noChangeArrowheads="1"/>
            </p:cNvSpPr>
            <p:nvPr/>
          </p:nvSpPr>
          <p:spPr bwMode="auto">
            <a:xfrm>
              <a:off x="1369" y="250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82" name="Rectangle 1494"/>
            <p:cNvSpPr>
              <a:spLocks noChangeArrowheads="1"/>
            </p:cNvSpPr>
            <p:nvPr/>
          </p:nvSpPr>
          <p:spPr bwMode="auto">
            <a:xfrm>
              <a:off x="1427" y="250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83" name="Rectangle 1495"/>
            <p:cNvSpPr>
              <a:spLocks noChangeArrowheads="1"/>
            </p:cNvSpPr>
            <p:nvPr/>
          </p:nvSpPr>
          <p:spPr bwMode="auto">
            <a:xfrm>
              <a:off x="1484" y="250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84" name="Rectangle 1496"/>
            <p:cNvSpPr>
              <a:spLocks noChangeArrowheads="1"/>
            </p:cNvSpPr>
            <p:nvPr/>
          </p:nvSpPr>
          <p:spPr bwMode="auto">
            <a:xfrm>
              <a:off x="1542" y="250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85" name="Rectangle 1497"/>
            <p:cNvSpPr>
              <a:spLocks noChangeArrowheads="1"/>
            </p:cNvSpPr>
            <p:nvPr/>
          </p:nvSpPr>
          <p:spPr bwMode="auto">
            <a:xfrm>
              <a:off x="1599" y="250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86" name="Rectangle 1498"/>
            <p:cNvSpPr>
              <a:spLocks noChangeArrowheads="1"/>
            </p:cNvSpPr>
            <p:nvPr/>
          </p:nvSpPr>
          <p:spPr bwMode="auto">
            <a:xfrm>
              <a:off x="1657" y="250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87" name="Rectangle 1499"/>
            <p:cNvSpPr>
              <a:spLocks noChangeArrowheads="1"/>
            </p:cNvSpPr>
            <p:nvPr/>
          </p:nvSpPr>
          <p:spPr bwMode="auto">
            <a:xfrm>
              <a:off x="1715" y="250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88" name="Rectangle 1500"/>
            <p:cNvSpPr>
              <a:spLocks noChangeArrowheads="1"/>
            </p:cNvSpPr>
            <p:nvPr/>
          </p:nvSpPr>
          <p:spPr bwMode="auto">
            <a:xfrm>
              <a:off x="1772" y="250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89" name="Rectangle 1501"/>
            <p:cNvSpPr>
              <a:spLocks noChangeArrowheads="1"/>
            </p:cNvSpPr>
            <p:nvPr/>
          </p:nvSpPr>
          <p:spPr bwMode="auto">
            <a:xfrm>
              <a:off x="1830" y="250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90" name="Rectangle 1502"/>
            <p:cNvSpPr>
              <a:spLocks noChangeArrowheads="1"/>
            </p:cNvSpPr>
            <p:nvPr/>
          </p:nvSpPr>
          <p:spPr bwMode="auto">
            <a:xfrm>
              <a:off x="1887" y="250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91" name="Rectangle 1503"/>
            <p:cNvSpPr>
              <a:spLocks noChangeArrowheads="1"/>
            </p:cNvSpPr>
            <p:nvPr/>
          </p:nvSpPr>
          <p:spPr bwMode="auto">
            <a:xfrm>
              <a:off x="1945" y="250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92" name="Rectangle 1504"/>
            <p:cNvSpPr>
              <a:spLocks noChangeArrowheads="1"/>
            </p:cNvSpPr>
            <p:nvPr/>
          </p:nvSpPr>
          <p:spPr bwMode="auto">
            <a:xfrm>
              <a:off x="2003" y="250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93" name="Rectangle 1505"/>
            <p:cNvSpPr>
              <a:spLocks noChangeArrowheads="1"/>
            </p:cNvSpPr>
            <p:nvPr/>
          </p:nvSpPr>
          <p:spPr bwMode="auto">
            <a:xfrm>
              <a:off x="2060" y="250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94" name="Rectangle 1506"/>
            <p:cNvSpPr>
              <a:spLocks noChangeArrowheads="1"/>
            </p:cNvSpPr>
            <p:nvPr/>
          </p:nvSpPr>
          <p:spPr bwMode="auto">
            <a:xfrm>
              <a:off x="2118" y="2505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95" name="Rectangle 1507"/>
            <p:cNvSpPr>
              <a:spLocks noChangeArrowheads="1"/>
            </p:cNvSpPr>
            <p:nvPr/>
          </p:nvSpPr>
          <p:spPr bwMode="auto">
            <a:xfrm>
              <a:off x="2175" y="2505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96" name="Rectangle 1508"/>
            <p:cNvSpPr>
              <a:spLocks noChangeArrowheads="1"/>
            </p:cNvSpPr>
            <p:nvPr/>
          </p:nvSpPr>
          <p:spPr bwMode="auto">
            <a:xfrm>
              <a:off x="390" y="256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97" name="Rectangle 1509"/>
            <p:cNvSpPr>
              <a:spLocks noChangeArrowheads="1"/>
            </p:cNvSpPr>
            <p:nvPr/>
          </p:nvSpPr>
          <p:spPr bwMode="auto">
            <a:xfrm>
              <a:off x="448" y="256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98" name="Rectangle 1510"/>
            <p:cNvSpPr>
              <a:spLocks noChangeArrowheads="1"/>
            </p:cNvSpPr>
            <p:nvPr/>
          </p:nvSpPr>
          <p:spPr bwMode="auto">
            <a:xfrm>
              <a:off x="505" y="256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799" name="Rectangle 1511"/>
            <p:cNvSpPr>
              <a:spLocks noChangeArrowheads="1"/>
            </p:cNvSpPr>
            <p:nvPr/>
          </p:nvSpPr>
          <p:spPr bwMode="auto">
            <a:xfrm>
              <a:off x="563" y="256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00" name="Rectangle 1512"/>
            <p:cNvSpPr>
              <a:spLocks noChangeArrowheads="1"/>
            </p:cNvSpPr>
            <p:nvPr/>
          </p:nvSpPr>
          <p:spPr bwMode="auto">
            <a:xfrm>
              <a:off x="620" y="256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01" name="Rectangle 1513"/>
            <p:cNvSpPr>
              <a:spLocks noChangeArrowheads="1"/>
            </p:cNvSpPr>
            <p:nvPr/>
          </p:nvSpPr>
          <p:spPr bwMode="auto">
            <a:xfrm>
              <a:off x="678" y="256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02" name="Rectangle 1514"/>
            <p:cNvSpPr>
              <a:spLocks noChangeArrowheads="1"/>
            </p:cNvSpPr>
            <p:nvPr/>
          </p:nvSpPr>
          <p:spPr bwMode="auto">
            <a:xfrm>
              <a:off x="736" y="256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03" name="Rectangle 1515"/>
            <p:cNvSpPr>
              <a:spLocks noChangeArrowheads="1"/>
            </p:cNvSpPr>
            <p:nvPr/>
          </p:nvSpPr>
          <p:spPr bwMode="auto">
            <a:xfrm>
              <a:off x="793" y="256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04" name="Rectangle 1516"/>
            <p:cNvSpPr>
              <a:spLocks noChangeArrowheads="1"/>
            </p:cNvSpPr>
            <p:nvPr/>
          </p:nvSpPr>
          <p:spPr bwMode="auto">
            <a:xfrm>
              <a:off x="851" y="256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05" name="Rectangle 1517"/>
            <p:cNvSpPr>
              <a:spLocks noChangeArrowheads="1"/>
            </p:cNvSpPr>
            <p:nvPr/>
          </p:nvSpPr>
          <p:spPr bwMode="auto">
            <a:xfrm>
              <a:off x="908" y="256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06" name="Rectangle 1518"/>
            <p:cNvSpPr>
              <a:spLocks noChangeArrowheads="1"/>
            </p:cNvSpPr>
            <p:nvPr/>
          </p:nvSpPr>
          <p:spPr bwMode="auto">
            <a:xfrm>
              <a:off x="966" y="256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07" name="Rectangle 1519"/>
            <p:cNvSpPr>
              <a:spLocks noChangeArrowheads="1"/>
            </p:cNvSpPr>
            <p:nvPr/>
          </p:nvSpPr>
          <p:spPr bwMode="auto">
            <a:xfrm>
              <a:off x="1024" y="256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08" name="Rectangle 1520"/>
            <p:cNvSpPr>
              <a:spLocks noChangeArrowheads="1"/>
            </p:cNvSpPr>
            <p:nvPr/>
          </p:nvSpPr>
          <p:spPr bwMode="auto">
            <a:xfrm>
              <a:off x="1081" y="256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09" name="Rectangle 1521"/>
            <p:cNvSpPr>
              <a:spLocks noChangeArrowheads="1"/>
            </p:cNvSpPr>
            <p:nvPr/>
          </p:nvSpPr>
          <p:spPr bwMode="auto">
            <a:xfrm>
              <a:off x="1139" y="256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10" name="Rectangle 1522"/>
            <p:cNvSpPr>
              <a:spLocks noChangeArrowheads="1"/>
            </p:cNvSpPr>
            <p:nvPr/>
          </p:nvSpPr>
          <p:spPr bwMode="auto">
            <a:xfrm>
              <a:off x="1196" y="256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11" name="Rectangle 1523"/>
            <p:cNvSpPr>
              <a:spLocks noChangeArrowheads="1"/>
            </p:cNvSpPr>
            <p:nvPr/>
          </p:nvSpPr>
          <p:spPr bwMode="auto">
            <a:xfrm>
              <a:off x="1254" y="256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12" name="Rectangle 1524"/>
            <p:cNvSpPr>
              <a:spLocks noChangeArrowheads="1"/>
            </p:cNvSpPr>
            <p:nvPr/>
          </p:nvSpPr>
          <p:spPr bwMode="auto">
            <a:xfrm>
              <a:off x="1312" y="256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13" name="Rectangle 1525"/>
            <p:cNvSpPr>
              <a:spLocks noChangeArrowheads="1"/>
            </p:cNvSpPr>
            <p:nvPr/>
          </p:nvSpPr>
          <p:spPr bwMode="auto">
            <a:xfrm>
              <a:off x="1369" y="256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14" name="Rectangle 1526"/>
            <p:cNvSpPr>
              <a:spLocks noChangeArrowheads="1"/>
            </p:cNvSpPr>
            <p:nvPr/>
          </p:nvSpPr>
          <p:spPr bwMode="auto">
            <a:xfrm>
              <a:off x="1427" y="256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15" name="Rectangle 1527"/>
            <p:cNvSpPr>
              <a:spLocks noChangeArrowheads="1"/>
            </p:cNvSpPr>
            <p:nvPr/>
          </p:nvSpPr>
          <p:spPr bwMode="auto">
            <a:xfrm>
              <a:off x="1484" y="256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16" name="Rectangle 1528"/>
            <p:cNvSpPr>
              <a:spLocks noChangeArrowheads="1"/>
            </p:cNvSpPr>
            <p:nvPr/>
          </p:nvSpPr>
          <p:spPr bwMode="auto">
            <a:xfrm>
              <a:off x="1542" y="256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17" name="Rectangle 1529"/>
            <p:cNvSpPr>
              <a:spLocks noChangeArrowheads="1"/>
            </p:cNvSpPr>
            <p:nvPr/>
          </p:nvSpPr>
          <p:spPr bwMode="auto">
            <a:xfrm>
              <a:off x="1599" y="256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18" name="Rectangle 1530"/>
            <p:cNvSpPr>
              <a:spLocks noChangeArrowheads="1"/>
            </p:cNvSpPr>
            <p:nvPr/>
          </p:nvSpPr>
          <p:spPr bwMode="auto">
            <a:xfrm>
              <a:off x="1657" y="256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19" name="Rectangle 1531"/>
            <p:cNvSpPr>
              <a:spLocks noChangeArrowheads="1"/>
            </p:cNvSpPr>
            <p:nvPr/>
          </p:nvSpPr>
          <p:spPr bwMode="auto">
            <a:xfrm>
              <a:off x="1715" y="256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20" name="Rectangle 1532"/>
            <p:cNvSpPr>
              <a:spLocks noChangeArrowheads="1"/>
            </p:cNvSpPr>
            <p:nvPr/>
          </p:nvSpPr>
          <p:spPr bwMode="auto">
            <a:xfrm>
              <a:off x="1772" y="256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21" name="Rectangle 1533"/>
            <p:cNvSpPr>
              <a:spLocks noChangeArrowheads="1"/>
            </p:cNvSpPr>
            <p:nvPr/>
          </p:nvSpPr>
          <p:spPr bwMode="auto">
            <a:xfrm>
              <a:off x="1830" y="256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22" name="Rectangle 1534"/>
            <p:cNvSpPr>
              <a:spLocks noChangeArrowheads="1"/>
            </p:cNvSpPr>
            <p:nvPr/>
          </p:nvSpPr>
          <p:spPr bwMode="auto">
            <a:xfrm>
              <a:off x="1887" y="256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23" name="Rectangle 1535"/>
            <p:cNvSpPr>
              <a:spLocks noChangeArrowheads="1"/>
            </p:cNvSpPr>
            <p:nvPr/>
          </p:nvSpPr>
          <p:spPr bwMode="auto">
            <a:xfrm>
              <a:off x="1945" y="256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24" name="Rectangle 1536"/>
            <p:cNvSpPr>
              <a:spLocks noChangeArrowheads="1"/>
            </p:cNvSpPr>
            <p:nvPr/>
          </p:nvSpPr>
          <p:spPr bwMode="auto">
            <a:xfrm>
              <a:off x="2003" y="256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25" name="Rectangle 1537"/>
            <p:cNvSpPr>
              <a:spLocks noChangeArrowheads="1"/>
            </p:cNvSpPr>
            <p:nvPr/>
          </p:nvSpPr>
          <p:spPr bwMode="auto">
            <a:xfrm>
              <a:off x="2060" y="256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26" name="Rectangle 1538"/>
            <p:cNvSpPr>
              <a:spLocks noChangeArrowheads="1"/>
            </p:cNvSpPr>
            <p:nvPr/>
          </p:nvSpPr>
          <p:spPr bwMode="auto">
            <a:xfrm>
              <a:off x="2118" y="256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27" name="Rectangle 1539"/>
            <p:cNvSpPr>
              <a:spLocks noChangeArrowheads="1"/>
            </p:cNvSpPr>
            <p:nvPr/>
          </p:nvSpPr>
          <p:spPr bwMode="auto">
            <a:xfrm>
              <a:off x="2175" y="256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28" name="Rectangle 1540"/>
            <p:cNvSpPr>
              <a:spLocks noChangeArrowheads="1"/>
            </p:cNvSpPr>
            <p:nvPr/>
          </p:nvSpPr>
          <p:spPr bwMode="auto">
            <a:xfrm>
              <a:off x="390" y="262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29" name="Rectangle 1541"/>
            <p:cNvSpPr>
              <a:spLocks noChangeArrowheads="1"/>
            </p:cNvSpPr>
            <p:nvPr/>
          </p:nvSpPr>
          <p:spPr bwMode="auto">
            <a:xfrm>
              <a:off x="448" y="262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30" name="Rectangle 1542"/>
            <p:cNvSpPr>
              <a:spLocks noChangeArrowheads="1"/>
            </p:cNvSpPr>
            <p:nvPr/>
          </p:nvSpPr>
          <p:spPr bwMode="auto">
            <a:xfrm>
              <a:off x="505" y="262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31" name="Rectangle 1543"/>
            <p:cNvSpPr>
              <a:spLocks noChangeArrowheads="1"/>
            </p:cNvSpPr>
            <p:nvPr/>
          </p:nvSpPr>
          <p:spPr bwMode="auto">
            <a:xfrm>
              <a:off x="563" y="262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32" name="Rectangle 1544"/>
            <p:cNvSpPr>
              <a:spLocks noChangeArrowheads="1"/>
            </p:cNvSpPr>
            <p:nvPr/>
          </p:nvSpPr>
          <p:spPr bwMode="auto">
            <a:xfrm>
              <a:off x="620" y="262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33" name="Rectangle 1545"/>
            <p:cNvSpPr>
              <a:spLocks noChangeArrowheads="1"/>
            </p:cNvSpPr>
            <p:nvPr/>
          </p:nvSpPr>
          <p:spPr bwMode="auto">
            <a:xfrm>
              <a:off x="678" y="262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34" name="Rectangle 1546"/>
            <p:cNvSpPr>
              <a:spLocks noChangeArrowheads="1"/>
            </p:cNvSpPr>
            <p:nvPr/>
          </p:nvSpPr>
          <p:spPr bwMode="auto">
            <a:xfrm>
              <a:off x="736" y="262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35" name="Rectangle 1547"/>
            <p:cNvSpPr>
              <a:spLocks noChangeArrowheads="1"/>
            </p:cNvSpPr>
            <p:nvPr/>
          </p:nvSpPr>
          <p:spPr bwMode="auto">
            <a:xfrm>
              <a:off x="793" y="262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36" name="Rectangle 1548"/>
            <p:cNvSpPr>
              <a:spLocks noChangeArrowheads="1"/>
            </p:cNvSpPr>
            <p:nvPr/>
          </p:nvSpPr>
          <p:spPr bwMode="auto">
            <a:xfrm>
              <a:off x="851" y="262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37" name="Rectangle 1549"/>
            <p:cNvSpPr>
              <a:spLocks noChangeArrowheads="1"/>
            </p:cNvSpPr>
            <p:nvPr/>
          </p:nvSpPr>
          <p:spPr bwMode="auto">
            <a:xfrm>
              <a:off x="908" y="262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38" name="Rectangle 1550"/>
            <p:cNvSpPr>
              <a:spLocks noChangeArrowheads="1"/>
            </p:cNvSpPr>
            <p:nvPr/>
          </p:nvSpPr>
          <p:spPr bwMode="auto">
            <a:xfrm>
              <a:off x="966" y="262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39" name="Rectangle 1551"/>
            <p:cNvSpPr>
              <a:spLocks noChangeArrowheads="1"/>
            </p:cNvSpPr>
            <p:nvPr/>
          </p:nvSpPr>
          <p:spPr bwMode="auto">
            <a:xfrm>
              <a:off x="1024" y="262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40" name="Rectangle 1552"/>
            <p:cNvSpPr>
              <a:spLocks noChangeArrowheads="1"/>
            </p:cNvSpPr>
            <p:nvPr/>
          </p:nvSpPr>
          <p:spPr bwMode="auto">
            <a:xfrm>
              <a:off x="1081" y="262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41" name="Rectangle 1553"/>
            <p:cNvSpPr>
              <a:spLocks noChangeArrowheads="1"/>
            </p:cNvSpPr>
            <p:nvPr/>
          </p:nvSpPr>
          <p:spPr bwMode="auto">
            <a:xfrm>
              <a:off x="1139" y="262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42" name="Rectangle 1554"/>
            <p:cNvSpPr>
              <a:spLocks noChangeArrowheads="1"/>
            </p:cNvSpPr>
            <p:nvPr/>
          </p:nvSpPr>
          <p:spPr bwMode="auto">
            <a:xfrm>
              <a:off x="1196" y="262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43" name="Rectangle 1555"/>
            <p:cNvSpPr>
              <a:spLocks noChangeArrowheads="1"/>
            </p:cNvSpPr>
            <p:nvPr/>
          </p:nvSpPr>
          <p:spPr bwMode="auto">
            <a:xfrm>
              <a:off x="1254" y="262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44" name="Rectangle 1556"/>
            <p:cNvSpPr>
              <a:spLocks noChangeArrowheads="1"/>
            </p:cNvSpPr>
            <p:nvPr/>
          </p:nvSpPr>
          <p:spPr bwMode="auto">
            <a:xfrm>
              <a:off x="1312" y="262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45" name="Rectangle 1557"/>
            <p:cNvSpPr>
              <a:spLocks noChangeArrowheads="1"/>
            </p:cNvSpPr>
            <p:nvPr/>
          </p:nvSpPr>
          <p:spPr bwMode="auto">
            <a:xfrm>
              <a:off x="1369" y="262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46" name="Rectangle 1558"/>
            <p:cNvSpPr>
              <a:spLocks noChangeArrowheads="1"/>
            </p:cNvSpPr>
            <p:nvPr/>
          </p:nvSpPr>
          <p:spPr bwMode="auto">
            <a:xfrm>
              <a:off x="1427" y="262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47" name="Rectangle 1559"/>
            <p:cNvSpPr>
              <a:spLocks noChangeArrowheads="1"/>
            </p:cNvSpPr>
            <p:nvPr/>
          </p:nvSpPr>
          <p:spPr bwMode="auto">
            <a:xfrm>
              <a:off x="1484" y="262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48" name="Rectangle 1560"/>
            <p:cNvSpPr>
              <a:spLocks noChangeArrowheads="1"/>
            </p:cNvSpPr>
            <p:nvPr/>
          </p:nvSpPr>
          <p:spPr bwMode="auto">
            <a:xfrm>
              <a:off x="1542" y="262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49" name="Rectangle 1561"/>
            <p:cNvSpPr>
              <a:spLocks noChangeArrowheads="1"/>
            </p:cNvSpPr>
            <p:nvPr/>
          </p:nvSpPr>
          <p:spPr bwMode="auto">
            <a:xfrm>
              <a:off x="1599" y="262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50" name="Rectangle 1562"/>
            <p:cNvSpPr>
              <a:spLocks noChangeArrowheads="1"/>
            </p:cNvSpPr>
            <p:nvPr/>
          </p:nvSpPr>
          <p:spPr bwMode="auto">
            <a:xfrm>
              <a:off x="1657" y="262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51" name="Rectangle 1563"/>
            <p:cNvSpPr>
              <a:spLocks noChangeArrowheads="1"/>
            </p:cNvSpPr>
            <p:nvPr/>
          </p:nvSpPr>
          <p:spPr bwMode="auto">
            <a:xfrm>
              <a:off x="1715" y="262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52" name="Rectangle 1564"/>
            <p:cNvSpPr>
              <a:spLocks noChangeArrowheads="1"/>
            </p:cNvSpPr>
            <p:nvPr/>
          </p:nvSpPr>
          <p:spPr bwMode="auto">
            <a:xfrm>
              <a:off x="1772" y="262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53" name="Rectangle 1565"/>
            <p:cNvSpPr>
              <a:spLocks noChangeArrowheads="1"/>
            </p:cNvSpPr>
            <p:nvPr/>
          </p:nvSpPr>
          <p:spPr bwMode="auto">
            <a:xfrm>
              <a:off x="1830" y="262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54" name="Rectangle 1566"/>
            <p:cNvSpPr>
              <a:spLocks noChangeArrowheads="1"/>
            </p:cNvSpPr>
            <p:nvPr/>
          </p:nvSpPr>
          <p:spPr bwMode="auto">
            <a:xfrm>
              <a:off x="1887" y="262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55" name="Rectangle 1567"/>
            <p:cNvSpPr>
              <a:spLocks noChangeArrowheads="1"/>
            </p:cNvSpPr>
            <p:nvPr/>
          </p:nvSpPr>
          <p:spPr bwMode="auto">
            <a:xfrm>
              <a:off x="1945" y="262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56" name="Rectangle 1568"/>
            <p:cNvSpPr>
              <a:spLocks noChangeArrowheads="1"/>
            </p:cNvSpPr>
            <p:nvPr/>
          </p:nvSpPr>
          <p:spPr bwMode="auto">
            <a:xfrm>
              <a:off x="2003" y="262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57" name="Rectangle 1569"/>
            <p:cNvSpPr>
              <a:spLocks noChangeArrowheads="1"/>
            </p:cNvSpPr>
            <p:nvPr/>
          </p:nvSpPr>
          <p:spPr bwMode="auto">
            <a:xfrm>
              <a:off x="2060" y="262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58" name="Rectangle 1570"/>
            <p:cNvSpPr>
              <a:spLocks noChangeArrowheads="1"/>
            </p:cNvSpPr>
            <p:nvPr/>
          </p:nvSpPr>
          <p:spPr bwMode="auto">
            <a:xfrm>
              <a:off x="2118" y="262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59" name="Rectangle 1571"/>
            <p:cNvSpPr>
              <a:spLocks noChangeArrowheads="1"/>
            </p:cNvSpPr>
            <p:nvPr/>
          </p:nvSpPr>
          <p:spPr bwMode="auto">
            <a:xfrm>
              <a:off x="2175" y="262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60" name="Rectangle 1572"/>
            <p:cNvSpPr>
              <a:spLocks noChangeArrowheads="1"/>
            </p:cNvSpPr>
            <p:nvPr/>
          </p:nvSpPr>
          <p:spPr bwMode="auto">
            <a:xfrm>
              <a:off x="390" y="267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61" name="Rectangle 1573"/>
            <p:cNvSpPr>
              <a:spLocks noChangeArrowheads="1"/>
            </p:cNvSpPr>
            <p:nvPr/>
          </p:nvSpPr>
          <p:spPr bwMode="auto">
            <a:xfrm>
              <a:off x="448" y="267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62" name="Rectangle 1574"/>
            <p:cNvSpPr>
              <a:spLocks noChangeArrowheads="1"/>
            </p:cNvSpPr>
            <p:nvPr/>
          </p:nvSpPr>
          <p:spPr bwMode="auto">
            <a:xfrm>
              <a:off x="505" y="267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63" name="Rectangle 1575"/>
            <p:cNvSpPr>
              <a:spLocks noChangeArrowheads="1"/>
            </p:cNvSpPr>
            <p:nvPr/>
          </p:nvSpPr>
          <p:spPr bwMode="auto">
            <a:xfrm>
              <a:off x="563" y="267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64" name="Rectangle 1576"/>
            <p:cNvSpPr>
              <a:spLocks noChangeArrowheads="1"/>
            </p:cNvSpPr>
            <p:nvPr/>
          </p:nvSpPr>
          <p:spPr bwMode="auto">
            <a:xfrm>
              <a:off x="620" y="267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65" name="Rectangle 1577"/>
            <p:cNvSpPr>
              <a:spLocks noChangeArrowheads="1"/>
            </p:cNvSpPr>
            <p:nvPr/>
          </p:nvSpPr>
          <p:spPr bwMode="auto">
            <a:xfrm>
              <a:off x="678" y="267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66" name="Rectangle 1578"/>
            <p:cNvSpPr>
              <a:spLocks noChangeArrowheads="1"/>
            </p:cNvSpPr>
            <p:nvPr/>
          </p:nvSpPr>
          <p:spPr bwMode="auto">
            <a:xfrm>
              <a:off x="736" y="267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67" name="Rectangle 1579"/>
            <p:cNvSpPr>
              <a:spLocks noChangeArrowheads="1"/>
            </p:cNvSpPr>
            <p:nvPr/>
          </p:nvSpPr>
          <p:spPr bwMode="auto">
            <a:xfrm>
              <a:off x="793" y="267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68" name="Rectangle 1580"/>
            <p:cNvSpPr>
              <a:spLocks noChangeArrowheads="1"/>
            </p:cNvSpPr>
            <p:nvPr/>
          </p:nvSpPr>
          <p:spPr bwMode="auto">
            <a:xfrm>
              <a:off x="851" y="267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69" name="Rectangle 1581"/>
            <p:cNvSpPr>
              <a:spLocks noChangeArrowheads="1"/>
            </p:cNvSpPr>
            <p:nvPr/>
          </p:nvSpPr>
          <p:spPr bwMode="auto">
            <a:xfrm>
              <a:off x="908" y="267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70" name="Rectangle 1582"/>
            <p:cNvSpPr>
              <a:spLocks noChangeArrowheads="1"/>
            </p:cNvSpPr>
            <p:nvPr/>
          </p:nvSpPr>
          <p:spPr bwMode="auto">
            <a:xfrm>
              <a:off x="966" y="267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71" name="Rectangle 1583"/>
            <p:cNvSpPr>
              <a:spLocks noChangeArrowheads="1"/>
            </p:cNvSpPr>
            <p:nvPr/>
          </p:nvSpPr>
          <p:spPr bwMode="auto">
            <a:xfrm>
              <a:off x="1024" y="267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72" name="Rectangle 1584"/>
            <p:cNvSpPr>
              <a:spLocks noChangeArrowheads="1"/>
            </p:cNvSpPr>
            <p:nvPr/>
          </p:nvSpPr>
          <p:spPr bwMode="auto">
            <a:xfrm>
              <a:off x="1081" y="267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73" name="Rectangle 1585"/>
            <p:cNvSpPr>
              <a:spLocks noChangeArrowheads="1"/>
            </p:cNvSpPr>
            <p:nvPr/>
          </p:nvSpPr>
          <p:spPr bwMode="auto">
            <a:xfrm>
              <a:off x="1139" y="267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74" name="Rectangle 1586"/>
            <p:cNvSpPr>
              <a:spLocks noChangeArrowheads="1"/>
            </p:cNvSpPr>
            <p:nvPr/>
          </p:nvSpPr>
          <p:spPr bwMode="auto">
            <a:xfrm>
              <a:off x="1196" y="267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75" name="Rectangle 1587"/>
            <p:cNvSpPr>
              <a:spLocks noChangeArrowheads="1"/>
            </p:cNvSpPr>
            <p:nvPr/>
          </p:nvSpPr>
          <p:spPr bwMode="auto">
            <a:xfrm>
              <a:off x="1254" y="267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76" name="Rectangle 1588"/>
            <p:cNvSpPr>
              <a:spLocks noChangeArrowheads="1"/>
            </p:cNvSpPr>
            <p:nvPr/>
          </p:nvSpPr>
          <p:spPr bwMode="auto">
            <a:xfrm>
              <a:off x="1312" y="267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77" name="Rectangle 1589"/>
            <p:cNvSpPr>
              <a:spLocks noChangeArrowheads="1"/>
            </p:cNvSpPr>
            <p:nvPr/>
          </p:nvSpPr>
          <p:spPr bwMode="auto">
            <a:xfrm>
              <a:off x="1369" y="267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78" name="Rectangle 1590"/>
            <p:cNvSpPr>
              <a:spLocks noChangeArrowheads="1"/>
            </p:cNvSpPr>
            <p:nvPr/>
          </p:nvSpPr>
          <p:spPr bwMode="auto">
            <a:xfrm>
              <a:off x="1427" y="267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79" name="Rectangle 1591"/>
            <p:cNvSpPr>
              <a:spLocks noChangeArrowheads="1"/>
            </p:cNvSpPr>
            <p:nvPr/>
          </p:nvSpPr>
          <p:spPr bwMode="auto">
            <a:xfrm>
              <a:off x="1484" y="267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80" name="Rectangle 1592"/>
            <p:cNvSpPr>
              <a:spLocks noChangeArrowheads="1"/>
            </p:cNvSpPr>
            <p:nvPr/>
          </p:nvSpPr>
          <p:spPr bwMode="auto">
            <a:xfrm>
              <a:off x="1542" y="267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81" name="Rectangle 1593"/>
            <p:cNvSpPr>
              <a:spLocks noChangeArrowheads="1"/>
            </p:cNvSpPr>
            <p:nvPr/>
          </p:nvSpPr>
          <p:spPr bwMode="auto">
            <a:xfrm>
              <a:off x="1599" y="267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82" name="Rectangle 1594"/>
            <p:cNvSpPr>
              <a:spLocks noChangeArrowheads="1"/>
            </p:cNvSpPr>
            <p:nvPr/>
          </p:nvSpPr>
          <p:spPr bwMode="auto">
            <a:xfrm>
              <a:off x="1657" y="267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83" name="Rectangle 1595"/>
            <p:cNvSpPr>
              <a:spLocks noChangeArrowheads="1"/>
            </p:cNvSpPr>
            <p:nvPr/>
          </p:nvSpPr>
          <p:spPr bwMode="auto">
            <a:xfrm>
              <a:off x="1715" y="267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84" name="Rectangle 1596"/>
            <p:cNvSpPr>
              <a:spLocks noChangeArrowheads="1"/>
            </p:cNvSpPr>
            <p:nvPr/>
          </p:nvSpPr>
          <p:spPr bwMode="auto">
            <a:xfrm>
              <a:off x="1772" y="267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85" name="Rectangle 1597"/>
            <p:cNvSpPr>
              <a:spLocks noChangeArrowheads="1"/>
            </p:cNvSpPr>
            <p:nvPr/>
          </p:nvSpPr>
          <p:spPr bwMode="auto">
            <a:xfrm>
              <a:off x="1830" y="267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86" name="Rectangle 1598"/>
            <p:cNvSpPr>
              <a:spLocks noChangeArrowheads="1"/>
            </p:cNvSpPr>
            <p:nvPr/>
          </p:nvSpPr>
          <p:spPr bwMode="auto">
            <a:xfrm>
              <a:off x="1887" y="267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87" name="Rectangle 1599"/>
            <p:cNvSpPr>
              <a:spLocks noChangeArrowheads="1"/>
            </p:cNvSpPr>
            <p:nvPr/>
          </p:nvSpPr>
          <p:spPr bwMode="auto">
            <a:xfrm>
              <a:off x="1945" y="267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88" name="Rectangle 1600"/>
            <p:cNvSpPr>
              <a:spLocks noChangeArrowheads="1"/>
            </p:cNvSpPr>
            <p:nvPr/>
          </p:nvSpPr>
          <p:spPr bwMode="auto">
            <a:xfrm>
              <a:off x="2003" y="267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89" name="Rectangle 1601"/>
            <p:cNvSpPr>
              <a:spLocks noChangeArrowheads="1"/>
            </p:cNvSpPr>
            <p:nvPr/>
          </p:nvSpPr>
          <p:spPr bwMode="auto">
            <a:xfrm>
              <a:off x="2060" y="267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90" name="Rectangle 1602"/>
            <p:cNvSpPr>
              <a:spLocks noChangeArrowheads="1"/>
            </p:cNvSpPr>
            <p:nvPr/>
          </p:nvSpPr>
          <p:spPr bwMode="auto">
            <a:xfrm>
              <a:off x="2118" y="267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91" name="Rectangle 1603"/>
            <p:cNvSpPr>
              <a:spLocks noChangeArrowheads="1"/>
            </p:cNvSpPr>
            <p:nvPr/>
          </p:nvSpPr>
          <p:spPr bwMode="auto">
            <a:xfrm>
              <a:off x="2175" y="267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92" name="Rectangle 1604"/>
            <p:cNvSpPr>
              <a:spLocks noChangeArrowheads="1"/>
            </p:cNvSpPr>
            <p:nvPr/>
          </p:nvSpPr>
          <p:spPr bwMode="auto">
            <a:xfrm>
              <a:off x="390" y="2736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93" name="Rectangle 1605"/>
            <p:cNvSpPr>
              <a:spLocks noChangeArrowheads="1"/>
            </p:cNvSpPr>
            <p:nvPr/>
          </p:nvSpPr>
          <p:spPr bwMode="auto">
            <a:xfrm>
              <a:off x="448" y="2736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94" name="Rectangle 1606"/>
            <p:cNvSpPr>
              <a:spLocks noChangeArrowheads="1"/>
            </p:cNvSpPr>
            <p:nvPr/>
          </p:nvSpPr>
          <p:spPr bwMode="auto">
            <a:xfrm>
              <a:off x="505" y="2736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95" name="Rectangle 1607"/>
            <p:cNvSpPr>
              <a:spLocks noChangeArrowheads="1"/>
            </p:cNvSpPr>
            <p:nvPr/>
          </p:nvSpPr>
          <p:spPr bwMode="auto">
            <a:xfrm>
              <a:off x="563" y="2736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96" name="Rectangle 1608"/>
            <p:cNvSpPr>
              <a:spLocks noChangeArrowheads="1"/>
            </p:cNvSpPr>
            <p:nvPr/>
          </p:nvSpPr>
          <p:spPr bwMode="auto">
            <a:xfrm>
              <a:off x="620" y="2736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97" name="Rectangle 1609"/>
            <p:cNvSpPr>
              <a:spLocks noChangeArrowheads="1"/>
            </p:cNvSpPr>
            <p:nvPr/>
          </p:nvSpPr>
          <p:spPr bwMode="auto">
            <a:xfrm>
              <a:off x="678" y="2736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98" name="Rectangle 1610"/>
            <p:cNvSpPr>
              <a:spLocks noChangeArrowheads="1"/>
            </p:cNvSpPr>
            <p:nvPr/>
          </p:nvSpPr>
          <p:spPr bwMode="auto">
            <a:xfrm>
              <a:off x="736" y="2736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899" name="Rectangle 1611"/>
            <p:cNvSpPr>
              <a:spLocks noChangeArrowheads="1"/>
            </p:cNvSpPr>
            <p:nvPr/>
          </p:nvSpPr>
          <p:spPr bwMode="auto">
            <a:xfrm>
              <a:off x="793" y="2736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00" name="Rectangle 1612"/>
            <p:cNvSpPr>
              <a:spLocks noChangeArrowheads="1"/>
            </p:cNvSpPr>
            <p:nvPr/>
          </p:nvSpPr>
          <p:spPr bwMode="auto">
            <a:xfrm>
              <a:off x="851" y="2736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01" name="Rectangle 1613"/>
            <p:cNvSpPr>
              <a:spLocks noChangeArrowheads="1"/>
            </p:cNvSpPr>
            <p:nvPr/>
          </p:nvSpPr>
          <p:spPr bwMode="auto">
            <a:xfrm>
              <a:off x="908" y="2736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02" name="Rectangle 1614"/>
            <p:cNvSpPr>
              <a:spLocks noChangeArrowheads="1"/>
            </p:cNvSpPr>
            <p:nvPr/>
          </p:nvSpPr>
          <p:spPr bwMode="auto">
            <a:xfrm>
              <a:off x="966" y="2736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03" name="Rectangle 1615"/>
            <p:cNvSpPr>
              <a:spLocks noChangeArrowheads="1"/>
            </p:cNvSpPr>
            <p:nvPr/>
          </p:nvSpPr>
          <p:spPr bwMode="auto">
            <a:xfrm>
              <a:off x="1024" y="2736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04" name="Rectangle 1616"/>
            <p:cNvSpPr>
              <a:spLocks noChangeArrowheads="1"/>
            </p:cNvSpPr>
            <p:nvPr/>
          </p:nvSpPr>
          <p:spPr bwMode="auto">
            <a:xfrm>
              <a:off x="1081" y="2736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05" name="Rectangle 1617"/>
            <p:cNvSpPr>
              <a:spLocks noChangeArrowheads="1"/>
            </p:cNvSpPr>
            <p:nvPr/>
          </p:nvSpPr>
          <p:spPr bwMode="auto">
            <a:xfrm>
              <a:off x="1139" y="2736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06" name="Rectangle 1618"/>
            <p:cNvSpPr>
              <a:spLocks noChangeArrowheads="1"/>
            </p:cNvSpPr>
            <p:nvPr/>
          </p:nvSpPr>
          <p:spPr bwMode="auto">
            <a:xfrm>
              <a:off x="1196" y="2736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07" name="Rectangle 1619"/>
            <p:cNvSpPr>
              <a:spLocks noChangeArrowheads="1"/>
            </p:cNvSpPr>
            <p:nvPr/>
          </p:nvSpPr>
          <p:spPr bwMode="auto">
            <a:xfrm>
              <a:off x="1254" y="2736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08" name="Rectangle 1620"/>
            <p:cNvSpPr>
              <a:spLocks noChangeArrowheads="1"/>
            </p:cNvSpPr>
            <p:nvPr/>
          </p:nvSpPr>
          <p:spPr bwMode="auto">
            <a:xfrm>
              <a:off x="1312" y="2736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09" name="Rectangle 1621"/>
            <p:cNvSpPr>
              <a:spLocks noChangeArrowheads="1"/>
            </p:cNvSpPr>
            <p:nvPr/>
          </p:nvSpPr>
          <p:spPr bwMode="auto">
            <a:xfrm>
              <a:off x="1369" y="2736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10" name="Rectangle 1622"/>
            <p:cNvSpPr>
              <a:spLocks noChangeArrowheads="1"/>
            </p:cNvSpPr>
            <p:nvPr/>
          </p:nvSpPr>
          <p:spPr bwMode="auto">
            <a:xfrm>
              <a:off x="1427" y="2736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11" name="Rectangle 1623"/>
            <p:cNvSpPr>
              <a:spLocks noChangeArrowheads="1"/>
            </p:cNvSpPr>
            <p:nvPr/>
          </p:nvSpPr>
          <p:spPr bwMode="auto">
            <a:xfrm>
              <a:off x="1484" y="2736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12" name="Rectangle 1624"/>
            <p:cNvSpPr>
              <a:spLocks noChangeArrowheads="1"/>
            </p:cNvSpPr>
            <p:nvPr/>
          </p:nvSpPr>
          <p:spPr bwMode="auto">
            <a:xfrm>
              <a:off x="1542" y="2736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13" name="Rectangle 1625"/>
            <p:cNvSpPr>
              <a:spLocks noChangeArrowheads="1"/>
            </p:cNvSpPr>
            <p:nvPr/>
          </p:nvSpPr>
          <p:spPr bwMode="auto">
            <a:xfrm>
              <a:off x="1599" y="2736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14" name="Rectangle 1626"/>
            <p:cNvSpPr>
              <a:spLocks noChangeArrowheads="1"/>
            </p:cNvSpPr>
            <p:nvPr/>
          </p:nvSpPr>
          <p:spPr bwMode="auto">
            <a:xfrm>
              <a:off x="1657" y="2736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15" name="Rectangle 1627"/>
            <p:cNvSpPr>
              <a:spLocks noChangeArrowheads="1"/>
            </p:cNvSpPr>
            <p:nvPr/>
          </p:nvSpPr>
          <p:spPr bwMode="auto">
            <a:xfrm>
              <a:off x="1715" y="2736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16" name="Rectangle 1628"/>
            <p:cNvSpPr>
              <a:spLocks noChangeArrowheads="1"/>
            </p:cNvSpPr>
            <p:nvPr/>
          </p:nvSpPr>
          <p:spPr bwMode="auto">
            <a:xfrm>
              <a:off x="1772" y="2736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17" name="Rectangle 1629"/>
            <p:cNvSpPr>
              <a:spLocks noChangeArrowheads="1"/>
            </p:cNvSpPr>
            <p:nvPr/>
          </p:nvSpPr>
          <p:spPr bwMode="auto">
            <a:xfrm>
              <a:off x="1830" y="2736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18" name="Rectangle 1630"/>
            <p:cNvSpPr>
              <a:spLocks noChangeArrowheads="1"/>
            </p:cNvSpPr>
            <p:nvPr/>
          </p:nvSpPr>
          <p:spPr bwMode="auto">
            <a:xfrm>
              <a:off x="1887" y="2736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19" name="Rectangle 1631"/>
            <p:cNvSpPr>
              <a:spLocks noChangeArrowheads="1"/>
            </p:cNvSpPr>
            <p:nvPr/>
          </p:nvSpPr>
          <p:spPr bwMode="auto">
            <a:xfrm>
              <a:off x="1945" y="2736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20" name="Rectangle 1632"/>
            <p:cNvSpPr>
              <a:spLocks noChangeArrowheads="1"/>
            </p:cNvSpPr>
            <p:nvPr/>
          </p:nvSpPr>
          <p:spPr bwMode="auto">
            <a:xfrm>
              <a:off x="2003" y="2736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21" name="Rectangle 1633"/>
            <p:cNvSpPr>
              <a:spLocks noChangeArrowheads="1"/>
            </p:cNvSpPr>
            <p:nvPr/>
          </p:nvSpPr>
          <p:spPr bwMode="auto">
            <a:xfrm>
              <a:off x="2060" y="2736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22" name="Rectangle 1634"/>
            <p:cNvSpPr>
              <a:spLocks noChangeArrowheads="1"/>
            </p:cNvSpPr>
            <p:nvPr/>
          </p:nvSpPr>
          <p:spPr bwMode="auto">
            <a:xfrm>
              <a:off x="2118" y="2736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23" name="Rectangle 1635"/>
            <p:cNvSpPr>
              <a:spLocks noChangeArrowheads="1"/>
            </p:cNvSpPr>
            <p:nvPr/>
          </p:nvSpPr>
          <p:spPr bwMode="auto">
            <a:xfrm>
              <a:off x="2175" y="2736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24" name="Rectangle 1636"/>
            <p:cNvSpPr>
              <a:spLocks noChangeArrowheads="1"/>
            </p:cNvSpPr>
            <p:nvPr/>
          </p:nvSpPr>
          <p:spPr bwMode="auto">
            <a:xfrm>
              <a:off x="390" y="279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25" name="Rectangle 1637"/>
            <p:cNvSpPr>
              <a:spLocks noChangeArrowheads="1"/>
            </p:cNvSpPr>
            <p:nvPr/>
          </p:nvSpPr>
          <p:spPr bwMode="auto">
            <a:xfrm>
              <a:off x="448" y="279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26" name="Rectangle 1638"/>
            <p:cNvSpPr>
              <a:spLocks noChangeArrowheads="1"/>
            </p:cNvSpPr>
            <p:nvPr/>
          </p:nvSpPr>
          <p:spPr bwMode="auto">
            <a:xfrm>
              <a:off x="505" y="279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27" name="Rectangle 1639"/>
            <p:cNvSpPr>
              <a:spLocks noChangeArrowheads="1"/>
            </p:cNvSpPr>
            <p:nvPr/>
          </p:nvSpPr>
          <p:spPr bwMode="auto">
            <a:xfrm>
              <a:off x="563" y="279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28" name="Rectangle 1640"/>
            <p:cNvSpPr>
              <a:spLocks noChangeArrowheads="1"/>
            </p:cNvSpPr>
            <p:nvPr/>
          </p:nvSpPr>
          <p:spPr bwMode="auto">
            <a:xfrm>
              <a:off x="620" y="279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29" name="Rectangle 1641"/>
            <p:cNvSpPr>
              <a:spLocks noChangeArrowheads="1"/>
            </p:cNvSpPr>
            <p:nvPr/>
          </p:nvSpPr>
          <p:spPr bwMode="auto">
            <a:xfrm>
              <a:off x="678" y="279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30" name="Rectangle 1642"/>
            <p:cNvSpPr>
              <a:spLocks noChangeArrowheads="1"/>
            </p:cNvSpPr>
            <p:nvPr/>
          </p:nvSpPr>
          <p:spPr bwMode="auto">
            <a:xfrm>
              <a:off x="736" y="279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31" name="Rectangle 1643"/>
            <p:cNvSpPr>
              <a:spLocks noChangeArrowheads="1"/>
            </p:cNvSpPr>
            <p:nvPr/>
          </p:nvSpPr>
          <p:spPr bwMode="auto">
            <a:xfrm>
              <a:off x="793" y="279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32" name="Rectangle 1644"/>
            <p:cNvSpPr>
              <a:spLocks noChangeArrowheads="1"/>
            </p:cNvSpPr>
            <p:nvPr/>
          </p:nvSpPr>
          <p:spPr bwMode="auto">
            <a:xfrm>
              <a:off x="851" y="279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33" name="Rectangle 1645"/>
            <p:cNvSpPr>
              <a:spLocks noChangeArrowheads="1"/>
            </p:cNvSpPr>
            <p:nvPr/>
          </p:nvSpPr>
          <p:spPr bwMode="auto">
            <a:xfrm>
              <a:off x="908" y="279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34" name="Rectangle 1646"/>
            <p:cNvSpPr>
              <a:spLocks noChangeArrowheads="1"/>
            </p:cNvSpPr>
            <p:nvPr/>
          </p:nvSpPr>
          <p:spPr bwMode="auto">
            <a:xfrm>
              <a:off x="966" y="279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35" name="Rectangle 1647"/>
            <p:cNvSpPr>
              <a:spLocks noChangeArrowheads="1"/>
            </p:cNvSpPr>
            <p:nvPr/>
          </p:nvSpPr>
          <p:spPr bwMode="auto">
            <a:xfrm>
              <a:off x="1024" y="279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36" name="Rectangle 1648"/>
            <p:cNvSpPr>
              <a:spLocks noChangeArrowheads="1"/>
            </p:cNvSpPr>
            <p:nvPr/>
          </p:nvSpPr>
          <p:spPr bwMode="auto">
            <a:xfrm>
              <a:off x="1081" y="279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37" name="Rectangle 1649"/>
            <p:cNvSpPr>
              <a:spLocks noChangeArrowheads="1"/>
            </p:cNvSpPr>
            <p:nvPr/>
          </p:nvSpPr>
          <p:spPr bwMode="auto">
            <a:xfrm>
              <a:off x="1139" y="279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38" name="Rectangle 1650"/>
            <p:cNvSpPr>
              <a:spLocks noChangeArrowheads="1"/>
            </p:cNvSpPr>
            <p:nvPr/>
          </p:nvSpPr>
          <p:spPr bwMode="auto">
            <a:xfrm>
              <a:off x="1196" y="279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39" name="Rectangle 1651"/>
            <p:cNvSpPr>
              <a:spLocks noChangeArrowheads="1"/>
            </p:cNvSpPr>
            <p:nvPr/>
          </p:nvSpPr>
          <p:spPr bwMode="auto">
            <a:xfrm>
              <a:off x="1254" y="279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40" name="Rectangle 1652"/>
            <p:cNvSpPr>
              <a:spLocks noChangeArrowheads="1"/>
            </p:cNvSpPr>
            <p:nvPr/>
          </p:nvSpPr>
          <p:spPr bwMode="auto">
            <a:xfrm>
              <a:off x="1312" y="279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41" name="Rectangle 1653"/>
            <p:cNvSpPr>
              <a:spLocks noChangeArrowheads="1"/>
            </p:cNvSpPr>
            <p:nvPr/>
          </p:nvSpPr>
          <p:spPr bwMode="auto">
            <a:xfrm>
              <a:off x="1369" y="279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42" name="Rectangle 1654"/>
            <p:cNvSpPr>
              <a:spLocks noChangeArrowheads="1"/>
            </p:cNvSpPr>
            <p:nvPr/>
          </p:nvSpPr>
          <p:spPr bwMode="auto">
            <a:xfrm>
              <a:off x="1427" y="279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43" name="Rectangle 1655"/>
            <p:cNvSpPr>
              <a:spLocks noChangeArrowheads="1"/>
            </p:cNvSpPr>
            <p:nvPr/>
          </p:nvSpPr>
          <p:spPr bwMode="auto">
            <a:xfrm>
              <a:off x="1484" y="279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44" name="Rectangle 1656"/>
            <p:cNvSpPr>
              <a:spLocks noChangeArrowheads="1"/>
            </p:cNvSpPr>
            <p:nvPr/>
          </p:nvSpPr>
          <p:spPr bwMode="auto">
            <a:xfrm>
              <a:off x="1542" y="279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45" name="Rectangle 1657"/>
            <p:cNvSpPr>
              <a:spLocks noChangeArrowheads="1"/>
            </p:cNvSpPr>
            <p:nvPr/>
          </p:nvSpPr>
          <p:spPr bwMode="auto">
            <a:xfrm>
              <a:off x="1599" y="279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46" name="Rectangle 1658"/>
            <p:cNvSpPr>
              <a:spLocks noChangeArrowheads="1"/>
            </p:cNvSpPr>
            <p:nvPr/>
          </p:nvSpPr>
          <p:spPr bwMode="auto">
            <a:xfrm>
              <a:off x="1657" y="279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47" name="Rectangle 1659"/>
            <p:cNvSpPr>
              <a:spLocks noChangeArrowheads="1"/>
            </p:cNvSpPr>
            <p:nvPr/>
          </p:nvSpPr>
          <p:spPr bwMode="auto">
            <a:xfrm>
              <a:off x="1715" y="279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48" name="Rectangle 1660"/>
            <p:cNvSpPr>
              <a:spLocks noChangeArrowheads="1"/>
            </p:cNvSpPr>
            <p:nvPr/>
          </p:nvSpPr>
          <p:spPr bwMode="auto">
            <a:xfrm>
              <a:off x="1772" y="279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49" name="Rectangle 1661"/>
            <p:cNvSpPr>
              <a:spLocks noChangeArrowheads="1"/>
            </p:cNvSpPr>
            <p:nvPr/>
          </p:nvSpPr>
          <p:spPr bwMode="auto">
            <a:xfrm>
              <a:off x="1830" y="279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50" name="Rectangle 1662"/>
            <p:cNvSpPr>
              <a:spLocks noChangeArrowheads="1"/>
            </p:cNvSpPr>
            <p:nvPr/>
          </p:nvSpPr>
          <p:spPr bwMode="auto">
            <a:xfrm>
              <a:off x="1887" y="279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51" name="Rectangle 1663"/>
            <p:cNvSpPr>
              <a:spLocks noChangeArrowheads="1"/>
            </p:cNvSpPr>
            <p:nvPr/>
          </p:nvSpPr>
          <p:spPr bwMode="auto">
            <a:xfrm>
              <a:off x="1945" y="279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52" name="Rectangle 1664"/>
            <p:cNvSpPr>
              <a:spLocks noChangeArrowheads="1"/>
            </p:cNvSpPr>
            <p:nvPr/>
          </p:nvSpPr>
          <p:spPr bwMode="auto">
            <a:xfrm>
              <a:off x="2003" y="279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53" name="Rectangle 1665"/>
            <p:cNvSpPr>
              <a:spLocks noChangeArrowheads="1"/>
            </p:cNvSpPr>
            <p:nvPr/>
          </p:nvSpPr>
          <p:spPr bwMode="auto">
            <a:xfrm>
              <a:off x="2060" y="279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54" name="Rectangle 1666"/>
            <p:cNvSpPr>
              <a:spLocks noChangeArrowheads="1"/>
            </p:cNvSpPr>
            <p:nvPr/>
          </p:nvSpPr>
          <p:spPr bwMode="auto">
            <a:xfrm>
              <a:off x="2118" y="2793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55" name="Rectangle 1667"/>
            <p:cNvSpPr>
              <a:spLocks noChangeArrowheads="1"/>
            </p:cNvSpPr>
            <p:nvPr/>
          </p:nvSpPr>
          <p:spPr bwMode="auto">
            <a:xfrm>
              <a:off x="2175" y="2793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56" name="Rectangle 1668"/>
            <p:cNvSpPr>
              <a:spLocks noChangeArrowheads="1"/>
            </p:cNvSpPr>
            <p:nvPr/>
          </p:nvSpPr>
          <p:spPr bwMode="auto">
            <a:xfrm>
              <a:off x="390" y="285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57" name="Rectangle 1669"/>
            <p:cNvSpPr>
              <a:spLocks noChangeArrowheads="1"/>
            </p:cNvSpPr>
            <p:nvPr/>
          </p:nvSpPr>
          <p:spPr bwMode="auto">
            <a:xfrm>
              <a:off x="448" y="285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58" name="Rectangle 1670"/>
            <p:cNvSpPr>
              <a:spLocks noChangeArrowheads="1"/>
            </p:cNvSpPr>
            <p:nvPr/>
          </p:nvSpPr>
          <p:spPr bwMode="auto">
            <a:xfrm>
              <a:off x="505" y="285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59" name="Rectangle 1671"/>
            <p:cNvSpPr>
              <a:spLocks noChangeArrowheads="1"/>
            </p:cNvSpPr>
            <p:nvPr/>
          </p:nvSpPr>
          <p:spPr bwMode="auto">
            <a:xfrm>
              <a:off x="563" y="285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60" name="Rectangle 1672"/>
            <p:cNvSpPr>
              <a:spLocks noChangeArrowheads="1"/>
            </p:cNvSpPr>
            <p:nvPr/>
          </p:nvSpPr>
          <p:spPr bwMode="auto">
            <a:xfrm>
              <a:off x="620" y="285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61" name="Rectangle 1673"/>
            <p:cNvSpPr>
              <a:spLocks noChangeArrowheads="1"/>
            </p:cNvSpPr>
            <p:nvPr/>
          </p:nvSpPr>
          <p:spPr bwMode="auto">
            <a:xfrm>
              <a:off x="678" y="285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62" name="Rectangle 1674"/>
            <p:cNvSpPr>
              <a:spLocks noChangeArrowheads="1"/>
            </p:cNvSpPr>
            <p:nvPr/>
          </p:nvSpPr>
          <p:spPr bwMode="auto">
            <a:xfrm>
              <a:off x="736" y="285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63" name="Rectangle 1675"/>
            <p:cNvSpPr>
              <a:spLocks noChangeArrowheads="1"/>
            </p:cNvSpPr>
            <p:nvPr/>
          </p:nvSpPr>
          <p:spPr bwMode="auto">
            <a:xfrm>
              <a:off x="793" y="285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64" name="Rectangle 1676"/>
            <p:cNvSpPr>
              <a:spLocks noChangeArrowheads="1"/>
            </p:cNvSpPr>
            <p:nvPr/>
          </p:nvSpPr>
          <p:spPr bwMode="auto">
            <a:xfrm>
              <a:off x="851" y="285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65" name="Rectangle 1677"/>
            <p:cNvSpPr>
              <a:spLocks noChangeArrowheads="1"/>
            </p:cNvSpPr>
            <p:nvPr/>
          </p:nvSpPr>
          <p:spPr bwMode="auto">
            <a:xfrm>
              <a:off x="908" y="285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66" name="Rectangle 1678"/>
            <p:cNvSpPr>
              <a:spLocks noChangeArrowheads="1"/>
            </p:cNvSpPr>
            <p:nvPr/>
          </p:nvSpPr>
          <p:spPr bwMode="auto">
            <a:xfrm>
              <a:off x="966" y="285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67" name="Rectangle 1679"/>
            <p:cNvSpPr>
              <a:spLocks noChangeArrowheads="1"/>
            </p:cNvSpPr>
            <p:nvPr/>
          </p:nvSpPr>
          <p:spPr bwMode="auto">
            <a:xfrm>
              <a:off x="1024" y="285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68" name="Rectangle 1680"/>
            <p:cNvSpPr>
              <a:spLocks noChangeArrowheads="1"/>
            </p:cNvSpPr>
            <p:nvPr/>
          </p:nvSpPr>
          <p:spPr bwMode="auto">
            <a:xfrm>
              <a:off x="1081" y="285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69" name="Rectangle 1681"/>
            <p:cNvSpPr>
              <a:spLocks noChangeArrowheads="1"/>
            </p:cNvSpPr>
            <p:nvPr/>
          </p:nvSpPr>
          <p:spPr bwMode="auto">
            <a:xfrm>
              <a:off x="1139" y="285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70" name="Rectangle 1682"/>
            <p:cNvSpPr>
              <a:spLocks noChangeArrowheads="1"/>
            </p:cNvSpPr>
            <p:nvPr/>
          </p:nvSpPr>
          <p:spPr bwMode="auto">
            <a:xfrm>
              <a:off x="1196" y="285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71" name="Rectangle 1683"/>
            <p:cNvSpPr>
              <a:spLocks noChangeArrowheads="1"/>
            </p:cNvSpPr>
            <p:nvPr/>
          </p:nvSpPr>
          <p:spPr bwMode="auto">
            <a:xfrm>
              <a:off x="1254" y="285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72" name="Rectangle 1684"/>
            <p:cNvSpPr>
              <a:spLocks noChangeArrowheads="1"/>
            </p:cNvSpPr>
            <p:nvPr/>
          </p:nvSpPr>
          <p:spPr bwMode="auto">
            <a:xfrm>
              <a:off x="1312" y="285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73" name="Rectangle 1685"/>
            <p:cNvSpPr>
              <a:spLocks noChangeArrowheads="1"/>
            </p:cNvSpPr>
            <p:nvPr/>
          </p:nvSpPr>
          <p:spPr bwMode="auto">
            <a:xfrm>
              <a:off x="1369" y="285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74" name="Rectangle 1686"/>
            <p:cNvSpPr>
              <a:spLocks noChangeArrowheads="1"/>
            </p:cNvSpPr>
            <p:nvPr/>
          </p:nvSpPr>
          <p:spPr bwMode="auto">
            <a:xfrm>
              <a:off x="1427" y="285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75" name="Rectangle 1687"/>
            <p:cNvSpPr>
              <a:spLocks noChangeArrowheads="1"/>
            </p:cNvSpPr>
            <p:nvPr/>
          </p:nvSpPr>
          <p:spPr bwMode="auto">
            <a:xfrm>
              <a:off x="1484" y="285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76" name="Rectangle 1688"/>
            <p:cNvSpPr>
              <a:spLocks noChangeArrowheads="1"/>
            </p:cNvSpPr>
            <p:nvPr/>
          </p:nvSpPr>
          <p:spPr bwMode="auto">
            <a:xfrm>
              <a:off x="1542" y="285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77" name="Rectangle 1689"/>
            <p:cNvSpPr>
              <a:spLocks noChangeArrowheads="1"/>
            </p:cNvSpPr>
            <p:nvPr/>
          </p:nvSpPr>
          <p:spPr bwMode="auto">
            <a:xfrm>
              <a:off x="1599" y="285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78" name="Rectangle 1690"/>
            <p:cNvSpPr>
              <a:spLocks noChangeArrowheads="1"/>
            </p:cNvSpPr>
            <p:nvPr/>
          </p:nvSpPr>
          <p:spPr bwMode="auto">
            <a:xfrm>
              <a:off x="1657" y="285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79" name="Rectangle 1691"/>
            <p:cNvSpPr>
              <a:spLocks noChangeArrowheads="1"/>
            </p:cNvSpPr>
            <p:nvPr/>
          </p:nvSpPr>
          <p:spPr bwMode="auto">
            <a:xfrm>
              <a:off x="1715" y="285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80" name="Rectangle 1692"/>
            <p:cNvSpPr>
              <a:spLocks noChangeArrowheads="1"/>
            </p:cNvSpPr>
            <p:nvPr/>
          </p:nvSpPr>
          <p:spPr bwMode="auto">
            <a:xfrm>
              <a:off x="1772" y="285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81" name="Rectangle 1693"/>
            <p:cNvSpPr>
              <a:spLocks noChangeArrowheads="1"/>
            </p:cNvSpPr>
            <p:nvPr/>
          </p:nvSpPr>
          <p:spPr bwMode="auto">
            <a:xfrm>
              <a:off x="1830" y="285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82" name="Rectangle 1694"/>
            <p:cNvSpPr>
              <a:spLocks noChangeArrowheads="1"/>
            </p:cNvSpPr>
            <p:nvPr/>
          </p:nvSpPr>
          <p:spPr bwMode="auto">
            <a:xfrm>
              <a:off x="1887" y="285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83" name="Rectangle 1695"/>
            <p:cNvSpPr>
              <a:spLocks noChangeArrowheads="1"/>
            </p:cNvSpPr>
            <p:nvPr/>
          </p:nvSpPr>
          <p:spPr bwMode="auto">
            <a:xfrm>
              <a:off x="1945" y="285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84" name="Rectangle 1696"/>
            <p:cNvSpPr>
              <a:spLocks noChangeArrowheads="1"/>
            </p:cNvSpPr>
            <p:nvPr/>
          </p:nvSpPr>
          <p:spPr bwMode="auto">
            <a:xfrm>
              <a:off x="2003" y="285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85" name="Rectangle 1697"/>
            <p:cNvSpPr>
              <a:spLocks noChangeArrowheads="1"/>
            </p:cNvSpPr>
            <p:nvPr/>
          </p:nvSpPr>
          <p:spPr bwMode="auto">
            <a:xfrm>
              <a:off x="2060" y="285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86" name="Rectangle 1698"/>
            <p:cNvSpPr>
              <a:spLocks noChangeArrowheads="1"/>
            </p:cNvSpPr>
            <p:nvPr/>
          </p:nvSpPr>
          <p:spPr bwMode="auto">
            <a:xfrm>
              <a:off x="2118" y="2851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87" name="Rectangle 1699"/>
            <p:cNvSpPr>
              <a:spLocks noChangeArrowheads="1"/>
            </p:cNvSpPr>
            <p:nvPr/>
          </p:nvSpPr>
          <p:spPr bwMode="auto">
            <a:xfrm>
              <a:off x="2175" y="2851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88" name="Rectangle 1700"/>
            <p:cNvSpPr>
              <a:spLocks noChangeArrowheads="1"/>
            </p:cNvSpPr>
            <p:nvPr/>
          </p:nvSpPr>
          <p:spPr bwMode="auto">
            <a:xfrm>
              <a:off x="390" y="290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89" name="Rectangle 1701"/>
            <p:cNvSpPr>
              <a:spLocks noChangeArrowheads="1"/>
            </p:cNvSpPr>
            <p:nvPr/>
          </p:nvSpPr>
          <p:spPr bwMode="auto">
            <a:xfrm>
              <a:off x="448" y="290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90" name="Rectangle 1702"/>
            <p:cNvSpPr>
              <a:spLocks noChangeArrowheads="1"/>
            </p:cNvSpPr>
            <p:nvPr/>
          </p:nvSpPr>
          <p:spPr bwMode="auto">
            <a:xfrm>
              <a:off x="505" y="290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91" name="Rectangle 1703"/>
            <p:cNvSpPr>
              <a:spLocks noChangeArrowheads="1"/>
            </p:cNvSpPr>
            <p:nvPr/>
          </p:nvSpPr>
          <p:spPr bwMode="auto">
            <a:xfrm>
              <a:off x="563" y="290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92" name="Rectangle 1704"/>
            <p:cNvSpPr>
              <a:spLocks noChangeArrowheads="1"/>
            </p:cNvSpPr>
            <p:nvPr/>
          </p:nvSpPr>
          <p:spPr bwMode="auto">
            <a:xfrm>
              <a:off x="620" y="290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93" name="Rectangle 1705"/>
            <p:cNvSpPr>
              <a:spLocks noChangeArrowheads="1"/>
            </p:cNvSpPr>
            <p:nvPr/>
          </p:nvSpPr>
          <p:spPr bwMode="auto">
            <a:xfrm>
              <a:off x="678" y="290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94" name="Rectangle 1706"/>
            <p:cNvSpPr>
              <a:spLocks noChangeArrowheads="1"/>
            </p:cNvSpPr>
            <p:nvPr/>
          </p:nvSpPr>
          <p:spPr bwMode="auto">
            <a:xfrm>
              <a:off x="736" y="290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95" name="Rectangle 1707"/>
            <p:cNvSpPr>
              <a:spLocks noChangeArrowheads="1"/>
            </p:cNvSpPr>
            <p:nvPr/>
          </p:nvSpPr>
          <p:spPr bwMode="auto">
            <a:xfrm>
              <a:off x="793" y="290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96" name="Rectangle 1708"/>
            <p:cNvSpPr>
              <a:spLocks noChangeArrowheads="1"/>
            </p:cNvSpPr>
            <p:nvPr/>
          </p:nvSpPr>
          <p:spPr bwMode="auto">
            <a:xfrm>
              <a:off x="851" y="290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97" name="Rectangle 1709"/>
            <p:cNvSpPr>
              <a:spLocks noChangeArrowheads="1"/>
            </p:cNvSpPr>
            <p:nvPr/>
          </p:nvSpPr>
          <p:spPr bwMode="auto">
            <a:xfrm>
              <a:off x="908" y="290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98" name="Rectangle 1710"/>
            <p:cNvSpPr>
              <a:spLocks noChangeArrowheads="1"/>
            </p:cNvSpPr>
            <p:nvPr/>
          </p:nvSpPr>
          <p:spPr bwMode="auto">
            <a:xfrm>
              <a:off x="966" y="290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1999" name="Rectangle 1711"/>
            <p:cNvSpPr>
              <a:spLocks noChangeArrowheads="1"/>
            </p:cNvSpPr>
            <p:nvPr/>
          </p:nvSpPr>
          <p:spPr bwMode="auto">
            <a:xfrm>
              <a:off x="1024" y="290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00" name="Rectangle 1712"/>
            <p:cNvSpPr>
              <a:spLocks noChangeArrowheads="1"/>
            </p:cNvSpPr>
            <p:nvPr/>
          </p:nvSpPr>
          <p:spPr bwMode="auto">
            <a:xfrm>
              <a:off x="1081" y="290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01" name="Rectangle 1713"/>
            <p:cNvSpPr>
              <a:spLocks noChangeArrowheads="1"/>
            </p:cNvSpPr>
            <p:nvPr/>
          </p:nvSpPr>
          <p:spPr bwMode="auto">
            <a:xfrm>
              <a:off x="1139" y="290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02" name="Rectangle 1714"/>
            <p:cNvSpPr>
              <a:spLocks noChangeArrowheads="1"/>
            </p:cNvSpPr>
            <p:nvPr/>
          </p:nvSpPr>
          <p:spPr bwMode="auto">
            <a:xfrm>
              <a:off x="1196" y="290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03" name="Rectangle 1715"/>
            <p:cNvSpPr>
              <a:spLocks noChangeArrowheads="1"/>
            </p:cNvSpPr>
            <p:nvPr/>
          </p:nvSpPr>
          <p:spPr bwMode="auto">
            <a:xfrm>
              <a:off x="1254" y="290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04" name="Rectangle 1716"/>
            <p:cNvSpPr>
              <a:spLocks noChangeArrowheads="1"/>
            </p:cNvSpPr>
            <p:nvPr/>
          </p:nvSpPr>
          <p:spPr bwMode="auto">
            <a:xfrm>
              <a:off x="1312" y="290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05" name="Rectangle 1717"/>
            <p:cNvSpPr>
              <a:spLocks noChangeArrowheads="1"/>
            </p:cNvSpPr>
            <p:nvPr/>
          </p:nvSpPr>
          <p:spPr bwMode="auto">
            <a:xfrm>
              <a:off x="1369" y="290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06" name="Rectangle 1718"/>
            <p:cNvSpPr>
              <a:spLocks noChangeArrowheads="1"/>
            </p:cNvSpPr>
            <p:nvPr/>
          </p:nvSpPr>
          <p:spPr bwMode="auto">
            <a:xfrm>
              <a:off x="1427" y="290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07" name="Rectangle 1719"/>
            <p:cNvSpPr>
              <a:spLocks noChangeArrowheads="1"/>
            </p:cNvSpPr>
            <p:nvPr/>
          </p:nvSpPr>
          <p:spPr bwMode="auto">
            <a:xfrm>
              <a:off x="1484" y="290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08" name="Rectangle 1720"/>
            <p:cNvSpPr>
              <a:spLocks noChangeArrowheads="1"/>
            </p:cNvSpPr>
            <p:nvPr/>
          </p:nvSpPr>
          <p:spPr bwMode="auto">
            <a:xfrm>
              <a:off x="1542" y="290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09" name="Rectangle 1721"/>
            <p:cNvSpPr>
              <a:spLocks noChangeArrowheads="1"/>
            </p:cNvSpPr>
            <p:nvPr/>
          </p:nvSpPr>
          <p:spPr bwMode="auto">
            <a:xfrm>
              <a:off x="1599" y="290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10" name="Rectangle 1722"/>
            <p:cNvSpPr>
              <a:spLocks noChangeArrowheads="1"/>
            </p:cNvSpPr>
            <p:nvPr/>
          </p:nvSpPr>
          <p:spPr bwMode="auto">
            <a:xfrm>
              <a:off x="1657" y="290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11" name="Rectangle 1723"/>
            <p:cNvSpPr>
              <a:spLocks noChangeArrowheads="1"/>
            </p:cNvSpPr>
            <p:nvPr/>
          </p:nvSpPr>
          <p:spPr bwMode="auto">
            <a:xfrm>
              <a:off x="1715" y="290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12" name="Rectangle 1724"/>
            <p:cNvSpPr>
              <a:spLocks noChangeArrowheads="1"/>
            </p:cNvSpPr>
            <p:nvPr/>
          </p:nvSpPr>
          <p:spPr bwMode="auto">
            <a:xfrm>
              <a:off x="1772" y="290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13" name="Rectangle 1725"/>
            <p:cNvSpPr>
              <a:spLocks noChangeArrowheads="1"/>
            </p:cNvSpPr>
            <p:nvPr/>
          </p:nvSpPr>
          <p:spPr bwMode="auto">
            <a:xfrm>
              <a:off x="1830" y="290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14" name="Rectangle 1726"/>
            <p:cNvSpPr>
              <a:spLocks noChangeArrowheads="1"/>
            </p:cNvSpPr>
            <p:nvPr/>
          </p:nvSpPr>
          <p:spPr bwMode="auto">
            <a:xfrm>
              <a:off x="1887" y="290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15" name="Rectangle 1727"/>
            <p:cNvSpPr>
              <a:spLocks noChangeArrowheads="1"/>
            </p:cNvSpPr>
            <p:nvPr/>
          </p:nvSpPr>
          <p:spPr bwMode="auto">
            <a:xfrm>
              <a:off x="1945" y="290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16" name="Rectangle 1728"/>
            <p:cNvSpPr>
              <a:spLocks noChangeArrowheads="1"/>
            </p:cNvSpPr>
            <p:nvPr/>
          </p:nvSpPr>
          <p:spPr bwMode="auto">
            <a:xfrm>
              <a:off x="2003" y="290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17" name="Rectangle 1729"/>
            <p:cNvSpPr>
              <a:spLocks noChangeArrowheads="1"/>
            </p:cNvSpPr>
            <p:nvPr/>
          </p:nvSpPr>
          <p:spPr bwMode="auto">
            <a:xfrm>
              <a:off x="2060" y="290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18" name="Rectangle 1730"/>
            <p:cNvSpPr>
              <a:spLocks noChangeArrowheads="1"/>
            </p:cNvSpPr>
            <p:nvPr/>
          </p:nvSpPr>
          <p:spPr bwMode="auto">
            <a:xfrm>
              <a:off x="2118" y="2908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19" name="Rectangle 1731"/>
            <p:cNvSpPr>
              <a:spLocks noChangeArrowheads="1"/>
            </p:cNvSpPr>
            <p:nvPr/>
          </p:nvSpPr>
          <p:spPr bwMode="auto">
            <a:xfrm>
              <a:off x="2175" y="2908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20" name="Rectangle 1732"/>
            <p:cNvSpPr>
              <a:spLocks noChangeArrowheads="1"/>
            </p:cNvSpPr>
            <p:nvPr/>
          </p:nvSpPr>
          <p:spPr bwMode="auto">
            <a:xfrm>
              <a:off x="390" y="296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21" name="Rectangle 1733"/>
            <p:cNvSpPr>
              <a:spLocks noChangeArrowheads="1"/>
            </p:cNvSpPr>
            <p:nvPr/>
          </p:nvSpPr>
          <p:spPr bwMode="auto">
            <a:xfrm>
              <a:off x="448" y="296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22" name="Rectangle 1734"/>
            <p:cNvSpPr>
              <a:spLocks noChangeArrowheads="1"/>
            </p:cNvSpPr>
            <p:nvPr/>
          </p:nvSpPr>
          <p:spPr bwMode="auto">
            <a:xfrm>
              <a:off x="505" y="296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23" name="Rectangle 1735"/>
            <p:cNvSpPr>
              <a:spLocks noChangeArrowheads="1"/>
            </p:cNvSpPr>
            <p:nvPr/>
          </p:nvSpPr>
          <p:spPr bwMode="auto">
            <a:xfrm>
              <a:off x="563" y="296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24" name="Rectangle 1736"/>
            <p:cNvSpPr>
              <a:spLocks noChangeArrowheads="1"/>
            </p:cNvSpPr>
            <p:nvPr/>
          </p:nvSpPr>
          <p:spPr bwMode="auto">
            <a:xfrm>
              <a:off x="620" y="296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25" name="Rectangle 1737"/>
            <p:cNvSpPr>
              <a:spLocks noChangeArrowheads="1"/>
            </p:cNvSpPr>
            <p:nvPr/>
          </p:nvSpPr>
          <p:spPr bwMode="auto">
            <a:xfrm>
              <a:off x="678" y="296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26" name="Rectangle 1738"/>
            <p:cNvSpPr>
              <a:spLocks noChangeArrowheads="1"/>
            </p:cNvSpPr>
            <p:nvPr/>
          </p:nvSpPr>
          <p:spPr bwMode="auto">
            <a:xfrm>
              <a:off x="736" y="296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27" name="Rectangle 1739"/>
            <p:cNvSpPr>
              <a:spLocks noChangeArrowheads="1"/>
            </p:cNvSpPr>
            <p:nvPr/>
          </p:nvSpPr>
          <p:spPr bwMode="auto">
            <a:xfrm>
              <a:off x="793" y="296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28" name="Rectangle 1740"/>
            <p:cNvSpPr>
              <a:spLocks noChangeArrowheads="1"/>
            </p:cNvSpPr>
            <p:nvPr/>
          </p:nvSpPr>
          <p:spPr bwMode="auto">
            <a:xfrm>
              <a:off x="851" y="296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29" name="Rectangle 1741"/>
            <p:cNvSpPr>
              <a:spLocks noChangeArrowheads="1"/>
            </p:cNvSpPr>
            <p:nvPr/>
          </p:nvSpPr>
          <p:spPr bwMode="auto">
            <a:xfrm>
              <a:off x="908" y="296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30" name="Rectangle 1742"/>
            <p:cNvSpPr>
              <a:spLocks noChangeArrowheads="1"/>
            </p:cNvSpPr>
            <p:nvPr/>
          </p:nvSpPr>
          <p:spPr bwMode="auto">
            <a:xfrm>
              <a:off x="966" y="296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31" name="Rectangle 1743"/>
            <p:cNvSpPr>
              <a:spLocks noChangeArrowheads="1"/>
            </p:cNvSpPr>
            <p:nvPr/>
          </p:nvSpPr>
          <p:spPr bwMode="auto">
            <a:xfrm>
              <a:off x="1024" y="296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32" name="Rectangle 1744"/>
            <p:cNvSpPr>
              <a:spLocks noChangeArrowheads="1"/>
            </p:cNvSpPr>
            <p:nvPr/>
          </p:nvSpPr>
          <p:spPr bwMode="auto">
            <a:xfrm>
              <a:off x="1081" y="296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33" name="Rectangle 1745"/>
            <p:cNvSpPr>
              <a:spLocks noChangeArrowheads="1"/>
            </p:cNvSpPr>
            <p:nvPr/>
          </p:nvSpPr>
          <p:spPr bwMode="auto">
            <a:xfrm>
              <a:off x="1139" y="296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34" name="Rectangle 1746"/>
            <p:cNvSpPr>
              <a:spLocks noChangeArrowheads="1"/>
            </p:cNvSpPr>
            <p:nvPr/>
          </p:nvSpPr>
          <p:spPr bwMode="auto">
            <a:xfrm>
              <a:off x="1196" y="296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35" name="Rectangle 1747"/>
            <p:cNvSpPr>
              <a:spLocks noChangeArrowheads="1"/>
            </p:cNvSpPr>
            <p:nvPr/>
          </p:nvSpPr>
          <p:spPr bwMode="auto">
            <a:xfrm>
              <a:off x="1254" y="296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36" name="Rectangle 1748"/>
            <p:cNvSpPr>
              <a:spLocks noChangeArrowheads="1"/>
            </p:cNvSpPr>
            <p:nvPr/>
          </p:nvSpPr>
          <p:spPr bwMode="auto">
            <a:xfrm>
              <a:off x="1312" y="296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37" name="Rectangle 1749"/>
            <p:cNvSpPr>
              <a:spLocks noChangeArrowheads="1"/>
            </p:cNvSpPr>
            <p:nvPr/>
          </p:nvSpPr>
          <p:spPr bwMode="auto">
            <a:xfrm>
              <a:off x="1369" y="296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38" name="Rectangle 1750"/>
            <p:cNvSpPr>
              <a:spLocks noChangeArrowheads="1"/>
            </p:cNvSpPr>
            <p:nvPr/>
          </p:nvSpPr>
          <p:spPr bwMode="auto">
            <a:xfrm>
              <a:off x="1427" y="296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39" name="Rectangle 1751"/>
            <p:cNvSpPr>
              <a:spLocks noChangeArrowheads="1"/>
            </p:cNvSpPr>
            <p:nvPr/>
          </p:nvSpPr>
          <p:spPr bwMode="auto">
            <a:xfrm>
              <a:off x="1484" y="296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40" name="Rectangle 1752"/>
            <p:cNvSpPr>
              <a:spLocks noChangeArrowheads="1"/>
            </p:cNvSpPr>
            <p:nvPr/>
          </p:nvSpPr>
          <p:spPr bwMode="auto">
            <a:xfrm>
              <a:off x="1542" y="296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41" name="Rectangle 1753"/>
            <p:cNvSpPr>
              <a:spLocks noChangeArrowheads="1"/>
            </p:cNvSpPr>
            <p:nvPr/>
          </p:nvSpPr>
          <p:spPr bwMode="auto">
            <a:xfrm>
              <a:off x="1599" y="296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42" name="Rectangle 1754"/>
            <p:cNvSpPr>
              <a:spLocks noChangeArrowheads="1"/>
            </p:cNvSpPr>
            <p:nvPr/>
          </p:nvSpPr>
          <p:spPr bwMode="auto">
            <a:xfrm>
              <a:off x="1657" y="296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43" name="Rectangle 1755"/>
            <p:cNvSpPr>
              <a:spLocks noChangeArrowheads="1"/>
            </p:cNvSpPr>
            <p:nvPr/>
          </p:nvSpPr>
          <p:spPr bwMode="auto">
            <a:xfrm>
              <a:off x="1715" y="296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44" name="Rectangle 1756"/>
            <p:cNvSpPr>
              <a:spLocks noChangeArrowheads="1"/>
            </p:cNvSpPr>
            <p:nvPr/>
          </p:nvSpPr>
          <p:spPr bwMode="auto">
            <a:xfrm>
              <a:off x="1772" y="296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45" name="Rectangle 1757"/>
            <p:cNvSpPr>
              <a:spLocks noChangeArrowheads="1"/>
            </p:cNvSpPr>
            <p:nvPr/>
          </p:nvSpPr>
          <p:spPr bwMode="auto">
            <a:xfrm>
              <a:off x="1830" y="296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46" name="Rectangle 1758"/>
            <p:cNvSpPr>
              <a:spLocks noChangeArrowheads="1"/>
            </p:cNvSpPr>
            <p:nvPr/>
          </p:nvSpPr>
          <p:spPr bwMode="auto">
            <a:xfrm>
              <a:off x="1887" y="296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47" name="Rectangle 1759"/>
            <p:cNvSpPr>
              <a:spLocks noChangeArrowheads="1"/>
            </p:cNvSpPr>
            <p:nvPr/>
          </p:nvSpPr>
          <p:spPr bwMode="auto">
            <a:xfrm>
              <a:off x="1945" y="296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48" name="Rectangle 1760"/>
            <p:cNvSpPr>
              <a:spLocks noChangeArrowheads="1"/>
            </p:cNvSpPr>
            <p:nvPr/>
          </p:nvSpPr>
          <p:spPr bwMode="auto">
            <a:xfrm>
              <a:off x="2003" y="296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49" name="Rectangle 1761"/>
            <p:cNvSpPr>
              <a:spLocks noChangeArrowheads="1"/>
            </p:cNvSpPr>
            <p:nvPr/>
          </p:nvSpPr>
          <p:spPr bwMode="auto">
            <a:xfrm>
              <a:off x="2060" y="296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50" name="Rectangle 1762"/>
            <p:cNvSpPr>
              <a:spLocks noChangeArrowheads="1"/>
            </p:cNvSpPr>
            <p:nvPr/>
          </p:nvSpPr>
          <p:spPr bwMode="auto">
            <a:xfrm>
              <a:off x="2118" y="296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51" name="Rectangle 1763"/>
            <p:cNvSpPr>
              <a:spLocks noChangeArrowheads="1"/>
            </p:cNvSpPr>
            <p:nvPr/>
          </p:nvSpPr>
          <p:spPr bwMode="auto">
            <a:xfrm>
              <a:off x="2175" y="296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52" name="Rectangle 1764"/>
            <p:cNvSpPr>
              <a:spLocks noChangeArrowheads="1"/>
            </p:cNvSpPr>
            <p:nvPr/>
          </p:nvSpPr>
          <p:spPr bwMode="auto">
            <a:xfrm>
              <a:off x="390" y="3024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53" name="Rectangle 1765"/>
            <p:cNvSpPr>
              <a:spLocks noChangeArrowheads="1"/>
            </p:cNvSpPr>
            <p:nvPr/>
          </p:nvSpPr>
          <p:spPr bwMode="auto">
            <a:xfrm>
              <a:off x="448" y="3024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54" name="Rectangle 1766"/>
            <p:cNvSpPr>
              <a:spLocks noChangeArrowheads="1"/>
            </p:cNvSpPr>
            <p:nvPr/>
          </p:nvSpPr>
          <p:spPr bwMode="auto">
            <a:xfrm>
              <a:off x="505" y="3024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55" name="Rectangle 1767"/>
            <p:cNvSpPr>
              <a:spLocks noChangeArrowheads="1"/>
            </p:cNvSpPr>
            <p:nvPr/>
          </p:nvSpPr>
          <p:spPr bwMode="auto">
            <a:xfrm>
              <a:off x="563" y="3024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56" name="Rectangle 1768"/>
            <p:cNvSpPr>
              <a:spLocks noChangeArrowheads="1"/>
            </p:cNvSpPr>
            <p:nvPr/>
          </p:nvSpPr>
          <p:spPr bwMode="auto">
            <a:xfrm>
              <a:off x="620" y="3024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57" name="Rectangle 1769"/>
            <p:cNvSpPr>
              <a:spLocks noChangeArrowheads="1"/>
            </p:cNvSpPr>
            <p:nvPr/>
          </p:nvSpPr>
          <p:spPr bwMode="auto">
            <a:xfrm>
              <a:off x="678" y="3024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58" name="Rectangle 1770"/>
            <p:cNvSpPr>
              <a:spLocks noChangeArrowheads="1"/>
            </p:cNvSpPr>
            <p:nvPr/>
          </p:nvSpPr>
          <p:spPr bwMode="auto">
            <a:xfrm>
              <a:off x="736" y="3024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59" name="Rectangle 1771"/>
            <p:cNvSpPr>
              <a:spLocks noChangeArrowheads="1"/>
            </p:cNvSpPr>
            <p:nvPr/>
          </p:nvSpPr>
          <p:spPr bwMode="auto">
            <a:xfrm>
              <a:off x="793" y="3024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60" name="Rectangle 1772"/>
            <p:cNvSpPr>
              <a:spLocks noChangeArrowheads="1"/>
            </p:cNvSpPr>
            <p:nvPr/>
          </p:nvSpPr>
          <p:spPr bwMode="auto">
            <a:xfrm>
              <a:off x="851" y="3024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61" name="Rectangle 1773"/>
            <p:cNvSpPr>
              <a:spLocks noChangeArrowheads="1"/>
            </p:cNvSpPr>
            <p:nvPr/>
          </p:nvSpPr>
          <p:spPr bwMode="auto">
            <a:xfrm>
              <a:off x="908" y="3024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62" name="Rectangle 1774"/>
            <p:cNvSpPr>
              <a:spLocks noChangeArrowheads="1"/>
            </p:cNvSpPr>
            <p:nvPr/>
          </p:nvSpPr>
          <p:spPr bwMode="auto">
            <a:xfrm>
              <a:off x="966" y="3024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63" name="Rectangle 1775"/>
            <p:cNvSpPr>
              <a:spLocks noChangeArrowheads="1"/>
            </p:cNvSpPr>
            <p:nvPr/>
          </p:nvSpPr>
          <p:spPr bwMode="auto">
            <a:xfrm>
              <a:off x="1024" y="3024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64" name="Rectangle 1776"/>
            <p:cNvSpPr>
              <a:spLocks noChangeArrowheads="1"/>
            </p:cNvSpPr>
            <p:nvPr/>
          </p:nvSpPr>
          <p:spPr bwMode="auto">
            <a:xfrm>
              <a:off x="1081" y="3024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65" name="Rectangle 1777"/>
            <p:cNvSpPr>
              <a:spLocks noChangeArrowheads="1"/>
            </p:cNvSpPr>
            <p:nvPr/>
          </p:nvSpPr>
          <p:spPr bwMode="auto">
            <a:xfrm>
              <a:off x="1139" y="3024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66" name="Rectangle 1778"/>
            <p:cNvSpPr>
              <a:spLocks noChangeArrowheads="1"/>
            </p:cNvSpPr>
            <p:nvPr/>
          </p:nvSpPr>
          <p:spPr bwMode="auto">
            <a:xfrm>
              <a:off x="1196" y="3024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67" name="Rectangle 1779"/>
            <p:cNvSpPr>
              <a:spLocks noChangeArrowheads="1"/>
            </p:cNvSpPr>
            <p:nvPr/>
          </p:nvSpPr>
          <p:spPr bwMode="auto">
            <a:xfrm>
              <a:off x="1254" y="3024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68" name="Rectangle 1780"/>
            <p:cNvSpPr>
              <a:spLocks noChangeArrowheads="1"/>
            </p:cNvSpPr>
            <p:nvPr/>
          </p:nvSpPr>
          <p:spPr bwMode="auto">
            <a:xfrm>
              <a:off x="1312" y="3024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69" name="Rectangle 1781"/>
            <p:cNvSpPr>
              <a:spLocks noChangeArrowheads="1"/>
            </p:cNvSpPr>
            <p:nvPr/>
          </p:nvSpPr>
          <p:spPr bwMode="auto">
            <a:xfrm>
              <a:off x="1369" y="3024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70" name="Rectangle 1782"/>
            <p:cNvSpPr>
              <a:spLocks noChangeArrowheads="1"/>
            </p:cNvSpPr>
            <p:nvPr/>
          </p:nvSpPr>
          <p:spPr bwMode="auto">
            <a:xfrm>
              <a:off x="1427" y="3024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71" name="Rectangle 1783"/>
            <p:cNvSpPr>
              <a:spLocks noChangeArrowheads="1"/>
            </p:cNvSpPr>
            <p:nvPr/>
          </p:nvSpPr>
          <p:spPr bwMode="auto">
            <a:xfrm>
              <a:off x="1484" y="3024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72" name="Rectangle 1784"/>
            <p:cNvSpPr>
              <a:spLocks noChangeArrowheads="1"/>
            </p:cNvSpPr>
            <p:nvPr/>
          </p:nvSpPr>
          <p:spPr bwMode="auto">
            <a:xfrm>
              <a:off x="1542" y="3024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73" name="Rectangle 1785"/>
            <p:cNvSpPr>
              <a:spLocks noChangeArrowheads="1"/>
            </p:cNvSpPr>
            <p:nvPr/>
          </p:nvSpPr>
          <p:spPr bwMode="auto">
            <a:xfrm>
              <a:off x="1599" y="3024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74" name="Rectangle 1786"/>
            <p:cNvSpPr>
              <a:spLocks noChangeArrowheads="1"/>
            </p:cNvSpPr>
            <p:nvPr/>
          </p:nvSpPr>
          <p:spPr bwMode="auto">
            <a:xfrm>
              <a:off x="1657" y="3024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75" name="Rectangle 1787"/>
            <p:cNvSpPr>
              <a:spLocks noChangeArrowheads="1"/>
            </p:cNvSpPr>
            <p:nvPr/>
          </p:nvSpPr>
          <p:spPr bwMode="auto">
            <a:xfrm>
              <a:off x="1715" y="3024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76" name="Rectangle 1788"/>
            <p:cNvSpPr>
              <a:spLocks noChangeArrowheads="1"/>
            </p:cNvSpPr>
            <p:nvPr/>
          </p:nvSpPr>
          <p:spPr bwMode="auto">
            <a:xfrm>
              <a:off x="1772" y="3024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77" name="Rectangle 1789"/>
            <p:cNvSpPr>
              <a:spLocks noChangeArrowheads="1"/>
            </p:cNvSpPr>
            <p:nvPr/>
          </p:nvSpPr>
          <p:spPr bwMode="auto">
            <a:xfrm>
              <a:off x="1830" y="3024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78" name="Rectangle 1790"/>
            <p:cNvSpPr>
              <a:spLocks noChangeArrowheads="1"/>
            </p:cNvSpPr>
            <p:nvPr/>
          </p:nvSpPr>
          <p:spPr bwMode="auto">
            <a:xfrm>
              <a:off x="1887" y="3024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79" name="Rectangle 1791"/>
            <p:cNvSpPr>
              <a:spLocks noChangeArrowheads="1"/>
            </p:cNvSpPr>
            <p:nvPr/>
          </p:nvSpPr>
          <p:spPr bwMode="auto">
            <a:xfrm>
              <a:off x="1945" y="3024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80" name="Rectangle 1792"/>
            <p:cNvSpPr>
              <a:spLocks noChangeArrowheads="1"/>
            </p:cNvSpPr>
            <p:nvPr/>
          </p:nvSpPr>
          <p:spPr bwMode="auto">
            <a:xfrm>
              <a:off x="2003" y="3024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81" name="Rectangle 1793"/>
            <p:cNvSpPr>
              <a:spLocks noChangeArrowheads="1"/>
            </p:cNvSpPr>
            <p:nvPr/>
          </p:nvSpPr>
          <p:spPr bwMode="auto">
            <a:xfrm>
              <a:off x="2060" y="3024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82" name="Rectangle 1794"/>
            <p:cNvSpPr>
              <a:spLocks noChangeArrowheads="1"/>
            </p:cNvSpPr>
            <p:nvPr/>
          </p:nvSpPr>
          <p:spPr bwMode="auto">
            <a:xfrm>
              <a:off x="2118" y="3024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83" name="Rectangle 1795"/>
            <p:cNvSpPr>
              <a:spLocks noChangeArrowheads="1"/>
            </p:cNvSpPr>
            <p:nvPr/>
          </p:nvSpPr>
          <p:spPr bwMode="auto">
            <a:xfrm>
              <a:off x="2175" y="3024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84" name="Rectangle 1796"/>
            <p:cNvSpPr>
              <a:spLocks noChangeArrowheads="1"/>
            </p:cNvSpPr>
            <p:nvPr/>
          </p:nvSpPr>
          <p:spPr bwMode="auto">
            <a:xfrm>
              <a:off x="390" y="3081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85" name="Rectangle 1797"/>
            <p:cNvSpPr>
              <a:spLocks noChangeArrowheads="1"/>
            </p:cNvSpPr>
            <p:nvPr/>
          </p:nvSpPr>
          <p:spPr bwMode="auto">
            <a:xfrm>
              <a:off x="448" y="3081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86" name="Rectangle 1798"/>
            <p:cNvSpPr>
              <a:spLocks noChangeArrowheads="1"/>
            </p:cNvSpPr>
            <p:nvPr/>
          </p:nvSpPr>
          <p:spPr bwMode="auto">
            <a:xfrm>
              <a:off x="505" y="3081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87" name="Rectangle 1799"/>
            <p:cNvSpPr>
              <a:spLocks noChangeArrowheads="1"/>
            </p:cNvSpPr>
            <p:nvPr/>
          </p:nvSpPr>
          <p:spPr bwMode="auto">
            <a:xfrm>
              <a:off x="563" y="3081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88" name="Rectangle 1800"/>
            <p:cNvSpPr>
              <a:spLocks noChangeArrowheads="1"/>
            </p:cNvSpPr>
            <p:nvPr/>
          </p:nvSpPr>
          <p:spPr bwMode="auto">
            <a:xfrm>
              <a:off x="620" y="3081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89" name="Rectangle 1801"/>
            <p:cNvSpPr>
              <a:spLocks noChangeArrowheads="1"/>
            </p:cNvSpPr>
            <p:nvPr/>
          </p:nvSpPr>
          <p:spPr bwMode="auto">
            <a:xfrm>
              <a:off x="678" y="3081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90" name="Rectangle 1802"/>
            <p:cNvSpPr>
              <a:spLocks noChangeArrowheads="1"/>
            </p:cNvSpPr>
            <p:nvPr/>
          </p:nvSpPr>
          <p:spPr bwMode="auto">
            <a:xfrm>
              <a:off x="736" y="3081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91" name="Rectangle 1803"/>
            <p:cNvSpPr>
              <a:spLocks noChangeArrowheads="1"/>
            </p:cNvSpPr>
            <p:nvPr/>
          </p:nvSpPr>
          <p:spPr bwMode="auto">
            <a:xfrm>
              <a:off x="793" y="3081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92" name="Rectangle 1804"/>
            <p:cNvSpPr>
              <a:spLocks noChangeArrowheads="1"/>
            </p:cNvSpPr>
            <p:nvPr/>
          </p:nvSpPr>
          <p:spPr bwMode="auto">
            <a:xfrm>
              <a:off x="851" y="3081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93" name="Rectangle 1805"/>
            <p:cNvSpPr>
              <a:spLocks noChangeArrowheads="1"/>
            </p:cNvSpPr>
            <p:nvPr/>
          </p:nvSpPr>
          <p:spPr bwMode="auto">
            <a:xfrm>
              <a:off x="908" y="3081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94" name="Rectangle 1806"/>
            <p:cNvSpPr>
              <a:spLocks noChangeArrowheads="1"/>
            </p:cNvSpPr>
            <p:nvPr/>
          </p:nvSpPr>
          <p:spPr bwMode="auto">
            <a:xfrm>
              <a:off x="966" y="3081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95" name="Rectangle 1807"/>
            <p:cNvSpPr>
              <a:spLocks noChangeArrowheads="1"/>
            </p:cNvSpPr>
            <p:nvPr/>
          </p:nvSpPr>
          <p:spPr bwMode="auto">
            <a:xfrm>
              <a:off x="1024" y="3081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96" name="Rectangle 1808"/>
            <p:cNvSpPr>
              <a:spLocks noChangeArrowheads="1"/>
            </p:cNvSpPr>
            <p:nvPr/>
          </p:nvSpPr>
          <p:spPr bwMode="auto">
            <a:xfrm>
              <a:off x="1081" y="3081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97" name="Rectangle 1809"/>
            <p:cNvSpPr>
              <a:spLocks noChangeArrowheads="1"/>
            </p:cNvSpPr>
            <p:nvPr/>
          </p:nvSpPr>
          <p:spPr bwMode="auto">
            <a:xfrm>
              <a:off x="1139" y="3081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98" name="Rectangle 1810"/>
            <p:cNvSpPr>
              <a:spLocks noChangeArrowheads="1"/>
            </p:cNvSpPr>
            <p:nvPr/>
          </p:nvSpPr>
          <p:spPr bwMode="auto">
            <a:xfrm>
              <a:off x="1196" y="3081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099" name="Rectangle 1811"/>
            <p:cNvSpPr>
              <a:spLocks noChangeArrowheads="1"/>
            </p:cNvSpPr>
            <p:nvPr/>
          </p:nvSpPr>
          <p:spPr bwMode="auto">
            <a:xfrm>
              <a:off x="1254" y="3081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00" name="Rectangle 1812"/>
            <p:cNvSpPr>
              <a:spLocks noChangeArrowheads="1"/>
            </p:cNvSpPr>
            <p:nvPr/>
          </p:nvSpPr>
          <p:spPr bwMode="auto">
            <a:xfrm>
              <a:off x="1312" y="3081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01" name="Rectangle 1813"/>
            <p:cNvSpPr>
              <a:spLocks noChangeArrowheads="1"/>
            </p:cNvSpPr>
            <p:nvPr/>
          </p:nvSpPr>
          <p:spPr bwMode="auto">
            <a:xfrm>
              <a:off x="1369" y="3081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02" name="Rectangle 1814"/>
            <p:cNvSpPr>
              <a:spLocks noChangeArrowheads="1"/>
            </p:cNvSpPr>
            <p:nvPr/>
          </p:nvSpPr>
          <p:spPr bwMode="auto">
            <a:xfrm>
              <a:off x="1427" y="3081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03" name="Rectangle 1815"/>
            <p:cNvSpPr>
              <a:spLocks noChangeArrowheads="1"/>
            </p:cNvSpPr>
            <p:nvPr/>
          </p:nvSpPr>
          <p:spPr bwMode="auto">
            <a:xfrm>
              <a:off x="1484" y="3081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04" name="Rectangle 1816"/>
            <p:cNvSpPr>
              <a:spLocks noChangeArrowheads="1"/>
            </p:cNvSpPr>
            <p:nvPr/>
          </p:nvSpPr>
          <p:spPr bwMode="auto">
            <a:xfrm>
              <a:off x="1542" y="3081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05" name="Rectangle 1817"/>
            <p:cNvSpPr>
              <a:spLocks noChangeArrowheads="1"/>
            </p:cNvSpPr>
            <p:nvPr/>
          </p:nvSpPr>
          <p:spPr bwMode="auto">
            <a:xfrm>
              <a:off x="1599" y="3081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06" name="Rectangle 1818"/>
            <p:cNvSpPr>
              <a:spLocks noChangeArrowheads="1"/>
            </p:cNvSpPr>
            <p:nvPr/>
          </p:nvSpPr>
          <p:spPr bwMode="auto">
            <a:xfrm>
              <a:off x="1657" y="3081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07" name="Rectangle 1819"/>
            <p:cNvSpPr>
              <a:spLocks noChangeArrowheads="1"/>
            </p:cNvSpPr>
            <p:nvPr/>
          </p:nvSpPr>
          <p:spPr bwMode="auto">
            <a:xfrm>
              <a:off x="1715" y="3081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08" name="Rectangle 1820"/>
            <p:cNvSpPr>
              <a:spLocks noChangeArrowheads="1"/>
            </p:cNvSpPr>
            <p:nvPr/>
          </p:nvSpPr>
          <p:spPr bwMode="auto">
            <a:xfrm>
              <a:off x="1772" y="3081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09" name="Rectangle 1821"/>
            <p:cNvSpPr>
              <a:spLocks noChangeArrowheads="1"/>
            </p:cNvSpPr>
            <p:nvPr/>
          </p:nvSpPr>
          <p:spPr bwMode="auto">
            <a:xfrm>
              <a:off x="1830" y="3081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10" name="Rectangle 1822"/>
            <p:cNvSpPr>
              <a:spLocks noChangeArrowheads="1"/>
            </p:cNvSpPr>
            <p:nvPr/>
          </p:nvSpPr>
          <p:spPr bwMode="auto">
            <a:xfrm>
              <a:off x="1887" y="3081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11" name="Rectangle 1823"/>
            <p:cNvSpPr>
              <a:spLocks noChangeArrowheads="1"/>
            </p:cNvSpPr>
            <p:nvPr/>
          </p:nvSpPr>
          <p:spPr bwMode="auto">
            <a:xfrm>
              <a:off x="1945" y="3081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12" name="Rectangle 1824"/>
            <p:cNvSpPr>
              <a:spLocks noChangeArrowheads="1"/>
            </p:cNvSpPr>
            <p:nvPr/>
          </p:nvSpPr>
          <p:spPr bwMode="auto">
            <a:xfrm>
              <a:off x="2003" y="3081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13" name="Rectangle 1825"/>
            <p:cNvSpPr>
              <a:spLocks noChangeArrowheads="1"/>
            </p:cNvSpPr>
            <p:nvPr/>
          </p:nvSpPr>
          <p:spPr bwMode="auto">
            <a:xfrm>
              <a:off x="2060" y="3081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14" name="Rectangle 1826"/>
            <p:cNvSpPr>
              <a:spLocks noChangeArrowheads="1"/>
            </p:cNvSpPr>
            <p:nvPr/>
          </p:nvSpPr>
          <p:spPr bwMode="auto">
            <a:xfrm>
              <a:off x="2118" y="3081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15" name="Rectangle 1827"/>
            <p:cNvSpPr>
              <a:spLocks noChangeArrowheads="1"/>
            </p:cNvSpPr>
            <p:nvPr/>
          </p:nvSpPr>
          <p:spPr bwMode="auto">
            <a:xfrm>
              <a:off x="2175" y="3081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16" name="Rectangle 1828"/>
            <p:cNvSpPr>
              <a:spLocks noChangeArrowheads="1"/>
            </p:cNvSpPr>
            <p:nvPr/>
          </p:nvSpPr>
          <p:spPr bwMode="auto">
            <a:xfrm>
              <a:off x="390" y="3139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17" name="Rectangle 1829"/>
            <p:cNvSpPr>
              <a:spLocks noChangeArrowheads="1"/>
            </p:cNvSpPr>
            <p:nvPr/>
          </p:nvSpPr>
          <p:spPr bwMode="auto">
            <a:xfrm>
              <a:off x="448" y="3139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18" name="Rectangle 1830"/>
            <p:cNvSpPr>
              <a:spLocks noChangeArrowheads="1"/>
            </p:cNvSpPr>
            <p:nvPr/>
          </p:nvSpPr>
          <p:spPr bwMode="auto">
            <a:xfrm>
              <a:off x="505" y="3139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19" name="Rectangle 1831"/>
            <p:cNvSpPr>
              <a:spLocks noChangeArrowheads="1"/>
            </p:cNvSpPr>
            <p:nvPr/>
          </p:nvSpPr>
          <p:spPr bwMode="auto">
            <a:xfrm>
              <a:off x="563" y="3139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20" name="Rectangle 1832"/>
            <p:cNvSpPr>
              <a:spLocks noChangeArrowheads="1"/>
            </p:cNvSpPr>
            <p:nvPr/>
          </p:nvSpPr>
          <p:spPr bwMode="auto">
            <a:xfrm>
              <a:off x="620" y="3139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21" name="Rectangle 1833"/>
            <p:cNvSpPr>
              <a:spLocks noChangeArrowheads="1"/>
            </p:cNvSpPr>
            <p:nvPr/>
          </p:nvSpPr>
          <p:spPr bwMode="auto">
            <a:xfrm>
              <a:off x="678" y="3139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22" name="Rectangle 1834"/>
            <p:cNvSpPr>
              <a:spLocks noChangeArrowheads="1"/>
            </p:cNvSpPr>
            <p:nvPr/>
          </p:nvSpPr>
          <p:spPr bwMode="auto">
            <a:xfrm>
              <a:off x="736" y="3139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23" name="Rectangle 1835"/>
            <p:cNvSpPr>
              <a:spLocks noChangeArrowheads="1"/>
            </p:cNvSpPr>
            <p:nvPr/>
          </p:nvSpPr>
          <p:spPr bwMode="auto">
            <a:xfrm>
              <a:off x="793" y="3139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24" name="Rectangle 1836"/>
            <p:cNvSpPr>
              <a:spLocks noChangeArrowheads="1"/>
            </p:cNvSpPr>
            <p:nvPr/>
          </p:nvSpPr>
          <p:spPr bwMode="auto">
            <a:xfrm>
              <a:off x="851" y="3139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25" name="Rectangle 1837"/>
            <p:cNvSpPr>
              <a:spLocks noChangeArrowheads="1"/>
            </p:cNvSpPr>
            <p:nvPr/>
          </p:nvSpPr>
          <p:spPr bwMode="auto">
            <a:xfrm>
              <a:off x="908" y="3139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26" name="Rectangle 1838"/>
            <p:cNvSpPr>
              <a:spLocks noChangeArrowheads="1"/>
            </p:cNvSpPr>
            <p:nvPr/>
          </p:nvSpPr>
          <p:spPr bwMode="auto">
            <a:xfrm>
              <a:off x="966" y="3139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27" name="Rectangle 1839"/>
            <p:cNvSpPr>
              <a:spLocks noChangeArrowheads="1"/>
            </p:cNvSpPr>
            <p:nvPr/>
          </p:nvSpPr>
          <p:spPr bwMode="auto">
            <a:xfrm>
              <a:off x="1024" y="3139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28" name="Rectangle 1840"/>
            <p:cNvSpPr>
              <a:spLocks noChangeArrowheads="1"/>
            </p:cNvSpPr>
            <p:nvPr/>
          </p:nvSpPr>
          <p:spPr bwMode="auto">
            <a:xfrm>
              <a:off x="1081" y="3139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29" name="Rectangle 1841"/>
            <p:cNvSpPr>
              <a:spLocks noChangeArrowheads="1"/>
            </p:cNvSpPr>
            <p:nvPr/>
          </p:nvSpPr>
          <p:spPr bwMode="auto">
            <a:xfrm>
              <a:off x="1139" y="3139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30" name="Rectangle 1842"/>
            <p:cNvSpPr>
              <a:spLocks noChangeArrowheads="1"/>
            </p:cNvSpPr>
            <p:nvPr/>
          </p:nvSpPr>
          <p:spPr bwMode="auto">
            <a:xfrm>
              <a:off x="1196" y="3139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31" name="Rectangle 1843"/>
            <p:cNvSpPr>
              <a:spLocks noChangeArrowheads="1"/>
            </p:cNvSpPr>
            <p:nvPr/>
          </p:nvSpPr>
          <p:spPr bwMode="auto">
            <a:xfrm>
              <a:off x="1254" y="3139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32" name="Rectangle 1844"/>
            <p:cNvSpPr>
              <a:spLocks noChangeArrowheads="1"/>
            </p:cNvSpPr>
            <p:nvPr/>
          </p:nvSpPr>
          <p:spPr bwMode="auto">
            <a:xfrm>
              <a:off x="1312" y="3139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33" name="Rectangle 1845"/>
            <p:cNvSpPr>
              <a:spLocks noChangeArrowheads="1"/>
            </p:cNvSpPr>
            <p:nvPr/>
          </p:nvSpPr>
          <p:spPr bwMode="auto">
            <a:xfrm>
              <a:off x="1369" y="3139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34" name="Rectangle 1846"/>
            <p:cNvSpPr>
              <a:spLocks noChangeArrowheads="1"/>
            </p:cNvSpPr>
            <p:nvPr/>
          </p:nvSpPr>
          <p:spPr bwMode="auto">
            <a:xfrm>
              <a:off x="1427" y="3139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35" name="Rectangle 1847"/>
            <p:cNvSpPr>
              <a:spLocks noChangeArrowheads="1"/>
            </p:cNvSpPr>
            <p:nvPr/>
          </p:nvSpPr>
          <p:spPr bwMode="auto">
            <a:xfrm>
              <a:off x="1484" y="3139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36" name="Rectangle 1848"/>
            <p:cNvSpPr>
              <a:spLocks noChangeArrowheads="1"/>
            </p:cNvSpPr>
            <p:nvPr/>
          </p:nvSpPr>
          <p:spPr bwMode="auto">
            <a:xfrm>
              <a:off x="1542" y="3139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37" name="Rectangle 1849"/>
            <p:cNvSpPr>
              <a:spLocks noChangeArrowheads="1"/>
            </p:cNvSpPr>
            <p:nvPr/>
          </p:nvSpPr>
          <p:spPr bwMode="auto">
            <a:xfrm>
              <a:off x="1599" y="3139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38" name="Rectangle 1850"/>
            <p:cNvSpPr>
              <a:spLocks noChangeArrowheads="1"/>
            </p:cNvSpPr>
            <p:nvPr/>
          </p:nvSpPr>
          <p:spPr bwMode="auto">
            <a:xfrm>
              <a:off x="1657" y="3139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39" name="Rectangle 1851"/>
            <p:cNvSpPr>
              <a:spLocks noChangeArrowheads="1"/>
            </p:cNvSpPr>
            <p:nvPr/>
          </p:nvSpPr>
          <p:spPr bwMode="auto">
            <a:xfrm>
              <a:off x="1715" y="3139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40" name="Rectangle 1852"/>
            <p:cNvSpPr>
              <a:spLocks noChangeArrowheads="1"/>
            </p:cNvSpPr>
            <p:nvPr/>
          </p:nvSpPr>
          <p:spPr bwMode="auto">
            <a:xfrm>
              <a:off x="1772" y="3139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41" name="Rectangle 1853"/>
            <p:cNvSpPr>
              <a:spLocks noChangeArrowheads="1"/>
            </p:cNvSpPr>
            <p:nvPr/>
          </p:nvSpPr>
          <p:spPr bwMode="auto">
            <a:xfrm>
              <a:off x="1830" y="3139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42" name="Rectangle 1854"/>
            <p:cNvSpPr>
              <a:spLocks noChangeArrowheads="1"/>
            </p:cNvSpPr>
            <p:nvPr/>
          </p:nvSpPr>
          <p:spPr bwMode="auto">
            <a:xfrm>
              <a:off x="1887" y="3139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43" name="Rectangle 1855"/>
            <p:cNvSpPr>
              <a:spLocks noChangeArrowheads="1"/>
            </p:cNvSpPr>
            <p:nvPr/>
          </p:nvSpPr>
          <p:spPr bwMode="auto">
            <a:xfrm>
              <a:off x="1945" y="3139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44" name="Rectangle 1856"/>
            <p:cNvSpPr>
              <a:spLocks noChangeArrowheads="1"/>
            </p:cNvSpPr>
            <p:nvPr/>
          </p:nvSpPr>
          <p:spPr bwMode="auto">
            <a:xfrm>
              <a:off x="2003" y="3139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45" name="Rectangle 1857"/>
            <p:cNvSpPr>
              <a:spLocks noChangeArrowheads="1"/>
            </p:cNvSpPr>
            <p:nvPr/>
          </p:nvSpPr>
          <p:spPr bwMode="auto">
            <a:xfrm>
              <a:off x="2060" y="3139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46" name="Rectangle 1858"/>
            <p:cNvSpPr>
              <a:spLocks noChangeArrowheads="1"/>
            </p:cNvSpPr>
            <p:nvPr/>
          </p:nvSpPr>
          <p:spPr bwMode="auto">
            <a:xfrm>
              <a:off x="2118" y="3139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47" name="Rectangle 1859"/>
            <p:cNvSpPr>
              <a:spLocks noChangeArrowheads="1"/>
            </p:cNvSpPr>
            <p:nvPr/>
          </p:nvSpPr>
          <p:spPr bwMode="auto">
            <a:xfrm>
              <a:off x="2175" y="3139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48" name="Rectangle 1860"/>
            <p:cNvSpPr>
              <a:spLocks noChangeArrowheads="1"/>
            </p:cNvSpPr>
            <p:nvPr/>
          </p:nvSpPr>
          <p:spPr bwMode="auto">
            <a:xfrm>
              <a:off x="390" y="319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49" name="Rectangle 1861"/>
            <p:cNvSpPr>
              <a:spLocks noChangeArrowheads="1"/>
            </p:cNvSpPr>
            <p:nvPr/>
          </p:nvSpPr>
          <p:spPr bwMode="auto">
            <a:xfrm>
              <a:off x="448" y="319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50" name="Rectangle 1862"/>
            <p:cNvSpPr>
              <a:spLocks noChangeArrowheads="1"/>
            </p:cNvSpPr>
            <p:nvPr/>
          </p:nvSpPr>
          <p:spPr bwMode="auto">
            <a:xfrm>
              <a:off x="505" y="319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51" name="Rectangle 1863"/>
            <p:cNvSpPr>
              <a:spLocks noChangeArrowheads="1"/>
            </p:cNvSpPr>
            <p:nvPr/>
          </p:nvSpPr>
          <p:spPr bwMode="auto">
            <a:xfrm>
              <a:off x="563" y="319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52" name="Rectangle 1864"/>
            <p:cNvSpPr>
              <a:spLocks noChangeArrowheads="1"/>
            </p:cNvSpPr>
            <p:nvPr/>
          </p:nvSpPr>
          <p:spPr bwMode="auto">
            <a:xfrm>
              <a:off x="620" y="319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53" name="Rectangle 1865"/>
            <p:cNvSpPr>
              <a:spLocks noChangeArrowheads="1"/>
            </p:cNvSpPr>
            <p:nvPr/>
          </p:nvSpPr>
          <p:spPr bwMode="auto">
            <a:xfrm>
              <a:off x="678" y="319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54" name="Rectangle 1866"/>
            <p:cNvSpPr>
              <a:spLocks noChangeArrowheads="1"/>
            </p:cNvSpPr>
            <p:nvPr/>
          </p:nvSpPr>
          <p:spPr bwMode="auto">
            <a:xfrm>
              <a:off x="736" y="319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55" name="Rectangle 1867"/>
            <p:cNvSpPr>
              <a:spLocks noChangeArrowheads="1"/>
            </p:cNvSpPr>
            <p:nvPr/>
          </p:nvSpPr>
          <p:spPr bwMode="auto">
            <a:xfrm>
              <a:off x="793" y="319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56" name="Rectangle 1868"/>
            <p:cNvSpPr>
              <a:spLocks noChangeArrowheads="1"/>
            </p:cNvSpPr>
            <p:nvPr/>
          </p:nvSpPr>
          <p:spPr bwMode="auto">
            <a:xfrm>
              <a:off x="851" y="319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57" name="Rectangle 1869"/>
            <p:cNvSpPr>
              <a:spLocks noChangeArrowheads="1"/>
            </p:cNvSpPr>
            <p:nvPr/>
          </p:nvSpPr>
          <p:spPr bwMode="auto">
            <a:xfrm>
              <a:off x="908" y="319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58" name="Rectangle 1870"/>
            <p:cNvSpPr>
              <a:spLocks noChangeArrowheads="1"/>
            </p:cNvSpPr>
            <p:nvPr/>
          </p:nvSpPr>
          <p:spPr bwMode="auto">
            <a:xfrm>
              <a:off x="966" y="319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59" name="Rectangle 1871"/>
            <p:cNvSpPr>
              <a:spLocks noChangeArrowheads="1"/>
            </p:cNvSpPr>
            <p:nvPr/>
          </p:nvSpPr>
          <p:spPr bwMode="auto">
            <a:xfrm>
              <a:off x="1024" y="319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60" name="Rectangle 1872"/>
            <p:cNvSpPr>
              <a:spLocks noChangeArrowheads="1"/>
            </p:cNvSpPr>
            <p:nvPr/>
          </p:nvSpPr>
          <p:spPr bwMode="auto">
            <a:xfrm>
              <a:off x="1081" y="319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61" name="Rectangle 1873"/>
            <p:cNvSpPr>
              <a:spLocks noChangeArrowheads="1"/>
            </p:cNvSpPr>
            <p:nvPr/>
          </p:nvSpPr>
          <p:spPr bwMode="auto">
            <a:xfrm>
              <a:off x="1139" y="319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62" name="Rectangle 1874"/>
            <p:cNvSpPr>
              <a:spLocks noChangeArrowheads="1"/>
            </p:cNvSpPr>
            <p:nvPr/>
          </p:nvSpPr>
          <p:spPr bwMode="auto">
            <a:xfrm>
              <a:off x="1196" y="319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63" name="Rectangle 1875"/>
            <p:cNvSpPr>
              <a:spLocks noChangeArrowheads="1"/>
            </p:cNvSpPr>
            <p:nvPr/>
          </p:nvSpPr>
          <p:spPr bwMode="auto">
            <a:xfrm>
              <a:off x="1254" y="319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64" name="Rectangle 1876"/>
            <p:cNvSpPr>
              <a:spLocks noChangeArrowheads="1"/>
            </p:cNvSpPr>
            <p:nvPr/>
          </p:nvSpPr>
          <p:spPr bwMode="auto">
            <a:xfrm>
              <a:off x="1312" y="319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65" name="Rectangle 1877"/>
            <p:cNvSpPr>
              <a:spLocks noChangeArrowheads="1"/>
            </p:cNvSpPr>
            <p:nvPr/>
          </p:nvSpPr>
          <p:spPr bwMode="auto">
            <a:xfrm>
              <a:off x="1369" y="319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66" name="Rectangle 1878"/>
            <p:cNvSpPr>
              <a:spLocks noChangeArrowheads="1"/>
            </p:cNvSpPr>
            <p:nvPr/>
          </p:nvSpPr>
          <p:spPr bwMode="auto">
            <a:xfrm>
              <a:off x="1427" y="319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67" name="Rectangle 1879"/>
            <p:cNvSpPr>
              <a:spLocks noChangeArrowheads="1"/>
            </p:cNvSpPr>
            <p:nvPr/>
          </p:nvSpPr>
          <p:spPr bwMode="auto">
            <a:xfrm>
              <a:off x="1484" y="3196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68" name="Rectangle 1880"/>
            <p:cNvSpPr>
              <a:spLocks noChangeArrowheads="1"/>
            </p:cNvSpPr>
            <p:nvPr/>
          </p:nvSpPr>
          <p:spPr bwMode="auto">
            <a:xfrm>
              <a:off x="1542" y="3196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69" name="Rectangle 1881"/>
            <p:cNvSpPr>
              <a:spLocks noChangeArrowheads="1"/>
            </p:cNvSpPr>
            <p:nvPr/>
          </p:nvSpPr>
          <p:spPr bwMode="auto">
            <a:xfrm>
              <a:off x="1599" y="3196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70" name="Rectangle 1882"/>
            <p:cNvSpPr>
              <a:spLocks noChangeArrowheads="1"/>
            </p:cNvSpPr>
            <p:nvPr/>
          </p:nvSpPr>
          <p:spPr bwMode="auto">
            <a:xfrm>
              <a:off x="1657" y="3196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71" name="Rectangle 1883"/>
            <p:cNvSpPr>
              <a:spLocks noChangeArrowheads="1"/>
            </p:cNvSpPr>
            <p:nvPr/>
          </p:nvSpPr>
          <p:spPr bwMode="auto">
            <a:xfrm>
              <a:off x="1715" y="3196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72" name="Rectangle 1884"/>
            <p:cNvSpPr>
              <a:spLocks noChangeArrowheads="1"/>
            </p:cNvSpPr>
            <p:nvPr/>
          </p:nvSpPr>
          <p:spPr bwMode="auto">
            <a:xfrm>
              <a:off x="1772" y="3196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73" name="Rectangle 1885"/>
            <p:cNvSpPr>
              <a:spLocks noChangeArrowheads="1"/>
            </p:cNvSpPr>
            <p:nvPr/>
          </p:nvSpPr>
          <p:spPr bwMode="auto">
            <a:xfrm>
              <a:off x="1830" y="3196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74" name="Rectangle 1886"/>
            <p:cNvSpPr>
              <a:spLocks noChangeArrowheads="1"/>
            </p:cNvSpPr>
            <p:nvPr/>
          </p:nvSpPr>
          <p:spPr bwMode="auto">
            <a:xfrm>
              <a:off x="1887" y="3196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75" name="Rectangle 1887"/>
            <p:cNvSpPr>
              <a:spLocks noChangeArrowheads="1"/>
            </p:cNvSpPr>
            <p:nvPr/>
          </p:nvSpPr>
          <p:spPr bwMode="auto">
            <a:xfrm>
              <a:off x="1945" y="3196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76" name="Rectangle 1888"/>
            <p:cNvSpPr>
              <a:spLocks noChangeArrowheads="1"/>
            </p:cNvSpPr>
            <p:nvPr/>
          </p:nvSpPr>
          <p:spPr bwMode="auto">
            <a:xfrm>
              <a:off x="2003" y="3196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77" name="Rectangle 1889"/>
            <p:cNvSpPr>
              <a:spLocks noChangeArrowheads="1"/>
            </p:cNvSpPr>
            <p:nvPr/>
          </p:nvSpPr>
          <p:spPr bwMode="auto">
            <a:xfrm>
              <a:off x="2060" y="3196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78" name="Rectangle 1890"/>
            <p:cNvSpPr>
              <a:spLocks noChangeArrowheads="1"/>
            </p:cNvSpPr>
            <p:nvPr/>
          </p:nvSpPr>
          <p:spPr bwMode="auto">
            <a:xfrm>
              <a:off x="2118" y="3196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79" name="Rectangle 1891"/>
            <p:cNvSpPr>
              <a:spLocks noChangeArrowheads="1"/>
            </p:cNvSpPr>
            <p:nvPr/>
          </p:nvSpPr>
          <p:spPr bwMode="auto">
            <a:xfrm>
              <a:off x="2175" y="3196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80" name="Rectangle 1892"/>
            <p:cNvSpPr>
              <a:spLocks noChangeArrowheads="1"/>
            </p:cNvSpPr>
            <p:nvPr/>
          </p:nvSpPr>
          <p:spPr bwMode="auto">
            <a:xfrm>
              <a:off x="390" y="325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81" name="Rectangle 1893"/>
            <p:cNvSpPr>
              <a:spLocks noChangeArrowheads="1"/>
            </p:cNvSpPr>
            <p:nvPr/>
          </p:nvSpPr>
          <p:spPr bwMode="auto">
            <a:xfrm>
              <a:off x="448" y="325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82" name="Rectangle 1894"/>
            <p:cNvSpPr>
              <a:spLocks noChangeArrowheads="1"/>
            </p:cNvSpPr>
            <p:nvPr/>
          </p:nvSpPr>
          <p:spPr bwMode="auto">
            <a:xfrm>
              <a:off x="505" y="325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83" name="Rectangle 1895"/>
            <p:cNvSpPr>
              <a:spLocks noChangeArrowheads="1"/>
            </p:cNvSpPr>
            <p:nvPr/>
          </p:nvSpPr>
          <p:spPr bwMode="auto">
            <a:xfrm>
              <a:off x="563" y="325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84" name="Rectangle 1896"/>
            <p:cNvSpPr>
              <a:spLocks noChangeArrowheads="1"/>
            </p:cNvSpPr>
            <p:nvPr/>
          </p:nvSpPr>
          <p:spPr bwMode="auto">
            <a:xfrm>
              <a:off x="620" y="325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85" name="Rectangle 1897"/>
            <p:cNvSpPr>
              <a:spLocks noChangeArrowheads="1"/>
            </p:cNvSpPr>
            <p:nvPr/>
          </p:nvSpPr>
          <p:spPr bwMode="auto">
            <a:xfrm>
              <a:off x="678" y="325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86" name="Rectangle 1898"/>
            <p:cNvSpPr>
              <a:spLocks noChangeArrowheads="1"/>
            </p:cNvSpPr>
            <p:nvPr/>
          </p:nvSpPr>
          <p:spPr bwMode="auto">
            <a:xfrm>
              <a:off x="736" y="325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87" name="Rectangle 1899"/>
            <p:cNvSpPr>
              <a:spLocks noChangeArrowheads="1"/>
            </p:cNvSpPr>
            <p:nvPr/>
          </p:nvSpPr>
          <p:spPr bwMode="auto">
            <a:xfrm>
              <a:off x="793" y="325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88" name="Rectangle 1900"/>
            <p:cNvSpPr>
              <a:spLocks noChangeArrowheads="1"/>
            </p:cNvSpPr>
            <p:nvPr/>
          </p:nvSpPr>
          <p:spPr bwMode="auto">
            <a:xfrm>
              <a:off x="851" y="325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89" name="Rectangle 1901"/>
            <p:cNvSpPr>
              <a:spLocks noChangeArrowheads="1"/>
            </p:cNvSpPr>
            <p:nvPr/>
          </p:nvSpPr>
          <p:spPr bwMode="auto">
            <a:xfrm>
              <a:off x="908" y="325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90" name="Rectangle 1902"/>
            <p:cNvSpPr>
              <a:spLocks noChangeArrowheads="1"/>
            </p:cNvSpPr>
            <p:nvPr/>
          </p:nvSpPr>
          <p:spPr bwMode="auto">
            <a:xfrm>
              <a:off x="966" y="325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91" name="Rectangle 1903"/>
            <p:cNvSpPr>
              <a:spLocks noChangeArrowheads="1"/>
            </p:cNvSpPr>
            <p:nvPr/>
          </p:nvSpPr>
          <p:spPr bwMode="auto">
            <a:xfrm>
              <a:off x="1024" y="325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92" name="Rectangle 1904"/>
            <p:cNvSpPr>
              <a:spLocks noChangeArrowheads="1"/>
            </p:cNvSpPr>
            <p:nvPr/>
          </p:nvSpPr>
          <p:spPr bwMode="auto">
            <a:xfrm>
              <a:off x="1081" y="325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93" name="Rectangle 1905"/>
            <p:cNvSpPr>
              <a:spLocks noChangeArrowheads="1"/>
            </p:cNvSpPr>
            <p:nvPr/>
          </p:nvSpPr>
          <p:spPr bwMode="auto">
            <a:xfrm>
              <a:off x="1139" y="325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94" name="Rectangle 1906"/>
            <p:cNvSpPr>
              <a:spLocks noChangeArrowheads="1"/>
            </p:cNvSpPr>
            <p:nvPr/>
          </p:nvSpPr>
          <p:spPr bwMode="auto">
            <a:xfrm>
              <a:off x="1196" y="325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95" name="Rectangle 1907"/>
            <p:cNvSpPr>
              <a:spLocks noChangeArrowheads="1"/>
            </p:cNvSpPr>
            <p:nvPr/>
          </p:nvSpPr>
          <p:spPr bwMode="auto">
            <a:xfrm>
              <a:off x="1254" y="325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96" name="Rectangle 1908"/>
            <p:cNvSpPr>
              <a:spLocks noChangeArrowheads="1"/>
            </p:cNvSpPr>
            <p:nvPr/>
          </p:nvSpPr>
          <p:spPr bwMode="auto">
            <a:xfrm>
              <a:off x="1312" y="325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97" name="Rectangle 1909"/>
            <p:cNvSpPr>
              <a:spLocks noChangeArrowheads="1"/>
            </p:cNvSpPr>
            <p:nvPr/>
          </p:nvSpPr>
          <p:spPr bwMode="auto">
            <a:xfrm>
              <a:off x="1369" y="325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98" name="Rectangle 1910"/>
            <p:cNvSpPr>
              <a:spLocks noChangeArrowheads="1"/>
            </p:cNvSpPr>
            <p:nvPr/>
          </p:nvSpPr>
          <p:spPr bwMode="auto">
            <a:xfrm>
              <a:off x="1427" y="325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199" name="Rectangle 1911"/>
            <p:cNvSpPr>
              <a:spLocks noChangeArrowheads="1"/>
            </p:cNvSpPr>
            <p:nvPr/>
          </p:nvSpPr>
          <p:spPr bwMode="auto">
            <a:xfrm>
              <a:off x="1484" y="325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00" name="Rectangle 1912"/>
            <p:cNvSpPr>
              <a:spLocks noChangeArrowheads="1"/>
            </p:cNvSpPr>
            <p:nvPr/>
          </p:nvSpPr>
          <p:spPr bwMode="auto">
            <a:xfrm>
              <a:off x="1542" y="325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01" name="Rectangle 1913"/>
            <p:cNvSpPr>
              <a:spLocks noChangeArrowheads="1"/>
            </p:cNvSpPr>
            <p:nvPr/>
          </p:nvSpPr>
          <p:spPr bwMode="auto">
            <a:xfrm>
              <a:off x="1599" y="325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02" name="Rectangle 1914"/>
            <p:cNvSpPr>
              <a:spLocks noChangeArrowheads="1"/>
            </p:cNvSpPr>
            <p:nvPr/>
          </p:nvSpPr>
          <p:spPr bwMode="auto">
            <a:xfrm>
              <a:off x="1657" y="325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03" name="Rectangle 1915"/>
            <p:cNvSpPr>
              <a:spLocks noChangeArrowheads="1"/>
            </p:cNvSpPr>
            <p:nvPr/>
          </p:nvSpPr>
          <p:spPr bwMode="auto">
            <a:xfrm>
              <a:off x="1715" y="3254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04" name="Rectangle 1916"/>
            <p:cNvSpPr>
              <a:spLocks noChangeArrowheads="1"/>
            </p:cNvSpPr>
            <p:nvPr/>
          </p:nvSpPr>
          <p:spPr bwMode="auto">
            <a:xfrm>
              <a:off x="1772" y="325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05" name="Rectangle 1917"/>
            <p:cNvSpPr>
              <a:spLocks noChangeArrowheads="1"/>
            </p:cNvSpPr>
            <p:nvPr/>
          </p:nvSpPr>
          <p:spPr bwMode="auto">
            <a:xfrm>
              <a:off x="1830" y="3254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06" name="Rectangle 1918"/>
            <p:cNvSpPr>
              <a:spLocks noChangeArrowheads="1"/>
            </p:cNvSpPr>
            <p:nvPr/>
          </p:nvSpPr>
          <p:spPr bwMode="auto">
            <a:xfrm>
              <a:off x="1887" y="325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07" name="Rectangle 1919"/>
            <p:cNvSpPr>
              <a:spLocks noChangeArrowheads="1"/>
            </p:cNvSpPr>
            <p:nvPr/>
          </p:nvSpPr>
          <p:spPr bwMode="auto">
            <a:xfrm>
              <a:off x="1945" y="325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08" name="Rectangle 1920"/>
            <p:cNvSpPr>
              <a:spLocks noChangeArrowheads="1"/>
            </p:cNvSpPr>
            <p:nvPr/>
          </p:nvSpPr>
          <p:spPr bwMode="auto">
            <a:xfrm>
              <a:off x="2003" y="3254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09" name="Rectangle 1921"/>
            <p:cNvSpPr>
              <a:spLocks noChangeArrowheads="1"/>
            </p:cNvSpPr>
            <p:nvPr/>
          </p:nvSpPr>
          <p:spPr bwMode="auto">
            <a:xfrm>
              <a:off x="2060" y="325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10" name="Rectangle 1922"/>
            <p:cNvSpPr>
              <a:spLocks noChangeArrowheads="1"/>
            </p:cNvSpPr>
            <p:nvPr/>
          </p:nvSpPr>
          <p:spPr bwMode="auto">
            <a:xfrm>
              <a:off x="2118" y="3254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11" name="Rectangle 1923"/>
            <p:cNvSpPr>
              <a:spLocks noChangeArrowheads="1"/>
            </p:cNvSpPr>
            <p:nvPr/>
          </p:nvSpPr>
          <p:spPr bwMode="auto">
            <a:xfrm>
              <a:off x="2175" y="325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12" name="Rectangle 1924"/>
            <p:cNvSpPr>
              <a:spLocks noChangeArrowheads="1"/>
            </p:cNvSpPr>
            <p:nvPr/>
          </p:nvSpPr>
          <p:spPr bwMode="auto">
            <a:xfrm>
              <a:off x="390" y="3312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13" name="Rectangle 1925"/>
            <p:cNvSpPr>
              <a:spLocks noChangeArrowheads="1"/>
            </p:cNvSpPr>
            <p:nvPr/>
          </p:nvSpPr>
          <p:spPr bwMode="auto">
            <a:xfrm>
              <a:off x="448" y="3312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14" name="Rectangle 1926"/>
            <p:cNvSpPr>
              <a:spLocks noChangeArrowheads="1"/>
            </p:cNvSpPr>
            <p:nvPr/>
          </p:nvSpPr>
          <p:spPr bwMode="auto">
            <a:xfrm>
              <a:off x="505" y="3312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15" name="Rectangle 1927"/>
            <p:cNvSpPr>
              <a:spLocks noChangeArrowheads="1"/>
            </p:cNvSpPr>
            <p:nvPr/>
          </p:nvSpPr>
          <p:spPr bwMode="auto">
            <a:xfrm>
              <a:off x="563" y="3312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16" name="Rectangle 1928"/>
            <p:cNvSpPr>
              <a:spLocks noChangeArrowheads="1"/>
            </p:cNvSpPr>
            <p:nvPr/>
          </p:nvSpPr>
          <p:spPr bwMode="auto">
            <a:xfrm>
              <a:off x="620" y="3312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17" name="Rectangle 1929"/>
            <p:cNvSpPr>
              <a:spLocks noChangeArrowheads="1"/>
            </p:cNvSpPr>
            <p:nvPr/>
          </p:nvSpPr>
          <p:spPr bwMode="auto">
            <a:xfrm>
              <a:off x="678" y="3312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18" name="Rectangle 1930"/>
            <p:cNvSpPr>
              <a:spLocks noChangeArrowheads="1"/>
            </p:cNvSpPr>
            <p:nvPr/>
          </p:nvSpPr>
          <p:spPr bwMode="auto">
            <a:xfrm>
              <a:off x="736" y="3312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19" name="Rectangle 1931"/>
            <p:cNvSpPr>
              <a:spLocks noChangeArrowheads="1"/>
            </p:cNvSpPr>
            <p:nvPr/>
          </p:nvSpPr>
          <p:spPr bwMode="auto">
            <a:xfrm>
              <a:off x="793" y="3312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20" name="Rectangle 1932"/>
            <p:cNvSpPr>
              <a:spLocks noChangeArrowheads="1"/>
            </p:cNvSpPr>
            <p:nvPr/>
          </p:nvSpPr>
          <p:spPr bwMode="auto">
            <a:xfrm>
              <a:off x="851" y="3312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21" name="Rectangle 1933"/>
            <p:cNvSpPr>
              <a:spLocks noChangeArrowheads="1"/>
            </p:cNvSpPr>
            <p:nvPr/>
          </p:nvSpPr>
          <p:spPr bwMode="auto">
            <a:xfrm>
              <a:off x="908" y="3312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22" name="Rectangle 1934"/>
            <p:cNvSpPr>
              <a:spLocks noChangeArrowheads="1"/>
            </p:cNvSpPr>
            <p:nvPr/>
          </p:nvSpPr>
          <p:spPr bwMode="auto">
            <a:xfrm>
              <a:off x="966" y="3312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23" name="Rectangle 1935"/>
            <p:cNvSpPr>
              <a:spLocks noChangeArrowheads="1"/>
            </p:cNvSpPr>
            <p:nvPr/>
          </p:nvSpPr>
          <p:spPr bwMode="auto">
            <a:xfrm>
              <a:off x="1024" y="3312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24" name="Rectangle 1936"/>
            <p:cNvSpPr>
              <a:spLocks noChangeArrowheads="1"/>
            </p:cNvSpPr>
            <p:nvPr/>
          </p:nvSpPr>
          <p:spPr bwMode="auto">
            <a:xfrm>
              <a:off x="1081" y="3312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25" name="Rectangle 1937"/>
            <p:cNvSpPr>
              <a:spLocks noChangeArrowheads="1"/>
            </p:cNvSpPr>
            <p:nvPr/>
          </p:nvSpPr>
          <p:spPr bwMode="auto">
            <a:xfrm>
              <a:off x="1139" y="3312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26" name="Rectangle 1938"/>
            <p:cNvSpPr>
              <a:spLocks noChangeArrowheads="1"/>
            </p:cNvSpPr>
            <p:nvPr/>
          </p:nvSpPr>
          <p:spPr bwMode="auto">
            <a:xfrm>
              <a:off x="1196" y="3312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27" name="Rectangle 1939"/>
            <p:cNvSpPr>
              <a:spLocks noChangeArrowheads="1"/>
            </p:cNvSpPr>
            <p:nvPr/>
          </p:nvSpPr>
          <p:spPr bwMode="auto">
            <a:xfrm>
              <a:off x="1254" y="3312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28" name="Rectangle 1940"/>
            <p:cNvSpPr>
              <a:spLocks noChangeArrowheads="1"/>
            </p:cNvSpPr>
            <p:nvPr/>
          </p:nvSpPr>
          <p:spPr bwMode="auto">
            <a:xfrm>
              <a:off x="1312" y="3312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29" name="Rectangle 1941"/>
            <p:cNvSpPr>
              <a:spLocks noChangeArrowheads="1"/>
            </p:cNvSpPr>
            <p:nvPr/>
          </p:nvSpPr>
          <p:spPr bwMode="auto">
            <a:xfrm>
              <a:off x="1369" y="3312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30" name="Rectangle 1942"/>
            <p:cNvSpPr>
              <a:spLocks noChangeArrowheads="1"/>
            </p:cNvSpPr>
            <p:nvPr/>
          </p:nvSpPr>
          <p:spPr bwMode="auto">
            <a:xfrm>
              <a:off x="1427" y="3312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31" name="Rectangle 1943"/>
            <p:cNvSpPr>
              <a:spLocks noChangeArrowheads="1"/>
            </p:cNvSpPr>
            <p:nvPr/>
          </p:nvSpPr>
          <p:spPr bwMode="auto">
            <a:xfrm>
              <a:off x="1484" y="3312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32" name="Rectangle 1944"/>
            <p:cNvSpPr>
              <a:spLocks noChangeArrowheads="1"/>
            </p:cNvSpPr>
            <p:nvPr/>
          </p:nvSpPr>
          <p:spPr bwMode="auto">
            <a:xfrm>
              <a:off x="1542" y="3312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33" name="Rectangle 1945"/>
            <p:cNvSpPr>
              <a:spLocks noChangeArrowheads="1"/>
            </p:cNvSpPr>
            <p:nvPr/>
          </p:nvSpPr>
          <p:spPr bwMode="auto">
            <a:xfrm>
              <a:off x="1599" y="3312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34" name="Rectangle 1946"/>
            <p:cNvSpPr>
              <a:spLocks noChangeArrowheads="1"/>
            </p:cNvSpPr>
            <p:nvPr/>
          </p:nvSpPr>
          <p:spPr bwMode="auto">
            <a:xfrm>
              <a:off x="1657" y="3312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35" name="Rectangle 1947"/>
            <p:cNvSpPr>
              <a:spLocks noChangeArrowheads="1"/>
            </p:cNvSpPr>
            <p:nvPr/>
          </p:nvSpPr>
          <p:spPr bwMode="auto">
            <a:xfrm>
              <a:off x="1715" y="3312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36" name="Rectangle 1948"/>
            <p:cNvSpPr>
              <a:spLocks noChangeArrowheads="1"/>
            </p:cNvSpPr>
            <p:nvPr/>
          </p:nvSpPr>
          <p:spPr bwMode="auto">
            <a:xfrm>
              <a:off x="1772" y="3312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37" name="Rectangle 1949"/>
            <p:cNvSpPr>
              <a:spLocks noChangeArrowheads="1"/>
            </p:cNvSpPr>
            <p:nvPr/>
          </p:nvSpPr>
          <p:spPr bwMode="auto">
            <a:xfrm>
              <a:off x="1830" y="3312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38" name="Rectangle 1950"/>
            <p:cNvSpPr>
              <a:spLocks noChangeArrowheads="1"/>
            </p:cNvSpPr>
            <p:nvPr/>
          </p:nvSpPr>
          <p:spPr bwMode="auto">
            <a:xfrm>
              <a:off x="1887" y="3312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39" name="Rectangle 1951"/>
            <p:cNvSpPr>
              <a:spLocks noChangeArrowheads="1"/>
            </p:cNvSpPr>
            <p:nvPr/>
          </p:nvSpPr>
          <p:spPr bwMode="auto">
            <a:xfrm>
              <a:off x="1945" y="3312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40" name="Rectangle 1952"/>
            <p:cNvSpPr>
              <a:spLocks noChangeArrowheads="1"/>
            </p:cNvSpPr>
            <p:nvPr/>
          </p:nvSpPr>
          <p:spPr bwMode="auto">
            <a:xfrm>
              <a:off x="2003" y="3312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41" name="Rectangle 1953"/>
            <p:cNvSpPr>
              <a:spLocks noChangeArrowheads="1"/>
            </p:cNvSpPr>
            <p:nvPr/>
          </p:nvSpPr>
          <p:spPr bwMode="auto">
            <a:xfrm>
              <a:off x="2060" y="3312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42" name="Rectangle 1954"/>
            <p:cNvSpPr>
              <a:spLocks noChangeArrowheads="1"/>
            </p:cNvSpPr>
            <p:nvPr/>
          </p:nvSpPr>
          <p:spPr bwMode="auto">
            <a:xfrm>
              <a:off x="2118" y="3312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43" name="Rectangle 1955"/>
            <p:cNvSpPr>
              <a:spLocks noChangeArrowheads="1"/>
            </p:cNvSpPr>
            <p:nvPr/>
          </p:nvSpPr>
          <p:spPr bwMode="auto">
            <a:xfrm>
              <a:off x="2175" y="3312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44" name="Rectangle 1956"/>
            <p:cNvSpPr>
              <a:spLocks noChangeArrowheads="1"/>
            </p:cNvSpPr>
            <p:nvPr/>
          </p:nvSpPr>
          <p:spPr bwMode="auto">
            <a:xfrm>
              <a:off x="390" y="336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45" name="Rectangle 1957"/>
            <p:cNvSpPr>
              <a:spLocks noChangeArrowheads="1"/>
            </p:cNvSpPr>
            <p:nvPr/>
          </p:nvSpPr>
          <p:spPr bwMode="auto">
            <a:xfrm>
              <a:off x="448" y="336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46" name="Rectangle 1958"/>
            <p:cNvSpPr>
              <a:spLocks noChangeArrowheads="1"/>
            </p:cNvSpPr>
            <p:nvPr/>
          </p:nvSpPr>
          <p:spPr bwMode="auto">
            <a:xfrm>
              <a:off x="505" y="336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47" name="Rectangle 1959"/>
            <p:cNvSpPr>
              <a:spLocks noChangeArrowheads="1"/>
            </p:cNvSpPr>
            <p:nvPr/>
          </p:nvSpPr>
          <p:spPr bwMode="auto">
            <a:xfrm>
              <a:off x="563" y="336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48" name="Rectangle 1960"/>
            <p:cNvSpPr>
              <a:spLocks noChangeArrowheads="1"/>
            </p:cNvSpPr>
            <p:nvPr/>
          </p:nvSpPr>
          <p:spPr bwMode="auto">
            <a:xfrm>
              <a:off x="620" y="336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49" name="Rectangle 1961"/>
            <p:cNvSpPr>
              <a:spLocks noChangeArrowheads="1"/>
            </p:cNvSpPr>
            <p:nvPr/>
          </p:nvSpPr>
          <p:spPr bwMode="auto">
            <a:xfrm>
              <a:off x="678" y="336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50" name="Rectangle 1962"/>
            <p:cNvSpPr>
              <a:spLocks noChangeArrowheads="1"/>
            </p:cNvSpPr>
            <p:nvPr/>
          </p:nvSpPr>
          <p:spPr bwMode="auto">
            <a:xfrm>
              <a:off x="736" y="336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51" name="Rectangle 1963"/>
            <p:cNvSpPr>
              <a:spLocks noChangeArrowheads="1"/>
            </p:cNvSpPr>
            <p:nvPr/>
          </p:nvSpPr>
          <p:spPr bwMode="auto">
            <a:xfrm>
              <a:off x="793" y="336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52" name="Rectangle 1964"/>
            <p:cNvSpPr>
              <a:spLocks noChangeArrowheads="1"/>
            </p:cNvSpPr>
            <p:nvPr/>
          </p:nvSpPr>
          <p:spPr bwMode="auto">
            <a:xfrm>
              <a:off x="851" y="336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53" name="Rectangle 1965"/>
            <p:cNvSpPr>
              <a:spLocks noChangeArrowheads="1"/>
            </p:cNvSpPr>
            <p:nvPr/>
          </p:nvSpPr>
          <p:spPr bwMode="auto">
            <a:xfrm>
              <a:off x="908" y="336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54" name="Rectangle 1966"/>
            <p:cNvSpPr>
              <a:spLocks noChangeArrowheads="1"/>
            </p:cNvSpPr>
            <p:nvPr/>
          </p:nvSpPr>
          <p:spPr bwMode="auto">
            <a:xfrm>
              <a:off x="966" y="336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55" name="Rectangle 1967"/>
            <p:cNvSpPr>
              <a:spLocks noChangeArrowheads="1"/>
            </p:cNvSpPr>
            <p:nvPr/>
          </p:nvSpPr>
          <p:spPr bwMode="auto">
            <a:xfrm>
              <a:off x="1024" y="336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56" name="Rectangle 1968"/>
            <p:cNvSpPr>
              <a:spLocks noChangeArrowheads="1"/>
            </p:cNvSpPr>
            <p:nvPr/>
          </p:nvSpPr>
          <p:spPr bwMode="auto">
            <a:xfrm>
              <a:off x="1081" y="336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57" name="Rectangle 1969"/>
            <p:cNvSpPr>
              <a:spLocks noChangeArrowheads="1"/>
            </p:cNvSpPr>
            <p:nvPr/>
          </p:nvSpPr>
          <p:spPr bwMode="auto">
            <a:xfrm>
              <a:off x="1139" y="336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58" name="Rectangle 1970"/>
            <p:cNvSpPr>
              <a:spLocks noChangeArrowheads="1"/>
            </p:cNvSpPr>
            <p:nvPr/>
          </p:nvSpPr>
          <p:spPr bwMode="auto">
            <a:xfrm>
              <a:off x="1196" y="336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59" name="Rectangle 1971"/>
            <p:cNvSpPr>
              <a:spLocks noChangeArrowheads="1"/>
            </p:cNvSpPr>
            <p:nvPr/>
          </p:nvSpPr>
          <p:spPr bwMode="auto">
            <a:xfrm>
              <a:off x="1254" y="336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60" name="Rectangle 1972"/>
            <p:cNvSpPr>
              <a:spLocks noChangeArrowheads="1"/>
            </p:cNvSpPr>
            <p:nvPr/>
          </p:nvSpPr>
          <p:spPr bwMode="auto">
            <a:xfrm>
              <a:off x="1312" y="336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61" name="Rectangle 1973"/>
            <p:cNvSpPr>
              <a:spLocks noChangeArrowheads="1"/>
            </p:cNvSpPr>
            <p:nvPr/>
          </p:nvSpPr>
          <p:spPr bwMode="auto">
            <a:xfrm>
              <a:off x="1369" y="336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62" name="Rectangle 1974"/>
            <p:cNvSpPr>
              <a:spLocks noChangeArrowheads="1"/>
            </p:cNvSpPr>
            <p:nvPr/>
          </p:nvSpPr>
          <p:spPr bwMode="auto">
            <a:xfrm>
              <a:off x="1427" y="336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63" name="Rectangle 1975"/>
            <p:cNvSpPr>
              <a:spLocks noChangeArrowheads="1"/>
            </p:cNvSpPr>
            <p:nvPr/>
          </p:nvSpPr>
          <p:spPr bwMode="auto">
            <a:xfrm>
              <a:off x="1484" y="3369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64" name="Rectangle 1976"/>
            <p:cNvSpPr>
              <a:spLocks noChangeArrowheads="1"/>
            </p:cNvSpPr>
            <p:nvPr/>
          </p:nvSpPr>
          <p:spPr bwMode="auto">
            <a:xfrm>
              <a:off x="1542" y="3369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65" name="Rectangle 1977"/>
            <p:cNvSpPr>
              <a:spLocks noChangeArrowheads="1"/>
            </p:cNvSpPr>
            <p:nvPr/>
          </p:nvSpPr>
          <p:spPr bwMode="auto">
            <a:xfrm>
              <a:off x="1599" y="336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66" name="Rectangle 1978"/>
            <p:cNvSpPr>
              <a:spLocks noChangeArrowheads="1"/>
            </p:cNvSpPr>
            <p:nvPr/>
          </p:nvSpPr>
          <p:spPr bwMode="auto">
            <a:xfrm>
              <a:off x="1657" y="336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67" name="Rectangle 1979"/>
            <p:cNvSpPr>
              <a:spLocks noChangeArrowheads="1"/>
            </p:cNvSpPr>
            <p:nvPr/>
          </p:nvSpPr>
          <p:spPr bwMode="auto">
            <a:xfrm>
              <a:off x="1715" y="3369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68" name="Rectangle 1980"/>
            <p:cNvSpPr>
              <a:spLocks noChangeArrowheads="1"/>
            </p:cNvSpPr>
            <p:nvPr/>
          </p:nvSpPr>
          <p:spPr bwMode="auto">
            <a:xfrm>
              <a:off x="1772" y="336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69" name="Rectangle 1981"/>
            <p:cNvSpPr>
              <a:spLocks noChangeArrowheads="1"/>
            </p:cNvSpPr>
            <p:nvPr/>
          </p:nvSpPr>
          <p:spPr bwMode="auto">
            <a:xfrm>
              <a:off x="1830" y="3369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70" name="Rectangle 1982"/>
            <p:cNvSpPr>
              <a:spLocks noChangeArrowheads="1"/>
            </p:cNvSpPr>
            <p:nvPr/>
          </p:nvSpPr>
          <p:spPr bwMode="auto">
            <a:xfrm>
              <a:off x="1887" y="336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71" name="Rectangle 1983"/>
            <p:cNvSpPr>
              <a:spLocks noChangeArrowheads="1"/>
            </p:cNvSpPr>
            <p:nvPr/>
          </p:nvSpPr>
          <p:spPr bwMode="auto">
            <a:xfrm>
              <a:off x="1945" y="336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72" name="Rectangle 1984"/>
            <p:cNvSpPr>
              <a:spLocks noChangeArrowheads="1"/>
            </p:cNvSpPr>
            <p:nvPr/>
          </p:nvSpPr>
          <p:spPr bwMode="auto">
            <a:xfrm>
              <a:off x="2003" y="3369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73" name="Rectangle 1985"/>
            <p:cNvSpPr>
              <a:spLocks noChangeArrowheads="1"/>
            </p:cNvSpPr>
            <p:nvPr/>
          </p:nvSpPr>
          <p:spPr bwMode="auto">
            <a:xfrm>
              <a:off x="2060" y="336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74" name="Rectangle 1986"/>
            <p:cNvSpPr>
              <a:spLocks noChangeArrowheads="1"/>
            </p:cNvSpPr>
            <p:nvPr/>
          </p:nvSpPr>
          <p:spPr bwMode="auto">
            <a:xfrm>
              <a:off x="2118" y="3369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75" name="Rectangle 1987"/>
            <p:cNvSpPr>
              <a:spLocks noChangeArrowheads="1"/>
            </p:cNvSpPr>
            <p:nvPr/>
          </p:nvSpPr>
          <p:spPr bwMode="auto">
            <a:xfrm>
              <a:off x="2175" y="3369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76" name="Rectangle 1988"/>
            <p:cNvSpPr>
              <a:spLocks noChangeArrowheads="1"/>
            </p:cNvSpPr>
            <p:nvPr/>
          </p:nvSpPr>
          <p:spPr bwMode="auto">
            <a:xfrm>
              <a:off x="390" y="3427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77" name="Rectangle 1989"/>
            <p:cNvSpPr>
              <a:spLocks noChangeArrowheads="1"/>
            </p:cNvSpPr>
            <p:nvPr/>
          </p:nvSpPr>
          <p:spPr bwMode="auto">
            <a:xfrm>
              <a:off x="448" y="3427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78" name="Rectangle 1990"/>
            <p:cNvSpPr>
              <a:spLocks noChangeArrowheads="1"/>
            </p:cNvSpPr>
            <p:nvPr/>
          </p:nvSpPr>
          <p:spPr bwMode="auto">
            <a:xfrm>
              <a:off x="505" y="3427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79" name="Rectangle 1991"/>
            <p:cNvSpPr>
              <a:spLocks noChangeArrowheads="1"/>
            </p:cNvSpPr>
            <p:nvPr/>
          </p:nvSpPr>
          <p:spPr bwMode="auto">
            <a:xfrm>
              <a:off x="563" y="3427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80" name="Rectangle 1992"/>
            <p:cNvSpPr>
              <a:spLocks noChangeArrowheads="1"/>
            </p:cNvSpPr>
            <p:nvPr/>
          </p:nvSpPr>
          <p:spPr bwMode="auto">
            <a:xfrm>
              <a:off x="620" y="3427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81" name="Rectangle 1993"/>
            <p:cNvSpPr>
              <a:spLocks noChangeArrowheads="1"/>
            </p:cNvSpPr>
            <p:nvPr/>
          </p:nvSpPr>
          <p:spPr bwMode="auto">
            <a:xfrm>
              <a:off x="678" y="3427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82" name="Rectangle 1994"/>
            <p:cNvSpPr>
              <a:spLocks noChangeArrowheads="1"/>
            </p:cNvSpPr>
            <p:nvPr/>
          </p:nvSpPr>
          <p:spPr bwMode="auto">
            <a:xfrm>
              <a:off x="736" y="3427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83" name="Rectangle 1995"/>
            <p:cNvSpPr>
              <a:spLocks noChangeArrowheads="1"/>
            </p:cNvSpPr>
            <p:nvPr/>
          </p:nvSpPr>
          <p:spPr bwMode="auto">
            <a:xfrm>
              <a:off x="793" y="3427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84" name="Rectangle 1996"/>
            <p:cNvSpPr>
              <a:spLocks noChangeArrowheads="1"/>
            </p:cNvSpPr>
            <p:nvPr/>
          </p:nvSpPr>
          <p:spPr bwMode="auto">
            <a:xfrm>
              <a:off x="851" y="3427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85" name="Rectangle 1997"/>
            <p:cNvSpPr>
              <a:spLocks noChangeArrowheads="1"/>
            </p:cNvSpPr>
            <p:nvPr/>
          </p:nvSpPr>
          <p:spPr bwMode="auto">
            <a:xfrm>
              <a:off x="908" y="3427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86" name="Rectangle 1998"/>
            <p:cNvSpPr>
              <a:spLocks noChangeArrowheads="1"/>
            </p:cNvSpPr>
            <p:nvPr/>
          </p:nvSpPr>
          <p:spPr bwMode="auto">
            <a:xfrm>
              <a:off x="966" y="3427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87" name="Rectangle 1999"/>
            <p:cNvSpPr>
              <a:spLocks noChangeArrowheads="1"/>
            </p:cNvSpPr>
            <p:nvPr/>
          </p:nvSpPr>
          <p:spPr bwMode="auto">
            <a:xfrm>
              <a:off x="1024" y="3427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88" name="Rectangle 2000"/>
            <p:cNvSpPr>
              <a:spLocks noChangeArrowheads="1"/>
            </p:cNvSpPr>
            <p:nvPr/>
          </p:nvSpPr>
          <p:spPr bwMode="auto">
            <a:xfrm>
              <a:off x="1081" y="3427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89" name="Rectangle 2001"/>
            <p:cNvSpPr>
              <a:spLocks noChangeArrowheads="1"/>
            </p:cNvSpPr>
            <p:nvPr/>
          </p:nvSpPr>
          <p:spPr bwMode="auto">
            <a:xfrm>
              <a:off x="1139" y="3427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90" name="Rectangle 2002"/>
            <p:cNvSpPr>
              <a:spLocks noChangeArrowheads="1"/>
            </p:cNvSpPr>
            <p:nvPr/>
          </p:nvSpPr>
          <p:spPr bwMode="auto">
            <a:xfrm>
              <a:off x="1196" y="3427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91" name="Rectangle 2003"/>
            <p:cNvSpPr>
              <a:spLocks noChangeArrowheads="1"/>
            </p:cNvSpPr>
            <p:nvPr/>
          </p:nvSpPr>
          <p:spPr bwMode="auto">
            <a:xfrm>
              <a:off x="1254" y="3427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92" name="Rectangle 2004"/>
            <p:cNvSpPr>
              <a:spLocks noChangeArrowheads="1"/>
            </p:cNvSpPr>
            <p:nvPr/>
          </p:nvSpPr>
          <p:spPr bwMode="auto">
            <a:xfrm>
              <a:off x="1312" y="3427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93" name="Rectangle 2005"/>
            <p:cNvSpPr>
              <a:spLocks noChangeArrowheads="1"/>
            </p:cNvSpPr>
            <p:nvPr/>
          </p:nvSpPr>
          <p:spPr bwMode="auto">
            <a:xfrm>
              <a:off x="1369" y="3427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94" name="Rectangle 2006"/>
            <p:cNvSpPr>
              <a:spLocks noChangeArrowheads="1"/>
            </p:cNvSpPr>
            <p:nvPr/>
          </p:nvSpPr>
          <p:spPr bwMode="auto">
            <a:xfrm>
              <a:off x="1427" y="3427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95" name="Rectangle 2007"/>
            <p:cNvSpPr>
              <a:spLocks noChangeArrowheads="1"/>
            </p:cNvSpPr>
            <p:nvPr/>
          </p:nvSpPr>
          <p:spPr bwMode="auto">
            <a:xfrm>
              <a:off x="1484" y="3427"/>
              <a:ext cx="58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96" name="Rectangle 2008"/>
            <p:cNvSpPr>
              <a:spLocks noChangeArrowheads="1"/>
            </p:cNvSpPr>
            <p:nvPr/>
          </p:nvSpPr>
          <p:spPr bwMode="auto">
            <a:xfrm>
              <a:off x="1542" y="3427"/>
              <a:ext cx="57" cy="57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97" name="Rectangle 2009"/>
            <p:cNvSpPr>
              <a:spLocks noChangeArrowheads="1"/>
            </p:cNvSpPr>
            <p:nvPr/>
          </p:nvSpPr>
          <p:spPr bwMode="auto">
            <a:xfrm>
              <a:off x="1599" y="3427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98" name="Rectangle 2010"/>
            <p:cNvSpPr>
              <a:spLocks noChangeArrowheads="1"/>
            </p:cNvSpPr>
            <p:nvPr/>
          </p:nvSpPr>
          <p:spPr bwMode="auto">
            <a:xfrm>
              <a:off x="1657" y="3427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299" name="Rectangle 2011"/>
            <p:cNvSpPr>
              <a:spLocks noChangeArrowheads="1"/>
            </p:cNvSpPr>
            <p:nvPr/>
          </p:nvSpPr>
          <p:spPr bwMode="auto">
            <a:xfrm>
              <a:off x="1715" y="3427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00" name="Rectangle 2012"/>
            <p:cNvSpPr>
              <a:spLocks noChangeArrowheads="1"/>
            </p:cNvSpPr>
            <p:nvPr/>
          </p:nvSpPr>
          <p:spPr bwMode="auto">
            <a:xfrm>
              <a:off x="1772" y="3427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01" name="Rectangle 2013"/>
            <p:cNvSpPr>
              <a:spLocks noChangeArrowheads="1"/>
            </p:cNvSpPr>
            <p:nvPr/>
          </p:nvSpPr>
          <p:spPr bwMode="auto">
            <a:xfrm>
              <a:off x="1830" y="3427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02" name="Rectangle 2014"/>
            <p:cNvSpPr>
              <a:spLocks noChangeArrowheads="1"/>
            </p:cNvSpPr>
            <p:nvPr/>
          </p:nvSpPr>
          <p:spPr bwMode="auto">
            <a:xfrm>
              <a:off x="1887" y="3427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03" name="Rectangle 2015"/>
            <p:cNvSpPr>
              <a:spLocks noChangeArrowheads="1"/>
            </p:cNvSpPr>
            <p:nvPr/>
          </p:nvSpPr>
          <p:spPr bwMode="auto">
            <a:xfrm>
              <a:off x="1945" y="3427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04" name="Rectangle 2016"/>
            <p:cNvSpPr>
              <a:spLocks noChangeArrowheads="1"/>
            </p:cNvSpPr>
            <p:nvPr/>
          </p:nvSpPr>
          <p:spPr bwMode="auto">
            <a:xfrm>
              <a:off x="2003" y="3427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05" name="Rectangle 2017"/>
            <p:cNvSpPr>
              <a:spLocks noChangeArrowheads="1"/>
            </p:cNvSpPr>
            <p:nvPr/>
          </p:nvSpPr>
          <p:spPr bwMode="auto">
            <a:xfrm>
              <a:off x="2060" y="3427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06" name="Rectangle 2018"/>
            <p:cNvSpPr>
              <a:spLocks noChangeArrowheads="1"/>
            </p:cNvSpPr>
            <p:nvPr/>
          </p:nvSpPr>
          <p:spPr bwMode="auto">
            <a:xfrm>
              <a:off x="2118" y="3427"/>
              <a:ext cx="57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07" name="Rectangle 2019"/>
            <p:cNvSpPr>
              <a:spLocks noChangeArrowheads="1"/>
            </p:cNvSpPr>
            <p:nvPr/>
          </p:nvSpPr>
          <p:spPr bwMode="auto">
            <a:xfrm>
              <a:off x="2175" y="3427"/>
              <a:ext cx="58" cy="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08" name="Rectangle 2020"/>
            <p:cNvSpPr>
              <a:spLocks noChangeArrowheads="1"/>
            </p:cNvSpPr>
            <p:nvPr/>
          </p:nvSpPr>
          <p:spPr bwMode="auto">
            <a:xfrm>
              <a:off x="390" y="348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09" name="Rectangle 2021"/>
            <p:cNvSpPr>
              <a:spLocks noChangeArrowheads="1"/>
            </p:cNvSpPr>
            <p:nvPr/>
          </p:nvSpPr>
          <p:spPr bwMode="auto">
            <a:xfrm>
              <a:off x="448" y="348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10" name="Rectangle 2022"/>
            <p:cNvSpPr>
              <a:spLocks noChangeArrowheads="1"/>
            </p:cNvSpPr>
            <p:nvPr/>
          </p:nvSpPr>
          <p:spPr bwMode="auto">
            <a:xfrm>
              <a:off x="505" y="348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11" name="Rectangle 2023"/>
            <p:cNvSpPr>
              <a:spLocks noChangeArrowheads="1"/>
            </p:cNvSpPr>
            <p:nvPr/>
          </p:nvSpPr>
          <p:spPr bwMode="auto">
            <a:xfrm>
              <a:off x="563" y="348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12" name="Rectangle 2024"/>
            <p:cNvSpPr>
              <a:spLocks noChangeArrowheads="1"/>
            </p:cNvSpPr>
            <p:nvPr/>
          </p:nvSpPr>
          <p:spPr bwMode="auto">
            <a:xfrm>
              <a:off x="620" y="348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13" name="Rectangle 2025"/>
            <p:cNvSpPr>
              <a:spLocks noChangeArrowheads="1"/>
            </p:cNvSpPr>
            <p:nvPr/>
          </p:nvSpPr>
          <p:spPr bwMode="auto">
            <a:xfrm>
              <a:off x="678" y="348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14" name="Rectangle 2026"/>
            <p:cNvSpPr>
              <a:spLocks noChangeArrowheads="1"/>
            </p:cNvSpPr>
            <p:nvPr/>
          </p:nvSpPr>
          <p:spPr bwMode="auto">
            <a:xfrm>
              <a:off x="736" y="348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15" name="Rectangle 2027"/>
            <p:cNvSpPr>
              <a:spLocks noChangeArrowheads="1"/>
            </p:cNvSpPr>
            <p:nvPr/>
          </p:nvSpPr>
          <p:spPr bwMode="auto">
            <a:xfrm>
              <a:off x="793" y="348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16" name="Rectangle 2028"/>
            <p:cNvSpPr>
              <a:spLocks noChangeArrowheads="1"/>
            </p:cNvSpPr>
            <p:nvPr/>
          </p:nvSpPr>
          <p:spPr bwMode="auto">
            <a:xfrm>
              <a:off x="851" y="348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17" name="Rectangle 2029"/>
            <p:cNvSpPr>
              <a:spLocks noChangeArrowheads="1"/>
            </p:cNvSpPr>
            <p:nvPr/>
          </p:nvSpPr>
          <p:spPr bwMode="auto">
            <a:xfrm>
              <a:off x="908" y="348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18" name="Rectangle 2030"/>
            <p:cNvSpPr>
              <a:spLocks noChangeArrowheads="1"/>
            </p:cNvSpPr>
            <p:nvPr/>
          </p:nvSpPr>
          <p:spPr bwMode="auto">
            <a:xfrm>
              <a:off x="966" y="348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19" name="Rectangle 2031"/>
            <p:cNvSpPr>
              <a:spLocks noChangeArrowheads="1"/>
            </p:cNvSpPr>
            <p:nvPr/>
          </p:nvSpPr>
          <p:spPr bwMode="auto">
            <a:xfrm>
              <a:off x="1024" y="348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20" name="Rectangle 2032"/>
            <p:cNvSpPr>
              <a:spLocks noChangeArrowheads="1"/>
            </p:cNvSpPr>
            <p:nvPr/>
          </p:nvSpPr>
          <p:spPr bwMode="auto">
            <a:xfrm>
              <a:off x="1081" y="348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21" name="Rectangle 2033"/>
            <p:cNvSpPr>
              <a:spLocks noChangeArrowheads="1"/>
            </p:cNvSpPr>
            <p:nvPr/>
          </p:nvSpPr>
          <p:spPr bwMode="auto">
            <a:xfrm>
              <a:off x="1139" y="348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22" name="Rectangle 2034"/>
            <p:cNvSpPr>
              <a:spLocks noChangeArrowheads="1"/>
            </p:cNvSpPr>
            <p:nvPr/>
          </p:nvSpPr>
          <p:spPr bwMode="auto">
            <a:xfrm>
              <a:off x="1196" y="348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23" name="Rectangle 2035"/>
            <p:cNvSpPr>
              <a:spLocks noChangeArrowheads="1"/>
            </p:cNvSpPr>
            <p:nvPr/>
          </p:nvSpPr>
          <p:spPr bwMode="auto">
            <a:xfrm>
              <a:off x="1254" y="348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24" name="Rectangle 2036"/>
            <p:cNvSpPr>
              <a:spLocks noChangeArrowheads="1"/>
            </p:cNvSpPr>
            <p:nvPr/>
          </p:nvSpPr>
          <p:spPr bwMode="auto">
            <a:xfrm>
              <a:off x="1312" y="348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25" name="Rectangle 2037"/>
            <p:cNvSpPr>
              <a:spLocks noChangeArrowheads="1"/>
            </p:cNvSpPr>
            <p:nvPr/>
          </p:nvSpPr>
          <p:spPr bwMode="auto">
            <a:xfrm>
              <a:off x="1369" y="348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26" name="Rectangle 2038"/>
            <p:cNvSpPr>
              <a:spLocks noChangeArrowheads="1"/>
            </p:cNvSpPr>
            <p:nvPr/>
          </p:nvSpPr>
          <p:spPr bwMode="auto">
            <a:xfrm>
              <a:off x="1427" y="348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27" name="Rectangle 2039"/>
            <p:cNvSpPr>
              <a:spLocks noChangeArrowheads="1"/>
            </p:cNvSpPr>
            <p:nvPr/>
          </p:nvSpPr>
          <p:spPr bwMode="auto">
            <a:xfrm>
              <a:off x="1484" y="3484"/>
              <a:ext cx="58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28" name="Rectangle 2040"/>
            <p:cNvSpPr>
              <a:spLocks noChangeArrowheads="1"/>
            </p:cNvSpPr>
            <p:nvPr/>
          </p:nvSpPr>
          <p:spPr bwMode="auto">
            <a:xfrm>
              <a:off x="1542" y="3484"/>
              <a:ext cx="57" cy="58"/>
            </a:xfrm>
            <a:prstGeom prst="rect">
              <a:avLst/>
            </a:prstGeom>
            <a:noFill/>
            <a:ln w="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29" name="Rectangle 2041"/>
            <p:cNvSpPr>
              <a:spLocks noChangeArrowheads="1"/>
            </p:cNvSpPr>
            <p:nvPr/>
          </p:nvSpPr>
          <p:spPr bwMode="auto">
            <a:xfrm>
              <a:off x="1599" y="348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30" name="Rectangle 2042"/>
            <p:cNvSpPr>
              <a:spLocks noChangeArrowheads="1"/>
            </p:cNvSpPr>
            <p:nvPr/>
          </p:nvSpPr>
          <p:spPr bwMode="auto">
            <a:xfrm>
              <a:off x="1657" y="348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31" name="Rectangle 2043"/>
            <p:cNvSpPr>
              <a:spLocks noChangeArrowheads="1"/>
            </p:cNvSpPr>
            <p:nvPr/>
          </p:nvSpPr>
          <p:spPr bwMode="auto">
            <a:xfrm>
              <a:off x="1715" y="3484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32" name="Rectangle 2044"/>
            <p:cNvSpPr>
              <a:spLocks noChangeArrowheads="1"/>
            </p:cNvSpPr>
            <p:nvPr/>
          </p:nvSpPr>
          <p:spPr bwMode="auto">
            <a:xfrm>
              <a:off x="1772" y="348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33" name="Rectangle 2045"/>
            <p:cNvSpPr>
              <a:spLocks noChangeArrowheads="1"/>
            </p:cNvSpPr>
            <p:nvPr/>
          </p:nvSpPr>
          <p:spPr bwMode="auto">
            <a:xfrm>
              <a:off x="1830" y="3484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34" name="Rectangle 2046"/>
            <p:cNvSpPr>
              <a:spLocks noChangeArrowheads="1"/>
            </p:cNvSpPr>
            <p:nvPr/>
          </p:nvSpPr>
          <p:spPr bwMode="auto">
            <a:xfrm>
              <a:off x="1887" y="348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35" name="Rectangle 2047"/>
            <p:cNvSpPr>
              <a:spLocks noChangeArrowheads="1"/>
            </p:cNvSpPr>
            <p:nvPr/>
          </p:nvSpPr>
          <p:spPr bwMode="auto">
            <a:xfrm>
              <a:off x="1945" y="348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36" name="Rectangle 1024"/>
            <p:cNvSpPr>
              <a:spLocks noChangeArrowheads="1"/>
            </p:cNvSpPr>
            <p:nvPr/>
          </p:nvSpPr>
          <p:spPr bwMode="auto">
            <a:xfrm>
              <a:off x="2003" y="3484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37" name="Rectangle 1025"/>
            <p:cNvSpPr>
              <a:spLocks noChangeArrowheads="1"/>
            </p:cNvSpPr>
            <p:nvPr/>
          </p:nvSpPr>
          <p:spPr bwMode="auto">
            <a:xfrm>
              <a:off x="2060" y="348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38" name="Rectangle 1026"/>
            <p:cNvSpPr>
              <a:spLocks noChangeArrowheads="1"/>
            </p:cNvSpPr>
            <p:nvPr/>
          </p:nvSpPr>
          <p:spPr bwMode="auto">
            <a:xfrm>
              <a:off x="2118" y="3484"/>
              <a:ext cx="57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39" name="Rectangle 1027"/>
            <p:cNvSpPr>
              <a:spLocks noChangeArrowheads="1"/>
            </p:cNvSpPr>
            <p:nvPr/>
          </p:nvSpPr>
          <p:spPr bwMode="auto">
            <a:xfrm>
              <a:off x="2175" y="3484"/>
              <a:ext cx="58" cy="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40" name="Rectangle 1028"/>
            <p:cNvSpPr>
              <a:spLocks noChangeArrowheads="1"/>
            </p:cNvSpPr>
            <p:nvPr/>
          </p:nvSpPr>
          <p:spPr bwMode="auto">
            <a:xfrm>
              <a:off x="390" y="1699"/>
              <a:ext cx="1843" cy="184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</p:grpSp>
      <p:grpSp>
        <p:nvGrpSpPr>
          <p:cNvPr id="142341" name="Group 1029"/>
          <p:cNvGrpSpPr>
            <a:grpSpLocks/>
          </p:cNvGrpSpPr>
          <p:nvPr/>
        </p:nvGrpSpPr>
        <p:grpSpPr bwMode="auto">
          <a:xfrm rot="-5400000">
            <a:off x="3883819" y="4474369"/>
            <a:ext cx="2835275" cy="642937"/>
            <a:chOff x="2954" y="1719"/>
            <a:chExt cx="5686" cy="4021"/>
          </a:xfrm>
        </p:grpSpPr>
        <p:sp>
          <p:nvSpPr>
            <p:cNvPr id="142342" name="Freeform 1030"/>
            <p:cNvSpPr>
              <a:spLocks/>
            </p:cNvSpPr>
            <p:nvPr/>
          </p:nvSpPr>
          <p:spPr bwMode="auto">
            <a:xfrm>
              <a:off x="2954" y="1719"/>
              <a:ext cx="2055" cy="2986"/>
            </a:xfrm>
            <a:custGeom>
              <a:avLst/>
              <a:gdLst>
                <a:gd name="T0" fmla="*/ 30 w 2055"/>
                <a:gd name="T1" fmla="*/ 1830 h 2986"/>
                <a:gd name="T2" fmla="*/ 75 w 2055"/>
                <a:gd name="T3" fmla="*/ 1560 h 2986"/>
                <a:gd name="T4" fmla="*/ 120 w 2055"/>
                <a:gd name="T5" fmla="*/ 1290 h 2986"/>
                <a:gd name="T6" fmla="*/ 180 w 2055"/>
                <a:gd name="T7" fmla="*/ 1050 h 2986"/>
                <a:gd name="T8" fmla="*/ 225 w 2055"/>
                <a:gd name="T9" fmla="*/ 810 h 2986"/>
                <a:gd name="T10" fmla="*/ 270 w 2055"/>
                <a:gd name="T11" fmla="*/ 615 h 2986"/>
                <a:gd name="T12" fmla="*/ 315 w 2055"/>
                <a:gd name="T13" fmla="*/ 420 h 2986"/>
                <a:gd name="T14" fmla="*/ 375 w 2055"/>
                <a:gd name="T15" fmla="*/ 270 h 2986"/>
                <a:gd name="T16" fmla="*/ 420 w 2055"/>
                <a:gd name="T17" fmla="*/ 150 h 2986"/>
                <a:gd name="T18" fmla="*/ 465 w 2055"/>
                <a:gd name="T19" fmla="*/ 75 h 2986"/>
                <a:gd name="T20" fmla="*/ 510 w 2055"/>
                <a:gd name="T21" fmla="*/ 15 h 2986"/>
                <a:gd name="T22" fmla="*/ 570 w 2055"/>
                <a:gd name="T23" fmla="*/ 0 h 2986"/>
                <a:gd name="T24" fmla="*/ 615 w 2055"/>
                <a:gd name="T25" fmla="*/ 30 h 2986"/>
                <a:gd name="T26" fmla="*/ 660 w 2055"/>
                <a:gd name="T27" fmla="*/ 90 h 2986"/>
                <a:gd name="T28" fmla="*/ 705 w 2055"/>
                <a:gd name="T29" fmla="*/ 180 h 2986"/>
                <a:gd name="T30" fmla="*/ 765 w 2055"/>
                <a:gd name="T31" fmla="*/ 285 h 2986"/>
                <a:gd name="T32" fmla="*/ 810 w 2055"/>
                <a:gd name="T33" fmla="*/ 435 h 2986"/>
                <a:gd name="T34" fmla="*/ 855 w 2055"/>
                <a:gd name="T35" fmla="*/ 615 h 2986"/>
                <a:gd name="T36" fmla="*/ 900 w 2055"/>
                <a:gd name="T37" fmla="*/ 795 h 2986"/>
                <a:gd name="T38" fmla="*/ 960 w 2055"/>
                <a:gd name="T39" fmla="*/ 1005 h 2986"/>
                <a:gd name="T40" fmla="*/ 1005 w 2055"/>
                <a:gd name="T41" fmla="*/ 1215 h 2986"/>
                <a:gd name="T42" fmla="*/ 1050 w 2055"/>
                <a:gd name="T43" fmla="*/ 1440 h 2986"/>
                <a:gd name="T44" fmla="*/ 1095 w 2055"/>
                <a:gd name="T45" fmla="*/ 1665 h 2986"/>
                <a:gd name="T46" fmla="*/ 1155 w 2055"/>
                <a:gd name="T47" fmla="*/ 1875 h 2986"/>
                <a:gd name="T48" fmla="*/ 1200 w 2055"/>
                <a:gd name="T49" fmla="*/ 2085 h 2986"/>
                <a:gd name="T50" fmla="*/ 1245 w 2055"/>
                <a:gd name="T51" fmla="*/ 2280 h 2986"/>
                <a:gd name="T52" fmla="*/ 1290 w 2055"/>
                <a:gd name="T53" fmla="*/ 2460 h 2986"/>
                <a:gd name="T54" fmla="*/ 1350 w 2055"/>
                <a:gd name="T55" fmla="*/ 2610 h 2986"/>
                <a:gd name="T56" fmla="*/ 1395 w 2055"/>
                <a:gd name="T57" fmla="*/ 2745 h 2986"/>
                <a:gd name="T58" fmla="*/ 1440 w 2055"/>
                <a:gd name="T59" fmla="*/ 2850 h 2986"/>
                <a:gd name="T60" fmla="*/ 1485 w 2055"/>
                <a:gd name="T61" fmla="*/ 2926 h 2986"/>
                <a:gd name="T62" fmla="*/ 1545 w 2055"/>
                <a:gd name="T63" fmla="*/ 2971 h 2986"/>
                <a:gd name="T64" fmla="*/ 1590 w 2055"/>
                <a:gd name="T65" fmla="*/ 2986 h 2986"/>
                <a:gd name="T66" fmla="*/ 1635 w 2055"/>
                <a:gd name="T67" fmla="*/ 2971 h 2986"/>
                <a:gd name="T68" fmla="*/ 1680 w 2055"/>
                <a:gd name="T69" fmla="*/ 2926 h 2986"/>
                <a:gd name="T70" fmla="*/ 1740 w 2055"/>
                <a:gd name="T71" fmla="*/ 2866 h 2986"/>
                <a:gd name="T72" fmla="*/ 1785 w 2055"/>
                <a:gd name="T73" fmla="*/ 2760 h 2986"/>
                <a:gd name="T74" fmla="*/ 1830 w 2055"/>
                <a:gd name="T75" fmla="*/ 2655 h 2986"/>
                <a:gd name="T76" fmla="*/ 1875 w 2055"/>
                <a:gd name="T77" fmla="*/ 2520 h 2986"/>
                <a:gd name="T78" fmla="*/ 1935 w 2055"/>
                <a:gd name="T79" fmla="*/ 2370 h 2986"/>
                <a:gd name="T80" fmla="*/ 1980 w 2055"/>
                <a:gd name="T81" fmla="*/ 2205 h 2986"/>
                <a:gd name="T82" fmla="*/ 2025 w 2055"/>
                <a:gd name="T83" fmla="*/ 2055 h 2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55" h="2986">
                  <a:moveTo>
                    <a:pt x="0" y="2010"/>
                  </a:moveTo>
                  <a:lnTo>
                    <a:pt x="15" y="1920"/>
                  </a:lnTo>
                  <a:lnTo>
                    <a:pt x="30" y="1830"/>
                  </a:lnTo>
                  <a:lnTo>
                    <a:pt x="45" y="1740"/>
                  </a:lnTo>
                  <a:lnTo>
                    <a:pt x="60" y="1650"/>
                  </a:lnTo>
                  <a:lnTo>
                    <a:pt x="75" y="1560"/>
                  </a:lnTo>
                  <a:lnTo>
                    <a:pt x="90" y="1470"/>
                  </a:lnTo>
                  <a:lnTo>
                    <a:pt x="105" y="1380"/>
                  </a:lnTo>
                  <a:lnTo>
                    <a:pt x="120" y="1290"/>
                  </a:lnTo>
                  <a:lnTo>
                    <a:pt x="135" y="1215"/>
                  </a:lnTo>
                  <a:lnTo>
                    <a:pt x="150" y="1125"/>
                  </a:lnTo>
                  <a:lnTo>
                    <a:pt x="180" y="1050"/>
                  </a:lnTo>
                  <a:lnTo>
                    <a:pt x="195" y="960"/>
                  </a:lnTo>
                  <a:lnTo>
                    <a:pt x="210" y="885"/>
                  </a:lnTo>
                  <a:lnTo>
                    <a:pt x="225" y="810"/>
                  </a:lnTo>
                  <a:lnTo>
                    <a:pt x="240" y="750"/>
                  </a:lnTo>
                  <a:lnTo>
                    <a:pt x="255" y="675"/>
                  </a:lnTo>
                  <a:lnTo>
                    <a:pt x="270" y="615"/>
                  </a:lnTo>
                  <a:lnTo>
                    <a:pt x="285" y="540"/>
                  </a:lnTo>
                  <a:lnTo>
                    <a:pt x="300" y="480"/>
                  </a:lnTo>
                  <a:lnTo>
                    <a:pt x="315" y="420"/>
                  </a:lnTo>
                  <a:lnTo>
                    <a:pt x="330" y="375"/>
                  </a:lnTo>
                  <a:lnTo>
                    <a:pt x="345" y="315"/>
                  </a:lnTo>
                  <a:lnTo>
                    <a:pt x="375" y="270"/>
                  </a:lnTo>
                  <a:lnTo>
                    <a:pt x="390" y="225"/>
                  </a:lnTo>
                  <a:lnTo>
                    <a:pt x="405" y="195"/>
                  </a:lnTo>
                  <a:lnTo>
                    <a:pt x="420" y="150"/>
                  </a:lnTo>
                  <a:lnTo>
                    <a:pt x="435" y="120"/>
                  </a:lnTo>
                  <a:lnTo>
                    <a:pt x="450" y="90"/>
                  </a:lnTo>
                  <a:lnTo>
                    <a:pt x="465" y="75"/>
                  </a:lnTo>
                  <a:lnTo>
                    <a:pt x="480" y="45"/>
                  </a:lnTo>
                  <a:lnTo>
                    <a:pt x="495" y="30"/>
                  </a:lnTo>
                  <a:lnTo>
                    <a:pt x="510" y="15"/>
                  </a:lnTo>
                  <a:lnTo>
                    <a:pt x="525" y="15"/>
                  </a:lnTo>
                  <a:lnTo>
                    <a:pt x="540" y="0"/>
                  </a:lnTo>
                  <a:lnTo>
                    <a:pt x="570" y="0"/>
                  </a:lnTo>
                  <a:lnTo>
                    <a:pt x="585" y="15"/>
                  </a:lnTo>
                  <a:lnTo>
                    <a:pt x="600" y="15"/>
                  </a:lnTo>
                  <a:lnTo>
                    <a:pt x="615" y="30"/>
                  </a:lnTo>
                  <a:lnTo>
                    <a:pt x="630" y="45"/>
                  </a:lnTo>
                  <a:lnTo>
                    <a:pt x="645" y="60"/>
                  </a:lnTo>
                  <a:lnTo>
                    <a:pt x="660" y="90"/>
                  </a:lnTo>
                  <a:lnTo>
                    <a:pt x="675" y="105"/>
                  </a:lnTo>
                  <a:lnTo>
                    <a:pt x="690" y="135"/>
                  </a:lnTo>
                  <a:lnTo>
                    <a:pt x="705" y="180"/>
                  </a:lnTo>
                  <a:lnTo>
                    <a:pt x="720" y="210"/>
                  </a:lnTo>
                  <a:lnTo>
                    <a:pt x="735" y="255"/>
                  </a:lnTo>
                  <a:lnTo>
                    <a:pt x="765" y="285"/>
                  </a:lnTo>
                  <a:lnTo>
                    <a:pt x="780" y="345"/>
                  </a:lnTo>
                  <a:lnTo>
                    <a:pt x="795" y="390"/>
                  </a:lnTo>
                  <a:lnTo>
                    <a:pt x="810" y="435"/>
                  </a:lnTo>
                  <a:lnTo>
                    <a:pt x="825" y="495"/>
                  </a:lnTo>
                  <a:lnTo>
                    <a:pt x="840" y="555"/>
                  </a:lnTo>
                  <a:lnTo>
                    <a:pt x="855" y="615"/>
                  </a:lnTo>
                  <a:lnTo>
                    <a:pt x="870" y="675"/>
                  </a:lnTo>
                  <a:lnTo>
                    <a:pt x="885" y="735"/>
                  </a:lnTo>
                  <a:lnTo>
                    <a:pt x="900" y="795"/>
                  </a:lnTo>
                  <a:lnTo>
                    <a:pt x="915" y="870"/>
                  </a:lnTo>
                  <a:lnTo>
                    <a:pt x="945" y="930"/>
                  </a:lnTo>
                  <a:lnTo>
                    <a:pt x="960" y="1005"/>
                  </a:lnTo>
                  <a:lnTo>
                    <a:pt x="975" y="1080"/>
                  </a:lnTo>
                  <a:lnTo>
                    <a:pt x="990" y="1140"/>
                  </a:lnTo>
                  <a:lnTo>
                    <a:pt x="1005" y="1215"/>
                  </a:lnTo>
                  <a:lnTo>
                    <a:pt x="1020" y="1290"/>
                  </a:lnTo>
                  <a:lnTo>
                    <a:pt x="1035" y="1365"/>
                  </a:lnTo>
                  <a:lnTo>
                    <a:pt x="1050" y="1440"/>
                  </a:lnTo>
                  <a:lnTo>
                    <a:pt x="1065" y="1515"/>
                  </a:lnTo>
                  <a:lnTo>
                    <a:pt x="1080" y="1590"/>
                  </a:lnTo>
                  <a:lnTo>
                    <a:pt x="1095" y="1665"/>
                  </a:lnTo>
                  <a:lnTo>
                    <a:pt x="1110" y="1725"/>
                  </a:lnTo>
                  <a:lnTo>
                    <a:pt x="1140" y="1800"/>
                  </a:lnTo>
                  <a:lnTo>
                    <a:pt x="1155" y="1875"/>
                  </a:lnTo>
                  <a:lnTo>
                    <a:pt x="1170" y="1950"/>
                  </a:lnTo>
                  <a:lnTo>
                    <a:pt x="1185" y="2010"/>
                  </a:lnTo>
                  <a:lnTo>
                    <a:pt x="1200" y="2085"/>
                  </a:lnTo>
                  <a:lnTo>
                    <a:pt x="1215" y="2145"/>
                  </a:lnTo>
                  <a:lnTo>
                    <a:pt x="1230" y="2220"/>
                  </a:lnTo>
                  <a:lnTo>
                    <a:pt x="1245" y="2280"/>
                  </a:lnTo>
                  <a:lnTo>
                    <a:pt x="1260" y="2340"/>
                  </a:lnTo>
                  <a:lnTo>
                    <a:pt x="1275" y="2400"/>
                  </a:lnTo>
                  <a:lnTo>
                    <a:pt x="1290" y="2460"/>
                  </a:lnTo>
                  <a:lnTo>
                    <a:pt x="1305" y="2505"/>
                  </a:lnTo>
                  <a:lnTo>
                    <a:pt x="1335" y="2565"/>
                  </a:lnTo>
                  <a:lnTo>
                    <a:pt x="1350" y="2610"/>
                  </a:lnTo>
                  <a:lnTo>
                    <a:pt x="1365" y="2655"/>
                  </a:lnTo>
                  <a:lnTo>
                    <a:pt x="1380" y="2700"/>
                  </a:lnTo>
                  <a:lnTo>
                    <a:pt x="1395" y="2745"/>
                  </a:lnTo>
                  <a:lnTo>
                    <a:pt x="1410" y="2775"/>
                  </a:lnTo>
                  <a:lnTo>
                    <a:pt x="1425" y="2820"/>
                  </a:lnTo>
                  <a:lnTo>
                    <a:pt x="1440" y="2850"/>
                  </a:lnTo>
                  <a:lnTo>
                    <a:pt x="1455" y="2881"/>
                  </a:lnTo>
                  <a:lnTo>
                    <a:pt x="1470" y="2896"/>
                  </a:lnTo>
                  <a:lnTo>
                    <a:pt x="1485" y="2926"/>
                  </a:lnTo>
                  <a:lnTo>
                    <a:pt x="1500" y="2941"/>
                  </a:lnTo>
                  <a:lnTo>
                    <a:pt x="1530" y="2956"/>
                  </a:lnTo>
                  <a:lnTo>
                    <a:pt x="1545" y="2971"/>
                  </a:lnTo>
                  <a:lnTo>
                    <a:pt x="1560" y="2971"/>
                  </a:lnTo>
                  <a:lnTo>
                    <a:pt x="1575" y="2986"/>
                  </a:lnTo>
                  <a:lnTo>
                    <a:pt x="1590" y="2986"/>
                  </a:lnTo>
                  <a:lnTo>
                    <a:pt x="1605" y="2986"/>
                  </a:lnTo>
                  <a:lnTo>
                    <a:pt x="1620" y="2986"/>
                  </a:lnTo>
                  <a:lnTo>
                    <a:pt x="1635" y="2971"/>
                  </a:lnTo>
                  <a:lnTo>
                    <a:pt x="1650" y="2956"/>
                  </a:lnTo>
                  <a:lnTo>
                    <a:pt x="1665" y="2941"/>
                  </a:lnTo>
                  <a:lnTo>
                    <a:pt x="1680" y="2926"/>
                  </a:lnTo>
                  <a:lnTo>
                    <a:pt x="1710" y="2911"/>
                  </a:lnTo>
                  <a:lnTo>
                    <a:pt x="1725" y="2881"/>
                  </a:lnTo>
                  <a:lnTo>
                    <a:pt x="1740" y="2866"/>
                  </a:lnTo>
                  <a:lnTo>
                    <a:pt x="1755" y="2835"/>
                  </a:lnTo>
                  <a:lnTo>
                    <a:pt x="1770" y="2805"/>
                  </a:lnTo>
                  <a:lnTo>
                    <a:pt x="1785" y="2760"/>
                  </a:lnTo>
                  <a:lnTo>
                    <a:pt x="1800" y="2730"/>
                  </a:lnTo>
                  <a:lnTo>
                    <a:pt x="1815" y="2685"/>
                  </a:lnTo>
                  <a:lnTo>
                    <a:pt x="1830" y="2655"/>
                  </a:lnTo>
                  <a:lnTo>
                    <a:pt x="1845" y="2610"/>
                  </a:lnTo>
                  <a:lnTo>
                    <a:pt x="1860" y="2565"/>
                  </a:lnTo>
                  <a:lnTo>
                    <a:pt x="1875" y="2520"/>
                  </a:lnTo>
                  <a:lnTo>
                    <a:pt x="1905" y="2475"/>
                  </a:lnTo>
                  <a:lnTo>
                    <a:pt x="1920" y="2415"/>
                  </a:lnTo>
                  <a:lnTo>
                    <a:pt x="1935" y="2370"/>
                  </a:lnTo>
                  <a:lnTo>
                    <a:pt x="1950" y="2310"/>
                  </a:lnTo>
                  <a:lnTo>
                    <a:pt x="1965" y="2265"/>
                  </a:lnTo>
                  <a:lnTo>
                    <a:pt x="1980" y="2205"/>
                  </a:lnTo>
                  <a:lnTo>
                    <a:pt x="1995" y="2160"/>
                  </a:lnTo>
                  <a:lnTo>
                    <a:pt x="2010" y="2100"/>
                  </a:lnTo>
                  <a:lnTo>
                    <a:pt x="2025" y="2055"/>
                  </a:lnTo>
                  <a:lnTo>
                    <a:pt x="2040" y="1995"/>
                  </a:lnTo>
                  <a:lnTo>
                    <a:pt x="2055" y="1935"/>
                  </a:lnTo>
                </a:path>
              </a:pathLst>
            </a:custGeom>
            <a:noFill/>
            <a:ln w="2794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43" name="Freeform 1031"/>
            <p:cNvSpPr>
              <a:spLocks/>
            </p:cNvSpPr>
            <p:nvPr/>
          </p:nvSpPr>
          <p:spPr bwMode="auto">
            <a:xfrm>
              <a:off x="5009" y="2754"/>
              <a:ext cx="2071" cy="2986"/>
            </a:xfrm>
            <a:custGeom>
              <a:avLst/>
              <a:gdLst>
                <a:gd name="T0" fmla="*/ 45 w 2071"/>
                <a:gd name="T1" fmla="*/ 795 h 2986"/>
                <a:gd name="T2" fmla="*/ 90 w 2071"/>
                <a:gd name="T3" fmla="*/ 630 h 2986"/>
                <a:gd name="T4" fmla="*/ 135 w 2071"/>
                <a:gd name="T5" fmla="*/ 480 h 2986"/>
                <a:gd name="T6" fmla="*/ 180 w 2071"/>
                <a:gd name="T7" fmla="*/ 345 h 2986"/>
                <a:gd name="T8" fmla="*/ 240 w 2071"/>
                <a:gd name="T9" fmla="*/ 240 h 2986"/>
                <a:gd name="T10" fmla="*/ 285 w 2071"/>
                <a:gd name="T11" fmla="*/ 135 h 2986"/>
                <a:gd name="T12" fmla="*/ 330 w 2071"/>
                <a:gd name="T13" fmla="*/ 60 h 2986"/>
                <a:gd name="T14" fmla="*/ 375 w 2071"/>
                <a:gd name="T15" fmla="*/ 15 h 2986"/>
                <a:gd name="T16" fmla="*/ 435 w 2071"/>
                <a:gd name="T17" fmla="*/ 0 h 2986"/>
                <a:gd name="T18" fmla="*/ 480 w 2071"/>
                <a:gd name="T19" fmla="*/ 15 h 2986"/>
                <a:gd name="T20" fmla="*/ 525 w 2071"/>
                <a:gd name="T21" fmla="*/ 60 h 2986"/>
                <a:gd name="T22" fmla="*/ 570 w 2071"/>
                <a:gd name="T23" fmla="*/ 135 h 2986"/>
                <a:gd name="T24" fmla="*/ 630 w 2071"/>
                <a:gd name="T25" fmla="*/ 240 h 2986"/>
                <a:gd name="T26" fmla="*/ 675 w 2071"/>
                <a:gd name="T27" fmla="*/ 360 h 2986"/>
                <a:gd name="T28" fmla="*/ 720 w 2071"/>
                <a:gd name="T29" fmla="*/ 510 h 2986"/>
                <a:gd name="T30" fmla="*/ 765 w 2071"/>
                <a:gd name="T31" fmla="*/ 690 h 2986"/>
                <a:gd name="T32" fmla="*/ 826 w 2071"/>
                <a:gd name="T33" fmla="*/ 885 h 2986"/>
                <a:gd name="T34" fmla="*/ 871 w 2071"/>
                <a:gd name="T35" fmla="*/ 1095 h 2986"/>
                <a:gd name="T36" fmla="*/ 916 w 2071"/>
                <a:gd name="T37" fmla="*/ 1305 h 2986"/>
                <a:gd name="T38" fmla="*/ 961 w 2071"/>
                <a:gd name="T39" fmla="*/ 1530 h 2986"/>
                <a:gd name="T40" fmla="*/ 1021 w 2071"/>
                <a:gd name="T41" fmla="*/ 1740 h 2986"/>
                <a:gd name="T42" fmla="*/ 1066 w 2071"/>
                <a:gd name="T43" fmla="*/ 1966 h 2986"/>
                <a:gd name="T44" fmla="*/ 1111 w 2071"/>
                <a:gd name="T45" fmla="*/ 2176 h 2986"/>
                <a:gd name="T46" fmla="*/ 1156 w 2071"/>
                <a:gd name="T47" fmla="*/ 2356 h 2986"/>
                <a:gd name="T48" fmla="*/ 1216 w 2071"/>
                <a:gd name="T49" fmla="*/ 2536 h 2986"/>
                <a:gd name="T50" fmla="*/ 1261 w 2071"/>
                <a:gd name="T51" fmla="*/ 2686 h 2986"/>
                <a:gd name="T52" fmla="*/ 1306 w 2071"/>
                <a:gd name="T53" fmla="*/ 2806 h 2986"/>
                <a:gd name="T54" fmla="*/ 1351 w 2071"/>
                <a:gd name="T55" fmla="*/ 2896 h 2986"/>
                <a:gd name="T56" fmla="*/ 1411 w 2071"/>
                <a:gd name="T57" fmla="*/ 2956 h 2986"/>
                <a:gd name="T58" fmla="*/ 1456 w 2071"/>
                <a:gd name="T59" fmla="*/ 2986 h 2986"/>
                <a:gd name="T60" fmla="*/ 1501 w 2071"/>
                <a:gd name="T61" fmla="*/ 2971 h 2986"/>
                <a:gd name="T62" fmla="*/ 1546 w 2071"/>
                <a:gd name="T63" fmla="*/ 2926 h 2986"/>
                <a:gd name="T64" fmla="*/ 1606 w 2071"/>
                <a:gd name="T65" fmla="*/ 2851 h 2986"/>
                <a:gd name="T66" fmla="*/ 1651 w 2071"/>
                <a:gd name="T67" fmla="*/ 2731 h 2986"/>
                <a:gd name="T68" fmla="*/ 1696 w 2071"/>
                <a:gd name="T69" fmla="*/ 2581 h 2986"/>
                <a:gd name="T70" fmla="*/ 1741 w 2071"/>
                <a:gd name="T71" fmla="*/ 2401 h 2986"/>
                <a:gd name="T72" fmla="*/ 1801 w 2071"/>
                <a:gd name="T73" fmla="*/ 2191 h 2986"/>
                <a:gd name="T74" fmla="*/ 1846 w 2071"/>
                <a:gd name="T75" fmla="*/ 1966 h 2986"/>
                <a:gd name="T76" fmla="*/ 1891 w 2071"/>
                <a:gd name="T77" fmla="*/ 1725 h 2986"/>
                <a:gd name="T78" fmla="*/ 1936 w 2071"/>
                <a:gd name="T79" fmla="*/ 1455 h 2986"/>
                <a:gd name="T80" fmla="*/ 1996 w 2071"/>
                <a:gd name="T81" fmla="*/ 1185 h 2986"/>
                <a:gd name="T82" fmla="*/ 2041 w 2071"/>
                <a:gd name="T83" fmla="*/ 915 h 2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71" h="2986">
                  <a:moveTo>
                    <a:pt x="0" y="900"/>
                  </a:moveTo>
                  <a:lnTo>
                    <a:pt x="15" y="855"/>
                  </a:lnTo>
                  <a:lnTo>
                    <a:pt x="45" y="795"/>
                  </a:lnTo>
                  <a:lnTo>
                    <a:pt x="60" y="735"/>
                  </a:lnTo>
                  <a:lnTo>
                    <a:pt x="75" y="690"/>
                  </a:lnTo>
                  <a:lnTo>
                    <a:pt x="90" y="630"/>
                  </a:lnTo>
                  <a:lnTo>
                    <a:pt x="105" y="585"/>
                  </a:lnTo>
                  <a:lnTo>
                    <a:pt x="120" y="540"/>
                  </a:lnTo>
                  <a:lnTo>
                    <a:pt x="135" y="480"/>
                  </a:lnTo>
                  <a:lnTo>
                    <a:pt x="150" y="435"/>
                  </a:lnTo>
                  <a:lnTo>
                    <a:pt x="165" y="390"/>
                  </a:lnTo>
                  <a:lnTo>
                    <a:pt x="180" y="345"/>
                  </a:lnTo>
                  <a:lnTo>
                    <a:pt x="195" y="315"/>
                  </a:lnTo>
                  <a:lnTo>
                    <a:pt x="210" y="270"/>
                  </a:lnTo>
                  <a:lnTo>
                    <a:pt x="240" y="240"/>
                  </a:lnTo>
                  <a:lnTo>
                    <a:pt x="255" y="195"/>
                  </a:lnTo>
                  <a:lnTo>
                    <a:pt x="270" y="165"/>
                  </a:lnTo>
                  <a:lnTo>
                    <a:pt x="285" y="135"/>
                  </a:lnTo>
                  <a:lnTo>
                    <a:pt x="300" y="105"/>
                  </a:lnTo>
                  <a:lnTo>
                    <a:pt x="315" y="90"/>
                  </a:lnTo>
                  <a:lnTo>
                    <a:pt x="330" y="60"/>
                  </a:lnTo>
                  <a:lnTo>
                    <a:pt x="345" y="45"/>
                  </a:lnTo>
                  <a:lnTo>
                    <a:pt x="360" y="30"/>
                  </a:lnTo>
                  <a:lnTo>
                    <a:pt x="375" y="15"/>
                  </a:lnTo>
                  <a:lnTo>
                    <a:pt x="390" y="15"/>
                  </a:lnTo>
                  <a:lnTo>
                    <a:pt x="420" y="0"/>
                  </a:lnTo>
                  <a:lnTo>
                    <a:pt x="435" y="0"/>
                  </a:lnTo>
                  <a:lnTo>
                    <a:pt x="450" y="0"/>
                  </a:lnTo>
                  <a:lnTo>
                    <a:pt x="465" y="15"/>
                  </a:lnTo>
                  <a:lnTo>
                    <a:pt x="480" y="15"/>
                  </a:lnTo>
                  <a:lnTo>
                    <a:pt x="495" y="30"/>
                  </a:lnTo>
                  <a:lnTo>
                    <a:pt x="510" y="45"/>
                  </a:lnTo>
                  <a:lnTo>
                    <a:pt x="525" y="60"/>
                  </a:lnTo>
                  <a:lnTo>
                    <a:pt x="540" y="75"/>
                  </a:lnTo>
                  <a:lnTo>
                    <a:pt x="555" y="105"/>
                  </a:lnTo>
                  <a:lnTo>
                    <a:pt x="570" y="135"/>
                  </a:lnTo>
                  <a:lnTo>
                    <a:pt x="585" y="165"/>
                  </a:lnTo>
                  <a:lnTo>
                    <a:pt x="615" y="195"/>
                  </a:lnTo>
                  <a:lnTo>
                    <a:pt x="630" y="240"/>
                  </a:lnTo>
                  <a:lnTo>
                    <a:pt x="645" y="270"/>
                  </a:lnTo>
                  <a:lnTo>
                    <a:pt x="660" y="315"/>
                  </a:lnTo>
                  <a:lnTo>
                    <a:pt x="675" y="360"/>
                  </a:lnTo>
                  <a:lnTo>
                    <a:pt x="690" y="405"/>
                  </a:lnTo>
                  <a:lnTo>
                    <a:pt x="705" y="465"/>
                  </a:lnTo>
                  <a:lnTo>
                    <a:pt x="720" y="510"/>
                  </a:lnTo>
                  <a:lnTo>
                    <a:pt x="735" y="570"/>
                  </a:lnTo>
                  <a:lnTo>
                    <a:pt x="750" y="630"/>
                  </a:lnTo>
                  <a:lnTo>
                    <a:pt x="765" y="690"/>
                  </a:lnTo>
                  <a:lnTo>
                    <a:pt x="781" y="750"/>
                  </a:lnTo>
                  <a:lnTo>
                    <a:pt x="811" y="810"/>
                  </a:lnTo>
                  <a:lnTo>
                    <a:pt x="826" y="885"/>
                  </a:lnTo>
                  <a:lnTo>
                    <a:pt x="841" y="945"/>
                  </a:lnTo>
                  <a:lnTo>
                    <a:pt x="856" y="1020"/>
                  </a:lnTo>
                  <a:lnTo>
                    <a:pt x="871" y="1095"/>
                  </a:lnTo>
                  <a:lnTo>
                    <a:pt x="886" y="1155"/>
                  </a:lnTo>
                  <a:lnTo>
                    <a:pt x="901" y="1230"/>
                  </a:lnTo>
                  <a:lnTo>
                    <a:pt x="916" y="1305"/>
                  </a:lnTo>
                  <a:lnTo>
                    <a:pt x="931" y="1380"/>
                  </a:lnTo>
                  <a:lnTo>
                    <a:pt x="946" y="1455"/>
                  </a:lnTo>
                  <a:lnTo>
                    <a:pt x="961" y="1530"/>
                  </a:lnTo>
                  <a:lnTo>
                    <a:pt x="976" y="1605"/>
                  </a:lnTo>
                  <a:lnTo>
                    <a:pt x="1006" y="1680"/>
                  </a:lnTo>
                  <a:lnTo>
                    <a:pt x="1021" y="1740"/>
                  </a:lnTo>
                  <a:lnTo>
                    <a:pt x="1036" y="1815"/>
                  </a:lnTo>
                  <a:lnTo>
                    <a:pt x="1051" y="1891"/>
                  </a:lnTo>
                  <a:lnTo>
                    <a:pt x="1066" y="1966"/>
                  </a:lnTo>
                  <a:lnTo>
                    <a:pt x="1081" y="2026"/>
                  </a:lnTo>
                  <a:lnTo>
                    <a:pt x="1096" y="2101"/>
                  </a:lnTo>
                  <a:lnTo>
                    <a:pt x="1111" y="2176"/>
                  </a:lnTo>
                  <a:lnTo>
                    <a:pt x="1126" y="2236"/>
                  </a:lnTo>
                  <a:lnTo>
                    <a:pt x="1141" y="2296"/>
                  </a:lnTo>
                  <a:lnTo>
                    <a:pt x="1156" y="2356"/>
                  </a:lnTo>
                  <a:lnTo>
                    <a:pt x="1186" y="2416"/>
                  </a:lnTo>
                  <a:lnTo>
                    <a:pt x="1201" y="2476"/>
                  </a:lnTo>
                  <a:lnTo>
                    <a:pt x="1216" y="2536"/>
                  </a:lnTo>
                  <a:lnTo>
                    <a:pt x="1231" y="2581"/>
                  </a:lnTo>
                  <a:lnTo>
                    <a:pt x="1246" y="2641"/>
                  </a:lnTo>
                  <a:lnTo>
                    <a:pt x="1261" y="2686"/>
                  </a:lnTo>
                  <a:lnTo>
                    <a:pt x="1276" y="2731"/>
                  </a:lnTo>
                  <a:lnTo>
                    <a:pt x="1291" y="2761"/>
                  </a:lnTo>
                  <a:lnTo>
                    <a:pt x="1306" y="2806"/>
                  </a:lnTo>
                  <a:lnTo>
                    <a:pt x="1321" y="2836"/>
                  </a:lnTo>
                  <a:lnTo>
                    <a:pt x="1336" y="2866"/>
                  </a:lnTo>
                  <a:lnTo>
                    <a:pt x="1351" y="2896"/>
                  </a:lnTo>
                  <a:lnTo>
                    <a:pt x="1381" y="2926"/>
                  </a:lnTo>
                  <a:lnTo>
                    <a:pt x="1396" y="2941"/>
                  </a:lnTo>
                  <a:lnTo>
                    <a:pt x="1411" y="2956"/>
                  </a:lnTo>
                  <a:lnTo>
                    <a:pt x="1426" y="2971"/>
                  </a:lnTo>
                  <a:lnTo>
                    <a:pt x="1441" y="2971"/>
                  </a:lnTo>
                  <a:lnTo>
                    <a:pt x="1456" y="2986"/>
                  </a:lnTo>
                  <a:lnTo>
                    <a:pt x="1471" y="2986"/>
                  </a:lnTo>
                  <a:lnTo>
                    <a:pt x="1486" y="2971"/>
                  </a:lnTo>
                  <a:lnTo>
                    <a:pt x="1501" y="2971"/>
                  </a:lnTo>
                  <a:lnTo>
                    <a:pt x="1516" y="2956"/>
                  </a:lnTo>
                  <a:lnTo>
                    <a:pt x="1531" y="2941"/>
                  </a:lnTo>
                  <a:lnTo>
                    <a:pt x="1546" y="2926"/>
                  </a:lnTo>
                  <a:lnTo>
                    <a:pt x="1576" y="2896"/>
                  </a:lnTo>
                  <a:lnTo>
                    <a:pt x="1591" y="2881"/>
                  </a:lnTo>
                  <a:lnTo>
                    <a:pt x="1606" y="2851"/>
                  </a:lnTo>
                  <a:lnTo>
                    <a:pt x="1621" y="2806"/>
                  </a:lnTo>
                  <a:lnTo>
                    <a:pt x="1636" y="2776"/>
                  </a:lnTo>
                  <a:lnTo>
                    <a:pt x="1651" y="2731"/>
                  </a:lnTo>
                  <a:lnTo>
                    <a:pt x="1666" y="2686"/>
                  </a:lnTo>
                  <a:lnTo>
                    <a:pt x="1681" y="2626"/>
                  </a:lnTo>
                  <a:lnTo>
                    <a:pt x="1696" y="2581"/>
                  </a:lnTo>
                  <a:lnTo>
                    <a:pt x="1711" y="2521"/>
                  </a:lnTo>
                  <a:lnTo>
                    <a:pt x="1726" y="2461"/>
                  </a:lnTo>
                  <a:lnTo>
                    <a:pt x="1741" y="2401"/>
                  </a:lnTo>
                  <a:lnTo>
                    <a:pt x="1771" y="2341"/>
                  </a:lnTo>
                  <a:lnTo>
                    <a:pt x="1786" y="2266"/>
                  </a:lnTo>
                  <a:lnTo>
                    <a:pt x="1801" y="2191"/>
                  </a:lnTo>
                  <a:lnTo>
                    <a:pt x="1816" y="2116"/>
                  </a:lnTo>
                  <a:lnTo>
                    <a:pt x="1831" y="2041"/>
                  </a:lnTo>
                  <a:lnTo>
                    <a:pt x="1846" y="1966"/>
                  </a:lnTo>
                  <a:lnTo>
                    <a:pt x="1861" y="1891"/>
                  </a:lnTo>
                  <a:lnTo>
                    <a:pt x="1876" y="1800"/>
                  </a:lnTo>
                  <a:lnTo>
                    <a:pt x="1891" y="1725"/>
                  </a:lnTo>
                  <a:lnTo>
                    <a:pt x="1906" y="1635"/>
                  </a:lnTo>
                  <a:lnTo>
                    <a:pt x="1921" y="1545"/>
                  </a:lnTo>
                  <a:lnTo>
                    <a:pt x="1936" y="1455"/>
                  </a:lnTo>
                  <a:lnTo>
                    <a:pt x="1966" y="1365"/>
                  </a:lnTo>
                  <a:lnTo>
                    <a:pt x="1981" y="1275"/>
                  </a:lnTo>
                  <a:lnTo>
                    <a:pt x="1996" y="1185"/>
                  </a:lnTo>
                  <a:lnTo>
                    <a:pt x="2011" y="1095"/>
                  </a:lnTo>
                  <a:lnTo>
                    <a:pt x="2026" y="1005"/>
                  </a:lnTo>
                  <a:lnTo>
                    <a:pt x="2041" y="915"/>
                  </a:lnTo>
                  <a:lnTo>
                    <a:pt x="2056" y="825"/>
                  </a:lnTo>
                  <a:lnTo>
                    <a:pt x="2071" y="735"/>
                  </a:lnTo>
                </a:path>
              </a:pathLst>
            </a:custGeom>
            <a:noFill/>
            <a:ln w="2794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44" name="Freeform 1032"/>
            <p:cNvSpPr>
              <a:spLocks/>
            </p:cNvSpPr>
            <p:nvPr/>
          </p:nvSpPr>
          <p:spPr bwMode="auto">
            <a:xfrm>
              <a:off x="7080" y="1719"/>
              <a:ext cx="1560" cy="2986"/>
            </a:xfrm>
            <a:custGeom>
              <a:avLst/>
              <a:gdLst>
                <a:gd name="T0" fmla="*/ 15 w 1560"/>
                <a:gd name="T1" fmla="*/ 1680 h 2986"/>
                <a:gd name="T2" fmla="*/ 45 w 1560"/>
                <a:gd name="T3" fmla="*/ 1500 h 2986"/>
                <a:gd name="T4" fmla="*/ 90 w 1560"/>
                <a:gd name="T5" fmla="*/ 1320 h 2986"/>
                <a:gd name="T6" fmla="*/ 120 w 1560"/>
                <a:gd name="T7" fmla="*/ 1155 h 2986"/>
                <a:gd name="T8" fmla="*/ 150 w 1560"/>
                <a:gd name="T9" fmla="*/ 990 h 2986"/>
                <a:gd name="T10" fmla="*/ 180 w 1560"/>
                <a:gd name="T11" fmla="*/ 840 h 2986"/>
                <a:gd name="T12" fmla="*/ 210 w 1560"/>
                <a:gd name="T13" fmla="*/ 690 h 2986"/>
                <a:gd name="T14" fmla="*/ 240 w 1560"/>
                <a:gd name="T15" fmla="*/ 570 h 2986"/>
                <a:gd name="T16" fmla="*/ 285 w 1560"/>
                <a:gd name="T17" fmla="*/ 450 h 2986"/>
                <a:gd name="T18" fmla="*/ 315 w 1560"/>
                <a:gd name="T19" fmla="*/ 345 h 2986"/>
                <a:gd name="T20" fmla="*/ 345 w 1560"/>
                <a:gd name="T21" fmla="*/ 240 h 2986"/>
                <a:gd name="T22" fmla="*/ 375 w 1560"/>
                <a:gd name="T23" fmla="*/ 165 h 2986"/>
                <a:gd name="T24" fmla="*/ 405 w 1560"/>
                <a:gd name="T25" fmla="*/ 105 h 2986"/>
                <a:gd name="T26" fmla="*/ 435 w 1560"/>
                <a:gd name="T27" fmla="*/ 60 h 2986"/>
                <a:gd name="T28" fmla="*/ 480 w 1560"/>
                <a:gd name="T29" fmla="*/ 30 h 2986"/>
                <a:gd name="T30" fmla="*/ 510 w 1560"/>
                <a:gd name="T31" fmla="*/ 15 h 2986"/>
                <a:gd name="T32" fmla="*/ 540 w 1560"/>
                <a:gd name="T33" fmla="*/ 15 h 2986"/>
                <a:gd name="T34" fmla="*/ 570 w 1560"/>
                <a:gd name="T35" fmla="*/ 30 h 2986"/>
                <a:gd name="T36" fmla="*/ 600 w 1560"/>
                <a:gd name="T37" fmla="*/ 60 h 2986"/>
                <a:gd name="T38" fmla="*/ 630 w 1560"/>
                <a:gd name="T39" fmla="*/ 105 h 2986"/>
                <a:gd name="T40" fmla="*/ 675 w 1560"/>
                <a:gd name="T41" fmla="*/ 165 h 2986"/>
                <a:gd name="T42" fmla="*/ 705 w 1560"/>
                <a:gd name="T43" fmla="*/ 240 h 2986"/>
                <a:gd name="T44" fmla="*/ 735 w 1560"/>
                <a:gd name="T45" fmla="*/ 330 h 2986"/>
                <a:gd name="T46" fmla="*/ 765 w 1560"/>
                <a:gd name="T47" fmla="*/ 420 h 2986"/>
                <a:gd name="T48" fmla="*/ 795 w 1560"/>
                <a:gd name="T49" fmla="*/ 525 h 2986"/>
                <a:gd name="T50" fmla="*/ 840 w 1560"/>
                <a:gd name="T51" fmla="*/ 645 h 2986"/>
                <a:gd name="T52" fmla="*/ 870 w 1560"/>
                <a:gd name="T53" fmla="*/ 780 h 2986"/>
                <a:gd name="T54" fmla="*/ 900 w 1560"/>
                <a:gd name="T55" fmla="*/ 915 h 2986"/>
                <a:gd name="T56" fmla="*/ 930 w 1560"/>
                <a:gd name="T57" fmla="*/ 1050 h 2986"/>
                <a:gd name="T58" fmla="*/ 960 w 1560"/>
                <a:gd name="T59" fmla="*/ 1200 h 2986"/>
                <a:gd name="T60" fmla="*/ 990 w 1560"/>
                <a:gd name="T61" fmla="*/ 1335 h 2986"/>
                <a:gd name="T62" fmla="*/ 1035 w 1560"/>
                <a:gd name="T63" fmla="*/ 1485 h 2986"/>
                <a:gd name="T64" fmla="*/ 1065 w 1560"/>
                <a:gd name="T65" fmla="*/ 1635 h 2986"/>
                <a:gd name="T66" fmla="*/ 1095 w 1560"/>
                <a:gd name="T67" fmla="*/ 1785 h 2986"/>
                <a:gd name="T68" fmla="*/ 1125 w 1560"/>
                <a:gd name="T69" fmla="*/ 1920 h 2986"/>
                <a:gd name="T70" fmla="*/ 1155 w 1560"/>
                <a:gd name="T71" fmla="*/ 2055 h 2986"/>
                <a:gd name="T72" fmla="*/ 1185 w 1560"/>
                <a:gd name="T73" fmla="*/ 2190 h 2986"/>
                <a:gd name="T74" fmla="*/ 1230 w 1560"/>
                <a:gd name="T75" fmla="*/ 2325 h 2986"/>
                <a:gd name="T76" fmla="*/ 1260 w 1560"/>
                <a:gd name="T77" fmla="*/ 2430 h 2986"/>
                <a:gd name="T78" fmla="*/ 1290 w 1560"/>
                <a:gd name="T79" fmla="*/ 2550 h 2986"/>
                <a:gd name="T80" fmla="*/ 1320 w 1560"/>
                <a:gd name="T81" fmla="*/ 2640 h 2986"/>
                <a:gd name="T82" fmla="*/ 1350 w 1560"/>
                <a:gd name="T83" fmla="*/ 2730 h 2986"/>
                <a:gd name="T84" fmla="*/ 1380 w 1560"/>
                <a:gd name="T85" fmla="*/ 2805 h 2986"/>
                <a:gd name="T86" fmla="*/ 1425 w 1560"/>
                <a:gd name="T87" fmla="*/ 2866 h 2986"/>
                <a:gd name="T88" fmla="*/ 1455 w 1560"/>
                <a:gd name="T89" fmla="*/ 2911 h 2986"/>
                <a:gd name="T90" fmla="*/ 1485 w 1560"/>
                <a:gd name="T91" fmla="*/ 2956 h 2986"/>
                <a:gd name="T92" fmla="*/ 1515 w 1560"/>
                <a:gd name="T93" fmla="*/ 2971 h 2986"/>
                <a:gd name="T94" fmla="*/ 1545 w 1560"/>
                <a:gd name="T95" fmla="*/ 2986 h 2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60" h="2986">
                  <a:moveTo>
                    <a:pt x="0" y="1770"/>
                  </a:moveTo>
                  <a:lnTo>
                    <a:pt x="15" y="1680"/>
                  </a:lnTo>
                  <a:lnTo>
                    <a:pt x="30" y="1590"/>
                  </a:lnTo>
                  <a:lnTo>
                    <a:pt x="45" y="1500"/>
                  </a:lnTo>
                  <a:lnTo>
                    <a:pt x="75" y="1410"/>
                  </a:lnTo>
                  <a:lnTo>
                    <a:pt x="90" y="1320"/>
                  </a:lnTo>
                  <a:lnTo>
                    <a:pt x="105" y="1245"/>
                  </a:lnTo>
                  <a:lnTo>
                    <a:pt x="120" y="1155"/>
                  </a:lnTo>
                  <a:lnTo>
                    <a:pt x="135" y="1065"/>
                  </a:lnTo>
                  <a:lnTo>
                    <a:pt x="150" y="990"/>
                  </a:lnTo>
                  <a:lnTo>
                    <a:pt x="165" y="915"/>
                  </a:lnTo>
                  <a:lnTo>
                    <a:pt x="180" y="840"/>
                  </a:lnTo>
                  <a:lnTo>
                    <a:pt x="195" y="765"/>
                  </a:lnTo>
                  <a:lnTo>
                    <a:pt x="210" y="690"/>
                  </a:lnTo>
                  <a:lnTo>
                    <a:pt x="225" y="630"/>
                  </a:lnTo>
                  <a:lnTo>
                    <a:pt x="240" y="570"/>
                  </a:lnTo>
                  <a:lnTo>
                    <a:pt x="270" y="510"/>
                  </a:lnTo>
                  <a:lnTo>
                    <a:pt x="285" y="450"/>
                  </a:lnTo>
                  <a:lnTo>
                    <a:pt x="300" y="390"/>
                  </a:lnTo>
                  <a:lnTo>
                    <a:pt x="315" y="345"/>
                  </a:lnTo>
                  <a:lnTo>
                    <a:pt x="330" y="285"/>
                  </a:lnTo>
                  <a:lnTo>
                    <a:pt x="345" y="240"/>
                  </a:lnTo>
                  <a:lnTo>
                    <a:pt x="360" y="210"/>
                  </a:lnTo>
                  <a:lnTo>
                    <a:pt x="375" y="165"/>
                  </a:lnTo>
                  <a:lnTo>
                    <a:pt x="390" y="135"/>
                  </a:lnTo>
                  <a:lnTo>
                    <a:pt x="405" y="105"/>
                  </a:lnTo>
                  <a:lnTo>
                    <a:pt x="420" y="75"/>
                  </a:lnTo>
                  <a:lnTo>
                    <a:pt x="435" y="60"/>
                  </a:lnTo>
                  <a:lnTo>
                    <a:pt x="465" y="45"/>
                  </a:lnTo>
                  <a:lnTo>
                    <a:pt x="480" y="30"/>
                  </a:lnTo>
                  <a:lnTo>
                    <a:pt x="495" y="15"/>
                  </a:lnTo>
                  <a:lnTo>
                    <a:pt x="510" y="15"/>
                  </a:lnTo>
                  <a:lnTo>
                    <a:pt x="525" y="0"/>
                  </a:lnTo>
                  <a:lnTo>
                    <a:pt x="540" y="15"/>
                  </a:lnTo>
                  <a:lnTo>
                    <a:pt x="555" y="15"/>
                  </a:lnTo>
                  <a:lnTo>
                    <a:pt x="570" y="30"/>
                  </a:lnTo>
                  <a:lnTo>
                    <a:pt x="585" y="45"/>
                  </a:lnTo>
                  <a:lnTo>
                    <a:pt x="600" y="60"/>
                  </a:lnTo>
                  <a:lnTo>
                    <a:pt x="615" y="75"/>
                  </a:lnTo>
                  <a:lnTo>
                    <a:pt x="630" y="105"/>
                  </a:lnTo>
                  <a:lnTo>
                    <a:pt x="660" y="135"/>
                  </a:lnTo>
                  <a:lnTo>
                    <a:pt x="675" y="165"/>
                  </a:lnTo>
                  <a:lnTo>
                    <a:pt x="690" y="195"/>
                  </a:lnTo>
                  <a:lnTo>
                    <a:pt x="705" y="240"/>
                  </a:lnTo>
                  <a:lnTo>
                    <a:pt x="720" y="285"/>
                  </a:lnTo>
                  <a:lnTo>
                    <a:pt x="735" y="330"/>
                  </a:lnTo>
                  <a:lnTo>
                    <a:pt x="750" y="375"/>
                  </a:lnTo>
                  <a:lnTo>
                    <a:pt x="765" y="420"/>
                  </a:lnTo>
                  <a:lnTo>
                    <a:pt x="780" y="480"/>
                  </a:lnTo>
                  <a:lnTo>
                    <a:pt x="795" y="525"/>
                  </a:lnTo>
                  <a:lnTo>
                    <a:pt x="810" y="585"/>
                  </a:lnTo>
                  <a:lnTo>
                    <a:pt x="840" y="645"/>
                  </a:lnTo>
                  <a:lnTo>
                    <a:pt x="855" y="705"/>
                  </a:lnTo>
                  <a:lnTo>
                    <a:pt x="870" y="780"/>
                  </a:lnTo>
                  <a:lnTo>
                    <a:pt x="885" y="840"/>
                  </a:lnTo>
                  <a:lnTo>
                    <a:pt x="900" y="915"/>
                  </a:lnTo>
                  <a:lnTo>
                    <a:pt x="915" y="975"/>
                  </a:lnTo>
                  <a:lnTo>
                    <a:pt x="930" y="1050"/>
                  </a:lnTo>
                  <a:lnTo>
                    <a:pt x="945" y="1125"/>
                  </a:lnTo>
                  <a:lnTo>
                    <a:pt x="960" y="1200"/>
                  </a:lnTo>
                  <a:lnTo>
                    <a:pt x="975" y="1260"/>
                  </a:lnTo>
                  <a:lnTo>
                    <a:pt x="990" y="1335"/>
                  </a:lnTo>
                  <a:lnTo>
                    <a:pt x="1005" y="1410"/>
                  </a:lnTo>
                  <a:lnTo>
                    <a:pt x="1035" y="1485"/>
                  </a:lnTo>
                  <a:lnTo>
                    <a:pt x="1050" y="1560"/>
                  </a:lnTo>
                  <a:lnTo>
                    <a:pt x="1065" y="1635"/>
                  </a:lnTo>
                  <a:lnTo>
                    <a:pt x="1080" y="1710"/>
                  </a:lnTo>
                  <a:lnTo>
                    <a:pt x="1095" y="1785"/>
                  </a:lnTo>
                  <a:lnTo>
                    <a:pt x="1110" y="1845"/>
                  </a:lnTo>
                  <a:lnTo>
                    <a:pt x="1125" y="1920"/>
                  </a:lnTo>
                  <a:lnTo>
                    <a:pt x="1140" y="1995"/>
                  </a:lnTo>
                  <a:lnTo>
                    <a:pt x="1155" y="2055"/>
                  </a:lnTo>
                  <a:lnTo>
                    <a:pt x="1170" y="2130"/>
                  </a:lnTo>
                  <a:lnTo>
                    <a:pt x="1185" y="2190"/>
                  </a:lnTo>
                  <a:lnTo>
                    <a:pt x="1200" y="2250"/>
                  </a:lnTo>
                  <a:lnTo>
                    <a:pt x="1230" y="2325"/>
                  </a:lnTo>
                  <a:lnTo>
                    <a:pt x="1245" y="2385"/>
                  </a:lnTo>
                  <a:lnTo>
                    <a:pt x="1260" y="2430"/>
                  </a:lnTo>
                  <a:lnTo>
                    <a:pt x="1275" y="2490"/>
                  </a:lnTo>
                  <a:lnTo>
                    <a:pt x="1290" y="2550"/>
                  </a:lnTo>
                  <a:lnTo>
                    <a:pt x="1305" y="2595"/>
                  </a:lnTo>
                  <a:lnTo>
                    <a:pt x="1320" y="2640"/>
                  </a:lnTo>
                  <a:lnTo>
                    <a:pt x="1335" y="2685"/>
                  </a:lnTo>
                  <a:lnTo>
                    <a:pt x="1350" y="2730"/>
                  </a:lnTo>
                  <a:lnTo>
                    <a:pt x="1365" y="2760"/>
                  </a:lnTo>
                  <a:lnTo>
                    <a:pt x="1380" y="2805"/>
                  </a:lnTo>
                  <a:lnTo>
                    <a:pt x="1395" y="2835"/>
                  </a:lnTo>
                  <a:lnTo>
                    <a:pt x="1425" y="2866"/>
                  </a:lnTo>
                  <a:lnTo>
                    <a:pt x="1440" y="2896"/>
                  </a:lnTo>
                  <a:lnTo>
                    <a:pt x="1455" y="2911"/>
                  </a:lnTo>
                  <a:lnTo>
                    <a:pt x="1470" y="2941"/>
                  </a:lnTo>
                  <a:lnTo>
                    <a:pt x="1485" y="2956"/>
                  </a:lnTo>
                  <a:lnTo>
                    <a:pt x="1500" y="2971"/>
                  </a:lnTo>
                  <a:lnTo>
                    <a:pt x="1515" y="2971"/>
                  </a:lnTo>
                  <a:lnTo>
                    <a:pt x="1530" y="2986"/>
                  </a:lnTo>
                  <a:lnTo>
                    <a:pt x="1545" y="2986"/>
                  </a:lnTo>
                  <a:lnTo>
                    <a:pt x="1560" y="2986"/>
                  </a:lnTo>
                </a:path>
              </a:pathLst>
            </a:custGeom>
            <a:noFill/>
            <a:ln w="2794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</p:grpSp>
      <p:grpSp>
        <p:nvGrpSpPr>
          <p:cNvPr id="142345" name="Group 1033"/>
          <p:cNvGrpSpPr>
            <a:grpSpLocks/>
          </p:cNvGrpSpPr>
          <p:nvPr/>
        </p:nvGrpSpPr>
        <p:grpSpPr bwMode="auto">
          <a:xfrm>
            <a:off x="5811838" y="2566988"/>
            <a:ext cx="2797175" cy="636587"/>
            <a:chOff x="2954" y="1659"/>
            <a:chExt cx="5686" cy="4276"/>
          </a:xfrm>
        </p:grpSpPr>
        <p:sp>
          <p:nvSpPr>
            <p:cNvPr id="142346" name="Freeform 1034"/>
            <p:cNvSpPr>
              <a:spLocks/>
            </p:cNvSpPr>
            <p:nvPr/>
          </p:nvSpPr>
          <p:spPr bwMode="auto">
            <a:xfrm>
              <a:off x="2954" y="1659"/>
              <a:ext cx="2055" cy="3181"/>
            </a:xfrm>
            <a:custGeom>
              <a:avLst/>
              <a:gdLst>
                <a:gd name="T0" fmla="*/ 30 w 2055"/>
                <a:gd name="T1" fmla="*/ 1860 h 3181"/>
                <a:gd name="T2" fmla="*/ 75 w 2055"/>
                <a:gd name="T3" fmla="*/ 1545 h 3181"/>
                <a:gd name="T4" fmla="*/ 120 w 2055"/>
                <a:gd name="T5" fmla="*/ 1245 h 3181"/>
                <a:gd name="T6" fmla="*/ 180 w 2055"/>
                <a:gd name="T7" fmla="*/ 975 h 3181"/>
                <a:gd name="T8" fmla="*/ 225 w 2055"/>
                <a:gd name="T9" fmla="*/ 720 h 3181"/>
                <a:gd name="T10" fmla="*/ 270 w 2055"/>
                <a:gd name="T11" fmla="*/ 495 h 3181"/>
                <a:gd name="T12" fmla="*/ 315 w 2055"/>
                <a:gd name="T13" fmla="*/ 300 h 3181"/>
                <a:gd name="T14" fmla="*/ 375 w 2055"/>
                <a:gd name="T15" fmla="*/ 165 h 3181"/>
                <a:gd name="T16" fmla="*/ 420 w 2055"/>
                <a:gd name="T17" fmla="*/ 60 h 3181"/>
                <a:gd name="T18" fmla="*/ 465 w 2055"/>
                <a:gd name="T19" fmla="*/ 15 h 3181"/>
                <a:gd name="T20" fmla="*/ 510 w 2055"/>
                <a:gd name="T21" fmla="*/ 0 h 3181"/>
                <a:gd name="T22" fmla="*/ 570 w 2055"/>
                <a:gd name="T23" fmla="*/ 45 h 3181"/>
                <a:gd name="T24" fmla="*/ 615 w 2055"/>
                <a:gd name="T25" fmla="*/ 120 h 3181"/>
                <a:gd name="T26" fmla="*/ 660 w 2055"/>
                <a:gd name="T27" fmla="*/ 240 h 3181"/>
                <a:gd name="T28" fmla="*/ 705 w 2055"/>
                <a:gd name="T29" fmla="*/ 405 h 3181"/>
                <a:gd name="T30" fmla="*/ 765 w 2055"/>
                <a:gd name="T31" fmla="*/ 600 h 3181"/>
                <a:gd name="T32" fmla="*/ 810 w 2055"/>
                <a:gd name="T33" fmla="*/ 825 h 3181"/>
                <a:gd name="T34" fmla="*/ 855 w 2055"/>
                <a:gd name="T35" fmla="*/ 1065 h 3181"/>
                <a:gd name="T36" fmla="*/ 900 w 2055"/>
                <a:gd name="T37" fmla="*/ 1320 h 3181"/>
                <a:gd name="T38" fmla="*/ 960 w 2055"/>
                <a:gd name="T39" fmla="*/ 1575 h 3181"/>
                <a:gd name="T40" fmla="*/ 1005 w 2055"/>
                <a:gd name="T41" fmla="*/ 1845 h 3181"/>
                <a:gd name="T42" fmla="*/ 1050 w 2055"/>
                <a:gd name="T43" fmla="*/ 2100 h 3181"/>
                <a:gd name="T44" fmla="*/ 1095 w 2055"/>
                <a:gd name="T45" fmla="*/ 2340 h 3181"/>
                <a:gd name="T46" fmla="*/ 1155 w 2055"/>
                <a:gd name="T47" fmla="*/ 2550 h 3181"/>
                <a:gd name="T48" fmla="*/ 1200 w 2055"/>
                <a:gd name="T49" fmla="*/ 2745 h 3181"/>
                <a:gd name="T50" fmla="*/ 1245 w 2055"/>
                <a:gd name="T51" fmla="*/ 2910 h 3181"/>
                <a:gd name="T52" fmla="*/ 1290 w 2055"/>
                <a:gd name="T53" fmla="*/ 3031 h 3181"/>
                <a:gd name="T54" fmla="*/ 1350 w 2055"/>
                <a:gd name="T55" fmla="*/ 3121 h 3181"/>
                <a:gd name="T56" fmla="*/ 1395 w 2055"/>
                <a:gd name="T57" fmla="*/ 3166 h 3181"/>
                <a:gd name="T58" fmla="*/ 1440 w 2055"/>
                <a:gd name="T59" fmla="*/ 3166 h 3181"/>
                <a:gd name="T60" fmla="*/ 1485 w 2055"/>
                <a:gd name="T61" fmla="*/ 3136 h 3181"/>
                <a:gd name="T62" fmla="*/ 1545 w 2055"/>
                <a:gd name="T63" fmla="*/ 3061 h 3181"/>
                <a:gd name="T64" fmla="*/ 1590 w 2055"/>
                <a:gd name="T65" fmla="*/ 2956 h 3181"/>
                <a:gd name="T66" fmla="*/ 1635 w 2055"/>
                <a:gd name="T67" fmla="*/ 2820 h 3181"/>
                <a:gd name="T68" fmla="*/ 1680 w 2055"/>
                <a:gd name="T69" fmla="*/ 2655 h 3181"/>
                <a:gd name="T70" fmla="*/ 1740 w 2055"/>
                <a:gd name="T71" fmla="*/ 2460 h 3181"/>
                <a:gd name="T72" fmla="*/ 1785 w 2055"/>
                <a:gd name="T73" fmla="*/ 2265 h 3181"/>
                <a:gd name="T74" fmla="*/ 1830 w 2055"/>
                <a:gd name="T75" fmla="*/ 2055 h 3181"/>
                <a:gd name="T76" fmla="*/ 1875 w 2055"/>
                <a:gd name="T77" fmla="*/ 1830 h 3181"/>
                <a:gd name="T78" fmla="*/ 1935 w 2055"/>
                <a:gd name="T79" fmla="*/ 1620 h 3181"/>
                <a:gd name="T80" fmla="*/ 1980 w 2055"/>
                <a:gd name="T81" fmla="*/ 1425 h 3181"/>
                <a:gd name="T82" fmla="*/ 2025 w 2055"/>
                <a:gd name="T83" fmla="*/ 1245 h 3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55" h="3181">
                  <a:moveTo>
                    <a:pt x="0" y="2070"/>
                  </a:moveTo>
                  <a:lnTo>
                    <a:pt x="15" y="1965"/>
                  </a:lnTo>
                  <a:lnTo>
                    <a:pt x="30" y="1860"/>
                  </a:lnTo>
                  <a:lnTo>
                    <a:pt x="45" y="1755"/>
                  </a:lnTo>
                  <a:lnTo>
                    <a:pt x="60" y="1650"/>
                  </a:lnTo>
                  <a:lnTo>
                    <a:pt x="75" y="1545"/>
                  </a:lnTo>
                  <a:lnTo>
                    <a:pt x="90" y="1440"/>
                  </a:lnTo>
                  <a:lnTo>
                    <a:pt x="105" y="1350"/>
                  </a:lnTo>
                  <a:lnTo>
                    <a:pt x="120" y="1245"/>
                  </a:lnTo>
                  <a:lnTo>
                    <a:pt x="135" y="1155"/>
                  </a:lnTo>
                  <a:lnTo>
                    <a:pt x="150" y="1065"/>
                  </a:lnTo>
                  <a:lnTo>
                    <a:pt x="180" y="975"/>
                  </a:lnTo>
                  <a:lnTo>
                    <a:pt x="195" y="885"/>
                  </a:lnTo>
                  <a:lnTo>
                    <a:pt x="210" y="795"/>
                  </a:lnTo>
                  <a:lnTo>
                    <a:pt x="225" y="720"/>
                  </a:lnTo>
                  <a:lnTo>
                    <a:pt x="240" y="630"/>
                  </a:lnTo>
                  <a:lnTo>
                    <a:pt x="255" y="555"/>
                  </a:lnTo>
                  <a:lnTo>
                    <a:pt x="270" y="495"/>
                  </a:lnTo>
                  <a:lnTo>
                    <a:pt x="285" y="420"/>
                  </a:lnTo>
                  <a:lnTo>
                    <a:pt x="300" y="360"/>
                  </a:lnTo>
                  <a:lnTo>
                    <a:pt x="315" y="300"/>
                  </a:lnTo>
                  <a:lnTo>
                    <a:pt x="330" y="255"/>
                  </a:lnTo>
                  <a:lnTo>
                    <a:pt x="345" y="210"/>
                  </a:lnTo>
                  <a:lnTo>
                    <a:pt x="375" y="165"/>
                  </a:lnTo>
                  <a:lnTo>
                    <a:pt x="390" y="120"/>
                  </a:lnTo>
                  <a:lnTo>
                    <a:pt x="405" y="90"/>
                  </a:lnTo>
                  <a:lnTo>
                    <a:pt x="420" y="60"/>
                  </a:lnTo>
                  <a:lnTo>
                    <a:pt x="435" y="45"/>
                  </a:lnTo>
                  <a:lnTo>
                    <a:pt x="450" y="15"/>
                  </a:lnTo>
                  <a:lnTo>
                    <a:pt x="465" y="15"/>
                  </a:lnTo>
                  <a:lnTo>
                    <a:pt x="480" y="0"/>
                  </a:lnTo>
                  <a:lnTo>
                    <a:pt x="495" y="0"/>
                  </a:lnTo>
                  <a:lnTo>
                    <a:pt x="510" y="0"/>
                  </a:lnTo>
                  <a:lnTo>
                    <a:pt x="525" y="15"/>
                  </a:lnTo>
                  <a:lnTo>
                    <a:pt x="540" y="15"/>
                  </a:lnTo>
                  <a:lnTo>
                    <a:pt x="570" y="45"/>
                  </a:lnTo>
                  <a:lnTo>
                    <a:pt x="585" y="60"/>
                  </a:lnTo>
                  <a:lnTo>
                    <a:pt x="600" y="90"/>
                  </a:lnTo>
                  <a:lnTo>
                    <a:pt x="615" y="120"/>
                  </a:lnTo>
                  <a:lnTo>
                    <a:pt x="630" y="150"/>
                  </a:lnTo>
                  <a:lnTo>
                    <a:pt x="645" y="195"/>
                  </a:lnTo>
                  <a:lnTo>
                    <a:pt x="660" y="240"/>
                  </a:lnTo>
                  <a:lnTo>
                    <a:pt x="675" y="300"/>
                  </a:lnTo>
                  <a:lnTo>
                    <a:pt x="690" y="345"/>
                  </a:lnTo>
                  <a:lnTo>
                    <a:pt x="705" y="405"/>
                  </a:lnTo>
                  <a:lnTo>
                    <a:pt x="720" y="465"/>
                  </a:lnTo>
                  <a:lnTo>
                    <a:pt x="735" y="525"/>
                  </a:lnTo>
                  <a:lnTo>
                    <a:pt x="765" y="600"/>
                  </a:lnTo>
                  <a:lnTo>
                    <a:pt x="780" y="675"/>
                  </a:lnTo>
                  <a:lnTo>
                    <a:pt x="795" y="750"/>
                  </a:lnTo>
                  <a:lnTo>
                    <a:pt x="810" y="825"/>
                  </a:lnTo>
                  <a:lnTo>
                    <a:pt x="825" y="900"/>
                  </a:lnTo>
                  <a:lnTo>
                    <a:pt x="840" y="975"/>
                  </a:lnTo>
                  <a:lnTo>
                    <a:pt x="855" y="1065"/>
                  </a:lnTo>
                  <a:lnTo>
                    <a:pt x="870" y="1140"/>
                  </a:lnTo>
                  <a:lnTo>
                    <a:pt x="885" y="1230"/>
                  </a:lnTo>
                  <a:lnTo>
                    <a:pt x="900" y="1320"/>
                  </a:lnTo>
                  <a:lnTo>
                    <a:pt x="915" y="1410"/>
                  </a:lnTo>
                  <a:lnTo>
                    <a:pt x="945" y="1485"/>
                  </a:lnTo>
                  <a:lnTo>
                    <a:pt x="960" y="1575"/>
                  </a:lnTo>
                  <a:lnTo>
                    <a:pt x="975" y="1665"/>
                  </a:lnTo>
                  <a:lnTo>
                    <a:pt x="990" y="1755"/>
                  </a:lnTo>
                  <a:lnTo>
                    <a:pt x="1005" y="1845"/>
                  </a:lnTo>
                  <a:lnTo>
                    <a:pt x="1020" y="1920"/>
                  </a:lnTo>
                  <a:lnTo>
                    <a:pt x="1035" y="2010"/>
                  </a:lnTo>
                  <a:lnTo>
                    <a:pt x="1050" y="2100"/>
                  </a:lnTo>
                  <a:lnTo>
                    <a:pt x="1065" y="2175"/>
                  </a:lnTo>
                  <a:lnTo>
                    <a:pt x="1080" y="2250"/>
                  </a:lnTo>
                  <a:lnTo>
                    <a:pt x="1095" y="2340"/>
                  </a:lnTo>
                  <a:lnTo>
                    <a:pt x="1110" y="2415"/>
                  </a:lnTo>
                  <a:lnTo>
                    <a:pt x="1140" y="2475"/>
                  </a:lnTo>
                  <a:lnTo>
                    <a:pt x="1155" y="2550"/>
                  </a:lnTo>
                  <a:lnTo>
                    <a:pt x="1170" y="2625"/>
                  </a:lnTo>
                  <a:lnTo>
                    <a:pt x="1185" y="2685"/>
                  </a:lnTo>
                  <a:lnTo>
                    <a:pt x="1200" y="2745"/>
                  </a:lnTo>
                  <a:lnTo>
                    <a:pt x="1215" y="2805"/>
                  </a:lnTo>
                  <a:lnTo>
                    <a:pt x="1230" y="2850"/>
                  </a:lnTo>
                  <a:lnTo>
                    <a:pt x="1245" y="2910"/>
                  </a:lnTo>
                  <a:lnTo>
                    <a:pt x="1260" y="2956"/>
                  </a:lnTo>
                  <a:lnTo>
                    <a:pt x="1275" y="2986"/>
                  </a:lnTo>
                  <a:lnTo>
                    <a:pt x="1290" y="3031"/>
                  </a:lnTo>
                  <a:lnTo>
                    <a:pt x="1305" y="3061"/>
                  </a:lnTo>
                  <a:lnTo>
                    <a:pt x="1335" y="3091"/>
                  </a:lnTo>
                  <a:lnTo>
                    <a:pt x="1350" y="3121"/>
                  </a:lnTo>
                  <a:lnTo>
                    <a:pt x="1365" y="3136"/>
                  </a:lnTo>
                  <a:lnTo>
                    <a:pt x="1380" y="3151"/>
                  </a:lnTo>
                  <a:lnTo>
                    <a:pt x="1395" y="3166"/>
                  </a:lnTo>
                  <a:lnTo>
                    <a:pt x="1410" y="3166"/>
                  </a:lnTo>
                  <a:lnTo>
                    <a:pt x="1425" y="3181"/>
                  </a:lnTo>
                  <a:lnTo>
                    <a:pt x="1440" y="3166"/>
                  </a:lnTo>
                  <a:lnTo>
                    <a:pt x="1455" y="3166"/>
                  </a:lnTo>
                  <a:lnTo>
                    <a:pt x="1470" y="3151"/>
                  </a:lnTo>
                  <a:lnTo>
                    <a:pt x="1485" y="3136"/>
                  </a:lnTo>
                  <a:lnTo>
                    <a:pt x="1500" y="3121"/>
                  </a:lnTo>
                  <a:lnTo>
                    <a:pt x="1530" y="3091"/>
                  </a:lnTo>
                  <a:lnTo>
                    <a:pt x="1545" y="3061"/>
                  </a:lnTo>
                  <a:lnTo>
                    <a:pt x="1560" y="3031"/>
                  </a:lnTo>
                  <a:lnTo>
                    <a:pt x="1575" y="3001"/>
                  </a:lnTo>
                  <a:lnTo>
                    <a:pt x="1590" y="2956"/>
                  </a:lnTo>
                  <a:lnTo>
                    <a:pt x="1605" y="2910"/>
                  </a:lnTo>
                  <a:lnTo>
                    <a:pt x="1620" y="2865"/>
                  </a:lnTo>
                  <a:lnTo>
                    <a:pt x="1635" y="2820"/>
                  </a:lnTo>
                  <a:lnTo>
                    <a:pt x="1650" y="2760"/>
                  </a:lnTo>
                  <a:lnTo>
                    <a:pt x="1665" y="2715"/>
                  </a:lnTo>
                  <a:lnTo>
                    <a:pt x="1680" y="2655"/>
                  </a:lnTo>
                  <a:lnTo>
                    <a:pt x="1710" y="2595"/>
                  </a:lnTo>
                  <a:lnTo>
                    <a:pt x="1725" y="2535"/>
                  </a:lnTo>
                  <a:lnTo>
                    <a:pt x="1740" y="2460"/>
                  </a:lnTo>
                  <a:lnTo>
                    <a:pt x="1755" y="2400"/>
                  </a:lnTo>
                  <a:lnTo>
                    <a:pt x="1770" y="2325"/>
                  </a:lnTo>
                  <a:lnTo>
                    <a:pt x="1785" y="2265"/>
                  </a:lnTo>
                  <a:lnTo>
                    <a:pt x="1800" y="2190"/>
                  </a:lnTo>
                  <a:lnTo>
                    <a:pt x="1815" y="2115"/>
                  </a:lnTo>
                  <a:lnTo>
                    <a:pt x="1830" y="2055"/>
                  </a:lnTo>
                  <a:lnTo>
                    <a:pt x="1845" y="1980"/>
                  </a:lnTo>
                  <a:lnTo>
                    <a:pt x="1860" y="1905"/>
                  </a:lnTo>
                  <a:lnTo>
                    <a:pt x="1875" y="1830"/>
                  </a:lnTo>
                  <a:lnTo>
                    <a:pt x="1905" y="1755"/>
                  </a:lnTo>
                  <a:lnTo>
                    <a:pt x="1920" y="1695"/>
                  </a:lnTo>
                  <a:lnTo>
                    <a:pt x="1935" y="1620"/>
                  </a:lnTo>
                  <a:lnTo>
                    <a:pt x="1950" y="1560"/>
                  </a:lnTo>
                  <a:lnTo>
                    <a:pt x="1965" y="1485"/>
                  </a:lnTo>
                  <a:lnTo>
                    <a:pt x="1980" y="1425"/>
                  </a:lnTo>
                  <a:lnTo>
                    <a:pt x="1995" y="1365"/>
                  </a:lnTo>
                  <a:lnTo>
                    <a:pt x="2010" y="1305"/>
                  </a:lnTo>
                  <a:lnTo>
                    <a:pt x="2025" y="1245"/>
                  </a:lnTo>
                  <a:lnTo>
                    <a:pt x="2040" y="1185"/>
                  </a:lnTo>
                  <a:lnTo>
                    <a:pt x="2055" y="1140"/>
                  </a:lnTo>
                </a:path>
              </a:pathLst>
            </a:custGeom>
            <a:noFill/>
            <a:ln w="2603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47" name="Freeform 1035"/>
            <p:cNvSpPr>
              <a:spLocks/>
            </p:cNvSpPr>
            <p:nvPr/>
          </p:nvSpPr>
          <p:spPr bwMode="auto">
            <a:xfrm>
              <a:off x="5009" y="1929"/>
              <a:ext cx="2071" cy="4006"/>
            </a:xfrm>
            <a:custGeom>
              <a:avLst/>
              <a:gdLst>
                <a:gd name="T0" fmla="*/ 45 w 2071"/>
                <a:gd name="T1" fmla="*/ 765 h 4006"/>
                <a:gd name="T2" fmla="*/ 90 w 2071"/>
                <a:gd name="T3" fmla="*/ 660 h 4006"/>
                <a:gd name="T4" fmla="*/ 135 w 2071"/>
                <a:gd name="T5" fmla="*/ 570 h 4006"/>
                <a:gd name="T6" fmla="*/ 180 w 2071"/>
                <a:gd name="T7" fmla="*/ 525 h 4006"/>
                <a:gd name="T8" fmla="*/ 240 w 2071"/>
                <a:gd name="T9" fmla="*/ 525 h 4006"/>
                <a:gd name="T10" fmla="*/ 285 w 2071"/>
                <a:gd name="T11" fmla="*/ 570 h 4006"/>
                <a:gd name="T12" fmla="*/ 330 w 2071"/>
                <a:gd name="T13" fmla="*/ 645 h 4006"/>
                <a:gd name="T14" fmla="*/ 375 w 2071"/>
                <a:gd name="T15" fmla="*/ 765 h 4006"/>
                <a:gd name="T16" fmla="*/ 435 w 2071"/>
                <a:gd name="T17" fmla="*/ 930 h 4006"/>
                <a:gd name="T18" fmla="*/ 480 w 2071"/>
                <a:gd name="T19" fmla="*/ 1125 h 4006"/>
                <a:gd name="T20" fmla="*/ 525 w 2071"/>
                <a:gd name="T21" fmla="*/ 1335 h 4006"/>
                <a:gd name="T22" fmla="*/ 570 w 2071"/>
                <a:gd name="T23" fmla="*/ 1590 h 4006"/>
                <a:gd name="T24" fmla="*/ 630 w 2071"/>
                <a:gd name="T25" fmla="*/ 1845 h 4006"/>
                <a:gd name="T26" fmla="*/ 675 w 2071"/>
                <a:gd name="T27" fmla="*/ 2130 h 4006"/>
                <a:gd name="T28" fmla="*/ 720 w 2071"/>
                <a:gd name="T29" fmla="*/ 2400 h 4006"/>
                <a:gd name="T30" fmla="*/ 765 w 2071"/>
                <a:gd name="T31" fmla="*/ 2686 h 4006"/>
                <a:gd name="T32" fmla="*/ 826 w 2071"/>
                <a:gd name="T33" fmla="*/ 2956 h 4006"/>
                <a:gd name="T34" fmla="*/ 871 w 2071"/>
                <a:gd name="T35" fmla="*/ 3196 h 4006"/>
                <a:gd name="T36" fmla="*/ 916 w 2071"/>
                <a:gd name="T37" fmla="*/ 3421 h 4006"/>
                <a:gd name="T38" fmla="*/ 961 w 2071"/>
                <a:gd name="T39" fmla="*/ 3616 h 4006"/>
                <a:gd name="T40" fmla="*/ 1021 w 2071"/>
                <a:gd name="T41" fmla="*/ 3781 h 4006"/>
                <a:gd name="T42" fmla="*/ 1066 w 2071"/>
                <a:gd name="T43" fmla="*/ 3901 h 4006"/>
                <a:gd name="T44" fmla="*/ 1111 w 2071"/>
                <a:gd name="T45" fmla="*/ 3976 h 4006"/>
                <a:gd name="T46" fmla="*/ 1156 w 2071"/>
                <a:gd name="T47" fmla="*/ 4006 h 4006"/>
                <a:gd name="T48" fmla="*/ 1216 w 2071"/>
                <a:gd name="T49" fmla="*/ 3991 h 4006"/>
                <a:gd name="T50" fmla="*/ 1261 w 2071"/>
                <a:gd name="T51" fmla="*/ 3916 h 4006"/>
                <a:gd name="T52" fmla="*/ 1306 w 2071"/>
                <a:gd name="T53" fmla="*/ 3811 h 4006"/>
                <a:gd name="T54" fmla="*/ 1351 w 2071"/>
                <a:gd name="T55" fmla="*/ 3661 h 4006"/>
                <a:gd name="T56" fmla="*/ 1411 w 2071"/>
                <a:gd name="T57" fmla="*/ 3466 h 4006"/>
                <a:gd name="T58" fmla="*/ 1456 w 2071"/>
                <a:gd name="T59" fmla="*/ 3226 h 4006"/>
                <a:gd name="T60" fmla="*/ 1501 w 2071"/>
                <a:gd name="T61" fmla="*/ 2971 h 4006"/>
                <a:gd name="T62" fmla="*/ 1546 w 2071"/>
                <a:gd name="T63" fmla="*/ 2686 h 4006"/>
                <a:gd name="T64" fmla="*/ 1606 w 2071"/>
                <a:gd name="T65" fmla="*/ 2385 h 4006"/>
                <a:gd name="T66" fmla="*/ 1651 w 2071"/>
                <a:gd name="T67" fmla="*/ 2070 h 4006"/>
                <a:gd name="T68" fmla="*/ 1696 w 2071"/>
                <a:gd name="T69" fmla="*/ 1755 h 4006"/>
                <a:gd name="T70" fmla="*/ 1741 w 2071"/>
                <a:gd name="T71" fmla="*/ 1455 h 4006"/>
                <a:gd name="T72" fmla="*/ 1801 w 2071"/>
                <a:gd name="T73" fmla="*/ 1155 h 4006"/>
                <a:gd name="T74" fmla="*/ 1846 w 2071"/>
                <a:gd name="T75" fmla="*/ 870 h 4006"/>
                <a:gd name="T76" fmla="*/ 1891 w 2071"/>
                <a:gd name="T77" fmla="*/ 630 h 4006"/>
                <a:gd name="T78" fmla="*/ 1936 w 2071"/>
                <a:gd name="T79" fmla="*/ 405 h 4006"/>
                <a:gd name="T80" fmla="*/ 1996 w 2071"/>
                <a:gd name="T81" fmla="*/ 225 h 4006"/>
                <a:gd name="T82" fmla="*/ 2041 w 2071"/>
                <a:gd name="T83" fmla="*/ 75 h 4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71" h="4006">
                  <a:moveTo>
                    <a:pt x="0" y="870"/>
                  </a:moveTo>
                  <a:lnTo>
                    <a:pt x="15" y="810"/>
                  </a:lnTo>
                  <a:lnTo>
                    <a:pt x="45" y="765"/>
                  </a:lnTo>
                  <a:lnTo>
                    <a:pt x="60" y="735"/>
                  </a:lnTo>
                  <a:lnTo>
                    <a:pt x="75" y="690"/>
                  </a:lnTo>
                  <a:lnTo>
                    <a:pt x="90" y="660"/>
                  </a:lnTo>
                  <a:lnTo>
                    <a:pt x="105" y="630"/>
                  </a:lnTo>
                  <a:lnTo>
                    <a:pt x="120" y="600"/>
                  </a:lnTo>
                  <a:lnTo>
                    <a:pt x="135" y="570"/>
                  </a:lnTo>
                  <a:lnTo>
                    <a:pt x="150" y="555"/>
                  </a:lnTo>
                  <a:lnTo>
                    <a:pt x="165" y="540"/>
                  </a:lnTo>
                  <a:lnTo>
                    <a:pt x="180" y="525"/>
                  </a:lnTo>
                  <a:lnTo>
                    <a:pt x="195" y="525"/>
                  </a:lnTo>
                  <a:lnTo>
                    <a:pt x="210" y="525"/>
                  </a:lnTo>
                  <a:lnTo>
                    <a:pt x="240" y="525"/>
                  </a:lnTo>
                  <a:lnTo>
                    <a:pt x="255" y="540"/>
                  </a:lnTo>
                  <a:lnTo>
                    <a:pt x="270" y="555"/>
                  </a:lnTo>
                  <a:lnTo>
                    <a:pt x="285" y="570"/>
                  </a:lnTo>
                  <a:lnTo>
                    <a:pt x="300" y="585"/>
                  </a:lnTo>
                  <a:lnTo>
                    <a:pt x="315" y="615"/>
                  </a:lnTo>
                  <a:lnTo>
                    <a:pt x="330" y="645"/>
                  </a:lnTo>
                  <a:lnTo>
                    <a:pt x="345" y="675"/>
                  </a:lnTo>
                  <a:lnTo>
                    <a:pt x="360" y="720"/>
                  </a:lnTo>
                  <a:lnTo>
                    <a:pt x="375" y="765"/>
                  </a:lnTo>
                  <a:lnTo>
                    <a:pt x="390" y="810"/>
                  </a:lnTo>
                  <a:lnTo>
                    <a:pt x="420" y="870"/>
                  </a:lnTo>
                  <a:lnTo>
                    <a:pt x="435" y="930"/>
                  </a:lnTo>
                  <a:lnTo>
                    <a:pt x="450" y="990"/>
                  </a:lnTo>
                  <a:lnTo>
                    <a:pt x="465" y="1050"/>
                  </a:lnTo>
                  <a:lnTo>
                    <a:pt x="480" y="1125"/>
                  </a:lnTo>
                  <a:lnTo>
                    <a:pt x="495" y="1185"/>
                  </a:lnTo>
                  <a:lnTo>
                    <a:pt x="510" y="1260"/>
                  </a:lnTo>
                  <a:lnTo>
                    <a:pt x="525" y="1335"/>
                  </a:lnTo>
                  <a:lnTo>
                    <a:pt x="540" y="1425"/>
                  </a:lnTo>
                  <a:lnTo>
                    <a:pt x="555" y="1500"/>
                  </a:lnTo>
                  <a:lnTo>
                    <a:pt x="570" y="1590"/>
                  </a:lnTo>
                  <a:lnTo>
                    <a:pt x="585" y="1665"/>
                  </a:lnTo>
                  <a:lnTo>
                    <a:pt x="615" y="1755"/>
                  </a:lnTo>
                  <a:lnTo>
                    <a:pt x="630" y="1845"/>
                  </a:lnTo>
                  <a:lnTo>
                    <a:pt x="645" y="1935"/>
                  </a:lnTo>
                  <a:lnTo>
                    <a:pt x="660" y="2040"/>
                  </a:lnTo>
                  <a:lnTo>
                    <a:pt x="675" y="2130"/>
                  </a:lnTo>
                  <a:lnTo>
                    <a:pt x="690" y="2220"/>
                  </a:lnTo>
                  <a:lnTo>
                    <a:pt x="705" y="2310"/>
                  </a:lnTo>
                  <a:lnTo>
                    <a:pt x="720" y="2400"/>
                  </a:lnTo>
                  <a:lnTo>
                    <a:pt x="735" y="2505"/>
                  </a:lnTo>
                  <a:lnTo>
                    <a:pt x="750" y="2595"/>
                  </a:lnTo>
                  <a:lnTo>
                    <a:pt x="765" y="2686"/>
                  </a:lnTo>
                  <a:lnTo>
                    <a:pt x="781" y="2776"/>
                  </a:lnTo>
                  <a:lnTo>
                    <a:pt x="811" y="2866"/>
                  </a:lnTo>
                  <a:lnTo>
                    <a:pt x="826" y="2956"/>
                  </a:lnTo>
                  <a:lnTo>
                    <a:pt x="841" y="3031"/>
                  </a:lnTo>
                  <a:lnTo>
                    <a:pt x="856" y="3121"/>
                  </a:lnTo>
                  <a:lnTo>
                    <a:pt x="871" y="3196"/>
                  </a:lnTo>
                  <a:lnTo>
                    <a:pt x="886" y="3271"/>
                  </a:lnTo>
                  <a:lnTo>
                    <a:pt x="901" y="3346"/>
                  </a:lnTo>
                  <a:lnTo>
                    <a:pt x="916" y="3421"/>
                  </a:lnTo>
                  <a:lnTo>
                    <a:pt x="931" y="3496"/>
                  </a:lnTo>
                  <a:lnTo>
                    <a:pt x="946" y="3556"/>
                  </a:lnTo>
                  <a:lnTo>
                    <a:pt x="961" y="3616"/>
                  </a:lnTo>
                  <a:lnTo>
                    <a:pt x="976" y="3676"/>
                  </a:lnTo>
                  <a:lnTo>
                    <a:pt x="1006" y="3736"/>
                  </a:lnTo>
                  <a:lnTo>
                    <a:pt x="1021" y="3781"/>
                  </a:lnTo>
                  <a:lnTo>
                    <a:pt x="1036" y="3826"/>
                  </a:lnTo>
                  <a:lnTo>
                    <a:pt x="1051" y="3856"/>
                  </a:lnTo>
                  <a:lnTo>
                    <a:pt x="1066" y="3901"/>
                  </a:lnTo>
                  <a:lnTo>
                    <a:pt x="1081" y="3931"/>
                  </a:lnTo>
                  <a:lnTo>
                    <a:pt x="1096" y="3946"/>
                  </a:lnTo>
                  <a:lnTo>
                    <a:pt x="1111" y="3976"/>
                  </a:lnTo>
                  <a:lnTo>
                    <a:pt x="1126" y="3991"/>
                  </a:lnTo>
                  <a:lnTo>
                    <a:pt x="1141" y="4006"/>
                  </a:lnTo>
                  <a:lnTo>
                    <a:pt x="1156" y="4006"/>
                  </a:lnTo>
                  <a:lnTo>
                    <a:pt x="1186" y="4006"/>
                  </a:lnTo>
                  <a:lnTo>
                    <a:pt x="1201" y="3991"/>
                  </a:lnTo>
                  <a:lnTo>
                    <a:pt x="1216" y="3991"/>
                  </a:lnTo>
                  <a:lnTo>
                    <a:pt x="1231" y="3976"/>
                  </a:lnTo>
                  <a:lnTo>
                    <a:pt x="1246" y="3946"/>
                  </a:lnTo>
                  <a:lnTo>
                    <a:pt x="1261" y="3916"/>
                  </a:lnTo>
                  <a:lnTo>
                    <a:pt x="1276" y="3886"/>
                  </a:lnTo>
                  <a:lnTo>
                    <a:pt x="1291" y="3856"/>
                  </a:lnTo>
                  <a:lnTo>
                    <a:pt x="1306" y="3811"/>
                  </a:lnTo>
                  <a:lnTo>
                    <a:pt x="1321" y="3766"/>
                  </a:lnTo>
                  <a:lnTo>
                    <a:pt x="1336" y="3706"/>
                  </a:lnTo>
                  <a:lnTo>
                    <a:pt x="1351" y="3661"/>
                  </a:lnTo>
                  <a:lnTo>
                    <a:pt x="1381" y="3601"/>
                  </a:lnTo>
                  <a:lnTo>
                    <a:pt x="1396" y="3526"/>
                  </a:lnTo>
                  <a:lnTo>
                    <a:pt x="1411" y="3466"/>
                  </a:lnTo>
                  <a:lnTo>
                    <a:pt x="1426" y="3391"/>
                  </a:lnTo>
                  <a:lnTo>
                    <a:pt x="1441" y="3316"/>
                  </a:lnTo>
                  <a:lnTo>
                    <a:pt x="1456" y="3226"/>
                  </a:lnTo>
                  <a:lnTo>
                    <a:pt x="1471" y="3151"/>
                  </a:lnTo>
                  <a:lnTo>
                    <a:pt x="1486" y="3061"/>
                  </a:lnTo>
                  <a:lnTo>
                    <a:pt x="1501" y="2971"/>
                  </a:lnTo>
                  <a:lnTo>
                    <a:pt x="1516" y="2881"/>
                  </a:lnTo>
                  <a:lnTo>
                    <a:pt x="1531" y="2791"/>
                  </a:lnTo>
                  <a:lnTo>
                    <a:pt x="1546" y="2686"/>
                  </a:lnTo>
                  <a:lnTo>
                    <a:pt x="1576" y="2580"/>
                  </a:lnTo>
                  <a:lnTo>
                    <a:pt x="1591" y="2490"/>
                  </a:lnTo>
                  <a:lnTo>
                    <a:pt x="1606" y="2385"/>
                  </a:lnTo>
                  <a:lnTo>
                    <a:pt x="1621" y="2280"/>
                  </a:lnTo>
                  <a:lnTo>
                    <a:pt x="1636" y="2175"/>
                  </a:lnTo>
                  <a:lnTo>
                    <a:pt x="1651" y="2070"/>
                  </a:lnTo>
                  <a:lnTo>
                    <a:pt x="1666" y="1965"/>
                  </a:lnTo>
                  <a:lnTo>
                    <a:pt x="1681" y="1860"/>
                  </a:lnTo>
                  <a:lnTo>
                    <a:pt x="1696" y="1755"/>
                  </a:lnTo>
                  <a:lnTo>
                    <a:pt x="1711" y="1650"/>
                  </a:lnTo>
                  <a:lnTo>
                    <a:pt x="1726" y="1545"/>
                  </a:lnTo>
                  <a:lnTo>
                    <a:pt x="1741" y="1455"/>
                  </a:lnTo>
                  <a:lnTo>
                    <a:pt x="1771" y="1350"/>
                  </a:lnTo>
                  <a:lnTo>
                    <a:pt x="1786" y="1245"/>
                  </a:lnTo>
                  <a:lnTo>
                    <a:pt x="1801" y="1155"/>
                  </a:lnTo>
                  <a:lnTo>
                    <a:pt x="1816" y="1065"/>
                  </a:lnTo>
                  <a:lnTo>
                    <a:pt x="1831" y="960"/>
                  </a:lnTo>
                  <a:lnTo>
                    <a:pt x="1846" y="870"/>
                  </a:lnTo>
                  <a:lnTo>
                    <a:pt x="1861" y="795"/>
                  </a:lnTo>
                  <a:lnTo>
                    <a:pt x="1876" y="705"/>
                  </a:lnTo>
                  <a:lnTo>
                    <a:pt x="1891" y="630"/>
                  </a:lnTo>
                  <a:lnTo>
                    <a:pt x="1906" y="540"/>
                  </a:lnTo>
                  <a:lnTo>
                    <a:pt x="1921" y="465"/>
                  </a:lnTo>
                  <a:lnTo>
                    <a:pt x="1936" y="405"/>
                  </a:lnTo>
                  <a:lnTo>
                    <a:pt x="1966" y="330"/>
                  </a:lnTo>
                  <a:lnTo>
                    <a:pt x="1981" y="270"/>
                  </a:lnTo>
                  <a:lnTo>
                    <a:pt x="1996" y="225"/>
                  </a:lnTo>
                  <a:lnTo>
                    <a:pt x="2011" y="165"/>
                  </a:lnTo>
                  <a:lnTo>
                    <a:pt x="2026" y="120"/>
                  </a:lnTo>
                  <a:lnTo>
                    <a:pt x="2041" y="75"/>
                  </a:lnTo>
                  <a:lnTo>
                    <a:pt x="2056" y="30"/>
                  </a:lnTo>
                  <a:lnTo>
                    <a:pt x="2071" y="0"/>
                  </a:lnTo>
                </a:path>
              </a:pathLst>
            </a:custGeom>
            <a:noFill/>
            <a:ln w="2603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348" name="Freeform 1036"/>
            <p:cNvSpPr>
              <a:spLocks/>
            </p:cNvSpPr>
            <p:nvPr/>
          </p:nvSpPr>
          <p:spPr bwMode="auto">
            <a:xfrm>
              <a:off x="7080" y="1839"/>
              <a:ext cx="1560" cy="2881"/>
            </a:xfrm>
            <a:custGeom>
              <a:avLst/>
              <a:gdLst>
                <a:gd name="T0" fmla="*/ 15 w 1560"/>
                <a:gd name="T1" fmla="*/ 60 h 2881"/>
                <a:gd name="T2" fmla="*/ 45 w 1560"/>
                <a:gd name="T3" fmla="*/ 30 h 2881"/>
                <a:gd name="T4" fmla="*/ 90 w 1560"/>
                <a:gd name="T5" fmla="*/ 0 h 2881"/>
                <a:gd name="T6" fmla="*/ 120 w 1560"/>
                <a:gd name="T7" fmla="*/ 0 h 2881"/>
                <a:gd name="T8" fmla="*/ 150 w 1560"/>
                <a:gd name="T9" fmla="*/ 15 h 2881"/>
                <a:gd name="T10" fmla="*/ 180 w 1560"/>
                <a:gd name="T11" fmla="*/ 60 h 2881"/>
                <a:gd name="T12" fmla="*/ 210 w 1560"/>
                <a:gd name="T13" fmla="*/ 105 h 2881"/>
                <a:gd name="T14" fmla="*/ 240 w 1560"/>
                <a:gd name="T15" fmla="*/ 180 h 2881"/>
                <a:gd name="T16" fmla="*/ 285 w 1560"/>
                <a:gd name="T17" fmla="*/ 270 h 2881"/>
                <a:gd name="T18" fmla="*/ 315 w 1560"/>
                <a:gd name="T19" fmla="*/ 375 h 2881"/>
                <a:gd name="T20" fmla="*/ 345 w 1560"/>
                <a:gd name="T21" fmla="*/ 495 h 2881"/>
                <a:gd name="T22" fmla="*/ 375 w 1560"/>
                <a:gd name="T23" fmla="*/ 630 h 2881"/>
                <a:gd name="T24" fmla="*/ 405 w 1560"/>
                <a:gd name="T25" fmla="*/ 780 h 2881"/>
                <a:gd name="T26" fmla="*/ 435 w 1560"/>
                <a:gd name="T27" fmla="*/ 930 h 2881"/>
                <a:gd name="T28" fmla="*/ 480 w 1560"/>
                <a:gd name="T29" fmla="*/ 1080 h 2881"/>
                <a:gd name="T30" fmla="*/ 510 w 1560"/>
                <a:gd name="T31" fmla="*/ 1245 h 2881"/>
                <a:gd name="T32" fmla="*/ 540 w 1560"/>
                <a:gd name="T33" fmla="*/ 1410 h 2881"/>
                <a:gd name="T34" fmla="*/ 570 w 1560"/>
                <a:gd name="T35" fmla="*/ 1575 h 2881"/>
                <a:gd name="T36" fmla="*/ 600 w 1560"/>
                <a:gd name="T37" fmla="*/ 1725 h 2881"/>
                <a:gd name="T38" fmla="*/ 630 w 1560"/>
                <a:gd name="T39" fmla="*/ 1890 h 2881"/>
                <a:gd name="T40" fmla="*/ 675 w 1560"/>
                <a:gd name="T41" fmla="*/ 2040 h 2881"/>
                <a:gd name="T42" fmla="*/ 705 w 1560"/>
                <a:gd name="T43" fmla="*/ 2190 h 2881"/>
                <a:gd name="T44" fmla="*/ 735 w 1560"/>
                <a:gd name="T45" fmla="*/ 2310 h 2881"/>
                <a:gd name="T46" fmla="*/ 765 w 1560"/>
                <a:gd name="T47" fmla="*/ 2445 h 2881"/>
                <a:gd name="T48" fmla="*/ 795 w 1560"/>
                <a:gd name="T49" fmla="*/ 2550 h 2881"/>
                <a:gd name="T50" fmla="*/ 840 w 1560"/>
                <a:gd name="T51" fmla="*/ 2640 h 2881"/>
                <a:gd name="T52" fmla="*/ 870 w 1560"/>
                <a:gd name="T53" fmla="*/ 2730 h 2881"/>
                <a:gd name="T54" fmla="*/ 900 w 1560"/>
                <a:gd name="T55" fmla="*/ 2791 h 2881"/>
                <a:gd name="T56" fmla="*/ 930 w 1560"/>
                <a:gd name="T57" fmla="*/ 2836 h 2881"/>
                <a:gd name="T58" fmla="*/ 960 w 1560"/>
                <a:gd name="T59" fmla="*/ 2866 h 2881"/>
                <a:gd name="T60" fmla="*/ 990 w 1560"/>
                <a:gd name="T61" fmla="*/ 2881 h 2881"/>
                <a:gd name="T62" fmla="*/ 1035 w 1560"/>
                <a:gd name="T63" fmla="*/ 2881 h 2881"/>
                <a:gd name="T64" fmla="*/ 1065 w 1560"/>
                <a:gd name="T65" fmla="*/ 2851 h 2881"/>
                <a:gd name="T66" fmla="*/ 1095 w 1560"/>
                <a:gd name="T67" fmla="*/ 2806 h 2881"/>
                <a:gd name="T68" fmla="*/ 1125 w 1560"/>
                <a:gd name="T69" fmla="*/ 2746 h 2881"/>
                <a:gd name="T70" fmla="*/ 1155 w 1560"/>
                <a:gd name="T71" fmla="*/ 2685 h 2881"/>
                <a:gd name="T72" fmla="*/ 1185 w 1560"/>
                <a:gd name="T73" fmla="*/ 2595 h 2881"/>
                <a:gd name="T74" fmla="*/ 1230 w 1560"/>
                <a:gd name="T75" fmla="*/ 2490 h 2881"/>
                <a:gd name="T76" fmla="*/ 1260 w 1560"/>
                <a:gd name="T77" fmla="*/ 2385 h 2881"/>
                <a:gd name="T78" fmla="*/ 1290 w 1560"/>
                <a:gd name="T79" fmla="*/ 2250 h 2881"/>
                <a:gd name="T80" fmla="*/ 1320 w 1560"/>
                <a:gd name="T81" fmla="*/ 2130 h 2881"/>
                <a:gd name="T82" fmla="*/ 1350 w 1560"/>
                <a:gd name="T83" fmla="*/ 1980 h 2881"/>
                <a:gd name="T84" fmla="*/ 1380 w 1560"/>
                <a:gd name="T85" fmla="*/ 1845 h 2881"/>
                <a:gd name="T86" fmla="*/ 1425 w 1560"/>
                <a:gd name="T87" fmla="*/ 1695 h 2881"/>
                <a:gd name="T88" fmla="*/ 1455 w 1560"/>
                <a:gd name="T89" fmla="*/ 1545 h 2881"/>
                <a:gd name="T90" fmla="*/ 1485 w 1560"/>
                <a:gd name="T91" fmla="*/ 1395 h 2881"/>
                <a:gd name="T92" fmla="*/ 1515 w 1560"/>
                <a:gd name="T93" fmla="*/ 1260 h 2881"/>
                <a:gd name="T94" fmla="*/ 1545 w 1560"/>
                <a:gd name="T95" fmla="*/ 1125 h 2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60" h="2881">
                  <a:moveTo>
                    <a:pt x="0" y="90"/>
                  </a:moveTo>
                  <a:lnTo>
                    <a:pt x="15" y="60"/>
                  </a:lnTo>
                  <a:lnTo>
                    <a:pt x="30" y="45"/>
                  </a:lnTo>
                  <a:lnTo>
                    <a:pt x="45" y="30"/>
                  </a:lnTo>
                  <a:lnTo>
                    <a:pt x="75" y="15"/>
                  </a:lnTo>
                  <a:lnTo>
                    <a:pt x="90" y="0"/>
                  </a:lnTo>
                  <a:lnTo>
                    <a:pt x="105" y="0"/>
                  </a:lnTo>
                  <a:lnTo>
                    <a:pt x="120" y="0"/>
                  </a:lnTo>
                  <a:lnTo>
                    <a:pt x="135" y="0"/>
                  </a:lnTo>
                  <a:lnTo>
                    <a:pt x="150" y="15"/>
                  </a:lnTo>
                  <a:lnTo>
                    <a:pt x="165" y="30"/>
                  </a:lnTo>
                  <a:lnTo>
                    <a:pt x="180" y="60"/>
                  </a:lnTo>
                  <a:lnTo>
                    <a:pt x="195" y="75"/>
                  </a:lnTo>
                  <a:lnTo>
                    <a:pt x="210" y="105"/>
                  </a:lnTo>
                  <a:lnTo>
                    <a:pt x="225" y="150"/>
                  </a:lnTo>
                  <a:lnTo>
                    <a:pt x="240" y="180"/>
                  </a:lnTo>
                  <a:lnTo>
                    <a:pt x="270" y="225"/>
                  </a:lnTo>
                  <a:lnTo>
                    <a:pt x="285" y="270"/>
                  </a:lnTo>
                  <a:lnTo>
                    <a:pt x="300" y="330"/>
                  </a:lnTo>
                  <a:lnTo>
                    <a:pt x="315" y="375"/>
                  </a:lnTo>
                  <a:lnTo>
                    <a:pt x="330" y="435"/>
                  </a:lnTo>
                  <a:lnTo>
                    <a:pt x="345" y="495"/>
                  </a:lnTo>
                  <a:lnTo>
                    <a:pt x="360" y="570"/>
                  </a:lnTo>
                  <a:lnTo>
                    <a:pt x="375" y="630"/>
                  </a:lnTo>
                  <a:lnTo>
                    <a:pt x="390" y="705"/>
                  </a:lnTo>
                  <a:lnTo>
                    <a:pt x="405" y="780"/>
                  </a:lnTo>
                  <a:lnTo>
                    <a:pt x="420" y="855"/>
                  </a:lnTo>
                  <a:lnTo>
                    <a:pt x="435" y="930"/>
                  </a:lnTo>
                  <a:lnTo>
                    <a:pt x="465" y="1005"/>
                  </a:lnTo>
                  <a:lnTo>
                    <a:pt x="480" y="1080"/>
                  </a:lnTo>
                  <a:lnTo>
                    <a:pt x="495" y="1155"/>
                  </a:lnTo>
                  <a:lnTo>
                    <a:pt x="510" y="1245"/>
                  </a:lnTo>
                  <a:lnTo>
                    <a:pt x="525" y="1320"/>
                  </a:lnTo>
                  <a:lnTo>
                    <a:pt x="540" y="1410"/>
                  </a:lnTo>
                  <a:lnTo>
                    <a:pt x="555" y="1485"/>
                  </a:lnTo>
                  <a:lnTo>
                    <a:pt x="570" y="1575"/>
                  </a:lnTo>
                  <a:lnTo>
                    <a:pt x="585" y="1650"/>
                  </a:lnTo>
                  <a:lnTo>
                    <a:pt x="600" y="1725"/>
                  </a:lnTo>
                  <a:lnTo>
                    <a:pt x="615" y="1815"/>
                  </a:lnTo>
                  <a:lnTo>
                    <a:pt x="630" y="1890"/>
                  </a:lnTo>
                  <a:lnTo>
                    <a:pt x="660" y="1965"/>
                  </a:lnTo>
                  <a:lnTo>
                    <a:pt x="675" y="2040"/>
                  </a:lnTo>
                  <a:lnTo>
                    <a:pt x="690" y="2115"/>
                  </a:lnTo>
                  <a:lnTo>
                    <a:pt x="705" y="2190"/>
                  </a:lnTo>
                  <a:lnTo>
                    <a:pt x="720" y="2250"/>
                  </a:lnTo>
                  <a:lnTo>
                    <a:pt x="735" y="2310"/>
                  </a:lnTo>
                  <a:lnTo>
                    <a:pt x="750" y="2385"/>
                  </a:lnTo>
                  <a:lnTo>
                    <a:pt x="765" y="2445"/>
                  </a:lnTo>
                  <a:lnTo>
                    <a:pt x="780" y="2490"/>
                  </a:lnTo>
                  <a:lnTo>
                    <a:pt x="795" y="2550"/>
                  </a:lnTo>
                  <a:lnTo>
                    <a:pt x="810" y="2595"/>
                  </a:lnTo>
                  <a:lnTo>
                    <a:pt x="840" y="2640"/>
                  </a:lnTo>
                  <a:lnTo>
                    <a:pt x="855" y="2685"/>
                  </a:lnTo>
                  <a:lnTo>
                    <a:pt x="870" y="2730"/>
                  </a:lnTo>
                  <a:lnTo>
                    <a:pt x="885" y="2761"/>
                  </a:lnTo>
                  <a:lnTo>
                    <a:pt x="900" y="2791"/>
                  </a:lnTo>
                  <a:lnTo>
                    <a:pt x="915" y="2821"/>
                  </a:lnTo>
                  <a:lnTo>
                    <a:pt x="930" y="2836"/>
                  </a:lnTo>
                  <a:lnTo>
                    <a:pt x="945" y="2851"/>
                  </a:lnTo>
                  <a:lnTo>
                    <a:pt x="960" y="2866"/>
                  </a:lnTo>
                  <a:lnTo>
                    <a:pt x="975" y="2881"/>
                  </a:lnTo>
                  <a:lnTo>
                    <a:pt x="990" y="2881"/>
                  </a:lnTo>
                  <a:lnTo>
                    <a:pt x="1005" y="2881"/>
                  </a:lnTo>
                  <a:lnTo>
                    <a:pt x="1035" y="2881"/>
                  </a:lnTo>
                  <a:lnTo>
                    <a:pt x="1050" y="2866"/>
                  </a:lnTo>
                  <a:lnTo>
                    <a:pt x="1065" y="2851"/>
                  </a:lnTo>
                  <a:lnTo>
                    <a:pt x="1080" y="2836"/>
                  </a:lnTo>
                  <a:lnTo>
                    <a:pt x="1095" y="2806"/>
                  </a:lnTo>
                  <a:lnTo>
                    <a:pt x="1110" y="2791"/>
                  </a:lnTo>
                  <a:lnTo>
                    <a:pt x="1125" y="2746"/>
                  </a:lnTo>
                  <a:lnTo>
                    <a:pt x="1140" y="2715"/>
                  </a:lnTo>
                  <a:lnTo>
                    <a:pt x="1155" y="2685"/>
                  </a:lnTo>
                  <a:lnTo>
                    <a:pt x="1170" y="2640"/>
                  </a:lnTo>
                  <a:lnTo>
                    <a:pt x="1185" y="2595"/>
                  </a:lnTo>
                  <a:lnTo>
                    <a:pt x="1200" y="2550"/>
                  </a:lnTo>
                  <a:lnTo>
                    <a:pt x="1230" y="2490"/>
                  </a:lnTo>
                  <a:lnTo>
                    <a:pt x="1245" y="2430"/>
                  </a:lnTo>
                  <a:lnTo>
                    <a:pt x="1260" y="2385"/>
                  </a:lnTo>
                  <a:lnTo>
                    <a:pt x="1275" y="2325"/>
                  </a:lnTo>
                  <a:lnTo>
                    <a:pt x="1290" y="2250"/>
                  </a:lnTo>
                  <a:lnTo>
                    <a:pt x="1305" y="2190"/>
                  </a:lnTo>
                  <a:lnTo>
                    <a:pt x="1320" y="2130"/>
                  </a:lnTo>
                  <a:lnTo>
                    <a:pt x="1335" y="2055"/>
                  </a:lnTo>
                  <a:lnTo>
                    <a:pt x="1350" y="1980"/>
                  </a:lnTo>
                  <a:lnTo>
                    <a:pt x="1365" y="1920"/>
                  </a:lnTo>
                  <a:lnTo>
                    <a:pt x="1380" y="1845"/>
                  </a:lnTo>
                  <a:lnTo>
                    <a:pt x="1395" y="1770"/>
                  </a:lnTo>
                  <a:lnTo>
                    <a:pt x="1425" y="1695"/>
                  </a:lnTo>
                  <a:lnTo>
                    <a:pt x="1440" y="1620"/>
                  </a:lnTo>
                  <a:lnTo>
                    <a:pt x="1455" y="1545"/>
                  </a:lnTo>
                  <a:lnTo>
                    <a:pt x="1470" y="1470"/>
                  </a:lnTo>
                  <a:lnTo>
                    <a:pt x="1485" y="1395"/>
                  </a:lnTo>
                  <a:lnTo>
                    <a:pt x="1500" y="1320"/>
                  </a:lnTo>
                  <a:lnTo>
                    <a:pt x="1515" y="1260"/>
                  </a:lnTo>
                  <a:lnTo>
                    <a:pt x="1530" y="1185"/>
                  </a:lnTo>
                  <a:lnTo>
                    <a:pt x="1545" y="1125"/>
                  </a:lnTo>
                  <a:lnTo>
                    <a:pt x="1560" y="1050"/>
                  </a:lnTo>
                </a:path>
              </a:pathLst>
            </a:custGeom>
            <a:noFill/>
            <a:ln w="2603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</p:grpSp>
      <p:sp>
        <p:nvSpPr>
          <p:cNvPr id="142349" name="Text Box 1037"/>
          <p:cNvSpPr txBox="1">
            <a:spLocks noChangeArrowheads="1"/>
          </p:cNvSpPr>
          <p:nvPr/>
        </p:nvSpPr>
        <p:spPr bwMode="auto">
          <a:xfrm>
            <a:off x="7223125" y="2422525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rPr>
              <a:t>C</a:t>
            </a:r>
          </a:p>
        </p:txBody>
      </p:sp>
      <p:sp>
        <p:nvSpPr>
          <p:cNvPr id="142350" name="Text Box 1038"/>
          <p:cNvSpPr txBox="1">
            <a:spLocks noChangeArrowheads="1"/>
          </p:cNvSpPr>
          <p:nvPr/>
        </p:nvSpPr>
        <p:spPr bwMode="auto">
          <a:xfrm>
            <a:off x="4975225" y="304165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rPr>
              <a:t>Q</a:t>
            </a:r>
          </a:p>
        </p:txBody>
      </p:sp>
      <p:sp>
        <p:nvSpPr>
          <p:cNvPr id="142401" name="Line 1089"/>
          <p:cNvSpPr>
            <a:spLocks noChangeShapeType="1"/>
          </p:cNvSpPr>
          <p:nvPr/>
        </p:nvSpPr>
        <p:spPr bwMode="auto">
          <a:xfrm>
            <a:off x="1358710" y="3934520"/>
            <a:ext cx="3175" cy="1238250"/>
          </a:xfrm>
          <a:prstGeom prst="line">
            <a:avLst/>
          </a:prstGeom>
          <a:noFill/>
          <a:ln w="22225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algn="ctr" eaLnBrk="0" hangingPunct="0"/>
            <a:endParaRPr lang="en-US" sz="2800">
              <a:solidFill>
                <a:srgbClr val="000000"/>
              </a:solidFill>
              <a:latin typeface="Times New Roman" charset="0"/>
              <a:ea typeface="ヒラギノ角ゴ Pro W3" charset="0"/>
              <a:cs typeface="+mn-cs"/>
            </a:endParaRPr>
          </a:p>
        </p:txBody>
      </p:sp>
      <p:sp>
        <p:nvSpPr>
          <p:cNvPr id="142402" name="Line 1090"/>
          <p:cNvSpPr>
            <a:spLocks noChangeShapeType="1"/>
          </p:cNvSpPr>
          <p:nvPr/>
        </p:nvSpPr>
        <p:spPr bwMode="auto">
          <a:xfrm flipH="1">
            <a:off x="1358710" y="4002783"/>
            <a:ext cx="95250" cy="1169987"/>
          </a:xfrm>
          <a:prstGeom prst="line">
            <a:avLst/>
          </a:prstGeom>
          <a:noFill/>
          <a:ln w="22225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algn="ctr" eaLnBrk="0" hangingPunct="0"/>
            <a:endParaRPr lang="en-US" sz="2800">
              <a:solidFill>
                <a:srgbClr val="000000"/>
              </a:solidFill>
              <a:latin typeface="Times New Roman" charset="0"/>
              <a:ea typeface="ヒラギノ角ゴ Pro W3" charset="0"/>
              <a:cs typeface="+mn-cs"/>
            </a:endParaRPr>
          </a:p>
        </p:txBody>
      </p:sp>
      <p:sp>
        <p:nvSpPr>
          <p:cNvPr id="142403" name="Line 1091"/>
          <p:cNvSpPr>
            <a:spLocks noChangeShapeType="1"/>
          </p:cNvSpPr>
          <p:nvPr/>
        </p:nvSpPr>
        <p:spPr bwMode="auto">
          <a:xfrm flipH="1">
            <a:off x="2104835" y="4232970"/>
            <a:ext cx="85725" cy="1158875"/>
          </a:xfrm>
          <a:prstGeom prst="line">
            <a:avLst/>
          </a:prstGeom>
          <a:noFill/>
          <a:ln w="22225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algn="ctr" eaLnBrk="0" hangingPunct="0"/>
            <a:endParaRPr lang="en-US" sz="2800">
              <a:solidFill>
                <a:srgbClr val="000000"/>
              </a:solidFill>
              <a:latin typeface="Times New Roman" charset="0"/>
              <a:ea typeface="ヒラギノ角ゴ Pro W3" charset="0"/>
              <a:cs typeface="+mn-cs"/>
            </a:endParaRPr>
          </a:p>
        </p:txBody>
      </p:sp>
      <p:sp>
        <p:nvSpPr>
          <p:cNvPr id="142404" name="Line 1092"/>
          <p:cNvSpPr>
            <a:spLocks noChangeShapeType="1"/>
          </p:cNvSpPr>
          <p:nvPr/>
        </p:nvSpPr>
        <p:spPr bwMode="auto">
          <a:xfrm flipH="1">
            <a:off x="2104835" y="4153595"/>
            <a:ext cx="180975" cy="1238250"/>
          </a:xfrm>
          <a:prstGeom prst="line">
            <a:avLst/>
          </a:prstGeom>
          <a:noFill/>
          <a:ln w="22225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algn="ctr" eaLnBrk="0" hangingPunct="0"/>
            <a:endParaRPr lang="en-US" sz="2800">
              <a:solidFill>
                <a:srgbClr val="000000"/>
              </a:solidFill>
              <a:latin typeface="Times New Roman" charset="0"/>
              <a:ea typeface="ヒラギノ角ゴ Pro W3" charset="0"/>
              <a:cs typeface="+mn-cs"/>
            </a:endParaRPr>
          </a:p>
        </p:txBody>
      </p:sp>
      <p:sp>
        <p:nvSpPr>
          <p:cNvPr id="142405" name="Line 1093"/>
          <p:cNvSpPr>
            <a:spLocks noChangeShapeType="1"/>
          </p:cNvSpPr>
          <p:nvPr/>
        </p:nvSpPr>
        <p:spPr bwMode="auto">
          <a:xfrm flipH="1">
            <a:off x="2190560" y="4104383"/>
            <a:ext cx="187325" cy="1196975"/>
          </a:xfrm>
          <a:prstGeom prst="line">
            <a:avLst/>
          </a:prstGeom>
          <a:noFill/>
          <a:ln w="222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algn="ctr" eaLnBrk="0" hangingPunct="0"/>
            <a:endParaRPr lang="en-US" sz="2800">
              <a:solidFill>
                <a:srgbClr val="000000"/>
              </a:solidFill>
              <a:latin typeface="Times New Roman" charset="0"/>
              <a:ea typeface="ヒラギノ角ゴ Pro W3" charset="0"/>
              <a:cs typeface="+mn-cs"/>
            </a:endParaRPr>
          </a:p>
        </p:txBody>
      </p:sp>
      <p:sp>
        <p:nvSpPr>
          <p:cNvPr id="142406" name="Line 1094"/>
          <p:cNvSpPr>
            <a:spLocks noChangeShapeType="1"/>
          </p:cNvSpPr>
          <p:nvPr/>
        </p:nvSpPr>
        <p:spPr bwMode="auto">
          <a:xfrm flipH="1">
            <a:off x="2285810" y="4104383"/>
            <a:ext cx="92075" cy="1166812"/>
          </a:xfrm>
          <a:prstGeom prst="line">
            <a:avLst/>
          </a:prstGeom>
          <a:noFill/>
          <a:ln w="222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algn="ctr" eaLnBrk="0" hangingPunct="0"/>
            <a:endParaRPr lang="en-US" sz="2800">
              <a:solidFill>
                <a:srgbClr val="000000"/>
              </a:solidFill>
              <a:latin typeface="Times New Roman" charset="0"/>
              <a:ea typeface="ヒラギノ角ゴ Pro W3" charset="0"/>
              <a:cs typeface="+mn-cs"/>
            </a:endParaRPr>
          </a:p>
        </p:txBody>
      </p:sp>
      <p:sp>
        <p:nvSpPr>
          <p:cNvPr id="142407" name="Line 1095"/>
          <p:cNvSpPr>
            <a:spLocks noChangeShapeType="1"/>
          </p:cNvSpPr>
          <p:nvPr/>
        </p:nvSpPr>
        <p:spPr bwMode="auto">
          <a:xfrm flipH="1">
            <a:off x="2565210" y="4294883"/>
            <a:ext cx="95250" cy="1266825"/>
          </a:xfrm>
          <a:prstGeom prst="line">
            <a:avLst/>
          </a:prstGeom>
          <a:noFill/>
          <a:ln w="222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algn="ctr" eaLnBrk="0" hangingPunct="0"/>
            <a:endParaRPr lang="en-US" sz="2800">
              <a:solidFill>
                <a:srgbClr val="000000"/>
              </a:solidFill>
              <a:latin typeface="Times New Roman" charset="0"/>
              <a:ea typeface="ヒラギノ角ゴ Pro W3" charset="0"/>
              <a:cs typeface="+mn-cs"/>
            </a:endParaRPr>
          </a:p>
        </p:txBody>
      </p:sp>
      <p:sp>
        <p:nvSpPr>
          <p:cNvPr id="142408" name="Line 1096"/>
          <p:cNvSpPr>
            <a:spLocks noChangeShapeType="1"/>
          </p:cNvSpPr>
          <p:nvPr/>
        </p:nvSpPr>
        <p:spPr bwMode="auto">
          <a:xfrm flipH="1">
            <a:off x="2565210" y="4421883"/>
            <a:ext cx="190500" cy="1139825"/>
          </a:xfrm>
          <a:prstGeom prst="line">
            <a:avLst/>
          </a:prstGeom>
          <a:noFill/>
          <a:ln w="222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algn="ctr" eaLnBrk="0" hangingPunct="0"/>
            <a:endParaRPr lang="en-US" sz="2800">
              <a:solidFill>
                <a:srgbClr val="000000"/>
              </a:solidFill>
              <a:latin typeface="Times New Roman" charset="0"/>
              <a:ea typeface="ヒラギノ角ゴ Pro W3" charset="0"/>
              <a:cs typeface="+mn-cs"/>
            </a:endParaRPr>
          </a:p>
        </p:txBody>
      </p:sp>
      <p:sp>
        <p:nvSpPr>
          <p:cNvPr id="142409" name="Line 1097"/>
          <p:cNvSpPr>
            <a:spLocks noChangeShapeType="1"/>
          </p:cNvSpPr>
          <p:nvPr/>
        </p:nvSpPr>
        <p:spPr bwMode="auto">
          <a:xfrm flipH="1">
            <a:off x="3397060" y="3934520"/>
            <a:ext cx="187325" cy="1233488"/>
          </a:xfrm>
          <a:prstGeom prst="line">
            <a:avLst/>
          </a:prstGeom>
          <a:noFill/>
          <a:ln w="2222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algn="ctr" eaLnBrk="0" hangingPunct="0"/>
            <a:endParaRPr lang="en-US" sz="2800">
              <a:solidFill>
                <a:srgbClr val="000000"/>
              </a:solidFill>
              <a:latin typeface="Times New Roman" charset="0"/>
              <a:ea typeface="ヒラギノ角ゴ Pro W3" charset="0"/>
              <a:cs typeface="+mn-cs"/>
            </a:endParaRPr>
          </a:p>
        </p:txBody>
      </p:sp>
      <p:sp>
        <p:nvSpPr>
          <p:cNvPr id="142410" name="Line 1098"/>
          <p:cNvSpPr>
            <a:spLocks noChangeShapeType="1"/>
          </p:cNvSpPr>
          <p:nvPr/>
        </p:nvSpPr>
        <p:spPr bwMode="auto">
          <a:xfrm flipH="1">
            <a:off x="3397060" y="3929758"/>
            <a:ext cx="280988" cy="1238250"/>
          </a:xfrm>
          <a:prstGeom prst="line">
            <a:avLst/>
          </a:prstGeom>
          <a:noFill/>
          <a:ln w="2222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algn="ctr" eaLnBrk="0" hangingPunct="0"/>
            <a:endParaRPr lang="en-US" sz="2800">
              <a:solidFill>
                <a:srgbClr val="000000"/>
              </a:solidFill>
              <a:latin typeface="Times New Roman" charset="0"/>
              <a:ea typeface="ヒラギノ角ゴ Pro W3" charset="0"/>
              <a:cs typeface="+mn-cs"/>
            </a:endParaRPr>
          </a:p>
        </p:txBody>
      </p:sp>
      <p:sp>
        <p:nvSpPr>
          <p:cNvPr id="142411" name="Line 1099"/>
          <p:cNvSpPr>
            <a:spLocks noChangeShapeType="1"/>
          </p:cNvSpPr>
          <p:nvPr/>
        </p:nvSpPr>
        <p:spPr bwMode="auto">
          <a:xfrm flipH="1">
            <a:off x="3866960" y="4421883"/>
            <a:ext cx="273050" cy="1206500"/>
          </a:xfrm>
          <a:prstGeom prst="line">
            <a:avLst/>
          </a:prstGeom>
          <a:noFill/>
          <a:ln w="22225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algn="ctr" eaLnBrk="0" hangingPunct="0"/>
            <a:endParaRPr lang="en-US" sz="2800">
              <a:solidFill>
                <a:srgbClr val="000000"/>
              </a:solidFill>
              <a:latin typeface="Times New Roman" charset="0"/>
              <a:ea typeface="ヒラギノ角ゴ Pro W3" charset="0"/>
              <a:cs typeface="+mn-cs"/>
            </a:endParaRPr>
          </a:p>
        </p:txBody>
      </p:sp>
      <p:sp>
        <p:nvSpPr>
          <p:cNvPr id="142412" name="Line 1100"/>
          <p:cNvSpPr>
            <a:spLocks noChangeShapeType="1"/>
          </p:cNvSpPr>
          <p:nvPr/>
        </p:nvSpPr>
        <p:spPr bwMode="auto">
          <a:xfrm flipH="1">
            <a:off x="3960623" y="4421883"/>
            <a:ext cx="179387" cy="1206500"/>
          </a:xfrm>
          <a:prstGeom prst="line">
            <a:avLst/>
          </a:prstGeom>
          <a:noFill/>
          <a:ln w="22225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algn="ctr" eaLnBrk="0" hangingPunct="0"/>
            <a:endParaRPr lang="en-US" sz="2800">
              <a:solidFill>
                <a:srgbClr val="000000"/>
              </a:solidFill>
              <a:latin typeface="Times New Roman" charset="0"/>
              <a:ea typeface="ヒラギノ角ゴ Pro W3" charset="0"/>
              <a:cs typeface="+mn-cs"/>
            </a:endParaRPr>
          </a:p>
        </p:txBody>
      </p:sp>
      <p:sp>
        <p:nvSpPr>
          <p:cNvPr id="142413" name="Line 1101"/>
          <p:cNvSpPr>
            <a:spLocks noChangeShapeType="1"/>
          </p:cNvSpPr>
          <p:nvPr/>
        </p:nvSpPr>
        <p:spPr bwMode="auto">
          <a:xfrm flipH="1">
            <a:off x="4046348" y="4421883"/>
            <a:ext cx="93662" cy="1139825"/>
          </a:xfrm>
          <a:prstGeom prst="line">
            <a:avLst/>
          </a:prstGeom>
          <a:noFill/>
          <a:ln w="22225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algn="ctr" eaLnBrk="0" hangingPunct="0"/>
            <a:endParaRPr lang="en-US" sz="2800">
              <a:solidFill>
                <a:srgbClr val="000000"/>
              </a:solidFill>
              <a:latin typeface="Times New Roman" charset="0"/>
              <a:ea typeface="ヒラギノ角ゴ Pro W3" charset="0"/>
              <a:cs typeface="+mn-cs"/>
            </a:endParaRPr>
          </a:p>
        </p:txBody>
      </p:sp>
      <p:sp>
        <p:nvSpPr>
          <p:cNvPr id="142414" name="Line 1102"/>
          <p:cNvSpPr>
            <a:spLocks noChangeShapeType="1"/>
          </p:cNvSpPr>
          <p:nvPr/>
        </p:nvSpPr>
        <p:spPr bwMode="auto">
          <a:xfrm>
            <a:off x="4140010" y="4421883"/>
            <a:ext cx="0" cy="1036637"/>
          </a:xfrm>
          <a:prstGeom prst="line">
            <a:avLst/>
          </a:prstGeom>
          <a:noFill/>
          <a:ln w="22225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algn="ctr" eaLnBrk="0" hangingPunct="0"/>
            <a:endParaRPr lang="en-US" sz="2800">
              <a:solidFill>
                <a:srgbClr val="000000"/>
              </a:solidFill>
              <a:latin typeface="Times New Roman" charset="0"/>
              <a:ea typeface="ヒラギノ角ゴ Pro W3" charset="0"/>
              <a:cs typeface="+mn-cs"/>
            </a:endParaRPr>
          </a:p>
        </p:txBody>
      </p:sp>
      <p:grpSp>
        <p:nvGrpSpPr>
          <p:cNvPr id="142415" name="Group 1103"/>
          <p:cNvGrpSpPr>
            <a:grpSpLocks/>
          </p:cNvGrpSpPr>
          <p:nvPr/>
        </p:nvGrpSpPr>
        <p:grpSpPr bwMode="auto">
          <a:xfrm>
            <a:off x="984060" y="3929758"/>
            <a:ext cx="3251200" cy="1905000"/>
            <a:chOff x="356" y="2766"/>
            <a:chExt cx="2048" cy="1200"/>
          </a:xfrm>
        </p:grpSpPr>
        <p:sp>
          <p:nvSpPr>
            <p:cNvPr id="142416" name="Line 1104"/>
            <p:cNvSpPr>
              <a:spLocks noChangeShapeType="1"/>
            </p:cNvSpPr>
            <p:nvPr/>
          </p:nvSpPr>
          <p:spPr bwMode="auto">
            <a:xfrm>
              <a:off x="356" y="2984"/>
              <a:ext cx="0" cy="757"/>
            </a:xfrm>
            <a:prstGeom prst="line">
              <a:avLst/>
            </a:prstGeom>
            <a:noFill/>
            <a:ln w="158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17" name="Line 1105"/>
            <p:cNvSpPr>
              <a:spLocks noChangeShapeType="1"/>
            </p:cNvSpPr>
            <p:nvPr/>
          </p:nvSpPr>
          <p:spPr bwMode="auto">
            <a:xfrm>
              <a:off x="416" y="2884"/>
              <a:ext cx="0" cy="754"/>
            </a:xfrm>
            <a:prstGeom prst="line">
              <a:avLst/>
            </a:prstGeom>
            <a:noFill/>
            <a:ln w="158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18" name="Line 1106"/>
            <p:cNvSpPr>
              <a:spLocks noChangeShapeType="1"/>
            </p:cNvSpPr>
            <p:nvPr/>
          </p:nvSpPr>
          <p:spPr bwMode="auto">
            <a:xfrm>
              <a:off x="474" y="2807"/>
              <a:ext cx="1" cy="754"/>
            </a:xfrm>
            <a:prstGeom prst="line">
              <a:avLst/>
            </a:prstGeom>
            <a:noFill/>
            <a:ln w="158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19" name="Line 1107"/>
            <p:cNvSpPr>
              <a:spLocks noChangeShapeType="1"/>
            </p:cNvSpPr>
            <p:nvPr/>
          </p:nvSpPr>
          <p:spPr bwMode="auto">
            <a:xfrm>
              <a:off x="534" y="2766"/>
              <a:ext cx="0" cy="765"/>
            </a:xfrm>
            <a:prstGeom prst="line">
              <a:avLst/>
            </a:prstGeom>
            <a:noFill/>
            <a:ln w="158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20" name="Line 1108"/>
            <p:cNvSpPr>
              <a:spLocks noChangeShapeType="1"/>
            </p:cNvSpPr>
            <p:nvPr/>
          </p:nvSpPr>
          <p:spPr bwMode="auto">
            <a:xfrm flipH="1">
              <a:off x="652" y="2881"/>
              <a:ext cx="54" cy="730"/>
            </a:xfrm>
            <a:prstGeom prst="line">
              <a:avLst/>
            </a:prstGeom>
            <a:noFill/>
            <a:ln w="158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21" name="Line 1109"/>
            <p:cNvSpPr>
              <a:spLocks noChangeShapeType="1"/>
            </p:cNvSpPr>
            <p:nvPr/>
          </p:nvSpPr>
          <p:spPr bwMode="auto">
            <a:xfrm flipH="1">
              <a:off x="706" y="2961"/>
              <a:ext cx="60" cy="737"/>
            </a:xfrm>
            <a:prstGeom prst="line">
              <a:avLst/>
            </a:prstGeom>
            <a:noFill/>
            <a:ln w="158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22" name="Line 1110"/>
            <p:cNvSpPr>
              <a:spLocks noChangeShapeType="1"/>
            </p:cNvSpPr>
            <p:nvPr/>
          </p:nvSpPr>
          <p:spPr bwMode="auto">
            <a:xfrm flipH="1">
              <a:off x="766" y="3034"/>
              <a:ext cx="58" cy="748"/>
            </a:xfrm>
            <a:prstGeom prst="line">
              <a:avLst/>
            </a:prstGeom>
            <a:noFill/>
            <a:ln w="158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23" name="Line 1111"/>
            <p:cNvSpPr>
              <a:spLocks noChangeShapeType="1"/>
            </p:cNvSpPr>
            <p:nvPr/>
          </p:nvSpPr>
          <p:spPr bwMode="auto">
            <a:xfrm flipH="1">
              <a:off x="824" y="3079"/>
              <a:ext cx="60" cy="757"/>
            </a:xfrm>
            <a:prstGeom prst="line">
              <a:avLst/>
            </a:prstGeom>
            <a:noFill/>
            <a:ln w="158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24" name="Line 1112"/>
            <p:cNvSpPr>
              <a:spLocks noChangeShapeType="1"/>
            </p:cNvSpPr>
            <p:nvPr/>
          </p:nvSpPr>
          <p:spPr bwMode="auto">
            <a:xfrm flipH="1">
              <a:off x="884" y="3091"/>
              <a:ext cx="60" cy="760"/>
            </a:xfrm>
            <a:prstGeom prst="line">
              <a:avLst/>
            </a:prstGeom>
            <a:noFill/>
            <a:ln w="158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25" name="Line 1113"/>
            <p:cNvSpPr>
              <a:spLocks noChangeShapeType="1"/>
            </p:cNvSpPr>
            <p:nvPr/>
          </p:nvSpPr>
          <p:spPr bwMode="auto">
            <a:xfrm flipH="1">
              <a:off x="944" y="3068"/>
              <a:ext cx="58" cy="753"/>
            </a:xfrm>
            <a:prstGeom prst="line">
              <a:avLst/>
            </a:prstGeom>
            <a:noFill/>
            <a:ln w="158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26" name="Line 1114"/>
            <p:cNvSpPr>
              <a:spLocks noChangeShapeType="1"/>
            </p:cNvSpPr>
            <p:nvPr/>
          </p:nvSpPr>
          <p:spPr bwMode="auto">
            <a:xfrm flipH="1">
              <a:off x="1002" y="3019"/>
              <a:ext cx="60" cy="740"/>
            </a:xfrm>
            <a:prstGeom prst="line">
              <a:avLst/>
            </a:prstGeom>
            <a:noFill/>
            <a:ln w="158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27" name="Line 1115"/>
            <p:cNvSpPr>
              <a:spLocks noChangeShapeType="1"/>
            </p:cNvSpPr>
            <p:nvPr/>
          </p:nvSpPr>
          <p:spPr bwMode="auto">
            <a:xfrm flipH="1">
              <a:off x="1234" y="2884"/>
              <a:ext cx="60" cy="750"/>
            </a:xfrm>
            <a:prstGeom prst="line">
              <a:avLst/>
            </a:prstGeom>
            <a:noFill/>
            <a:ln w="158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28" name="Line 1116"/>
            <p:cNvSpPr>
              <a:spLocks noChangeShapeType="1"/>
            </p:cNvSpPr>
            <p:nvPr/>
          </p:nvSpPr>
          <p:spPr bwMode="auto">
            <a:xfrm flipH="1">
              <a:off x="1294" y="2927"/>
              <a:ext cx="58" cy="776"/>
            </a:xfrm>
            <a:prstGeom prst="line">
              <a:avLst/>
            </a:prstGeom>
            <a:noFill/>
            <a:ln w="158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29" name="Line 1117"/>
            <p:cNvSpPr>
              <a:spLocks noChangeShapeType="1"/>
            </p:cNvSpPr>
            <p:nvPr/>
          </p:nvSpPr>
          <p:spPr bwMode="auto">
            <a:xfrm flipH="1">
              <a:off x="1412" y="3148"/>
              <a:ext cx="113" cy="734"/>
            </a:xfrm>
            <a:prstGeom prst="line">
              <a:avLst/>
            </a:prstGeom>
            <a:noFill/>
            <a:ln w="158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30" name="Line 1118"/>
            <p:cNvSpPr>
              <a:spLocks noChangeShapeType="1"/>
            </p:cNvSpPr>
            <p:nvPr/>
          </p:nvSpPr>
          <p:spPr bwMode="auto">
            <a:xfrm flipH="1">
              <a:off x="1472" y="3194"/>
              <a:ext cx="112" cy="754"/>
            </a:xfrm>
            <a:prstGeom prst="line">
              <a:avLst/>
            </a:prstGeom>
            <a:noFill/>
            <a:ln w="158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31" name="Line 1119"/>
            <p:cNvSpPr>
              <a:spLocks noChangeShapeType="1"/>
            </p:cNvSpPr>
            <p:nvPr/>
          </p:nvSpPr>
          <p:spPr bwMode="auto">
            <a:xfrm flipH="1">
              <a:off x="1525" y="3201"/>
              <a:ext cx="119" cy="765"/>
            </a:xfrm>
            <a:prstGeom prst="line">
              <a:avLst/>
            </a:prstGeom>
            <a:noFill/>
            <a:ln w="158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32" name="Line 1120"/>
            <p:cNvSpPr>
              <a:spLocks noChangeShapeType="1"/>
            </p:cNvSpPr>
            <p:nvPr/>
          </p:nvSpPr>
          <p:spPr bwMode="auto">
            <a:xfrm flipH="1">
              <a:off x="1584" y="3167"/>
              <a:ext cx="119" cy="761"/>
            </a:xfrm>
            <a:prstGeom prst="line">
              <a:avLst/>
            </a:prstGeom>
            <a:noFill/>
            <a:ln w="158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33" name="Line 1121"/>
            <p:cNvSpPr>
              <a:spLocks noChangeShapeType="1"/>
            </p:cNvSpPr>
            <p:nvPr/>
          </p:nvSpPr>
          <p:spPr bwMode="auto">
            <a:xfrm flipH="1">
              <a:off x="1644" y="3091"/>
              <a:ext cx="118" cy="760"/>
            </a:xfrm>
            <a:prstGeom prst="line">
              <a:avLst/>
            </a:prstGeom>
            <a:noFill/>
            <a:ln w="158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34" name="Line 1122"/>
            <p:cNvSpPr>
              <a:spLocks noChangeShapeType="1"/>
            </p:cNvSpPr>
            <p:nvPr/>
          </p:nvSpPr>
          <p:spPr bwMode="auto">
            <a:xfrm flipH="1">
              <a:off x="1703" y="2996"/>
              <a:ext cx="119" cy="752"/>
            </a:xfrm>
            <a:prstGeom prst="line">
              <a:avLst/>
            </a:prstGeom>
            <a:noFill/>
            <a:ln w="158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35" name="Line 1123"/>
            <p:cNvSpPr>
              <a:spLocks noChangeShapeType="1"/>
            </p:cNvSpPr>
            <p:nvPr/>
          </p:nvSpPr>
          <p:spPr bwMode="auto">
            <a:xfrm flipH="1">
              <a:off x="1762" y="2899"/>
              <a:ext cx="114" cy="747"/>
            </a:xfrm>
            <a:prstGeom prst="line">
              <a:avLst/>
            </a:prstGeom>
            <a:noFill/>
            <a:ln w="158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36" name="Line 1124"/>
            <p:cNvSpPr>
              <a:spLocks noChangeShapeType="1"/>
            </p:cNvSpPr>
            <p:nvPr/>
          </p:nvSpPr>
          <p:spPr bwMode="auto">
            <a:xfrm flipH="1">
              <a:off x="1822" y="2815"/>
              <a:ext cx="112" cy="757"/>
            </a:xfrm>
            <a:prstGeom prst="line">
              <a:avLst/>
            </a:prstGeom>
            <a:noFill/>
            <a:ln w="158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37" name="Line 1125"/>
            <p:cNvSpPr>
              <a:spLocks noChangeShapeType="1"/>
            </p:cNvSpPr>
            <p:nvPr/>
          </p:nvSpPr>
          <p:spPr bwMode="auto">
            <a:xfrm flipH="1">
              <a:off x="1934" y="2804"/>
              <a:ext cx="178" cy="765"/>
            </a:xfrm>
            <a:prstGeom prst="line">
              <a:avLst/>
            </a:prstGeom>
            <a:noFill/>
            <a:ln w="158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38" name="Line 1126"/>
            <p:cNvSpPr>
              <a:spLocks noChangeShapeType="1"/>
            </p:cNvSpPr>
            <p:nvPr/>
          </p:nvSpPr>
          <p:spPr bwMode="auto">
            <a:xfrm flipH="1">
              <a:off x="1994" y="2869"/>
              <a:ext cx="178" cy="765"/>
            </a:xfrm>
            <a:prstGeom prst="line">
              <a:avLst/>
            </a:prstGeom>
            <a:noFill/>
            <a:ln w="158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39" name="Line 1127"/>
            <p:cNvSpPr>
              <a:spLocks noChangeShapeType="1"/>
            </p:cNvSpPr>
            <p:nvPr/>
          </p:nvSpPr>
          <p:spPr bwMode="auto">
            <a:xfrm flipH="1">
              <a:off x="2053" y="2950"/>
              <a:ext cx="178" cy="763"/>
            </a:xfrm>
            <a:prstGeom prst="line">
              <a:avLst/>
            </a:prstGeom>
            <a:noFill/>
            <a:ln w="158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40" name="Line 1128"/>
            <p:cNvSpPr>
              <a:spLocks noChangeShapeType="1"/>
            </p:cNvSpPr>
            <p:nvPr/>
          </p:nvSpPr>
          <p:spPr bwMode="auto">
            <a:xfrm flipH="1">
              <a:off x="2112" y="3022"/>
              <a:ext cx="173" cy="768"/>
            </a:xfrm>
            <a:prstGeom prst="line">
              <a:avLst/>
            </a:prstGeom>
            <a:noFill/>
            <a:ln w="158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41" name="Line 1129"/>
            <p:cNvSpPr>
              <a:spLocks noChangeShapeType="1"/>
            </p:cNvSpPr>
            <p:nvPr/>
          </p:nvSpPr>
          <p:spPr bwMode="auto">
            <a:xfrm>
              <a:off x="2404" y="3091"/>
              <a:ext cx="0" cy="562"/>
            </a:xfrm>
            <a:prstGeom prst="line">
              <a:avLst/>
            </a:prstGeom>
            <a:noFill/>
            <a:ln w="1587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</p:grpSp>
      <p:sp>
        <p:nvSpPr>
          <p:cNvPr id="142442" name="Freeform 1130"/>
          <p:cNvSpPr>
            <a:spLocks/>
          </p:cNvSpPr>
          <p:nvPr/>
        </p:nvSpPr>
        <p:spPr bwMode="auto">
          <a:xfrm>
            <a:off x="984060" y="5144195"/>
            <a:ext cx="3251200" cy="690563"/>
          </a:xfrm>
          <a:custGeom>
            <a:avLst/>
            <a:gdLst>
              <a:gd name="T0" fmla="*/ 0 w 4459"/>
              <a:gd name="T1" fmla="*/ 458 h 948"/>
              <a:gd name="T2" fmla="*/ 129 w 4459"/>
              <a:gd name="T3" fmla="*/ 233 h 948"/>
              <a:gd name="T4" fmla="*/ 258 w 4459"/>
              <a:gd name="T5" fmla="*/ 67 h 948"/>
              <a:gd name="T6" fmla="*/ 387 w 4459"/>
              <a:gd name="T7" fmla="*/ 0 h 948"/>
              <a:gd name="T8" fmla="*/ 516 w 4459"/>
              <a:gd name="T9" fmla="*/ 42 h 948"/>
              <a:gd name="T10" fmla="*/ 645 w 4459"/>
              <a:gd name="T11" fmla="*/ 175 h 948"/>
              <a:gd name="T12" fmla="*/ 763 w 4459"/>
              <a:gd name="T13" fmla="*/ 366 h 948"/>
              <a:gd name="T14" fmla="*/ 892 w 4459"/>
              <a:gd name="T15" fmla="*/ 549 h 948"/>
              <a:gd name="T16" fmla="*/ 1021 w 4459"/>
              <a:gd name="T17" fmla="*/ 666 h 948"/>
              <a:gd name="T18" fmla="*/ 1150 w 4459"/>
              <a:gd name="T19" fmla="*/ 699 h 948"/>
              <a:gd name="T20" fmla="*/ 1279 w 4459"/>
              <a:gd name="T21" fmla="*/ 632 h 948"/>
              <a:gd name="T22" fmla="*/ 1408 w 4459"/>
              <a:gd name="T23" fmla="*/ 499 h 948"/>
              <a:gd name="T24" fmla="*/ 1537 w 4459"/>
              <a:gd name="T25" fmla="*/ 341 h 948"/>
              <a:gd name="T26" fmla="*/ 1654 w 4459"/>
              <a:gd name="T27" fmla="*/ 217 h 948"/>
              <a:gd name="T28" fmla="*/ 1784 w 4459"/>
              <a:gd name="T29" fmla="*/ 175 h 948"/>
              <a:gd name="T30" fmla="*/ 1913 w 4459"/>
              <a:gd name="T31" fmla="*/ 225 h 948"/>
              <a:gd name="T32" fmla="*/ 2042 w 4459"/>
              <a:gd name="T33" fmla="*/ 375 h 948"/>
              <a:gd name="T34" fmla="*/ 2171 w 4459"/>
              <a:gd name="T35" fmla="*/ 574 h 948"/>
              <a:gd name="T36" fmla="*/ 2300 w 4459"/>
              <a:gd name="T37" fmla="*/ 765 h 948"/>
              <a:gd name="T38" fmla="*/ 2429 w 4459"/>
              <a:gd name="T39" fmla="*/ 907 h 948"/>
              <a:gd name="T40" fmla="*/ 2546 w 4459"/>
              <a:gd name="T41" fmla="*/ 948 h 948"/>
              <a:gd name="T42" fmla="*/ 2675 w 4459"/>
              <a:gd name="T43" fmla="*/ 865 h 948"/>
              <a:gd name="T44" fmla="*/ 2804 w 4459"/>
              <a:gd name="T45" fmla="*/ 699 h 948"/>
              <a:gd name="T46" fmla="*/ 2933 w 4459"/>
              <a:gd name="T47" fmla="*/ 474 h 948"/>
              <a:gd name="T48" fmla="*/ 3063 w 4459"/>
              <a:gd name="T49" fmla="*/ 250 h 948"/>
              <a:gd name="T50" fmla="*/ 3192 w 4459"/>
              <a:gd name="T51" fmla="*/ 92 h 948"/>
              <a:gd name="T52" fmla="*/ 3309 w 4459"/>
              <a:gd name="T53" fmla="*/ 34 h 948"/>
              <a:gd name="T54" fmla="*/ 3438 w 4459"/>
              <a:gd name="T55" fmla="*/ 83 h 948"/>
              <a:gd name="T56" fmla="*/ 3567 w 4459"/>
              <a:gd name="T57" fmla="*/ 225 h 948"/>
              <a:gd name="T58" fmla="*/ 3696 w 4459"/>
              <a:gd name="T59" fmla="*/ 399 h 948"/>
              <a:gd name="T60" fmla="*/ 3825 w 4459"/>
              <a:gd name="T61" fmla="*/ 566 h 948"/>
              <a:gd name="T62" fmla="*/ 3954 w 4459"/>
              <a:gd name="T63" fmla="*/ 666 h 948"/>
              <a:gd name="T64" fmla="*/ 4083 w 4459"/>
              <a:gd name="T65" fmla="*/ 666 h 948"/>
              <a:gd name="T66" fmla="*/ 4201 w 4459"/>
              <a:gd name="T67" fmla="*/ 574 h 948"/>
              <a:gd name="T68" fmla="*/ 4330 w 4459"/>
              <a:gd name="T69" fmla="*/ 433 h 948"/>
              <a:gd name="T70" fmla="*/ 4459 w 4459"/>
              <a:gd name="T71" fmla="*/ 266 h 9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459" h="948">
                <a:moveTo>
                  <a:pt x="0" y="458"/>
                </a:moveTo>
                <a:lnTo>
                  <a:pt x="129" y="233"/>
                </a:lnTo>
                <a:lnTo>
                  <a:pt x="258" y="67"/>
                </a:lnTo>
                <a:lnTo>
                  <a:pt x="387" y="0"/>
                </a:lnTo>
                <a:lnTo>
                  <a:pt x="516" y="42"/>
                </a:lnTo>
                <a:lnTo>
                  <a:pt x="645" y="175"/>
                </a:lnTo>
                <a:lnTo>
                  <a:pt x="763" y="366"/>
                </a:lnTo>
                <a:lnTo>
                  <a:pt x="892" y="549"/>
                </a:lnTo>
                <a:lnTo>
                  <a:pt x="1021" y="666"/>
                </a:lnTo>
                <a:lnTo>
                  <a:pt x="1150" y="699"/>
                </a:lnTo>
                <a:lnTo>
                  <a:pt x="1279" y="632"/>
                </a:lnTo>
                <a:lnTo>
                  <a:pt x="1408" y="499"/>
                </a:lnTo>
                <a:lnTo>
                  <a:pt x="1537" y="341"/>
                </a:lnTo>
                <a:lnTo>
                  <a:pt x="1654" y="217"/>
                </a:lnTo>
                <a:lnTo>
                  <a:pt x="1784" y="175"/>
                </a:lnTo>
                <a:lnTo>
                  <a:pt x="1913" y="225"/>
                </a:lnTo>
                <a:lnTo>
                  <a:pt x="2042" y="375"/>
                </a:lnTo>
                <a:lnTo>
                  <a:pt x="2171" y="574"/>
                </a:lnTo>
                <a:lnTo>
                  <a:pt x="2300" y="765"/>
                </a:lnTo>
                <a:lnTo>
                  <a:pt x="2429" y="907"/>
                </a:lnTo>
                <a:lnTo>
                  <a:pt x="2546" y="948"/>
                </a:lnTo>
                <a:lnTo>
                  <a:pt x="2675" y="865"/>
                </a:lnTo>
                <a:lnTo>
                  <a:pt x="2804" y="699"/>
                </a:lnTo>
                <a:lnTo>
                  <a:pt x="2933" y="474"/>
                </a:lnTo>
                <a:lnTo>
                  <a:pt x="3063" y="250"/>
                </a:lnTo>
                <a:lnTo>
                  <a:pt x="3192" y="92"/>
                </a:lnTo>
                <a:lnTo>
                  <a:pt x="3309" y="34"/>
                </a:lnTo>
                <a:lnTo>
                  <a:pt x="3438" y="83"/>
                </a:lnTo>
                <a:lnTo>
                  <a:pt x="3567" y="225"/>
                </a:lnTo>
                <a:lnTo>
                  <a:pt x="3696" y="399"/>
                </a:lnTo>
                <a:lnTo>
                  <a:pt x="3825" y="566"/>
                </a:lnTo>
                <a:lnTo>
                  <a:pt x="3954" y="666"/>
                </a:lnTo>
                <a:lnTo>
                  <a:pt x="4083" y="666"/>
                </a:lnTo>
                <a:lnTo>
                  <a:pt x="4201" y="574"/>
                </a:lnTo>
                <a:lnTo>
                  <a:pt x="4330" y="433"/>
                </a:lnTo>
                <a:lnTo>
                  <a:pt x="4459" y="266"/>
                </a:lnTo>
              </a:path>
            </a:pathLst>
          </a:custGeom>
          <a:noFill/>
          <a:ln w="317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sz="2800">
              <a:solidFill>
                <a:srgbClr val="000000"/>
              </a:solidFill>
              <a:latin typeface="Times New Roman" charset="0"/>
              <a:ea typeface="ヒラギノ角ゴ Pro W3" charset="0"/>
              <a:cs typeface="+mn-cs"/>
            </a:endParaRPr>
          </a:p>
        </p:txBody>
      </p:sp>
      <p:sp>
        <p:nvSpPr>
          <p:cNvPr id="142443" name="Freeform 1131"/>
          <p:cNvSpPr>
            <a:spLocks/>
          </p:cNvSpPr>
          <p:nvPr/>
        </p:nvSpPr>
        <p:spPr bwMode="auto">
          <a:xfrm>
            <a:off x="984060" y="3929758"/>
            <a:ext cx="3251200" cy="690562"/>
          </a:xfrm>
          <a:custGeom>
            <a:avLst/>
            <a:gdLst>
              <a:gd name="T0" fmla="*/ 0 w 4459"/>
              <a:gd name="T1" fmla="*/ 474 h 948"/>
              <a:gd name="T2" fmla="*/ 129 w 4459"/>
              <a:gd name="T3" fmla="*/ 258 h 948"/>
              <a:gd name="T4" fmla="*/ 258 w 4459"/>
              <a:gd name="T5" fmla="*/ 91 h 948"/>
              <a:gd name="T6" fmla="*/ 387 w 4459"/>
              <a:gd name="T7" fmla="*/ 0 h 948"/>
              <a:gd name="T8" fmla="*/ 516 w 4459"/>
              <a:gd name="T9" fmla="*/ 8 h 948"/>
              <a:gd name="T10" fmla="*/ 645 w 4459"/>
              <a:gd name="T11" fmla="*/ 100 h 948"/>
              <a:gd name="T12" fmla="*/ 763 w 4459"/>
              <a:gd name="T13" fmla="*/ 250 h 948"/>
              <a:gd name="T14" fmla="*/ 892 w 4459"/>
              <a:gd name="T15" fmla="*/ 424 h 948"/>
              <a:gd name="T16" fmla="*/ 1021 w 4459"/>
              <a:gd name="T17" fmla="*/ 582 h 948"/>
              <a:gd name="T18" fmla="*/ 1150 w 4459"/>
              <a:gd name="T19" fmla="*/ 682 h 948"/>
              <a:gd name="T20" fmla="*/ 1279 w 4459"/>
              <a:gd name="T21" fmla="*/ 707 h 948"/>
              <a:gd name="T22" fmla="*/ 1408 w 4459"/>
              <a:gd name="T23" fmla="*/ 657 h 948"/>
              <a:gd name="T24" fmla="*/ 1537 w 4459"/>
              <a:gd name="T25" fmla="*/ 549 h 948"/>
              <a:gd name="T26" fmla="*/ 1654 w 4459"/>
              <a:gd name="T27" fmla="*/ 416 h 948"/>
              <a:gd name="T28" fmla="*/ 1784 w 4459"/>
              <a:gd name="T29" fmla="*/ 308 h 948"/>
              <a:gd name="T30" fmla="*/ 1913 w 4459"/>
              <a:gd name="T31" fmla="*/ 241 h 948"/>
              <a:gd name="T32" fmla="*/ 2042 w 4459"/>
              <a:gd name="T33" fmla="*/ 258 h 948"/>
              <a:gd name="T34" fmla="*/ 2171 w 4459"/>
              <a:gd name="T35" fmla="*/ 349 h 948"/>
              <a:gd name="T36" fmla="*/ 2300 w 4459"/>
              <a:gd name="T37" fmla="*/ 499 h 948"/>
              <a:gd name="T38" fmla="*/ 2429 w 4459"/>
              <a:gd name="T39" fmla="*/ 674 h 948"/>
              <a:gd name="T40" fmla="*/ 2546 w 4459"/>
              <a:gd name="T41" fmla="*/ 832 h 948"/>
              <a:gd name="T42" fmla="*/ 2675 w 4459"/>
              <a:gd name="T43" fmla="*/ 931 h 948"/>
              <a:gd name="T44" fmla="*/ 2804 w 4459"/>
              <a:gd name="T45" fmla="*/ 948 h 948"/>
              <a:gd name="T46" fmla="*/ 2933 w 4459"/>
              <a:gd name="T47" fmla="*/ 873 h 948"/>
              <a:gd name="T48" fmla="*/ 3063 w 4459"/>
              <a:gd name="T49" fmla="*/ 707 h 948"/>
              <a:gd name="T50" fmla="*/ 3192 w 4459"/>
              <a:gd name="T51" fmla="*/ 499 h 948"/>
              <a:gd name="T52" fmla="*/ 3309 w 4459"/>
              <a:gd name="T53" fmla="*/ 291 h 948"/>
              <a:gd name="T54" fmla="*/ 3438 w 4459"/>
              <a:gd name="T55" fmla="*/ 108 h 948"/>
              <a:gd name="T56" fmla="*/ 3567 w 4459"/>
              <a:gd name="T57" fmla="*/ 8 h 948"/>
              <a:gd name="T58" fmla="*/ 3696 w 4459"/>
              <a:gd name="T59" fmla="*/ 0 h 948"/>
              <a:gd name="T60" fmla="*/ 3825 w 4459"/>
              <a:gd name="T61" fmla="*/ 83 h 948"/>
              <a:gd name="T62" fmla="*/ 3954 w 4459"/>
              <a:gd name="T63" fmla="*/ 225 h 948"/>
              <a:gd name="T64" fmla="*/ 4083 w 4459"/>
              <a:gd name="T65" fmla="*/ 399 h 948"/>
              <a:gd name="T66" fmla="*/ 4201 w 4459"/>
              <a:gd name="T67" fmla="*/ 557 h 948"/>
              <a:gd name="T68" fmla="*/ 4330 w 4459"/>
              <a:gd name="T69" fmla="*/ 674 h 948"/>
              <a:gd name="T70" fmla="*/ 4459 w 4459"/>
              <a:gd name="T71" fmla="*/ 707 h 9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459" h="948">
                <a:moveTo>
                  <a:pt x="0" y="474"/>
                </a:moveTo>
                <a:lnTo>
                  <a:pt x="129" y="258"/>
                </a:lnTo>
                <a:lnTo>
                  <a:pt x="258" y="91"/>
                </a:lnTo>
                <a:lnTo>
                  <a:pt x="387" y="0"/>
                </a:lnTo>
                <a:lnTo>
                  <a:pt x="516" y="8"/>
                </a:lnTo>
                <a:lnTo>
                  <a:pt x="645" y="100"/>
                </a:lnTo>
                <a:lnTo>
                  <a:pt x="763" y="250"/>
                </a:lnTo>
                <a:lnTo>
                  <a:pt x="892" y="424"/>
                </a:lnTo>
                <a:lnTo>
                  <a:pt x="1021" y="582"/>
                </a:lnTo>
                <a:lnTo>
                  <a:pt x="1150" y="682"/>
                </a:lnTo>
                <a:lnTo>
                  <a:pt x="1279" y="707"/>
                </a:lnTo>
                <a:lnTo>
                  <a:pt x="1408" y="657"/>
                </a:lnTo>
                <a:lnTo>
                  <a:pt x="1537" y="549"/>
                </a:lnTo>
                <a:lnTo>
                  <a:pt x="1654" y="416"/>
                </a:lnTo>
                <a:lnTo>
                  <a:pt x="1784" y="308"/>
                </a:lnTo>
                <a:lnTo>
                  <a:pt x="1913" y="241"/>
                </a:lnTo>
                <a:lnTo>
                  <a:pt x="2042" y="258"/>
                </a:lnTo>
                <a:lnTo>
                  <a:pt x="2171" y="349"/>
                </a:lnTo>
                <a:lnTo>
                  <a:pt x="2300" y="499"/>
                </a:lnTo>
                <a:lnTo>
                  <a:pt x="2429" y="674"/>
                </a:lnTo>
                <a:lnTo>
                  <a:pt x="2546" y="832"/>
                </a:lnTo>
                <a:lnTo>
                  <a:pt x="2675" y="931"/>
                </a:lnTo>
                <a:lnTo>
                  <a:pt x="2804" y="948"/>
                </a:lnTo>
                <a:lnTo>
                  <a:pt x="2933" y="873"/>
                </a:lnTo>
                <a:lnTo>
                  <a:pt x="3063" y="707"/>
                </a:lnTo>
                <a:lnTo>
                  <a:pt x="3192" y="499"/>
                </a:lnTo>
                <a:lnTo>
                  <a:pt x="3309" y="291"/>
                </a:lnTo>
                <a:lnTo>
                  <a:pt x="3438" y="108"/>
                </a:lnTo>
                <a:lnTo>
                  <a:pt x="3567" y="8"/>
                </a:lnTo>
                <a:lnTo>
                  <a:pt x="3696" y="0"/>
                </a:lnTo>
                <a:lnTo>
                  <a:pt x="3825" y="83"/>
                </a:lnTo>
                <a:lnTo>
                  <a:pt x="3954" y="225"/>
                </a:lnTo>
                <a:lnTo>
                  <a:pt x="4083" y="399"/>
                </a:lnTo>
                <a:lnTo>
                  <a:pt x="4201" y="557"/>
                </a:lnTo>
                <a:lnTo>
                  <a:pt x="4330" y="674"/>
                </a:lnTo>
                <a:lnTo>
                  <a:pt x="4459" y="707"/>
                </a:lnTo>
              </a:path>
            </a:pathLst>
          </a:custGeom>
          <a:noFill/>
          <a:ln w="317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sz="2800">
              <a:solidFill>
                <a:srgbClr val="000000"/>
              </a:solidFill>
              <a:latin typeface="Times New Roman" charset="0"/>
              <a:ea typeface="ヒラギノ角ゴ Pro W3" charset="0"/>
              <a:cs typeface="+mn-cs"/>
            </a:endParaRPr>
          </a:p>
        </p:txBody>
      </p:sp>
      <p:grpSp>
        <p:nvGrpSpPr>
          <p:cNvPr id="142444" name="Group 1132"/>
          <p:cNvGrpSpPr>
            <a:grpSpLocks/>
          </p:cNvGrpSpPr>
          <p:nvPr/>
        </p:nvGrpSpPr>
        <p:grpSpPr bwMode="auto">
          <a:xfrm>
            <a:off x="5749925" y="3343275"/>
            <a:ext cx="2925763" cy="2925763"/>
            <a:chOff x="402" y="154"/>
            <a:chExt cx="1843" cy="1843"/>
          </a:xfrm>
        </p:grpSpPr>
        <p:sp>
          <p:nvSpPr>
            <p:cNvPr id="142445" name="Rectangle 1133"/>
            <p:cNvSpPr>
              <a:spLocks noChangeArrowheads="1"/>
            </p:cNvSpPr>
            <p:nvPr/>
          </p:nvSpPr>
          <p:spPr bwMode="auto">
            <a:xfrm>
              <a:off x="1957" y="212"/>
              <a:ext cx="57" cy="5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7961" dir="2700000" algn="ctr" rotWithShape="0">
                      <a:srgbClr val="00FFFF">
                        <a:gamma/>
                        <a:shade val="60000"/>
                        <a:invGamma/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46" name="Rectangle 1134"/>
            <p:cNvSpPr>
              <a:spLocks noChangeArrowheads="1"/>
            </p:cNvSpPr>
            <p:nvPr/>
          </p:nvSpPr>
          <p:spPr bwMode="auto">
            <a:xfrm>
              <a:off x="2014" y="212"/>
              <a:ext cx="58" cy="5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7961" dir="2700000" algn="ctr" rotWithShape="0">
                      <a:srgbClr val="00FFFF">
                        <a:gamma/>
                        <a:shade val="60000"/>
                        <a:invGamma/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47" name="Rectangle 1135"/>
            <p:cNvSpPr>
              <a:spLocks noChangeArrowheads="1"/>
            </p:cNvSpPr>
            <p:nvPr/>
          </p:nvSpPr>
          <p:spPr bwMode="auto">
            <a:xfrm>
              <a:off x="2187" y="154"/>
              <a:ext cx="58" cy="58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7961" dir="2700000" algn="ctr" rotWithShape="0">
                      <a:srgbClr val="808080">
                        <a:gamma/>
                        <a:shade val="60000"/>
                        <a:invGamma/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48" name="Rectangle 1136"/>
            <p:cNvSpPr>
              <a:spLocks noChangeArrowheads="1"/>
            </p:cNvSpPr>
            <p:nvPr/>
          </p:nvSpPr>
          <p:spPr bwMode="auto">
            <a:xfrm>
              <a:off x="2072" y="212"/>
              <a:ext cx="58" cy="5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7961" dir="2700000" algn="ctr" rotWithShape="0">
                      <a:srgbClr val="00FFFF">
                        <a:gamma/>
                        <a:shade val="60000"/>
                        <a:invGamma/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49" name="Rectangle 1137"/>
            <p:cNvSpPr>
              <a:spLocks noChangeArrowheads="1"/>
            </p:cNvSpPr>
            <p:nvPr/>
          </p:nvSpPr>
          <p:spPr bwMode="auto">
            <a:xfrm>
              <a:off x="2130" y="212"/>
              <a:ext cx="57" cy="5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7961" dir="2700000" algn="ctr" rotWithShape="0">
                      <a:srgbClr val="00FFFF">
                        <a:gamma/>
                        <a:shade val="60000"/>
                        <a:invGamma/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50" name="Rectangle 1138"/>
            <p:cNvSpPr>
              <a:spLocks noChangeArrowheads="1"/>
            </p:cNvSpPr>
            <p:nvPr/>
          </p:nvSpPr>
          <p:spPr bwMode="auto">
            <a:xfrm>
              <a:off x="1669" y="557"/>
              <a:ext cx="58" cy="58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7961" dir="2700000" algn="ctr" rotWithShape="0">
                      <a:srgbClr val="FF9900">
                        <a:gamma/>
                        <a:shade val="60000"/>
                        <a:invGamma/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51" name="Rectangle 1139"/>
            <p:cNvSpPr>
              <a:spLocks noChangeArrowheads="1"/>
            </p:cNvSpPr>
            <p:nvPr/>
          </p:nvSpPr>
          <p:spPr bwMode="auto">
            <a:xfrm>
              <a:off x="1381" y="903"/>
              <a:ext cx="58" cy="57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7961" dir="2700000" algn="ctr" rotWithShape="0">
                      <a:srgbClr val="800080">
                        <a:gamma/>
                        <a:shade val="60000"/>
                        <a:invGamma/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52" name="Rectangle 1140"/>
            <p:cNvSpPr>
              <a:spLocks noChangeArrowheads="1"/>
            </p:cNvSpPr>
            <p:nvPr/>
          </p:nvSpPr>
          <p:spPr bwMode="auto">
            <a:xfrm>
              <a:off x="1323" y="960"/>
              <a:ext cx="58" cy="58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7961" dir="2700000" algn="ctr" rotWithShape="0">
                      <a:srgbClr val="808080">
                        <a:gamma/>
                        <a:shade val="60000"/>
                        <a:invGamma/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53" name="Rectangle 1141"/>
            <p:cNvSpPr>
              <a:spLocks noChangeArrowheads="1"/>
            </p:cNvSpPr>
            <p:nvPr/>
          </p:nvSpPr>
          <p:spPr bwMode="auto">
            <a:xfrm>
              <a:off x="1266" y="1018"/>
              <a:ext cx="57" cy="5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7961" dir="2700000" algn="ctr" rotWithShape="0">
                      <a:srgbClr val="808080">
                        <a:gamma/>
                        <a:shade val="60000"/>
                        <a:invGamma/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54" name="Rectangle 1142"/>
            <p:cNvSpPr>
              <a:spLocks noChangeArrowheads="1"/>
            </p:cNvSpPr>
            <p:nvPr/>
          </p:nvSpPr>
          <p:spPr bwMode="auto">
            <a:xfrm>
              <a:off x="1208" y="1075"/>
              <a:ext cx="58" cy="58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7961" dir="2700000" algn="ctr" rotWithShape="0">
                      <a:srgbClr val="008000">
                        <a:gamma/>
                        <a:shade val="60000"/>
                        <a:invGamma/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55" name="Rectangle 1143"/>
            <p:cNvSpPr>
              <a:spLocks noChangeArrowheads="1"/>
            </p:cNvSpPr>
            <p:nvPr/>
          </p:nvSpPr>
          <p:spPr bwMode="auto">
            <a:xfrm>
              <a:off x="1899" y="269"/>
              <a:ext cx="58" cy="58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7961" dir="2700000" algn="ctr" rotWithShape="0">
                      <a:srgbClr val="808080">
                        <a:gamma/>
                        <a:shade val="60000"/>
                        <a:invGamma/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56" name="Rectangle 1144"/>
            <p:cNvSpPr>
              <a:spLocks noChangeArrowheads="1"/>
            </p:cNvSpPr>
            <p:nvPr/>
          </p:nvSpPr>
          <p:spPr bwMode="auto">
            <a:xfrm>
              <a:off x="1842" y="327"/>
              <a:ext cx="57" cy="5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7961" dir="2700000" algn="ctr" rotWithShape="0">
                      <a:srgbClr val="808080">
                        <a:gamma/>
                        <a:shade val="60000"/>
                        <a:invGamma/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57" name="Rectangle 1145"/>
            <p:cNvSpPr>
              <a:spLocks noChangeArrowheads="1"/>
            </p:cNvSpPr>
            <p:nvPr/>
          </p:nvSpPr>
          <p:spPr bwMode="auto">
            <a:xfrm>
              <a:off x="1784" y="384"/>
              <a:ext cx="58" cy="58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7961" dir="2700000" algn="ctr" rotWithShape="0">
                      <a:srgbClr val="808080">
                        <a:gamma/>
                        <a:shade val="60000"/>
                        <a:invGamma/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58" name="Rectangle 1146"/>
            <p:cNvSpPr>
              <a:spLocks noChangeArrowheads="1"/>
            </p:cNvSpPr>
            <p:nvPr/>
          </p:nvSpPr>
          <p:spPr bwMode="auto">
            <a:xfrm>
              <a:off x="1727" y="442"/>
              <a:ext cx="57" cy="58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7961" dir="2700000" algn="ctr" rotWithShape="0">
                      <a:srgbClr val="808080">
                        <a:gamma/>
                        <a:shade val="60000"/>
                        <a:invGamma/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59" name="Rectangle 1147"/>
            <p:cNvSpPr>
              <a:spLocks noChangeArrowheads="1"/>
            </p:cNvSpPr>
            <p:nvPr/>
          </p:nvSpPr>
          <p:spPr bwMode="auto">
            <a:xfrm>
              <a:off x="1669" y="500"/>
              <a:ext cx="58" cy="57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7961" dir="2700000" algn="ctr" rotWithShape="0">
                      <a:srgbClr val="FF9900">
                        <a:gamma/>
                        <a:shade val="60000"/>
                        <a:invGamma/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60" name="Rectangle 1148"/>
            <p:cNvSpPr>
              <a:spLocks noChangeArrowheads="1"/>
            </p:cNvSpPr>
            <p:nvPr/>
          </p:nvSpPr>
          <p:spPr bwMode="auto">
            <a:xfrm>
              <a:off x="1611" y="615"/>
              <a:ext cx="58" cy="5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7961" dir="2700000" algn="ctr" rotWithShape="0">
                      <a:srgbClr val="808080">
                        <a:gamma/>
                        <a:shade val="60000"/>
                        <a:invGamma/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61" name="Rectangle 1149"/>
            <p:cNvSpPr>
              <a:spLocks noChangeArrowheads="1"/>
            </p:cNvSpPr>
            <p:nvPr/>
          </p:nvSpPr>
          <p:spPr bwMode="auto">
            <a:xfrm>
              <a:off x="1554" y="672"/>
              <a:ext cx="57" cy="58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7961" dir="2700000" algn="ctr" rotWithShape="0">
                      <a:srgbClr val="808080">
                        <a:gamma/>
                        <a:shade val="60000"/>
                        <a:invGamma/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62" name="Rectangle 1150"/>
            <p:cNvSpPr>
              <a:spLocks noChangeArrowheads="1"/>
            </p:cNvSpPr>
            <p:nvPr/>
          </p:nvSpPr>
          <p:spPr bwMode="auto">
            <a:xfrm>
              <a:off x="1496" y="730"/>
              <a:ext cx="58" cy="58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7961" dir="2700000" algn="ctr" rotWithShape="0">
                      <a:srgbClr val="808080">
                        <a:gamma/>
                        <a:shade val="60000"/>
                        <a:invGamma/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63" name="Rectangle 1151"/>
            <p:cNvSpPr>
              <a:spLocks noChangeArrowheads="1"/>
            </p:cNvSpPr>
            <p:nvPr/>
          </p:nvSpPr>
          <p:spPr bwMode="auto">
            <a:xfrm>
              <a:off x="1439" y="788"/>
              <a:ext cx="57" cy="5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7961" dir="2700000" algn="ctr" rotWithShape="0">
                      <a:srgbClr val="808080">
                        <a:gamma/>
                        <a:shade val="60000"/>
                        <a:invGamma/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64" name="Rectangle 1152"/>
            <p:cNvSpPr>
              <a:spLocks noChangeArrowheads="1"/>
            </p:cNvSpPr>
            <p:nvPr/>
          </p:nvSpPr>
          <p:spPr bwMode="auto">
            <a:xfrm>
              <a:off x="1381" y="845"/>
              <a:ext cx="58" cy="5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7961" dir="2700000" algn="ctr" rotWithShape="0">
                      <a:srgbClr val="800080">
                        <a:gamma/>
                        <a:shade val="60000"/>
                        <a:invGamma/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65" name="Rectangle 1153"/>
            <p:cNvSpPr>
              <a:spLocks noChangeArrowheads="1"/>
            </p:cNvSpPr>
            <p:nvPr/>
          </p:nvSpPr>
          <p:spPr bwMode="auto">
            <a:xfrm>
              <a:off x="1151" y="1075"/>
              <a:ext cx="57" cy="58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7961" dir="2700000" algn="ctr" rotWithShape="0">
                      <a:srgbClr val="008000">
                        <a:gamma/>
                        <a:shade val="60000"/>
                        <a:invGamma/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66" name="Rectangle 1154"/>
            <p:cNvSpPr>
              <a:spLocks noChangeArrowheads="1"/>
            </p:cNvSpPr>
            <p:nvPr/>
          </p:nvSpPr>
          <p:spPr bwMode="auto">
            <a:xfrm>
              <a:off x="1093" y="1133"/>
              <a:ext cx="58" cy="58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7961" dir="2700000" algn="ctr" rotWithShape="0">
                      <a:srgbClr val="993300">
                        <a:gamma/>
                        <a:shade val="60000"/>
                        <a:invGamma/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67" name="Rectangle 1155"/>
            <p:cNvSpPr>
              <a:spLocks noChangeArrowheads="1"/>
            </p:cNvSpPr>
            <p:nvPr/>
          </p:nvSpPr>
          <p:spPr bwMode="auto">
            <a:xfrm>
              <a:off x="1093" y="1191"/>
              <a:ext cx="58" cy="57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7961" dir="2700000" algn="ctr" rotWithShape="0">
                      <a:srgbClr val="993300">
                        <a:gamma/>
                        <a:shade val="60000"/>
                        <a:invGamma/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68" name="Rectangle 1156"/>
            <p:cNvSpPr>
              <a:spLocks noChangeArrowheads="1"/>
            </p:cNvSpPr>
            <p:nvPr/>
          </p:nvSpPr>
          <p:spPr bwMode="auto">
            <a:xfrm>
              <a:off x="1036" y="1248"/>
              <a:ext cx="57" cy="58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7961" dir="2700000" algn="ctr" rotWithShape="0">
                      <a:srgbClr val="808080">
                        <a:gamma/>
                        <a:shade val="60000"/>
                        <a:invGamma/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69" name="Rectangle 1157"/>
            <p:cNvSpPr>
              <a:spLocks noChangeArrowheads="1"/>
            </p:cNvSpPr>
            <p:nvPr/>
          </p:nvSpPr>
          <p:spPr bwMode="auto">
            <a:xfrm>
              <a:off x="978" y="1306"/>
              <a:ext cx="58" cy="5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7961" dir="2700000" algn="ctr" rotWithShape="0">
                      <a:srgbClr val="808080">
                        <a:gamma/>
                        <a:shade val="60000"/>
                        <a:invGamma/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70" name="Rectangle 1158"/>
            <p:cNvSpPr>
              <a:spLocks noChangeArrowheads="1"/>
            </p:cNvSpPr>
            <p:nvPr/>
          </p:nvSpPr>
          <p:spPr bwMode="auto">
            <a:xfrm>
              <a:off x="920" y="1363"/>
              <a:ext cx="58" cy="58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7961" dir="2700000" algn="ctr" rotWithShape="0">
                      <a:srgbClr val="808080">
                        <a:gamma/>
                        <a:shade val="60000"/>
                        <a:invGamma/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71" name="Rectangle 1159"/>
            <p:cNvSpPr>
              <a:spLocks noChangeArrowheads="1"/>
            </p:cNvSpPr>
            <p:nvPr/>
          </p:nvSpPr>
          <p:spPr bwMode="auto">
            <a:xfrm>
              <a:off x="863" y="1421"/>
              <a:ext cx="57" cy="58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7961" dir="2700000" algn="ctr" rotWithShape="0">
                      <a:srgbClr val="808080">
                        <a:gamma/>
                        <a:shade val="60000"/>
                        <a:invGamma/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72" name="Rectangle 1160"/>
            <p:cNvSpPr>
              <a:spLocks noChangeArrowheads="1"/>
            </p:cNvSpPr>
            <p:nvPr/>
          </p:nvSpPr>
          <p:spPr bwMode="auto">
            <a:xfrm>
              <a:off x="805" y="1479"/>
              <a:ext cx="58" cy="5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7961" dir="2700000" algn="ctr" rotWithShape="0">
                      <a:srgbClr val="808080">
                        <a:gamma/>
                        <a:shade val="60000"/>
                        <a:invGamma/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73" name="Rectangle 1161"/>
            <p:cNvSpPr>
              <a:spLocks noChangeArrowheads="1"/>
            </p:cNvSpPr>
            <p:nvPr/>
          </p:nvSpPr>
          <p:spPr bwMode="auto">
            <a:xfrm>
              <a:off x="748" y="1536"/>
              <a:ext cx="57" cy="58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7961" dir="2700000" algn="ctr" rotWithShape="0">
                      <a:srgbClr val="808080">
                        <a:gamma/>
                        <a:shade val="60000"/>
                        <a:invGamma/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74" name="Rectangle 1162"/>
            <p:cNvSpPr>
              <a:spLocks noChangeArrowheads="1"/>
            </p:cNvSpPr>
            <p:nvPr/>
          </p:nvSpPr>
          <p:spPr bwMode="auto">
            <a:xfrm>
              <a:off x="690" y="1594"/>
              <a:ext cx="58" cy="5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7961" dir="2700000" algn="ctr" rotWithShape="0">
                      <a:srgbClr val="808080">
                        <a:gamma/>
                        <a:shade val="60000"/>
                        <a:invGamma/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75" name="Rectangle 1163"/>
            <p:cNvSpPr>
              <a:spLocks noChangeArrowheads="1"/>
            </p:cNvSpPr>
            <p:nvPr/>
          </p:nvSpPr>
          <p:spPr bwMode="auto">
            <a:xfrm>
              <a:off x="632" y="1651"/>
              <a:ext cx="58" cy="58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7961" dir="2700000" algn="ctr" rotWithShape="0">
                      <a:srgbClr val="000080">
                        <a:gamma/>
                        <a:shade val="60000"/>
                        <a:invGamma/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76" name="Rectangle 1164"/>
            <p:cNvSpPr>
              <a:spLocks noChangeArrowheads="1"/>
            </p:cNvSpPr>
            <p:nvPr/>
          </p:nvSpPr>
          <p:spPr bwMode="auto">
            <a:xfrm>
              <a:off x="632" y="1709"/>
              <a:ext cx="58" cy="58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7961" dir="2700000" algn="ctr" rotWithShape="0">
                      <a:srgbClr val="000080">
                        <a:gamma/>
                        <a:shade val="60000"/>
                        <a:invGamma/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77" name="Rectangle 1165"/>
            <p:cNvSpPr>
              <a:spLocks noChangeArrowheads="1"/>
            </p:cNvSpPr>
            <p:nvPr/>
          </p:nvSpPr>
          <p:spPr bwMode="auto">
            <a:xfrm>
              <a:off x="575" y="1767"/>
              <a:ext cx="57" cy="5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7961" dir="2700000" algn="ctr" rotWithShape="0">
                      <a:srgbClr val="808080">
                        <a:gamma/>
                        <a:shade val="60000"/>
                        <a:invGamma/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78" name="Rectangle 1166"/>
            <p:cNvSpPr>
              <a:spLocks noChangeArrowheads="1"/>
            </p:cNvSpPr>
            <p:nvPr/>
          </p:nvSpPr>
          <p:spPr bwMode="auto">
            <a:xfrm>
              <a:off x="517" y="1824"/>
              <a:ext cx="58" cy="58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7961" dir="2700000" algn="ctr" rotWithShape="0">
                      <a:srgbClr val="808080">
                        <a:gamma/>
                        <a:shade val="60000"/>
                        <a:invGamma/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79" name="Rectangle 1167"/>
            <p:cNvSpPr>
              <a:spLocks noChangeArrowheads="1"/>
            </p:cNvSpPr>
            <p:nvPr/>
          </p:nvSpPr>
          <p:spPr bwMode="auto">
            <a:xfrm>
              <a:off x="460" y="1882"/>
              <a:ext cx="57" cy="5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7961" dir="2700000" algn="ctr" rotWithShape="0">
                      <a:srgbClr val="808080">
                        <a:gamma/>
                        <a:shade val="60000"/>
                        <a:invGamma/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  <p:sp>
          <p:nvSpPr>
            <p:cNvPr id="142480" name="Rectangle 1168"/>
            <p:cNvSpPr>
              <a:spLocks noChangeArrowheads="1"/>
            </p:cNvSpPr>
            <p:nvPr/>
          </p:nvSpPr>
          <p:spPr bwMode="auto">
            <a:xfrm>
              <a:off x="402" y="1939"/>
              <a:ext cx="58" cy="58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7961" dir="2700000" algn="ctr" rotWithShape="0">
                      <a:srgbClr val="808080">
                        <a:gamma/>
                        <a:shade val="60000"/>
                        <a:invGamma/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endParaRPr lang="en-US" sz="28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+mn-cs"/>
              </a:endParaRPr>
            </a:p>
          </p:txBody>
        </p:sp>
      </p:grpSp>
      <p:sp>
        <p:nvSpPr>
          <p:cNvPr id="142482" name="Rectangle 1170"/>
          <p:cNvSpPr>
            <a:spLocks noChangeArrowheads="1"/>
          </p:cNvSpPr>
          <p:nvPr/>
        </p:nvSpPr>
        <p:spPr bwMode="auto">
          <a:xfrm>
            <a:off x="4973638" y="1362075"/>
            <a:ext cx="3659187" cy="7445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63500" dist="107763" dir="81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800">
              <a:solidFill>
                <a:srgbClr val="000000"/>
              </a:solidFill>
              <a:latin typeface="Times New Roman" charset="0"/>
              <a:ea typeface="ヒラギノ角ゴ Pro W3" charset="0"/>
              <a:cs typeface="+mn-cs"/>
            </a:endParaRPr>
          </a:p>
        </p:txBody>
      </p:sp>
      <p:graphicFrame>
        <p:nvGraphicFramePr>
          <p:cNvPr id="142484" name="Object 11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911031"/>
              </p:ext>
            </p:extLst>
          </p:nvPr>
        </p:nvGraphicFramePr>
        <p:xfrm>
          <a:off x="5049838" y="1381125"/>
          <a:ext cx="3441700" cy="70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Equation" r:id="rId3" imgW="2120760" imgH="406080" progId="Equation.3">
                  <p:embed/>
                </p:oleObj>
              </mc:Choice>
              <mc:Fallback>
                <p:oleObj name="Equation" r:id="rId3" imgW="212076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9838" y="1381125"/>
                        <a:ext cx="3441700" cy="700088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486" name="Text Box 1174"/>
          <p:cNvSpPr txBox="1">
            <a:spLocks noChangeArrowheads="1"/>
          </p:cNvSpPr>
          <p:nvPr/>
        </p:nvSpPr>
        <p:spPr bwMode="auto">
          <a:xfrm>
            <a:off x="3215489" y="6396425"/>
            <a:ext cx="2170402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Warping path </a:t>
            </a:r>
            <a:r>
              <a:rPr lang="en-US" sz="2400" i="1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</a:t>
            </a:r>
          </a:p>
        </p:txBody>
      </p:sp>
      <p:sp>
        <p:nvSpPr>
          <p:cNvPr id="142487" name="Line 1175"/>
          <p:cNvSpPr>
            <a:spLocks noChangeShapeType="1"/>
          </p:cNvSpPr>
          <p:nvPr/>
        </p:nvSpPr>
        <p:spPr bwMode="auto">
          <a:xfrm flipV="1">
            <a:off x="5380038" y="6259936"/>
            <a:ext cx="409575" cy="2729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endParaRPr lang="en-US" sz="2800">
              <a:solidFill>
                <a:srgbClr val="000000"/>
              </a:solidFill>
              <a:latin typeface="Times New Roman" charset="0"/>
              <a:ea typeface="ヒラギノ角ゴ Pro W3" charset="0"/>
              <a:cs typeface="+mn-cs"/>
            </a:endParaRPr>
          </a:p>
        </p:txBody>
      </p:sp>
      <p:sp>
        <p:nvSpPr>
          <p:cNvPr id="142488" name="Text Box 1176"/>
          <p:cNvSpPr txBox="1">
            <a:spLocks noChangeArrowheads="1"/>
          </p:cNvSpPr>
          <p:nvPr/>
        </p:nvSpPr>
        <p:spPr bwMode="auto">
          <a:xfrm>
            <a:off x="583824" y="1259711"/>
            <a:ext cx="4230155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0C0C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alibri"/>
                <a:ea typeface="ヒラギノ角ゴ Pro W3" charset="0"/>
                <a:cs typeface="Calibri"/>
              </a:rPr>
              <a:t>Every possible warping between two time series, is a path though the matrix. We want the best one…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DTW calculated?</a:t>
            </a:r>
          </a:p>
        </p:txBody>
      </p:sp>
      <p:sp>
        <p:nvSpPr>
          <p:cNvPr id="1124" name="Rectangle 1123"/>
          <p:cNvSpPr/>
          <p:nvPr/>
        </p:nvSpPr>
        <p:spPr>
          <a:xfrm>
            <a:off x="7713160" y="6488668"/>
            <a:ext cx="143084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r"/>
            <a:r>
              <a:rPr lang="en-US" sz="180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Keogh 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(2006)</a:t>
            </a:r>
            <a:endParaRPr lang="en-US" sz="18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711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674768" y="418682"/>
            <a:ext cx="8382000" cy="697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4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DejaVu Sans" charset="0"/>
              </a:defRPr>
            </a:lvl9pPr>
          </a:lstStyle>
          <a:p>
            <a:pPr>
              <a:lnSpc>
                <a:spcPct val="97000"/>
              </a:lnSpc>
            </a:pPr>
            <a:r>
              <a:rPr lang="en-US" sz="3200" b="1" dirty="0">
                <a:solidFill>
                  <a:srgbClr val="003399"/>
                </a:solidFill>
                <a:latin typeface="Calibri"/>
                <a:cs typeface="Calibri"/>
              </a:rPr>
              <a:t>Dynamic Time Warping (DTW</a:t>
            </a:r>
            <a:r>
              <a:rPr lang="en-US" sz="3200" b="1" dirty="0" smtClean="0">
                <a:solidFill>
                  <a:srgbClr val="003399"/>
                </a:solidFill>
                <a:latin typeface="Calibri"/>
                <a:cs typeface="Calibri"/>
              </a:rPr>
              <a:t>)</a:t>
            </a:r>
            <a:endParaRPr lang="en-US" sz="3200" dirty="0">
              <a:solidFill>
                <a:srgbClr val="003399"/>
              </a:solidFill>
              <a:latin typeface="Calibri"/>
              <a:cs typeface="Calibri"/>
            </a:endParaRPr>
          </a:p>
        </p:txBody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684213" y="1600200"/>
            <a:ext cx="79978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endParaRPr lang="en-US"/>
          </a:p>
          <a:p>
            <a:pPr>
              <a:buClrTx/>
              <a:buFontTx/>
              <a:buNone/>
            </a:pPr>
            <a:endParaRPr lang="en-US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5" r="6630" b="3575"/>
          <a:stretch>
            <a:fillRect/>
          </a:stretch>
        </p:blipFill>
        <p:spPr bwMode="auto">
          <a:xfrm>
            <a:off x="4595813" y="2063750"/>
            <a:ext cx="442595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t="15065" r="6630" b="357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5" t="7271" r="15381" b="1814"/>
          <a:stretch>
            <a:fillRect/>
          </a:stretch>
        </p:blipFill>
        <p:spPr bwMode="auto">
          <a:xfrm>
            <a:off x="537450" y="1607924"/>
            <a:ext cx="4069475" cy="4153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9225" t="7271" r="15381" b="18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6035675" y="2720975"/>
            <a:ext cx="1646238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4320" tIns="49320" rIns="94320" bIns="4932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DejaVu Sans" charset="0"/>
              </a:defRPr>
            </a:lvl9pPr>
          </a:lstStyle>
          <a:p>
            <a:pPr>
              <a:lnSpc>
                <a:spcPct val="97000"/>
              </a:lnSpc>
              <a:buClrTx/>
              <a:buFontTx/>
              <a:buNone/>
            </a:pPr>
            <a:r>
              <a:rPr lang="en-US" sz="1600" b="1">
                <a:solidFill>
                  <a:srgbClr val="003399"/>
                </a:solidFill>
                <a:latin typeface="Tahoma" charset="0"/>
              </a:rPr>
              <a:t>Density</a:t>
            </a:r>
          </a:p>
        </p:txBody>
      </p:sp>
      <p:sp>
        <p:nvSpPr>
          <p:cNvPr id="2" name="Rectangle 1"/>
          <p:cNvSpPr/>
          <p:nvPr/>
        </p:nvSpPr>
        <p:spPr>
          <a:xfrm>
            <a:off x="2409712" y="6239817"/>
            <a:ext cx="4919136" cy="523220"/>
          </a:xfrm>
          <a:prstGeom prst="rect">
            <a:avLst/>
          </a:prstGeom>
          <a:solidFill>
            <a:srgbClr val="E8E8F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solidFill>
                  <a:srgbClr val="003399"/>
                </a:solidFill>
                <a:latin typeface="Calibri"/>
                <a:cs typeface="Calibri"/>
              </a:rPr>
              <a:t>DTW finds the </a:t>
            </a:r>
            <a:r>
              <a:rPr lang="en-US" sz="2800" dirty="0" smtClean="0">
                <a:solidFill>
                  <a:srgbClr val="003399"/>
                </a:solidFill>
                <a:latin typeface="Calibri"/>
                <a:cs typeface="Calibri"/>
              </a:rPr>
              <a:t>lowest cost path</a:t>
            </a:r>
            <a:endParaRPr lang="en-US"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09879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Accumulated cost </a:t>
            </a:r>
            <a:r>
              <a:rPr lang="en-US" dirty="0" smtClean="0"/>
              <a:t>matrix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805" y="1864453"/>
            <a:ext cx="7157380" cy="3184632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801051" y="5225785"/>
            <a:ext cx="7823149" cy="830997"/>
          </a:xfrm>
          <a:prstGeom prst="rect">
            <a:avLst/>
          </a:prstGeom>
          <a:solidFill>
            <a:srgbClr val="E1E6F1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  <a:buClr>
                <a:srgbClr val="00007D"/>
              </a:buClr>
              <a:buSzPct val="75000"/>
              <a:defRPr/>
            </a:pPr>
            <a:r>
              <a:rPr lang="en-US" sz="2400" dirty="0" smtClean="0">
                <a:solidFill>
                  <a:srgbClr val="000066"/>
                </a:solidFill>
                <a:latin typeface="Calibri" charset="0"/>
                <a:cs typeface="+mn-cs"/>
              </a:rPr>
              <a:t>Three </a:t>
            </a:r>
            <a:r>
              <a:rPr lang="en-US" sz="2400" dirty="0">
                <a:solidFill>
                  <a:srgbClr val="000066"/>
                </a:solidFill>
                <a:latin typeface="Calibri" charset="0"/>
                <a:cs typeface="+mn-cs"/>
              </a:rPr>
              <a:t>possible </a:t>
            </a:r>
            <a:r>
              <a:rPr lang="en-US" sz="2400" dirty="0" smtClean="0">
                <a:solidFill>
                  <a:srgbClr val="000066"/>
                </a:solidFill>
                <a:latin typeface="Calibri" charset="0"/>
                <a:cs typeface="+mn-cs"/>
              </a:rPr>
              <a:t>alignments </a:t>
            </a:r>
            <a:r>
              <a:rPr lang="en-US" sz="2400" dirty="0">
                <a:solidFill>
                  <a:srgbClr val="000066"/>
                </a:solidFill>
                <a:latin typeface="Calibri" charset="0"/>
                <a:cs typeface="+mn-cs"/>
              </a:rPr>
              <a:t>of the pattern U within the long-term time series V 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016119" y="6457890"/>
            <a:ext cx="2127881" cy="400110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2000" dirty="0" smtClean="0">
                <a:solidFill>
                  <a:srgbClr val="00003F"/>
                </a:solidFill>
                <a:latin typeface="Calibri"/>
                <a:cs typeface="Calibri"/>
              </a:rPr>
              <a:t>Maus et al. (2015)</a:t>
            </a:r>
            <a:endParaRPr lang="en-GB" sz="2000" dirty="0">
              <a:solidFill>
                <a:srgbClr val="00003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867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0999"/>
            <a:ext cx="8153400" cy="1052015"/>
          </a:xfrm>
        </p:spPr>
        <p:txBody>
          <a:bodyPr/>
          <a:lstStyle/>
          <a:p>
            <a:r>
              <a:rPr lang="en-US" dirty="0" smtClean="0"/>
              <a:t>Land use patterns should also match agricultural calendar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23536" y="6027003"/>
            <a:ext cx="8037584" cy="830997"/>
          </a:xfrm>
          <a:prstGeom prst="rect">
            <a:avLst/>
          </a:prstGeom>
          <a:solidFill>
            <a:srgbClr val="E1E6F1"/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Balance 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between shape matching 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and temporal alignment</a:t>
            </a:r>
          </a:p>
          <a:p>
            <a:pPr algn="ctr"/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(matches distant in time are </a:t>
            </a:r>
            <a:r>
              <a:rPr lang="en-US" sz="2400" dirty="0" err="1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penalised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)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674" y="1385713"/>
            <a:ext cx="5956819" cy="45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5921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155" y="408295"/>
            <a:ext cx="8153400" cy="762000"/>
          </a:xfrm>
        </p:spPr>
        <p:txBody>
          <a:bodyPr/>
          <a:lstStyle/>
          <a:p>
            <a:r>
              <a:rPr lang="en-US" dirty="0" smtClean="0"/>
              <a:t>Time-weighted dynamic time warping (TWDTW) for remote sensing time series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30155" y="5834491"/>
            <a:ext cx="8212678" cy="830997"/>
          </a:xfrm>
          <a:prstGeom prst="rect">
            <a:avLst/>
          </a:prstGeom>
          <a:solidFill>
            <a:srgbClr val="E1E6F1"/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TWDTW finds alignments of short templates in a long time series </a:t>
            </a:r>
          </a:p>
          <a:p>
            <a:pPr algn="ctr"/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considering the agricultural calendar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330603"/>
            <a:ext cx="8257032" cy="402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371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Porto dos </a:t>
            </a:r>
            <a:r>
              <a:rPr lang="en-US" dirty="0" err="1" smtClean="0"/>
              <a:t>Gaúchos</a:t>
            </a:r>
            <a:r>
              <a:rPr lang="en-US" dirty="0" smtClean="0"/>
              <a:t>, MT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55" y="1523557"/>
            <a:ext cx="8308280" cy="5082245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016119" y="6457890"/>
            <a:ext cx="2127881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2000" dirty="0" smtClean="0">
                <a:solidFill>
                  <a:srgbClr val="00003F"/>
                </a:solidFill>
                <a:latin typeface="Calibri"/>
                <a:cs typeface="Calibri"/>
              </a:rPr>
              <a:t>Maus et al. (2016)</a:t>
            </a:r>
            <a:endParaRPr lang="en-GB" sz="2000" dirty="0">
              <a:solidFill>
                <a:srgbClr val="00003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109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MODIS x Time-weighted DTW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662" y="1901341"/>
            <a:ext cx="5956792" cy="22055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53931" y="4472632"/>
            <a:ext cx="595922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roducer's accuracy: fraction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of correctly classified pixels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compared to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all pixels of that ground truth class</a:t>
            </a:r>
          </a:p>
        </p:txBody>
      </p:sp>
      <p:sp>
        <p:nvSpPr>
          <p:cNvPr id="5" name="Rectangle 4"/>
          <p:cNvSpPr/>
          <p:nvPr/>
        </p:nvSpPr>
        <p:spPr>
          <a:xfrm>
            <a:off x="1393663" y="5546772"/>
            <a:ext cx="595922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User's accuracy (reliability):  fraction of correctly classified pixels of a class compared to all pixels classified as being that class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94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Reproducibilty</a:t>
            </a:r>
            <a:r>
              <a:rPr lang="en-US" dirty="0" smtClean="0"/>
              <a:t>: R package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143000"/>
            <a:ext cx="8235970" cy="45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6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dtwSat</a:t>
            </a:r>
            <a:r>
              <a:rPr lang="en-US" dirty="0" smtClean="0"/>
              <a:t>: classifying image time series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544" y="1143000"/>
            <a:ext cx="7223760" cy="10771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5607" y="2808183"/>
            <a:ext cx="6603570" cy="39766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544" y="2220141"/>
            <a:ext cx="7223760" cy="55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dtwSat</a:t>
            </a:r>
            <a:r>
              <a:rPr lang="en-US" dirty="0" smtClean="0"/>
              <a:t>: classifying </a:t>
            </a:r>
            <a:r>
              <a:rPr lang="en-US" dirty="0" err="1" smtClean="0"/>
              <a:t>spacetime</a:t>
            </a:r>
            <a:r>
              <a:rPr lang="en-US" dirty="0" smtClean="0"/>
              <a:t> images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872" y="1231159"/>
            <a:ext cx="8179679" cy="522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09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883" y="1183746"/>
            <a:ext cx="8404225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Shape 7"/>
          <p:cNvSpPr txBox="1">
            <a:spLocks noChangeArrowheads="1"/>
          </p:cNvSpPr>
          <p:nvPr/>
        </p:nvSpPr>
        <p:spPr bwMode="auto">
          <a:xfrm>
            <a:off x="3041650" y="2571750"/>
            <a:ext cx="7747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Área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1</a:t>
            </a:r>
          </a:p>
        </p:txBody>
      </p:sp>
      <p:sp>
        <p:nvSpPr>
          <p:cNvPr id="22533" name="TextShape 8"/>
          <p:cNvSpPr txBox="1">
            <a:spLocks noChangeArrowheads="1"/>
          </p:cNvSpPr>
          <p:nvPr/>
        </p:nvSpPr>
        <p:spPr bwMode="auto">
          <a:xfrm>
            <a:off x="2986088" y="3833813"/>
            <a:ext cx="7747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Área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2</a:t>
            </a:r>
          </a:p>
        </p:txBody>
      </p:sp>
      <p:sp>
        <p:nvSpPr>
          <p:cNvPr id="22534" name="TextShape 9"/>
          <p:cNvSpPr txBox="1">
            <a:spLocks noChangeArrowheads="1"/>
          </p:cNvSpPr>
          <p:nvPr/>
        </p:nvSpPr>
        <p:spPr bwMode="auto">
          <a:xfrm>
            <a:off x="2959100" y="5059363"/>
            <a:ext cx="7747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Área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3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175250" y="6457890"/>
            <a:ext cx="3968750" cy="400110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2000" dirty="0" smtClean="0">
                <a:solidFill>
                  <a:srgbClr val="000000"/>
                </a:solidFill>
                <a:latin typeface="Calibri"/>
                <a:cs typeface="Calibri"/>
              </a:rPr>
              <a:t>graphics: </a:t>
            </a:r>
            <a:r>
              <a:rPr lang="en-GB" sz="2000" dirty="0">
                <a:solidFill>
                  <a:srgbClr val="000000"/>
                </a:solidFill>
                <a:latin typeface="Calibri"/>
                <a:cs typeface="Calibri"/>
              </a:rPr>
              <a:t>Victor </a:t>
            </a:r>
            <a:r>
              <a:rPr lang="en-GB" sz="2000" dirty="0" err="1">
                <a:solidFill>
                  <a:srgbClr val="000000"/>
                </a:solidFill>
                <a:latin typeface="Calibri"/>
                <a:cs typeface="Calibri"/>
              </a:rPr>
              <a:t>Maus</a:t>
            </a:r>
            <a:r>
              <a:rPr lang="en-GB" sz="2000" dirty="0">
                <a:solidFill>
                  <a:srgbClr val="000000"/>
                </a:solidFill>
                <a:latin typeface="Calibri"/>
                <a:cs typeface="Calibri"/>
              </a:rPr>
              <a:t> (</a:t>
            </a:r>
            <a:r>
              <a:rPr lang="en-GB" sz="2000" dirty="0" smtClean="0">
                <a:solidFill>
                  <a:srgbClr val="000000"/>
                </a:solidFill>
                <a:latin typeface="Calibri"/>
                <a:cs typeface="Calibri"/>
              </a:rPr>
              <a:t>INPE, IFGI)</a:t>
            </a:r>
            <a:endParaRPr lang="en-GB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3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trajectories</a:t>
            </a:r>
            <a:endParaRPr lang="en-US" dirty="0"/>
          </a:p>
        </p:txBody>
      </p:sp>
      <p:sp>
        <p:nvSpPr>
          <p:cNvPr id="22537" name="TextShape 3"/>
          <p:cNvSpPr txBox="1">
            <a:spLocks noChangeArrowheads="1"/>
          </p:cNvSpPr>
          <p:nvPr/>
        </p:nvSpPr>
        <p:spPr bwMode="auto">
          <a:xfrm>
            <a:off x="6238875" y="2613555"/>
            <a:ext cx="12128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2400" dirty="0">
                <a:solidFill>
                  <a:srgbClr val="008000"/>
                </a:solidFill>
                <a:latin typeface="Calibri"/>
                <a:cs typeface="Calibri"/>
              </a:rPr>
              <a:t>Forest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38" name="TextShape 5"/>
          <p:cNvSpPr txBox="1">
            <a:spLocks noChangeArrowheads="1"/>
          </p:cNvSpPr>
          <p:nvPr/>
        </p:nvSpPr>
        <p:spPr bwMode="auto">
          <a:xfrm>
            <a:off x="6266988" y="928415"/>
            <a:ext cx="1374775" cy="547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Pasture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39" name="TextShape 3"/>
          <p:cNvSpPr txBox="1">
            <a:spLocks noChangeArrowheads="1"/>
          </p:cNvSpPr>
          <p:nvPr/>
        </p:nvSpPr>
        <p:spPr bwMode="auto">
          <a:xfrm>
            <a:off x="4953000" y="920152"/>
            <a:ext cx="1222375" cy="57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2400" dirty="0">
                <a:solidFill>
                  <a:srgbClr val="008000"/>
                </a:solidFill>
                <a:latin typeface="Calibri"/>
                <a:cs typeface="Calibri"/>
              </a:rPr>
              <a:t>Forest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40" name="TextShape 3"/>
          <p:cNvSpPr txBox="1">
            <a:spLocks noChangeArrowheads="1"/>
          </p:cNvSpPr>
          <p:nvPr/>
        </p:nvSpPr>
        <p:spPr bwMode="auto">
          <a:xfrm>
            <a:off x="5002213" y="3965575"/>
            <a:ext cx="12128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2400" dirty="0">
                <a:solidFill>
                  <a:srgbClr val="008000"/>
                </a:solidFill>
                <a:latin typeface="Calibri"/>
                <a:cs typeface="Calibri"/>
              </a:rPr>
              <a:t>Forest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41" name="TextShape 4"/>
          <p:cNvSpPr txBox="1">
            <a:spLocks noChangeArrowheads="1"/>
          </p:cNvSpPr>
          <p:nvPr/>
        </p:nvSpPr>
        <p:spPr bwMode="auto">
          <a:xfrm>
            <a:off x="7276042" y="3962931"/>
            <a:ext cx="1154113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Calibri"/>
                <a:cs typeface="Calibri"/>
              </a:rPr>
              <a:t>Agriculture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" name="TextShape 4"/>
          <p:cNvSpPr txBox="1">
            <a:spLocks noChangeArrowheads="1"/>
          </p:cNvSpPr>
          <p:nvPr/>
        </p:nvSpPr>
        <p:spPr bwMode="auto">
          <a:xfrm>
            <a:off x="7542383" y="957836"/>
            <a:ext cx="1154113" cy="48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2400" dirty="0" err="1" smtClean="0">
                <a:solidFill>
                  <a:srgbClr val="FF0000"/>
                </a:solidFill>
                <a:latin typeface="Calibri"/>
                <a:cs typeface="Calibri"/>
              </a:rPr>
              <a:t>Agric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" name="CaixaDeTexto 3"/>
          <p:cNvSpPr txBox="1">
            <a:spLocks noChangeArrowheads="1"/>
          </p:cNvSpPr>
          <p:nvPr/>
        </p:nvSpPr>
        <p:spPr bwMode="auto">
          <a:xfrm>
            <a:off x="670018" y="5319349"/>
            <a:ext cx="8070221" cy="1050802"/>
          </a:xfrm>
          <a:prstGeom prst="rect">
            <a:avLst/>
          </a:prstGeom>
          <a:solidFill>
            <a:srgbClr val="E1E6F1"/>
          </a:solidFill>
          <a:ln>
            <a:noFill/>
          </a:ln>
          <a:extLst/>
        </p:spPr>
        <p:txBody>
          <a:bodyPr wrap="square" tIns="93600" bIns="93600">
            <a:spAutoFit/>
          </a:bodyPr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/>
            <a:r>
              <a:rPr lang="x-none" altLang="ja-JP" dirty="0" smtClean="0">
                <a:solidFill>
                  <a:srgbClr val="000066"/>
                </a:solidFill>
                <a:latin typeface="Calibri"/>
                <a:cs typeface="Calibri"/>
              </a:rPr>
              <a:t>“The transformations of land cover due to actions of land use” </a:t>
            </a:r>
            <a:endParaRPr lang="en-US" altLang="ja-JP" dirty="0">
              <a:solidFill>
                <a:srgbClr val="000066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965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dtwSat</a:t>
            </a:r>
            <a:r>
              <a:rPr lang="en-US" dirty="0" smtClean="0"/>
              <a:t>: classifying </a:t>
            </a:r>
            <a:r>
              <a:rPr lang="en-US" dirty="0" err="1" smtClean="0"/>
              <a:t>spacetime</a:t>
            </a:r>
            <a:r>
              <a:rPr lang="en-US" dirty="0" smtClean="0"/>
              <a:t> images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1" y="1505711"/>
            <a:ext cx="6859525" cy="45047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87602" y="6142352"/>
            <a:ext cx="6749796" cy="461665"/>
          </a:xfrm>
          <a:prstGeom prst="rect">
            <a:avLst/>
          </a:prstGeom>
          <a:solidFill>
            <a:srgbClr val="E1E6F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Percentage of land cover class from 2008 to 2013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471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../Documents/Pesquisa/Projetos/EmAndamento/FAPESP-escience/Relatorios/figures/novo_progress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570" y="996287"/>
            <a:ext cx="5554639" cy="57593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mining applications to big EO data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155140" y="2644170"/>
            <a:ext cx="2797791" cy="1569660"/>
          </a:xfrm>
          <a:prstGeom prst="rect">
            <a:avLst/>
          </a:prstGeom>
          <a:solidFill>
            <a:srgbClr val="E1E6F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Deforestation and degradation trajectories </a:t>
            </a:r>
            <a:r>
              <a:rPr lang="en-US" sz="240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in Amazonia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46209" y="6396335"/>
            <a:ext cx="2797791" cy="461665"/>
          </a:xfrm>
          <a:prstGeom prst="rect">
            <a:avLst/>
          </a:prstGeom>
          <a:solidFill>
            <a:srgbClr val="E1E6F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Pinheiro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 (2015)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24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mining applications to big EO data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92004" y="5382567"/>
            <a:ext cx="5540991" cy="461665"/>
          </a:xfrm>
          <a:prstGeom prst="rect">
            <a:avLst/>
          </a:prstGeom>
          <a:solidFill>
            <a:srgbClr val="E1E6F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Crop trajectories in Brazilian agriculture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46209" y="6396335"/>
            <a:ext cx="2797791" cy="461665"/>
          </a:xfrm>
          <a:prstGeom prst="rect">
            <a:avLst/>
          </a:prstGeom>
          <a:solidFill>
            <a:srgbClr val="E1E6F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Sanches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 et al. (2015)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873" y="1186618"/>
            <a:ext cx="7080783" cy="401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5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0999"/>
            <a:ext cx="8153400" cy="1038367"/>
          </a:xfrm>
        </p:spPr>
        <p:txBody>
          <a:bodyPr/>
          <a:lstStyle/>
          <a:p>
            <a:r>
              <a:rPr lang="en-US" dirty="0" smtClean="0"/>
              <a:t>Land use change trajectories in the Amazonian biome of </a:t>
            </a:r>
            <a:r>
              <a:rPr lang="en-US" dirty="0" err="1" smtClean="0"/>
              <a:t>Mato</a:t>
            </a:r>
            <a:r>
              <a:rPr lang="en-US" dirty="0" smtClean="0"/>
              <a:t> Grosso state (2001-2014)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725" y="4940489"/>
            <a:ext cx="2721166" cy="19270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665026"/>
            <a:ext cx="3741725" cy="30843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499" y="1665026"/>
            <a:ext cx="3741725" cy="30843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234465" y="5288340"/>
            <a:ext cx="2797791" cy="830997"/>
          </a:xfrm>
          <a:prstGeom prst="rect">
            <a:avLst/>
          </a:prstGeom>
          <a:solidFill>
            <a:srgbClr val="E1E6F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7.8 million time series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240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0"/>
            <a:ext cx="8345424" cy="687933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75831" y="0"/>
            <a:ext cx="8275707" cy="491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/>
                <a:ea typeface="ＭＳ Ｐゴシック" charset="0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/>
            <a:r>
              <a:rPr lang="en-US" sz="2800" b="0" kern="0" dirty="0" err="1" smtClean="0">
                <a:solidFill>
                  <a:schemeClr val="bg2">
                    <a:lumMod val="75000"/>
                  </a:schemeClr>
                </a:solidFill>
              </a:rPr>
              <a:t>Mato</a:t>
            </a:r>
            <a:r>
              <a:rPr lang="en-US" sz="2800" b="0" kern="0" dirty="0" smtClean="0">
                <a:solidFill>
                  <a:schemeClr val="bg2">
                    <a:lumMod val="75000"/>
                  </a:schemeClr>
                </a:solidFill>
              </a:rPr>
              <a:t> Grosso – Amazonia biome (2001)</a:t>
            </a:r>
            <a:endParaRPr lang="en-US" sz="2800" b="0" kern="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372" y="4930949"/>
            <a:ext cx="2721166" cy="192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0"/>
            <a:ext cx="8345424" cy="687933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75831" y="0"/>
            <a:ext cx="8275707" cy="491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/>
                <a:ea typeface="ＭＳ Ｐゴシック" charset="0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/>
            <a:r>
              <a:rPr lang="en-US" sz="2800" b="0" kern="0" dirty="0" err="1" smtClean="0">
                <a:solidFill>
                  <a:schemeClr val="bg2">
                    <a:lumMod val="75000"/>
                  </a:schemeClr>
                </a:solidFill>
              </a:rPr>
              <a:t>Mato</a:t>
            </a:r>
            <a:r>
              <a:rPr lang="en-US" sz="2800" b="0" kern="0" dirty="0" smtClean="0">
                <a:solidFill>
                  <a:schemeClr val="bg2">
                    <a:lumMod val="75000"/>
                  </a:schemeClr>
                </a:solidFill>
              </a:rPr>
              <a:t> Grosso – Amazonia biome (2002)</a:t>
            </a:r>
            <a:endParaRPr lang="en-US" sz="2800" b="0" kern="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372" y="4930949"/>
            <a:ext cx="2721166" cy="192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3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01" y="0"/>
            <a:ext cx="8345424" cy="687933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75831" y="0"/>
            <a:ext cx="8275707" cy="491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/>
                <a:ea typeface="ＭＳ Ｐゴシック" charset="0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/>
            <a:r>
              <a:rPr lang="en-US" sz="2800" b="0" kern="0" dirty="0" err="1" smtClean="0">
                <a:solidFill>
                  <a:schemeClr val="bg2">
                    <a:lumMod val="75000"/>
                  </a:schemeClr>
                </a:solidFill>
              </a:rPr>
              <a:t>Mato</a:t>
            </a:r>
            <a:r>
              <a:rPr lang="en-US" sz="2800" b="0" kern="0" dirty="0" smtClean="0">
                <a:solidFill>
                  <a:schemeClr val="bg2">
                    <a:lumMod val="75000"/>
                  </a:schemeClr>
                </a:solidFill>
              </a:rPr>
              <a:t> Grosso – Amazonia biome (2003)</a:t>
            </a:r>
            <a:endParaRPr lang="en-US" sz="2800" b="0" kern="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372" y="4930949"/>
            <a:ext cx="2721166" cy="192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7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0"/>
            <a:ext cx="8345424" cy="687933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75831" y="0"/>
            <a:ext cx="8275707" cy="491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/>
                <a:ea typeface="ＭＳ Ｐゴシック" charset="0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/>
            <a:r>
              <a:rPr lang="en-US" sz="2800" b="0" kern="0" dirty="0" err="1" smtClean="0">
                <a:solidFill>
                  <a:schemeClr val="bg2">
                    <a:lumMod val="75000"/>
                  </a:schemeClr>
                </a:solidFill>
              </a:rPr>
              <a:t>Mato</a:t>
            </a:r>
            <a:r>
              <a:rPr lang="en-US" sz="2800" b="0" kern="0" dirty="0" smtClean="0">
                <a:solidFill>
                  <a:schemeClr val="bg2">
                    <a:lumMod val="75000"/>
                  </a:schemeClr>
                </a:solidFill>
              </a:rPr>
              <a:t> Grosso – Amazonia biome (2004)</a:t>
            </a:r>
            <a:endParaRPr lang="en-US" sz="2800" b="0" kern="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372" y="4930949"/>
            <a:ext cx="2721166" cy="192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6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0"/>
            <a:ext cx="8345744" cy="68796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75831" y="0"/>
            <a:ext cx="8275707" cy="491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/>
                <a:ea typeface="ＭＳ Ｐゴシック" charset="0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/>
            <a:r>
              <a:rPr lang="en-US" b="0" kern="0" dirty="0" err="1" smtClean="0">
                <a:solidFill>
                  <a:schemeClr val="bg2">
                    <a:lumMod val="75000"/>
                  </a:schemeClr>
                </a:solidFill>
              </a:rPr>
              <a:t>Mato</a:t>
            </a:r>
            <a:r>
              <a:rPr lang="en-US" b="0" kern="0" dirty="0" smtClean="0">
                <a:solidFill>
                  <a:schemeClr val="bg2">
                    <a:lumMod val="75000"/>
                  </a:schemeClr>
                </a:solidFill>
              </a:rPr>
              <a:t> Grosso – Amazonia biome (2005)</a:t>
            </a:r>
            <a:endParaRPr lang="en-US" b="0" kern="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372" y="4930949"/>
            <a:ext cx="2721166" cy="192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5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0"/>
            <a:ext cx="8345424" cy="687933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75831" y="0"/>
            <a:ext cx="8275707" cy="491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/>
                <a:ea typeface="ＭＳ Ｐゴシック" charset="0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/>
            <a:r>
              <a:rPr lang="en-US" sz="2800" b="0" kern="0" dirty="0" err="1" smtClean="0">
                <a:solidFill>
                  <a:schemeClr val="bg2">
                    <a:lumMod val="75000"/>
                  </a:schemeClr>
                </a:solidFill>
              </a:rPr>
              <a:t>Mato</a:t>
            </a:r>
            <a:r>
              <a:rPr lang="en-US" sz="2800" b="0" kern="0" dirty="0" smtClean="0">
                <a:solidFill>
                  <a:schemeClr val="bg2">
                    <a:lumMod val="75000"/>
                  </a:schemeClr>
                </a:solidFill>
              </a:rPr>
              <a:t> Grosso – Amazonia biome (2006)</a:t>
            </a:r>
            <a:endParaRPr lang="en-US" sz="2800" b="0" kern="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372" y="4930949"/>
            <a:ext cx="2721166" cy="192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4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673100" y="454025"/>
            <a:ext cx="9144000" cy="633413"/>
          </a:xfrm>
        </p:spPr>
        <p:txBody>
          <a:bodyPr/>
          <a:lstStyle/>
          <a:p>
            <a:r>
              <a:rPr lang="en-US" dirty="0" smtClean="0"/>
              <a:t>Earth Observation </a:t>
            </a:r>
            <a:r>
              <a:rPr lang="en-US" dirty="0"/>
              <a:t>data is now free…and big</a:t>
            </a:r>
          </a:p>
        </p:txBody>
      </p:sp>
      <p:sp>
        <p:nvSpPr>
          <p:cNvPr id="4" name="Rectangle 3"/>
          <p:cNvSpPr/>
          <p:nvPr/>
        </p:nvSpPr>
        <p:spPr>
          <a:xfrm>
            <a:off x="6635750" y="1094316"/>
            <a:ext cx="21478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graphics: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NASA</a:t>
            </a:r>
          </a:p>
        </p:txBody>
      </p:sp>
      <p:pic>
        <p:nvPicPr>
          <p:cNvPr id="922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501775"/>
            <a:ext cx="817245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11188" y="6099175"/>
            <a:ext cx="8156044" cy="584200"/>
          </a:xfrm>
          <a:prstGeom prst="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3200" dirty="0" smtClean="0">
                <a:solidFill>
                  <a:srgbClr val="000066"/>
                </a:solidFill>
                <a:latin typeface="Calibri"/>
              </a:rPr>
              <a:t>Sentinels + CBERS + LANDSAT + …: &gt; 10Tb/day</a:t>
            </a:r>
          </a:p>
        </p:txBody>
      </p:sp>
    </p:spTree>
    <p:extLst>
      <p:ext uri="{BB962C8B-B14F-4D97-AF65-F5344CB8AC3E}">
        <p14:creationId xmlns:p14="http://schemas.microsoft.com/office/powerpoint/2010/main" val="132603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0"/>
            <a:ext cx="8345424" cy="687933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75831" y="0"/>
            <a:ext cx="8275707" cy="491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/>
                <a:ea typeface="ＭＳ Ｐゴシック" charset="0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/>
            <a:r>
              <a:rPr lang="en-US" sz="2800" b="0" kern="0" dirty="0" err="1" smtClean="0">
                <a:solidFill>
                  <a:schemeClr val="bg2">
                    <a:lumMod val="75000"/>
                  </a:schemeClr>
                </a:solidFill>
              </a:rPr>
              <a:t>Mato</a:t>
            </a:r>
            <a:r>
              <a:rPr lang="en-US" sz="2800" b="0" kern="0" dirty="0" smtClean="0">
                <a:solidFill>
                  <a:schemeClr val="bg2">
                    <a:lumMod val="75000"/>
                  </a:schemeClr>
                </a:solidFill>
              </a:rPr>
              <a:t> Grosso – Amazonia biome (2007)</a:t>
            </a:r>
            <a:endParaRPr lang="en-US" sz="2800" b="0" kern="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372" y="4930949"/>
            <a:ext cx="2721166" cy="192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4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99" y="-1"/>
            <a:ext cx="8345424" cy="68793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661" y="5111884"/>
            <a:ext cx="2465668" cy="174611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75831" y="0"/>
            <a:ext cx="8275707" cy="491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/>
                <a:ea typeface="ＭＳ Ｐゴシック" charset="0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/>
            <a:r>
              <a:rPr lang="en-US" sz="2800" b="0" kern="0" dirty="0" err="1" smtClean="0">
                <a:solidFill>
                  <a:schemeClr val="bg2">
                    <a:lumMod val="75000"/>
                  </a:schemeClr>
                </a:solidFill>
              </a:rPr>
              <a:t>Mato</a:t>
            </a:r>
            <a:r>
              <a:rPr lang="en-US" sz="2800" b="0" kern="0" dirty="0" smtClean="0">
                <a:solidFill>
                  <a:schemeClr val="bg2">
                    <a:lumMod val="75000"/>
                  </a:schemeClr>
                </a:solidFill>
              </a:rPr>
              <a:t> Grosso – Amazonia biome (2008)</a:t>
            </a:r>
            <a:endParaRPr lang="en-US" sz="2800" b="0" kern="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52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0"/>
            <a:ext cx="8345424" cy="687933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75831" y="0"/>
            <a:ext cx="8275707" cy="491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/>
                <a:ea typeface="ＭＳ Ｐゴシック" charset="0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/>
            <a:r>
              <a:rPr lang="en-US" sz="2800" b="0" kern="0" dirty="0" err="1" smtClean="0">
                <a:solidFill>
                  <a:schemeClr val="bg2">
                    <a:lumMod val="75000"/>
                  </a:schemeClr>
                </a:solidFill>
              </a:rPr>
              <a:t>Mato</a:t>
            </a:r>
            <a:r>
              <a:rPr lang="en-US" sz="2800" b="0" kern="0" dirty="0" smtClean="0">
                <a:solidFill>
                  <a:schemeClr val="bg2">
                    <a:lumMod val="75000"/>
                  </a:schemeClr>
                </a:solidFill>
              </a:rPr>
              <a:t> Grosso – Amazonia biome (2009)</a:t>
            </a:r>
            <a:endParaRPr lang="en-US" sz="2800" b="0" kern="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372" y="4930949"/>
            <a:ext cx="2721166" cy="192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9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0"/>
            <a:ext cx="8345424" cy="687933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75831" y="0"/>
            <a:ext cx="8275707" cy="491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/>
                <a:ea typeface="ＭＳ Ｐゴシック" charset="0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/>
            <a:r>
              <a:rPr lang="en-US" sz="2800" b="0" kern="0" dirty="0" err="1" smtClean="0">
                <a:solidFill>
                  <a:schemeClr val="bg2">
                    <a:lumMod val="75000"/>
                  </a:schemeClr>
                </a:solidFill>
              </a:rPr>
              <a:t>Mato</a:t>
            </a:r>
            <a:r>
              <a:rPr lang="en-US" sz="2800" b="0" kern="0" dirty="0" smtClean="0">
                <a:solidFill>
                  <a:schemeClr val="bg2">
                    <a:lumMod val="75000"/>
                  </a:schemeClr>
                </a:solidFill>
              </a:rPr>
              <a:t> Grosso – Amazonia biome (2010)</a:t>
            </a:r>
            <a:endParaRPr lang="en-US" sz="2800" b="0" kern="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372" y="4930949"/>
            <a:ext cx="2721166" cy="192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9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0"/>
            <a:ext cx="8345424" cy="687933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75831" y="0"/>
            <a:ext cx="8275707" cy="491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/>
                <a:ea typeface="ＭＳ Ｐゴシック" charset="0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/>
            <a:r>
              <a:rPr lang="en-US" sz="2800" b="0" kern="0" dirty="0" err="1" smtClean="0">
                <a:solidFill>
                  <a:schemeClr val="bg2">
                    <a:lumMod val="75000"/>
                  </a:schemeClr>
                </a:solidFill>
              </a:rPr>
              <a:t>Mato</a:t>
            </a:r>
            <a:r>
              <a:rPr lang="en-US" sz="2800" b="0" kern="0" dirty="0" smtClean="0">
                <a:solidFill>
                  <a:schemeClr val="bg2">
                    <a:lumMod val="75000"/>
                  </a:schemeClr>
                </a:solidFill>
              </a:rPr>
              <a:t> Grosso – Amazonia biome (2011)</a:t>
            </a:r>
            <a:endParaRPr lang="en-US" sz="2800" b="0" kern="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372" y="4930949"/>
            <a:ext cx="2721166" cy="192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5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00" y="0"/>
            <a:ext cx="8345424" cy="68793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0"/>
            <a:ext cx="8345424" cy="687933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75831" y="0"/>
            <a:ext cx="8275707" cy="491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/>
                <a:ea typeface="ＭＳ Ｐゴシック" charset="0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/>
            <a:r>
              <a:rPr lang="en-US" sz="2800" b="0" kern="0" dirty="0" err="1" smtClean="0">
                <a:solidFill>
                  <a:schemeClr val="bg2">
                    <a:lumMod val="75000"/>
                  </a:schemeClr>
                </a:solidFill>
              </a:rPr>
              <a:t>Mato</a:t>
            </a:r>
            <a:r>
              <a:rPr lang="en-US" sz="2800" b="0" kern="0" dirty="0" smtClean="0">
                <a:solidFill>
                  <a:schemeClr val="bg2">
                    <a:lumMod val="75000"/>
                  </a:schemeClr>
                </a:solidFill>
              </a:rPr>
              <a:t> Grosso – Amazonia biome (2012)</a:t>
            </a:r>
            <a:endParaRPr lang="en-US" sz="2800" b="0" kern="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372" y="4930949"/>
            <a:ext cx="2721166" cy="192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3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0"/>
            <a:ext cx="8345424" cy="687933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75831" y="0"/>
            <a:ext cx="8275707" cy="491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/>
                <a:ea typeface="ＭＳ Ｐゴシック" charset="0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/>
            <a:r>
              <a:rPr lang="en-US" sz="2800" b="0" kern="0" dirty="0" err="1" smtClean="0">
                <a:solidFill>
                  <a:schemeClr val="bg2">
                    <a:lumMod val="75000"/>
                  </a:schemeClr>
                </a:solidFill>
              </a:rPr>
              <a:t>Mato</a:t>
            </a:r>
            <a:r>
              <a:rPr lang="en-US" sz="2800" b="0" kern="0" dirty="0" smtClean="0">
                <a:solidFill>
                  <a:schemeClr val="bg2">
                    <a:lumMod val="75000"/>
                  </a:schemeClr>
                </a:solidFill>
              </a:rPr>
              <a:t> Grosso – Amazonia biome (2013)</a:t>
            </a:r>
            <a:endParaRPr lang="en-US" sz="2800" b="0" kern="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372" y="4930949"/>
            <a:ext cx="2721166" cy="192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7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0"/>
            <a:ext cx="8345424" cy="68793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372" y="4930949"/>
            <a:ext cx="2721166" cy="192705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75831" y="0"/>
            <a:ext cx="8275707" cy="491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/>
                <a:ea typeface="ＭＳ Ｐゴシック" charset="0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/>
            <a:r>
              <a:rPr lang="en-US" sz="2800" b="0" kern="0" dirty="0" err="1" smtClean="0">
                <a:solidFill>
                  <a:schemeClr val="bg2">
                    <a:lumMod val="75000"/>
                  </a:schemeClr>
                </a:solidFill>
              </a:rPr>
              <a:t>Mato</a:t>
            </a:r>
            <a:r>
              <a:rPr lang="en-US" sz="2800" b="0" kern="0" dirty="0" smtClean="0">
                <a:solidFill>
                  <a:schemeClr val="bg2">
                    <a:lumMod val="75000"/>
                  </a:schemeClr>
                </a:solidFill>
              </a:rPr>
              <a:t> Grosso – Amazonia biome (2014)</a:t>
            </a:r>
            <a:endParaRPr lang="en-US" sz="2800" b="0" kern="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47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5423" y="-1"/>
            <a:ext cx="9392786" cy="841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1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6" descr="landsat_lena_del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3800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2" name="Picture 7" descr="landsat_namib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0"/>
            <a:ext cx="4284662" cy="361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2" descr="npo0000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4859338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2" descr="npo0000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8" y="3500438"/>
            <a:ext cx="4716462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3"/>
          <p:cNvSpPr txBox="1">
            <a:spLocks noChangeArrowheads="1"/>
          </p:cNvSpPr>
          <p:nvPr/>
        </p:nvSpPr>
        <p:spPr bwMode="auto">
          <a:xfrm>
            <a:off x="1" y="2656930"/>
            <a:ext cx="9143999" cy="830997"/>
          </a:xfrm>
          <a:prstGeom prst="rect">
            <a:avLst/>
          </a:prstGeom>
          <a:solidFill>
            <a:schemeClr val="accent2">
              <a:lumMod val="20000"/>
              <a:lumOff val="80000"/>
              <a:alpha val="82000"/>
            </a:schemeClr>
          </a:solidFill>
          <a:ln>
            <a:noFill/>
          </a:ln>
        </p:spPr>
        <p:txBody>
          <a:bodyPr wrap="square" tIns="137160" bIns="13716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3600" dirty="0" smtClean="0">
                <a:solidFill>
                  <a:srgbClr val="000090"/>
                </a:solidFill>
                <a:latin typeface="Calibri" charset="0"/>
              </a:rPr>
              <a:t>How do </a:t>
            </a:r>
            <a:r>
              <a:rPr lang="en-US" sz="3600" smtClean="0">
                <a:solidFill>
                  <a:srgbClr val="000090"/>
                </a:solidFill>
                <a:latin typeface="Calibri" charset="0"/>
              </a:rPr>
              <a:t>we handle big </a:t>
            </a:r>
            <a:r>
              <a:rPr lang="en-US" sz="3600" dirty="0" smtClean="0">
                <a:solidFill>
                  <a:srgbClr val="000090"/>
                </a:solidFill>
                <a:latin typeface="Calibri" charset="0"/>
              </a:rPr>
              <a:t>EO data?</a:t>
            </a:r>
          </a:p>
        </p:txBody>
      </p:sp>
    </p:spTree>
    <p:extLst>
      <p:ext uri="{BB962C8B-B14F-4D97-AF65-F5344CB8AC3E}">
        <p14:creationId xmlns:p14="http://schemas.microsoft.com/office/powerpoint/2010/main" val="27787207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z="3600">
                <a:latin typeface="Calibri" charset="0"/>
                <a:ea typeface="ＭＳ Ｐゴシック" charset="-128"/>
              </a:rPr>
              <a:t>Is free data download our answer?</a:t>
            </a:r>
          </a:p>
        </p:txBody>
      </p:sp>
      <p:pic>
        <p:nvPicPr>
          <p:cNvPr id="18434" name="Picture 4" descr="npo00000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1" y="1476479"/>
            <a:ext cx="8310282" cy="3864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5"/>
          <p:cNvSpPr txBox="1">
            <a:spLocks noChangeArrowheads="1"/>
          </p:cNvSpPr>
          <p:nvPr/>
        </p:nvSpPr>
        <p:spPr bwMode="auto">
          <a:xfrm>
            <a:off x="685800" y="5674035"/>
            <a:ext cx="8310283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algn="ctr" eaLnBrk="1" hangingPunct="1">
              <a:defRPr/>
            </a:pPr>
            <a:r>
              <a:rPr lang="pt-BR" sz="320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U</a:t>
            </a:r>
            <a:r>
              <a:rPr lang="pt-BR" sz="320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sers</a:t>
            </a:r>
            <a:r>
              <a:rPr lang="pt-BR" sz="32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 download </a:t>
            </a:r>
            <a:r>
              <a:rPr lang="pt-BR" sz="3200" dirty="0" err="1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one</a:t>
            </a:r>
            <a:r>
              <a:rPr lang="pt-BR" sz="32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 snapshot </a:t>
            </a:r>
            <a:r>
              <a:rPr lang="pt-BR" sz="3200" dirty="0" err="1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at</a:t>
            </a:r>
            <a:r>
              <a:rPr lang="pt-BR" sz="32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 a time</a:t>
            </a:r>
          </a:p>
        </p:txBody>
      </p:sp>
    </p:spTree>
    <p:extLst>
      <p:ext uri="{BB962C8B-B14F-4D97-AF65-F5344CB8AC3E}">
        <p14:creationId xmlns:p14="http://schemas.microsoft.com/office/powerpoint/2010/main" val="59382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alibri"/>
              </a:rPr>
              <a:t>Scientific data:  multidimensional arrays</a:t>
            </a:r>
            <a:endParaRPr lang="en-GB" dirty="0"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774" y="1735160"/>
            <a:ext cx="5126218" cy="339085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Straight Arrow Connector 4"/>
          <p:cNvCxnSpPr/>
          <p:nvPr/>
        </p:nvCxnSpPr>
        <p:spPr>
          <a:xfrm>
            <a:off x="6300192" y="5301208"/>
            <a:ext cx="2160240" cy="0"/>
          </a:xfrm>
          <a:prstGeom prst="straightConnector1">
            <a:avLst/>
          </a:prstGeom>
          <a:ln>
            <a:solidFill>
              <a:srgbClr val="0033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6300192" y="3717032"/>
            <a:ext cx="1584176" cy="1584176"/>
          </a:xfrm>
          <a:prstGeom prst="straightConnector1">
            <a:avLst/>
          </a:prstGeom>
          <a:ln>
            <a:solidFill>
              <a:srgbClr val="0033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300192" y="3573016"/>
            <a:ext cx="0" cy="1728192"/>
          </a:xfrm>
          <a:prstGeom prst="straightConnector1">
            <a:avLst/>
          </a:prstGeom>
          <a:ln>
            <a:solidFill>
              <a:srgbClr val="0033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028384" y="4941168"/>
            <a:ext cx="317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Calibri"/>
                <a:cs typeface="Calibri"/>
              </a:rPr>
              <a:t>X</a:t>
            </a:r>
            <a:endParaRPr lang="en-GB" sz="2000" dirty="0"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0312" y="3573016"/>
            <a:ext cx="306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Calibri"/>
                <a:cs typeface="Calibri"/>
              </a:rPr>
              <a:t>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40152" y="3717032"/>
            <a:ext cx="278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Calibri"/>
                <a:cs typeface="Calibri"/>
              </a:rPr>
              <a:t>t</a:t>
            </a:r>
            <a:endParaRPr lang="en-GB" sz="2000" dirty="0">
              <a:latin typeface="Calibri"/>
              <a:cs typeface="Calibri"/>
            </a:endParaRPr>
          </a:p>
        </p:txBody>
      </p:sp>
      <p:sp>
        <p:nvSpPr>
          <p:cNvPr id="16" name="Diamond 15"/>
          <p:cNvSpPr/>
          <p:nvPr/>
        </p:nvSpPr>
        <p:spPr>
          <a:xfrm>
            <a:off x="7524328" y="4293096"/>
            <a:ext cx="288032" cy="216024"/>
          </a:xfrm>
          <a:prstGeom prst="diamond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1835696" y="5517232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Calibri"/>
                <a:cs typeface="Calibri"/>
              </a:rPr>
              <a:t>g = f (&lt;</a:t>
            </a:r>
            <a:r>
              <a:rPr lang="en-GB" sz="2800" dirty="0" err="1">
                <a:latin typeface="Calibri"/>
                <a:cs typeface="Calibri"/>
              </a:rPr>
              <a:t>x</a:t>
            </a:r>
            <a:r>
              <a:rPr lang="en-GB" sz="2800" dirty="0" err="1" smtClean="0">
                <a:latin typeface="Calibri"/>
                <a:cs typeface="Calibri"/>
              </a:rPr>
              <a:t>,y,z</a:t>
            </a:r>
            <a:r>
              <a:rPr lang="en-GB" sz="2800" dirty="0" smtClean="0">
                <a:latin typeface="Calibri"/>
                <a:cs typeface="Calibri"/>
              </a:rPr>
              <a:t>&gt; [a</a:t>
            </a:r>
            <a:r>
              <a:rPr lang="en-GB" sz="2800" baseline="-25000" dirty="0" smtClean="0">
                <a:latin typeface="Calibri"/>
                <a:cs typeface="Calibri"/>
              </a:rPr>
              <a:t>1</a:t>
            </a:r>
            <a:r>
              <a:rPr lang="en-GB" sz="2800" dirty="0" smtClean="0">
                <a:latin typeface="Calibri"/>
                <a:cs typeface="Calibri"/>
              </a:rPr>
              <a:t>, ….a</a:t>
            </a:r>
            <a:r>
              <a:rPr lang="en-GB" sz="2800" baseline="-25000" dirty="0" smtClean="0">
                <a:latin typeface="Calibri"/>
                <a:cs typeface="Calibri"/>
              </a:rPr>
              <a:t>n</a:t>
            </a:r>
            <a:r>
              <a:rPr lang="en-GB" sz="2800" dirty="0" smtClean="0">
                <a:latin typeface="Calibri"/>
                <a:cs typeface="Calibri"/>
              </a:rPr>
              <a:t>])</a:t>
            </a:r>
            <a:endParaRPr lang="en-GB" sz="2800" dirty="0">
              <a:latin typeface="Calibri"/>
              <a:cs typeface="Calibri"/>
            </a:endParaRPr>
          </a:p>
        </p:txBody>
      </p:sp>
      <p:sp>
        <p:nvSpPr>
          <p:cNvPr id="19" name="Line 27"/>
          <p:cNvSpPr>
            <a:spLocks noChangeShapeType="1"/>
          </p:cNvSpPr>
          <p:nvPr/>
        </p:nvSpPr>
        <p:spPr bwMode="auto">
          <a:xfrm flipH="1">
            <a:off x="5004048" y="4509121"/>
            <a:ext cx="2520280" cy="1152128"/>
          </a:xfrm>
          <a:prstGeom prst="line">
            <a:avLst/>
          </a:prstGeom>
          <a:noFill/>
          <a:ln w="28575" cmpd="sng">
            <a:solidFill>
              <a:schemeClr val="tx1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67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737881" y="371527"/>
            <a:ext cx="7781925" cy="1235075"/>
          </a:xfrm>
        </p:spPr>
        <p:txBody>
          <a:bodyPr/>
          <a:lstStyle/>
          <a:p>
            <a:r>
              <a:rPr lang="en-GB" sz="3600" dirty="0"/>
              <a:t>Array databases: all data from a sensor put together in a single array</a:t>
            </a:r>
          </a:p>
        </p:txBody>
      </p:sp>
      <p:cxnSp>
        <p:nvCxnSpPr>
          <p:cNvPr id="5" name="Straight Arrow Connector 4"/>
          <p:cNvCxnSpPr>
            <a:cxnSpLocks noChangeShapeType="1"/>
          </p:cNvCxnSpPr>
          <p:nvPr/>
        </p:nvCxnSpPr>
        <p:spPr bwMode="auto">
          <a:xfrm>
            <a:off x="6875463" y="5661025"/>
            <a:ext cx="2160587" cy="0"/>
          </a:xfrm>
          <a:prstGeom prst="straightConnector1">
            <a:avLst/>
          </a:prstGeom>
          <a:noFill/>
          <a:ln w="25400">
            <a:solidFill>
              <a:srgbClr val="003366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 flipV="1">
            <a:off x="6875463" y="4076700"/>
            <a:ext cx="1584325" cy="1584325"/>
          </a:xfrm>
          <a:prstGeom prst="straightConnector1">
            <a:avLst/>
          </a:prstGeom>
          <a:noFill/>
          <a:ln w="25400">
            <a:solidFill>
              <a:srgbClr val="003366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 flipV="1">
            <a:off x="6875463" y="3933825"/>
            <a:ext cx="0" cy="1727200"/>
          </a:xfrm>
          <a:prstGeom prst="straightConnector1">
            <a:avLst/>
          </a:prstGeom>
          <a:noFill/>
          <a:ln w="25400">
            <a:solidFill>
              <a:srgbClr val="003366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6390" name="TextBox 11"/>
          <p:cNvSpPr txBox="1">
            <a:spLocks noChangeArrowheads="1"/>
          </p:cNvSpPr>
          <p:nvPr/>
        </p:nvSpPr>
        <p:spPr bwMode="auto">
          <a:xfrm>
            <a:off x="8532813" y="5229225"/>
            <a:ext cx="317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GB" sz="2000" dirty="0">
                <a:latin typeface="Calibri"/>
                <a:cs typeface="Calibri"/>
              </a:rPr>
              <a:t>X</a:t>
            </a:r>
          </a:p>
        </p:txBody>
      </p:sp>
      <p:sp>
        <p:nvSpPr>
          <p:cNvPr id="16391" name="TextBox 12"/>
          <p:cNvSpPr txBox="1">
            <a:spLocks noChangeArrowheads="1"/>
          </p:cNvSpPr>
          <p:nvPr/>
        </p:nvSpPr>
        <p:spPr bwMode="auto">
          <a:xfrm>
            <a:off x="6516688" y="5084763"/>
            <a:ext cx="306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GB" sz="2000" dirty="0">
                <a:latin typeface="Calibri"/>
                <a:cs typeface="Calibri"/>
              </a:rPr>
              <a:t>y</a:t>
            </a:r>
          </a:p>
        </p:txBody>
      </p:sp>
      <p:sp>
        <p:nvSpPr>
          <p:cNvPr id="16392" name="TextBox 13"/>
          <p:cNvSpPr txBox="1">
            <a:spLocks noChangeArrowheads="1"/>
          </p:cNvSpPr>
          <p:nvPr/>
        </p:nvSpPr>
        <p:spPr bwMode="auto">
          <a:xfrm>
            <a:off x="8101013" y="3860800"/>
            <a:ext cx="277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GB" sz="2000" dirty="0">
                <a:latin typeface="Calibri"/>
                <a:cs typeface="Calibri"/>
              </a:rPr>
              <a:t>t</a:t>
            </a:r>
          </a:p>
        </p:txBody>
      </p:sp>
      <p:sp>
        <p:nvSpPr>
          <p:cNvPr id="16" name="Diamond 15"/>
          <p:cNvSpPr/>
          <p:nvPr/>
        </p:nvSpPr>
        <p:spPr>
          <a:xfrm>
            <a:off x="7524750" y="4292600"/>
            <a:ext cx="287338" cy="215900"/>
          </a:xfrm>
          <a:prstGeom prst="diamond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" name="Line 27"/>
          <p:cNvSpPr>
            <a:spLocks noChangeShapeType="1"/>
          </p:cNvSpPr>
          <p:nvPr/>
        </p:nvSpPr>
        <p:spPr bwMode="auto">
          <a:xfrm flipH="1">
            <a:off x="4892675" y="4508500"/>
            <a:ext cx="2632075" cy="1493838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latin typeface="Calibri"/>
            </a:endParaRPr>
          </a:p>
        </p:txBody>
      </p:sp>
      <p:sp>
        <p:nvSpPr>
          <p:cNvPr id="16395" name="TextBox 14"/>
          <p:cNvSpPr txBox="1">
            <a:spLocks noChangeArrowheads="1"/>
          </p:cNvSpPr>
          <p:nvPr/>
        </p:nvSpPr>
        <p:spPr bwMode="auto">
          <a:xfrm>
            <a:off x="534988" y="6030913"/>
            <a:ext cx="83423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/>
            <a:r>
              <a:rPr lang="en-GB" dirty="0">
                <a:latin typeface="Calibri"/>
                <a:cs typeface="Calibri"/>
              </a:rPr>
              <a:t>result = </a:t>
            </a:r>
            <a:r>
              <a:rPr lang="en-GB" dirty="0" err="1">
                <a:latin typeface="Calibri"/>
                <a:cs typeface="Calibri"/>
              </a:rPr>
              <a:t>analysis_function</a:t>
            </a:r>
            <a:r>
              <a:rPr lang="en-GB" dirty="0">
                <a:latin typeface="Calibri"/>
                <a:cs typeface="Calibri"/>
              </a:rPr>
              <a:t> (points in space-time )</a:t>
            </a:r>
          </a:p>
        </p:txBody>
      </p:sp>
      <p:pic>
        <p:nvPicPr>
          <p:cNvPr id="16396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1989138"/>
            <a:ext cx="4754562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2276475"/>
            <a:ext cx="475456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8" name="TextBox 23"/>
          <p:cNvSpPr txBox="1">
            <a:spLocks noChangeArrowheads="1"/>
          </p:cNvSpPr>
          <p:nvPr/>
        </p:nvSpPr>
        <p:spPr bwMode="auto">
          <a:xfrm>
            <a:off x="6516688" y="5084763"/>
            <a:ext cx="306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GB" sz="2000" dirty="0">
                <a:latin typeface="Calibri"/>
                <a:cs typeface="Calibri"/>
              </a:rPr>
              <a:t>y</a:t>
            </a:r>
          </a:p>
        </p:txBody>
      </p:sp>
      <p:pic>
        <p:nvPicPr>
          <p:cNvPr id="16399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2565400"/>
            <a:ext cx="4754562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Line 27"/>
          <p:cNvSpPr>
            <a:spLocks noChangeShapeType="1"/>
          </p:cNvSpPr>
          <p:nvPr/>
        </p:nvSpPr>
        <p:spPr bwMode="auto">
          <a:xfrm>
            <a:off x="3203575" y="3860800"/>
            <a:ext cx="4392613" cy="4318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305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WTSS: web time series service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389" y="1361365"/>
            <a:ext cx="7328848" cy="539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3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44" name="AutoShape 20"/>
          <p:cNvSpPr>
            <a:spLocks noChangeArrowheads="1"/>
          </p:cNvSpPr>
          <p:nvPr/>
        </p:nvSpPr>
        <p:spPr bwMode="auto">
          <a:xfrm>
            <a:off x="4822288" y="2351485"/>
            <a:ext cx="1942229" cy="1987249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rgbClr val="CC9900"/>
              </a:gs>
              <a:gs pos="50000">
                <a:srgbClr val="E3C774"/>
              </a:gs>
              <a:gs pos="100000">
                <a:srgbClr val="CC99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77849" name="Line 25"/>
          <p:cNvSpPr>
            <a:spLocks noChangeShapeType="1"/>
          </p:cNvSpPr>
          <p:nvPr/>
        </p:nvSpPr>
        <p:spPr bwMode="auto">
          <a:xfrm flipH="1" flipV="1">
            <a:off x="6745388" y="3534037"/>
            <a:ext cx="731736" cy="72125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77851" name="Line 27"/>
          <p:cNvSpPr>
            <a:spLocks noChangeShapeType="1"/>
          </p:cNvSpPr>
          <p:nvPr/>
        </p:nvSpPr>
        <p:spPr bwMode="auto">
          <a:xfrm flipH="1">
            <a:off x="6763871" y="2542945"/>
            <a:ext cx="819635" cy="67867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pic>
        <p:nvPicPr>
          <p:cNvPr id="2970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4179" y="1098390"/>
            <a:ext cx="1320603" cy="14524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Imagem 61" descr="sentinel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3506" y="4198310"/>
            <a:ext cx="1341276" cy="117039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Line 27"/>
          <p:cNvSpPr>
            <a:spLocks noChangeShapeType="1"/>
          </p:cNvSpPr>
          <p:nvPr/>
        </p:nvSpPr>
        <p:spPr bwMode="auto">
          <a:xfrm flipH="1" flipV="1">
            <a:off x="1608385" y="2327074"/>
            <a:ext cx="851480" cy="1101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pic>
        <p:nvPicPr>
          <p:cNvPr id="2970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188" y="1366247"/>
            <a:ext cx="1339418" cy="98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659" y="4672015"/>
            <a:ext cx="1372086" cy="101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Line 27"/>
          <p:cNvSpPr>
            <a:spLocks noChangeShapeType="1"/>
          </p:cNvSpPr>
          <p:nvPr/>
        </p:nvSpPr>
        <p:spPr bwMode="auto">
          <a:xfrm flipH="1">
            <a:off x="1613771" y="3555804"/>
            <a:ext cx="846094" cy="111621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29708" name="Rectangle 4"/>
          <p:cNvSpPr txBox="1">
            <a:spLocks noChangeArrowheads="1"/>
          </p:cNvSpPr>
          <p:nvPr/>
        </p:nvSpPr>
        <p:spPr bwMode="auto">
          <a:xfrm>
            <a:off x="4786878" y="4490991"/>
            <a:ext cx="2414707" cy="728661"/>
          </a:xfrm>
          <a:prstGeom prst="rect">
            <a:avLst/>
          </a:prstGeom>
          <a:solidFill>
            <a:srgbClr val="E6EFFF"/>
          </a:solidFill>
          <a:ln>
            <a:noFill/>
          </a:ln>
          <a:extLst/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2"/>
              <a:buNone/>
            </a:pPr>
            <a:r>
              <a:rPr lang="en-US" altLang="en-US" sz="2000" dirty="0" err="1">
                <a:solidFill>
                  <a:srgbClr val="00005E"/>
                </a:solidFill>
                <a:latin typeface="Calibri" charset="0"/>
                <a:cs typeface="ＭＳ Ｐゴシック" charset="0"/>
              </a:rPr>
              <a:t>SciDB</a:t>
            </a:r>
            <a:r>
              <a:rPr lang="en-US" altLang="en-US" sz="2000" dirty="0">
                <a:solidFill>
                  <a:srgbClr val="00005E"/>
                </a:solidFill>
                <a:latin typeface="Calibri" charset="0"/>
                <a:cs typeface="ＭＳ Ｐゴシック" charset="0"/>
              </a:rPr>
              <a:t>: array database for big scientific data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Wingdings" charset="2"/>
              <a:buNone/>
            </a:pPr>
            <a:endParaRPr lang="en-US" altLang="en-US" sz="2000" dirty="0">
              <a:solidFill>
                <a:srgbClr val="00005E"/>
              </a:solidFill>
              <a:latin typeface="Calibri" charset="0"/>
              <a:cs typeface="ＭＳ Ｐゴシック" charset="0"/>
            </a:endParaRPr>
          </a:p>
        </p:txBody>
      </p:sp>
      <p:pic>
        <p:nvPicPr>
          <p:cNvPr id="29709" name="Picture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407" y="2912264"/>
            <a:ext cx="1566863" cy="12156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10" name="Rectangle 4"/>
          <p:cNvSpPr txBox="1">
            <a:spLocks noChangeArrowheads="1"/>
          </p:cNvSpPr>
          <p:nvPr/>
        </p:nvSpPr>
        <p:spPr bwMode="auto">
          <a:xfrm>
            <a:off x="7583506" y="2878036"/>
            <a:ext cx="1341276" cy="1110747"/>
          </a:xfrm>
          <a:prstGeom prst="rect">
            <a:avLst/>
          </a:prstGeom>
          <a:solidFill>
            <a:srgbClr val="E6E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2"/>
              <a:buNone/>
            </a:pPr>
            <a:r>
              <a:rPr lang="en-US" altLang="en-US" sz="2000" dirty="0">
                <a:solidFill>
                  <a:srgbClr val="00005E"/>
                </a:solidFill>
                <a:latin typeface="Calibri" charset="0"/>
                <a:cs typeface="ＭＳ Ｐゴシック" charset="0"/>
              </a:rPr>
              <a:t>Free satellite</a:t>
            </a:r>
          </a:p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2"/>
              <a:buNone/>
            </a:pPr>
            <a:r>
              <a:rPr lang="en-US" altLang="en-US" sz="2000" dirty="0" smtClean="0">
                <a:solidFill>
                  <a:srgbClr val="00005E"/>
                </a:solidFill>
                <a:latin typeface="Calibri" charset="0"/>
                <a:cs typeface="ＭＳ Ｐゴシック" charset="0"/>
              </a:rPr>
              <a:t>imagery</a:t>
            </a:r>
            <a:endParaRPr lang="en-US" altLang="en-US" sz="2000" dirty="0">
              <a:solidFill>
                <a:srgbClr val="00005E"/>
              </a:solidFill>
              <a:latin typeface="Calibri" charset="0"/>
              <a:cs typeface="ＭＳ Ｐゴシック" charset="0"/>
            </a:endParaRP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Wingdings" charset="2"/>
              <a:buNone/>
            </a:pPr>
            <a:endParaRPr lang="en-US" altLang="en-US" sz="2000" dirty="0">
              <a:solidFill>
                <a:srgbClr val="00005E"/>
              </a:solidFill>
              <a:latin typeface="Calibri" charset="0"/>
              <a:cs typeface="ＭＳ Ｐゴシック" charset="0"/>
            </a:endParaRPr>
          </a:p>
        </p:txBody>
      </p:sp>
      <p:pic>
        <p:nvPicPr>
          <p:cNvPr id="29711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2769" y="1789510"/>
            <a:ext cx="682229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2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9865" y="2470548"/>
            <a:ext cx="1955891" cy="19558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13" name="Rectangle 4"/>
          <p:cNvSpPr txBox="1">
            <a:spLocks noChangeArrowheads="1"/>
          </p:cNvSpPr>
          <p:nvPr/>
        </p:nvSpPr>
        <p:spPr bwMode="auto">
          <a:xfrm>
            <a:off x="2405011" y="4483948"/>
            <a:ext cx="1994349" cy="742746"/>
          </a:xfrm>
          <a:prstGeom prst="rect">
            <a:avLst/>
          </a:prstGeom>
          <a:solidFill>
            <a:srgbClr val="E6E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2"/>
              <a:buNone/>
            </a:pPr>
            <a:r>
              <a:rPr lang="en-US" altLang="en-US" sz="2000" dirty="0">
                <a:solidFill>
                  <a:srgbClr val="00005E"/>
                </a:solidFill>
                <a:latin typeface="Calibri" charset="0"/>
                <a:cs typeface="ＭＳ Ｐゴシック" charset="0"/>
              </a:rPr>
              <a:t>R</a:t>
            </a:r>
            <a:r>
              <a:rPr lang="en-US" altLang="en-US" sz="2000">
                <a:solidFill>
                  <a:srgbClr val="00005E"/>
                </a:solidFill>
                <a:latin typeface="Calibri" charset="0"/>
                <a:cs typeface="ＭＳ Ｐゴシック" charset="0"/>
              </a:rPr>
              <a:t>: </a:t>
            </a:r>
            <a:r>
              <a:rPr lang="en-US" altLang="en-US" sz="2000" smtClean="0">
                <a:solidFill>
                  <a:srgbClr val="00005E"/>
                </a:solidFill>
                <a:latin typeface="Calibri" charset="0"/>
                <a:cs typeface="ＭＳ Ｐゴシック" charset="0"/>
              </a:rPr>
              <a:t>New </a:t>
            </a:r>
            <a:r>
              <a:rPr lang="en-US" altLang="en-US" sz="2000" dirty="0">
                <a:solidFill>
                  <a:srgbClr val="00005E"/>
                </a:solidFill>
                <a:latin typeface="Calibri" charset="0"/>
                <a:cs typeface="ＭＳ Ｐゴシック" charset="0"/>
              </a:rPr>
              <a:t>data analysis methods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Wingdings" charset="2"/>
              <a:buNone/>
            </a:pPr>
            <a:endParaRPr lang="en-US" altLang="en-US" sz="2000" dirty="0">
              <a:solidFill>
                <a:srgbClr val="00005E"/>
              </a:solidFill>
              <a:latin typeface="Calibri" charset="0"/>
              <a:cs typeface="ＭＳ Ｐゴシック" charset="0"/>
            </a:endParaRPr>
          </a:p>
        </p:txBody>
      </p:sp>
      <p:sp>
        <p:nvSpPr>
          <p:cNvPr id="9" name="Left-Right Arrow 8"/>
          <p:cNvSpPr>
            <a:spLocks noChangeArrowheads="1"/>
          </p:cNvSpPr>
          <p:nvPr/>
        </p:nvSpPr>
        <p:spPr bwMode="auto">
          <a:xfrm>
            <a:off x="4399360" y="3388519"/>
            <a:ext cx="432197" cy="215504"/>
          </a:xfrm>
          <a:prstGeom prst="leftRightArrow">
            <a:avLst>
              <a:gd name="adj1" fmla="val 50000"/>
              <a:gd name="adj2" fmla="val 50138"/>
            </a:avLst>
          </a:prstGeom>
          <a:gradFill rotWithShape="1">
            <a:gsLst>
              <a:gs pos="0">
                <a:srgbClr val="8383FF"/>
              </a:gs>
              <a:gs pos="20000">
                <a:srgbClr val="8585FF"/>
              </a:gs>
              <a:gs pos="100000">
                <a:srgbClr val="6565C9"/>
              </a:gs>
            </a:gsLst>
            <a:lin ang="5400000"/>
          </a:gradFill>
          <a:ln w="9525">
            <a:solidFill>
              <a:srgbClr val="9393FC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05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29715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2561" y="1824631"/>
            <a:ext cx="1295400" cy="50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533575" y="2878036"/>
            <a:ext cx="1503243" cy="1110747"/>
          </a:xfrm>
          <a:prstGeom prst="rect">
            <a:avLst/>
          </a:prstGeom>
          <a:solidFill>
            <a:srgbClr val="E6E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2"/>
              <a:buNone/>
            </a:pPr>
            <a:r>
              <a:rPr lang="en-US" altLang="en-US" sz="2000" dirty="0">
                <a:solidFill>
                  <a:srgbClr val="00005E"/>
                </a:solidFill>
                <a:latin typeface="Calibri" charset="0"/>
                <a:cs typeface="ＭＳ Ｐゴシック" charset="0"/>
              </a:rPr>
              <a:t>N</a:t>
            </a:r>
            <a:r>
              <a:rPr lang="en-US" altLang="en-US" sz="2000" dirty="0" smtClean="0">
                <a:solidFill>
                  <a:srgbClr val="00005E"/>
                </a:solidFill>
                <a:latin typeface="Calibri" charset="0"/>
                <a:cs typeface="ＭＳ Ｐゴシック" charset="0"/>
              </a:rPr>
              <a:t>ew </a:t>
            </a:r>
            <a:r>
              <a:rPr lang="en-US" altLang="en-US" sz="2000" smtClean="0">
                <a:solidFill>
                  <a:srgbClr val="00005E"/>
                </a:solidFill>
                <a:latin typeface="Calibri" charset="0"/>
                <a:cs typeface="ＭＳ Ｐゴシック" charset="0"/>
              </a:rPr>
              <a:t>insights into </a:t>
            </a:r>
            <a:r>
              <a:rPr lang="en-US" altLang="en-US" sz="2000" dirty="0" smtClean="0">
                <a:solidFill>
                  <a:srgbClr val="00005E"/>
                </a:solidFill>
                <a:latin typeface="Calibri" charset="0"/>
                <a:cs typeface="ＭＳ Ｐゴシック" charset="0"/>
              </a:rPr>
              <a:t>land use change</a:t>
            </a:r>
            <a:endParaRPr lang="en-US" altLang="en-US" sz="2000" dirty="0">
              <a:solidFill>
                <a:srgbClr val="00005E"/>
              </a:solidFill>
              <a:latin typeface="Calibri" charset="0"/>
              <a:cs typeface="ＭＳ Ｐゴシック" charset="0"/>
            </a:endParaRP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Wingdings" charset="2"/>
              <a:buNone/>
            </a:pPr>
            <a:endParaRPr lang="en-US" altLang="en-US" sz="2000" dirty="0">
              <a:solidFill>
                <a:srgbClr val="00005E"/>
              </a:solidFill>
              <a:latin typeface="Calibri" charset="0"/>
              <a:cs typeface="ＭＳ Ｐゴシック" charset="0"/>
            </a:endParaRPr>
          </a:p>
        </p:txBody>
      </p:sp>
      <p:sp>
        <p:nvSpPr>
          <p:cNvPr id="23" name="Rectangle 4"/>
          <p:cNvSpPr txBox="1">
            <a:spLocks noChangeArrowheads="1"/>
          </p:cNvSpPr>
          <p:nvPr/>
        </p:nvSpPr>
        <p:spPr bwMode="auto">
          <a:xfrm>
            <a:off x="2404425" y="6106620"/>
            <a:ext cx="4434914" cy="728661"/>
          </a:xfrm>
          <a:prstGeom prst="rect">
            <a:avLst/>
          </a:prstGeom>
          <a:solidFill>
            <a:srgbClr val="E6E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2"/>
              <a:buNone/>
            </a:pPr>
            <a:r>
              <a:rPr lang="en-US" altLang="en-US" sz="2000" dirty="0" smtClean="0">
                <a:solidFill>
                  <a:srgbClr val="00005E"/>
                </a:solidFill>
                <a:latin typeface="Calibri" charset="0"/>
                <a:cs typeface="ＭＳ Ｐゴシック" charset="0"/>
              </a:rPr>
              <a:t>Big data analytics: the new frontier on </a:t>
            </a:r>
            <a:r>
              <a:rPr lang="en-US" altLang="en-US" sz="2000" smtClean="0">
                <a:solidFill>
                  <a:srgbClr val="00005E"/>
                </a:solidFill>
                <a:latin typeface="Calibri" charset="0"/>
                <a:cs typeface="ＭＳ Ｐゴシック" charset="0"/>
              </a:rPr>
              <a:t>Earth observation </a:t>
            </a:r>
            <a:endParaRPr lang="en-US" altLang="en-US" sz="2000" dirty="0">
              <a:solidFill>
                <a:srgbClr val="00005E"/>
              </a:solidFill>
              <a:latin typeface="Calibri" charset="0"/>
              <a:cs typeface="ＭＳ Ｐゴシック" charset="0"/>
            </a:endParaRP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Wingdings" charset="2"/>
              <a:buNone/>
            </a:pPr>
            <a:endParaRPr lang="en-US" altLang="en-US" sz="2000" dirty="0">
              <a:solidFill>
                <a:srgbClr val="00005E"/>
              </a:solidFill>
              <a:latin typeface="Calibri" charset="0"/>
              <a:cs typeface="ＭＳ Ｐゴシック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45136" y="5470123"/>
            <a:ext cx="2441694" cy="400110"/>
          </a:xfrm>
          <a:prstGeom prst="rect">
            <a:avLst/>
          </a:prstGeom>
          <a:solidFill>
            <a:srgbClr val="E6EFFF"/>
          </a:solidFill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bg2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www.esensing.org</a:t>
            </a:r>
            <a:endParaRPr lang="en-US" sz="2000" dirty="0">
              <a:solidFill>
                <a:schemeClr val="bg2">
                  <a:lumMod val="75000"/>
                </a:schemeClr>
              </a:solidFill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4188" y="477442"/>
            <a:ext cx="8153400" cy="762000"/>
          </a:xfrm>
        </p:spPr>
        <p:txBody>
          <a:bodyPr/>
          <a:lstStyle/>
          <a:p>
            <a:r>
              <a:rPr lang="en-US"/>
              <a:t>Open source and open data = knowledge sharing</a:t>
            </a:r>
          </a:p>
        </p:txBody>
      </p:sp>
    </p:spTree>
    <p:extLst>
      <p:ext uri="{BB962C8B-B14F-4D97-AF65-F5344CB8AC3E}">
        <p14:creationId xmlns:p14="http://schemas.microsoft.com/office/powerpoint/2010/main" val="5552548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44" name="AutoShape 20"/>
          <p:cNvSpPr>
            <a:spLocks noChangeArrowheads="1"/>
          </p:cNvSpPr>
          <p:nvPr/>
        </p:nvSpPr>
        <p:spPr bwMode="auto">
          <a:xfrm>
            <a:off x="4918075" y="2106613"/>
            <a:ext cx="2447925" cy="2376487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rgbClr val="CC9900"/>
              </a:gs>
              <a:gs pos="50000">
                <a:srgbClr val="E3C774"/>
              </a:gs>
              <a:gs pos="100000">
                <a:srgbClr val="CC99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9658"/>
            <a:ext cx="8153400" cy="762000"/>
          </a:xfrm>
        </p:spPr>
        <p:txBody>
          <a:bodyPr/>
          <a:lstStyle/>
          <a:p>
            <a:r>
              <a:rPr lang="en-US" smtClean="0"/>
              <a:t>Global Land Observatory:  describing change in a connected world</a:t>
            </a:r>
            <a:endParaRPr lang="en-US"/>
          </a:p>
        </p:txBody>
      </p:sp>
      <p:sp>
        <p:nvSpPr>
          <p:cNvPr id="24579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28747" y="5932795"/>
            <a:ext cx="5184775" cy="814387"/>
          </a:xfrm>
          <a:solidFill>
            <a:srgbClr val="E6EFFF"/>
          </a:solidFill>
        </p:spPr>
        <p:txBody>
          <a:bodyPr/>
          <a:lstStyle/>
          <a:p>
            <a:pPr marL="0" indent="0" algn="ctr" eaLnBrk="1" hangingPunct="1">
              <a:buFont typeface="Wingdings" charset="0"/>
              <a:buNone/>
            </a:pPr>
            <a:r>
              <a:rPr lang="en-US" sz="2400" dirty="0">
                <a:solidFill>
                  <a:srgbClr val="00005E"/>
                </a:solidFill>
              </a:rPr>
              <a:t>Unique repository of knowledge and data about global land change</a:t>
            </a:r>
          </a:p>
        </p:txBody>
      </p:sp>
      <p:sp>
        <p:nvSpPr>
          <p:cNvPr id="77849" name="Line 25"/>
          <p:cNvSpPr>
            <a:spLocks noChangeShapeType="1"/>
          </p:cNvSpPr>
          <p:nvPr/>
        </p:nvSpPr>
        <p:spPr bwMode="auto">
          <a:xfrm flipH="1" flipV="1">
            <a:off x="7366000" y="3398838"/>
            <a:ext cx="1079500" cy="10112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latin typeface="Calibri"/>
            </a:endParaRPr>
          </a:p>
        </p:txBody>
      </p:sp>
      <p:sp>
        <p:nvSpPr>
          <p:cNvPr id="77851" name="Line 27"/>
          <p:cNvSpPr>
            <a:spLocks noChangeShapeType="1"/>
          </p:cNvSpPr>
          <p:nvPr/>
        </p:nvSpPr>
        <p:spPr bwMode="auto">
          <a:xfrm flipH="1">
            <a:off x="7366000" y="2527300"/>
            <a:ext cx="1079500" cy="860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latin typeface="Calibri"/>
            </a:endParaRPr>
          </a:p>
        </p:txBody>
      </p:sp>
      <p:pic>
        <p:nvPicPr>
          <p:cNvPr id="245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5263" y="1295400"/>
            <a:ext cx="1314450" cy="1316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Imagem 61" descr="sentinel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3200" y="4467225"/>
            <a:ext cx="1320800" cy="1152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Line 27"/>
          <p:cNvSpPr>
            <a:spLocks noChangeShapeType="1"/>
          </p:cNvSpPr>
          <p:nvPr/>
        </p:nvSpPr>
        <p:spPr bwMode="auto">
          <a:xfrm flipH="1" flipV="1">
            <a:off x="934986" y="2633714"/>
            <a:ext cx="1295400" cy="7159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latin typeface="Calibri"/>
            </a:endParaRPr>
          </a:p>
        </p:txBody>
      </p:sp>
      <p:pic>
        <p:nvPicPr>
          <p:cNvPr id="2458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397" y="1513298"/>
            <a:ext cx="1512888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618" y="4770438"/>
            <a:ext cx="1511300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Line 27"/>
          <p:cNvSpPr>
            <a:spLocks noChangeShapeType="1"/>
          </p:cNvSpPr>
          <p:nvPr/>
        </p:nvSpPr>
        <p:spPr bwMode="auto">
          <a:xfrm flipH="1">
            <a:off x="896938" y="3475038"/>
            <a:ext cx="1303337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latin typeface="Calibri"/>
            </a:endParaRPr>
          </a:p>
        </p:txBody>
      </p:sp>
      <p:sp>
        <p:nvSpPr>
          <p:cNvPr id="24589" name="Rectangle 4"/>
          <p:cNvSpPr txBox="1">
            <a:spLocks noChangeArrowheads="1"/>
          </p:cNvSpPr>
          <p:nvPr/>
        </p:nvSpPr>
        <p:spPr bwMode="auto">
          <a:xfrm>
            <a:off x="4773613" y="4556125"/>
            <a:ext cx="2879725" cy="960438"/>
          </a:xfrm>
          <a:prstGeom prst="rect">
            <a:avLst/>
          </a:prstGeom>
          <a:solidFill>
            <a:srgbClr val="E6E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>
              <a:spcBef>
                <a:spcPct val="20000"/>
              </a:spcBef>
              <a:buFont typeface="Wingdings" charset="0"/>
              <a:buNone/>
            </a:pPr>
            <a:r>
              <a:rPr lang="en-US" sz="2000" dirty="0">
                <a:solidFill>
                  <a:srgbClr val="00005E"/>
                </a:solidFill>
                <a:latin typeface="Calibri"/>
                <a:cs typeface="Calibri"/>
              </a:rPr>
              <a:t>40 years of LANDSAT +  12 years of MODIS + SENTINELs + CBERS</a:t>
            </a:r>
          </a:p>
        </p:txBody>
      </p:sp>
      <p:pic>
        <p:nvPicPr>
          <p:cNvPr id="24590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5413" y="2682875"/>
            <a:ext cx="2089150" cy="1620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93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1225" y="2322513"/>
            <a:ext cx="2160588" cy="2160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594" name="Rectangle 4"/>
          <p:cNvSpPr txBox="1">
            <a:spLocks noChangeArrowheads="1"/>
          </p:cNvSpPr>
          <p:nvPr/>
        </p:nvSpPr>
        <p:spPr bwMode="auto">
          <a:xfrm>
            <a:off x="2036763" y="4554538"/>
            <a:ext cx="2449512" cy="962025"/>
          </a:xfrm>
          <a:prstGeom prst="rect">
            <a:avLst/>
          </a:prstGeom>
          <a:solidFill>
            <a:srgbClr val="E6E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>
              <a:spcBef>
                <a:spcPct val="20000"/>
              </a:spcBef>
              <a:buFont typeface="Wingdings" charset="0"/>
              <a:buNone/>
            </a:pPr>
            <a:r>
              <a:rPr lang="en-US" sz="2000" dirty="0">
                <a:solidFill>
                  <a:srgbClr val="00005E"/>
                </a:solidFill>
                <a:latin typeface="Calibri"/>
                <a:cs typeface="Calibri"/>
              </a:rPr>
              <a:t>Methods for land change for forestry and agriculture uses</a:t>
            </a:r>
            <a:endParaRPr lang="en-US" sz="2400" dirty="0">
              <a:solidFill>
                <a:srgbClr val="00005E"/>
              </a:solidFill>
              <a:latin typeface="Calibri"/>
              <a:cs typeface="Calibri"/>
            </a:endParaRPr>
          </a:p>
        </p:txBody>
      </p:sp>
      <p:sp>
        <p:nvSpPr>
          <p:cNvPr id="9" name="Left-Right Arrow 8"/>
          <p:cNvSpPr>
            <a:spLocks noChangeArrowheads="1"/>
          </p:cNvSpPr>
          <p:nvPr/>
        </p:nvSpPr>
        <p:spPr bwMode="auto">
          <a:xfrm>
            <a:off x="4341813" y="3254375"/>
            <a:ext cx="576262" cy="287338"/>
          </a:xfrm>
          <a:prstGeom prst="leftRightArrow">
            <a:avLst>
              <a:gd name="adj1" fmla="val 50000"/>
              <a:gd name="adj2" fmla="val 49999"/>
            </a:avLst>
          </a:prstGeom>
          <a:gradFill rotWithShape="1">
            <a:gsLst>
              <a:gs pos="0">
                <a:srgbClr val="8383FF"/>
              </a:gs>
              <a:gs pos="20000">
                <a:srgbClr val="8585FF"/>
              </a:gs>
              <a:gs pos="100000">
                <a:srgbClr val="6565C9"/>
              </a:gs>
            </a:gsLst>
            <a:lin ang="5400000"/>
          </a:gradFill>
          <a:ln w="9525">
            <a:solidFill>
              <a:srgbClr val="9393FC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GB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6611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urved Connector 12"/>
          <p:cNvCxnSpPr/>
          <p:nvPr/>
        </p:nvCxnSpPr>
        <p:spPr>
          <a:xfrm flipV="1">
            <a:off x="4932363" y="2565400"/>
            <a:ext cx="304800" cy="0"/>
          </a:xfrm>
          <a:prstGeom prst="curvedConnector3">
            <a:avLst>
              <a:gd name="adj1" fmla="val 411112"/>
            </a:avLst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6" name="Picture 4" descr="https://encrypted-tbn2.gstatic.com/images?q=tbn:ANd9GcT9yHlq_30feFvpEwL-AdD2jkEKjLLLa24M3_01HLuPs6DWtJIt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425" y="1557338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Calibri" charset="0"/>
                <a:ea typeface="ＭＳ Ｐゴシック" charset="-128"/>
              </a:rPr>
              <a:t>Where we want to get to</a:t>
            </a:r>
          </a:p>
        </p:txBody>
      </p:sp>
      <p:pic>
        <p:nvPicPr>
          <p:cNvPr id="21508" name="Picture 6" descr="https://encrypted-tbn2.gstatic.com/images?q=tbn:ANd9GcQmYX-r7w6lY9KxdFV1BlsYS2MSDDLbS8KullTgg0G5_ese9Yum1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1413" y="2060575"/>
            <a:ext cx="165735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urved Connector 4"/>
          <p:cNvCxnSpPr/>
          <p:nvPr/>
        </p:nvCxnSpPr>
        <p:spPr>
          <a:xfrm>
            <a:off x="2695575" y="2365375"/>
            <a:ext cx="1028700" cy="109538"/>
          </a:xfrm>
          <a:prstGeom prst="curvedConnector3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0" name="TextBox 19"/>
          <p:cNvSpPr txBox="1">
            <a:spLocks noChangeArrowheads="1"/>
          </p:cNvSpPr>
          <p:nvPr/>
        </p:nvSpPr>
        <p:spPr bwMode="auto">
          <a:xfrm>
            <a:off x="511175" y="3773488"/>
            <a:ext cx="39465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3366"/>
                </a:solidFill>
                <a:latin typeface="Calibri" charset="0"/>
              </a:rPr>
              <a:t>Remote visualization and </a:t>
            </a:r>
          </a:p>
          <a:p>
            <a:pPr algn="ctr" eaLnBrk="1" hangingPunct="1"/>
            <a:r>
              <a:rPr lang="en-US" altLang="en-US" sz="2800" b="1">
                <a:solidFill>
                  <a:srgbClr val="003366"/>
                </a:solidFill>
                <a:latin typeface="Calibri" charset="0"/>
              </a:rPr>
              <a:t>method development</a:t>
            </a:r>
          </a:p>
        </p:txBody>
      </p:sp>
      <p:sp>
        <p:nvSpPr>
          <p:cNvPr id="21511" name="TextBox 20"/>
          <p:cNvSpPr txBox="1">
            <a:spLocks noChangeArrowheads="1"/>
          </p:cNvSpPr>
          <p:nvPr/>
        </p:nvSpPr>
        <p:spPr bwMode="auto">
          <a:xfrm>
            <a:off x="5865813" y="3641725"/>
            <a:ext cx="295275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3366"/>
                </a:solidFill>
                <a:latin typeface="Calibri" charset="0"/>
              </a:rPr>
              <a:t>Big data EO management and analysis</a:t>
            </a:r>
          </a:p>
        </p:txBody>
      </p:sp>
      <p:sp>
        <p:nvSpPr>
          <p:cNvPr id="21512" name="Rectangle 3"/>
          <p:cNvSpPr txBox="1">
            <a:spLocks noChangeArrowheads="1"/>
          </p:cNvSpPr>
          <p:nvPr/>
        </p:nvSpPr>
        <p:spPr bwMode="auto">
          <a:xfrm>
            <a:off x="635000" y="5453063"/>
            <a:ext cx="8388350" cy="8969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/>
          <a:lstStyle>
            <a:lvl1pPr marL="3429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en-US" sz="2800">
                <a:solidFill>
                  <a:srgbClr val="00005E"/>
                </a:solidFill>
                <a:latin typeface="Calibri" charset="0"/>
              </a:rPr>
              <a:t>40 years of Earth Observation data of land change accessible for analysis and modelling.</a:t>
            </a:r>
            <a:r>
              <a:rPr lang="en-US" altLang="en-US" sz="2800" i="1">
                <a:solidFill>
                  <a:srgbClr val="FF0000"/>
                </a:solidFill>
                <a:latin typeface="Calibri" charset="0"/>
              </a:rPr>
              <a:t>	</a:t>
            </a:r>
          </a:p>
        </p:txBody>
      </p:sp>
      <p:pic>
        <p:nvPicPr>
          <p:cNvPr id="21513" name="Picture 2" descr="https://encrypted-tbn2.gstatic.com/images?q=tbn:ANd9GcR78QBafr7ozpeLwQnTg95U7k723qV_uIJMD73jNmshu02ToZj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1425" y="1747838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128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 from e-sensing project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44070" y="1143000"/>
            <a:ext cx="809513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MAUS, V.; CAMARA, G.; CARTAXO, R.; SANCHEZ, A.; RAMOS, F. M.; QUEIROZ, G. R.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i="1" dirty="0">
                <a:latin typeface="Calibri" charset="0"/>
                <a:ea typeface="Calibri" charset="0"/>
                <a:cs typeface="Calibri" charset="0"/>
              </a:rPr>
              <a:t>A time-weighted dynamic time warping method for land- use and land-cover mapping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IEEE Journal of Selected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Topics in Applied Earth Observations and Remote Sensing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, online,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2016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endParaRPr lang="en-US" sz="2000" dirty="0" smtClean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800" cap="small" dirty="0" err="1" smtClean="0">
                <a:latin typeface="Calibri" charset="0"/>
                <a:ea typeface="Calibri" charset="0"/>
                <a:cs typeface="Calibri" charset="0"/>
              </a:rPr>
              <a:t>Maus</a:t>
            </a:r>
            <a:r>
              <a:rPr lang="en-US" sz="1800" cap="small" dirty="0" smtClean="0">
                <a:latin typeface="Calibri" charset="0"/>
                <a:ea typeface="Calibri" charset="0"/>
                <a:cs typeface="Calibri" charset="0"/>
              </a:rPr>
              <a:t>, V.; Camara, G.; </a:t>
            </a:r>
            <a:r>
              <a:rPr lang="en-US" sz="1800" cap="small" dirty="0" err="1" smtClean="0">
                <a:latin typeface="Calibri" charset="0"/>
                <a:ea typeface="Calibri" charset="0"/>
                <a:cs typeface="Calibri" charset="0"/>
              </a:rPr>
              <a:t>Cartaxo</a:t>
            </a:r>
            <a:r>
              <a:rPr lang="en-US" sz="1800" cap="small" dirty="0" smtClean="0">
                <a:latin typeface="Calibri" charset="0"/>
                <a:ea typeface="Calibri" charset="0"/>
                <a:cs typeface="Calibri" charset="0"/>
              </a:rPr>
              <a:t>, R.; Sanchez, A.; Ramos, F. M.; </a:t>
            </a:r>
            <a:r>
              <a:rPr lang="en-US" sz="1800" cap="small" dirty="0" err="1" smtClean="0">
                <a:latin typeface="Calibri" charset="0"/>
                <a:ea typeface="Calibri" charset="0"/>
                <a:cs typeface="Calibri" charset="0"/>
              </a:rPr>
              <a:t>Queiroz</a:t>
            </a:r>
            <a:r>
              <a:rPr lang="en-US" sz="1800" cap="small" dirty="0" smtClean="0">
                <a:latin typeface="Calibri" charset="0"/>
                <a:ea typeface="Calibri" charset="0"/>
                <a:cs typeface="Calibri" charset="0"/>
              </a:rPr>
              <a:t>, G. R. </a:t>
            </a:r>
            <a:r>
              <a:rPr lang="en-US" sz="2000" i="1" dirty="0" smtClean="0">
                <a:latin typeface="Calibri" charset="0"/>
                <a:ea typeface="Calibri" charset="0"/>
                <a:cs typeface="Calibri" charset="0"/>
              </a:rPr>
              <a:t>Land use and land cover monitoring using remote sensing image time series.</a:t>
            </a:r>
            <a:r>
              <a:rPr lang="en-GB" sz="2000" dirty="0">
                <a:latin typeface="Calibri" charset="0"/>
                <a:ea typeface="Calibri" charset="0"/>
                <a:cs typeface="Calibri" charset="0"/>
              </a:rPr>
              <a:t> Doctoral dissertation in Earth System Science, </a:t>
            </a:r>
            <a:r>
              <a:rPr lang="en-GB" sz="2000" dirty="0" smtClean="0">
                <a:latin typeface="Calibri" charset="0"/>
                <a:ea typeface="Calibri" charset="0"/>
                <a:cs typeface="Calibri" charset="0"/>
              </a:rPr>
              <a:t>INPE.</a:t>
            </a:r>
          </a:p>
          <a:p>
            <a:endParaRPr lang="en-US" sz="2000" dirty="0">
              <a:latin typeface="Calibri" charset="0"/>
              <a:ea typeface="Calibri" charset="0"/>
              <a:cs typeface="Calibri" charset="0"/>
            </a:endParaRPr>
          </a:p>
          <a:p>
            <a:pPr lvl="0"/>
            <a:r>
              <a:rPr lang="en-GB" sz="2000" cap="small" dirty="0" err="1">
                <a:latin typeface="Calibri" charset="0"/>
                <a:ea typeface="Calibri" charset="0"/>
                <a:cs typeface="Calibri" charset="0"/>
              </a:rPr>
              <a:t>Taíse</a:t>
            </a:r>
            <a:r>
              <a:rPr lang="en-GB" sz="2000" cap="small" dirty="0">
                <a:latin typeface="Calibri" charset="0"/>
                <a:ea typeface="Calibri" charset="0"/>
                <a:cs typeface="Calibri" charset="0"/>
              </a:rPr>
              <a:t> </a:t>
            </a:r>
            <a:r>
              <a:rPr lang="en-GB" sz="2000" cap="small" dirty="0" err="1">
                <a:latin typeface="Calibri" charset="0"/>
                <a:ea typeface="Calibri" charset="0"/>
                <a:cs typeface="Calibri" charset="0"/>
              </a:rPr>
              <a:t>Pinheiro</a:t>
            </a:r>
            <a:r>
              <a:rPr lang="en-GB" sz="2000" dirty="0"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en-GB" sz="2000" i="1" dirty="0" err="1">
                <a:latin typeface="Calibri" charset="0"/>
                <a:ea typeface="Calibri" charset="0"/>
                <a:cs typeface="Calibri" charset="0"/>
              </a:rPr>
              <a:t>Padrões</a:t>
            </a:r>
            <a:r>
              <a:rPr lang="en-GB" sz="2000" i="1" dirty="0">
                <a:latin typeface="Calibri" charset="0"/>
                <a:ea typeface="Calibri" charset="0"/>
                <a:cs typeface="Calibri" charset="0"/>
              </a:rPr>
              <a:t> e </a:t>
            </a:r>
            <a:r>
              <a:rPr lang="en-GB" sz="2000" i="1" dirty="0" err="1">
                <a:latin typeface="Calibri" charset="0"/>
                <a:ea typeface="Calibri" charset="0"/>
                <a:cs typeface="Calibri" charset="0"/>
              </a:rPr>
              <a:t>trajetórias</a:t>
            </a:r>
            <a:r>
              <a:rPr lang="en-GB" sz="2000" i="1" dirty="0"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GB" sz="2000" i="1" dirty="0" err="1">
                <a:latin typeface="Calibri" charset="0"/>
                <a:ea typeface="Calibri" charset="0"/>
                <a:cs typeface="Calibri" charset="0"/>
              </a:rPr>
              <a:t>degradação</a:t>
            </a:r>
            <a:r>
              <a:rPr lang="en-GB" sz="20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2000" i="1" dirty="0" err="1">
                <a:latin typeface="Calibri" charset="0"/>
                <a:ea typeface="Calibri" charset="0"/>
                <a:cs typeface="Calibri" charset="0"/>
              </a:rPr>
              <a:t>florestal</a:t>
            </a:r>
            <a:r>
              <a:rPr lang="en-GB" sz="20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2000" i="1" dirty="0" err="1">
                <a:latin typeface="Calibri" charset="0"/>
                <a:ea typeface="Calibri" charset="0"/>
                <a:cs typeface="Calibri" charset="0"/>
              </a:rPr>
              <a:t>em</a:t>
            </a:r>
            <a:r>
              <a:rPr lang="en-GB" sz="20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2000" i="1" dirty="0" err="1">
                <a:latin typeface="Calibri" charset="0"/>
                <a:ea typeface="Calibri" charset="0"/>
                <a:cs typeface="Calibri" charset="0"/>
              </a:rPr>
              <a:t>fronteiras</a:t>
            </a:r>
            <a:r>
              <a:rPr lang="en-GB" sz="20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2000" i="1" dirty="0" err="1">
                <a:latin typeface="Calibri" charset="0"/>
                <a:ea typeface="Calibri" charset="0"/>
                <a:cs typeface="Calibri" charset="0"/>
              </a:rPr>
              <a:t>madeireiras</a:t>
            </a:r>
            <a:r>
              <a:rPr lang="en-GB" sz="2000" i="1" dirty="0">
                <a:latin typeface="Calibri" charset="0"/>
                <a:ea typeface="Calibri" charset="0"/>
                <a:cs typeface="Calibri" charset="0"/>
              </a:rPr>
              <a:t> da </a:t>
            </a:r>
            <a:r>
              <a:rPr lang="en-GB" sz="2000" i="1" dirty="0" err="1">
                <a:latin typeface="Calibri" charset="0"/>
                <a:ea typeface="Calibri" charset="0"/>
                <a:cs typeface="Calibri" charset="0"/>
              </a:rPr>
              <a:t>amazônia</a:t>
            </a:r>
            <a:r>
              <a:rPr lang="en-GB" sz="20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2000" dirty="0">
                <a:latin typeface="Calibri" charset="0"/>
                <a:ea typeface="Calibri" charset="0"/>
                <a:cs typeface="Calibri" charset="0"/>
              </a:rPr>
              <a:t>(Patterns and trajectories of forest degradation in the logging frontiers in Amazonia). Doctoral dissertation in Earth System Science, INPE. Viva: 17.12.2015. Advisor: Isabel </a:t>
            </a:r>
            <a:r>
              <a:rPr lang="en-GB" sz="2000" dirty="0" err="1">
                <a:latin typeface="Calibri" charset="0"/>
                <a:ea typeface="Calibri" charset="0"/>
                <a:cs typeface="Calibri" charset="0"/>
              </a:rPr>
              <a:t>Escada</a:t>
            </a:r>
            <a:r>
              <a:rPr lang="en-GB" sz="2000" dirty="0">
                <a:latin typeface="Calibri" charset="0"/>
                <a:ea typeface="Calibri" charset="0"/>
                <a:cs typeface="Calibri" charset="0"/>
              </a:rPr>
              <a:t>.</a:t>
            </a:r>
            <a:endParaRPr lang="en-US" sz="20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endParaRPr lang="en-US" sz="20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79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alibri" charset="0"/>
                <a:ea typeface="ＭＳ Ｐゴシック" charset="-128"/>
              </a:rPr>
              <a:t>Data Access Hitting a Wall </a:t>
            </a:r>
          </a:p>
        </p:txBody>
      </p:sp>
      <p:pic>
        <p:nvPicPr>
          <p:cNvPr id="20482" name="Picture 5" descr="j0197718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063" y="1946275"/>
            <a:ext cx="2046287" cy="367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063" y="1854200"/>
            <a:ext cx="3884612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3"/>
          <p:cNvSpPr txBox="1">
            <a:spLocks noChangeArrowheads="1"/>
          </p:cNvSpPr>
          <p:nvPr/>
        </p:nvSpPr>
        <p:spPr bwMode="auto">
          <a:xfrm>
            <a:off x="649288" y="5519738"/>
            <a:ext cx="7951787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5" rIns="91412" bIns="45705"/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00007D"/>
              </a:buClr>
              <a:buSzPct val="75000"/>
            </a:pPr>
            <a:r>
              <a:rPr lang="en-US" altLang="en-US" sz="2800">
                <a:solidFill>
                  <a:srgbClr val="00002E"/>
                </a:solidFill>
                <a:latin typeface="Calibri" charset="0"/>
              </a:rPr>
              <a:t>How do you download a petabyte?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00007D"/>
              </a:buClr>
              <a:buSzPct val="75000"/>
            </a:pPr>
            <a:r>
              <a:rPr lang="en-US" altLang="en-US" sz="2800">
                <a:solidFill>
                  <a:srgbClr val="800000"/>
                </a:solidFill>
                <a:latin typeface="Calibri" charset="0"/>
              </a:rPr>
              <a:t>You don’t! Move the software to the archive</a:t>
            </a:r>
          </a:p>
        </p:txBody>
      </p:sp>
    </p:spTree>
    <p:extLst>
      <p:ext uri="{BB962C8B-B14F-4D97-AF65-F5344CB8AC3E}">
        <p14:creationId xmlns:p14="http://schemas.microsoft.com/office/powerpoint/2010/main" val="10122129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urved Connector 12"/>
          <p:cNvCxnSpPr/>
          <p:nvPr/>
        </p:nvCxnSpPr>
        <p:spPr>
          <a:xfrm flipV="1">
            <a:off x="4932363" y="2565400"/>
            <a:ext cx="304800" cy="0"/>
          </a:xfrm>
          <a:prstGeom prst="curvedConnector3">
            <a:avLst>
              <a:gd name="adj1" fmla="val 411112"/>
            </a:avLst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6" name="Picture 4" descr="https://encrypted-tbn2.gstatic.com/images?q=tbn:ANd9GcT9yHlq_30feFvpEwL-AdD2jkEKjLLLa24M3_01HLuPs6DWtJIt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425" y="1557338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Calibri" charset="0"/>
                <a:ea typeface="ＭＳ Ｐゴシック" charset="-128"/>
              </a:rPr>
              <a:t>Where we want to get to</a:t>
            </a:r>
          </a:p>
        </p:txBody>
      </p:sp>
      <p:pic>
        <p:nvPicPr>
          <p:cNvPr id="21508" name="Picture 6" descr="https://encrypted-tbn2.gstatic.com/images?q=tbn:ANd9GcQmYX-r7w6lY9KxdFV1BlsYS2MSDDLbS8KullTgg0G5_ese9Yum1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1413" y="2060575"/>
            <a:ext cx="165735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urved Connector 4"/>
          <p:cNvCxnSpPr/>
          <p:nvPr/>
        </p:nvCxnSpPr>
        <p:spPr>
          <a:xfrm>
            <a:off x="2695575" y="2365375"/>
            <a:ext cx="1028700" cy="109538"/>
          </a:xfrm>
          <a:prstGeom prst="curvedConnector3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0" name="TextBox 19"/>
          <p:cNvSpPr txBox="1">
            <a:spLocks noChangeArrowheads="1"/>
          </p:cNvSpPr>
          <p:nvPr/>
        </p:nvSpPr>
        <p:spPr bwMode="auto">
          <a:xfrm>
            <a:off x="511175" y="3773488"/>
            <a:ext cx="39465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3366"/>
                </a:solidFill>
                <a:latin typeface="Calibri" charset="0"/>
              </a:rPr>
              <a:t>Remote visualization and </a:t>
            </a:r>
          </a:p>
          <a:p>
            <a:pPr algn="ctr" eaLnBrk="1" hangingPunct="1"/>
            <a:r>
              <a:rPr lang="en-US" altLang="en-US" sz="2800" b="1">
                <a:solidFill>
                  <a:srgbClr val="003366"/>
                </a:solidFill>
                <a:latin typeface="Calibri" charset="0"/>
              </a:rPr>
              <a:t>method development</a:t>
            </a:r>
          </a:p>
        </p:txBody>
      </p:sp>
      <p:sp>
        <p:nvSpPr>
          <p:cNvPr id="21511" name="TextBox 20"/>
          <p:cNvSpPr txBox="1">
            <a:spLocks noChangeArrowheads="1"/>
          </p:cNvSpPr>
          <p:nvPr/>
        </p:nvSpPr>
        <p:spPr bwMode="auto">
          <a:xfrm>
            <a:off x="5865813" y="3641725"/>
            <a:ext cx="295275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3366"/>
                </a:solidFill>
                <a:latin typeface="Calibri" charset="0"/>
              </a:rPr>
              <a:t>Big data EO management and analysis</a:t>
            </a:r>
          </a:p>
        </p:txBody>
      </p:sp>
      <p:sp>
        <p:nvSpPr>
          <p:cNvPr id="21512" name="Rectangle 3"/>
          <p:cNvSpPr txBox="1">
            <a:spLocks noChangeArrowheads="1"/>
          </p:cNvSpPr>
          <p:nvPr/>
        </p:nvSpPr>
        <p:spPr bwMode="auto">
          <a:xfrm>
            <a:off x="635000" y="5453063"/>
            <a:ext cx="8388350" cy="8969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/>
          <a:lstStyle>
            <a:lvl1pPr marL="3429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en-US" sz="2800">
                <a:solidFill>
                  <a:srgbClr val="00005E"/>
                </a:solidFill>
                <a:latin typeface="Calibri" charset="0"/>
              </a:rPr>
              <a:t>40 years of Earth Observation data of land change accessible for analysis and modelling.</a:t>
            </a:r>
            <a:r>
              <a:rPr lang="en-US" altLang="en-US" sz="2800" i="1">
                <a:solidFill>
                  <a:srgbClr val="FF0000"/>
                </a:solidFill>
                <a:latin typeface="Calibri" charset="0"/>
              </a:rPr>
              <a:t>	</a:t>
            </a:r>
          </a:p>
        </p:txBody>
      </p:sp>
      <p:pic>
        <p:nvPicPr>
          <p:cNvPr id="21513" name="Picture 2" descr="https://encrypted-tbn2.gstatic.com/images?q=tbn:ANd9GcR78QBafr7ozpeLwQnTg95U7k723qV_uIJMD73jNmshu02ToZj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1425" y="1747838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82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Pixel">
  <a:themeElements>
    <a:clrScheme name="2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2_Pixel">
      <a:majorFont>
        <a:latin typeface="ZapfHumnst BT"/>
        <a:ea typeface=""/>
        <a:cs typeface=""/>
      </a:majorFont>
      <a:minorFont>
        <a:latin typeface="Humnst777 B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Pixel">
  <a:themeElements>
    <a:clrScheme name="2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2_Pixel">
      <a:majorFont>
        <a:latin typeface="ZapfHumnst BT"/>
        <a:ea typeface=""/>
        <a:cs typeface=""/>
      </a:majorFont>
      <a:minorFont>
        <a:latin typeface="Humnst777 B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GA White Pages">
  <a:themeElements>
    <a:clrScheme name="GA White Pages 13">
      <a:dk1>
        <a:srgbClr val="4D4D4F"/>
      </a:dk1>
      <a:lt1>
        <a:srgbClr val="FFFFFF"/>
      </a:lt1>
      <a:dk2>
        <a:srgbClr val="267485"/>
      </a:dk2>
      <a:lt2>
        <a:srgbClr val="808080"/>
      </a:lt2>
      <a:accent1>
        <a:srgbClr val="A0D7E4"/>
      </a:accent1>
      <a:accent2>
        <a:srgbClr val="333399"/>
      </a:accent2>
      <a:accent3>
        <a:srgbClr val="FFFFFF"/>
      </a:accent3>
      <a:accent4>
        <a:srgbClr val="404042"/>
      </a:accent4>
      <a:accent5>
        <a:srgbClr val="CDE8EF"/>
      </a:accent5>
      <a:accent6>
        <a:srgbClr val="2D2D8A"/>
      </a:accent6>
      <a:hlink>
        <a:srgbClr val="0000FF"/>
      </a:hlink>
      <a:folHlink>
        <a:srgbClr val="99CC00"/>
      </a:folHlink>
    </a:clrScheme>
    <a:fontScheme name="GA White Pag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White Pag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3">
        <a:dk1>
          <a:srgbClr val="4D4D4F"/>
        </a:dk1>
        <a:lt1>
          <a:srgbClr val="FFFFFF"/>
        </a:lt1>
        <a:dk2>
          <a:srgbClr val="267485"/>
        </a:dk2>
        <a:lt2>
          <a:srgbClr val="808080"/>
        </a:lt2>
        <a:accent1>
          <a:srgbClr val="A0D7E4"/>
        </a:accent1>
        <a:accent2>
          <a:srgbClr val="333399"/>
        </a:accent2>
        <a:accent3>
          <a:srgbClr val="FFFFFF"/>
        </a:accent3>
        <a:accent4>
          <a:srgbClr val="404042"/>
        </a:accent4>
        <a:accent5>
          <a:srgbClr val="CDE8EF"/>
        </a:accent5>
        <a:accent6>
          <a:srgbClr val="2D2D8A"/>
        </a:accent6>
        <a:hlink>
          <a:srgbClr val="0000F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Pixel">
  <a:themeElements>
    <a:clrScheme name="2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2_Pixel">
      <a:majorFont>
        <a:latin typeface="ZapfHumnst BT"/>
        <a:ea typeface=""/>
        <a:cs typeface=""/>
      </a:majorFont>
      <a:minorFont>
        <a:latin typeface="Humnst777 B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modelo_apres</Template>
  <TotalTime>38855</TotalTime>
  <Words>1733</Words>
  <Application>Microsoft Macintosh PowerPoint</Application>
  <PresentationFormat>On-screen Show (4:3)</PresentationFormat>
  <Paragraphs>353</Paragraphs>
  <Slides>76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105" baseType="lpstr">
      <vt:lpstr>Arial Black</vt:lpstr>
      <vt:lpstr>Calibri</vt:lpstr>
      <vt:lpstr>Consolas</vt:lpstr>
      <vt:lpstr>DejaVu Sans</vt:lpstr>
      <vt:lpstr>Droid Sans Fallback</vt:lpstr>
      <vt:lpstr>Geneva</vt:lpstr>
      <vt:lpstr>Humnst777 BT</vt:lpstr>
      <vt:lpstr>ＭＳ Ｐゴシック</vt:lpstr>
      <vt:lpstr>Source Sans Pro</vt:lpstr>
      <vt:lpstr>Tahoma</vt:lpstr>
      <vt:lpstr>Times New Roman</vt:lpstr>
      <vt:lpstr>WenQuanYi Micro Hei</vt:lpstr>
      <vt:lpstr>Wingdings</vt:lpstr>
      <vt:lpstr>ZapfHumnst BT</vt:lpstr>
      <vt:lpstr>ヒラギノ角ゴ Pro W3</vt:lpstr>
      <vt:lpstr>Arial</vt:lpstr>
      <vt:lpstr>3_Pixel</vt:lpstr>
      <vt:lpstr>6_Pixel</vt:lpstr>
      <vt:lpstr>1_GA White Pages</vt:lpstr>
      <vt:lpstr>4_Pixel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7_Custom Design</vt:lpstr>
      <vt:lpstr>Equation</vt:lpstr>
      <vt:lpstr>Data mining of remote sensing time series for land use change classification </vt:lpstr>
      <vt:lpstr>With many thanks to the esensing team…</vt:lpstr>
      <vt:lpstr>Land cover</vt:lpstr>
      <vt:lpstr>Land use</vt:lpstr>
      <vt:lpstr>Land trajectories</vt:lpstr>
      <vt:lpstr>Earth Observation data is now free…and big</vt:lpstr>
      <vt:lpstr>Is free data download our answer?</vt:lpstr>
      <vt:lpstr>Data Access Hitting a Wall </vt:lpstr>
      <vt:lpstr>Where we want to get to</vt:lpstr>
      <vt:lpstr>What changes with big EO data? </vt:lpstr>
      <vt:lpstr>Space first, time later or time first, space later? </vt:lpstr>
      <vt:lpstr>Space first, time later</vt:lpstr>
      <vt:lpstr>PowerPoint Presentation</vt:lpstr>
      <vt:lpstr>Hansen 2000 - Forest</vt:lpstr>
      <vt:lpstr>MODIS and HANSEN: forest in Brazil in 2000</vt:lpstr>
      <vt:lpstr>Time first, space later</vt:lpstr>
      <vt:lpstr>How does our brain represent time?</vt:lpstr>
      <vt:lpstr>PowerPoint Presentation</vt:lpstr>
      <vt:lpstr>PowerPoint Presentation</vt:lpstr>
      <vt:lpstr>PowerPoint Presentation</vt:lpstr>
      <vt:lpstr>PowerPoint Presentation</vt:lpstr>
      <vt:lpstr>Crop conversion: from soy-corn to sugarcane</vt:lpstr>
      <vt:lpstr>Land trajectories</vt:lpstr>
      <vt:lpstr>Land trajectories: forest degradation</vt:lpstr>
      <vt:lpstr>Land trajectories: forest degradation</vt:lpstr>
      <vt:lpstr>Land trajectories: deforestation events</vt:lpstr>
      <vt:lpstr>What do we want to do with time series?</vt:lpstr>
      <vt:lpstr>Data mining in time series: event detection   </vt:lpstr>
      <vt:lpstr>Time series mining: event detection</vt:lpstr>
      <vt:lpstr>Deforestation alert detection: progress needed</vt:lpstr>
      <vt:lpstr>Data mining in time series: pattern matching </vt:lpstr>
      <vt:lpstr>Hypotesis: land patterns have distinct shapes</vt:lpstr>
      <vt:lpstr>Assumption: shape recognition is key problem</vt:lpstr>
      <vt:lpstr>Land use patterns derive from phenological cycles</vt:lpstr>
      <vt:lpstr>Temporal patterns of different classes</vt:lpstr>
      <vt:lpstr>How to match land use patterns in a remote sensing time series?</vt:lpstr>
      <vt:lpstr>What is similarity?</vt:lpstr>
      <vt:lpstr>Dynamic Time Warping: pattern matching by similarity</vt:lpstr>
      <vt:lpstr>How is DTW calculated?</vt:lpstr>
      <vt:lpstr>How is DTW calculated?</vt:lpstr>
      <vt:lpstr>PowerPoint Presentation</vt:lpstr>
      <vt:lpstr>Accumulated cost matrix</vt:lpstr>
      <vt:lpstr>Land use patterns should also match agricultural calendar</vt:lpstr>
      <vt:lpstr>Time-weighted dynamic time warping (TWDTW) for remote sensing time series </vt:lpstr>
      <vt:lpstr>Porto dos Gaúchos, MT</vt:lpstr>
      <vt:lpstr>MODIS x Time-weighted DTW</vt:lpstr>
      <vt:lpstr>Reproducibilty: R package</vt:lpstr>
      <vt:lpstr>dtwSat: classifying image time series</vt:lpstr>
      <vt:lpstr>dtwSat: classifying spacetime images</vt:lpstr>
      <vt:lpstr>dtwSat: classifying spacetime images</vt:lpstr>
      <vt:lpstr>Data mining applications to big EO data</vt:lpstr>
      <vt:lpstr>Data mining applications to big EO data</vt:lpstr>
      <vt:lpstr>Land use change trajectories in the Amazonian biome of Mato Grosso state (2001-2014)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Scientific data:  multidimensional arrays</vt:lpstr>
      <vt:lpstr>Array databases: all data from a sensor put together in a single array</vt:lpstr>
      <vt:lpstr>WTSS: web time series service</vt:lpstr>
      <vt:lpstr>Open source and open data = knowledge sharing</vt:lpstr>
      <vt:lpstr>Global Land Observatory:  describing change in a connected world</vt:lpstr>
      <vt:lpstr>Where we want to get to</vt:lpstr>
      <vt:lpstr>References from e-sensing project</vt:lpstr>
    </vt:vector>
  </TitlesOfParts>
  <Manager/>
  <Company>INPE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Perspectivas INPE: 2005-2009</dc:title>
  <dc:subject/>
  <dc:creator>Gilberto Camara</dc:creator>
  <cp:keywords/>
  <dc:description/>
  <cp:lastModifiedBy>Gilberto Camara</cp:lastModifiedBy>
  <cp:revision>697</cp:revision>
  <dcterms:created xsi:type="dcterms:W3CDTF">2005-12-21T01:35:03Z</dcterms:created>
  <dcterms:modified xsi:type="dcterms:W3CDTF">2016-05-07T14:53:44Z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14168149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D5.0.6</vt:lpwstr>
  </property>
</Properties>
</file>