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42" r:id="rId1"/>
    <p:sldMasterId id="2147483754" r:id="rId2"/>
    <p:sldMasterId id="2147483771" r:id="rId3"/>
  </p:sldMasterIdLst>
  <p:notesMasterIdLst>
    <p:notesMasterId r:id="rId56"/>
  </p:notesMasterIdLst>
  <p:handoutMasterIdLst>
    <p:handoutMasterId r:id="rId57"/>
  </p:handoutMasterIdLst>
  <p:sldIdLst>
    <p:sldId id="854" r:id="rId4"/>
    <p:sldId id="817" r:id="rId5"/>
    <p:sldId id="818" r:id="rId6"/>
    <p:sldId id="833" r:id="rId7"/>
    <p:sldId id="834" r:id="rId8"/>
    <p:sldId id="824" r:id="rId9"/>
    <p:sldId id="835" r:id="rId10"/>
    <p:sldId id="836" r:id="rId11"/>
    <p:sldId id="838" r:id="rId12"/>
    <p:sldId id="837" r:id="rId13"/>
    <p:sldId id="825" r:id="rId14"/>
    <p:sldId id="826" r:id="rId15"/>
    <p:sldId id="830" r:id="rId16"/>
    <p:sldId id="831" r:id="rId17"/>
    <p:sldId id="829" r:id="rId18"/>
    <p:sldId id="827" r:id="rId19"/>
    <p:sldId id="828" r:id="rId20"/>
    <p:sldId id="832" r:id="rId21"/>
    <p:sldId id="839" r:id="rId22"/>
    <p:sldId id="823" r:id="rId23"/>
    <p:sldId id="788" r:id="rId24"/>
    <p:sldId id="840" r:id="rId25"/>
    <p:sldId id="822" r:id="rId26"/>
    <p:sldId id="819" r:id="rId27"/>
    <p:sldId id="820" r:id="rId28"/>
    <p:sldId id="821" r:id="rId29"/>
    <p:sldId id="800" r:id="rId30"/>
    <p:sldId id="842" r:id="rId31"/>
    <p:sldId id="843" r:id="rId32"/>
    <p:sldId id="850" r:id="rId33"/>
    <p:sldId id="844" r:id="rId34"/>
    <p:sldId id="845" r:id="rId35"/>
    <p:sldId id="846" r:id="rId36"/>
    <p:sldId id="851" r:id="rId37"/>
    <p:sldId id="852" r:id="rId38"/>
    <p:sldId id="841" r:id="rId39"/>
    <p:sldId id="804" r:id="rId40"/>
    <p:sldId id="802" r:id="rId41"/>
    <p:sldId id="847" r:id="rId42"/>
    <p:sldId id="805" r:id="rId43"/>
    <p:sldId id="798" r:id="rId44"/>
    <p:sldId id="806" r:id="rId45"/>
    <p:sldId id="807" r:id="rId46"/>
    <p:sldId id="808" r:id="rId47"/>
    <p:sldId id="789" r:id="rId48"/>
    <p:sldId id="797" r:id="rId49"/>
    <p:sldId id="779" r:id="rId50"/>
    <p:sldId id="796" r:id="rId51"/>
    <p:sldId id="809" r:id="rId52"/>
    <p:sldId id="816" r:id="rId53"/>
    <p:sldId id="848" r:id="rId54"/>
    <p:sldId id="853" r:id="rId55"/>
  </p:sldIdLst>
  <p:sldSz cx="9906000" cy="6858000" type="A4"/>
  <p:notesSz cx="7315200" cy="9601200"/>
  <p:defaultTextStyle>
    <a:defPPr>
      <a:defRPr lang="pt-BR"/>
    </a:defPPr>
    <a:lvl1pPr algn="l" rtl="0" eaLnBrk="0" fontAlgn="base" hangingPunct="0">
      <a:spcBef>
        <a:spcPct val="0"/>
      </a:spcBef>
      <a:spcAft>
        <a:spcPct val="0"/>
      </a:spcAft>
      <a:defRPr kern="1200">
        <a:solidFill>
          <a:schemeClr val="tx1"/>
        </a:solidFill>
        <a:latin typeface="Arial" charset="0"/>
        <a:ea typeface="+mn-ea"/>
        <a:cs typeface="+mn-cs"/>
      </a:defRPr>
    </a:lvl1pPr>
    <a:lvl2pPr marL="457123" algn="l" rtl="0" eaLnBrk="0" fontAlgn="base" hangingPunct="0">
      <a:spcBef>
        <a:spcPct val="0"/>
      </a:spcBef>
      <a:spcAft>
        <a:spcPct val="0"/>
      </a:spcAft>
      <a:defRPr kern="1200">
        <a:solidFill>
          <a:schemeClr val="tx1"/>
        </a:solidFill>
        <a:latin typeface="Arial" charset="0"/>
        <a:ea typeface="+mn-ea"/>
        <a:cs typeface="+mn-cs"/>
      </a:defRPr>
    </a:lvl2pPr>
    <a:lvl3pPr marL="914244" algn="l" rtl="0" eaLnBrk="0" fontAlgn="base" hangingPunct="0">
      <a:spcBef>
        <a:spcPct val="0"/>
      </a:spcBef>
      <a:spcAft>
        <a:spcPct val="0"/>
      </a:spcAft>
      <a:defRPr kern="1200">
        <a:solidFill>
          <a:schemeClr val="tx1"/>
        </a:solidFill>
        <a:latin typeface="Arial" charset="0"/>
        <a:ea typeface="+mn-ea"/>
        <a:cs typeface="+mn-cs"/>
      </a:defRPr>
    </a:lvl3pPr>
    <a:lvl4pPr marL="1371367" algn="l" rtl="0" eaLnBrk="0" fontAlgn="base" hangingPunct="0">
      <a:spcBef>
        <a:spcPct val="0"/>
      </a:spcBef>
      <a:spcAft>
        <a:spcPct val="0"/>
      </a:spcAft>
      <a:defRPr kern="1200">
        <a:solidFill>
          <a:schemeClr val="tx1"/>
        </a:solidFill>
        <a:latin typeface="Arial" charset="0"/>
        <a:ea typeface="+mn-ea"/>
        <a:cs typeface="+mn-cs"/>
      </a:defRPr>
    </a:lvl4pPr>
    <a:lvl5pPr marL="1828489" algn="l" rtl="0" eaLnBrk="0" fontAlgn="base" hangingPunct="0">
      <a:spcBef>
        <a:spcPct val="0"/>
      </a:spcBef>
      <a:spcAft>
        <a:spcPct val="0"/>
      </a:spcAft>
      <a:defRPr kern="1200">
        <a:solidFill>
          <a:schemeClr val="tx1"/>
        </a:solidFill>
        <a:latin typeface="Arial" charset="0"/>
        <a:ea typeface="+mn-ea"/>
        <a:cs typeface="+mn-cs"/>
      </a:defRPr>
    </a:lvl5pPr>
    <a:lvl6pPr marL="2285612" algn="l" defTabSz="914244" rtl="0" eaLnBrk="1" latinLnBrk="0" hangingPunct="1">
      <a:defRPr kern="1200">
        <a:solidFill>
          <a:schemeClr val="tx1"/>
        </a:solidFill>
        <a:latin typeface="Arial" charset="0"/>
        <a:ea typeface="+mn-ea"/>
        <a:cs typeface="+mn-cs"/>
      </a:defRPr>
    </a:lvl6pPr>
    <a:lvl7pPr marL="2742733" algn="l" defTabSz="914244" rtl="0" eaLnBrk="1" latinLnBrk="0" hangingPunct="1">
      <a:defRPr kern="1200">
        <a:solidFill>
          <a:schemeClr val="tx1"/>
        </a:solidFill>
        <a:latin typeface="Arial" charset="0"/>
        <a:ea typeface="+mn-ea"/>
        <a:cs typeface="+mn-cs"/>
      </a:defRPr>
    </a:lvl7pPr>
    <a:lvl8pPr marL="3199856" algn="l" defTabSz="914244" rtl="0" eaLnBrk="1" latinLnBrk="0" hangingPunct="1">
      <a:defRPr kern="1200">
        <a:solidFill>
          <a:schemeClr val="tx1"/>
        </a:solidFill>
        <a:latin typeface="Arial" charset="0"/>
        <a:ea typeface="+mn-ea"/>
        <a:cs typeface="+mn-cs"/>
      </a:defRPr>
    </a:lvl8pPr>
    <a:lvl9pPr marL="3656978" algn="l" defTabSz="914244"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0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8DBC7A"/>
    <a:srgbClr val="62BC88"/>
    <a:srgbClr val="67AB3F"/>
    <a:srgbClr val="DCE6F2"/>
    <a:srgbClr val="01146E"/>
    <a:srgbClr val="021984"/>
    <a:srgbClr val="CFDBFD"/>
    <a:srgbClr val="C9D6FD"/>
    <a:srgbClr val="C5D2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14" autoAdjust="0"/>
    <p:restoredTop sz="95673" autoAdjust="0"/>
  </p:normalViewPr>
  <p:slideViewPr>
    <p:cSldViewPr>
      <p:cViewPr varScale="1">
        <p:scale>
          <a:sx n="103" d="100"/>
          <a:sy n="103" d="100"/>
        </p:scale>
        <p:origin x="856" y="168"/>
      </p:cViewPr>
      <p:guideLst>
        <p:guide orient="horz" pos="2160"/>
        <p:guide pos="3107"/>
      </p:guideLst>
    </p:cSldViewPr>
  </p:slideViewPr>
  <p:outlineViewPr>
    <p:cViewPr>
      <p:scale>
        <a:sx n="33" d="100"/>
        <a:sy n="33" d="100"/>
      </p:scale>
      <p:origin x="0" y="13776"/>
    </p:cViewPr>
  </p:outlineViewPr>
  <p:notesTextViewPr>
    <p:cViewPr>
      <p:scale>
        <a:sx n="100" d="100"/>
        <a:sy n="100" d="100"/>
      </p:scale>
      <p:origin x="0" y="0"/>
    </p:cViewPr>
  </p:notesTextViewPr>
  <p:sorterViewPr>
    <p:cViewPr>
      <p:scale>
        <a:sx n="141" d="100"/>
        <a:sy n="141"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notesMaster" Target="notesMasters/notesMaster1.xml"/><Relationship Id="rId57" Type="http://schemas.openxmlformats.org/officeDocument/2006/relationships/handoutMaster" Target="handoutMasters/handoutMaster1.xml"/><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gilbertocamara:Dropbox:REDD-PAC-INPE:Reports:MMA:LandUseChangeBrazil:EmissionProjections:emissions_projection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gilbertocamara:Dropbox:REDD-PAC-INPE:Reports:LandUseChangeBrazil:FC_GrasstechChange:FC_GrasstechChange.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gilbertocamara:Dropbox:REDD-PAC-INPE:Reports:LandUseChangeBrazil:EmissionProjections:emissions_projection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gilbertocamara:Dropbox:REDD-PAC-INPE:Reports:LandUseChangeBrazil:EmissionProjections:emissions_projection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0"/>
    </c:view3D>
    <c:floor>
      <c:thickness val="0"/>
    </c:floor>
    <c:sideWall>
      <c:thickness val="0"/>
    </c:sideWall>
    <c:backWall>
      <c:thickness val="0"/>
    </c:backWall>
    <c:plotArea>
      <c:layout/>
      <c:bar3DChart>
        <c:barDir val="col"/>
        <c:grouping val="stacked"/>
        <c:varyColors val="0"/>
        <c:ser>
          <c:idx val="0"/>
          <c:order val="0"/>
          <c:tx>
            <c:strRef>
              <c:f>'Brazil GHG emissions(new)'!$B$28</c:f>
              <c:strCache>
                <c:ptCount val="1"/>
                <c:pt idx="0">
                  <c:v>LUC</c:v>
                </c:pt>
              </c:strCache>
            </c:strRef>
          </c:tx>
          <c:spPr>
            <a:solidFill>
              <a:srgbClr val="738F3B"/>
            </a:solidFill>
            <a:effectLst/>
          </c:spPr>
          <c:invertIfNegative val="0"/>
          <c:dLbls>
            <c:spPr>
              <a:noFill/>
              <a:ln>
                <a:noFill/>
              </a:ln>
              <a:effectLst/>
            </c:spPr>
            <c:txPr>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'Brazil GHG emissions(new)'!$C$27:$F$27</c:f>
              <c:numCache>
                <c:formatCode>General</c:formatCode>
                <c:ptCount val="4"/>
                <c:pt idx="0">
                  <c:v>2000.0</c:v>
                </c:pt>
                <c:pt idx="1">
                  <c:v>2010.0</c:v>
                </c:pt>
                <c:pt idx="2" formatCode="0">
                  <c:v>2020.0</c:v>
                </c:pt>
                <c:pt idx="3" formatCode="0">
                  <c:v>2030.0</c:v>
                </c:pt>
              </c:numCache>
            </c:numRef>
          </c:cat>
          <c:val>
            <c:numRef>
              <c:f>'Brazil GHG emissions(new)'!$C$28:$F$28</c:f>
              <c:numCache>
                <c:formatCode>General</c:formatCode>
                <c:ptCount val="4"/>
                <c:pt idx="0">
                  <c:v>1460.0</c:v>
                </c:pt>
                <c:pt idx="1">
                  <c:v>599.0</c:v>
                </c:pt>
                <c:pt idx="2" formatCode="0">
                  <c:v>360.0</c:v>
                </c:pt>
              </c:numCache>
            </c:numRef>
          </c:val>
        </c:ser>
        <c:ser>
          <c:idx val="1"/>
          <c:order val="1"/>
          <c:tx>
            <c:strRef>
              <c:f>'Brazil GHG emissions(new)'!$B$29</c:f>
              <c:strCache>
                <c:ptCount val="1"/>
                <c:pt idx="0">
                  <c:v>Agriculture</c:v>
                </c:pt>
              </c:strCache>
            </c:strRef>
          </c:tx>
          <c:spPr>
            <a:solidFill>
              <a:srgbClr val="FFA074"/>
            </a:solidFill>
          </c:spPr>
          <c:invertIfNegative val="0"/>
          <c:dLbls>
            <c:spPr>
              <a:noFill/>
              <a:ln>
                <a:noFill/>
              </a:ln>
              <a:effectLst/>
            </c:spPr>
            <c:txPr>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'Brazil GHG emissions(new)'!$C$27:$F$27</c:f>
              <c:numCache>
                <c:formatCode>General</c:formatCode>
                <c:ptCount val="4"/>
                <c:pt idx="0">
                  <c:v>2000.0</c:v>
                </c:pt>
                <c:pt idx="1">
                  <c:v>2010.0</c:v>
                </c:pt>
                <c:pt idx="2" formatCode="0">
                  <c:v>2020.0</c:v>
                </c:pt>
                <c:pt idx="3" formatCode="0">
                  <c:v>2030.0</c:v>
                </c:pt>
              </c:numCache>
            </c:numRef>
          </c:cat>
          <c:val>
            <c:numRef>
              <c:f>'Brazil GHG emissions(new)'!$C$29:$F$29</c:f>
              <c:numCache>
                <c:formatCode>General</c:formatCode>
                <c:ptCount val="4"/>
                <c:pt idx="0">
                  <c:v>327.0</c:v>
                </c:pt>
                <c:pt idx="1">
                  <c:v>406.0</c:v>
                </c:pt>
                <c:pt idx="2" formatCode="0">
                  <c:v>445.0</c:v>
                </c:pt>
              </c:numCache>
            </c:numRef>
          </c:val>
        </c:ser>
        <c:ser>
          <c:idx val="2"/>
          <c:order val="2"/>
          <c:tx>
            <c:strRef>
              <c:f>'Brazil GHG emissions(new)'!$B$30</c:f>
              <c:strCache>
                <c:ptCount val="1"/>
                <c:pt idx="0">
                  <c:v>Energy</c:v>
                </c:pt>
              </c:strCache>
            </c:strRef>
          </c:tx>
          <c:spPr>
            <a:solidFill>
              <a:schemeClr val="accent2">
                <a:lumMod val="20000"/>
                <a:lumOff val="80000"/>
              </a:schemeClr>
            </a:solidFill>
          </c:spPr>
          <c:invertIfNegative val="0"/>
          <c:dLbls>
            <c:spPr>
              <a:noFill/>
              <a:ln>
                <a:noFill/>
              </a:ln>
              <a:effectLst/>
            </c:spPr>
            <c:txPr>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'Brazil GHG emissions(new)'!$C$27:$F$27</c:f>
              <c:numCache>
                <c:formatCode>General</c:formatCode>
                <c:ptCount val="4"/>
                <c:pt idx="0">
                  <c:v>2000.0</c:v>
                </c:pt>
                <c:pt idx="1">
                  <c:v>2010.0</c:v>
                </c:pt>
                <c:pt idx="2" formatCode="0">
                  <c:v>2020.0</c:v>
                </c:pt>
                <c:pt idx="3" formatCode="0">
                  <c:v>2030.0</c:v>
                </c:pt>
              </c:numCache>
            </c:numRef>
          </c:cat>
          <c:val>
            <c:numRef>
              <c:f>'Brazil GHG emissions(new)'!$C$30:$F$30</c:f>
              <c:numCache>
                <c:formatCode>General</c:formatCode>
                <c:ptCount val="4"/>
                <c:pt idx="0">
                  <c:v>296.0</c:v>
                </c:pt>
                <c:pt idx="1">
                  <c:v>366.0</c:v>
                </c:pt>
                <c:pt idx="2" formatCode="0">
                  <c:v>505.08</c:v>
                </c:pt>
              </c:numCache>
            </c:numRef>
          </c:val>
        </c:ser>
        <c:ser>
          <c:idx val="3"/>
          <c:order val="3"/>
          <c:tx>
            <c:strRef>
              <c:f>'Brazil GHG emissions(new)'!$B$31</c:f>
              <c:strCache>
                <c:ptCount val="1"/>
                <c:pt idx="0">
                  <c:v>Industry</c:v>
                </c:pt>
              </c:strCache>
            </c:strRef>
          </c:tx>
          <c:spPr>
            <a:solidFill>
              <a:schemeClr val="accent4">
                <a:lumMod val="40000"/>
                <a:lumOff val="60000"/>
              </a:schemeClr>
            </a:solidFill>
          </c:spPr>
          <c:invertIfNegative val="0"/>
          <c:dLbls>
            <c:spPr>
              <a:noFill/>
              <a:ln>
                <a:noFill/>
              </a:ln>
              <a:effectLst/>
            </c:spPr>
            <c:txPr>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'Brazil GHG emissions(new)'!$C$27:$F$27</c:f>
              <c:numCache>
                <c:formatCode>General</c:formatCode>
                <c:ptCount val="4"/>
                <c:pt idx="0">
                  <c:v>2000.0</c:v>
                </c:pt>
                <c:pt idx="1">
                  <c:v>2010.0</c:v>
                </c:pt>
                <c:pt idx="2" formatCode="0">
                  <c:v>2020.0</c:v>
                </c:pt>
                <c:pt idx="3" formatCode="0">
                  <c:v>2030.0</c:v>
                </c:pt>
              </c:numCache>
            </c:numRef>
          </c:cat>
          <c:val>
            <c:numRef>
              <c:f>'Brazil GHG emissions(new)'!$C$31:$F$31</c:f>
              <c:numCache>
                <c:formatCode>General</c:formatCode>
                <c:ptCount val="4"/>
                <c:pt idx="0">
                  <c:v>76.0</c:v>
                </c:pt>
                <c:pt idx="1">
                  <c:v>95.0</c:v>
                </c:pt>
                <c:pt idx="2" formatCode="0">
                  <c:v>104.5</c:v>
                </c:pt>
              </c:numCache>
            </c:numRef>
          </c:val>
        </c:ser>
        <c:ser>
          <c:idx val="4"/>
          <c:order val="4"/>
          <c:tx>
            <c:strRef>
              <c:f>'Brazil GHG emissions(new)'!$B$32</c:f>
              <c:strCache>
                <c:ptCount val="1"/>
                <c:pt idx="0">
                  <c:v>Residues </c:v>
                </c:pt>
              </c:strCache>
            </c:strRef>
          </c:tx>
          <c:spPr>
            <a:solidFill>
              <a:schemeClr val="tx1">
                <a:lumMod val="65000"/>
                <a:lumOff val="35000"/>
              </a:schemeClr>
            </a:solidFill>
          </c:spPr>
          <c:invertIfNegative val="0"/>
          <c:cat>
            <c:numRef>
              <c:f>'Brazil GHG emissions(new)'!$C$27:$F$27</c:f>
              <c:numCache>
                <c:formatCode>General</c:formatCode>
                <c:ptCount val="4"/>
                <c:pt idx="0">
                  <c:v>2000.0</c:v>
                </c:pt>
                <c:pt idx="1">
                  <c:v>2010.0</c:v>
                </c:pt>
                <c:pt idx="2" formatCode="0">
                  <c:v>2020.0</c:v>
                </c:pt>
                <c:pt idx="3" formatCode="0">
                  <c:v>2030.0</c:v>
                </c:pt>
              </c:numCache>
            </c:numRef>
          </c:cat>
          <c:val>
            <c:numRef>
              <c:f>'Brazil GHG emissions(new)'!$C$32:$F$32</c:f>
              <c:numCache>
                <c:formatCode>General</c:formatCode>
                <c:ptCount val="4"/>
                <c:pt idx="0">
                  <c:v>38.0</c:v>
                </c:pt>
                <c:pt idx="1">
                  <c:v>49.0</c:v>
                </c:pt>
                <c:pt idx="2" formatCode="0">
                  <c:v>58.8</c:v>
                </c:pt>
              </c:numCache>
            </c:numRef>
          </c:val>
        </c:ser>
        <c:dLbls>
          <c:showLegendKey val="0"/>
          <c:showVal val="0"/>
          <c:showCatName val="0"/>
          <c:showSerName val="0"/>
          <c:showPercent val="0"/>
          <c:showBubbleSize val="0"/>
        </c:dLbls>
        <c:gapWidth val="150"/>
        <c:shape val="box"/>
        <c:axId val="-2112528432"/>
        <c:axId val="-2084411728"/>
        <c:axId val="0"/>
      </c:bar3DChart>
      <c:catAx>
        <c:axId val="-2112528432"/>
        <c:scaling>
          <c:orientation val="minMax"/>
        </c:scaling>
        <c:delete val="0"/>
        <c:axPos val="b"/>
        <c:numFmt formatCode="General" sourceLinked="1"/>
        <c:majorTickMark val="out"/>
        <c:minorTickMark val="none"/>
        <c:tickLblPos val="nextTo"/>
        <c:txPr>
          <a:bodyPr/>
          <a:lstStyle/>
          <a:p>
            <a:pPr>
              <a:defRPr sz="1600"/>
            </a:pPr>
            <a:endParaRPr lang="en-US"/>
          </a:p>
        </c:txPr>
        <c:crossAx val="-2084411728"/>
        <c:crosses val="autoZero"/>
        <c:auto val="1"/>
        <c:lblAlgn val="ctr"/>
        <c:lblOffset val="100"/>
        <c:noMultiLvlLbl val="0"/>
      </c:catAx>
      <c:valAx>
        <c:axId val="-2084411728"/>
        <c:scaling>
          <c:orientation val="minMax"/>
        </c:scaling>
        <c:delete val="0"/>
        <c:axPos val="l"/>
        <c:majorGridlines/>
        <c:numFmt formatCode="General" sourceLinked="1"/>
        <c:majorTickMark val="out"/>
        <c:minorTickMark val="none"/>
        <c:tickLblPos val="nextTo"/>
        <c:txPr>
          <a:bodyPr/>
          <a:lstStyle/>
          <a:p>
            <a:pPr>
              <a:defRPr sz="1600"/>
            </a:pPr>
            <a:endParaRPr lang="en-US"/>
          </a:p>
        </c:txPr>
        <c:crossAx val="-2112528432"/>
        <c:crosses val="autoZero"/>
        <c:crossBetween val="between"/>
      </c:valAx>
    </c:plotArea>
    <c:legend>
      <c:legendPos val="r"/>
      <c:layout/>
      <c:overlay val="0"/>
      <c:txPr>
        <a:bodyPr/>
        <a:lstStyle/>
        <a:p>
          <a:pPr>
            <a:defRPr sz="16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spPr>
            <a:solidFill>
              <a:srgbClr val="CC9752"/>
            </a:solidFill>
          </c:spPr>
          <c:invertIfNegative val="0"/>
          <c:cat>
            <c:numRef>
              <c:f>Sheet1!$B$30:$G$30</c:f>
              <c:numCache>
                <c:formatCode>General</c:formatCode>
                <c:ptCount val="6"/>
                <c:pt idx="0">
                  <c:v>2000.0</c:v>
                </c:pt>
                <c:pt idx="1">
                  <c:v>2010.0</c:v>
                </c:pt>
                <c:pt idx="2">
                  <c:v>2020.0</c:v>
                </c:pt>
                <c:pt idx="3">
                  <c:v>2030.0</c:v>
                </c:pt>
                <c:pt idx="4">
                  <c:v>2040.0</c:v>
                </c:pt>
                <c:pt idx="5">
                  <c:v>2050.0</c:v>
                </c:pt>
              </c:numCache>
            </c:numRef>
          </c:cat>
          <c:val>
            <c:numRef>
              <c:f>Sheet1!$B$31:$G$31</c:f>
              <c:numCache>
                <c:formatCode>0.00</c:formatCode>
                <c:ptCount val="6"/>
                <c:pt idx="0">
                  <c:v>36.24916</c:v>
                </c:pt>
                <c:pt idx="1">
                  <c:v>55.53427</c:v>
                </c:pt>
                <c:pt idx="2">
                  <c:v>71.89195</c:v>
                </c:pt>
                <c:pt idx="3">
                  <c:v>89.43836</c:v>
                </c:pt>
                <c:pt idx="4">
                  <c:v>98.23839</c:v>
                </c:pt>
                <c:pt idx="5">
                  <c:v>109.05507</c:v>
                </c:pt>
              </c:numCache>
            </c:numRef>
          </c:val>
        </c:ser>
        <c:dLbls>
          <c:showLegendKey val="0"/>
          <c:showVal val="0"/>
          <c:showCatName val="0"/>
          <c:showSerName val="0"/>
          <c:showPercent val="0"/>
          <c:showBubbleSize val="0"/>
        </c:dLbls>
        <c:gapWidth val="150"/>
        <c:axId val="-2082948912"/>
        <c:axId val="-2082945936"/>
      </c:barChart>
      <c:catAx>
        <c:axId val="-2082948912"/>
        <c:scaling>
          <c:orientation val="minMax"/>
        </c:scaling>
        <c:delete val="0"/>
        <c:axPos val="b"/>
        <c:numFmt formatCode="General" sourceLinked="1"/>
        <c:majorTickMark val="out"/>
        <c:minorTickMark val="none"/>
        <c:tickLblPos val="nextTo"/>
        <c:txPr>
          <a:bodyPr/>
          <a:lstStyle/>
          <a:p>
            <a:pPr>
              <a:defRPr sz="1600"/>
            </a:pPr>
            <a:endParaRPr lang="en-US"/>
          </a:p>
        </c:txPr>
        <c:crossAx val="-2082945936"/>
        <c:crosses val="autoZero"/>
        <c:auto val="1"/>
        <c:lblAlgn val="ctr"/>
        <c:lblOffset val="100"/>
        <c:noMultiLvlLbl val="0"/>
      </c:catAx>
      <c:valAx>
        <c:axId val="-2082945936"/>
        <c:scaling>
          <c:orientation val="minMax"/>
        </c:scaling>
        <c:delete val="0"/>
        <c:axPos val="l"/>
        <c:majorGridlines/>
        <c:numFmt formatCode="0" sourceLinked="0"/>
        <c:majorTickMark val="out"/>
        <c:minorTickMark val="none"/>
        <c:tickLblPos val="nextTo"/>
        <c:txPr>
          <a:bodyPr/>
          <a:lstStyle/>
          <a:p>
            <a:pPr>
              <a:defRPr sz="1600"/>
            </a:pPr>
            <a:endParaRPr lang="en-US"/>
          </a:p>
        </c:txPr>
        <c:crossAx val="-2082948912"/>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0"/>
    </c:view3D>
    <c:floor>
      <c:thickness val="0"/>
    </c:floor>
    <c:sideWall>
      <c:thickness val="0"/>
    </c:sideWall>
    <c:backWall>
      <c:thickness val="0"/>
    </c:backWall>
    <c:plotArea>
      <c:layout/>
      <c:bar3DChart>
        <c:barDir val="col"/>
        <c:grouping val="stacked"/>
        <c:varyColors val="0"/>
        <c:ser>
          <c:idx val="0"/>
          <c:order val="0"/>
          <c:tx>
            <c:strRef>
              <c:f>'Brazil GHG emissions(new)'!$B$10</c:f>
              <c:strCache>
                <c:ptCount val="1"/>
                <c:pt idx="0">
                  <c:v>LUC</c:v>
                </c:pt>
              </c:strCache>
            </c:strRef>
          </c:tx>
          <c:spPr>
            <a:solidFill>
              <a:schemeClr val="bg2">
                <a:lumMod val="50000"/>
              </a:schemeClr>
            </a:solidFill>
          </c:spPr>
          <c:invertIfNegative val="0"/>
          <c:dLbls>
            <c:spPr>
              <a:noFill/>
              <a:ln>
                <a:noFill/>
              </a:ln>
              <a:effectLst/>
            </c:spPr>
            <c:txPr>
              <a:bodyPr/>
              <a:lstStyle/>
              <a:p>
                <a:pPr>
                  <a:defRPr sz="1600">
                    <a:solidFill>
                      <a:schemeClr val="tx2">
                        <a:lumMod val="50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'Brazil GHG emissions(new)'!$C$9:$F$9</c:f>
              <c:numCache>
                <c:formatCode>General</c:formatCode>
                <c:ptCount val="4"/>
                <c:pt idx="0">
                  <c:v>2000.0</c:v>
                </c:pt>
                <c:pt idx="1">
                  <c:v>2010.0</c:v>
                </c:pt>
                <c:pt idx="2" formatCode="0">
                  <c:v>2020.0</c:v>
                </c:pt>
                <c:pt idx="3" formatCode="0">
                  <c:v>2030.0</c:v>
                </c:pt>
              </c:numCache>
            </c:numRef>
          </c:cat>
          <c:val>
            <c:numRef>
              <c:f>'Brazil GHG emissions(new)'!$C$10:$F$10</c:f>
              <c:numCache>
                <c:formatCode>General</c:formatCode>
                <c:ptCount val="4"/>
                <c:pt idx="0">
                  <c:v>1460.0</c:v>
                </c:pt>
                <c:pt idx="1">
                  <c:v>599.0</c:v>
                </c:pt>
                <c:pt idx="2" formatCode="0">
                  <c:v>360.0</c:v>
                </c:pt>
                <c:pt idx="3" formatCode="0">
                  <c:v>140.0</c:v>
                </c:pt>
              </c:numCache>
            </c:numRef>
          </c:val>
        </c:ser>
        <c:ser>
          <c:idx val="1"/>
          <c:order val="1"/>
          <c:tx>
            <c:strRef>
              <c:f>'Brazil GHG emissions(new)'!$B$11</c:f>
              <c:strCache>
                <c:ptCount val="1"/>
                <c:pt idx="0">
                  <c:v>Energy</c:v>
                </c:pt>
              </c:strCache>
            </c:strRef>
          </c:tx>
          <c:spPr>
            <a:solidFill>
              <a:schemeClr val="accent2">
                <a:lumMod val="60000"/>
                <a:lumOff val="40000"/>
              </a:schemeClr>
            </a:solidFill>
          </c:spPr>
          <c:invertIfNegative val="0"/>
          <c:dLbls>
            <c:spPr>
              <a:noFill/>
              <a:ln>
                <a:noFill/>
              </a:ln>
              <a:effectLst/>
            </c:spPr>
            <c:txPr>
              <a:bodyPr/>
              <a:lstStyle/>
              <a:p>
                <a:pPr>
                  <a:defRPr sz="1600">
                    <a:solidFill>
                      <a:srgbClr val="8000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'Brazil GHG emissions(new)'!$C$9:$F$9</c:f>
              <c:numCache>
                <c:formatCode>General</c:formatCode>
                <c:ptCount val="4"/>
                <c:pt idx="0">
                  <c:v>2000.0</c:v>
                </c:pt>
                <c:pt idx="1">
                  <c:v>2010.0</c:v>
                </c:pt>
                <c:pt idx="2" formatCode="0">
                  <c:v>2020.0</c:v>
                </c:pt>
                <c:pt idx="3" formatCode="0">
                  <c:v>2030.0</c:v>
                </c:pt>
              </c:numCache>
            </c:numRef>
          </c:cat>
          <c:val>
            <c:numRef>
              <c:f>'Brazil GHG emissions(new)'!$C$11:$F$11</c:f>
              <c:numCache>
                <c:formatCode>General</c:formatCode>
                <c:ptCount val="4"/>
                <c:pt idx="0">
                  <c:v>296.0</c:v>
                </c:pt>
                <c:pt idx="1">
                  <c:v>366.0</c:v>
                </c:pt>
                <c:pt idx="2" formatCode="0">
                  <c:v>505.08</c:v>
                </c:pt>
                <c:pt idx="3" formatCode="0">
                  <c:v>650.0</c:v>
                </c:pt>
              </c:numCache>
            </c:numRef>
          </c:val>
        </c:ser>
        <c:ser>
          <c:idx val="2"/>
          <c:order val="2"/>
          <c:tx>
            <c:strRef>
              <c:f>'Brazil GHG emissions(new)'!$B$12</c:f>
              <c:strCache>
                <c:ptCount val="1"/>
                <c:pt idx="0">
                  <c:v>Agriculture</c:v>
                </c:pt>
              </c:strCache>
            </c:strRef>
          </c:tx>
          <c:invertIfNegative val="0"/>
          <c:dLbls>
            <c:spPr>
              <a:noFill/>
              <a:ln>
                <a:noFill/>
              </a:ln>
              <a:effectLst/>
            </c:spPr>
            <c:txPr>
              <a:bodyPr/>
              <a:lstStyle/>
              <a:p>
                <a:pPr>
                  <a:defRPr sz="1600">
                    <a:solidFill>
                      <a:schemeClr val="accent3">
                        <a:lumMod val="50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'Brazil GHG emissions(new)'!$C$9:$F$9</c:f>
              <c:numCache>
                <c:formatCode>General</c:formatCode>
                <c:ptCount val="4"/>
                <c:pt idx="0">
                  <c:v>2000.0</c:v>
                </c:pt>
                <c:pt idx="1">
                  <c:v>2010.0</c:v>
                </c:pt>
                <c:pt idx="2" formatCode="0">
                  <c:v>2020.0</c:v>
                </c:pt>
                <c:pt idx="3" formatCode="0">
                  <c:v>2030.0</c:v>
                </c:pt>
              </c:numCache>
            </c:numRef>
          </c:cat>
          <c:val>
            <c:numRef>
              <c:f>'Brazil GHG emissions(new)'!$C$12:$F$12</c:f>
              <c:numCache>
                <c:formatCode>General</c:formatCode>
                <c:ptCount val="4"/>
                <c:pt idx="0">
                  <c:v>327.0</c:v>
                </c:pt>
                <c:pt idx="1">
                  <c:v>406.0</c:v>
                </c:pt>
                <c:pt idx="2" formatCode="0">
                  <c:v>446.0</c:v>
                </c:pt>
                <c:pt idx="3" formatCode="0">
                  <c:v>480.0</c:v>
                </c:pt>
              </c:numCache>
            </c:numRef>
          </c:val>
        </c:ser>
        <c:ser>
          <c:idx val="3"/>
          <c:order val="3"/>
          <c:tx>
            <c:strRef>
              <c:f>'Brazil GHG emissions(new)'!$B$13</c:f>
              <c:strCache>
                <c:ptCount val="1"/>
                <c:pt idx="0">
                  <c:v>Industry</c:v>
                </c:pt>
              </c:strCache>
            </c:strRef>
          </c:tx>
          <c:spPr>
            <a:solidFill>
              <a:srgbClr val="800000"/>
            </a:solidFill>
          </c:spPr>
          <c:invertIfNegative val="0"/>
          <c:cat>
            <c:numRef>
              <c:f>'Brazil GHG emissions(new)'!$C$9:$F$9</c:f>
              <c:numCache>
                <c:formatCode>General</c:formatCode>
                <c:ptCount val="4"/>
                <c:pt idx="0">
                  <c:v>2000.0</c:v>
                </c:pt>
                <c:pt idx="1">
                  <c:v>2010.0</c:v>
                </c:pt>
                <c:pt idx="2" formatCode="0">
                  <c:v>2020.0</c:v>
                </c:pt>
                <c:pt idx="3" formatCode="0">
                  <c:v>2030.0</c:v>
                </c:pt>
              </c:numCache>
            </c:numRef>
          </c:cat>
          <c:val>
            <c:numRef>
              <c:f>'Brazil GHG emissions(new)'!$C$13:$F$13</c:f>
              <c:numCache>
                <c:formatCode>General</c:formatCode>
                <c:ptCount val="4"/>
                <c:pt idx="0">
                  <c:v>76.0</c:v>
                </c:pt>
                <c:pt idx="1">
                  <c:v>95.0</c:v>
                </c:pt>
                <c:pt idx="2" formatCode="0">
                  <c:v>104.5</c:v>
                </c:pt>
                <c:pt idx="3" formatCode="0">
                  <c:v>114.95</c:v>
                </c:pt>
              </c:numCache>
            </c:numRef>
          </c:val>
        </c:ser>
        <c:ser>
          <c:idx val="4"/>
          <c:order val="4"/>
          <c:tx>
            <c:strRef>
              <c:f>'Brazil GHG emissions(new)'!$B$14</c:f>
              <c:strCache>
                <c:ptCount val="1"/>
                <c:pt idx="0">
                  <c:v>Residues </c:v>
                </c:pt>
              </c:strCache>
            </c:strRef>
          </c:tx>
          <c:spPr>
            <a:solidFill>
              <a:schemeClr val="tx2">
                <a:lumMod val="50000"/>
              </a:schemeClr>
            </a:solidFill>
          </c:spPr>
          <c:invertIfNegative val="0"/>
          <c:cat>
            <c:numRef>
              <c:f>'Brazil GHG emissions(new)'!$C$9:$F$9</c:f>
              <c:numCache>
                <c:formatCode>General</c:formatCode>
                <c:ptCount val="4"/>
                <c:pt idx="0">
                  <c:v>2000.0</c:v>
                </c:pt>
                <c:pt idx="1">
                  <c:v>2010.0</c:v>
                </c:pt>
                <c:pt idx="2" formatCode="0">
                  <c:v>2020.0</c:v>
                </c:pt>
                <c:pt idx="3" formatCode="0">
                  <c:v>2030.0</c:v>
                </c:pt>
              </c:numCache>
            </c:numRef>
          </c:cat>
          <c:val>
            <c:numRef>
              <c:f>'Brazil GHG emissions(new)'!$C$14:$F$14</c:f>
              <c:numCache>
                <c:formatCode>General</c:formatCode>
                <c:ptCount val="4"/>
                <c:pt idx="0">
                  <c:v>38.0</c:v>
                </c:pt>
                <c:pt idx="1">
                  <c:v>49.0</c:v>
                </c:pt>
                <c:pt idx="2" formatCode="0">
                  <c:v>58.8</c:v>
                </c:pt>
                <c:pt idx="3" formatCode="0">
                  <c:v>70.55999999999998</c:v>
                </c:pt>
              </c:numCache>
            </c:numRef>
          </c:val>
        </c:ser>
        <c:dLbls>
          <c:showLegendKey val="0"/>
          <c:showVal val="0"/>
          <c:showCatName val="0"/>
          <c:showSerName val="0"/>
          <c:showPercent val="0"/>
          <c:showBubbleSize val="0"/>
        </c:dLbls>
        <c:gapWidth val="150"/>
        <c:shape val="box"/>
        <c:axId val="-2083202608"/>
        <c:axId val="-2083181376"/>
        <c:axId val="0"/>
      </c:bar3DChart>
      <c:catAx>
        <c:axId val="-2083202608"/>
        <c:scaling>
          <c:orientation val="minMax"/>
        </c:scaling>
        <c:delete val="0"/>
        <c:axPos val="b"/>
        <c:numFmt formatCode="General" sourceLinked="1"/>
        <c:majorTickMark val="out"/>
        <c:minorTickMark val="none"/>
        <c:tickLblPos val="nextTo"/>
        <c:txPr>
          <a:bodyPr/>
          <a:lstStyle/>
          <a:p>
            <a:pPr>
              <a:defRPr sz="1600"/>
            </a:pPr>
            <a:endParaRPr lang="en-US"/>
          </a:p>
        </c:txPr>
        <c:crossAx val="-2083181376"/>
        <c:crosses val="autoZero"/>
        <c:auto val="1"/>
        <c:lblAlgn val="ctr"/>
        <c:lblOffset val="100"/>
        <c:noMultiLvlLbl val="0"/>
      </c:catAx>
      <c:valAx>
        <c:axId val="-2083181376"/>
        <c:scaling>
          <c:orientation val="minMax"/>
        </c:scaling>
        <c:delete val="0"/>
        <c:axPos val="l"/>
        <c:majorGridlines/>
        <c:numFmt formatCode="General" sourceLinked="1"/>
        <c:majorTickMark val="out"/>
        <c:minorTickMark val="none"/>
        <c:tickLblPos val="nextTo"/>
        <c:txPr>
          <a:bodyPr/>
          <a:lstStyle/>
          <a:p>
            <a:pPr>
              <a:defRPr sz="1600"/>
            </a:pPr>
            <a:endParaRPr lang="en-US"/>
          </a:p>
        </c:txPr>
        <c:crossAx val="-2083202608"/>
        <c:crosses val="autoZero"/>
        <c:crossBetween val="between"/>
      </c:valAx>
    </c:plotArea>
    <c:legend>
      <c:legendPos val="r"/>
      <c:layout/>
      <c:overlay val="0"/>
      <c:txPr>
        <a:bodyPr/>
        <a:lstStyle/>
        <a:p>
          <a:pPr>
            <a:defRPr sz="180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'Brazil GHG emissions(new)'!$B$39</c:f>
              <c:strCache>
                <c:ptCount val="1"/>
                <c:pt idx="0">
                  <c:v>Conservative</c:v>
                </c:pt>
              </c:strCache>
            </c:strRef>
          </c:tx>
          <c:spPr>
            <a:solidFill>
              <a:schemeClr val="accent3">
                <a:lumMod val="60000"/>
                <a:lumOff val="40000"/>
              </a:schemeClr>
            </a:solidFill>
          </c:spPr>
          <c:invertIfNegative val="0"/>
          <c:cat>
            <c:numRef>
              <c:f>'Brazil GHG emissions(new)'!$C$38:$E$38</c:f>
              <c:numCache>
                <c:formatCode>General</c:formatCode>
                <c:ptCount val="3"/>
                <c:pt idx="0">
                  <c:v>2010.0</c:v>
                </c:pt>
                <c:pt idx="1">
                  <c:v>2020.0</c:v>
                </c:pt>
                <c:pt idx="2" formatCode="0">
                  <c:v>2030.0</c:v>
                </c:pt>
              </c:numCache>
            </c:numRef>
          </c:cat>
          <c:val>
            <c:numRef>
              <c:f>'Brazil GHG emissions(new)'!$C$39:$E$39</c:f>
              <c:numCache>
                <c:formatCode>0%</c:formatCode>
                <c:ptCount val="3"/>
                <c:pt idx="0">
                  <c:v>0.15</c:v>
                </c:pt>
                <c:pt idx="1">
                  <c:v>0.18</c:v>
                </c:pt>
                <c:pt idx="2">
                  <c:v>0.15</c:v>
                </c:pt>
              </c:numCache>
            </c:numRef>
          </c:val>
        </c:ser>
        <c:ser>
          <c:idx val="1"/>
          <c:order val="1"/>
          <c:tx>
            <c:strRef>
              <c:f>'Brazil GHG emissions(new)'!$B$40</c:f>
              <c:strCache>
                <c:ptCount val="1"/>
                <c:pt idx="0">
                  <c:v>Innovative</c:v>
                </c:pt>
              </c:strCache>
            </c:strRef>
          </c:tx>
          <c:spPr>
            <a:solidFill>
              <a:srgbClr val="8DBC7A"/>
            </a:solidFill>
          </c:spPr>
          <c:invertIfNegative val="0"/>
          <c:cat>
            <c:numRef>
              <c:f>'Brazil GHG emissions(new)'!$C$38:$E$38</c:f>
              <c:numCache>
                <c:formatCode>General</c:formatCode>
                <c:ptCount val="3"/>
                <c:pt idx="0">
                  <c:v>2010.0</c:v>
                </c:pt>
                <c:pt idx="1">
                  <c:v>2020.0</c:v>
                </c:pt>
                <c:pt idx="2" formatCode="0">
                  <c:v>2030.0</c:v>
                </c:pt>
              </c:numCache>
            </c:numRef>
          </c:cat>
          <c:val>
            <c:numRef>
              <c:f>'Brazil GHG emissions(new)'!$C$40:$E$40</c:f>
              <c:numCache>
                <c:formatCode>0%</c:formatCode>
                <c:ptCount val="3"/>
                <c:pt idx="0">
                  <c:v>0.15</c:v>
                </c:pt>
                <c:pt idx="1">
                  <c:v>0.2</c:v>
                </c:pt>
                <c:pt idx="2">
                  <c:v>0.3</c:v>
                </c:pt>
              </c:numCache>
            </c:numRef>
          </c:val>
        </c:ser>
        <c:dLbls>
          <c:showLegendKey val="0"/>
          <c:showVal val="0"/>
          <c:showCatName val="0"/>
          <c:showSerName val="0"/>
          <c:showPercent val="0"/>
          <c:showBubbleSize val="0"/>
        </c:dLbls>
        <c:gapWidth val="150"/>
        <c:shape val="box"/>
        <c:axId val="-2083385712"/>
        <c:axId val="-2083403200"/>
        <c:axId val="0"/>
      </c:bar3DChart>
      <c:catAx>
        <c:axId val="-2083385712"/>
        <c:scaling>
          <c:orientation val="minMax"/>
        </c:scaling>
        <c:delete val="0"/>
        <c:axPos val="b"/>
        <c:numFmt formatCode="General" sourceLinked="1"/>
        <c:majorTickMark val="out"/>
        <c:minorTickMark val="none"/>
        <c:tickLblPos val="nextTo"/>
        <c:txPr>
          <a:bodyPr/>
          <a:lstStyle/>
          <a:p>
            <a:pPr>
              <a:defRPr sz="2000"/>
            </a:pPr>
            <a:endParaRPr lang="en-US"/>
          </a:p>
        </c:txPr>
        <c:crossAx val="-2083403200"/>
        <c:crosses val="autoZero"/>
        <c:auto val="1"/>
        <c:lblAlgn val="ctr"/>
        <c:lblOffset val="100"/>
        <c:noMultiLvlLbl val="0"/>
      </c:catAx>
      <c:valAx>
        <c:axId val="-2083403200"/>
        <c:scaling>
          <c:orientation val="minMax"/>
        </c:scaling>
        <c:delete val="0"/>
        <c:axPos val="l"/>
        <c:majorGridlines/>
        <c:numFmt formatCode="0%" sourceLinked="1"/>
        <c:majorTickMark val="out"/>
        <c:minorTickMark val="none"/>
        <c:tickLblPos val="nextTo"/>
        <c:txPr>
          <a:bodyPr/>
          <a:lstStyle/>
          <a:p>
            <a:pPr>
              <a:defRPr sz="1800"/>
            </a:pPr>
            <a:endParaRPr lang="en-US"/>
          </a:p>
        </c:txPr>
        <c:crossAx val="-2083385712"/>
        <c:crosses val="autoZero"/>
        <c:crossBetween val="between"/>
      </c:valAx>
    </c:plotArea>
    <c:legend>
      <c:legendPos val="r"/>
      <c:layout/>
      <c:overlay val="0"/>
      <c:txPr>
        <a:bodyPr/>
        <a:lstStyle/>
        <a:p>
          <a:pPr>
            <a:defRPr sz="2000"/>
          </a:pPr>
          <a:endParaRPr lang="en-US"/>
        </a:p>
      </c:txPr>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3175" y="-31750"/>
            <a:ext cx="3182938" cy="476250"/>
          </a:xfrm>
          <a:prstGeom prst="rect">
            <a:avLst/>
          </a:prstGeom>
          <a:noFill/>
          <a:ln w="9525">
            <a:noFill/>
            <a:miter lim="800000"/>
            <a:headEnd/>
            <a:tailEnd/>
          </a:ln>
          <a:effectLst/>
        </p:spPr>
        <p:txBody>
          <a:bodyPr vert="horz" wrap="square" lIns="20632" tIns="0" rIns="20632" bIns="0" numCol="1" anchor="t" anchorCtr="0" compatLnSpc="1">
            <a:prstTxWarp prst="textNoShape">
              <a:avLst/>
            </a:prstTxWarp>
          </a:bodyPr>
          <a:lstStyle>
            <a:lvl1pPr defTabSz="968375">
              <a:defRPr sz="1100" i="1">
                <a:latin typeface="Times New Roman" pitchFamily="18" charset="0"/>
              </a:defRPr>
            </a:lvl1pPr>
          </a:lstStyle>
          <a:p>
            <a:r>
              <a:rPr lang="pt-BR"/>
              <a:t>c:/brito/prp/flwpre/competC&amp;T.ppt</a:t>
            </a:r>
          </a:p>
        </p:txBody>
      </p:sp>
      <p:sp>
        <p:nvSpPr>
          <p:cNvPr id="4099" name="Rectangle 3"/>
          <p:cNvSpPr>
            <a:spLocks noGrp="1" noChangeArrowheads="1"/>
          </p:cNvSpPr>
          <p:nvPr>
            <p:ph type="dt" sz="quarter" idx="1"/>
          </p:nvPr>
        </p:nvSpPr>
        <p:spPr bwMode="auto">
          <a:xfrm>
            <a:off x="4135438" y="-31750"/>
            <a:ext cx="3182937" cy="476250"/>
          </a:xfrm>
          <a:prstGeom prst="rect">
            <a:avLst/>
          </a:prstGeom>
          <a:noFill/>
          <a:ln w="9525">
            <a:noFill/>
            <a:miter lim="800000"/>
            <a:headEnd/>
            <a:tailEnd/>
          </a:ln>
          <a:effectLst/>
        </p:spPr>
        <p:txBody>
          <a:bodyPr vert="horz" wrap="square" lIns="20632" tIns="0" rIns="20632" bIns="0" numCol="1" anchor="t" anchorCtr="0" compatLnSpc="1">
            <a:prstTxWarp prst="textNoShape">
              <a:avLst/>
            </a:prstTxWarp>
          </a:bodyPr>
          <a:lstStyle>
            <a:lvl1pPr algn="r" defTabSz="968375">
              <a:defRPr sz="1100" i="1">
                <a:latin typeface="Times New Roman" pitchFamily="18" charset="0"/>
              </a:defRPr>
            </a:lvl1pPr>
          </a:lstStyle>
          <a:p>
            <a:fld id="{BEDE16B9-526E-4F39-9698-F45632D563DB}" type="datetime1">
              <a:rPr lang="pt-BR"/>
              <a:pPr/>
              <a:t>17/11/15</a:t>
            </a:fld>
            <a:endParaRPr lang="pt-BR"/>
          </a:p>
        </p:txBody>
      </p:sp>
      <p:sp>
        <p:nvSpPr>
          <p:cNvPr id="4100" name="Rectangle 4"/>
          <p:cNvSpPr>
            <a:spLocks noGrp="1" noChangeArrowheads="1"/>
          </p:cNvSpPr>
          <p:nvPr>
            <p:ph type="ftr" sz="quarter" idx="2"/>
          </p:nvPr>
        </p:nvSpPr>
        <p:spPr bwMode="auto">
          <a:xfrm>
            <a:off x="-3175" y="9156700"/>
            <a:ext cx="3182938" cy="476250"/>
          </a:xfrm>
          <a:prstGeom prst="rect">
            <a:avLst/>
          </a:prstGeom>
          <a:noFill/>
          <a:ln w="9525">
            <a:noFill/>
            <a:miter lim="800000"/>
            <a:headEnd/>
            <a:tailEnd/>
          </a:ln>
          <a:effectLst/>
        </p:spPr>
        <p:txBody>
          <a:bodyPr vert="horz" wrap="square" lIns="20632" tIns="0" rIns="20632" bIns="0" numCol="1" anchor="b" anchorCtr="0" compatLnSpc="1">
            <a:prstTxWarp prst="textNoShape">
              <a:avLst/>
            </a:prstTxWarp>
          </a:bodyPr>
          <a:lstStyle>
            <a:lvl1pPr defTabSz="968375">
              <a:defRPr sz="1100" i="1">
                <a:latin typeface="Times New Roman" pitchFamily="18" charset="0"/>
              </a:defRPr>
            </a:lvl1pPr>
          </a:lstStyle>
          <a:p>
            <a:endParaRPr lang="pt-BR"/>
          </a:p>
        </p:txBody>
      </p:sp>
      <p:sp>
        <p:nvSpPr>
          <p:cNvPr id="4101" name="Rectangle 5"/>
          <p:cNvSpPr>
            <a:spLocks noGrp="1" noChangeArrowheads="1"/>
          </p:cNvSpPr>
          <p:nvPr>
            <p:ph type="sldNum" sz="quarter" idx="3"/>
          </p:nvPr>
        </p:nvSpPr>
        <p:spPr bwMode="auto">
          <a:xfrm>
            <a:off x="4135438" y="9156700"/>
            <a:ext cx="3182937" cy="476250"/>
          </a:xfrm>
          <a:prstGeom prst="rect">
            <a:avLst/>
          </a:prstGeom>
          <a:noFill/>
          <a:ln w="9525">
            <a:noFill/>
            <a:miter lim="800000"/>
            <a:headEnd/>
            <a:tailEnd/>
          </a:ln>
          <a:effectLst/>
        </p:spPr>
        <p:txBody>
          <a:bodyPr vert="horz" wrap="square" lIns="20632" tIns="0" rIns="20632" bIns="0" numCol="1" anchor="b" anchorCtr="0" compatLnSpc="1">
            <a:prstTxWarp prst="textNoShape">
              <a:avLst/>
            </a:prstTxWarp>
          </a:bodyPr>
          <a:lstStyle>
            <a:lvl1pPr algn="r" defTabSz="968375">
              <a:defRPr sz="1100" i="1">
                <a:latin typeface="Times New Roman" pitchFamily="18" charset="0"/>
              </a:defRPr>
            </a:lvl1pPr>
          </a:lstStyle>
          <a:p>
            <a:fld id="{D94D8515-F49A-42F2-904C-E43AD917D380}" type="slidenum">
              <a:rPr lang="pt-BR"/>
              <a:pPr/>
              <a:t>‹#›</a:t>
            </a:fld>
            <a:endParaRPr lang="pt-BR"/>
          </a:p>
        </p:txBody>
      </p:sp>
    </p:spTree>
    <p:extLst>
      <p:ext uri="{BB962C8B-B14F-4D97-AF65-F5344CB8AC3E}">
        <p14:creationId xmlns:p14="http://schemas.microsoft.com/office/powerpoint/2010/main" val="1407689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3170238" cy="485775"/>
          </a:xfrm>
          <a:prstGeom prst="rect">
            <a:avLst/>
          </a:prstGeom>
          <a:noFill/>
          <a:ln w="12699">
            <a:noFill/>
            <a:miter lim="800000"/>
            <a:headEnd type="none" w="sm" len="sm"/>
            <a:tailEnd type="none" w="sm" len="sm"/>
          </a:ln>
          <a:effectLst/>
        </p:spPr>
        <p:txBody>
          <a:bodyPr vert="horz" wrap="square" lIns="99033" tIns="49516" rIns="99033" bIns="49516" numCol="1" anchor="t" anchorCtr="0" compatLnSpc="1">
            <a:prstTxWarp prst="textNoShape">
              <a:avLst/>
            </a:prstTxWarp>
          </a:bodyPr>
          <a:lstStyle>
            <a:lvl1pPr defTabSz="990600" eaLnBrk="1" hangingPunct="1">
              <a:defRPr sz="1300">
                <a:latin typeface="Times New Roman" pitchFamily="18" charset="0"/>
              </a:defRPr>
            </a:lvl1pPr>
          </a:lstStyle>
          <a:p>
            <a:r>
              <a:rPr lang="en-US"/>
              <a:t>c:/brito/prp/flwpre/competC&amp;T.ppt</a:t>
            </a:r>
          </a:p>
        </p:txBody>
      </p:sp>
      <p:sp>
        <p:nvSpPr>
          <p:cNvPr id="60419" name="Rectangle 3"/>
          <p:cNvSpPr>
            <a:spLocks noGrp="1" noChangeArrowheads="1"/>
          </p:cNvSpPr>
          <p:nvPr>
            <p:ph type="dt" idx="1"/>
          </p:nvPr>
        </p:nvSpPr>
        <p:spPr bwMode="auto">
          <a:xfrm>
            <a:off x="4144963" y="0"/>
            <a:ext cx="3170237" cy="485775"/>
          </a:xfrm>
          <a:prstGeom prst="rect">
            <a:avLst/>
          </a:prstGeom>
          <a:noFill/>
          <a:ln w="12699">
            <a:noFill/>
            <a:miter lim="800000"/>
            <a:headEnd type="none" w="sm" len="sm"/>
            <a:tailEnd type="none" w="sm" len="sm"/>
          </a:ln>
          <a:effectLst/>
        </p:spPr>
        <p:txBody>
          <a:bodyPr vert="horz" wrap="square" lIns="99033" tIns="49516" rIns="99033" bIns="49516" numCol="1" anchor="t" anchorCtr="0" compatLnSpc="1">
            <a:prstTxWarp prst="textNoShape">
              <a:avLst/>
            </a:prstTxWarp>
          </a:bodyPr>
          <a:lstStyle>
            <a:lvl1pPr algn="r" defTabSz="990600" eaLnBrk="1" hangingPunct="1">
              <a:defRPr sz="1300">
                <a:latin typeface="Times New Roman" pitchFamily="18" charset="0"/>
              </a:defRPr>
            </a:lvl1pPr>
          </a:lstStyle>
          <a:p>
            <a:fld id="{F121A2DE-99E6-4AE1-A446-CF4EDE092092}" type="datetime1">
              <a:rPr lang="en-US"/>
              <a:pPr/>
              <a:t>11/17/15</a:t>
            </a:fld>
            <a:endParaRPr lang="en-US"/>
          </a:p>
        </p:txBody>
      </p:sp>
      <p:sp>
        <p:nvSpPr>
          <p:cNvPr id="60420" name="Rectangle 4"/>
          <p:cNvSpPr>
            <a:spLocks noGrp="1" noRot="1" noChangeAspect="1" noChangeArrowheads="1" noTextEdit="1"/>
          </p:cNvSpPr>
          <p:nvPr>
            <p:ph type="sldImg" idx="2"/>
          </p:nvPr>
        </p:nvSpPr>
        <p:spPr bwMode="auto">
          <a:xfrm>
            <a:off x="1087438" y="728663"/>
            <a:ext cx="5143500" cy="3562350"/>
          </a:xfrm>
          <a:prstGeom prst="rect">
            <a:avLst/>
          </a:prstGeom>
          <a:noFill/>
          <a:ln w="9525">
            <a:solidFill>
              <a:srgbClr val="000000"/>
            </a:solidFill>
            <a:miter lim="800000"/>
            <a:headEnd/>
            <a:tailEnd/>
          </a:ln>
          <a:effectLst/>
        </p:spPr>
      </p:sp>
      <p:sp>
        <p:nvSpPr>
          <p:cNvPr id="60421" name="Rectangle 5"/>
          <p:cNvSpPr>
            <a:spLocks noGrp="1" noChangeArrowheads="1"/>
          </p:cNvSpPr>
          <p:nvPr>
            <p:ph type="body" sz="quarter" idx="3"/>
          </p:nvPr>
        </p:nvSpPr>
        <p:spPr bwMode="auto">
          <a:xfrm>
            <a:off x="974725" y="4533900"/>
            <a:ext cx="5365750" cy="4370388"/>
          </a:xfrm>
          <a:prstGeom prst="rect">
            <a:avLst/>
          </a:prstGeom>
          <a:noFill/>
          <a:ln w="12699">
            <a:noFill/>
            <a:miter lim="800000"/>
            <a:headEnd type="none" w="sm" len="sm"/>
            <a:tailEnd type="none" w="sm" len="sm"/>
          </a:ln>
          <a:effectLst/>
        </p:spPr>
        <p:txBody>
          <a:bodyPr vert="horz" wrap="square" lIns="99033" tIns="49516" rIns="99033" bIns="4951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0422" name="Rectangle 6"/>
          <p:cNvSpPr>
            <a:spLocks noGrp="1" noChangeArrowheads="1"/>
          </p:cNvSpPr>
          <p:nvPr>
            <p:ph type="ftr" sz="quarter" idx="4"/>
          </p:nvPr>
        </p:nvSpPr>
        <p:spPr bwMode="auto">
          <a:xfrm>
            <a:off x="0" y="9148763"/>
            <a:ext cx="3170238" cy="484187"/>
          </a:xfrm>
          <a:prstGeom prst="rect">
            <a:avLst/>
          </a:prstGeom>
          <a:noFill/>
          <a:ln w="12699">
            <a:noFill/>
            <a:miter lim="800000"/>
            <a:headEnd type="none" w="sm" len="sm"/>
            <a:tailEnd type="none" w="sm" len="sm"/>
          </a:ln>
          <a:effectLst/>
        </p:spPr>
        <p:txBody>
          <a:bodyPr vert="horz" wrap="square" lIns="99033" tIns="49516" rIns="99033" bIns="49516" numCol="1" anchor="b" anchorCtr="0" compatLnSpc="1">
            <a:prstTxWarp prst="textNoShape">
              <a:avLst/>
            </a:prstTxWarp>
          </a:bodyPr>
          <a:lstStyle>
            <a:lvl1pPr defTabSz="990600" eaLnBrk="1" hangingPunct="1">
              <a:defRPr sz="1300">
                <a:latin typeface="Times New Roman" pitchFamily="18" charset="0"/>
              </a:defRPr>
            </a:lvl1pPr>
          </a:lstStyle>
          <a:p>
            <a:endParaRPr lang="en-US"/>
          </a:p>
        </p:txBody>
      </p:sp>
      <p:sp>
        <p:nvSpPr>
          <p:cNvPr id="60423" name="Rectangle 7"/>
          <p:cNvSpPr>
            <a:spLocks noGrp="1" noChangeArrowheads="1"/>
          </p:cNvSpPr>
          <p:nvPr>
            <p:ph type="sldNum" sz="quarter" idx="5"/>
          </p:nvPr>
        </p:nvSpPr>
        <p:spPr bwMode="auto">
          <a:xfrm>
            <a:off x="4144963" y="9148763"/>
            <a:ext cx="3170237" cy="484187"/>
          </a:xfrm>
          <a:prstGeom prst="rect">
            <a:avLst/>
          </a:prstGeom>
          <a:noFill/>
          <a:ln w="12699">
            <a:noFill/>
            <a:miter lim="800000"/>
            <a:headEnd type="none" w="sm" len="sm"/>
            <a:tailEnd type="none" w="sm" len="sm"/>
          </a:ln>
          <a:effectLst/>
        </p:spPr>
        <p:txBody>
          <a:bodyPr vert="horz" wrap="square" lIns="99033" tIns="49516" rIns="99033" bIns="49516" numCol="1" anchor="b" anchorCtr="0" compatLnSpc="1">
            <a:prstTxWarp prst="textNoShape">
              <a:avLst/>
            </a:prstTxWarp>
          </a:bodyPr>
          <a:lstStyle>
            <a:lvl1pPr algn="r" defTabSz="990600" eaLnBrk="1" hangingPunct="1">
              <a:defRPr sz="1300">
                <a:latin typeface="Times New Roman" pitchFamily="18" charset="0"/>
              </a:defRPr>
            </a:lvl1pPr>
          </a:lstStyle>
          <a:p>
            <a:fld id="{8B90109E-CDF8-4395-A9AA-A61FE27570B0}" type="slidenum">
              <a:rPr lang="en-US"/>
              <a:pPr/>
              <a:t>‹#›</a:t>
            </a:fld>
            <a:endParaRPr lang="en-US"/>
          </a:p>
        </p:txBody>
      </p:sp>
    </p:spTree>
    <p:extLst>
      <p:ext uri="{BB962C8B-B14F-4D97-AF65-F5344CB8AC3E}">
        <p14:creationId xmlns:p14="http://schemas.microsoft.com/office/powerpoint/2010/main" val="2466533037"/>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123" algn="l" rtl="0" fontAlgn="base">
      <a:spcBef>
        <a:spcPct val="30000"/>
      </a:spcBef>
      <a:spcAft>
        <a:spcPct val="0"/>
      </a:spcAft>
      <a:defRPr sz="1200" kern="1200">
        <a:solidFill>
          <a:schemeClr val="tx1"/>
        </a:solidFill>
        <a:latin typeface="Times New Roman" pitchFamily="18" charset="0"/>
        <a:ea typeface="+mn-ea"/>
        <a:cs typeface="+mn-cs"/>
      </a:defRPr>
    </a:lvl2pPr>
    <a:lvl3pPr marL="914244" algn="l" rtl="0" fontAlgn="base">
      <a:spcBef>
        <a:spcPct val="30000"/>
      </a:spcBef>
      <a:spcAft>
        <a:spcPct val="0"/>
      </a:spcAft>
      <a:defRPr sz="1200" kern="1200">
        <a:solidFill>
          <a:schemeClr val="tx1"/>
        </a:solidFill>
        <a:latin typeface="Times New Roman" pitchFamily="18" charset="0"/>
        <a:ea typeface="+mn-ea"/>
        <a:cs typeface="+mn-cs"/>
      </a:defRPr>
    </a:lvl3pPr>
    <a:lvl4pPr marL="1371367" algn="l" rtl="0" fontAlgn="base">
      <a:spcBef>
        <a:spcPct val="30000"/>
      </a:spcBef>
      <a:spcAft>
        <a:spcPct val="0"/>
      </a:spcAft>
      <a:defRPr sz="1200" kern="1200">
        <a:solidFill>
          <a:schemeClr val="tx1"/>
        </a:solidFill>
        <a:latin typeface="Times New Roman" pitchFamily="18" charset="0"/>
        <a:ea typeface="+mn-ea"/>
        <a:cs typeface="+mn-cs"/>
      </a:defRPr>
    </a:lvl4pPr>
    <a:lvl5pPr marL="1828489" algn="l" rtl="0" fontAlgn="base">
      <a:spcBef>
        <a:spcPct val="30000"/>
      </a:spcBef>
      <a:spcAft>
        <a:spcPct val="0"/>
      </a:spcAft>
      <a:defRPr sz="1200" kern="1200">
        <a:solidFill>
          <a:schemeClr val="tx1"/>
        </a:solidFill>
        <a:latin typeface="Times New Roman" pitchFamily="18" charset="0"/>
        <a:ea typeface="+mn-ea"/>
        <a:cs typeface="+mn-cs"/>
      </a:defRPr>
    </a:lvl5pPr>
    <a:lvl6pPr marL="2285612" algn="l" defTabSz="914244" rtl="0" eaLnBrk="1" latinLnBrk="0" hangingPunct="1">
      <a:defRPr sz="1200" kern="1200">
        <a:solidFill>
          <a:schemeClr val="tx1"/>
        </a:solidFill>
        <a:latin typeface="+mn-lt"/>
        <a:ea typeface="+mn-ea"/>
        <a:cs typeface="+mn-cs"/>
      </a:defRPr>
    </a:lvl6pPr>
    <a:lvl7pPr marL="2742733" algn="l" defTabSz="914244" rtl="0" eaLnBrk="1" latinLnBrk="0" hangingPunct="1">
      <a:defRPr sz="1200" kern="1200">
        <a:solidFill>
          <a:schemeClr val="tx1"/>
        </a:solidFill>
        <a:latin typeface="+mn-lt"/>
        <a:ea typeface="+mn-ea"/>
        <a:cs typeface="+mn-cs"/>
      </a:defRPr>
    </a:lvl7pPr>
    <a:lvl8pPr marL="3199856" algn="l" defTabSz="914244" rtl="0" eaLnBrk="1" latinLnBrk="0" hangingPunct="1">
      <a:defRPr sz="1200" kern="1200">
        <a:solidFill>
          <a:schemeClr val="tx1"/>
        </a:solidFill>
        <a:latin typeface="+mn-lt"/>
        <a:ea typeface="+mn-ea"/>
        <a:cs typeface="+mn-cs"/>
      </a:defRPr>
    </a:lvl8pPr>
    <a:lvl9pPr marL="3656978" algn="l" defTabSz="91424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60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smtClean="0">
              <a:ea typeface="ＭＳ Ｐゴシック" pitchFamily="34" charset="-128"/>
            </a:endParaRPr>
          </a:p>
        </p:txBody>
      </p:sp>
      <p:sp>
        <p:nvSpPr>
          <p:cNvPr id="256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AA1A846-0450-4544-B379-6655C2F2EDA8}" type="slidenum">
              <a:rPr lang="en-GB" altLang="en-US" sz="1200">
                <a:latin typeface="Calibri" pitchFamily="34" charset="0"/>
              </a:rPr>
              <a:pPr eaLnBrk="1" hangingPunct="1"/>
              <a:t>4</a:t>
            </a:fld>
            <a:endParaRPr lang="en-GB" altLang="en-US" sz="1200">
              <a:latin typeface="Calibri" pitchFamily="34" charset="0"/>
            </a:endParaRPr>
          </a:p>
        </p:txBody>
      </p:sp>
    </p:spTree>
    <p:extLst>
      <p:ext uri="{BB962C8B-B14F-4D97-AF65-F5344CB8AC3E}">
        <p14:creationId xmlns:p14="http://schemas.microsoft.com/office/powerpoint/2010/main" val="168476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txBox="1">
            <a:spLocks noGrp="1" noChangeArrowheads="1"/>
          </p:cNvSpPr>
          <p:nvPr/>
        </p:nvSpPr>
        <p:spPr bwMode="auto">
          <a:xfrm>
            <a:off x="4143587" y="9117783"/>
            <a:ext cx="3169920" cy="481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668" tIns="47834" rIns="95668" bIns="47834" anchor="b"/>
          <a:lstStyle>
            <a:lvl1pPr eaLnBrk="0" hangingPunct="0">
              <a:defRPr sz="1400">
                <a:solidFill>
                  <a:schemeClr val="tx1"/>
                </a:solidFill>
                <a:latin typeface="Arial" charset="0"/>
                <a:ea typeface="ヒラギノ角ゴ Pro W3" charset="0"/>
              </a:defRPr>
            </a:lvl1pPr>
            <a:lvl2pPr marL="742950" indent="-285750" eaLnBrk="0" hangingPunct="0">
              <a:defRPr sz="1400">
                <a:solidFill>
                  <a:schemeClr val="tx1"/>
                </a:solidFill>
                <a:latin typeface="Arial" charset="0"/>
                <a:ea typeface="ヒラギノ角ゴ Pro W3" charset="0"/>
              </a:defRPr>
            </a:lvl2pPr>
            <a:lvl3pPr marL="1143000" indent="-228600" eaLnBrk="0" hangingPunct="0">
              <a:defRPr sz="1400">
                <a:solidFill>
                  <a:schemeClr val="tx1"/>
                </a:solidFill>
                <a:latin typeface="Arial" charset="0"/>
                <a:ea typeface="ヒラギノ角ゴ Pro W3" charset="0"/>
              </a:defRPr>
            </a:lvl3pPr>
            <a:lvl4pPr marL="1600200" indent="-228600" eaLnBrk="0" hangingPunct="0">
              <a:defRPr sz="1400">
                <a:solidFill>
                  <a:schemeClr val="tx1"/>
                </a:solidFill>
                <a:latin typeface="Arial" charset="0"/>
                <a:ea typeface="ヒラギノ角ゴ Pro W3" charset="0"/>
              </a:defRPr>
            </a:lvl4pPr>
            <a:lvl5pPr marL="2057400" indent="-228600" eaLnBrk="0" hangingPunct="0">
              <a:defRPr sz="1400">
                <a:solidFill>
                  <a:schemeClr val="tx1"/>
                </a:solidFill>
                <a:latin typeface="Arial" charset="0"/>
                <a:ea typeface="ヒラギノ角ゴ Pro W3" charset="0"/>
              </a:defRPr>
            </a:lvl5pPr>
            <a:lvl6pPr marL="2514600" indent="-228600" eaLnBrk="0" fontAlgn="base" hangingPunct="0">
              <a:spcBef>
                <a:spcPct val="0"/>
              </a:spcBef>
              <a:spcAft>
                <a:spcPct val="0"/>
              </a:spcAft>
              <a:defRPr sz="1400">
                <a:solidFill>
                  <a:schemeClr val="tx1"/>
                </a:solidFill>
                <a:latin typeface="Arial" charset="0"/>
                <a:ea typeface="ヒラギノ角ゴ Pro W3" charset="0"/>
              </a:defRPr>
            </a:lvl6pPr>
            <a:lvl7pPr marL="2971800" indent="-228600" eaLnBrk="0" fontAlgn="base" hangingPunct="0">
              <a:spcBef>
                <a:spcPct val="0"/>
              </a:spcBef>
              <a:spcAft>
                <a:spcPct val="0"/>
              </a:spcAft>
              <a:defRPr sz="1400">
                <a:solidFill>
                  <a:schemeClr val="tx1"/>
                </a:solidFill>
                <a:latin typeface="Arial" charset="0"/>
                <a:ea typeface="ヒラギノ角ゴ Pro W3" charset="0"/>
              </a:defRPr>
            </a:lvl7pPr>
            <a:lvl8pPr marL="3429000" indent="-228600" eaLnBrk="0" fontAlgn="base" hangingPunct="0">
              <a:spcBef>
                <a:spcPct val="0"/>
              </a:spcBef>
              <a:spcAft>
                <a:spcPct val="0"/>
              </a:spcAft>
              <a:defRPr sz="1400">
                <a:solidFill>
                  <a:schemeClr val="tx1"/>
                </a:solidFill>
                <a:latin typeface="Arial" charset="0"/>
                <a:ea typeface="ヒラギノ角ゴ Pro W3" charset="0"/>
              </a:defRPr>
            </a:lvl8pPr>
            <a:lvl9pPr marL="3886200" indent="-228600" eaLnBrk="0" fontAlgn="base" hangingPunct="0">
              <a:spcBef>
                <a:spcPct val="0"/>
              </a:spcBef>
              <a:spcAft>
                <a:spcPct val="0"/>
              </a:spcAft>
              <a:defRPr sz="1400">
                <a:solidFill>
                  <a:schemeClr val="tx1"/>
                </a:solidFill>
                <a:latin typeface="Arial" charset="0"/>
                <a:ea typeface="ヒラギノ角ゴ Pro W3" charset="0"/>
              </a:defRPr>
            </a:lvl9pPr>
          </a:lstStyle>
          <a:p>
            <a:pPr algn="r" eaLnBrk="1" hangingPunct="1"/>
            <a:fld id="{6BF9AEE4-4ABC-8A4B-AFC3-25BE7B30C549}" type="slidenum">
              <a:rPr lang="pt-BR" sz="1300">
                <a:solidFill>
                  <a:srgbClr val="000000"/>
                </a:solidFill>
              </a:rPr>
              <a:pPr algn="r" eaLnBrk="1" hangingPunct="1"/>
              <a:t>21</a:t>
            </a:fld>
            <a:endParaRPr lang="pt-BR" sz="1300">
              <a:solidFill>
                <a:srgbClr val="000000"/>
              </a:solidFill>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p>
        </p:txBody>
      </p:sp>
    </p:spTree>
    <p:extLst>
      <p:ext uri="{BB962C8B-B14F-4D97-AF65-F5344CB8AC3E}">
        <p14:creationId xmlns:p14="http://schemas.microsoft.com/office/powerpoint/2010/main" val="3510769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35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smtClean="0">
              <a:ea typeface="ＭＳ Ｐゴシック" pitchFamily="34" charset="-128"/>
            </a:endParaRPr>
          </a:p>
        </p:txBody>
      </p:sp>
      <p:sp>
        <p:nvSpPr>
          <p:cNvPr id="235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3337EE7-9737-4C56-86EE-540ED3004FD1}" type="slidenum">
              <a:rPr lang="en-GB" altLang="en-US" sz="1200">
                <a:latin typeface="Calibri" pitchFamily="34" charset="0"/>
              </a:rPr>
              <a:pPr eaLnBrk="1" hangingPunct="1"/>
              <a:t>5</a:t>
            </a:fld>
            <a:endParaRPr lang="en-GB" altLang="en-US" sz="1200">
              <a:latin typeface="Calibri" pitchFamily="34" charset="0"/>
            </a:endParaRPr>
          </a:p>
        </p:txBody>
      </p:sp>
    </p:spTree>
    <p:extLst>
      <p:ext uri="{BB962C8B-B14F-4D97-AF65-F5344CB8AC3E}">
        <p14:creationId xmlns:p14="http://schemas.microsoft.com/office/powerpoint/2010/main" val="1059854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smtClean="0">
              <a:ea typeface="ＭＳ Ｐゴシック" pitchFamily="34" charset="-128"/>
            </a:endParaRPr>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7813A4D-BB52-4C9A-8E92-0A5DF4BD01BD}" type="slidenum">
              <a:rPr lang="en-GB" altLang="en-US" sz="1200">
                <a:solidFill>
                  <a:prstClr val="black"/>
                </a:solidFill>
                <a:latin typeface="Calibri" pitchFamily="34" charset="0"/>
              </a:rPr>
              <a:pPr eaLnBrk="1" hangingPunct="1"/>
              <a:t>6</a:t>
            </a:fld>
            <a:endParaRPr lang="en-GB" altLang="en-US" sz="1200">
              <a:solidFill>
                <a:prstClr val="black"/>
              </a:solidFill>
              <a:latin typeface="Calibri" pitchFamily="34" charset="0"/>
            </a:endParaRPr>
          </a:p>
        </p:txBody>
      </p:sp>
    </p:spTree>
    <p:extLst>
      <p:ext uri="{BB962C8B-B14F-4D97-AF65-F5344CB8AC3E}">
        <p14:creationId xmlns:p14="http://schemas.microsoft.com/office/powerpoint/2010/main" val="1169270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7</a:t>
            </a:fld>
            <a:endParaRPr lang="en-GB"/>
          </a:p>
        </p:txBody>
      </p:sp>
    </p:spTree>
    <p:extLst>
      <p:ext uri="{BB962C8B-B14F-4D97-AF65-F5344CB8AC3E}">
        <p14:creationId xmlns:p14="http://schemas.microsoft.com/office/powerpoint/2010/main" val="274958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8</a:t>
            </a:fld>
            <a:endParaRPr lang="en-GB"/>
          </a:p>
        </p:txBody>
      </p:sp>
    </p:spTree>
    <p:extLst>
      <p:ext uri="{BB962C8B-B14F-4D97-AF65-F5344CB8AC3E}">
        <p14:creationId xmlns:p14="http://schemas.microsoft.com/office/powerpoint/2010/main" val="1430054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33796"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charset="0"/>
                <a:ea typeface="MS PGothic" charset="0"/>
                <a:cs typeface="MS PGothic" charset="0"/>
              </a:defRPr>
            </a:lvl1pPr>
            <a:lvl2pPr marL="742950" indent="-285750" eaLnBrk="0" hangingPunct="0">
              <a:defRPr sz="7600" b="1">
                <a:solidFill>
                  <a:srgbClr val="FFD624"/>
                </a:solidFill>
                <a:latin typeface="Verdana" charset="0"/>
                <a:ea typeface="MS PGothic" charset="0"/>
                <a:cs typeface="MS PGothic" charset="0"/>
              </a:defRPr>
            </a:lvl2pPr>
            <a:lvl3pPr marL="1143000" indent="-228600" eaLnBrk="0" hangingPunct="0">
              <a:defRPr sz="7600" b="1">
                <a:solidFill>
                  <a:srgbClr val="FFD624"/>
                </a:solidFill>
                <a:latin typeface="Verdana" charset="0"/>
                <a:ea typeface="MS PGothic" charset="0"/>
                <a:cs typeface="MS PGothic" charset="0"/>
              </a:defRPr>
            </a:lvl3pPr>
            <a:lvl4pPr marL="1600200" indent="-228600" eaLnBrk="0" hangingPunct="0">
              <a:defRPr sz="7600" b="1">
                <a:solidFill>
                  <a:srgbClr val="FFD624"/>
                </a:solidFill>
                <a:latin typeface="Verdana" charset="0"/>
                <a:ea typeface="MS PGothic" charset="0"/>
                <a:cs typeface="MS PGothic" charset="0"/>
              </a:defRPr>
            </a:lvl4pPr>
            <a:lvl5pPr marL="2057400" indent="-228600" eaLnBrk="0" hangingPunct="0">
              <a:defRPr sz="7600" b="1">
                <a:solidFill>
                  <a:srgbClr val="FFD624"/>
                </a:solidFill>
                <a:latin typeface="Verdana" charset="0"/>
                <a:ea typeface="MS PGothic" charset="0"/>
                <a:cs typeface="MS PGothic" charset="0"/>
              </a:defRPr>
            </a:lvl5pPr>
            <a:lvl6pPr marL="2514600" indent="-228600" eaLnBrk="0" fontAlgn="base" hangingPunct="0">
              <a:spcBef>
                <a:spcPct val="0"/>
              </a:spcBef>
              <a:spcAft>
                <a:spcPct val="0"/>
              </a:spcAft>
              <a:defRPr sz="7600" b="1">
                <a:solidFill>
                  <a:srgbClr val="FFD624"/>
                </a:solidFill>
                <a:latin typeface="Verdana" charset="0"/>
                <a:ea typeface="MS PGothic" charset="0"/>
                <a:cs typeface="MS PGothic" charset="0"/>
              </a:defRPr>
            </a:lvl6pPr>
            <a:lvl7pPr marL="2971800" indent="-228600" eaLnBrk="0" fontAlgn="base" hangingPunct="0">
              <a:spcBef>
                <a:spcPct val="0"/>
              </a:spcBef>
              <a:spcAft>
                <a:spcPct val="0"/>
              </a:spcAft>
              <a:defRPr sz="7600" b="1">
                <a:solidFill>
                  <a:srgbClr val="FFD624"/>
                </a:solidFill>
                <a:latin typeface="Verdana" charset="0"/>
                <a:ea typeface="MS PGothic" charset="0"/>
                <a:cs typeface="MS PGothic" charset="0"/>
              </a:defRPr>
            </a:lvl7pPr>
            <a:lvl8pPr marL="3429000" indent="-228600" eaLnBrk="0" fontAlgn="base" hangingPunct="0">
              <a:spcBef>
                <a:spcPct val="0"/>
              </a:spcBef>
              <a:spcAft>
                <a:spcPct val="0"/>
              </a:spcAft>
              <a:defRPr sz="7600" b="1">
                <a:solidFill>
                  <a:srgbClr val="FFD624"/>
                </a:solidFill>
                <a:latin typeface="Verdana" charset="0"/>
                <a:ea typeface="MS PGothic" charset="0"/>
                <a:cs typeface="MS PGothic" charset="0"/>
              </a:defRPr>
            </a:lvl8pPr>
            <a:lvl9pPr marL="3886200" indent="-228600" eaLnBrk="0" fontAlgn="base" hangingPunct="0">
              <a:spcBef>
                <a:spcPct val="0"/>
              </a:spcBef>
              <a:spcAft>
                <a:spcPct val="0"/>
              </a:spcAft>
              <a:defRPr sz="7600" b="1">
                <a:solidFill>
                  <a:srgbClr val="FFD624"/>
                </a:solidFill>
                <a:latin typeface="Verdana" charset="0"/>
                <a:ea typeface="MS PGothic" charset="0"/>
                <a:cs typeface="MS PGothic" charset="0"/>
              </a:defRPr>
            </a:lvl9pPr>
          </a:lstStyle>
          <a:p>
            <a:pPr eaLnBrk="1" hangingPunct="1"/>
            <a:fld id="{6CC64114-BBE5-4649-A221-89083BBA7AF2}" type="slidenum">
              <a:rPr lang="en-GB" sz="1200" b="0">
                <a:solidFill>
                  <a:schemeClr val="tx1"/>
                </a:solidFill>
                <a:latin typeface="Calibri"/>
              </a:rPr>
              <a:pPr eaLnBrk="1" hangingPunct="1"/>
              <a:t>9</a:t>
            </a:fld>
            <a:endParaRPr lang="en-GB" sz="1200" b="0" dirty="0">
              <a:solidFill>
                <a:schemeClr val="tx1"/>
              </a:solidFill>
              <a:latin typeface="Calibri"/>
            </a:endParaRPr>
          </a:p>
        </p:txBody>
      </p:sp>
    </p:spTree>
    <p:extLst>
      <p:ext uri="{BB962C8B-B14F-4D97-AF65-F5344CB8AC3E}">
        <p14:creationId xmlns:p14="http://schemas.microsoft.com/office/powerpoint/2010/main" val="1403283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33796"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charset="0"/>
                <a:ea typeface="MS PGothic" charset="0"/>
                <a:cs typeface="MS PGothic" charset="0"/>
              </a:defRPr>
            </a:lvl1pPr>
            <a:lvl2pPr marL="742950" indent="-285750" eaLnBrk="0" hangingPunct="0">
              <a:defRPr sz="7600" b="1">
                <a:solidFill>
                  <a:srgbClr val="FFD624"/>
                </a:solidFill>
                <a:latin typeface="Verdana" charset="0"/>
                <a:ea typeface="MS PGothic" charset="0"/>
                <a:cs typeface="MS PGothic" charset="0"/>
              </a:defRPr>
            </a:lvl2pPr>
            <a:lvl3pPr marL="1143000" indent="-228600" eaLnBrk="0" hangingPunct="0">
              <a:defRPr sz="7600" b="1">
                <a:solidFill>
                  <a:srgbClr val="FFD624"/>
                </a:solidFill>
                <a:latin typeface="Verdana" charset="0"/>
                <a:ea typeface="MS PGothic" charset="0"/>
                <a:cs typeface="MS PGothic" charset="0"/>
              </a:defRPr>
            </a:lvl3pPr>
            <a:lvl4pPr marL="1600200" indent="-228600" eaLnBrk="0" hangingPunct="0">
              <a:defRPr sz="7600" b="1">
                <a:solidFill>
                  <a:srgbClr val="FFD624"/>
                </a:solidFill>
                <a:latin typeface="Verdana" charset="0"/>
                <a:ea typeface="MS PGothic" charset="0"/>
                <a:cs typeface="MS PGothic" charset="0"/>
              </a:defRPr>
            </a:lvl4pPr>
            <a:lvl5pPr marL="2057400" indent="-228600" eaLnBrk="0" hangingPunct="0">
              <a:defRPr sz="7600" b="1">
                <a:solidFill>
                  <a:srgbClr val="FFD624"/>
                </a:solidFill>
                <a:latin typeface="Verdana" charset="0"/>
                <a:ea typeface="MS PGothic" charset="0"/>
                <a:cs typeface="MS PGothic" charset="0"/>
              </a:defRPr>
            </a:lvl5pPr>
            <a:lvl6pPr marL="2514600" indent="-228600" eaLnBrk="0" fontAlgn="base" hangingPunct="0">
              <a:spcBef>
                <a:spcPct val="0"/>
              </a:spcBef>
              <a:spcAft>
                <a:spcPct val="0"/>
              </a:spcAft>
              <a:defRPr sz="7600" b="1">
                <a:solidFill>
                  <a:srgbClr val="FFD624"/>
                </a:solidFill>
                <a:latin typeface="Verdana" charset="0"/>
                <a:ea typeface="MS PGothic" charset="0"/>
                <a:cs typeface="MS PGothic" charset="0"/>
              </a:defRPr>
            </a:lvl6pPr>
            <a:lvl7pPr marL="2971800" indent="-228600" eaLnBrk="0" fontAlgn="base" hangingPunct="0">
              <a:spcBef>
                <a:spcPct val="0"/>
              </a:spcBef>
              <a:spcAft>
                <a:spcPct val="0"/>
              </a:spcAft>
              <a:defRPr sz="7600" b="1">
                <a:solidFill>
                  <a:srgbClr val="FFD624"/>
                </a:solidFill>
                <a:latin typeface="Verdana" charset="0"/>
                <a:ea typeface="MS PGothic" charset="0"/>
                <a:cs typeface="MS PGothic" charset="0"/>
              </a:defRPr>
            </a:lvl7pPr>
            <a:lvl8pPr marL="3429000" indent="-228600" eaLnBrk="0" fontAlgn="base" hangingPunct="0">
              <a:spcBef>
                <a:spcPct val="0"/>
              </a:spcBef>
              <a:spcAft>
                <a:spcPct val="0"/>
              </a:spcAft>
              <a:defRPr sz="7600" b="1">
                <a:solidFill>
                  <a:srgbClr val="FFD624"/>
                </a:solidFill>
                <a:latin typeface="Verdana" charset="0"/>
                <a:ea typeface="MS PGothic" charset="0"/>
                <a:cs typeface="MS PGothic" charset="0"/>
              </a:defRPr>
            </a:lvl8pPr>
            <a:lvl9pPr marL="3886200" indent="-228600" eaLnBrk="0" fontAlgn="base" hangingPunct="0">
              <a:spcBef>
                <a:spcPct val="0"/>
              </a:spcBef>
              <a:spcAft>
                <a:spcPct val="0"/>
              </a:spcAft>
              <a:defRPr sz="7600" b="1">
                <a:solidFill>
                  <a:srgbClr val="FFD624"/>
                </a:solidFill>
                <a:latin typeface="Verdana" charset="0"/>
                <a:ea typeface="MS PGothic" charset="0"/>
                <a:cs typeface="MS PGothic" charset="0"/>
              </a:defRPr>
            </a:lvl9pPr>
          </a:lstStyle>
          <a:p>
            <a:pPr eaLnBrk="1" hangingPunct="1"/>
            <a:fld id="{6CC64114-BBE5-4649-A221-89083BBA7AF2}" type="slidenum">
              <a:rPr lang="en-GB" sz="1200" b="0">
                <a:solidFill>
                  <a:schemeClr val="tx1"/>
                </a:solidFill>
                <a:latin typeface="Calibri"/>
              </a:rPr>
              <a:pPr eaLnBrk="1" hangingPunct="1"/>
              <a:t>10</a:t>
            </a:fld>
            <a:endParaRPr lang="en-GB" sz="1200" b="0" dirty="0">
              <a:solidFill>
                <a:schemeClr val="tx1"/>
              </a:solidFill>
              <a:latin typeface="Calibri"/>
            </a:endParaRPr>
          </a:p>
        </p:txBody>
      </p:sp>
    </p:spTree>
    <p:extLst>
      <p:ext uri="{BB962C8B-B14F-4D97-AF65-F5344CB8AC3E}">
        <p14:creationId xmlns:p14="http://schemas.microsoft.com/office/powerpoint/2010/main" val="215172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Hilarie -- First show pic and then have map come in --- need to include legend for map – I think you have this from a GC mag issue</a:t>
            </a:r>
          </a:p>
          <a:p>
            <a:pPr eaLnBrk="1" hangingPunct="1"/>
            <a:endParaRPr lang="en-US">
              <a:latin typeface="Calibri" charset="0"/>
            </a:endParaRPr>
          </a:p>
          <a:p>
            <a:pPr eaLnBrk="1" hangingPunct="1"/>
            <a:r>
              <a:rPr lang="en-US">
                <a:latin typeface="Calibri" charset="0"/>
              </a:rPr>
              <a:t>Figure 1. Areas of greatest threat to water security and biodiversity</a:t>
            </a:r>
          </a:p>
          <a:p>
            <a:pPr eaLnBrk="1" hangingPunct="1"/>
            <a:r>
              <a:rPr lang="en-US" i="1">
                <a:latin typeface="Calibri" charset="0"/>
              </a:rPr>
              <a:t>Biodiversity threat: Low High Low High</a:t>
            </a:r>
          </a:p>
          <a:p>
            <a:pPr eaLnBrk="1" hangingPunct="1"/>
            <a:r>
              <a:rPr lang="en-US" i="1">
                <a:latin typeface="Calibri" charset="0"/>
              </a:rPr>
              <a:t>Human water scarcity threat: Low Low High High</a:t>
            </a:r>
          </a:p>
          <a:p>
            <a:pPr eaLnBrk="1" hangingPunct="1"/>
            <a:r>
              <a:rPr lang="fr-FR">
                <a:latin typeface="Calibri" charset="0"/>
              </a:rPr>
              <a:t>Source: Vörösmarty et al., 2011</a:t>
            </a:r>
            <a:endParaRPr lang="sv-SE">
              <a:latin typeface="Calibri" charset="0"/>
            </a:endParaRPr>
          </a:p>
          <a:p>
            <a:pPr eaLnBrk="1" hangingPunct="1"/>
            <a:endParaRPr lang="en-US">
              <a:latin typeface="Calibri" charset="0"/>
            </a:endParaRPr>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7B746BC-C2F2-9348-A1D8-10D11EFE4537}" type="slidenum">
              <a:rPr lang="sv-SE" sz="1200">
                <a:cs typeface="Arial" charset="0"/>
              </a:rPr>
              <a:pPr eaLnBrk="1" hangingPunct="1"/>
              <a:t>13</a:t>
            </a:fld>
            <a:endParaRPr lang="sv-SE" sz="1200">
              <a:cs typeface="Arial" charset="0"/>
            </a:endParaRPr>
          </a:p>
        </p:txBody>
      </p:sp>
    </p:spTree>
    <p:extLst>
      <p:ext uri="{BB962C8B-B14F-4D97-AF65-F5344CB8AC3E}">
        <p14:creationId xmlns:p14="http://schemas.microsoft.com/office/powerpoint/2010/main" val="798016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ＭＳ Ｐゴシック" pitchFamily="34" charset="-128"/>
              </a:rPr>
              <a:t>OK, so we hav eestablished humanity is the prime driver of change at the planetary scale now and we have profoundly affected the biogeochemical cycles. What do we know about thresholds and tipping points in the Earth system</a:t>
            </a:r>
          </a:p>
        </p:txBody>
      </p:sp>
      <p:sp>
        <p:nvSpPr>
          <p:cNvPr id="1116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29057" indent="-280406" eaLnBrk="0" hangingPunct="0">
              <a:defRPr sz="2400">
                <a:solidFill>
                  <a:schemeClr val="tx1"/>
                </a:solidFill>
                <a:latin typeface="Arial" pitchFamily="34" charset="0"/>
                <a:ea typeface="ＭＳ Ｐゴシック" pitchFamily="34" charset="-128"/>
              </a:defRPr>
            </a:lvl2pPr>
            <a:lvl3pPr marL="1121626" indent="-224325" eaLnBrk="0" hangingPunct="0">
              <a:defRPr sz="2400">
                <a:solidFill>
                  <a:schemeClr val="tx1"/>
                </a:solidFill>
                <a:latin typeface="Arial" pitchFamily="34" charset="0"/>
                <a:ea typeface="ＭＳ Ｐゴシック" pitchFamily="34" charset="-128"/>
              </a:defRPr>
            </a:lvl3pPr>
            <a:lvl4pPr marL="1570276" indent="-224325" eaLnBrk="0" hangingPunct="0">
              <a:defRPr sz="2400">
                <a:solidFill>
                  <a:schemeClr val="tx1"/>
                </a:solidFill>
                <a:latin typeface="Arial" pitchFamily="34" charset="0"/>
                <a:ea typeface="ＭＳ Ｐゴシック" pitchFamily="34" charset="-128"/>
              </a:defRPr>
            </a:lvl4pPr>
            <a:lvl5pPr marL="2018927" indent="-224325" eaLnBrk="0" hangingPunct="0">
              <a:defRPr sz="2400">
                <a:solidFill>
                  <a:schemeClr val="tx1"/>
                </a:solidFill>
                <a:latin typeface="Arial" pitchFamily="34" charset="0"/>
                <a:ea typeface="ＭＳ Ｐゴシック" pitchFamily="34" charset="-128"/>
              </a:defRPr>
            </a:lvl5pPr>
            <a:lvl6pPr marL="2467577" indent="-224325" defTabSz="44865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16227" indent="-224325" defTabSz="44865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364878" indent="-224325" defTabSz="44865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13528" indent="-224325" defTabSz="44865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79E46D27-1E4B-4306-91CC-A6FFC6F4A4FB}" type="slidenum">
              <a:rPr lang="en-US" sz="1200"/>
              <a:pPr eaLnBrk="1" hangingPunct="1"/>
              <a:t>15</a:t>
            </a:fld>
            <a:endParaRPr lang="en-US" sz="1200"/>
          </a:p>
        </p:txBody>
      </p:sp>
    </p:spTree>
    <p:extLst>
      <p:ext uri="{BB962C8B-B14F-4D97-AF65-F5344CB8AC3E}">
        <p14:creationId xmlns:p14="http://schemas.microsoft.com/office/powerpoint/2010/main" val="354331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lvl1pPr algn="r">
              <a:defRPr b="1" i="1">
                <a:solidFill>
                  <a:schemeClr val="tx2"/>
                </a:solidFill>
              </a:defRPr>
            </a:lvl1pPr>
          </a:lstStyle>
          <a:p>
            <a:r>
              <a:rPr lang="en-US" smtClean="0"/>
              <a:t>Click to edit Master title style</a:t>
            </a:r>
            <a:endParaRPr lang="pt-BR" dirty="0"/>
          </a:p>
        </p:txBody>
      </p:sp>
      <p:sp>
        <p:nvSpPr>
          <p:cNvPr id="3" name="Subtitle 2"/>
          <p:cNvSpPr>
            <a:spLocks noGrp="1"/>
          </p:cNvSpPr>
          <p:nvPr>
            <p:ph type="subTitle" idx="1"/>
          </p:nvPr>
        </p:nvSpPr>
        <p:spPr>
          <a:xfrm>
            <a:off x="773877" y="4143380"/>
            <a:ext cx="6934200" cy="1538286"/>
          </a:xfrm>
        </p:spPr>
        <p:txBody>
          <a:bodyPr/>
          <a:lstStyle>
            <a:lvl1pPr marL="0" indent="0" algn="l">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pt-BR" dirty="0"/>
          </a:p>
        </p:txBody>
      </p:sp>
      <p:sp>
        <p:nvSpPr>
          <p:cNvPr id="5" name="Footer Placeholder 4"/>
          <p:cNvSpPr>
            <a:spLocks noGrp="1"/>
          </p:cNvSpPr>
          <p:nvPr>
            <p:ph type="ftr" sz="quarter" idx="11"/>
          </p:nvPr>
        </p:nvSpPr>
        <p:spPr>
          <a:xfrm>
            <a:off x="1442610" y="6357959"/>
            <a:ext cx="5694633" cy="365125"/>
          </a:xfrm>
          <a:prstGeom prst="rect">
            <a:avLst/>
          </a:prstGeom>
        </p:spPr>
        <p:txBody>
          <a:bodyPr/>
          <a:lstStyle>
            <a:lvl1pPr algn="l">
              <a:defRPr sz="1100">
                <a:latin typeface="+mn-lt"/>
              </a:defRPr>
            </a:lvl1pPr>
          </a:lstStyle>
          <a:p>
            <a:r>
              <a:rPr lang="pt-BR" dirty="0" smtClean="0"/>
              <a:t>© C.H. Brito Cruz e Fapesp </a:t>
            </a:r>
            <a:endParaRPr lang="pt-BR" dirty="0"/>
          </a:p>
        </p:txBody>
      </p:sp>
      <p:sp>
        <p:nvSpPr>
          <p:cNvPr id="6" name="Slide Number Placeholder 5"/>
          <p:cNvSpPr>
            <a:spLocks noGrp="1"/>
          </p:cNvSpPr>
          <p:nvPr>
            <p:ph type="sldNum" sz="quarter" idx="12"/>
          </p:nvPr>
        </p:nvSpPr>
        <p:spPr>
          <a:xfrm>
            <a:off x="7594600" y="6627367"/>
            <a:ext cx="2311400" cy="225343"/>
          </a:xfrm>
          <a:prstGeom prst="rect">
            <a:avLst/>
          </a:prstGeom>
        </p:spPr>
        <p:txBody>
          <a:bodyPr/>
          <a:lstStyle>
            <a:lvl1pPr>
              <a:defRPr sz="1000">
                <a:latin typeface="+mn-lt"/>
              </a:defRPr>
            </a:lvl1pPr>
          </a:lstStyle>
          <a:p>
            <a:fld id="{8582DBCF-F3DE-4C91-BDC1-09805A57199E}" type="slidenum">
              <a:rPr lang="en-US" smtClean="0"/>
              <a:pPr/>
              <a:t>‹#›</a:t>
            </a:fld>
            <a:endParaRPr lang="en-US"/>
          </a:p>
        </p:txBody>
      </p:sp>
      <p:cxnSp>
        <p:nvCxnSpPr>
          <p:cNvPr id="7" name="Straight Connector 6"/>
          <p:cNvCxnSpPr/>
          <p:nvPr/>
        </p:nvCxnSpPr>
        <p:spPr>
          <a:xfrm>
            <a:off x="0" y="1500174"/>
            <a:ext cx="9906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5" y="6286520"/>
            <a:ext cx="9906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Date Placeholder 8"/>
          <p:cNvSpPr>
            <a:spLocks noGrp="1"/>
          </p:cNvSpPr>
          <p:nvPr>
            <p:ph type="dt" sz="half" idx="13"/>
          </p:nvPr>
        </p:nvSpPr>
        <p:spPr>
          <a:xfrm>
            <a:off x="495300" y="6356351"/>
            <a:ext cx="947310" cy="365125"/>
          </a:xfrm>
          <a:prstGeom prst="rect">
            <a:avLst/>
          </a:prstGeom>
        </p:spPr>
        <p:txBody>
          <a:bodyPr/>
          <a:lstStyle>
            <a:lvl1pPr>
              <a:defRPr sz="1000">
                <a:latin typeface="+mn-lt"/>
              </a:defRPr>
            </a:lvl1pPr>
          </a:lstStyle>
          <a:p>
            <a:fld id="{3345E239-19E4-4E47-9E2C-FB0BF3118624}" type="datetime1">
              <a:rPr lang="pt-BR" smtClean="0"/>
              <a:t>17/11/15</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Footer Placeholder 4"/>
          <p:cNvSpPr>
            <a:spLocks noGrp="1"/>
          </p:cNvSpPr>
          <p:nvPr>
            <p:ph type="ftr" sz="quarter" idx="11"/>
          </p:nvPr>
        </p:nvSpPr>
        <p:spPr>
          <a:xfrm>
            <a:off x="488504" y="6492875"/>
            <a:ext cx="5538615" cy="365125"/>
          </a:xfrm>
          <a:prstGeom prst="rect">
            <a:avLst/>
          </a:prstGeom>
        </p:spPr>
        <p:txBody>
          <a:bodyPr/>
          <a:lstStyle/>
          <a:p>
            <a:r>
              <a:rPr lang="pt-BR" smtClean="0"/>
              <a:t>fapesp10-EN-20131110-ncarolina.pptx; © C.H. Brito Cruz e Fapesp </a:t>
            </a:r>
            <a:endParaRPr lang="pt-BR"/>
          </a:p>
        </p:txBody>
      </p:sp>
      <p:sp>
        <p:nvSpPr>
          <p:cNvPr id="6" name="Slide Number Placeholder 5"/>
          <p:cNvSpPr>
            <a:spLocks noGrp="1"/>
          </p:cNvSpPr>
          <p:nvPr>
            <p:ph type="sldNum" sz="quarter" idx="12"/>
          </p:nvPr>
        </p:nvSpPr>
        <p:spPr>
          <a:xfrm>
            <a:off x="7594600" y="6627367"/>
            <a:ext cx="2311400" cy="225343"/>
          </a:xfrm>
          <a:prstGeom prst="rect">
            <a:avLst/>
          </a:prstGeom>
        </p:spPr>
        <p:txBody>
          <a:bodyPr/>
          <a:lstStyle/>
          <a:p>
            <a:fld id="{FEA2E6C9-3D79-4095-8FD9-9CEAA8C984A3}" type="slidenum">
              <a:rPr lang="en-US" smtClean="0"/>
              <a:pPr/>
              <a:t>‹#›</a:t>
            </a:fld>
            <a:endParaRPr lang="en-US"/>
          </a:p>
        </p:txBody>
      </p:sp>
      <p:sp>
        <p:nvSpPr>
          <p:cNvPr id="7" name="Date Placeholder 6"/>
          <p:cNvSpPr>
            <a:spLocks noGrp="1"/>
          </p:cNvSpPr>
          <p:nvPr>
            <p:ph type="dt" sz="half" idx="13"/>
          </p:nvPr>
        </p:nvSpPr>
        <p:spPr>
          <a:xfrm>
            <a:off x="495300" y="6356351"/>
            <a:ext cx="947310" cy="365125"/>
          </a:xfrm>
          <a:prstGeom prst="rect">
            <a:avLst/>
          </a:prstGeom>
        </p:spPr>
        <p:txBody>
          <a:bodyPr/>
          <a:lstStyle/>
          <a:p>
            <a:fld id="{62E40ABA-F34B-4BA5-B9A5-FE4780F8EB3A}" type="datetime1">
              <a:rPr lang="pt-BR" smtClean="0"/>
              <a:t>17/11/15</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Footer Placeholder 4"/>
          <p:cNvSpPr>
            <a:spLocks noGrp="1"/>
          </p:cNvSpPr>
          <p:nvPr>
            <p:ph type="ftr" sz="quarter" idx="11"/>
          </p:nvPr>
        </p:nvSpPr>
        <p:spPr>
          <a:xfrm>
            <a:off x="488504" y="6492875"/>
            <a:ext cx="5538615" cy="365125"/>
          </a:xfrm>
          <a:prstGeom prst="rect">
            <a:avLst/>
          </a:prstGeom>
        </p:spPr>
        <p:txBody>
          <a:bodyPr/>
          <a:lstStyle/>
          <a:p>
            <a:r>
              <a:rPr lang="pt-BR" smtClean="0"/>
              <a:t>fapesp10-EN-20131110-ncarolina.pptx; © C.H. Brito Cruz e Fapesp </a:t>
            </a:r>
            <a:endParaRPr lang="pt-BR"/>
          </a:p>
        </p:txBody>
      </p:sp>
      <p:sp>
        <p:nvSpPr>
          <p:cNvPr id="6" name="Slide Number Placeholder 5"/>
          <p:cNvSpPr>
            <a:spLocks noGrp="1"/>
          </p:cNvSpPr>
          <p:nvPr>
            <p:ph type="sldNum" sz="quarter" idx="12"/>
          </p:nvPr>
        </p:nvSpPr>
        <p:spPr>
          <a:xfrm>
            <a:off x="7594600" y="6627367"/>
            <a:ext cx="2311400" cy="225343"/>
          </a:xfrm>
          <a:prstGeom prst="rect">
            <a:avLst/>
          </a:prstGeom>
        </p:spPr>
        <p:txBody>
          <a:bodyPr/>
          <a:lstStyle/>
          <a:p>
            <a:fld id="{77046AE9-0F7F-448F-B5B7-B6A432BC7B21}" type="slidenum">
              <a:rPr lang="en-US" smtClean="0"/>
              <a:pPr/>
              <a:t>‹#›</a:t>
            </a:fld>
            <a:endParaRPr lang="en-US"/>
          </a:p>
        </p:txBody>
      </p:sp>
      <p:sp>
        <p:nvSpPr>
          <p:cNvPr id="7" name="Date Placeholder 6"/>
          <p:cNvSpPr>
            <a:spLocks noGrp="1"/>
          </p:cNvSpPr>
          <p:nvPr>
            <p:ph type="dt" sz="half" idx="13"/>
          </p:nvPr>
        </p:nvSpPr>
        <p:spPr>
          <a:xfrm>
            <a:off x="495300" y="6356351"/>
            <a:ext cx="947310" cy="365125"/>
          </a:xfrm>
          <a:prstGeom prst="rect">
            <a:avLst/>
          </a:prstGeom>
        </p:spPr>
        <p:txBody>
          <a:bodyPr/>
          <a:lstStyle/>
          <a:p>
            <a:fld id="{094943C5-3051-435E-B93C-6FAAD606DA0A}" type="datetime1">
              <a:rPr lang="pt-BR" smtClean="0"/>
              <a:t>17/11/15</a:t>
            </a:fld>
            <a:endParaRPr lang="pt-B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2068037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585000" y="1440000"/>
            <a:ext cx="8753740" cy="4680000"/>
          </a:xfrm>
        </p:spPr>
        <p:txBody>
          <a:bodyPr anchor="ctr"/>
          <a:lstStyle/>
          <a:p>
            <a:endParaRPr lang="en-US" dirty="0"/>
          </a:p>
        </p:txBody>
      </p:sp>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1886577" cy="746125"/>
          </a:xfrm>
          <a:prstGeom prst="rect">
            <a:avLst/>
          </a:prstGeom>
        </p:spPr>
      </p:pic>
      <p:cxnSp>
        <p:nvCxnSpPr>
          <p:cNvPr id="6" name="Straight Connector 5"/>
          <p:cNvCxnSpPr/>
          <p:nvPr userDrawn="1"/>
        </p:nvCxnSpPr>
        <p:spPr>
          <a:xfrm>
            <a:off x="0" y="746125"/>
            <a:ext cx="9906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2010784" y="119639"/>
            <a:ext cx="7895215" cy="506849"/>
          </a:xfrm>
        </p:spPr>
        <p:txBody>
          <a:bodyPr>
            <a:normAutofit/>
          </a:bodyPr>
          <a:lstStyle>
            <a:lvl1pPr algn="l">
              <a:defRPr sz="2400" b="1">
                <a:latin typeface="Arial Narrow"/>
                <a:cs typeface="Arial Narrow"/>
              </a:defRPr>
            </a:lvl1pPr>
          </a:lstStyle>
          <a:p>
            <a:r>
              <a:rPr lang="en-GB" dirty="0" smtClean="0"/>
              <a:t>Click to edit Master title style</a:t>
            </a:r>
            <a:endParaRPr lang="en-US" dirty="0"/>
          </a:p>
        </p:txBody>
      </p:sp>
      <p:sp>
        <p:nvSpPr>
          <p:cNvPr id="3" name="Text Placeholder 2"/>
          <p:cNvSpPr>
            <a:spLocks noGrp="1"/>
          </p:cNvSpPr>
          <p:nvPr>
            <p:ph type="body" sz="quarter" idx="10"/>
          </p:nvPr>
        </p:nvSpPr>
        <p:spPr>
          <a:xfrm>
            <a:off x="468000" y="823853"/>
            <a:ext cx="8970000" cy="684212"/>
          </a:xfrm>
        </p:spPr>
        <p:txBody>
          <a:bodyPr anchor="ctr">
            <a:normAutofit/>
          </a:bodyPr>
          <a:lstStyle>
            <a:lvl1pPr marL="0" indent="0" algn="ctr">
              <a:buNone/>
              <a:defRPr sz="1800">
                <a:latin typeface="Arial Narrow"/>
                <a:cs typeface="Arial Narrow"/>
              </a:defRPr>
            </a:lvl1pPr>
            <a:lvl3pPr marL="914400" indent="0">
              <a:buNone/>
              <a:defRPr/>
            </a:lvl3pPr>
          </a:lstStyle>
          <a:p>
            <a:pPr lvl="0"/>
            <a:r>
              <a:rPr lang="en-GB" dirty="0" smtClean="0"/>
              <a:t>Click to edit Master text styles</a:t>
            </a:r>
          </a:p>
        </p:txBody>
      </p:sp>
      <p:sp>
        <p:nvSpPr>
          <p:cNvPr id="11" name="Text Placeholder 2"/>
          <p:cNvSpPr>
            <a:spLocks noGrp="1"/>
          </p:cNvSpPr>
          <p:nvPr>
            <p:ph type="body" sz="quarter" idx="12"/>
          </p:nvPr>
        </p:nvSpPr>
        <p:spPr>
          <a:xfrm>
            <a:off x="205049" y="5692793"/>
            <a:ext cx="9495905" cy="1077321"/>
          </a:xfrm>
        </p:spPr>
        <p:txBody>
          <a:bodyPr anchor="b" anchorCtr="0">
            <a:normAutofit/>
          </a:bodyPr>
          <a:lstStyle>
            <a:lvl1pPr marL="0" indent="0" algn="ctr">
              <a:buNone/>
              <a:defRPr sz="1800">
                <a:latin typeface="Arial Narrow"/>
                <a:cs typeface="Arial Narrow"/>
              </a:defRPr>
            </a:lvl1pPr>
            <a:lvl3pPr marL="914400" indent="0">
              <a:buNone/>
              <a:defRPr/>
            </a:lvl3pPr>
          </a:lstStyle>
          <a:p>
            <a:pPr lvl="0"/>
            <a:r>
              <a:rPr lang="en-GB" dirty="0" smtClean="0"/>
              <a:t>Click to edit Master text styles</a:t>
            </a:r>
          </a:p>
        </p:txBody>
      </p:sp>
    </p:spTree>
    <p:extLst>
      <p:ext uri="{BB962C8B-B14F-4D97-AF65-F5344CB8AC3E}">
        <p14:creationId xmlns:p14="http://schemas.microsoft.com/office/powerpoint/2010/main" val="22217396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371601"/>
            <a:ext cx="8502650" cy="1927225"/>
          </a:xfrm>
        </p:spPr>
        <p:txBody>
          <a:bodyPr anchor="b">
            <a:noAutofit/>
          </a:bodyPr>
          <a:lstStyle>
            <a:lvl1pPr>
              <a:defRPr sz="5400" cap="all" baseline="0"/>
            </a:lvl1pPr>
          </a:lstStyle>
          <a:p>
            <a:r>
              <a:rPr lang="x-none" smtClean="0"/>
              <a:t>Click to edit Master title style</a:t>
            </a:r>
            <a:endParaRPr lang="en-US" dirty="0"/>
          </a:p>
        </p:txBody>
      </p:sp>
      <p:sp>
        <p:nvSpPr>
          <p:cNvPr id="3" name="Subtitle 2"/>
          <p:cNvSpPr>
            <a:spLocks noGrp="1"/>
          </p:cNvSpPr>
          <p:nvPr>
            <p:ph type="subTitle" idx="1"/>
          </p:nvPr>
        </p:nvSpPr>
        <p:spPr>
          <a:xfrm>
            <a:off x="742950" y="3505200"/>
            <a:ext cx="69342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dirty="0"/>
          </a:p>
        </p:txBody>
      </p:sp>
      <p:sp>
        <p:nvSpPr>
          <p:cNvPr id="4" name="Date Placeholder 3"/>
          <p:cNvSpPr>
            <a:spLocks noGrp="1"/>
          </p:cNvSpPr>
          <p:nvPr>
            <p:ph type="dt" sz="half" idx="10"/>
          </p:nvPr>
        </p:nvSpPr>
        <p:spPr>
          <a:xfrm>
            <a:off x="495300" y="18288"/>
            <a:ext cx="3136900" cy="329184"/>
          </a:xfrm>
          <a:prstGeom prst="rect">
            <a:avLst/>
          </a:prstGeom>
        </p:spPr>
        <p:txBody>
          <a:bodyPr/>
          <a:lstStyle/>
          <a:p>
            <a:pPr defTabSz="457200" eaLnBrk="1" fontAlgn="auto" hangingPunct="1">
              <a:spcBef>
                <a:spcPts val="0"/>
              </a:spcBef>
              <a:spcAft>
                <a:spcPts val="0"/>
              </a:spcAft>
            </a:pPr>
            <a:fld id="{C759AA12-FC1B-6D42-BA8B-E927E293B5C4}" type="datetimeFigureOut">
              <a:rPr lang="en-US" smtClean="0">
                <a:solidFill>
                  <a:srgbClr val="292934"/>
                </a:solidFill>
                <a:latin typeface="Arial"/>
              </a:rPr>
              <a:pPr defTabSz="457200" eaLnBrk="1" fontAlgn="auto" hangingPunct="1">
                <a:spcBef>
                  <a:spcPts val="0"/>
                </a:spcBef>
                <a:spcAft>
                  <a:spcPts val="0"/>
                </a:spcAft>
              </a:pPr>
              <a:t>11/17/15</a:t>
            </a:fld>
            <a:endParaRPr lang="en-US">
              <a:solidFill>
                <a:srgbClr val="292934"/>
              </a:solidFill>
              <a:latin typeface="Arial"/>
            </a:endParaRPr>
          </a:p>
        </p:txBody>
      </p:sp>
      <p:sp>
        <p:nvSpPr>
          <p:cNvPr id="5" name="Footer Placeholder 4"/>
          <p:cNvSpPr>
            <a:spLocks noGrp="1"/>
          </p:cNvSpPr>
          <p:nvPr>
            <p:ph type="ftr" sz="quarter" idx="11"/>
          </p:nvPr>
        </p:nvSpPr>
        <p:spPr>
          <a:xfrm>
            <a:off x="3714750" y="18288"/>
            <a:ext cx="4457700" cy="329184"/>
          </a:xfrm>
          <a:prstGeom prst="rect">
            <a:avLst/>
          </a:prstGeom>
        </p:spPr>
        <p:txBody>
          <a:bodyPr/>
          <a:lstStyle/>
          <a:p>
            <a:pPr defTabSz="457200" eaLnBrk="1" fontAlgn="auto" hangingPunct="1">
              <a:spcBef>
                <a:spcPts val="0"/>
              </a:spcBef>
              <a:spcAft>
                <a:spcPts val="0"/>
              </a:spcAft>
            </a:pPr>
            <a:endParaRPr lang="en-US">
              <a:solidFill>
                <a:srgbClr val="292934"/>
              </a:solidFill>
              <a:latin typeface="Arial"/>
            </a:endParaRPr>
          </a:p>
        </p:txBody>
      </p:sp>
      <p:sp>
        <p:nvSpPr>
          <p:cNvPr id="6" name="Slide Number Placeholder 5"/>
          <p:cNvSpPr>
            <a:spLocks noGrp="1"/>
          </p:cNvSpPr>
          <p:nvPr>
            <p:ph type="sldNum" sz="quarter" idx="12"/>
          </p:nvPr>
        </p:nvSpPr>
        <p:spPr>
          <a:xfrm>
            <a:off x="8255000" y="18288"/>
            <a:ext cx="1155700" cy="329184"/>
          </a:xfrm>
          <a:prstGeom prst="rect">
            <a:avLst/>
          </a:prstGeom>
        </p:spPr>
        <p:txBody>
          <a:bodyPr/>
          <a:lstStyle/>
          <a:p>
            <a:pPr defTabSz="457200" eaLnBrk="1" fontAlgn="auto" hangingPunct="1">
              <a:spcBef>
                <a:spcPts val="0"/>
              </a:spcBef>
              <a:spcAft>
                <a:spcPts val="0"/>
              </a:spcAft>
            </a:pPr>
            <a:fld id="{7B8A01DB-00C8-0241-B53D-8E40F0C82E9C}" type="slidenum">
              <a:rPr lang="en-US" smtClean="0">
                <a:solidFill>
                  <a:srgbClr val="292934"/>
                </a:solidFill>
                <a:latin typeface="Arial"/>
              </a:rPr>
              <a:pPr defTabSz="457200" eaLnBrk="1" fontAlgn="auto" hangingPunct="1">
                <a:spcBef>
                  <a:spcPts val="0"/>
                </a:spcBef>
                <a:spcAft>
                  <a:spcPts val="0"/>
                </a:spcAft>
              </a:pPr>
              <a:t>‹#›</a:t>
            </a:fld>
            <a:endParaRPr lang="en-US">
              <a:solidFill>
                <a:srgbClr val="292934"/>
              </a:solidFill>
              <a:latin typeface="Arial"/>
            </a:endParaRPr>
          </a:p>
        </p:txBody>
      </p:sp>
      <p:cxnSp>
        <p:nvCxnSpPr>
          <p:cNvPr id="8" name="Straight Connector 7"/>
          <p:cNvCxnSpPr/>
          <p:nvPr/>
        </p:nvCxnSpPr>
        <p:spPr>
          <a:xfrm>
            <a:off x="742950" y="3398520"/>
            <a:ext cx="850265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96785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a:xfrm>
            <a:off x="495300" y="18288"/>
            <a:ext cx="3136900" cy="329184"/>
          </a:xfrm>
          <a:prstGeom prst="rect">
            <a:avLst/>
          </a:prstGeom>
        </p:spPr>
        <p:txBody>
          <a:bodyPr/>
          <a:lstStyle/>
          <a:p>
            <a:pPr defTabSz="457200" eaLnBrk="1" fontAlgn="auto" hangingPunct="1">
              <a:spcBef>
                <a:spcPts val="0"/>
              </a:spcBef>
              <a:spcAft>
                <a:spcPts val="0"/>
              </a:spcAft>
            </a:pPr>
            <a:fld id="{C759AA12-FC1B-6D42-BA8B-E927E293B5C4}" type="datetimeFigureOut">
              <a:rPr lang="en-US" smtClean="0">
                <a:solidFill>
                  <a:srgbClr val="292934"/>
                </a:solidFill>
                <a:latin typeface="Arial"/>
              </a:rPr>
              <a:pPr defTabSz="457200" eaLnBrk="1" fontAlgn="auto" hangingPunct="1">
                <a:spcBef>
                  <a:spcPts val="0"/>
                </a:spcBef>
                <a:spcAft>
                  <a:spcPts val="0"/>
                </a:spcAft>
              </a:pPr>
              <a:t>11/17/15</a:t>
            </a:fld>
            <a:endParaRPr lang="en-US">
              <a:solidFill>
                <a:srgbClr val="292934"/>
              </a:solidFill>
              <a:latin typeface="Arial"/>
            </a:endParaRPr>
          </a:p>
        </p:txBody>
      </p:sp>
      <p:sp>
        <p:nvSpPr>
          <p:cNvPr id="5" name="Footer Placeholder 4"/>
          <p:cNvSpPr>
            <a:spLocks noGrp="1"/>
          </p:cNvSpPr>
          <p:nvPr>
            <p:ph type="ftr" sz="quarter" idx="11"/>
          </p:nvPr>
        </p:nvSpPr>
        <p:spPr>
          <a:xfrm>
            <a:off x="3714750" y="18288"/>
            <a:ext cx="4457700" cy="329184"/>
          </a:xfrm>
          <a:prstGeom prst="rect">
            <a:avLst/>
          </a:prstGeom>
        </p:spPr>
        <p:txBody>
          <a:bodyPr/>
          <a:lstStyle/>
          <a:p>
            <a:pPr defTabSz="457200" eaLnBrk="1" fontAlgn="auto" hangingPunct="1">
              <a:spcBef>
                <a:spcPts val="0"/>
              </a:spcBef>
              <a:spcAft>
                <a:spcPts val="0"/>
              </a:spcAft>
            </a:pPr>
            <a:endParaRPr lang="en-US">
              <a:solidFill>
                <a:srgbClr val="292934"/>
              </a:solidFill>
              <a:latin typeface="Arial"/>
            </a:endParaRPr>
          </a:p>
        </p:txBody>
      </p:sp>
      <p:sp>
        <p:nvSpPr>
          <p:cNvPr id="6" name="Slide Number Placeholder 5"/>
          <p:cNvSpPr>
            <a:spLocks noGrp="1"/>
          </p:cNvSpPr>
          <p:nvPr>
            <p:ph type="sldNum" sz="quarter" idx="12"/>
          </p:nvPr>
        </p:nvSpPr>
        <p:spPr>
          <a:xfrm>
            <a:off x="8255000" y="18288"/>
            <a:ext cx="1155700" cy="329184"/>
          </a:xfrm>
          <a:prstGeom prst="rect">
            <a:avLst/>
          </a:prstGeom>
        </p:spPr>
        <p:txBody>
          <a:bodyPr/>
          <a:lstStyle/>
          <a:p>
            <a:pPr defTabSz="457200" eaLnBrk="1" fontAlgn="auto" hangingPunct="1">
              <a:spcBef>
                <a:spcPts val="0"/>
              </a:spcBef>
              <a:spcAft>
                <a:spcPts val="0"/>
              </a:spcAft>
            </a:pPr>
            <a:fld id="{7B8A01DB-00C8-0241-B53D-8E40F0C82E9C}" type="slidenum">
              <a:rPr lang="en-US" smtClean="0">
                <a:solidFill>
                  <a:srgbClr val="292934"/>
                </a:solidFill>
                <a:latin typeface="Arial"/>
              </a:rPr>
              <a:pPr defTabSz="457200" eaLnBrk="1" fontAlgn="auto" hangingPunct="1">
                <a:spcBef>
                  <a:spcPts val="0"/>
                </a:spcBef>
                <a:spcAft>
                  <a:spcPts val="0"/>
                </a:spcAft>
              </a:pPr>
              <a:t>‹#›</a:t>
            </a:fld>
            <a:endParaRPr lang="en-US">
              <a:solidFill>
                <a:srgbClr val="292934"/>
              </a:solidFill>
              <a:latin typeface="Arial"/>
            </a:endParaRPr>
          </a:p>
        </p:txBody>
      </p:sp>
    </p:spTree>
    <p:extLst>
      <p:ext uri="{BB962C8B-B14F-4D97-AF65-F5344CB8AC3E}">
        <p14:creationId xmlns:p14="http://schemas.microsoft.com/office/powerpoint/2010/main" val="16745616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82506" y="2362201"/>
            <a:ext cx="8420100" cy="2200275"/>
          </a:xfrm>
        </p:spPr>
        <p:txBody>
          <a:bodyPr anchor="b">
            <a:normAutofit/>
          </a:bodyPr>
          <a:lstStyle>
            <a:lvl1pPr algn="l">
              <a:defRPr sz="4800" b="0" cap="all"/>
            </a:lvl1pPr>
          </a:lstStyle>
          <a:p>
            <a:r>
              <a:rPr lang="x-none" smtClean="0"/>
              <a:t>Click to edit Master title style</a:t>
            </a:r>
            <a:endParaRPr lang="en-US" dirty="0"/>
          </a:p>
        </p:txBody>
      </p:sp>
      <p:sp>
        <p:nvSpPr>
          <p:cNvPr id="3" name="Text Placeholder 2"/>
          <p:cNvSpPr>
            <a:spLocks noGrp="1"/>
          </p:cNvSpPr>
          <p:nvPr>
            <p:ph type="body" idx="1"/>
          </p:nvPr>
        </p:nvSpPr>
        <p:spPr>
          <a:xfrm>
            <a:off x="782506" y="4626865"/>
            <a:ext cx="84201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a:xfrm>
            <a:off x="495300" y="18288"/>
            <a:ext cx="3136900" cy="329184"/>
          </a:xfrm>
          <a:prstGeom prst="rect">
            <a:avLst/>
          </a:prstGeom>
        </p:spPr>
        <p:txBody>
          <a:bodyPr/>
          <a:lstStyle/>
          <a:p>
            <a:pPr defTabSz="457200" eaLnBrk="1" fontAlgn="auto" hangingPunct="1">
              <a:spcBef>
                <a:spcPts val="0"/>
              </a:spcBef>
              <a:spcAft>
                <a:spcPts val="0"/>
              </a:spcAft>
            </a:pPr>
            <a:fld id="{C759AA12-FC1B-6D42-BA8B-E927E293B5C4}" type="datetimeFigureOut">
              <a:rPr lang="en-US" smtClean="0">
                <a:solidFill>
                  <a:srgbClr val="FFFFFF"/>
                </a:solidFill>
                <a:latin typeface="Arial"/>
              </a:rPr>
              <a:pPr defTabSz="457200" eaLnBrk="1" fontAlgn="auto" hangingPunct="1">
                <a:spcBef>
                  <a:spcPts val="0"/>
                </a:spcBef>
                <a:spcAft>
                  <a:spcPts val="0"/>
                </a:spcAft>
              </a:pPr>
              <a:t>11/17/15</a:t>
            </a:fld>
            <a:endParaRPr lang="en-US">
              <a:solidFill>
                <a:srgbClr val="FFFFFF"/>
              </a:solidFill>
              <a:latin typeface="Arial"/>
            </a:endParaRPr>
          </a:p>
        </p:txBody>
      </p:sp>
      <p:sp>
        <p:nvSpPr>
          <p:cNvPr id="5" name="Footer Placeholder 4"/>
          <p:cNvSpPr>
            <a:spLocks noGrp="1"/>
          </p:cNvSpPr>
          <p:nvPr>
            <p:ph type="ftr" sz="quarter" idx="11"/>
          </p:nvPr>
        </p:nvSpPr>
        <p:spPr>
          <a:xfrm>
            <a:off x="3714750" y="18288"/>
            <a:ext cx="4457700" cy="329184"/>
          </a:xfrm>
          <a:prstGeom prst="rect">
            <a:avLst/>
          </a:prstGeom>
        </p:spPr>
        <p:txBody>
          <a:bodyPr/>
          <a:lstStyle/>
          <a:p>
            <a:pPr defTabSz="457200" eaLnBrk="1" fontAlgn="auto" hangingPunct="1">
              <a:spcBef>
                <a:spcPts val="0"/>
              </a:spcBef>
              <a:spcAft>
                <a:spcPts val="0"/>
              </a:spcAft>
            </a:pPr>
            <a:endParaRPr lang="en-US">
              <a:solidFill>
                <a:srgbClr val="FFFFFF"/>
              </a:solidFill>
              <a:latin typeface="Arial"/>
            </a:endParaRPr>
          </a:p>
        </p:txBody>
      </p:sp>
      <p:sp>
        <p:nvSpPr>
          <p:cNvPr id="6" name="Slide Number Placeholder 5"/>
          <p:cNvSpPr>
            <a:spLocks noGrp="1"/>
          </p:cNvSpPr>
          <p:nvPr>
            <p:ph type="sldNum" sz="quarter" idx="12"/>
          </p:nvPr>
        </p:nvSpPr>
        <p:spPr>
          <a:xfrm>
            <a:off x="8255000" y="18288"/>
            <a:ext cx="1155700" cy="329184"/>
          </a:xfrm>
          <a:prstGeom prst="rect">
            <a:avLst/>
          </a:prstGeom>
        </p:spPr>
        <p:txBody>
          <a:bodyPr/>
          <a:lstStyle/>
          <a:p>
            <a:pPr defTabSz="457200" eaLnBrk="1" fontAlgn="auto" hangingPunct="1">
              <a:spcBef>
                <a:spcPts val="0"/>
              </a:spcBef>
              <a:spcAft>
                <a:spcPts val="0"/>
              </a:spcAft>
            </a:pPr>
            <a:fld id="{7B8A01DB-00C8-0241-B53D-8E40F0C82E9C}" type="slidenum">
              <a:rPr lang="en-US" smtClean="0">
                <a:solidFill>
                  <a:srgbClr val="FFFFFF"/>
                </a:solidFill>
                <a:latin typeface="Arial"/>
              </a:rPr>
              <a:pPr defTabSz="457200" eaLnBrk="1" fontAlgn="auto" hangingPunct="1">
                <a:spcBef>
                  <a:spcPts val="0"/>
                </a:spcBef>
                <a:spcAft>
                  <a:spcPts val="0"/>
                </a:spcAft>
              </a:pPr>
              <a:t>‹#›</a:t>
            </a:fld>
            <a:endParaRPr lang="en-US">
              <a:solidFill>
                <a:srgbClr val="FFFFFF"/>
              </a:solidFill>
              <a:latin typeface="Arial"/>
            </a:endParaRPr>
          </a:p>
        </p:txBody>
      </p:sp>
      <p:cxnSp>
        <p:nvCxnSpPr>
          <p:cNvPr id="7" name="Straight Connector 6"/>
          <p:cNvCxnSpPr/>
          <p:nvPr/>
        </p:nvCxnSpPr>
        <p:spPr>
          <a:xfrm>
            <a:off x="792480" y="4599432"/>
            <a:ext cx="850265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8232605"/>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95300" y="1673352"/>
            <a:ext cx="437515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
        <p:nvSpPr>
          <p:cNvPr id="4" name="Content Placeholder 3"/>
          <p:cNvSpPr>
            <a:spLocks noGrp="1"/>
          </p:cNvSpPr>
          <p:nvPr>
            <p:ph sz="half" idx="2"/>
          </p:nvPr>
        </p:nvSpPr>
        <p:spPr>
          <a:xfrm>
            <a:off x="5035550" y="1673352"/>
            <a:ext cx="437515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
        <p:nvSpPr>
          <p:cNvPr id="5" name="Date Placeholder 4"/>
          <p:cNvSpPr>
            <a:spLocks noGrp="1"/>
          </p:cNvSpPr>
          <p:nvPr>
            <p:ph type="dt" sz="half" idx="10"/>
          </p:nvPr>
        </p:nvSpPr>
        <p:spPr>
          <a:xfrm>
            <a:off x="495300" y="18288"/>
            <a:ext cx="3136900" cy="329184"/>
          </a:xfrm>
          <a:prstGeom prst="rect">
            <a:avLst/>
          </a:prstGeom>
        </p:spPr>
        <p:txBody>
          <a:bodyPr/>
          <a:lstStyle/>
          <a:p>
            <a:pPr defTabSz="457200" eaLnBrk="1" fontAlgn="auto" hangingPunct="1">
              <a:spcBef>
                <a:spcPts val="0"/>
              </a:spcBef>
              <a:spcAft>
                <a:spcPts val="0"/>
              </a:spcAft>
            </a:pPr>
            <a:fld id="{C759AA12-FC1B-6D42-BA8B-E927E293B5C4}" type="datetimeFigureOut">
              <a:rPr lang="en-US" smtClean="0">
                <a:solidFill>
                  <a:srgbClr val="292934"/>
                </a:solidFill>
                <a:latin typeface="Arial"/>
              </a:rPr>
              <a:pPr defTabSz="457200" eaLnBrk="1" fontAlgn="auto" hangingPunct="1">
                <a:spcBef>
                  <a:spcPts val="0"/>
                </a:spcBef>
                <a:spcAft>
                  <a:spcPts val="0"/>
                </a:spcAft>
              </a:pPr>
              <a:t>11/17/15</a:t>
            </a:fld>
            <a:endParaRPr lang="en-US">
              <a:solidFill>
                <a:srgbClr val="292934"/>
              </a:solidFill>
              <a:latin typeface="Arial"/>
            </a:endParaRPr>
          </a:p>
        </p:txBody>
      </p:sp>
      <p:sp>
        <p:nvSpPr>
          <p:cNvPr id="6" name="Footer Placeholder 5"/>
          <p:cNvSpPr>
            <a:spLocks noGrp="1"/>
          </p:cNvSpPr>
          <p:nvPr>
            <p:ph type="ftr" sz="quarter" idx="11"/>
          </p:nvPr>
        </p:nvSpPr>
        <p:spPr>
          <a:xfrm>
            <a:off x="3714750" y="18288"/>
            <a:ext cx="4457700" cy="329184"/>
          </a:xfrm>
          <a:prstGeom prst="rect">
            <a:avLst/>
          </a:prstGeom>
        </p:spPr>
        <p:txBody>
          <a:bodyPr/>
          <a:lstStyle/>
          <a:p>
            <a:pPr defTabSz="457200" eaLnBrk="1" fontAlgn="auto" hangingPunct="1">
              <a:spcBef>
                <a:spcPts val="0"/>
              </a:spcBef>
              <a:spcAft>
                <a:spcPts val="0"/>
              </a:spcAft>
            </a:pPr>
            <a:endParaRPr lang="en-US">
              <a:solidFill>
                <a:srgbClr val="292934"/>
              </a:solidFill>
              <a:latin typeface="Arial"/>
            </a:endParaRPr>
          </a:p>
        </p:txBody>
      </p:sp>
      <p:sp>
        <p:nvSpPr>
          <p:cNvPr id="7" name="Slide Number Placeholder 6"/>
          <p:cNvSpPr>
            <a:spLocks noGrp="1"/>
          </p:cNvSpPr>
          <p:nvPr>
            <p:ph type="sldNum" sz="quarter" idx="12"/>
          </p:nvPr>
        </p:nvSpPr>
        <p:spPr>
          <a:xfrm>
            <a:off x="8255000" y="18288"/>
            <a:ext cx="1155700" cy="329184"/>
          </a:xfrm>
          <a:prstGeom prst="rect">
            <a:avLst/>
          </a:prstGeom>
        </p:spPr>
        <p:txBody>
          <a:bodyPr/>
          <a:lstStyle/>
          <a:p>
            <a:pPr defTabSz="457200" eaLnBrk="1" fontAlgn="auto" hangingPunct="1">
              <a:spcBef>
                <a:spcPts val="0"/>
              </a:spcBef>
              <a:spcAft>
                <a:spcPts val="0"/>
              </a:spcAft>
            </a:pPr>
            <a:fld id="{7B8A01DB-00C8-0241-B53D-8E40F0C82E9C}" type="slidenum">
              <a:rPr lang="en-US" smtClean="0">
                <a:solidFill>
                  <a:srgbClr val="292934"/>
                </a:solidFill>
                <a:latin typeface="Arial"/>
              </a:rPr>
              <a:pPr defTabSz="457200" eaLnBrk="1" fontAlgn="auto" hangingPunct="1">
                <a:spcBef>
                  <a:spcPts val="0"/>
                </a:spcBef>
                <a:spcAft>
                  <a:spcPts val="0"/>
                </a:spcAft>
              </a:pPr>
              <a:t>‹#›</a:t>
            </a:fld>
            <a:endParaRPr lang="en-US">
              <a:solidFill>
                <a:srgbClr val="292934"/>
              </a:solidFill>
              <a:latin typeface="Arial"/>
            </a:endParaRPr>
          </a:p>
        </p:txBody>
      </p:sp>
    </p:spTree>
    <p:extLst>
      <p:ext uri="{BB962C8B-B14F-4D97-AF65-F5344CB8AC3E}">
        <p14:creationId xmlns:p14="http://schemas.microsoft.com/office/powerpoint/2010/main" val="41722537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dirty="0"/>
          </a:p>
        </p:txBody>
      </p:sp>
      <p:sp>
        <p:nvSpPr>
          <p:cNvPr id="3" name="Text Placeholder 2"/>
          <p:cNvSpPr>
            <a:spLocks noGrp="1"/>
          </p:cNvSpPr>
          <p:nvPr>
            <p:ph type="body" idx="1"/>
          </p:nvPr>
        </p:nvSpPr>
        <p:spPr>
          <a:xfrm>
            <a:off x="495300" y="1676400"/>
            <a:ext cx="425958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95300" y="2438400"/>
            <a:ext cx="42595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
        <p:nvSpPr>
          <p:cNvPr id="5" name="Text Placeholder 4"/>
          <p:cNvSpPr>
            <a:spLocks noGrp="1"/>
          </p:cNvSpPr>
          <p:nvPr>
            <p:ph type="body" sz="quarter" idx="3"/>
          </p:nvPr>
        </p:nvSpPr>
        <p:spPr>
          <a:xfrm>
            <a:off x="5151120" y="1676400"/>
            <a:ext cx="425958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Calibri"/>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dirty="0" smtClean="0"/>
              <a:t>Click to edit Master text styles</a:t>
            </a:r>
          </a:p>
        </p:txBody>
      </p:sp>
      <p:sp>
        <p:nvSpPr>
          <p:cNvPr id="6" name="Content Placeholder 5"/>
          <p:cNvSpPr>
            <a:spLocks noGrp="1"/>
          </p:cNvSpPr>
          <p:nvPr>
            <p:ph sz="quarter" idx="4"/>
          </p:nvPr>
        </p:nvSpPr>
        <p:spPr>
          <a:xfrm>
            <a:off x="5151120" y="2438400"/>
            <a:ext cx="42595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
        <p:nvSpPr>
          <p:cNvPr id="7" name="Date Placeholder 6"/>
          <p:cNvSpPr>
            <a:spLocks noGrp="1"/>
          </p:cNvSpPr>
          <p:nvPr>
            <p:ph type="dt" sz="half" idx="10"/>
          </p:nvPr>
        </p:nvSpPr>
        <p:spPr>
          <a:xfrm>
            <a:off x="495300" y="18288"/>
            <a:ext cx="3136900" cy="329184"/>
          </a:xfrm>
          <a:prstGeom prst="rect">
            <a:avLst/>
          </a:prstGeom>
        </p:spPr>
        <p:txBody>
          <a:bodyPr/>
          <a:lstStyle/>
          <a:p>
            <a:pPr defTabSz="457200" eaLnBrk="1" fontAlgn="auto" hangingPunct="1">
              <a:spcBef>
                <a:spcPts val="0"/>
              </a:spcBef>
              <a:spcAft>
                <a:spcPts val="0"/>
              </a:spcAft>
            </a:pPr>
            <a:fld id="{C759AA12-FC1B-6D42-BA8B-E927E293B5C4}" type="datetimeFigureOut">
              <a:rPr lang="en-US" smtClean="0">
                <a:solidFill>
                  <a:srgbClr val="292934"/>
                </a:solidFill>
                <a:latin typeface="Arial"/>
              </a:rPr>
              <a:pPr defTabSz="457200" eaLnBrk="1" fontAlgn="auto" hangingPunct="1">
                <a:spcBef>
                  <a:spcPts val="0"/>
                </a:spcBef>
                <a:spcAft>
                  <a:spcPts val="0"/>
                </a:spcAft>
              </a:pPr>
              <a:t>11/17/15</a:t>
            </a:fld>
            <a:endParaRPr lang="en-US">
              <a:solidFill>
                <a:srgbClr val="292934"/>
              </a:solidFill>
              <a:latin typeface="Arial"/>
            </a:endParaRPr>
          </a:p>
        </p:txBody>
      </p:sp>
      <p:sp>
        <p:nvSpPr>
          <p:cNvPr id="8" name="Footer Placeholder 7"/>
          <p:cNvSpPr>
            <a:spLocks noGrp="1"/>
          </p:cNvSpPr>
          <p:nvPr>
            <p:ph type="ftr" sz="quarter" idx="11"/>
          </p:nvPr>
        </p:nvSpPr>
        <p:spPr>
          <a:xfrm>
            <a:off x="3714750" y="18288"/>
            <a:ext cx="4457700" cy="329184"/>
          </a:xfrm>
          <a:prstGeom prst="rect">
            <a:avLst/>
          </a:prstGeom>
        </p:spPr>
        <p:txBody>
          <a:bodyPr/>
          <a:lstStyle/>
          <a:p>
            <a:pPr defTabSz="457200" eaLnBrk="1" fontAlgn="auto" hangingPunct="1">
              <a:spcBef>
                <a:spcPts val="0"/>
              </a:spcBef>
              <a:spcAft>
                <a:spcPts val="0"/>
              </a:spcAft>
            </a:pPr>
            <a:endParaRPr lang="en-US">
              <a:solidFill>
                <a:srgbClr val="292934"/>
              </a:solidFill>
              <a:latin typeface="Arial"/>
            </a:endParaRPr>
          </a:p>
        </p:txBody>
      </p:sp>
      <p:sp>
        <p:nvSpPr>
          <p:cNvPr id="9" name="Slide Number Placeholder 8"/>
          <p:cNvSpPr>
            <a:spLocks noGrp="1"/>
          </p:cNvSpPr>
          <p:nvPr>
            <p:ph type="sldNum" sz="quarter" idx="12"/>
          </p:nvPr>
        </p:nvSpPr>
        <p:spPr>
          <a:xfrm>
            <a:off x="8255000" y="18288"/>
            <a:ext cx="1155700" cy="329184"/>
          </a:xfrm>
          <a:prstGeom prst="rect">
            <a:avLst/>
          </a:prstGeom>
        </p:spPr>
        <p:txBody>
          <a:bodyPr/>
          <a:lstStyle/>
          <a:p>
            <a:pPr defTabSz="457200" eaLnBrk="1" fontAlgn="auto" hangingPunct="1">
              <a:spcBef>
                <a:spcPts val="0"/>
              </a:spcBef>
              <a:spcAft>
                <a:spcPts val="0"/>
              </a:spcAft>
            </a:pPr>
            <a:fld id="{7B8A01DB-00C8-0241-B53D-8E40F0C82E9C}" type="slidenum">
              <a:rPr lang="en-US" smtClean="0">
                <a:solidFill>
                  <a:srgbClr val="292934"/>
                </a:solidFill>
                <a:latin typeface="Arial"/>
              </a:rPr>
              <a:pPr defTabSz="457200" eaLnBrk="1" fontAlgn="auto" hangingPunct="1">
                <a:spcBef>
                  <a:spcPts val="0"/>
                </a:spcBef>
                <a:spcAft>
                  <a:spcPts val="0"/>
                </a:spcAft>
              </a:pPr>
              <a:t>‹#›</a:t>
            </a:fld>
            <a:endParaRPr lang="en-US">
              <a:solidFill>
                <a:srgbClr val="292934"/>
              </a:solidFill>
              <a:latin typeface="Arial"/>
            </a:endParaRPr>
          </a:p>
        </p:txBody>
      </p:sp>
      <p:cxnSp>
        <p:nvCxnSpPr>
          <p:cNvPr id="11" name="Straight Connector 10"/>
          <p:cNvCxnSpPr/>
          <p:nvPr/>
        </p:nvCxnSpPr>
        <p:spPr>
          <a:xfrm rot="5400000">
            <a:off x="2598850" y="4045790"/>
            <a:ext cx="4709160" cy="86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46662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a:xfrm>
            <a:off x="495300" y="18288"/>
            <a:ext cx="3136900" cy="329184"/>
          </a:xfrm>
          <a:prstGeom prst="rect">
            <a:avLst/>
          </a:prstGeom>
        </p:spPr>
        <p:txBody>
          <a:bodyPr/>
          <a:lstStyle/>
          <a:p>
            <a:pPr defTabSz="457200" eaLnBrk="1" fontAlgn="auto" hangingPunct="1">
              <a:spcBef>
                <a:spcPts val="0"/>
              </a:spcBef>
              <a:spcAft>
                <a:spcPts val="0"/>
              </a:spcAft>
            </a:pPr>
            <a:fld id="{C759AA12-FC1B-6D42-BA8B-E927E293B5C4}" type="datetimeFigureOut">
              <a:rPr lang="en-US" smtClean="0">
                <a:solidFill>
                  <a:srgbClr val="292934"/>
                </a:solidFill>
                <a:latin typeface="Arial"/>
              </a:rPr>
              <a:pPr defTabSz="457200" eaLnBrk="1" fontAlgn="auto" hangingPunct="1">
                <a:spcBef>
                  <a:spcPts val="0"/>
                </a:spcBef>
                <a:spcAft>
                  <a:spcPts val="0"/>
                </a:spcAft>
              </a:pPr>
              <a:t>11/17/15</a:t>
            </a:fld>
            <a:endParaRPr lang="en-US">
              <a:solidFill>
                <a:srgbClr val="292934"/>
              </a:solidFill>
              <a:latin typeface="Arial"/>
            </a:endParaRPr>
          </a:p>
        </p:txBody>
      </p:sp>
      <p:sp>
        <p:nvSpPr>
          <p:cNvPr id="4" name="Footer Placeholder 3"/>
          <p:cNvSpPr>
            <a:spLocks noGrp="1"/>
          </p:cNvSpPr>
          <p:nvPr>
            <p:ph type="ftr" sz="quarter" idx="11"/>
          </p:nvPr>
        </p:nvSpPr>
        <p:spPr>
          <a:xfrm>
            <a:off x="3714750" y="18288"/>
            <a:ext cx="4457700" cy="329184"/>
          </a:xfrm>
          <a:prstGeom prst="rect">
            <a:avLst/>
          </a:prstGeom>
        </p:spPr>
        <p:txBody>
          <a:bodyPr/>
          <a:lstStyle/>
          <a:p>
            <a:pPr defTabSz="457200" eaLnBrk="1" fontAlgn="auto" hangingPunct="1">
              <a:spcBef>
                <a:spcPts val="0"/>
              </a:spcBef>
              <a:spcAft>
                <a:spcPts val="0"/>
              </a:spcAft>
            </a:pPr>
            <a:endParaRPr lang="en-US">
              <a:solidFill>
                <a:srgbClr val="292934"/>
              </a:solidFill>
              <a:latin typeface="Arial"/>
            </a:endParaRPr>
          </a:p>
        </p:txBody>
      </p:sp>
      <p:sp>
        <p:nvSpPr>
          <p:cNvPr id="5" name="Slide Number Placeholder 4"/>
          <p:cNvSpPr>
            <a:spLocks noGrp="1"/>
          </p:cNvSpPr>
          <p:nvPr>
            <p:ph type="sldNum" sz="quarter" idx="12"/>
          </p:nvPr>
        </p:nvSpPr>
        <p:spPr>
          <a:xfrm>
            <a:off x="8255000" y="18288"/>
            <a:ext cx="1155700" cy="329184"/>
          </a:xfrm>
          <a:prstGeom prst="rect">
            <a:avLst/>
          </a:prstGeom>
        </p:spPr>
        <p:txBody>
          <a:bodyPr/>
          <a:lstStyle/>
          <a:p>
            <a:pPr defTabSz="457200" eaLnBrk="1" fontAlgn="auto" hangingPunct="1">
              <a:spcBef>
                <a:spcPts val="0"/>
              </a:spcBef>
              <a:spcAft>
                <a:spcPts val="0"/>
              </a:spcAft>
            </a:pPr>
            <a:fld id="{7B8A01DB-00C8-0241-B53D-8E40F0C82E9C}" type="slidenum">
              <a:rPr lang="en-US" smtClean="0">
                <a:solidFill>
                  <a:srgbClr val="292934"/>
                </a:solidFill>
                <a:latin typeface="Arial"/>
              </a:rPr>
              <a:pPr defTabSz="457200" eaLnBrk="1" fontAlgn="auto" hangingPunct="1">
                <a:spcBef>
                  <a:spcPts val="0"/>
                </a:spcBef>
                <a:spcAft>
                  <a:spcPts val="0"/>
                </a:spcAft>
              </a:pPr>
              <a:t>‹#›</a:t>
            </a:fld>
            <a:endParaRPr lang="en-US">
              <a:solidFill>
                <a:srgbClr val="292934"/>
              </a:solidFill>
              <a:latin typeface="Arial"/>
            </a:endParaRPr>
          </a:p>
        </p:txBody>
      </p:sp>
    </p:spTree>
    <p:extLst>
      <p:ext uri="{BB962C8B-B14F-4D97-AF65-F5344CB8AC3E}">
        <p14:creationId xmlns:p14="http://schemas.microsoft.com/office/powerpoint/2010/main" val="1558661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r">
              <a:defRPr sz="4400" b="1" i="1">
                <a:solidFill>
                  <a:schemeClr val="tx2"/>
                </a:solidFill>
                <a:latin typeface="+mn-lt"/>
              </a:defRPr>
            </a:lvl1pPr>
          </a:lstStyle>
          <a:p>
            <a:r>
              <a:rPr lang="en-US" dirty="0" smtClean="0"/>
              <a:t>Click to edit Master title style</a:t>
            </a:r>
            <a:endParaRPr lang="pt-BR" dirty="0"/>
          </a:p>
        </p:txBody>
      </p:sp>
      <p:sp>
        <p:nvSpPr>
          <p:cNvPr id="3" name="Content Placeholder 2"/>
          <p:cNvSpPr>
            <a:spLocks noGrp="1"/>
          </p:cNvSpPr>
          <p:nvPr>
            <p:ph idx="1"/>
          </p:nvPr>
        </p:nvSpPr>
        <p:spPr/>
        <p:txBody>
          <a:bodyPr/>
          <a:lstStyle>
            <a:lvl1pPr>
              <a:defRPr>
                <a:solidFill>
                  <a:schemeClr val="tx2"/>
                </a:solidFill>
              </a:defRPr>
            </a:lvl1pPr>
            <a:lvl2pPr>
              <a:defRPr>
                <a:solidFill>
                  <a:srgbClr val="FF0000"/>
                </a:solidFill>
              </a:defRPr>
            </a:lvl2pPr>
            <a:lvl3pPr>
              <a:defRPr>
                <a:solidFill>
                  <a:schemeClr val="accent3">
                    <a:lumMod val="75000"/>
                  </a:schemeClr>
                </a:solidFill>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pt-B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95300" y="18288"/>
            <a:ext cx="3136900" cy="329184"/>
          </a:xfrm>
          <a:prstGeom prst="rect">
            <a:avLst/>
          </a:prstGeom>
        </p:spPr>
        <p:txBody>
          <a:bodyPr/>
          <a:lstStyle/>
          <a:p>
            <a:pPr defTabSz="457200" eaLnBrk="1" fontAlgn="auto" hangingPunct="1">
              <a:spcBef>
                <a:spcPts val="0"/>
              </a:spcBef>
              <a:spcAft>
                <a:spcPts val="0"/>
              </a:spcAft>
            </a:pPr>
            <a:fld id="{C759AA12-FC1B-6D42-BA8B-E927E293B5C4}" type="datetimeFigureOut">
              <a:rPr lang="en-US" smtClean="0">
                <a:solidFill>
                  <a:srgbClr val="292934"/>
                </a:solidFill>
                <a:latin typeface="Arial"/>
              </a:rPr>
              <a:pPr defTabSz="457200" eaLnBrk="1" fontAlgn="auto" hangingPunct="1">
                <a:spcBef>
                  <a:spcPts val="0"/>
                </a:spcBef>
                <a:spcAft>
                  <a:spcPts val="0"/>
                </a:spcAft>
              </a:pPr>
              <a:t>11/17/15</a:t>
            </a:fld>
            <a:endParaRPr lang="en-US">
              <a:solidFill>
                <a:srgbClr val="292934"/>
              </a:solidFill>
              <a:latin typeface="Arial"/>
            </a:endParaRPr>
          </a:p>
        </p:txBody>
      </p:sp>
      <p:sp>
        <p:nvSpPr>
          <p:cNvPr id="3" name="Footer Placeholder 2"/>
          <p:cNvSpPr>
            <a:spLocks noGrp="1"/>
          </p:cNvSpPr>
          <p:nvPr>
            <p:ph type="ftr" sz="quarter" idx="11"/>
          </p:nvPr>
        </p:nvSpPr>
        <p:spPr>
          <a:xfrm>
            <a:off x="3714750" y="18288"/>
            <a:ext cx="4457700" cy="329184"/>
          </a:xfrm>
          <a:prstGeom prst="rect">
            <a:avLst/>
          </a:prstGeom>
        </p:spPr>
        <p:txBody>
          <a:bodyPr/>
          <a:lstStyle/>
          <a:p>
            <a:pPr defTabSz="457200" eaLnBrk="1" fontAlgn="auto" hangingPunct="1">
              <a:spcBef>
                <a:spcPts val="0"/>
              </a:spcBef>
              <a:spcAft>
                <a:spcPts val="0"/>
              </a:spcAft>
            </a:pPr>
            <a:endParaRPr lang="en-US">
              <a:solidFill>
                <a:srgbClr val="292934"/>
              </a:solidFill>
              <a:latin typeface="Arial"/>
            </a:endParaRPr>
          </a:p>
        </p:txBody>
      </p:sp>
      <p:sp>
        <p:nvSpPr>
          <p:cNvPr id="4" name="Slide Number Placeholder 3"/>
          <p:cNvSpPr>
            <a:spLocks noGrp="1"/>
          </p:cNvSpPr>
          <p:nvPr>
            <p:ph type="sldNum" sz="quarter" idx="12"/>
          </p:nvPr>
        </p:nvSpPr>
        <p:spPr>
          <a:xfrm>
            <a:off x="8255000" y="18288"/>
            <a:ext cx="1155700" cy="329184"/>
          </a:xfrm>
          <a:prstGeom prst="rect">
            <a:avLst/>
          </a:prstGeom>
        </p:spPr>
        <p:txBody>
          <a:bodyPr/>
          <a:lstStyle/>
          <a:p>
            <a:pPr defTabSz="457200" eaLnBrk="1" fontAlgn="auto" hangingPunct="1">
              <a:spcBef>
                <a:spcPts val="0"/>
              </a:spcBef>
              <a:spcAft>
                <a:spcPts val="0"/>
              </a:spcAft>
            </a:pPr>
            <a:fld id="{7B8A01DB-00C8-0241-B53D-8E40F0C82E9C}" type="slidenum">
              <a:rPr lang="en-US" smtClean="0">
                <a:solidFill>
                  <a:srgbClr val="292934"/>
                </a:solidFill>
                <a:latin typeface="Arial"/>
              </a:rPr>
              <a:pPr defTabSz="457200" eaLnBrk="1" fontAlgn="auto" hangingPunct="1">
                <a:spcBef>
                  <a:spcPts val="0"/>
                </a:spcBef>
                <a:spcAft>
                  <a:spcPts val="0"/>
                </a:spcAft>
              </a:pPr>
              <a:t>‹#›</a:t>
            </a:fld>
            <a:endParaRPr lang="en-US">
              <a:solidFill>
                <a:srgbClr val="292934"/>
              </a:solidFill>
              <a:latin typeface="Arial"/>
            </a:endParaRPr>
          </a:p>
        </p:txBody>
      </p:sp>
    </p:spTree>
    <p:extLst>
      <p:ext uri="{BB962C8B-B14F-4D97-AF65-F5344CB8AC3E}">
        <p14:creationId xmlns:p14="http://schemas.microsoft.com/office/powerpoint/2010/main" val="23104622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792080"/>
            <a:ext cx="2318004" cy="1261872"/>
          </a:xfrm>
        </p:spPr>
        <p:txBody>
          <a:bodyPr anchor="b">
            <a:noAutofit/>
          </a:bodyPr>
          <a:lstStyle>
            <a:lvl1pPr algn="l">
              <a:defRPr sz="2400" b="0"/>
            </a:lvl1pPr>
          </a:lstStyle>
          <a:p>
            <a:r>
              <a:rPr lang="x-none" smtClean="0"/>
              <a:t>Click to edit Master title style</a:t>
            </a:r>
            <a:endParaRPr lang="en-US" dirty="0"/>
          </a:p>
        </p:txBody>
      </p:sp>
      <p:sp>
        <p:nvSpPr>
          <p:cNvPr id="3" name="Content Placeholder 2"/>
          <p:cNvSpPr>
            <a:spLocks noGrp="1"/>
          </p:cNvSpPr>
          <p:nvPr>
            <p:ph idx="1"/>
          </p:nvPr>
        </p:nvSpPr>
        <p:spPr>
          <a:xfrm>
            <a:off x="3219450" y="792080"/>
            <a:ext cx="619125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
        <p:nvSpPr>
          <p:cNvPr id="4" name="Text Placeholder 3"/>
          <p:cNvSpPr>
            <a:spLocks noGrp="1"/>
          </p:cNvSpPr>
          <p:nvPr>
            <p:ph type="body" sz="half" idx="2"/>
          </p:nvPr>
        </p:nvSpPr>
        <p:spPr>
          <a:xfrm>
            <a:off x="495301" y="2130553"/>
            <a:ext cx="2318004"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a:xfrm>
            <a:off x="495300" y="18288"/>
            <a:ext cx="3136900" cy="329184"/>
          </a:xfrm>
          <a:prstGeom prst="rect">
            <a:avLst/>
          </a:prstGeom>
        </p:spPr>
        <p:txBody>
          <a:bodyPr/>
          <a:lstStyle/>
          <a:p>
            <a:pPr defTabSz="457200" eaLnBrk="1" fontAlgn="auto" hangingPunct="1">
              <a:spcBef>
                <a:spcPts val="0"/>
              </a:spcBef>
              <a:spcAft>
                <a:spcPts val="0"/>
              </a:spcAft>
            </a:pPr>
            <a:fld id="{C759AA12-FC1B-6D42-BA8B-E927E293B5C4}" type="datetimeFigureOut">
              <a:rPr lang="en-US" smtClean="0">
                <a:solidFill>
                  <a:srgbClr val="292934"/>
                </a:solidFill>
                <a:latin typeface="Arial"/>
              </a:rPr>
              <a:pPr defTabSz="457200" eaLnBrk="1" fontAlgn="auto" hangingPunct="1">
                <a:spcBef>
                  <a:spcPts val="0"/>
                </a:spcBef>
                <a:spcAft>
                  <a:spcPts val="0"/>
                </a:spcAft>
              </a:pPr>
              <a:t>11/17/15</a:t>
            </a:fld>
            <a:endParaRPr lang="en-US">
              <a:solidFill>
                <a:srgbClr val="292934"/>
              </a:solidFill>
              <a:latin typeface="Arial"/>
            </a:endParaRPr>
          </a:p>
        </p:txBody>
      </p:sp>
      <p:sp>
        <p:nvSpPr>
          <p:cNvPr id="6" name="Footer Placeholder 5"/>
          <p:cNvSpPr>
            <a:spLocks noGrp="1"/>
          </p:cNvSpPr>
          <p:nvPr>
            <p:ph type="ftr" sz="quarter" idx="11"/>
          </p:nvPr>
        </p:nvSpPr>
        <p:spPr>
          <a:xfrm>
            <a:off x="3714750" y="18288"/>
            <a:ext cx="4457700" cy="329184"/>
          </a:xfrm>
          <a:prstGeom prst="rect">
            <a:avLst/>
          </a:prstGeom>
        </p:spPr>
        <p:txBody>
          <a:bodyPr/>
          <a:lstStyle/>
          <a:p>
            <a:pPr defTabSz="457200" eaLnBrk="1" fontAlgn="auto" hangingPunct="1">
              <a:spcBef>
                <a:spcPts val="0"/>
              </a:spcBef>
              <a:spcAft>
                <a:spcPts val="0"/>
              </a:spcAft>
            </a:pPr>
            <a:endParaRPr lang="en-US">
              <a:solidFill>
                <a:srgbClr val="292934"/>
              </a:solidFill>
              <a:latin typeface="Arial"/>
            </a:endParaRPr>
          </a:p>
        </p:txBody>
      </p:sp>
      <p:sp>
        <p:nvSpPr>
          <p:cNvPr id="7" name="Slide Number Placeholder 6"/>
          <p:cNvSpPr>
            <a:spLocks noGrp="1"/>
          </p:cNvSpPr>
          <p:nvPr>
            <p:ph type="sldNum" sz="quarter" idx="12"/>
          </p:nvPr>
        </p:nvSpPr>
        <p:spPr>
          <a:xfrm>
            <a:off x="8255000" y="18288"/>
            <a:ext cx="1155700" cy="329184"/>
          </a:xfrm>
          <a:prstGeom prst="rect">
            <a:avLst/>
          </a:prstGeom>
        </p:spPr>
        <p:txBody>
          <a:bodyPr/>
          <a:lstStyle/>
          <a:p>
            <a:pPr defTabSz="457200" eaLnBrk="1" fontAlgn="auto" hangingPunct="1">
              <a:spcBef>
                <a:spcPts val="0"/>
              </a:spcBef>
              <a:spcAft>
                <a:spcPts val="0"/>
              </a:spcAft>
            </a:pPr>
            <a:fld id="{7B8A01DB-00C8-0241-B53D-8E40F0C82E9C}" type="slidenum">
              <a:rPr lang="en-US" smtClean="0">
                <a:solidFill>
                  <a:srgbClr val="292934"/>
                </a:solidFill>
                <a:latin typeface="Arial"/>
              </a:rPr>
              <a:pPr defTabSz="457200" eaLnBrk="1" fontAlgn="auto" hangingPunct="1">
                <a:spcBef>
                  <a:spcPts val="0"/>
                </a:spcBef>
                <a:spcAft>
                  <a:spcPts val="0"/>
                </a:spcAft>
              </a:pPr>
              <a:t>‹#›</a:t>
            </a:fld>
            <a:endParaRPr lang="en-US">
              <a:solidFill>
                <a:srgbClr val="292934"/>
              </a:solidFill>
              <a:latin typeface="Arial"/>
            </a:endParaRPr>
          </a:p>
        </p:txBody>
      </p:sp>
      <p:cxnSp>
        <p:nvCxnSpPr>
          <p:cNvPr id="9" name="Straight Connector 8"/>
          <p:cNvCxnSpPr/>
          <p:nvPr/>
        </p:nvCxnSpPr>
        <p:spPr>
          <a:xfrm rot="5400000">
            <a:off x="218201" y="3580140"/>
            <a:ext cx="5577840" cy="17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48947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792480"/>
            <a:ext cx="2321237" cy="1264920"/>
          </a:xfrm>
        </p:spPr>
        <p:txBody>
          <a:bodyPr anchor="b">
            <a:normAutofit/>
          </a:bodyPr>
          <a:lstStyle>
            <a:lvl1pPr algn="l">
              <a:defRPr sz="2400" b="0"/>
            </a:lvl1pPr>
          </a:lstStyle>
          <a:p>
            <a:r>
              <a:rPr lang="x-none" smtClean="0"/>
              <a:t>Click to edit Master title style</a:t>
            </a:r>
            <a:endParaRPr lang="en-US" dirty="0"/>
          </a:p>
        </p:txBody>
      </p:sp>
      <p:sp>
        <p:nvSpPr>
          <p:cNvPr id="3" name="Picture Placeholder 2"/>
          <p:cNvSpPr>
            <a:spLocks noGrp="1"/>
          </p:cNvSpPr>
          <p:nvPr>
            <p:ph type="pic" idx="1"/>
          </p:nvPr>
        </p:nvSpPr>
        <p:spPr>
          <a:xfrm>
            <a:off x="3096827" y="838201"/>
            <a:ext cx="6396423"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x-none" smtClean="0"/>
              <a:t>Drag picture to placeholder or click icon to add</a:t>
            </a:r>
            <a:endParaRPr lang="en-US" dirty="0"/>
          </a:p>
        </p:txBody>
      </p:sp>
      <p:sp>
        <p:nvSpPr>
          <p:cNvPr id="4" name="Text Placeholder 3"/>
          <p:cNvSpPr>
            <a:spLocks noGrp="1"/>
          </p:cNvSpPr>
          <p:nvPr>
            <p:ph type="body" sz="half" idx="2"/>
          </p:nvPr>
        </p:nvSpPr>
        <p:spPr>
          <a:xfrm>
            <a:off x="495300" y="2133600"/>
            <a:ext cx="2318004"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a:xfrm>
            <a:off x="495300" y="18288"/>
            <a:ext cx="3136900" cy="329184"/>
          </a:xfrm>
          <a:prstGeom prst="rect">
            <a:avLst/>
          </a:prstGeom>
        </p:spPr>
        <p:txBody>
          <a:bodyPr/>
          <a:lstStyle/>
          <a:p>
            <a:pPr defTabSz="457200" eaLnBrk="1" fontAlgn="auto" hangingPunct="1">
              <a:spcBef>
                <a:spcPts val="0"/>
              </a:spcBef>
              <a:spcAft>
                <a:spcPts val="0"/>
              </a:spcAft>
            </a:pPr>
            <a:fld id="{C759AA12-FC1B-6D42-BA8B-E927E293B5C4}" type="datetimeFigureOut">
              <a:rPr lang="en-US" smtClean="0">
                <a:solidFill>
                  <a:srgbClr val="292934"/>
                </a:solidFill>
                <a:latin typeface="Arial"/>
              </a:rPr>
              <a:pPr defTabSz="457200" eaLnBrk="1" fontAlgn="auto" hangingPunct="1">
                <a:spcBef>
                  <a:spcPts val="0"/>
                </a:spcBef>
                <a:spcAft>
                  <a:spcPts val="0"/>
                </a:spcAft>
              </a:pPr>
              <a:t>11/17/15</a:t>
            </a:fld>
            <a:endParaRPr lang="en-US">
              <a:solidFill>
                <a:srgbClr val="292934"/>
              </a:solidFill>
              <a:latin typeface="Arial"/>
            </a:endParaRPr>
          </a:p>
        </p:txBody>
      </p:sp>
      <p:sp>
        <p:nvSpPr>
          <p:cNvPr id="6" name="Footer Placeholder 5"/>
          <p:cNvSpPr>
            <a:spLocks noGrp="1"/>
          </p:cNvSpPr>
          <p:nvPr>
            <p:ph type="ftr" sz="quarter" idx="11"/>
          </p:nvPr>
        </p:nvSpPr>
        <p:spPr>
          <a:xfrm>
            <a:off x="3714750" y="18288"/>
            <a:ext cx="4457700" cy="329184"/>
          </a:xfrm>
          <a:prstGeom prst="rect">
            <a:avLst/>
          </a:prstGeom>
        </p:spPr>
        <p:txBody>
          <a:bodyPr/>
          <a:lstStyle/>
          <a:p>
            <a:pPr defTabSz="457200" eaLnBrk="1" fontAlgn="auto" hangingPunct="1">
              <a:spcBef>
                <a:spcPts val="0"/>
              </a:spcBef>
              <a:spcAft>
                <a:spcPts val="0"/>
              </a:spcAft>
            </a:pPr>
            <a:endParaRPr lang="en-US">
              <a:solidFill>
                <a:srgbClr val="292934"/>
              </a:solidFill>
              <a:latin typeface="Arial"/>
            </a:endParaRPr>
          </a:p>
        </p:txBody>
      </p:sp>
      <p:sp>
        <p:nvSpPr>
          <p:cNvPr id="7" name="Slide Number Placeholder 6"/>
          <p:cNvSpPr>
            <a:spLocks noGrp="1"/>
          </p:cNvSpPr>
          <p:nvPr>
            <p:ph type="sldNum" sz="quarter" idx="12"/>
          </p:nvPr>
        </p:nvSpPr>
        <p:spPr>
          <a:xfrm>
            <a:off x="8255000" y="18288"/>
            <a:ext cx="1155700" cy="329184"/>
          </a:xfrm>
          <a:prstGeom prst="rect">
            <a:avLst/>
          </a:prstGeom>
        </p:spPr>
        <p:txBody>
          <a:bodyPr/>
          <a:lstStyle/>
          <a:p>
            <a:pPr defTabSz="457200" eaLnBrk="1" fontAlgn="auto" hangingPunct="1">
              <a:spcBef>
                <a:spcPts val="0"/>
              </a:spcBef>
              <a:spcAft>
                <a:spcPts val="0"/>
              </a:spcAft>
            </a:pPr>
            <a:fld id="{7B8A01DB-00C8-0241-B53D-8E40F0C82E9C}" type="slidenum">
              <a:rPr lang="en-US" smtClean="0">
                <a:solidFill>
                  <a:srgbClr val="292934"/>
                </a:solidFill>
                <a:latin typeface="Arial"/>
              </a:rPr>
              <a:pPr defTabSz="457200" eaLnBrk="1" fontAlgn="auto" hangingPunct="1">
                <a:spcBef>
                  <a:spcPts val="0"/>
                </a:spcBef>
                <a:spcAft>
                  <a:spcPts val="0"/>
                </a:spcAft>
              </a:pPr>
              <a:t>‹#›</a:t>
            </a:fld>
            <a:endParaRPr lang="en-US">
              <a:solidFill>
                <a:srgbClr val="292934"/>
              </a:solidFill>
              <a:latin typeface="Arial"/>
            </a:endParaRPr>
          </a:p>
        </p:txBody>
      </p:sp>
    </p:spTree>
    <p:extLst>
      <p:ext uri="{BB962C8B-B14F-4D97-AF65-F5344CB8AC3E}">
        <p14:creationId xmlns:p14="http://schemas.microsoft.com/office/powerpoint/2010/main" val="1132084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a:xfrm>
            <a:off x="495300" y="18288"/>
            <a:ext cx="3136900" cy="329184"/>
          </a:xfrm>
          <a:prstGeom prst="rect">
            <a:avLst/>
          </a:prstGeom>
        </p:spPr>
        <p:txBody>
          <a:bodyPr/>
          <a:lstStyle/>
          <a:p>
            <a:pPr defTabSz="457200" eaLnBrk="1" fontAlgn="auto" hangingPunct="1">
              <a:spcBef>
                <a:spcPts val="0"/>
              </a:spcBef>
              <a:spcAft>
                <a:spcPts val="0"/>
              </a:spcAft>
            </a:pPr>
            <a:fld id="{C759AA12-FC1B-6D42-BA8B-E927E293B5C4}" type="datetimeFigureOut">
              <a:rPr lang="en-US" smtClean="0">
                <a:solidFill>
                  <a:srgbClr val="292934"/>
                </a:solidFill>
                <a:latin typeface="Arial"/>
              </a:rPr>
              <a:pPr defTabSz="457200" eaLnBrk="1" fontAlgn="auto" hangingPunct="1">
                <a:spcBef>
                  <a:spcPts val="0"/>
                </a:spcBef>
                <a:spcAft>
                  <a:spcPts val="0"/>
                </a:spcAft>
              </a:pPr>
              <a:t>11/17/15</a:t>
            </a:fld>
            <a:endParaRPr lang="en-US">
              <a:solidFill>
                <a:srgbClr val="292934"/>
              </a:solidFill>
              <a:latin typeface="Arial"/>
            </a:endParaRPr>
          </a:p>
        </p:txBody>
      </p:sp>
      <p:sp>
        <p:nvSpPr>
          <p:cNvPr id="5" name="Footer Placeholder 4"/>
          <p:cNvSpPr>
            <a:spLocks noGrp="1"/>
          </p:cNvSpPr>
          <p:nvPr>
            <p:ph type="ftr" sz="quarter" idx="11"/>
          </p:nvPr>
        </p:nvSpPr>
        <p:spPr>
          <a:xfrm>
            <a:off x="3714750" y="18288"/>
            <a:ext cx="4457700" cy="329184"/>
          </a:xfrm>
          <a:prstGeom prst="rect">
            <a:avLst/>
          </a:prstGeom>
        </p:spPr>
        <p:txBody>
          <a:bodyPr/>
          <a:lstStyle/>
          <a:p>
            <a:pPr defTabSz="457200" eaLnBrk="1" fontAlgn="auto" hangingPunct="1">
              <a:spcBef>
                <a:spcPts val="0"/>
              </a:spcBef>
              <a:spcAft>
                <a:spcPts val="0"/>
              </a:spcAft>
            </a:pPr>
            <a:endParaRPr lang="en-US">
              <a:solidFill>
                <a:srgbClr val="292934"/>
              </a:solidFill>
              <a:latin typeface="Arial"/>
            </a:endParaRPr>
          </a:p>
        </p:txBody>
      </p:sp>
      <p:sp>
        <p:nvSpPr>
          <p:cNvPr id="6" name="Slide Number Placeholder 5"/>
          <p:cNvSpPr>
            <a:spLocks noGrp="1"/>
          </p:cNvSpPr>
          <p:nvPr>
            <p:ph type="sldNum" sz="quarter" idx="12"/>
          </p:nvPr>
        </p:nvSpPr>
        <p:spPr>
          <a:xfrm>
            <a:off x="8255000" y="18288"/>
            <a:ext cx="1155700" cy="329184"/>
          </a:xfrm>
          <a:prstGeom prst="rect">
            <a:avLst/>
          </a:prstGeom>
        </p:spPr>
        <p:txBody>
          <a:bodyPr/>
          <a:lstStyle/>
          <a:p>
            <a:pPr defTabSz="457200" eaLnBrk="1" fontAlgn="auto" hangingPunct="1">
              <a:spcBef>
                <a:spcPts val="0"/>
              </a:spcBef>
              <a:spcAft>
                <a:spcPts val="0"/>
              </a:spcAft>
            </a:pPr>
            <a:fld id="{7B8A01DB-00C8-0241-B53D-8E40F0C82E9C}" type="slidenum">
              <a:rPr lang="en-US" smtClean="0">
                <a:solidFill>
                  <a:srgbClr val="292934"/>
                </a:solidFill>
                <a:latin typeface="Arial"/>
              </a:rPr>
              <a:pPr defTabSz="457200" eaLnBrk="1" fontAlgn="auto" hangingPunct="1">
                <a:spcBef>
                  <a:spcPts val="0"/>
                </a:spcBef>
                <a:spcAft>
                  <a:spcPts val="0"/>
                </a:spcAft>
              </a:pPr>
              <a:t>‹#›</a:t>
            </a:fld>
            <a:endParaRPr lang="en-US">
              <a:solidFill>
                <a:srgbClr val="292934"/>
              </a:solidFill>
              <a:latin typeface="Arial"/>
            </a:endParaRPr>
          </a:p>
        </p:txBody>
      </p:sp>
    </p:spTree>
    <p:extLst>
      <p:ext uri="{BB962C8B-B14F-4D97-AF65-F5344CB8AC3E}">
        <p14:creationId xmlns:p14="http://schemas.microsoft.com/office/powerpoint/2010/main" val="16713420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609600"/>
            <a:ext cx="2228850" cy="5867400"/>
          </a:xfrm>
        </p:spPr>
        <p:txBody>
          <a:bodyPr vert="eaVert" anchor="b"/>
          <a:lstStyle/>
          <a:p>
            <a:r>
              <a:rPr lang="x-none" smtClean="0"/>
              <a:t>Click to edit Master title style</a:t>
            </a:r>
            <a:endParaRPr lang="en-US" dirty="0"/>
          </a:p>
        </p:txBody>
      </p:sp>
      <p:sp>
        <p:nvSpPr>
          <p:cNvPr id="3" name="Vertical Text Placeholder 2"/>
          <p:cNvSpPr>
            <a:spLocks noGrp="1"/>
          </p:cNvSpPr>
          <p:nvPr>
            <p:ph type="body" orient="vert" idx="1"/>
          </p:nvPr>
        </p:nvSpPr>
        <p:spPr>
          <a:xfrm>
            <a:off x="495300" y="609600"/>
            <a:ext cx="6521450" cy="5867400"/>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
        <p:nvSpPr>
          <p:cNvPr id="4" name="Date Placeholder 3"/>
          <p:cNvSpPr>
            <a:spLocks noGrp="1"/>
          </p:cNvSpPr>
          <p:nvPr>
            <p:ph type="dt" sz="half" idx="10"/>
          </p:nvPr>
        </p:nvSpPr>
        <p:spPr>
          <a:xfrm>
            <a:off x="495300" y="18288"/>
            <a:ext cx="3136900" cy="329184"/>
          </a:xfrm>
          <a:prstGeom prst="rect">
            <a:avLst/>
          </a:prstGeom>
        </p:spPr>
        <p:txBody>
          <a:bodyPr/>
          <a:lstStyle/>
          <a:p>
            <a:pPr defTabSz="457200" eaLnBrk="1" fontAlgn="auto" hangingPunct="1">
              <a:spcBef>
                <a:spcPts val="0"/>
              </a:spcBef>
              <a:spcAft>
                <a:spcPts val="0"/>
              </a:spcAft>
            </a:pPr>
            <a:fld id="{C759AA12-FC1B-6D42-BA8B-E927E293B5C4}" type="datetimeFigureOut">
              <a:rPr lang="en-US" smtClean="0">
                <a:solidFill>
                  <a:srgbClr val="292934"/>
                </a:solidFill>
                <a:latin typeface="Arial"/>
              </a:rPr>
              <a:pPr defTabSz="457200" eaLnBrk="1" fontAlgn="auto" hangingPunct="1">
                <a:spcBef>
                  <a:spcPts val="0"/>
                </a:spcBef>
                <a:spcAft>
                  <a:spcPts val="0"/>
                </a:spcAft>
              </a:pPr>
              <a:t>11/17/15</a:t>
            </a:fld>
            <a:endParaRPr lang="en-US">
              <a:solidFill>
                <a:srgbClr val="292934"/>
              </a:solidFill>
              <a:latin typeface="Arial"/>
            </a:endParaRPr>
          </a:p>
        </p:txBody>
      </p:sp>
      <p:sp>
        <p:nvSpPr>
          <p:cNvPr id="5" name="Footer Placeholder 4"/>
          <p:cNvSpPr>
            <a:spLocks noGrp="1"/>
          </p:cNvSpPr>
          <p:nvPr>
            <p:ph type="ftr" sz="quarter" idx="11"/>
          </p:nvPr>
        </p:nvSpPr>
        <p:spPr>
          <a:xfrm>
            <a:off x="3714750" y="18288"/>
            <a:ext cx="4457700" cy="329184"/>
          </a:xfrm>
          <a:prstGeom prst="rect">
            <a:avLst/>
          </a:prstGeom>
        </p:spPr>
        <p:txBody>
          <a:bodyPr/>
          <a:lstStyle/>
          <a:p>
            <a:pPr defTabSz="457200" eaLnBrk="1" fontAlgn="auto" hangingPunct="1">
              <a:spcBef>
                <a:spcPts val="0"/>
              </a:spcBef>
              <a:spcAft>
                <a:spcPts val="0"/>
              </a:spcAft>
            </a:pPr>
            <a:endParaRPr lang="en-US">
              <a:solidFill>
                <a:srgbClr val="292934"/>
              </a:solidFill>
              <a:latin typeface="Arial"/>
            </a:endParaRPr>
          </a:p>
        </p:txBody>
      </p:sp>
      <p:sp>
        <p:nvSpPr>
          <p:cNvPr id="6" name="Slide Number Placeholder 5"/>
          <p:cNvSpPr>
            <a:spLocks noGrp="1"/>
          </p:cNvSpPr>
          <p:nvPr>
            <p:ph type="sldNum" sz="quarter" idx="12"/>
          </p:nvPr>
        </p:nvSpPr>
        <p:spPr>
          <a:xfrm>
            <a:off x="8255000" y="18288"/>
            <a:ext cx="1155700" cy="329184"/>
          </a:xfrm>
          <a:prstGeom prst="rect">
            <a:avLst/>
          </a:prstGeom>
        </p:spPr>
        <p:txBody>
          <a:bodyPr/>
          <a:lstStyle/>
          <a:p>
            <a:pPr defTabSz="457200" eaLnBrk="1" fontAlgn="auto" hangingPunct="1">
              <a:spcBef>
                <a:spcPts val="0"/>
              </a:spcBef>
              <a:spcAft>
                <a:spcPts val="0"/>
              </a:spcAft>
            </a:pPr>
            <a:fld id="{7B8A01DB-00C8-0241-B53D-8E40F0C82E9C}" type="slidenum">
              <a:rPr lang="en-US" smtClean="0">
                <a:solidFill>
                  <a:srgbClr val="292934"/>
                </a:solidFill>
                <a:latin typeface="Arial"/>
              </a:rPr>
              <a:pPr defTabSz="457200" eaLnBrk="1" fontAlgn="auto" hangingPunct="1">
                <a:spcBef>
                  <a:spcPts val="0"/>
                </a:spcBef>
                <a:spcAft>
                  <a:spcPts val="0"/>
                </a:spcAft>
              </a:pPr>
              <a:t>‹#›</a:t>
            </a:fld>
            <a:endParaRPr lang="en-US">
              <a:solidFill>
                <a:srgbClr val="292934"/>
              </a:solidFill>
              <a:latin typeface="Arial"/>
            </a:endParaRPr>
          </a:p>
        </p:txBody>
      </p:sp>
    </p:spTree>
    <p:extLst>
      <p:ext uri="{BB962C8B-B14F-4D97-AF65-F5344CB8AC3E}">
        <p14:creationId xmlns:p14="http://schemas.microsoft.com/office/powerpoint/2010/main" val="32996472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3" name="Titre 22"/>
          <p:cNvSpPr>
            <a:spLocks noGrp="1"/>
          </p:cNvSpPr>
          <p:nvPr>
            <p:ph type="title"/>
          </p:nvPr>
        </p:nvSpPr>
        <p:spPr/>
        <p:txBody>
          <a:bodyPr/>
          <a:lstStyle/>
          <a:p>
            <a:r>
              <a:rPr lang="fr-FR" smtClean="0"/>
              <a:t>Modifiez le style du titre</a:t>
            </a:r>
            <a:endParaRPr lang="fr-FR"/>
          </a:p>
        </p:txBody>
      </p:sp>
      <p:sp>
        <p:nvSpPr>
          <p:cNvPr id="24" name="Espace réservé de la date 23"/>
          <p:cNvSpPr>
            <a:spLocks noGrp="1"/>
          </p:cNvSpPr>
          <p:nvPr>
            <p:ph type="dt" sz="half" idx="10"/>
          </p:nvPr>
        </p:nvSpPr>
        <p:spPr>
          <a:xfrm>
            <a:off x="495300" y="18288"/>
            <a:ext cx="3136900" cy="329184"/>
          </a:xfrm>
          <a:prstGeom prst="rect">
            <a:avLst/>
          </a:prstGeom>
        </p:spPr>
        <p:txBody>
          <a:bodyPr/>
          <a:lstStyle/>
          <a:p>
            <a:pPr defTabSz="457200" eaLnBrk="1" fontAlgn="auto" hangingPunct="1">
              <a:spcBef>
                <a:spcPts val="0"/>
              </a:spcBef>
              <a:spcAft>
                <a:spcPts val="0"/>
              </a:spcAft>
            </a:pPr>
            <a:fld id="{C4B1D747-94F0-43BB-86EF-40ABDB916FAF}" type="datetime1">
              <a:rPr lang="fr-FR" smtClean="0">
                <a:solidFill>
                  <a:srgbClr val="292934"/>
                </a:solidFill>
                <a:latin typeface="Arial"/>
              </a:rPr>
              <a:pPr defTabSz="457200" eaLnBrk="1" fontAlgn="auto" hangingPunct="1">
                <a:spcBef>
                  <a:spcPts val="0"/>
                </a:spcBef>
                <a:spcAft>
                  <a:spcPts val="0"/>
                </a:spcAft>
              </a:pPr>
              <a:t>17/11/2015</a:t>
            </a:fld>
            <a:endParaRPr lang="fr-FR">
              <a:solidFill>
                <a:srgbClr val="292934"/>
              </a:solidFill>
              <a:latin typeface="Arial"/>
            </a:endParaRPr>
          </a:p>
        </p:txBody>
      </p:sp>
      <p:sp>
        <p:nvSpPr>
          <p:cNvPr id="25" name="Espace réservé du pied de page 24"/>
          <p:cNvSpPr>
            <a:spLocks noGrp="1"/>
          </p:cNvSpPr>
          <p:nvPr>
            <p:ph type="ftr" sz="quarter" idx="11"/>
          </p:nvPr>
        </p:nvSpPr>
        <p:spPr>
          <a:xfrm>
            <a:off x="3714750" y="18288"/>
            <a:ext cx="4457700" cy="329184"/>
          </a:xfrm>
          <a:prstGeom prst="rect">
            <a:avLst/>
          </a:prstGeom>
        </p:spPr>
        <p:txBody>
          <a:bodyPr/>
          <a:lstStyle/>
          <a:p>
            <a:pPr defTabSz="457200" eaLnBrk="1" fontAlgn="auto" hangingPunct="1">
              <a:spcBef>
                <a:spcPts val="0"/>
              </a:spcBef>
              <a:spcAft>
                <a:spcPts val="0"/>
              </a:spcAft>
              <a:defRPr/>
            </a:pPr>
            <a:endParaRPr lang="en-US" dirty="0">
              <a:solidFill>
                <a:srgbClr val="292934"/>
              </a:solidFill>
              <a:latin typeface="Arial"/>
            </a:endParaRPr>
          </a:p>
        </p:txBody>
      </p:sp>
      <p:sp>
        <p:nvSpPr>
          <p:cNvPr id="26" name="Espace réservé du numéro de diapositive 25"/>
          <p:cNvSpPr>
            <a:spLocks noGrp="1"/>
          </p:cNvSpPr>
          <p:nvPr>
            <p:ph type="sldNum" sz="quarter" idx="12"/>
          </p:nvPr>
        </p:nvSpPr>
        <p:spPr>
          <a:xfrm>
            <a:off x="8255000" y="18288"/>
            <a:ext cx="1155700" cy="329184"/>
          </a:xfrm>
          <a:prstGeom prst="rect">
            <a:avLst/>
          </a:prstGeom>
        </p:spPr>
        <p:txBody>
          <a:bodyPr/>
          <a:lstStyle/>
          <a:p>
            <a:pPr defTabSz="457200" eaLnBrk="1" fontAlgn="auto" hangingPunct="1">
              <a:spcBef>
                <a:spcPts val="0"/>
              </a:spcBef>
              <a:spcAft>
                <a:spcPts val="0"/>
              </a:spcAft>
              <a:defRPr/>
            </a:pPr>
            <a:fld id="{56642101-ADE3-4411-8509-CE09211AA481}" type="slidenum">
              <a:rPr lang="en-US" smtClean="0">
                <a:solidFill>
                  <a:srgbClr val="292934"/>
                </a:solidFill>
                <a:latin typeface="Arial"/>
              </a:rPr>
              <a:pPr defTabSz="457200" eaLnBrk="1" fontAlgn="auto" hangingPunct="1">
                <a:spcBef>
                  <a:spcPts val="0"/>
                </a:spcBef>
                <a:spcAft>
                  <a:spcPts val="0"/>
                </a:spcAft>
                <a:defRPr/>
              </a:pPr>
              <a:t>‹#›</a:t>
            </a:fld>
            <a:endParaRPr lang="en-US" dirty="0">
              <a:solidFill>
                <a:srgbClr val="292934"/>
              </a:solidFill>
              <a:latin typeface="Arial"/>
            </a:endParaRPr>
          </a:p>
        </p:txBody>
      </p:sp>
      <p:sp>
        <p:nvSpPr>
          <p:cNvPr id="28" name="Espace réservé du contenu 27"/>
          <p:cNvSpPr>
            <a:spLocks noGrp="1"/>
          </p:cNvSpPr>
          <p:nvPr>
            <p:ph sz="quarter" idx="13"/>
          </p:nvPr>
        </p:nvSpPr>
        <p:spPr>
          <a:xfrm>
            <a:off x="740533" y="1340768"/>
            <a:ext cx="8737240" cy="496855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92619155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21575379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585000" y="1440000"/>
            <a:ext cx="8753740" cy="4680000"/>
          </a:xfrm>
        </p:spPr>
        <p:txBody>
          <a:bodyPr anchor="ctr"/>
          <a:lstStyle/>
          <a:p>
            <a:endParaRPr lang="en-US" dirty="0"/>
          </a:p>
        </p:txBody>
      </p:sp>
      <p:pic>
        <p:nvPicPr>
          <p:cNvPr id="5" name="Picture 4" descr="GCProject-white-CMJN.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886577" cy="746125"/>
          </a:xfrm>
          <a:prstGeom prst="rect">
            <a:avLst/>
          </a:prstGeom>
        </p:spPr>
      </p:pic>
      <p:cxnSp>
        <p:nvCxnSpPr>
          <p:cNvPr id="6" name="Straight Connector 5"/>
          <p:cNvCxnSpPr/>
          <p:nvPr userDrawn="1"/>
        </p:nvCxnSpPr>
        <p:spPr>
          <a:xfrm>
            <a:off x="0" y="746125"/>
            <a:ext cx="9906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2010784" y="119639"/>
            <a:ext cx="7895215" cy="506849"/>
          </a:xfrm>
        </p:spPr>
        <p:txBody>
          <a:bodyPr>
            <a:normAutofit/>
          </a:bodyPr>
          <a:lstStyle>
            <a:lvl1pPr algn="l">
              <a:defRPr sz="2400" b="1">
                <a:latin typeface="Calibri"/>
                <a:cs typeface="Calibri"/>
              </a:defRPr>
            </a:lvl1pPr>
          </a:lstStyle>
          <a:p>
            <a:r>
              <a:rPr lang="en-GB" dirty="0" smtClean="0"/>
              <a:t>Click to edit Master title style</a:t>
            </a:r>
            <a:endParaRPr lang="en-US" dirty="0"/>
          </a:p>
        </p:txBody>
      </p:sp>
      <p:sp>
        <p:nvSpPr>
          <p:cNvPr id="3" name="Text Placeholder 2"/>
          <p:cNvSpPr>
            <a:spLocks noGrp="1"/>
          </p:cNvSpPr>
          <p:nvPr>
            <p:ph type="body" sz="quarter" idx="10"/>
          </p:nvPr>
        </p:nvSpPr>
        <p:spPr>
          <a:xfrm>
            <a:off x="468000" y="823853"/>
            <a:ext cx="8970000" cy="684212"/>
          </a:xfrm>
        </p:spPr>
        <p:txBody>
          <a:bodyPr anchor="ctr">
            <a:normAutofit/>
          </a:bodyPr>
          <a:lstStyle>
            <a:lvl1pPr marL="0" indent="0" algn="ctr">
              <a:buNone/>
              <a:defRPr sz="1800">
                <a:latin typeface="Calibri"/>
                <a:cs typeface="Calibri"/>
              </a:defRPr>
            </a:lvl1pPr>
            <a:lvl3pPr marL="914400" indent="0">
              <a:buNone/>
              <a:defRPr/>
            </a:lvl3pPr>
          </a:lstStyle>
          <a:p>
            <a:pPr lvl="0"/>
            <a:r>
              <a:rPr lang="en-GB" dirty="0" smtClean="0"/>
              <a:t>Click to edit Master text styles</a:t>
            </a:r>
          </a:p>
        </p:txBody>
      </p:sp>
      <p:sp>
        <p:nvSpPr>
          <p:cNvPr id="11" name="Text Placeholder 2"/>
          <p:cNvSpPr>
            <a:spLocks noGrp="1"/>
          </p:cNvSpPr>
          <p:nvPr>
            <p:ph type="body" sz="quarter" idx="12"/>
          </p:nvPr>
        </p:nvSpPr>
        <p:spPr>
          <a:xfrm>
            <a:off x="205049" y="5692793"/>
            <a:ext cx="9495905" cy="1077321"/>
          </a:xfrm>
        </p:spPr>
        <p:txBody>
          <a:bodyPr anchor="b" anchorCtr="0">
            <a:normAutofit/>
          </a:bodyPr>
          <a:lstStyle>
            <a:lvl1pPr marL="0" indent="0" algn="ctr">
              <a:buNone/>
              <a:defRPr sz="1800">
                <a:latin typeface="Calibri"/>
                <a:cs typeface="Calibri"/>
              </a:defRPr>
            </a:lvl1pPr>
            <a:lvl3pPr marL="914400" indent="0">
              <a:buNone/>
              <a:defRPr/>
            </a:lvl3pPr>
          </a:lstStyle>
          <a:p>
            <a:pPr lvl="0"/>
            <a:r>
              <a:rPr lang="en-GB" dirty="0" smtClean="0"/>
              <a:t>Click to edit Master text styles</a:t>
            </a:r>
          </a:p>
        </p:txBody>
      </p:sp>
    </p:spTree>
    <p:extLst>
      <p:ext uri="{BB962C8B-B14F-4D97-AF65-F5344CB8AC3E}">
        <p14:creationId xmlns:p14="http://schemas.microsoft.com/office/powerpoint/2010/main" val="76765238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371601"/>
            <a:ext cx="8502650" cy="1927225"/>
          </a:xfrm>
        </p:spPr>
        <p:txBody>
          <a:bodyPr anchor="b">
            <a:noAutofit/>
          </a:bodyPr>
          <a:lstStyle>
            <a:lvl1pPr>
              <a:defRPr sz="5400" cap="all" baseline="0"/>
            </a:lvl1pPr>
          </a:lstStyle>
          <a:p>
            <a:r>
              <a:rPr lang="x-none" smtClean="0"/>
              <a:t>Click to edit Master title style</a:t>
            </a:r>
            <a:endParaRPr lang="en-US" dirty="0"/>
          </a:p>
        </p:txBody>
      </p:sp>
      <p:sp>
        <p:nvSpPr>
          <p:cNvPr id="3" name="Subtitle 2"/>
          <p:cNvSpPr>
            <a:spLocks noGrp="1"/>
          </p:cNvSpPr>
          <p:nvPr>
            <p:ph type="subTitle" idx="1"/>
          </p:nvPr>
        </p:nvSpPr>
        <p:spPr>
          <a:xfrm>
            <a:off x="742950" y="3505200"/>
            <a:ext cx="69342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dirty="0"/>
          </a:p>
        </p:txBody>
      </p:sp>
      <p:sp>
        <p:nvSpPr>
          <p:cNvPr id="4" name="Date Placeholder 3"/>
          <p:cNvSpPr>
            <a:spLocks noGrp="1"/>
          </p:cNvSpPr>
          <p:nvPr>
            <p:ph type="dt" sz="half" idx="10"/>
          </p:nvPr>
        </p:nvSpPr>
        <p:spPr/>
        <p:txBody>
          <a:bodyPr/>
          <a:lstStyle/>
          <a:p>
            <a:fld id="{C759AA12-FC1B-6D42-BA8B-E927E293B5C4}" type="datetimeFigureOut">
              <a:rPr lang="en-US" smtClean="0"/>
              <a:pPr/>
              <a:t>11/17/15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8A01DB-00C8-0241-B53D-8E40F0C82E9C}" type="slidenum">
              <a:rPr lang="en-US" smtClean="0"/>
              <a:pPr/>
              <a:t>‹#›</a:t>
            </a:fld>
            <a:endParaRPr lang="en-US"/>
          </a:p>
        </p:txBody>
      </p:sp>
      <p:cxnSp>
        <p:nvCxnSpPr>
          <p:cNvPr id="8" name="Straight Connector 7"/>
          <p:cNvCxnSpPr/>
          <p:nvPr/>
        </p:nvCxnSpPr>
        <p:spPr>
          <a:xfrm>
            <a:off x="742950" y="3398520"/>
            <a:ext cx="850265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17229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C759AA12-FC1B-6D42-BA8B-E927E293B5C4}" type="datetimeFigureOut">
              <a:rPr lang="en-US" smtClean="0"/>
              <a:pPr/>
              <a:t>11/17/15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8A01DB-00C8-0241-B53D-8E40F0C82E9C}" type="slidenum">
              <a:rPr lang="en-US" smtClean="0"/>
              <a:pPr/>
              <a:t>‹#›</a:t>
            </a:fld>
            <a:endParaRPr lang="en-US"/>
          </a:p>
        </p:txBody>
      </p:sp>
    </p:spTree>
    <p:extLst>
      <p:ext uri="{BB962C8B-B14F-4D97-AF65-F5344CB8AC3E}">
        <p14:creationId xmlns:p14="http://schemas.microsoft.com/office/powerpoint/2010/main" val="1424222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88504" y="6492875"/>
            <a:ext cx="5538615" cy="365125"/>
          </a:xfrm>
          <a:prstGeom prst="rect">
            <a:avLst/>
          </a:prstGeom>
        </p:spPr>
        <p:txBody>
          <a:bodyPr/>
          <a:lstStyle/>
          <a:p>
            <a:r>
              <a:rPr lang="pt-BR" smtClean="0"/>
              <a:t>fapesp10-EN-20131110-ncarolina.pptx; © C.H. Brito Cruz e Fapesp </a:t>
            </a:r>
            <a:endParaRPr lang="pt-BR"/>
          </a:p>
        </p:txBody>
      </p:sp>
      <p:sp>
        <p:nvSpPr>
          <p:cNvPr id="6" name="Slide Number Placeholder 5"/>
          <p:cNvSpPr>
            <a:spLocks noGrp="1"/>
          </p:cNvSpPr>
          <p:nvPr>
            <p:ph type="sldNum" sz="quarter" idx="12"/>
          </p:nvPr>
        </p:nvSpPr>
        <p:spPr>
          <a:xfrm>
            <a:off x="7594600" y="6627367"/>
            <a:ext cx="2311400" cy="225343"/>
          </a:xfrm>
          <a:prstGeom prst="rect">
            <a:avLst/>
          </a:prstGeom>
        </p:spPr>
        <p:txBody>
          <a:bodyPr/>
          <a:lstStyle/>
          <a:p>
            <a:fld id="{E87A50D7-291D-455F-A4C2-77EB154C6DE0}" type="slidenum">
              <a:rPr lang="en-US" smtClean="0"/>
              <a:pPr/>
              <a:t>‹#›</a:t>
            </a:fld>
            <a:endParaRPr lang="en-US"/>
          </a:p>
        </p:txBody>
      </p:sp>
      <p:sp>
        <p:nvSpPr>
          <p:cNvPr id="7" name="Date Placeholder 6"/>
          <p:cNvSpPr>
            <a:spLocks noGrp="1"/>
          </p:cNvSpPr>
          <p:nvPr>
            <p:ph type="dt" sz="half" idx="13"/>
          </p:nvPr>
        </p:nvSpPr>
        <p:spPr>
          <a:xfrm>
            <a:off x="495300" y="6356351"/>
            <a:ext cx="947310" cy="365125"/>
          </a:xfrm>
          <a:prstGeom prst="rect">
            <a:avLst/>
          </a:prstGeom>
        </p:spPr>
        <p:txBody>
          <a:bodyPr/>
          <a:lstStyle/>
          <a:p>
            <a:fld id="{44265B86-9129-4A50-8510-E1564FE5494F}" type="datetime1">
              <a:rPr lang="pt-BR" smtClean="0"/>
              <a:t>17/11/15</a:t>
            </a:fld>
            <a:endParaRPr lang="pt-B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82506" y="2362201"/>
            <a:ext cx="8420100" cy="2200275"/>
          </a:xfrm>
        </p:spPr>
        <p:txBody>
          <a:bodyPr anchor="b">
            <a:normAutofit/>
          </a:bodyPr>
          <a:lstStyle>
            <a:lvl1pPr algn="l">
              <a:defRPr sz="4800" b="0" cap="all"/>
            </a:lvl1pPr>
          </a:lstStyle>
          <a:p>
            <a:r>
              <a:rPr lang="x-none" smtClean="0"/>
              <a:t>Click to edit Master title style</a:t>
            </a:r>
            <a:endParaRPr lang="en-US" dirty="0"/>
          </a:p>
        </p:txBody>
      </p:sp>
      <p:sp>
        <p:nvSpPr>
          <p:cNvPr id="3" name="Text Placeholder 2"/>
          <p:cNvSpPr>
            <a:spLocks noGrp="1"/>
          </p:cNvSpPr>
          <p:nvPr>
            <p:ph type="body" idx="1"/>
          </p:nvPr>
        </p:nvSpPr>
        <p:spPr>
          <a:xfrm>
            <a:off x="782506" y="4626865"/>
            <a:ext cx="84201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fld id="{C759AA12-FC1B-6D42-BA8B-E927E293B5C4}" type="datetimeFigureOut">
              <a:rPr lang="en-US" smtClean="0"/>
              <a:pPr/>
              <a:t>11/17/15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8A01DB-00C8-0241-B53D-8E40F0C82E9C}" type="slidenum">
              <a:rPr lang="en-US" smtClean="0"/>
              <a:pPr/>
              <a:t>‹#›</a:t>
            </a:fld>
            <a:endParaRPr lang="en-US"/>
          </a:p>
        </p:txBody>
      </p:sp>
      <p:cxnSp>
        <p:nvCxnSpPr>
          <p:cNvPr id="7" name="Straight Connector 6"/>
          <p:cNvCxnSpPr/>
          <p:nvPr/>
        </p:nvCxnSpPr>
        <p:spPr>
          <a:xfrm>
            <a:off x="792480" y="4599432"/>
            <a:ext cx="850265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786187"/>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95300" y="1673352"/>
            <a:ext cx="437515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
        <p:nvSpPr>
          <p:cNvPr id="4" name="Content Placeholder 3"/>
          <p:cNvSpPr>
            <a:spLocks noGrp="1"/>
          </p:cNvSpPr>
          <p:nvPr>
            <p:ph sz="half" idx="2"/>
          </p:nvPr>
        </p:nvSpPr>
        <p:spPr>
          <a:xfrm>
            <a:off x="5035550" y="1673352"/>
            <a:ext cx="437515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
        <p:nvSpPr>
          <p:cNvPr id="5" name="Date Placeholder 4"/>
          <p:cNvSpPr>
            <a:spLocks noGrp="1"/>
          </p:cNvSpPr>
          <p:nvPr>
            <p:ph type="dt" sz="half" idx="10"/>
          </p:nvPr>
        </p:nvSpPr>
        <p:spPr/>
        <p:txBody>
          <a:bodyPr/>
          <a:lstStyle/>
          <a:p>
            <a:fld id="{C759AA12-FC1B-6D42-BA8B-E927E293B5C4}" type="datetimeFigureOut">
              <a:rPr lang="en-US" smtClean="0"/>
              <a:pPr/>
              <a:t>11/17/15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8A01DB-00C8-0241-B53D-8E40F0C82E9C}" type="slidenum">
              <a:rPr lang="en-US" smtClean="0"/>
              <a:pPr/>
              <a:t>‹#›</a:t>
            </a:fld>
            <a:endParaRPr lang="en-US"/>
          </a:p>
        </p:txBody>
      </p:sp>
    </p:spTree>
    <p:extLst>
      <p:ext uri="{BB962C8B-B14F-4D97-AF65-F5344CB8AC3E}">
        <p14:creationId xmlns:p14="http://schemas.microsoft.com/office/powerpoint/2010/main" val="11197311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dirty="0"/>
          </a:p>
        </p:txBody>
      </p:sp>
      <p:sp>
        <p:nvSpPr>
          <p:cNvPr id="3" name="Text Placeholder 2"/>
          <p:cNvSpPr>
            <a:spLocks noGrp="1"/>
          </p:cNvSpPr>
          <p:nvPr>
            <p:ph type="body" idx="1"/>
          </p:nvPr>
        </p:nvSpPr>
        <p:spPr>
          <a:xfrm>
            <a:off x="495300" y="1676400"/>
            <a:ext cx="425958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95300" y="2438400"/>
            <a:ext cx="42595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
        <p:nvSpPr>
          <p:cNvPr id="5" name="Text Placeholder 4"/>
          <p:cNvSpPr>
            <a:spLocks noGrp="1"/>
          </p:cNvSpPr>
          <p:nvPr>
            <p:ph type="body" sz="quarter" idx="3"/>
          </p:nvPr>
        </p:nvSpPr>
        <p:spPr>
          <a:xfrm>
            <a:off x="5151120" y="1676400"/>
            <a:ext cx="425958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Calibri"/>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dirty="0" smtClean="0"/>
              <a:t>Click to edit Master text styles</a:t>
            </a:r>
          </a:p>
        </p:txBody>
      </p:sp>
      <p:sp>
        <p:nvSpPr>
          <p:cNvPr id="6" name="Content Placeholder 5"/>
          <p:cNvSpPr>
            <a:spLocks noGrp="1"/>
          </p:cNvSpPr>
          <p:nvPr>
            <p:ph sz="quarter" idx="4"/>
          </p:nvPr>
        </p:nvSpPr>
        <p:spPr>
          <a:xfrm>
            <a:off x="5151120" y="2438400"/>
            <a:ext cx="42595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
        <p:nvSpPr>
          <p:cNvPr id="7" name="Date Placeholder 6"/>
          <p:cNvSpPr>
            <a:spLocks noGrp="1"/>
          </p:cNvSpPr>
          <p:nvPr>
            <p:ph type="dt" sz="half" idx="10"/>
          </p:nvPr>
        </p:nvSpPr>
        <p:spPr/>
        <p:txBody>
          <a:bodyPr/>
          <a:lstStyle/>
          <a:p>
            <a:fld id="{C759AA12-FC1B-6D42-BA8B-E927E293B5C4}" type="datetimeFigureOut">
              <a:rPr lang="en-US" smtClean="0"/>
              <a:pPr/>
              <a:t>11/17/15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8A01DB-00C8-0241-B53D-8E40F0C82E9C}" type="slidenum">
              <a:rPr lang="en-US" smtClean="0"/>
              <a:pPr/>
              <a:t>‹#›</a:t>
            </a:fld>
            <a:endParaRPr lang="en-US"/>
          </a:p>
        </p:txBody>
      </p:sp>
      <p:cxnSp>
        <p:nvCxnSpPr>
          <p:cNvPr id="11" name="Straight Connector 10"/>
          <p:cNvCxnSpPr/>
          <p:nvPr/>
        </p:nvCxnSpPr>
        <p:spPr>
          <a:xfrm rot="5400000">
            <a:off x="2598850" y="4045790"/>
            <a:ext cx="4709160" cy="86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1955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p>
            <a:fld id="{C759AA12-FC1B-6D42-BA8B-E927E293B5C4}" type="datetimeFigureOut">
              <a:rPr lang="en-US" smtClean="0"/>
              <a:pPr/>
              <a:t>11/17/15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8A01DB-00C8-0241-B53D-8E40F0C82E9C}" type="slidenum">
              <a:rPr lang="en-US" smtClean="0"/>
              <a:pPr/>
              <a:t>‹#›</a:t>
            </a:fld>
            <a:endParaRPr lang="en-US"/>
          </a:p>
        </p:txBody>
      </p:sp>
    </p:spTree>
    <p:extLst>
      <p:ext uri="{BB962C8B-B14F-4D97-AF65-F5344CB8AC3E}">
        <p14:creationId xmlns:p14="http://schemas.microsoft.com/office/powerpoint/2010/main" val="17217448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59AA12-FC1B-6D42-BA8B-E927E293B5C4}" type="datetimeFigureOut">
              <a:rPr lang="en-US" smtClean="0"/>
              <a:pPr/>
              <a:t>11/17/15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8A01DB-00C8-0241-B53D-8E40F0C82E9C}" type="slidenum">
              <a:rPr lang="en-US" smtClean="0"/>
              <a:pPr/>
              <a:t>‹#›</a:t>
            </a:fld>
            <a:endParaRPr lang="en-US"/>
          </a:p>
        </p:txBody>
      </p:sp>
    </p:spTree>
    <p:extLst>
      <p:ext uri="{BB962C8B-B14F-4D97-AF65-F5344CB8AC3E}">
        <p14:creationId xmlns:p14="http://schemas.microsoft.com/office/powerpoint/2010/main" val="15802688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792080"/>
            <a:ext cx="2318004" cy="1261872"/>
          </a:xfrm>
        </p:spPr>
        <p:txBody>
          <a:bodyPr anchor="b">
            <a:noAutofit/>
          </a:bodyPr>
          <a:lstStyle>
            <a:lvl1pPr algn="l">
              <a:defRPr sz="2400" b="0"/>
            </a:lvl1pPr>
          </a:lstStyle>
          <a:p>
            <a:r>
              <a:rPr lang="x-none" smtClean="0"/>
              <a:t>Click to edit Master title style</a:t>
            </a:r>
            <a:endParaRPr lang="en-US" dirty="0"/>
          </a:p>
        </p:txBody>
      </p:sp>
      <p:sp>
        <p:nvSpPr>
          <p:cNvPr id="3" name="Content Placeholder 2"/>
          <p:cNvSpPr>
            <a:spLocks noGrp="1"/>
          </p:cNvSpPr>
          <p:nvPr>
            <p:ph idx="1"/>
          </p:nvPr>
        </p:nvSpPr>
        <p:spPr>
          <a:xfrm>
            <a:off x="3219450" y="792080"/>
            <a:ext cx="619125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
        <p:nvSpPr>
          <p:cNvPr id="4" name="Text Placeholder 3"/>
          <p:cNvSpPr>
            <a:spLocks noGrp="1"/>
          </p:cNvSpPr>
          <p:nvPr>
            <p:ph type="body" sz="half" idx="2"/>
          </p:nvPr>
        </p:nvSpPr>
        <p:spPr>
          <a:xfrm>
            <a:off x="495301" y="2130553"/>
            <a:ext cx="2318004"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C759AA12-FC1B-6D42-BA8B-E927E293B5C4}" type="datetimeFigureOut">
              <a:rPr lang="en-US" smtClean="0"/>
              <a:pPr/>
              <a:t>11/17/15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8A01DB-00C8-0241-B53D-8E40F0C82E9C}" type="slidenum">
              <a:rPr lang="en-US" smtClean="0"/>
              <a:pPr/>
              <a:t>‹#›</a:t>
            </a:fld>
            <a:endParaRPr lang="en-US"/>
          </a:p>
        </p:txBody>
      </p:sp>
      <p:cxnSp>
        <p:nvCxnSpPr>
          <p:cNvPr id="9" name="Straight Connector 8"/>
          <p:cNvCxnSpPr/>
          <p:nvPr/>
        </p:nvCxnSpPr>
        <p:spPr>
          <a:xfrm rot="5400000">
            <a:off x="218201" y="3580140"/>
            <a:ext cx="5577840" cy="17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79358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792480"/>
            <a:ext cx="2321237" cy="1264920"/>
          </a:xfrm>
        </p:spPr>
        <p:txBody>
          <a:bodyPr anchor="b">
            <a:normAutofit/>
          </a:bodyPr>
          <a:lstStyle>
            <a:lvl1pPr algn="l">
              <a:defRPr sz="2400" b="0"/>
            </a:lvl1pPr>
          </a:lstStyle>
          <a:p>
            <a:r>
              <a:rPr lang="x-none" smtClean="0"/>
              <a:t>Click to edit Master title style</a:t>
            </a:r>
            <a:endParaRPr lang="en-US" dirty="0"/>
          </a:p>
        </p:txBody>
      </p:sp>
      <p:sp>
        <p:nvSpPr>
          <p:cNvPr id="3" name="Picture Placeholder 2"/>
          <p:cNvSpPr>
            <a:spLocks noGrp="1"/>
          </p:cNvSpPr>
          <p:nvPr>
            <p:ph type="pic" idx="1"/>
          </p:nvPr>
        </p:nvSpPr>
        <p:spPr>
          <a:xfrm>
            <a:off x="3096827" y="838201"/>
            <a:ext cx="6396423"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x-none" smtClean="0"/>
              <a:t>Drag picture to placeholder or click icon to add</a:t>
            </a:r>
            <a:endParaRPr lang="en-US" dirty="0"/>
          </a:p>
        </p:txBody>
      </p:sp>
      <p:sp>
        <p:nvSpPr>
          <p:cNvPr id="4" name="Text Placeholder 3"/>
          <p:cNvSpPr>
            <a:spLocks noGrp="1"/>
          </p:cNvSpPr>
          <p:nvPr>
            <p:ph type="body" sz="half" idx="2"/>
          </p:nvPr>
        </p:nvSpPr>
        <p:spPr>
          <a:xfrm>
            <a:off x="495300" y="2133600"/>
            <a:ext cx="2318004"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C759AA12-FC1B-6D42-BA8B-E927E293B5C4}" type="datetimeFigureOut">
              <a:rPr lang="en-US" smtClean="0"/>
              <a:pPr/>
              <a:t>11/17/15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8A01DB-00C8-0241-B53D-8E40F0C82E9C}" type="slidenum">
              <a:rPr lang="en-US" smtClean="0"/>
              <a:pPr/>
              <a:t>‹#›</a:t>
            </a:fld>
            <a:endParaRPr lang="en-US"/>
          </a:p>
        </p:txBody>
      </p:sp>
    </p:spTree>
    <p:extLst>
      <p:ext uri="{BB962C8B-B14F-4D97-AF65-F5344CB8AC3E}">
        <p14:creationId xmlns:p14="http://schemas.microsoft.com/office/powerpoint/2010/main" val="2437797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C759AA12-FC1B-6D42-BA8B-E927E293B5C4}" type="datetimeFigureOut">
              <a:rPr lang="en-US" smtClean="0"/>
              <a:pPr/>
              <a:t>11/17/15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8A01DB-00C8-0241-B53D-8E40F0C82E9C}" type="slidenum">
              <a:rPr lang="en-US" smtClean="0"/>
              <a:pPr/>
              <a:t>‹#›</a:t>
            </a:fld>
            <a:endParaRPr lang="en-US"/>
          </a:p>
        </p:txBody>
      </p:sp>
    </p:spTree>
    <p:extLst>
      <p:ext uri="{BB962C8B-B14F-4D97-AF65-F5344CB8AC3E}">
        <p14:creationId xmlns:p14="http://schemas.microsoft.com/office/powerpoint/2010/main" val="16432951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609600"/>
            <a:ext cx="2228850" cy="5867400"/>
          </a:xfrm>
        </p:spPr>
        <p:txBody>
          <a:bodyPr vert="eaVert" anchor="b"/>
          <a:lstStyle/>
          <a:p>
            <a:r>
              <a:rPr lang="x-none" smtClean="0"/>
              <a:t>Click to edit Master title style</a:t>
            </a:r>
            <a:endParaRPr lang="en-US" dirty="0"/>
          </a:p>
        </p:txBody>
      </p:sp>
      <p:sp>
        <p:nvSpPr>
          <p:cNvPr id="3" name="Vertical Text Placeholder 2"/>
          <p:cNvSpPr>
            <a:spLocks noGrp="1"/>
          </p:cNvSpPr>
          <p:nvPr>
            <p:ph type="body" orient="vert" idx="1"/>
          </p:nvPr>
        </p:nvSpPr>
        <p:spPr>
          <a:xfrm>
            <a:off x="495300" y="609600"/>
            <a:ext cx="6521450" cy="5867400"/>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
        <p:nvSpPr>
          <p:cNvPr id="4" name="Date Placeholder 3"/>
          <p:cNvSpPr>
            <a:spLocks noGrp="1"/>
          </p:cNvSpPr>
          <p:nvPr>
            <p:ph type="dt" sz="half" idx="10"/>
          </p:nvPr>
        </p:nvSpPr>
        <p:spPr/>
        <p:txBody>
          <a:bodyPr/>
          <a:lstStyle/>
          <a:p>
            <a:fld id="{C759AA12-FC1B-6D42-BA8B-E927E293B5C4}" type="datetimeFigureOut">
              <a:rPr lang="en-US" smtClean="0"/>
              <a:pPr/>
              <a:t>11/17/15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8A01DB-00C8-0241-B53D-8E40F0C82E9C}" type="slidenum">
              <a:rPr lang="en-US" smtClean="0"/>
              <a:pPr/>
              <a:t>‹#›</a:t>
            </a:fld>
            <a:endParaRPr lang="en-US"/>
          </a:p>
        </p:txBody>
      </p:sp>
    </p:spTree>
    <p:extLst>
      <p:ext uri="{BB962C8B-B14F-4D97-AF65-F5344CB8AC3E}">
        <p14:creationId xmlns:p14="http://schemas.microsoft.com/office/powerpoint/2010/main" val="4718475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3" name="Titre 22"/>
          <p:cNvSpPr>
            <a:spLocks noGrp="1"/>
          </p:cNvSpPr>
          <p:nvPr>
            <p:ph type="title"/>
          </p:nvPr>
        </p:nvSpPr>
        <p:spPr/>
        <p:txBody>
          <a:bodyPr/>
          <a:lstStyle/>
          <a:p>
            <a:r>
              <a:rPr lang="fr-FR" smtClean="0"/>
              <a:t>Modifiez le style du titre</a:t>
            </a:r>
            <a:endParaRPr lang="fr-FR"/>
          </a:p>
        </p:txBody>
      </p:sp>
      <p:sp>
        <p:nvSpPr>
          <p:cNvPr id="24" name="Espace réservé de la date 23"/>
          <p:cNvSpPr>
            <a:spLocks noGrp="1"/>
          </p:cNvSpPr>
          <p:nvPr>
            <p:ph type="dt" sz="half" idx="10"/>
          </p:nvPr>
        </p:nvSpPr>
        <p:spPr/>
        <p:txBody>
          <a:bodyPr/>
          <a:lstStyle/>
          <a:p>
            <a:fld id="{C4B1D747-94F0-43BB-86EF-40ABDB916FAF}" type="datetime1">
              <a:rPr lang="fr-FR" smtClean="0"/>
              <a:pPr/>
              <a:t>17/11/2015</a:t>
            </a:fld>
            <a:endParaRPr lang="fr-FR"/>
          </a:p>
        </p:txBody>
      </p:sp>
      <p:sp>
        <p:nvSpPr>
          <p:cNvPr id="25" name="Espace réservé du pied de page 24"/>
          <p:cNvSpPr>
            <a:spLocks noGrp="1"/>
          </p:cNvSpPr>
          <p:nvPr>
            <p:ph type="ftr" sz="quarter" idx="11"/>
          </p:nvPr>
        </p:nvSpPr>
        <p:spPr/>
        <p:txBody>
          <a:bodyPr/>
          <a:lstStyle/>
          <a:p>
            <a:pPr>
              <a:defRPr/>
            </a:pPr>
            <a:endParaRPr lang="en-US" dirty="0"/>
          </a:p>
        </p:txBody>
      </p:sp>
      <p:sp>
        <p:nvSpPr>
          <p:cNvPr id="26" name="Espace réservé du numéro de diapositive 25"/>
          <p:cNvSpPr>
            <a:spLocks noGrp="1"/>
          </p:cNvSpPr>
          <p:nvPr>
            <p:ph type="sldNum" sz="quarter" idx="12"/>
          </p:nvPr>
        </p:nvSpPr>
        <p:spPr/>
        <p:txBody>
          <a:bodyPr/>
          <a:lstStyle/>
          <a:p>
            <a:pPr>
              <a:defRPr/>
            </a:pPr>
            <a:fld id="{56642101-ADE3-4411-8509-CE09211AA481}" type="slidenum">
              <a:rPr lang="en-US" smtClean="0"/>
              <a:pPr>
                <a:defRPr/>
              </a:pPr>
              <a:t>‹#›</a:t>
            </a:fld>
            <a:endParaRPr lang="en-US" dirty="0"/>
          </a:p>
        </p:txBody>
      </p:sp>
      <p:sp>
        <p:nvSpPr>
          <p:cNvPr id="28" name="Espace réservé du contenu 27"/>
          <p:cNvSpPr>
            <a:spLocks noGrp="1"/>
          </p:cNvSpPr>
          <p:nvPr>
            <p:ph sz="quarter" idx="13"/>
          </p:nvPr>
        </p:nvSpPr>
        <p:spPr>
          <a:xfrm>
            <a:off x="740533" y="1340768"/>
            <a:ext cx="8737240" cy="496855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5449892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6" name="Footer Placeholder 5"/>
          <p:cNvSpPr>
            <a:spLocks noGrp="1"/>
          </p:cNvSpPr>
          <p:nvPr>
            <p:ph type="ftr" sz="quarter" idx="11"/>
          </p:nvPr>
        </p:nvSpPr>
        <p:spPr>
          <a:xfrm>
            <a:off x="488504" y="6492875"/>
            <a:ext cx="5538615" cy="365125"/>
          </a:xfrm>
          <a:prstGeom prst="rect">
            <a:avLst/>
          </a:prstGeom>
        </p:spPr>
        <p:txBody>
          <a:bodyPr/>
          <a:lstStyle/>
          <a:p>
            <a:r>
              <a:rPr lang="pt-BR" smtClean="0"/>
              <a:t>fapesp10-EN-20131110-ncarolina.pptx; © C.H. Brito Cruz e Fapesp </a:t>
            </a:r>
            <a:endParaRPr lang="pt-BR"/>
          </a:p>
        </p:txBody>
      </p:sp>
      <p:sp>
        <p:nvSpPr>
          <p:cNvPr id="7" name="Slide Number Placeholder 6"/>
          <p:cNvSpPr>
            <a:spLocks noGrp="1"/>
          </p:cNvSpPr>
          <p:nvPr>
            <p:ph type="sldNum" sz="quarter" idx="12"/>
          </p:nvPr>
        </p:nvSpPr>
        <p:spPr>
          <a:xfrm>
            <a:off x="7594600" y="6627367"/>
            <a:ext cx="2311400" cy="225343"/>
          </a:xfrm>
          <a:prstGeom prst="rect">
            <a:avLst/>
          </a:prstGeom>
        </p:spPr>
        <p:txBody>
          <a:bodyPr/>
          <a:lstStyle/>
          <a:p>
            <a:fld id="{944C1C2E-42BA-4693-817A-49B3D10C8A84}" type="slidenum">
              <a:rPr lang="en-US" smtClean="0"/>
              <a:pPr/>
              <a:t>‹#›</a:t>
            </a:fld>
            <a:endParaRPr lang="en-US"/>
          </a:p>
        </p:txBody>
      </p:sp>
      <p:sp>
        <p:nvSpPr>
          <p:cNvPr id="8" name="Date Placeholder 7"/>
          <p:cNvSpPr>
            <a:spLocks noGrp="1"/>
          </p:cNvSpPr>
          <p:nvPr>
            <p:ph type="dt" sz="half" idx="13"/>
          </p:nvPr>
        </p:nvSpPr>
        <p:spPr>
          <a:xfrm>
            <a:off x="495300" y="6356351"/>
            <a:ext cx="947310" cy="365125"/>
          </a:xfrm>
          <a:prstGeom prst="rect">
            <a:avLst/>
          </a:prstGeom>
        </p:spPr>
        <p:txBody>
          <a:bodyPr/>
          <a:lstStyle/>
          <a:p>
            <a:fld id="{3D3A8050-0D22-4812-A402-AFB9E0AF0F64}" type="datetime1">
              <a:rPr lang="pt-BR" smtClean="0"/>
              <a:t>17/11/15</a:t>
            </a:fld>
            <a:endParaRPr lang="pt-B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OverObj">
  <p:cSld name="Titre et texte sur contenu">
    <p:spTree>
      <p:nvGrpSpPr>
        <p:cNvPr id="1" name=""/>
        <p:cNvGrpSpPr/>
        <p:nvPr/>
      </p:nvGrpSpPr>
      <p:grpSpPr>
        <a:xfrm>
          <a:off x="0" y="0"/>
          <a:ext cx="0" cy="0"/>
          <a:chOff x="0" y="0"/>
          <a:chExt cx="0" cy="0"/>
        </a:xfrm>
      </p:grpSpPr>
      <p:sp>
        <p:nvSpPr>
          <p:cNvPr id="2" name="Titre 1"/>
          <p:cNvSpPr>
            <a:spLocks noGrp="1"/>
          </p:cNvSpPr>
          <p:nvPr>
            <p:ph type="title"/>
          </p:nvPr>
        </p:nvSpPr>
        <p:spPr>
          <a:xfrm>
            <a:off x="973402" y="269875"/>
            <a:ext cx="8576602" cy="1143000"/>
          </a:xfrm>
        </p:spPr>
        <p:txBody>
          <a:bodyPr/>
          <a:lstStyle>
            <a:lvl1pPr algn="ctr" rtl="0" eaLnBrk="1" fontAlgn="base" hangingPunct="1">
              <a:spcBef>
                <a:spcPct val="0"/>
              </a:spcBef>
              <a:spcAft>
                <a:spcPct val="0"/>
              </a:spcAft>
              <a:defRPr lang="en-US" sz="4000" b="1" baseline="0" dirty="0">
                <a:solidFill>
                  <a:srgbClr val="0070C0"/>
                </a:solidFill>
                <a:latin typeface="Calibri"/>
                <a:ea typeface="+mj-ea"/>
                <a:cs typeface="Times New Roman" pitchFamily="18" charset="0"/>
              </a:defRPr>
            </a:lvl1pPr>
          </a:lstStyle>
          <a:p>
            <a:r>
              <a:rPr lang="en-US" dirty="0" smtClean="0"/>
              <a:t>Click to edit Master title style</a:t>
            </a:r>
            <a:endParaRPr lang="en-US" dirty="0"/>
          </a:p>
        </p:txBody>
      </p:sp>
      <p:sp>
        <p:nvSpPr>
          <p:cNvPr id="3" name="Espace réservé du texte 2"/>
          <p:cNvSpPr>
            <a:spLocks noGrp="1"/>
          </p:cNvSpPr>
          <p:nvPr>
            <p:ph type="body" sz="half" idx="1"/>
          </p:nvPr>
        </p:nvSpPr>
        <p:spPr>
          <a:xfrm>
            <a:off x="973402" y="1600200"/>
            <a:ext cx="8576602" cy="2185988"/>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Espace réservé du contenu 3"/>
          <p:cNvSpPr>
            <a:spLocks noGrp="1"/>
          </p:cNvSpPr>
          <p:nvPr>
            <p:ph sz="half" idx="2"/>
          </p:nvPr>
        </p:nvSpPr>
        <p:spPr>
          <a:xfrm>
            <a:off x="973402" y="3938589"/>
            <a:ext cx="8576602" cy="2187575"/>
          </a:xfrm>
        </p:spPr>
        <p:txBody>
          <a:bodyPr/>
          <a:lstStyle>
            <a:lvl1pPr>
              <a:defRPr lang="en-US" sz="2400" dirty="0" smtClean="0">
                <a:solidFill>
                  <a:schemeClr val="tx1"/>
                </a:solidFill>
                <a:latin typeface="Calibri"/>
                <a:ea typeface="+mn-ea"/>
                <a:cs typeface="Times New Roman" pitchFamily="18" charset="0"/>
              </a:defRPr>
            </a:lvl1pPr>
            <a:lvl2pPr>
              <a:defRPr lang="en-US" sz="2000" dirty="0" smtClean="0">
                <a:solidFill>
                  <a:schemeClr val="tx1"/>
                </a:solidFill>
                <a:latin typeface="Calibri"/>
              </a:defRPr>
            </a:lvl2pPr>
            <a:lvl3pPr>
              <a:defRPr lang="en-US" sz="1800" dirty="0" smtClean="0">
                <a:solidFill>
                  <a:schemeClr val="tx1"/>
                </a:solidFill>
                <a:latin typeface="Calibri"/>
              </a:defRPr>
            </a:lvl3pPr>
            <a:lvl4pPr>
              <a:defRPr lang="en-US" sz="1600" dirty="0" smtClean="0">
                <a:solidFill>
                  <a:schemeClr val="tx1"/>
                </a:solidFill>
                <a:latin typeface="Calibri"/>
              </a:defRPr>
            </a:lvl4pPr>
            <a:lvl5pPr>
              <a:defRPr lang="en-US" sz="1600" dirty="0">
                <a:solidFill>
                  <a:schemeClr val="tx1"/>
                </a:solidFill>
                <a:latin typeface="Calibri"/>
              </a:defRPr>
            </a:lvl5pPr>
          </a:lstStyle>
          <a:p>
            <a:pPr lvl="0"/>
            <a:r>
              <a:rPr lang="en-US" dirty="0" smtClean="0"/>
              <a:t>Click to edit Master text styles</a:t>
            </a:r>
          </a:p>
          <a:p>
            <a:pPr lvl="1"/>
            <a:r>
              <a:rPr lang="en-US" dirty="0" smtClean="0"/>
              <a:t>Second level</a:t>
            </a:r>
          </a:p>
          <a:p>
            <a:pPr marL="1143000" lvl="2" indent="-228600" algn="l" rtl="0" eaLnBrk="1" fontAlgn="base" hangingPunct="1">
              <a:spcBef>
                <a:spcPct val="20000"/>
              </a:spcBef>
              <a:spcAft>
                <a:spcPct val="0"/>
              </a:spcAft>
              <a:buChar char="•"/>
            </a:pPr>
            <a:r>
              <a:rPr lang="en-US" dirty="0" smtClean="0"/>
              <a:t>Third level</a:t>
            </a:r>
          </a:p>
          <a:p>
            <a:pPr marL="1600200" lvl="3" indent="-228600" algn="l" rtl="0" eaLnBrk="1" fontAlgn="base" hangingPunct="1">
              <a:spcBef>
                <a:spcPct val="20000"/>
              </a:spcBef>
              <a:spcAft>
                <a:spcPct val="0"/>
              </a:spcAft>
              <a:buChar char="–"/>
            </a:pPr>
            <a:r>
              <a:rPr lang="en-US" dirty="0" smtClean="0"/>
              <a:t>Fourth level</a:t>
            </a:r>
          </a:p>
          <a:p>
            <a:pPr marL="2057400" lvl="4" indent="-228600" algn="l" rtl="0" eaLnBrk="1" fontAlgn="base" hangingPunct="1">
              <a:spcBef>
                <a:spcPct val="20000"/>
              </a:spcBef>
              <a:spcAft>
                <a:spcPct val="0"/>
              </a:spcAft>
              <a:buChar char="»"/>
            </a:pPr>
            <a:r>
              <a:rPr lang="en-US" dirty="0" smtClean="0"/>
              <a:t>Fifth level</a:t>
            </a:r>
            <a:endParaRPr lang="en-US" dirty="0"/>
          </a:p>
        </p:txBody>
      </p:sp>
      <p:sp>
        <p:nvSpPr>
          <p:cNvPr id="5" name="Espace réservé de la date 4"/>
          <p:cNvSpPr>
            <a:spLocks noGrp="1"/>
          </p:cNvSpPr>
          <p:nvPr>
            <p:ph type="dt" sz="half" idx="10"/>
          </p:nvPr>
        </p:nvSpPr>
        <p:spPr>
          <a:xfrm>
            <a:off x="973402" y="6245225"/>
            <a:ext cx="2311400" cy="476250"/>
          </a:xfrm>
        </p:spPr>
        <p:txBody>
          <a:bodyPr/>
          <a:lstStyle>
            <a:lvl1pPr>
              <a:defRPr/>
            </a:lvl1pPr>
          </a:lstStyle>
          <a:p>
            <a:endParaRPr lang="en-US"/>
          </a:p>
        </p:txBody>
      </p:sp>
      <p:sp>
        <p:nvSpPr>
          <p:cNvPr id="6" name="Espace réservé du pied de page 5"/>
          <p:cNvSpPr>
            <a:spLocks noGrp="1"/>
          </p:cNvSpPr>
          <p:nvPr>
            <p:ph type="ftr" sz="quarter" idx="11"/>
          </p:nvPr>
        </p:nvSpPr>
        <p:spPr>
          <a:xfrm>
            <a:off x="3692393" y="6245225"/>
            <a:ext cx="3136900" cy="476250"/>
          </a:xfrm>
        </p:spPr>
        <p:txBody>
          <a:bodyPr/>
          <a:lstStyle>
            <a:lvl1pPr>
              <a:defRPr/>
            </a:lvl1pPr>
          </a:lstStyle>
          <a:p>
            <a:endParaRPr lang="en-US"/>
          </a:p>
        </p:txBody>
      </p:sp>
      <p:sp>
        <p:nvSpPr>
          <p:cNvPr id="7" name="Espace réservé du numéro de diapositive 6"/>
          <p:cNvSpPr>
            <a:spLocks noGrp="1"/>
          </p:cNvSpPr>
          <p:nvPr>
            <p:ph type="sldNum" sz="quarter" idx="12"/>
          </p:nvPr>
        </p:nvSpPr>
        <p:spPr>
          <a:xfrm>
            <a:off x="7238604" y="6245225"/>
            <a:ext cx="2311400" cy="476250"/>
          </a:xfrm>
        </p:spPr>
        <p:txBody>
          <a:bodyPr/>
          <a:lstStyle>
            <a:lvl1pPr>
              <a:defRPr/>
            </a:lvl1pPr>
          </a:lstStyle>
          <a:p>
            <a:fld id="{071DB7EE-D915-40F2-B40D-0D8428D80D77}" type="slidenum">
              <a:rPr lang="en-US"/>
              <a:pPr/>
              <a:t>‹#›</a:t>
            </a:fld>
            <a:endParaRPr lang="en-US"/>
          </a:p>
        </p:txBody>
      </p:sp>
    </p:spTree>
    <p:extLst>
      <p:ext uri="{BB962C8B-B14F-4D97-AF65-F5344CB8AC3E}">
        <p14:creationId xmlns:p14="http://schemas.microsoft.com/office/powerpoint/2010/main" val="3289137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lide with Title and Object">
    <p:spTree>
      <p:nvGrpSpPr>
        <p:cNvPr id="1" name=""/>
        <p:cNvGrpSpPr/>
        <p:nvPr/>
      </p:nvGrpSpPr>
      <p:grpSpPr>
        <a:xfrm>
          <a:off x="0" y="0"/>
          <a:ext cx="0" cy="0"/>
          <a:chOff x="0" y="0"/>
          <a:chExt cx="0" cy="0"/>
        </a:xfrm>
      </p:grpSpPr>
      <p:sp>
        <p:nvSpPr>
          <p:cNvPr id="3" name="Title 10"/>
          <p:cNvSpPr>
            <a:spLocks noGrp="1"/>
          </p:cNvSpPr>
          <p:nvPr>
            <p:ph type="title"/>
          </p:nvPr>
        </p:nvSpPr>
        <p:spPr>
          <a:xfrm>
            <a:off x="271729" y="260238"/>
            <a:ext cx="9362547" cy="792000"/>
          </a:xfrm>
          <a:prstGeom prst="rect">
            <a:avLst/>
          </a:prstGeom>
        </p:spPr>
        <p:txBody>
          <a:bodyPr lIns="0" tIns="36000" rIns="0" bIns="36000"/>
          <a:lstStyle>
            <a:lvl1pPr algn="l">
              <a:defRPr sz="2400" b="1" baseline="0">
                <a:solidFill>
                  <a:schemeClr val="tx1"/>
                </a:solidFill>
              </a:defRPr>
            </a:lvl1pPr>
          </a:lstStyle>
          <a:p>
            <a:r>
              <a:rPr lang="en-US" smtClean="0"/>
              <a:t>Click to edit Master title style</a:t>
            </a:r>
            <a:endParaRPr lang="en-GB"/>
          </a:p>
        </p:txBody>
      </p:sp>
      <p:sp>
        <p:nvSpPr>
          <p:cNvPr id="5" name="Content Placeholder 4"/>
          <p:cNvSpPr>
            <a:spLocks noGrp="1"/>
          </p:cNvSpPr>
          <p:nvPr>
            <p:ph sz="quarter" idx="10"/>
          </p:nvPr>
        </p:nvSpPr>
        <p:spPr>
          <a:xfrm>
            <a:off x="271729" y="1341439"/>
            <a:ext cx="9362547" cy="4535486"/>
          </a:xfrm>
          <a:prstGeom prst="rect">
            <a:avLst/>
          </a:prstGeom>
        </p:spPr>
        <p:txBody>
          <a:bodyPr lIns="18000" tIns="36000" rIns="18000" bIns="36000"/>
          <a:lstStyle>
            <a:lvl1pPr marL="0" indent="0">
              <a:spcBef>
                <a:spcPts val="0"/>
              </a:spcBef>
              <a:buFontTx/>
              <a:buNone/>
              <a:defRPr sz="2000">
                <a:solidFill>
                  <a:schemeClr val="tx1"/>
                </a:solidFill>
              </a:defRPr>
            </a:lvl1pPr>
            <a:lvl2pPr marL="457200" indent="0">
              <a:spcBef>
                <a:spcPts val="0"/>
              </a:spcBef>
              <a:buFontTx/>
              <a:buNone/>
              <a:defRPr sz="2200">
                <a:solidFill>
                  <a:schemeClr val="bg1"/>
                </a:solidFill>
              </a:defRPr>
            </a:lvl2pPr>
            <a:lvl3pPr marL="914400" indent="0">
              <a:spcBef>
                <a:spcPts val="0"/>
              </a:spcBef>
              <a:buFontTx/>
              <a:buNone/>
              <a:defRPr sz="2200">
                <a:solidFill>
                  <a:schemeClr val="bg1"/>
                </a:solidFill>
              </a:defRPr>
            </a:lvl3pPr>
            <a:lvl4pPr marL="1371600" indent="0">
              <a:spcBef>
                <a:spcPts val="0"/>
              </a:spcBef>
              <a:buFontTx/>
              <a:buNone/>
              <a:defRPr sz="2200">
                <a:solidFill>
                  <a:schemeClr val="bg1"/>
                </a:solidFill>
              </a:defRPr>
            </a:lvl4pPr>
            <a:lvl5pPr marL="1828800" indent="0">
              <a:spcBef>
                <a:spcPts val="0"/>
              </a:spcBef>
              <a:buFontTx/>
              <a:buNone/>
              <a:defRPr sz="2200">
                <a:solidFill>
                  <a:schemeClr val="bg1"/>
                </a:solidFill>
              </a:defRPr>
            </a:lvl5pPr>
          </a:lstStyle>
          <a:p>
            <a:pPr lvl="0"/>
            <a:endParaRPr lang="en-GB"/>
          </a:p>
        </p:txBody>
      </p:sp>
    </p:spTree>
    <p:extLst>
      <p:ext uri="{BB962C8B-B14F-4D97-AF65-F5344CB8AC3E}">
        <p14:creationId xmlns:p14="http://schemas.microsoft.com/office/powerpoint/2010/main" val="1483965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8" name="Footer Placeholder 7"/>
          <p:cNvSpPr>
            <a:spLocks noGrp="1"/>
          </p:cNvSpPr>
          <p:nvPr>
            <p:ph type="ftr" sz="quarter" idx="11"/>
          </p:nvPr>
        </p:nvSpPr>
        <p:spPr>
          <a:xfrm>
            <a:off x="488504" y="6492875"/>
            <a:ext cx="5538615" cy="365125"/>
          </a:xfrm>
          <a:prstGeom prst="rect">
            <a:avLst/>
          </a:prstGeom>
        </p:spPr>
        <p:txBody>
          <a:bodyPr/>
          <a:lstStyle/>
          <a:p>
            <a:r>
              <a:rPr lang="pt-BR" smtClean="0"/>
              <a:t>fapesp10-EN-20131110-ncarolina.pptx; © C.H. Brito Cruz e Fapesp </a:t>
            </a:r>
            <a:endParaRPr lang="pt-BR"/>
          </a:p>
        </p:txBody>
      </p:sp>
      <p:sp>
        <p:nvSpPr>
          <p:cNvPr id="9" name="Slide Number Placeholder 8"/>
          <p:cNvSpPr>
            <a:spLocks noGrp="1"/>
          </p:cNvSpPr>
          <p:nvPr>
            <p:ph type="sldNum" sz="quarter" idx="12"/>
          </p:nvPr>
        </p:nvSpPr>
        <p:spPr>
          <a:xfrm>
            <a:off x="7594600" y="6627367"/>
            <a:ext cx="2311400" cy="225343"/>
          </a:xfrm>
          <a:prstGeom prst="rect">
            <a:avLst/>
          </a:prstGeom>
        </p:spPr>
        <p:txBody>
          <a:bodyPr/>
          <a:lstStyle/>
          <a:p>
            <a:fld id="{4198F838-0560-4ECE-865B-FC7DD9758D21}" type="slidenum">
              <a:rPr lang="en-US" smtClean="0"/>
              <a:pPr/>
              <a:t>‹#›</a:t>
            </a:fld>
            <a:endParaRPr lang="en-US"/>
          </a:p>
        </p:txBody>
      </p:sp>
      <p:sp>
        <p:nvSpPr>
          <p:cNvPr id="10" name="Date Placeholder 9"/>
          <p:cNvSpPr>
            <a:spLocks noGrp="1"/>
          </p:cNvSpPr>
          <p:nvPr>
            <p:ph type="dt" sz="half" idx="13"/>
          </p:nvPr>
        </p:nvSpPr>
        <p:spPr>
          <a:xfrm>
            <a:off x="495300" y="6356351"/>
            <a:ext cx="947310" cy="365125"/>
          </a:xfrm>
          <a:prstGeom prst="rect">
            <a:avLst/>
          </a:prstGeom>
        </p:spPr>
        <p:txBody>
          <a:bodyPr/>
          <a:lstStyle/>
          <a:p>
            <a:fld id="{AC7F9248-51B6-4FD2-A05F-1147E2B6068A}" type="datetime1">
              <a:rPr lang="pt-BR" smtClean="0"/>
              <a:t>17/11/15</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4" name="Footer Placeholder 3"/>
          <p:cNvSpPr>
            <a:spLocks noGrp="1"/>
          </p:cNvSpPr>
          <p:nvPr>
            <p:ph type="ftr" sz="quarter" idx="11"/>
          </p:nvPr>
        </p:nvSpPr>
        <p:spPr>
          <a:xfrm>
            <a:off x="488504" y="6492875"/>
            <a:ext cx="5538615" cy="365125"/>
          </a:xfrm>
          <a:prstGeom prst="rect">
            <a:avLst/>
          </a:prstGeom>
        </p:spPr>
        <p:txBody>
          <a:bodyPr/>
          <a:lstStyle/>
          <a:p>
            <a:r>
              <a:rPr lang="pt-BR" smtClean="0"/>
              <a:t>fapesp10-EN-20131110-ncarolina.pptx; © C.H. Brito Cruz e Fapesp </a:t>
            </a:r>
            <a:endParaRPr lang="pt-BR"/>
          </a:p>
        </p:txBody>
      </p:sp>
      <p:sp>
        <p:nvSpPr>
          <p:cNvPr id="5" name="Slide Number Placeholder 4"/>
          <p:cNvSpPr>
            <a:spLocks noGrp="1"/>
          </p:cNvSpPr>
          <p:nvPr>
            <p:ph type="sldNum" sz="quarter" idx="12"/>
          </p:nvPr>
        </p:nvSpPr>
        <p:spPr>
          <a:xfrm>
            <a:off x="7594600" y="6627367"/>
            <a:ext cx="2311400" cy="225343"/>
          </a:xfrm>
          <a:prstGeom prst="rect">
            <a:avLst/>
          </a:prstGeom>
        </p:spPr>
        <p:txBody>
          <a:bodyPr/>
          <a:lstStyle/>
          <a:p>
            <a:fld id="{11FC018A-FCC2-4C18-B3BA-5B5B252402AE}" type="slidenum">
              <a:rPr lang="en-US" smtClean="0"/>
              <a:pPr/>
              <a:t>‹#›</a:t>
            </a:fld>
            <a:endParaRPr lang="en-US"/>
          </a:p>
        </p:txBody>
      </p:sp>
      <p:sp>
        <p:nvSpPr>
          <p:cNvPr id="6" name="Date Placeholder 5"/>
          <p:cNvSpPr>
            <a:spLocks noGrp="1"/>
          </p:cNvSpPr>
          <p:nvPr>
            <p:ph type="dt" sz="half" idx="13"/>
          </p:nvPr>
        </p:nvSpPr>
        <p:spPr>
          <a:xfrm>
            <a:off x="495300" y="6356351"/>
            <a:ext cx="947310" cy="365125"/>
          </a:xfrm>
          <a:prstGeom prst="rect">
            <a:avLst/>
          </a:prstGeom>
        </p:spPr>
        <p:txBody>
          <a:bodyPr/>
          <a:lstStyle/>
          <a:p>
            <a:fld id="{32448E8D-9420-42D8-B6D9-E46F5C67F266}" type="datetime1">
              <a:rPr lang="pt-BR" smtClean="0"/>
              <a:t>17/11/15</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88504" y="6492875"/>
            <a:ext cx="5538615" cy="365125"/>
          </a:xfrm>
          <a:prstGeom prst="rect">
            <a:avLst/>
          </a:prstGeom>
        </p:spPr>
        <p:txBody>
          <a:bodyPr/>
          <a:lstStyle/>
          <a:p>
            <a:r>
              <a:rPr lang="pt-BR" smtClean="0"/>
              <a:t>fapesp10-EN-20131110-ncarolina.pptx; © C.H. Brito Cruz e Fapesp </a:t>
            </a:r>
            <a:endParaRPr lang="pt-BR"/>
          </a:p>
        </p:txBody>
      </p:sp>
      <p:sp>
        <p:nvSpPr>
          <p:cNvPr id="4" name="Slide Number Placeholder 3"/>
          <p:cNvSpPr>
            <a:spLocks noGrp="1"/>
          </p:cNvSpPr>
          <p:nvPr>
            <p:ph type="sldNum" sz="quarter" idx="12"/>
          </p:nvPr>
        </p:nvSpPr>
        <p:spPr>
          <a:xfrm>
            <a:off x="7594600" y="6627367"/>
            <a:ext cx="2311400" cy="225343"/>
          </a:xfrm>
          <a:prstGeom prst="rect">
            <a:avLst/>
          </a:prstGeom>
        </p:spPr>
        <p:txBody>
          <a:bodyPr/>
          <a:lstStyle/>
          <a:p>
            <a:fld id="{918A6D0B-4D1E-49FD-A6FE-CCE7E2739EBC}" type="slidenum">
              <a:rPr lang="en-US" smtClean="0"/>
              <a:pPr/>
              <a:t>‹#›</a:t>
            </a:fld>
            <a:endParaRPr lang="en-US"/>
          </a:p>
        </p:txBody>
      </p:sp>
      <p:sp>
        <p:nvSpPr>
          <p:cNvPr id="6" name="Date Placeholder 5"/>
          <p:cNvSpPr>
            <a:spLocks noGrp="1"/>
          </p:cNvSpPr>
          <p:nvPr>
            <p:ph type="dt" sz="half" idx="13"/>
          </p:nvPr>
        </p:nvSpPr>
        <p:spPr>
          <a:xfrm>
            <a:off x="495300" y="6356351"/>
            <a:ext cx="947310" cy="365125"/>
          </a:xfrm>
          <a:prstGeom prst="rect">
            <a:avLst/>
          </a:prstGeom>
        </p:spPr>
        <p:txBody>
          <a:bodyPr/>
          <a:lstStyle/>
          <a:p>
            <a:fld id="{CCB0343D-A27A-44BD-9A91-6D5AC557C687}" type="datetime1">
              <a:rPr lang="pt-BR" smtClean="0"/>
              <a:t>17/11/15</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88504" y="6492875"/>
            <a:ext cx="5538615" cy="365125"/>
          </a:xfrm>
          <a:prstGeom prst="rect">
            <a:avLst/>
          </a:prstGeom>
        </p:spPr>
        <p:txBody>
          <a:bodyPr/>
          <a:lstStyle/>
          <a:p>
            <a:r>
              <a:rPr lang="pt-BR" smtClean="0"/>
              <a:t>fapesp10-EN-20131110-ncarolina.pptx; © C.H. Brito Cruz e Fapesp </a:t>
            </a:r>
            <a:endParaRPr lang="pt-BR"/>
          </a:p>
        </p:txBody>
      </p:sp>
      <p:sp>
        <p:nvSpPr>
          <p:cNvPr id="7" name="Slide Number Placeholder 6"/>
          <p:cNvSpPr>
            <a:spLocks noGrp="1"/>
          </p:cNvSpPr>
          <p:nvPr>
            <p:ph type="sldNum" sz="quarter" idx="12"/>
          </p:nvPr>
        </p:nvSpPr>
        <p:spPr>
          <a:xfrm>
            <a:off x="7594600" y="6627367"/>
            <a:ext cx="2311400" cy="225343"/>
          </a:xfrm>
          <a:prstGeom prst="rect">
            <a:avLst/>
          </a:prstGeom>
        </p:spPr>
        <p:txBody>
          <a:bodyPr/>
          <a:lstStyle/>
          <a:p>
            <a:fld id="{60FC3E1F-6777-43A6-8A68-D37AAC522AE3}" type="slidenum">
              <a:rPr lang="en-US" smtClean="0"/>
              <a:pPr/>
              <a:t>‹#›</a:t>
            </a:fld>
            <a:endParaRPr lang="en-US"/>
          </a:p>
        </p:txBody>
      </p:sp>
      <p:sp>
        <p:nvSpPr>
          <p:cNvPr id="8" name="Date Placeholder 7"/>
          <p:cNvSpPr>
            <a:spLocks noGrp="1"/>
          </p:cNvSpPr>
          <p:nvPr>
            <p:ph type="dt" sz="half" idx="13"/>
          </p:nvPr>
        </p:nvSpPr>
        <p:spPr>
          <a:xfrm>
            <a:off x="495300" y="6356351"/>
            <a:ext cx="947310" cy="365125"/>
          </a:xfrm>
          <a:prstGeom prst="rect">
            <a:avLst/>
          </a:prstGeom>
        </p:spPr>
        <p:txBody>
          <a:bodyPr/>
          <a:lstStyle/>
          <a:p>
            <a:fld id="{F0749675-9B57-4B18-AFA4-41DDEE593A12}" type="datetime1">
              <a:rPr lang="pt-BR" smtClean="0"/>
              <a:t>17/11/15</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pt-BR"/>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88504" y="6492875"/>
            <a:ext cx="5538615" cy="365125"/>
          </a:xfrm>
          <a:prstGeom prst="rect">
            <a:avLst/>
          </a:prstGeom>
        </p:spPr>
        <p:txBody>
          <a:bodyPr/>
          <a:lstStyle/>
          <a:p>
            <a:r>
              <a:rPr lang="pt-BR" smtClean="0"/>
              <a:t>fapesp10-EN-20131110-ncarolina.pptx; © C.H. Brito Cruz e Fapesp </a:t>
            </a:r>
            <a:endParaRPr lang="pt-BR"/>
          </a:p>
        </p:txBody>
      </p:sp>
      <p:sp>
        <p:nvSpPr>
          <p:cNvPr id="7" name="Slide Number Placeholder 6"/>
          <p:cNvSpPr>
            <a:spLocks noGrp="1"/>
          </p:cNvSpPr>
          <p:nvPr>
            <p:ph type="sldNum" sz="quarter" idx="12"/>
          </p:nvPr>
        </p:nvSpPr>
        <p:spPr>
          <a:xfrm>
            <a:off x="7594600" y="6627367"/>
            <a:ext cx="2311400" cy="225343"/>
          </a:xfrm>
          <a:prstGeom prst="rect">
            <a:avLst/>
          </a:prstGeom>
        </p:spPr>
        <p:txBody>
          <a:bodyPr/>
          <a:lstStyle/>
          <a:p>
            <a:fld id="{E31C34B6-9052-4E91-BF9E-D31DE56F6BA4}" type="slidenum">
              <a:rPr lang="en-US" smtClean="0"/>
              <a:pPr/>
              <a:t>‹#›</a:t>
            </a:fld>
            <a:endParaRPr lang="en-US"/>
          </a:p>
        </p:txBody>
      </p:sp>
      <p:sp>
        <p:nvSpPr>
          <p:cNvPr id="8" name="Date Placeholder 7"/>
          <p:cNvSpPr>
            <a:spLocks noGrp="1"/>
          </p:cNvSpPr>
          <p:nvPr>
            <p:ph type="dt" sz="half" idx="13"/>
          </p:nvPr>
        </p:nvSpPr>
        <p:spPr>
          <a:xfrm>
            <a:off x="495300" y="6356351"/>
            <a:ext cx="947310" cy="365125"/>
          </a:xfrm>
          <a:prstGeom prst="rect">
            <a:avLst/>
          </a:prstGeom>
        </p:spPr>
        <p:txBody>
          <a:bodyPr/>
          <a:lstStyle/>
          <a:p>
            <a:fld id="{DB4FC1CC-023F-4894-9550-FC572BC11FBD}" type="datetime1">
              <a:rPr lang="pt-BR" smtClean="0"/>
              <a:t>17/11/15</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slideLayout" Target="../slideLayouts/slideLayout27.xml"/><Relationship Id="rId15" Type="http://schemas.openxmlformats.org/officeDocument/2006/relationships/theme" Target="../theme/theme2.xml"/><Relationship Id="rId16" Type="http://schemas.openxmlformats.org/officeDocument/2006/relationships/image" Target="../media/image4.jpeg"/><Relationship Id="rId17" Type="http://schemas.openxmlformats.org/officeDocument/2006/relationships/image" Target="../media/image5.jpe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slideLayout" Target="../slideLayouts/slideLayout39.xml"/><Relationship Id="rId13" Type="http://schemas.openxmlformats.org/officeDocument/2006/relationships/slideLayout" Target="../slideLayouts/slideLayout40.xml"/><Relationship Id="rId14" Type="http://schemas.openxmlformats.org/officeDocument/2006/relationships/slideLayout" Target="../slideLayouts/slideLayout41.xml"/><Relationship Id="rId15" Type="http://schemas.openxmlformats.org/officeDocument/2006/relationships/theme" Target="../theme/theme3.xml"/><Relationship Id="rId16" Type="http://schemas.openxmlformats.org/officeDocument/2006/relationships/image" Target="../media/image5.jpeg"/><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0512" y="332656"/>
            <a:ext cx="8915400" cy="1143000"/>
          </a:xfrm>
          <a:prstGeom prst="rect">
            <a:avLst/>
          </a:prstGeom>
        </p:spPr>
        <p:txBody>
          <a:bodyPr vert="horz" lIns="91440" tIns="45720" rIns="91440" bIns="45720" rtlCol="0" anchor="ctr">
            <a:normAutofit/>
          </a:bodyPr>
          <a:lstStyle/>
          <a:p>
            <a:r>
              <a:rPr lang="en-US" dirty="0" smtClean="0"/>
              <a:t>Click to edit Master title style</a:t>
            </a:r>
            <a:endParaRPr lang="pt-BR" dirty="0"/>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pt-BR" dirty="0"/>
          </a:p>
        </p:txBody>
      </p:sp>
      <p:pic>
        <p:nvPicPr>
          <p:cNvPr id="4" name="Picture 3"/>
          <p:cNvPicPr>
            <a:picLocks noChangeAspect="1"/>
          </p:cNvPicPr>
          <p:nvPr userDrawn="1"/>
        </p:nvPicPr>
        <p:blipFill>
          <a:blip r:embed="rId15"/>
          <a:stretch>
            <a:fillRect/>
          </a:stretch>
        </p:blipFill>
        <p:spPr>
          <a:xfrm>
            <a:off x="20575" y="0"/>
            <a:ext cx="1878041" cy="407300"/>
          </a:xfrm>
          <a:prstGeom prst="rect">
            <a:avLst/>
          </a:prstGeom>
        </p:spPr>
      </p:pic>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68" r:id="rId12"/>
    <p:sldLayoutId id="2147483769" r:id="rId13"/>
  </p:sldLayoutIdLst>
  <p:hf hdr="0"/>
  <p:txStyles>
    <p:titleStyle>
      <a:lvl1pPr algn="r" defTabSz="914400" rtl="0" eaLnBrk="1" latinLnBrk="0" hangingPunct="1">
        <a:spcBef>
          <a:spcPct val="0"/>
        </a:spcBef>
        <a:buNone/>
        <a:defRPr sz="3800" b="1" i="1" kern="1200">
          <a:solidFill>
            <a:schemeClr val="tx2"/>
          </a:solidFill>
          <a:latin typeface="+mj-lt"/>
          <a:ea typeface="+mj-ea"/>
          <a:cs typeface="+mj-cs"/>
        </a:defRPr>
      </a:lvl1pPr>
    </p:titleStyle>
    <p:bodyStyle>
      <a:lvl1pPr marL="0" indent="0" algn="l" defTabSz="914400" rtl="0" eaLnBrk="1" latinLnBrk="0" hangingPunct="1">
        <a:spcBef>
          <a:spcPct val="20000"/>
        </a:spcBef>
        <a:buFont typeface="Arial" pitchFamily="34" charset="0"/>
        <a:buNone/>
        <a:defRPr sz="28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FF000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60000"/>
              <a:lumOff val="4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3">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906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dirty="0">
              <a:solidFill>
                <a:srgbClr val="FFFFFF"/>
              </a:solidFill>
              <a:latin typeface="Calibri"/>
            </a:endParaRPr>
          </a:p>
        </p:txBody>
      </p:sp>
      <p:sp>
        <p:nvSpPr>
          <p:cNvPr id="2" name="Title Placeholder 1"/>
          <p:cNvSpPr>
            <a:spLocks noGrp="1"/>
          </p:cNvSpPr>
          <p:nvPr>
            <p:ph type="title"/>
          </p:nvPr>
        </p:nvSpPr>
        <p:spPr>
          <a:xfrm>
            <a:off x="495300" y="533401"/>
            <a:ext cx="8915400" cy="829393"/>
          </a:xfrm>
          <a:prstGeom prst="rect">
            <a:avLst/>
          </a:prstGeom>
        </p:spPr>
        <p:txBody>
          <a:bodyPr vert="horz" lIns="91440" tIns="45720" rIns="91440" bIns="45720" rtlCol="0" anchor="ctr">
            <a:normAutofit/>
          </a:bodyPr>
          <a:lstStyle/>
          <a:p>
            <a:r>
              <a:rPr lang="x-none" dirty="0" smtClean="0"/>
              <a:t>Click to edit Master title style</a:t>
            </a:r>
            <a:endParaRPr lang="en-US" dirty="0"/>
          </a:p>
        </p:txBody>
      </p:sp>
      <p:sp>
        <p:nvSpPr>
          <p:cNvPr id="3" name="Text Placeholder 2"/>
          <p:cNvSpPr>
            <a:spLocks noGrp="1"/>
          </p:cNvSpPr>
          <p:nvPr>
            <p:ph type="body" idx="1"/>
          </p:nvPr>
        </p:nvSpPr>
        <p:spPr>
          <a:xfrm>
            <a:off x="495300" y="1600200"/>
            <a:ext cx="8915400" cy="4876800"/>
          </a:xfrm>
          <a:prstGeom prst="rect">
            <a:avLst/>
          </a:prstGeom>
        </p:spPr>
        <p:txBody>
          <a:bodyPr vert="horz" lIns="91440" tIns="45720" rIns="91440" bIns="45720" rtlCol="0">
            <a:normAutofit/>
          </a:bodyPr>
          <a:lstStyle/>
          <a:p>
            <a:pPr lvl="0"/>
            <a:r>
              <a:rPr lang="x-none" dirty="0" smtClean="0"/>
              <a:t>Click to edit Master text styles</a:t>
            </a:r>
          </a:p>
          <a:p>
            <a:pPr lvl="1"/>
            <a:r>
              <a:rPr lang="x-none" dirty="0" smtClean="0"/>
              <a:t>Second level</a:t>
            </a:r>
          </a:p>
          <a:p>
            <a:pPr lvl="2"/>
            <a:r>
              <a:rPr lang="x-none" dirty="0" smtClean="0"/>
              <a:t>Third level</a:t>
            </a:r>
          </a:p>
          <a:p>
            <a:pPr lvl="3"/>
            <a:r>
              <a:rPr lang="x-none" dirty="0" smtClean="0"/>
              <a:t>Fourth level</a:t>
            </a:r>
          </a:p>
          <a:p>
            <a:pPr lvl="4"/>
            <a:r>
              <a:rPr lang="x-none" dirty="0" smtClean="0"/>
              <a:t>Fifth level</a:t>
            </a:r>
            <a:endParaRPr lang="en-US" dirty="0"/>
          </a:p>
        </p:txBody>
      </p:sp>
      <p:sp>
        <p:nvSpPr>
          <p:cNvPr id="7" name="Rectangle 6"/>
          <p:cNvSpPr/>
          <p:nvPr/>
        </p:nvSpPr>
        <p:spPr>
          <a:xfrm>
            <a:off x="0" y="0"/>
            <a:ext cx="9906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dirty="0">
              <a:solidFill>
                <a:srgbClr val="FFFFFF"/>
              </a:solidFill>
              <a:latin typeface="Calibri"/>
            </a:endParaRPr>
          </a:p>
        </p:txBody>
      </p:sp>
      <p:pic>
        <p:nvPicPr>
          <p:cNvPr id="12" name="Picture 5" descr="inpe_logo"/>
          <p:cNvPicPr>
            <a:picLocks noChangeAspect="1" noChangeArrowheads="1"/>
          </p:cNvPicPr>
          <p:nvPr userDrawn="1"/>
        </p:nvPicPr>
        <p:blipFill>
          <a:blip r:embed="rId16">
            <a:extLst>
              <a:ext uri="{28A0092B-C50C-407E-A947-70E740481C1C}">
                <a14:useLocalDpi xmlns:a14="http://schemas.microsoft.com/office/drawing/2010/main"/>
              </a:ext>
            </a:extLst>
          </a:blip>
          <a:srcRect/>
          <a:stretch>
            <a:fillRect/>
          </a:stretch>
        </p:blipFill>
        <p:spPr bwMode="auto">
          <a:xfrm>
            <a:off x="9410700" y="-18098"/>
            <a:ext cx="495300" cy="3838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Captura de Tela 2015-06-21 às 15.40.08.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31200" y="-19560"/>
            <a:ext cx="1053000" cy="367032"/>
          </a:xfrm>
          <a:prstGeom prst="rect">
            <a:avLst/>
          </a:prstGeom>
        </p:spPr>
      </p:pic>
    </p:spTree>
    <p:extLst>
      <p:ext uri="{BB962C8B-B14F-4D97-AF65-F5344CB8AC3E}">
        <p14:creationId xmlns:p14="http://schemas.microsoft.com/office/powerpoint/2010/main" val="233003525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70" r:id="rId14"/>
  </p:sldLayoutIdLst>
  <p:txStyles>
    <p:titleStyle>
      <a:lvl1pPr algn="l" defTabSz="914400" rtl="0" eaLnBrk="1" latinLnBrk="0" hangingPunct="1">
        <a:spcBef>
          <a:spcPct val="0"/>
        </a:spcBef>
        <a:buNone/>
        <a:defRPr sz="3600" b="1" kern="1200" spc="-100" baseline="0">
          <a:solidFill>
            <a:srgbClr val="800000"/>
          </a:solidFill>
          <a:latin typeface="Calibri"/>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Calibri"/>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Calibri"/>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Calibri"/>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Calibri"/>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Calibri"/>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906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dirty="0">
              <a:solidFill>
                <a:srgbClr val="FFFFFF"/>
              </a:solidFill>
              <a:latin typeface="Calibri"/>
            </a:endParaRPr>
          </a:p>
        </p:txBody>
      </p:sp>
      <p:sp>
        <p:nvSpPr>
          <p:cNvPr id="2" name="Title Placeholder 1"/>
          <p:cNvSpPr>
            <a:spLocks noGrp="1"/>
          </p:cNvSpPr>
          <p:nvPr>
            <p:ph type="title"/>
          </p:nvPr>
        </p:nvSpPr>
        <p:spPr>
          <a:xfrm>
            <a:off x="495300" y="533401"/>
            <a:ext cx="8915400" cy="925797"/>
          </a:xfrm>
          <a:prstGeom prst="rect">
            <a:avLst/>
          </a:prstGeom>
        </p:spPr>
        <p:txBody>
          <a:bodyPr vert="horz" lIns="91440" tIns="45720" rIns="91440" bIns="45720" rtlCol="0" anchor="ctr">
            <a:normAutofit/>
          </a:bodyPr>
          <a:lstStyle/>
          <a:p>
            <a:r>
              <a:rPr lang="x-none" dirty="0" smtClean="0"/>
              <a:t>Click to edit Master title style</a:t>
            </a:r>
            <a:endParaRPr lang="en-US" dirty="0"/>
          </a:p>
        </p:txBody>
      </p:sp>
      <p:sp>
        <p:nvSpPr>
          <p:cNvPr id="3" name="Text Placeholder 2"/>
          <p:cNvSpPr>
            <a:spLocks noGrp="1"/>
          </p:cNvSpPr>
          <p:nvPr>
            <p:ph type="body" idx="1"/>
          </p:nvPr>
        </p:nvSpPr>
        <p:spPr>
          <a:xfrm>
            <a:off x="495300" y="1600200"/>
            <a:ext cx="8915400" cy="4876800"/>
          </a:xfrm>
          <a:prstGeom prst="rect">
            <a:avLst/>
          </a:prstGeom>
        </p:spPr>
        <p:txBody>
          <a:bodyPr vert="horz" lIns="91440" tIns="45720" rIns="91440" bIns="45720" rtlCol="0">
            <a:normAutofit/>
          </a:bodyPr>
          <a:lstStyle/>
          <a:p>
            <a:pPr lvl="0"/>
            <a:r>
              <a:rPr lang="x-none" dirty="0" smtClean="0"/>
              <a:t>Click to edit Master text styles</a:t>
            </a:r>
          </a:p>
          <a:p>
            <a:pPr lvl="1"/>
            <a:r>
              <a:rPr lang="x-none" dirty="0" smtClean="0"/>
              <a:t>Second level</a:t>
            </a:r>
          </a:p>
          <a:p>
            <a:pPr lvl="2"/>
            <a:r>
              <a:rPr lang="x-none" dirty="0" smtClean="0"/>
              <a:t>Third level</a:t>
            </a:r>
          </a:p>
          <a:p>
            <a:pPr lvl="3"/>
            <a:r>
              <a:rPr lang="x-none" dirty="0" smtClean="0"/>
              <a:t>Fourth level</a:t>
            </a:r>
          </a:p>
          <a:p>
            <a:pPr lvl="4"/>
            <a:r>
              <a:rPr lang="x-none" dirty="0" smtClean="0"/>
              <a:t>Fifth level</a:t>
            </a:r>
            <a:endParaRPr lang="en-US" dirty="0"/>
          </a:p>
        </p:txBody>
      </p:sp>
      <p:sp>
        <p:nvSpPr>
          <p:cNvPr id="7" name="Rectangle 6"/>
          <p:cNvSpPr/>
          <p:nvPr/>
        </p:nvSpPr>
        <p:spPr>
          <a:xfrm>
            <a:off x="0" y="0"/>
            <a:ext cx="9906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dirty="0">
              <a:solidFill>
                <a:srgbClr val="FFFFFF"/>
              </a:solidFill>
              <a:latin typeface="Calibri"/>
            </a:endParaRPr>
          </a:p>
        </p:txBody>
      </p:sp>
      <p:sp>
        <p:nvSpPr>
          <p:cNvPr id="4" name="Date Placeholder 3"/>
          <p:cNvSpPr>
            <a:spLocks noGrp="1"/>
          </p:cNvSpPr>
          <p:nvPr>
            <p:ph type="dt" sz="half" idx="2"/>
          </p:nvPr>
        </p:nvSpPr>
        <p:spPr>
          <a:xfrm>
            <a:off x="495300" y="18288"/>
            <a:ext cx="3136900" cy="329184"/>
          </a:xfrm>
          <a:prstGeom prst="rect">
            <a:avLst/>
          </a:prstGeom>
        </p:spPr>
        <p:txBody>
          <a:bodyPr vert="horz" lIns="91440" tIns="45720" rIns="91440" bIns="45720" rtlCol="0" anchor="ctr"/>
          <a:lstStyle>
            <a:lvl1pPr algn="l">
              <a:defRPr sz="1200">
                <a:solidFill>
                  <a:srgbClr val="FFFFFF"/>
                </a:solidFill>
                <a:latin typeface="Calibri"/>
              </a:defRPr>
            </a:lvl1pPr>
          </a:lstStyle>
          <a:p>
            <a:pPr defTabSz="457200" eaLnBrk="1" fontAlgn="auto" hangingPunct="1">
              <a:spcBef>
                <a:spcPts val="0"/>
              </a:spcBef>
              <a:spcAft>
                <a:spcPts val="0"/>
              </a:spcAft>
            </a:pPr>
            <a:fld id="{C759AA12-FC1B-6D42-BA8B-E927E293B5C4}" type="datetimeFigureOut">
              <a:rPr lang="en-US" smtClean="0"/>
              <a:pPr defTabSz="457200" eaLnBrk="1" fontAlgn="auto" hangingPunct="1">
                <a:spcBef>
                  <a:spcPts val="0"/>
                </a:spcBef>
                <a:spcAft>
                  <a:spcPts val="0"/>
                </a:spcAft>
              </a:pPr>
              <a:t>11/17/15</a:t>
            </a:fld>
            <a:endParaRPr lang="en-US" dirty="0"/>
          </a:p>
        </p:txBody>
      </p:sp>
      <p:sp>
        <p:nvSpPr>
          <p:cNvPr id="5" name="Footer Placeholder 4"/>
          <p:cNvSpPr>
            <a:spLocks noGrp="1"/>
          </p:cNvSpPr>
          <p:nvPr>
            <p:ph type="ftr" sz="quarter" idx="3"/>
          </p:nvPr>
        </p:nvSpPr>
        <p:spPr>
          <a:xfrm>
            <a:off x="3714750" y="18288"/>
            <a:ext cx="4457700" cy="329184"/>
          </a:xfrm>
          <a:prstGeom prst="rect">
            <a:avLst/>
          </a:prstGeom>
        </p:spPr>
        <p:txBody>
          <a:bodyPr vert="horz" lIns="91440" tIns="45720" rIns="91440" bIns="45720" rtlCol="0" anchor="ctr"/>
          <a:lstStyle>
            <a:lvl1pPr algn="ctr">
              <a:defRPr sz="1200">
                <a:solidFill>
                  <a:srgbClr val="FFFFFF"/>
                </a:solidFill>
                <a:latin typeface="Calibri"/>
              </a:defRPr>
            </a:lvl1pPr>
          </a:lstStyle>
          <a:p>
            <a:pPr defTabSz="457200" eaLnBrk="1" fontAlgn="auto" hangingPunct="1">
              <a:spcBef>
                <a:spcPts val="0"/>
              </a:spcBef>
              <a:spcAft>
                <a:spcPts val="0"/>
              </a:spcAft>
            </a:pPr>
            <a:endParaRPr lang="en-US" dirty="0"/>
          </a:p>
        </p:txBody>
      </p:sp>
      <p:sp>
        <p:nvSpPr>
          <p:cNvPr id="6" name="Slide Number Placeholder 5"/>
          <p:cNvSpPr>
            <a:spLocks noGrp="1"/>
          </p:cNvSpPr>
          <p:nvPr>
            <p:ph type="sldNum" sz="quarter" idx="4"/>
          </p:nvPr>
        </p:nvSpPr>
        <p:spPr>
          <a:xfrm>
            <a:off x="8255000" y="18288"/>
            <a:ext cx="1155700" cy="329184"/>
          </a:xfrm>
          <a:prstGeom prst="rect">
            <a:avLst/>
          </a:prstGeom>
        </p:spPr>
        <p:txBody>
          <a:bodyPr vert="horz" lIns="91440" tIns="45720" rIns="91440" bIns="45720" rtlCol="0" anchor="ctr"/>
          <a:lstStyle>
            <a:lvl1pPr algn="l">
              <a:defRPr sz="1400" b="1">
                <a:solidFill>
                  <a:srgbClr val="FFFFFF"/>
                </a:solidFill>
                <a:latin typeface="Calibri"/>
              </a:defRPr>
            </a:lvl1pPr>
          </a:lstStyle>
          <a:p>
            <a:pPr defTabSz="457200" eaLnBrk="1" fontAlgn="auto" hangingPunct="1">
              <a:spcBef>
                <a:spcPts val="0"/>
              </a:spcBef>
              <a:spcAft>
                <a:spcPts val="0"/>
              </a:spcAft>
            </a:pPr>
            <a:fld id="{7B8A01DB-00C8-0241-B53D-8E40F0C82E9C}" type="slidenum">
              <a:rPr lang="en-US" smtClean="0"/>
              <a:pPr defTabSz="457200" eaLnBrk="1" fontAlgn="auto" hangingPunct="1">
                <a:spcBef>
                  <a:spcPts val="0"/>
                </a:spcBef>
                <a:spcAft>
                  <a:spcPts val="0"/>
                </a:spcAft>
              </a:pPr>
              <a:t>‹#›</a:t>
            </a:fld>
            <a:endParaRPr lang="en-US" dirty="0"/>
          </a:p>
        </p:txBody>
      </p:sp>
      <p:pic>
        <p:nvPicPr>
          <p:cNvPr id="11" name="Picture 10" descr="Captura de Tela 2015-06-21 às 15.40.08.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31200" y="-19560"/>
            <a:ext cx="1053000" cy="367032"/>
          </a:xfrm>
          <a:prstGeom prst="rect">
            <a:avLst/>
          </a:prstGeom>
        </p:spPr>
      </p:pic>
    </p:spTree>
    <p:extLst>
      <p:ext uri="{BB962C8B-B14F-4D97-AF65-F5344CB8AC3E}">
        <p14:creationId xmlns:p14="http://schemas.microsoft.com/office/powerpoint/2010/main" val="1805799929"/>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Lst>
  <p:txStyles>
    <p:titleStyle>
      <a:lvl1pPr algn="l" defTabSz="914400" rtl="0" eaLnBrk="1" latinLnBrk="0" hangingPunct="1">
        <a:spcBef>
          <a:spcPct val="0"/>
        </a:spcBef>
        <a:buNone/>
        <a:defRPr sz="3600" b="1" kern="1200" spc="-100" baseline="0">
          <a:solidFill>
            <a:srgbClr val="800000"/>
          </a:solidFill>
          <a:latin typeface="Calibri"/>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Calibri"/>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Calibri"/>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Calibri"/>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Calibri"/>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Calibri"/>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7.jpg"/><Relationship Id="rId3" Type="http://schemas.openxmlformats.org/officeDocument/2006/relationships/image" Target="../media/image8.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 Id="rId3"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1" Type="http://schemas.openxmlformats.org/officeDocument/2006/relationships/slideLayout" Target="../slideLayouts/slideLayout19.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 Id="rId3"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0.gif"/><Relationship Id="rId4" Type="http://schemas.openxmlformats.org/officeDocument/2006/relationships/image" Target="../media/image11.jpe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jpeg"/><Relationship Id="rId1" Type="http://schemas.openxmlformats.org/officeDocument/2006/relationships/slideLayout" Target="../slideLayouts/slideLayout1.xml"/><Relationship Id="rId2"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8.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 Id="rId3" Type="http://schemas.openxmlformats.org/officeDocument/2006/relationships/chart" Target="../charts/char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19.xml"/><Relationship Id="rId2" Type="http://schemas.openxmlformats.org/officeDocument/2006/relationships/image" Target="../media/image4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jpeg"/><Relationship Id="rId3" Type="http://schemas.microsoft.com/office/2007/relationships/hdphoto" Target="../media/hdphoto1.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5.jpeg"/><Relationship Id="rId3"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g"/><Relationship Id="rId6" Type="http://schemas.openxmlformats.org/officeDocument/2006/relationships/image" Target="../media/image50.jpeg"/><Relationship Id="rId1" Type="http://schemas.openxmlformats.org/officeDocument/2006/relationships/slideLayout" Target="../slideLayouts/slideLayout25.xml"/><Relationship Id="rId2"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0.gif"/><Relationship Id="rId5" Type="http://schemas.openxmlformats.org/officeDocument/2006/relationships/image" Target="../media/image17.jpeg"/><Relationship Id="rId6" Type="http://schemas.openxmlformats.org/officeDocument/2006/relationships/image" Target="../media/image11.jpeg"/><Relationship Id="rId7" Type="http://schemas.openxmlformats.org/officeDocument/2006/relationships/image" Target="../media/image13.png"/><Relationship Id="rId8"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4.tiff"/><Relationship Id="rId3" Type="http://schemas.openxmlformats.org/officeDocument/2006/relationships/image" Target="../media/image55.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6.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7.png"/><Relationship Id="rId3" Type="http://schemas.openxmlformats.org/officeDocument/2006/relationships/image" Target="../media/image5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9.jpeg"/><Relationship Id="rId3" Type="http://schemas.openxmlformats.org/officeDocument/2006/relationships/image" Target="../media/image6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6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62.png"/><Relationship Id="rId3" Type="http://schemas.openxmlformats.org/officeDocument/2006/relationships/image" Target="../media/image6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6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65.png"/><Relationship Id="rId3" Type="http://schemas.openxmlformats.org/officeDocument/2006/relationships/image" Target="../media/image6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1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6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68.png"/><Relationship Id="rId3" Type="http://schemas.openxmlformats.org/officeDocument/2006/relationships/image" Target="../media/image6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7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7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7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chart" Target="../charts/chart2.xml"/><Relationship Id="rId3" Type="http://schemas.openxmlformats.org/officeDocument/2006/relationships/image" Target="../media/image7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7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7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7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chart" Target="../charts/char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2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chart" Target="../charts/char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77.jpeg"/></Relationships>
</file>

<file path=ppt/slides/_rels/slide52.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5" Type="http://schemas.openxmlformats.org/officeDocument/2006/relationships/image" Target="../media/image81.jpeg"/><Relationship Id="rId6" Type="http://schemas.openxmlformats.org/officeDocument/2006/relationships/image" Target="../media/image82.png"/><Relationship Id="rId7" Type="http://schemas.openxmlformats.org/officeDocument/2006/relationships/image" Target="../media/image83.jpeg"/><Relationship Id="rId8" Type="http://schemas.openxmlformats.org/officeDocument/2006/relationships/image" Target="../media/image84.jpeg"/><Relationship Id="rId1" Type="http://schemas.openxmlformats.org/officeDocument/2006/relationships/slideLayout" Target="../slideLayouts/slideLayout20.xml"/><Relationship Id="rId2" Type="http://schemas.openxmlformats.org/officeDocument/2006/relationships/image" Target="../media/image7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 Id="rId3"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eg"/><Relationship Id="rId1" Type="http://schemas.openxmlformats.org/officeDocument/2006/relationships/slideLayout" Target="../slideLayouts/slideLayout27.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3.jpeg"/><Relationship Id="rId5" Type="http://schemas.openxmlformats.org/officeDocument/2006/relationships/image" Target="../media/image25.png"/><Relationship Id="rId1" Type="http://schemas.openxmlformats.org/officeDocument/2006/relationships/slideLayout" Target="../slideLayouts/slideLayout27.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 Id="rId3"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8415" y="1488832"/>
            <a:ext cx="7848600" cy="1927225"/>
          </a:xfrm>
        </p:spPr>
        <p:txBody>
          <a:bodyPr/>
          <a:lstStyle/>
          <a:p>
            <a:r>
              <a:rPr lang="en-US" sz="3600" cap="none" dirty="0">
                <a:solidFill>
                  <a:srgbClr val="832C1D"/>
                </a:solidFill>
              </a:rPr>
              <a:t>The </a:t>
            </a:r>
            <a:r>
              <a:rPr lang="en-US" sz="3600" cap="none" dirty="0">
                <a:solidFill>
                  <a:srgbClr val="832C1D"/>
                </a:solidFill>
              </a:rPr>
              <a:t>road to </a:t>
            </a:r>
            <a:r>
              <a:rPr lang="en-US" sz="3600" cap="none" dirty="0">
                <a:solidFill>
                  <a:srgbClr val="832C1D"/>
                </a:solidFill>
              </a:rPr>
              <a:t>Paris</a:t>
            </a:r>
            <a:r>
              <a:rPr lang="en-US" sz="3600" cap="none" dirty="0" smtClean="0">
                <a:solidFill>
                  <a:srgbClr val="832C1D"/>
                </a:solidFill>
              </a:rPr>
              <a:t>: Brazilian emissions and the </a:t>
            </a:r>
            <a:r>
              <a:rPr lang="en-US" sz="3600" cap="none" dirty="0" err="1" smtClean="0">
                <a:solidFill>
                  <a:srgbClr val="832C1D"/>
                </a:solidFill>
              </a:rPr>
              <a:t>r</a:t>
            </a:r>
            <a:r>
              <a:rPr lang="en-US" sz="3600" cap="none" dirty="0" err="1" smtClean="0">
                <a:solidFill>
                  <a:srgbClr val="832C1D"/>
                </a:solidFill>
              </a:rPr>
              <a:t>ôle</a:t>
            </a:r>
            <a:r>
              <a:rPr lang="en-US" sz="3600" cap="none" dirty="0" smtClean="0">
                <a:solidFill>
                  <a:srgbClr val="832C1D"/>
                </a:solidFill>
              </a:rPr>
              <a:t> of </a:t>
            </a:r>
            <a:r>
              <a:rPr lang="en-US" sz="3600" cap="none" dirty="0" err="1" smtClean="0">
                <a:solidFill>
                  <a:srgbClr val="832C1D"/>
                </a:solidFill>
              </a:rPr>
              <a:t>Geoinformatics</a:t>
            </a:r>
            <a:endParaRPr lang="en-US" sz="3600" cap="none" dirty="0">
              <a:solidFill>
                <a:srgbClr val="832C1D"/>
              </a:solidFill>
            </a:endParaRPr>
          </a:p>
        </p:txBody>
      </p:sp>
      <p:sp>
        <p:nvSpPr>
          <p:cNvPr id="3" name="Subtitle 2"/>
          <p:cNvSpPr>
            <a:spLocks noGrp="1"/>
          </p:cNvSpPr>
          <p:nvPr>
            <p:ph type="subTitle" idx="1"/>
          </p:nvPr>
        </p:nvSpPr>
        <p:spPr>
          <a:xfrm>
            <a:off x="1066801" y="4102825"/>
            <a:ext cx="3647395" cy="1798711"/>
          </a:xfrm>
        </p:spPr>
        <p:txBody>
          <a:bodyPr>
            <a:normAutofit/>
          </a:bodyPr>
          <a:lstStyle/>
          <a:p>
            <a:r>
              <a:rPr lang="en-US" dirty="0" smtClean="0">
                <a:solidFill>
                  <a:srgbClr val="832C1D"/>
                </a:solidFill>
              </a:rPr>
              <a:t>Gilberto </a:t>
            </a:r>
            <a:r>
              <a:rPr lang="en-US" dirty="0" err="1" smtClean="0">
                <a:solidFill>
                  <a:srgbClr val="832C1D"/>
                </a:solidFill>
              </a:rPr>
              <a:t>Câmara</a:t>
            </a:r>
            <a:r>
              <a:rPr lang="en-US" dirty="0" smtClean="0">
                <a:solidFill>
                  <a:srgbClr val="832C1D"/>
                </a:solidFill>
              </a:rPr>
              <a:t> (</a:t>
            </a:r>
            <a:r>
              <a:rPr lang="en-US" dirty="0" smtClean="0">
                <a:solidFill>
                  <a:srgbClr val="832C1D"/>
                </a:solidFill>
              </a:rPr>
              <a:t>INPE/IFGI)</a:t>
            </a:r>
            <a:endParaRPr lang="en-US" dirty="0">
              <a:solidFill>
                <a:srgbClr val="832C1D"/>
              </a:solidFill>
            </a:endParaRPr>
          </a:p>
        </p:txBody>
      </p:sp>
      <p:pic>
        <p:nvPicPr>
          <p:cNvPr id="4" name="Picture 3" descr="redd_pac_banne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1000" y="1"/>
            <a:ext cx="9144000" cy="2035969"/>
          </a:xfrm>
          <a:prstGeom prst="rect">
            <a:avLst/>
          </a:prstGeom>
        </p:spPr>
      </p:pic>
      <p:pic>
        <p:nvPicPr>
          <p:cNvPr id="12" name="Picture 11"/>
          <p:cNvPicPr>
            <a:picLocks noChangeAspect="1"/>
          </p:cNvPicPr>
          <p:nvPr/>
        </p:nvPicPr>
        <p:blipFill>
          <a:blip r:embed="rId3"/>
          <a:stretch>
            <a:fillRect/>
          </a:stretch>
        </p:blipFill>
        <p:spPr>
          <a:xfrm>
            <a:off x="5105400" y="3886166"/>
            <a:ext cx="3810000" cy="2654300"/>
          </a:xfrm>
          <a:prstGeom prst="rect">
            <a:avLst/>
          </a:prstGeom>
        </p:spPr>
      </p:pic>
    </p:spTree>
    <p:extLst>
      <p:ext uri="{BB962C8B-B14F-4D97-AF65-F5344CB8AC3E}">
        <p14:creationId xmlns:p14="http://schemas.microsoft.com/office/powerpoint/2010/main" val="1407630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idx="4294967295"/>
          </p:nvPr>
        </p:nvSpPr>
        <p:spPr>
          <a:xfrm>
            <a:off x="381000" y="487776"/>
            <a:ext cx="9144000" cy="936625"/>
          </a:xfrm>
        </p:spPr>
        <p:txBody>
          <a:bodyPr>
            <a:noAutofit/>
          </a:bodyPr>
          <a:lstStyle/>
          <a:p>
            <a:pPr marL="4763" algn="ctr"/>
            <a:r>
              <a:rPr lang="en-GB" sz="3200" dirty="0">
                <a:solidFill>
                  <a:srgbClr val="832C1D"/>
                </a:solidFill>
                <a:cs typeface="Calibri"/>
              </a:rPr>
              <a:t>UNFCCC roadmap: Durban, Warsaw, Lima, Paris</a:t>
            </a:r>
          </a:p>
        </p:txBody>
      </p:sp>
      <p:sp>
        <p:nvSpPr>
          <p:cNvPr id="6148" name="Rectangle 3"/>
          <p:cNvSpPr>
            <a:spLocks noGrp="1" noChangeArrowheads="1"/>
          </p:cNvSpPr>
          <p:nvPr>
            <p:ph type="body" idx="4294967295"/>
          </p:nvPr>
        </p:nvSpPr>
        <p:spPr>
          <a:xfrm>
            <a:off x="970169" y="5449859"/>
            <a:ext cx="7977975" cy="1031842"/>
          </a:xfrm>
          <a:solidFill>
            <a:srgbClr val="E6E8EC"/>
          </a:solidFill>
        </p:spPr>
        <p:txBody>
          <a:bodyPr>
            <a:noAutofit/>
          </a:bodyPr>
          <a:lstStyle/>
          <a:p>
            <a:pPr marL="0" indent="0" algn="ctr">
              <a:lnSpc>
                <a:spcPct val="120000"/>
              </a:lnSpc>
              <a:buClr>
                <a:srgbClr val="2D5EC1"/>
              </a:buClr>
              <a:buNone/>
            </a:pPr>
            <a:r>
              <a:rPr lang="en-GB" sz="2200" dirty="0">
                <a:solidFill>
                  <a:srgbClr val="832C1D"/>
                </a:solidFill>
                <a:cs typeface="Calibri"/>
              </a:rPr>
              <a:t>A new international agreement with contributions from all countries to keep global warming less than 2</a:t>
            </a:r>
            <a:r>
              <a:rPr lang="en-GB" sz="2200" baseline="30000" dirty="0">
                <a:solidFill>
                  <a:srgbClr val="832C1D"/>
                </a:solidFill>
                <a:cs typeface="Calibri"/>
              </a:rPr>
              <a:t>0 </a:t>
            </a:r>
            <a:r>
              <a:rPr lang="en-GB" sz="2200" dirty="0">
                <a:solidFill>
                  <a:srgbClr val="832C1D"/>
                </a:solidFill>
                <a:cs typeface="Calibri"/>
              </a:rPr>
              <a:t>C</a:t>
            </a:r>
          </a:p>
          <a:p>
            <a:pPr marL="0" indent="0" algn="ctr">
              <a:lnSpc>
                <a:spcPct val="120000"/>
              </a:lnSpc>
              <a:buClr>
                <a:srgbClr val="2D5EC1"/>
              </a:buClr>
              <a:buNone/>
            </a:pPr>
            <a:endParaRPr lang="en-GB" sz="2200" dirty="0">
              <a:solidFill>
                <a:srgbClr val="832C1D"/>
              </a:solidFill>
              <a:cs typeface="Calibri"/>
            </a:endParaRPr>
          </a:p>
        </p:txBody>
      </p:sp>
      <p:sp>
        <p:nvSpPr>
          <p:cNvPr id="6" name="Rectangle 5"/>
          <p:cNvSpPr/>
          <p:nvPr/>
        </p:nvSpPr>
        <p:spPr>
          <a:xfrm>
            <a:off x="6364941" y="6471936"/>
            <a:ext cx="3119718" cy="369332"/>
          </a:xfrm>
          <a:prstGeom prst="rect">
            <a:avLst/>
          </a:prstGeom>
          <a:solidFill>
            <a:srgbClr val="FFF5EC"/>
          </a:solidFill>
        </p:spPr>
        <p:txBody>
          <a:bodyPr wrap="square">
            <a:spAutoFit/>
          </a:bodyPr>
          <a:lstStyle/>
          <a:p>
            <a:pPr algn="r">
              <a:defRPr/>
            </a:pPr>
            <a:r>
              <a:rPr lang="en-GB" altLang="en-US" dirty="0">
                <a:solidFill>
                  <a:srgbClr val="832C1D"/>
                </a:solidFill>
                <a:latin typeface="Calibri"/>
                <a:ea typeface="ＭＳ Ｐゴシック" pitchFamily="34" charset="-128"/>
              </a:rPr>
              <a:t>s</a:t>
            </a:r>
            <a:r>
              <a:rPr lang="en-GB" altLang="en-US" dirty="0" smtClean="0">
                <a:solidFill>
                  <a:srgbClr val="832C1D"/>
                </a:solidFill>
                <a:latin typeface="Calibri"/>
                <a:ea typeface="ＭＳ Ｐゴシック" pitchFamily="34" charset="-128"/>
              </a:rPr>
              <a:t>ource: EC DG Climate Action</a:t>
            </a:r>
            <a:endParaRPr lang="en-GB" altLang="en-US" dirty="0">
              <a:solidFill>
                <a:srgbClr val="832C1D"/>
              </a:solidFill>
              <a:latin typeface="Calibri"/>
              <a:ea typeface="ＭＳ Ｐゴシック" pitchFamily="34" charset="-128"/>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 y="1339527"/>
            <a:ext cx="9144000" cy="4110332"/>
          </a:xfrm>
          <a:prstGeom prst="rect">
            <a:avLst/>
          </a:prstGeom>
          <a:solidFill>
            <a:srgbClr val="EFD5C0"/>
          </a:solidFill>
        </p:spPr>
      </p:pic>
    </p:spTree>
    <p:extLst>
      <p:ext uri="{BB962C8B-B14F-4D97-AF65-F5344CB8AC3E}">
        <p14:creationId xmlns:p14="http://schemas.microsoft.com/office/powerpoint/2010/main" val="817377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1</a:t>
            </a:r>
            <a:r>
              <a:rPr lang="en-US" baseline="30000" dirty="0" smtClean="0"/>
              <a:t>o</a:t>
            </a:r>
            <a:r>
              <a:rPr lang="en-US" dirty="0" smtClean="0"/>
              <a:t>C more means?</a:t>
            </a:r>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9226" t="64444"/>
          <a:stretch/>
        </p:blipFill>
        <p:spPr>
          <a:xfrm>
            <a:off x="1064568" y="1482105"/>
            <a:ext cx="7956884" cy="53764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555418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world are we heading to?</a:t>
            </a:r>
            <a:endParaRPr lang="en-US" dirty="0"/>
          </a:p>
        </p:txBody>
      </p:sp>
      <p:pic>
        <p:nvPicPr>
          <p:cNvPr id="3" name="Picture 2" descr="Screen Shot 2013-09-22 at 10.25.35 PM.png"/>
          <p:cNvPicPr>
            <a:picLocks noChangeAspect="1"/>
          </p:cNvPicPr>
          <p:nvPr/>
        </p:nvPicPr>
        <p:blipFill rotWithShape="1">
          <a:blip r:embed="rId2">
            <a:extLst>
              <a:ext uri="{28A0092B-C50C-407E-A947-70E740481C1C}">
                <a14:useLocalDpi xmlns:a14="http://schemas.microsoft.com/office/drawing/2010/main" val="0"/>
              </a:ext>
            </a:extLst>
          </a:blip>
          <a:srcRect l="1795" r="2051"/>
          <a:stretch/>
        </p:blipFill>
        <p:spPr>
          <a:xfrm>
            <a:off x="310419" y="1628800"/>
            <a:ext cx="9070439" cy="46085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46538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4" descr="well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6" descr="GWSP.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48688" y="6011864"/>
            <a:ext cx="9763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itle 4"/>
          <p:cNvSpPr>
            <a:spLocks noGrp="1"/>
          </p:cNvSpPr>
          <p:nvPr>
            <p:ph type="title"/>
          </p:nvPr>
        </p:nvSpPr>
        <p:spPr>
          <a:xfrm>
            <a:off x="1107976" y="0"/>
            <a:ext cx="7690048" cy="1098550"/>
          </a:xfrm>
        </p:spPr>
        <p:txBody>
          <a:bodyPr>
            <a:noAutofit/>
          </a:bodyPr>
          <a:lstStyle/>
          <a:p>
            <a:r>
              <a:rPr lang="en-US" smtClean="0">
                <a:solidFill>
                  <a:schemeClr val="bg1">
                    <a:lumMod val="95000"/>
                  </a:schemeClr>
                </a:solidFill>
                <a:effectLst>
                  <a:outerShdw blurRad="38100" dist="38100" dir="2700000" algn="tl">
                    <a:srgbClr val="000000">
                      <a:alpha val="43137"/>
                    </a:srgbClr>
                  </a:outerShdw>
                </a:effectLst>
                <a:latin typeface="Calibri" charset="0"/>
              </a:rPr>
              <a:t>Water availability: </a:t>
            </a:r>
            <a:r>
              <a:rPr lang="en-US" dirty="0" smtClean="0">
                <a:solidFill>
                  <a:schemeClr val="bg1">
                    <a:lumMod val="95000"/>
                  </a:schemeClr>
                </a:solidFill>
                <a:effectLst>
                  <a:outerShdw blurRad="38100" dist="38100" dir="2700000" algn="tl">
                    <a:srgbClr val="000000">
                      <a:alpha val="43137"/>
                    </a:srgbClr>
                  </a:outerShdw>
                </a:effectLst>
                <a:latin typeface="Calibri" charset="0"/>
              </a:rPr>
              <a:t>a </a:t>
            </a:r>
            <a:r>
              <a:rPr lang="en-US" smtClean="0">
                <a:solidFill>
                  <a:schemeClr val="bg1">
                    <a:lumMod val="95000"/>
                  </a:schemeClr>
                </a:solidFill>
                <a:effectLst>
                  <a:outerShdw blurRad="38100" dist="38100" dir="2700000" algn="tl">
                    <a:srgbClr val="000000">
                      <a:alpha val="43137"/>
                    </a:srgbClr>
                  </a:outerShdw>
                </a:effectLst>
                <a:latin typeface="Calibri" charset="0"/>
              </a:rPr>
              <a:t>fundamental issue</a:t>
            </a:r>
            <a:endParaRPr lang="en-US" dirty="0">
              <a:solidFill>
                <a:schemeClr val="bg1">
                  <a:lumMod val="95000"/>
                </a:schemeClr>
              </a:solidFill>
              <a:effectLst>
                <a:outerShdw blurRad="38100" dist="38100" dir="2700000" algn="tl">
                  <a:srgbClr val="000000">
                    <a:alpha val="43137"/>
                  </a:srgbClr>
                </a:outerShdw>
              </a:effectLst>
              <a:latin typeface="Calibri" charset="0"/>
            </a:endParaRPr>
          </a:p>
        </p:txBody>
      </p:sp>
    </p:spTree>
    <p:extLst>
      <p:ext uri="{BB962C8B-B14F-4D97-AF65-F5344CB8AC3E}">
        <p14:creationId xmlns:p14="http://schemas.microsoft.com/office/powerpoint/2010/main" val="134473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Projected precipitation changes: 2000 - 2100</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748" y="1490484"/>
            <a:ext cx="8720066" cy="5215116"/>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304801" y="1538959"/>
            <a:ext cx="1008112" cy="369332"/>
          </a:xfrm>
          <a:prstGeom prst="rect">
            <a:avLst/>
          </a:prstGeom>
          <a:solidFill>
            <a:srgbClr val="FFFFFF"/>
          </a:solidFill>
        </p:spPr>
        <p:txBody>
          <a:bodyPr wrap="square" rtlCol="0">
            <a:spAutoFit/>
          </a:bodyPr>
          <a:lstStyle/>
          <a:p>
            <a:r>
              <a:rPr lang="en-US" b="1" dirty="0" smtClean="0">
                <a:solidFill>
                  <a:srgbClr val="000000"/>
                </a:solidFill>
              </a:rPr>
              <a:t>RCP8.5</a:t>
            </a:r>
            <a:endParaRPr lang="en-US" b="1" dirty="0">
              <a:solidFill>
                <a:srgbClr val="000000"/>
              </a:solidFill>
            </a:endParaRPr>
          </a:p>
        </p:txBody>
      </p:sp>
    </p:spTree>
    <p:extLst>
      <p:ext uri="{BB962C8B-B14F-4D97-AF65-F5344CB8AC3E}">
        <p14:creationId xmlns:p14="http://schemas.microsoft.com/office/powerpoint/2010/main" val="5122885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MapTippingElements_UpdateJan20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670" y="1044485"/>
            <a:ext cx="8662920" cy="56899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Text Box 4"/>
          <p:cNvSpPr txBox="1">
            <a:spLocks noChangeArrowheads="1"/>
          </p:cNvSpPr>
          <p:nvPr/>
        </p:nvSpPr>
        <p:spPr bwMode="auto">
          <a:xfrm>
            <a:off x="6705601" y="6326190"/>
            <a:ext cx="2232025" cy="26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7" rIns="91416" bIns="45707">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140">
              <a:spcBef>
                <a:spcPct val="50000"/>
              </a:spcBef>
            </a:pPr>
            <a:r>
              <a:rPr lang="de-DE" sz="1100" i="1" dirty="0">
                <a:solidFill>
                  <a:srgbClr val="000000"/>
                </a:solidFill>
                <a:ea typeface="ヒラギノ角ゴ Pro W3" charset="-128"/>
              </a:rPr>
              <a:t>(Source: after Lenton et al. 2008)</a:t>
            </a:r>
            <a:endParaRPr lang="en-US" sz="1100" i="1" dirty="0">
              <a:solidFill>
                <a:srgbClr val="000000"/>
              </a:solidFill>
              <a:ea typeface="ヒラギノ角ゴ Pro W3" charset="-128"/>
            </a:endParaRPr>
          </a:p>
        </p:txBody>
      </p:sp>
      <p:sp>
        <p:nvSpPr>
          <p:cNvPr id="2" name="Title 1"/>
          <p:cNvSpPr>
            <a:spLocks noGrp="1"/>
          </p:cNvSpPr>
          <p:nvPr>
            <p:ph type="title"/>
          </p:nvPr>
        </p:nvSpPr>
        <p:spPr/>
        <p:txBody>
          <a:bodyPr>
            <a:noAutofit/>
          </a:bodyPr>
          <a:lstStyle/>
          <a:p>
            <a:r>
              <a:rPr lang="en-US" smtClean="0"/>
              <a:t>Tipping Elements in the Earth System</a:t>
            </a:r>
            <a:br>
              <a:rPr lang="en-US" smtClean="0"/>
            </a:br>
            <a:endParaRPr lang="en-US"/>
          </a:p>
        </p:txBody>
      </p:sp>
    </p:spTree>
    <p:extLst>
      <p:ext uri="{BB962C8B-B14F-4D97-AF65-F5344CB8AC3E}">
        <p14:creationId xmlns:p14="http://schemas.microsoft.com/office/powerpoint/2010/main" val="21328108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the current trends?</a:t>
            </a:r>
            <a:endParaRPr lang="en-US" dirty="0"/>
          </a:p>
        </p:txBody>
      </p:sp>
      <p:pic>
        <p:nvPicPr>
          <p:cNvPr id="3" name="Picture Placeholder 4"/>
          <p:cNvPicPr>
            <a:picLocks noChangeAspect="1"/>
          </p:cNvPicPr>
          <p:nvPr/>
        </p:nvPicPr>
        <p:blipFill rotWithShape="1">
          <a:blip r:embed="rId2" cstate="print">
            <a:extLst>
              <a:ext uri="{28A0092B-C50C-407E-A947-70E740481C1C}">
                <a14:useLocalDpi xmlns:a14="http://schemas.microsoft.com/office/drawing/2010/main" val="0"/>
              </a:ext>
            </a:extLst>
          </a:blip>
          <a:srcRect l="-512" r="-2324"/>
          <a:stretch/>
        </p:blipFill>
        <p:spPr>
          <a:xfrm>
            <a:off x="838200" y="1472026"/>
            <a:ext cx="8147248" cy="5236943"/>
          </a:xfrm>
          <a:prstGeom prst="rect">
            <a:avLst/>
          </a:prstGeom>
        </p:spPr>
      </p:pic>
    </p:spTree>
    <p:extLst>
      <p:ext uri="{BB962C8B-B14F-4D97-AF65-F5344CB8AC3E}">
        <p14:creationId xmlns:p14="http://schemas.microsoft.com/office/powerpoint/2010/main" val="5069358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countries emit most GHG?</a:t>
            </a:r>
            <a:endParaRPr lang="en-US" dirty="0"/>
          </a:p>
        </p:txBody>
      </p:sp>
      <p:pic>
        <p:nvPicPr>
          <p:cNvPr id="3" name="Picture Placeholder 4"/>
          <p:cNvPicPr>
            <a:picLocks noChangeAspect="1"/>
          </p:cNvPicPr>
          <p:nvPr/>
        </p:nvPicPr>
        <p:blipFill rotWithShape="1">
          <a:blip r:embed="rId2" cstate="print">
            <a:extLst>
              <a:ext uri="{28A0092B-C50C-407E-A947-70E740481C1C}">
                <a14:useLocalDpi xmlns:a14="http://schemas.microsoft.com/office/drawing/2010/main" val="0"/>
              </a:ext>
            </a:extLst>
          </a:blip>
          <a:srcRect l="1526" r="799" b="3936"/>
          <a:stretch/>
        </p:blipFill>
        <p:spPr>
          <a:xfrm>
            <a:off x="914400" y="1445985"/>
            <a:ext cx="7162801" cy="5031015"/>
          </a:xfrm>
          <a:prstGeom prst="rect">
            <a:avLst/>
          </a:prstGeom>
        </p:spPr>
      </p:pic>
    </p:spTree>
    <p:extLst>
      <p:ext uri="{BB962C8B-B14F-4D97-AF65-F5344CB8AC3E}">
        <p14:creationId xmlns:p14="http://schemas.microsoft.com/office/powerpoint/2010/main" val="11358571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effect of pledges made for COP-21?</a:t>
            </a:r>
            <a:endParaRPr lang="en-US" dirty="0"/>
          </a:p>
        </p:txBody>
      </p:sp>
      <p:pic>
        <p:nvPicPr>
          <p:cNvPr id="3" name="Picture 4" descr="http://climateactiontracker.org/assets/publications/briefing_papers/Figures_and_graphs/CAT_Graph_global_150901-01-01-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8544" y="1556792"/>
            <a:ext cx="7776864" cy="50934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4071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33401"/>
            <a:ext cx="8229600" cy="754743"/>
          </a:xfrm>
        </p:spPr>
        <p:txBody>
          <a:bodyPr/>
          <a:lstStyle/>
          <a:p>
            <a:r>
              <a:rPr lang="en-US" dirty="0" smtClean="0"/>
              <a:t>Trends in Emissions: Renewables in USA</a:t>
            </a:r>
            <a:endParaRPr lang="en-US" dirty="0"/>
          </a:p>
        </p:txBody>
      </p:sp>
      <p:pic>
        <p:nvPicPr>
          <p:cNvPr id="2" name="Picture 1"/>
          <p:cNvPicPr>
            <a:picLocks noChangeAspect="1"/>
          </p:cNvPicPr>
          <p:nvPr/>
        </p:nvPicPr>
        <p:blipFill>
          <a:blip r:embed="rId2"/>
          <a:stretch>
            <a:fillRect/>
          </a:stretch>
        </p:blipFill>
        <p:spPr>
          <a:xfrm>
            <a:off x="1104900" y="1754415"/>
            <a:ext cx="7569200" cy="4292600"/>
          </a:xfrm>
          <a:prstGeom prst="rect">
            <a:avLst/>
          </a:prstGeom>
        </p:spPr>
      </p:pic>
    </p:spTree>
    <p:extLst>
      <p:ext uri="{BB962C8B-B14F-4D97-AF65-F5344CB8AC3E}">
        <p14:creationId xmlns:p14="http://schemas.microsoft.com/office/powerpoint/2010/main" val="1910459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
            <a:ext cx="9906000" cy="1270115"/>
          </a:xfrm>
          <a:prstGeom prst="rect">
            <a:avLst/>
          </a:prstGeom>
        </p:spPr>
      </p:pic>
      <p:sp>
        <p:nvSpPr>
          <p:cNvPr id="2" name="Title 1"/>
          <p:cNvSpPr>
            <a:spLocks noGrp="1"/>
          </p:cNvSpPr>
          <p:nvPr>
            <p:ph type="ctrTitle"/>
          </p:nvPr>
        </p:nvSpPr>
        <p:spPr>
          <a:xfrm>
            <a:off x="361844" y="1593853"/>
            <a:ext cx="8502650" cy="1156395"/>
          </a:xfrm>
        </p:spPr>
        <p:txBody>
          <a:bodyPr>
            <a:normAutofit fontScale="90000"/>
          </a:bodyPr>
          <a:lstStyle/>
          <a:p>
            <a:pPr algn="ctr"/>
            <a:r>
              <a:rPr lang="en-US" sz="3600" i="0" dirty="0" smtClean="0">
                <a:solidFill>
                  <a:srgbClr val="832C1D"/>
                </a:solidFill>
              </a:rPr>
              <a:t>REDD-PAC project team</a:t>
            </a:r>
            <a:br>
              <a:rPr lang="en-US" sz="3600" i="0" dirty="0" smtClean="0">
                <a:solidFill>
                  <a:srgbClr val="832C1D"/>
                </a:solidFill>
              </a:rPr>
            </a:br>
            <a:r>
              <a:rPr lang="en-US" sz="3600" i="0" dirty="0" smtClean="0">
                <a:solidFill>
                  <a:srgbClr val="832C1D"/>
                </a:solidFill>
              </a:rPr>
              <a:t>(</a:t>
            </a:r>
            <a:r>
              <a:rPr lang="en-US" sz="3600" i="0" dirty="0" err="1" smtClean="0">
                <a:solidFill>
                  <a:srgbClr val="832C1D"/>
                </a:solidFill>
              </a:rPr>
              <a:t>www.redd-pac.org</a:t>
            </a:r>
            <a:r>
              <a:rPr lang="en-US" sz="3600" i="0" dirty="0" smtClean="0">
                <a:solidFill>
                  <a:srgbClr val="832C1D"/>
                </a:solidFill>
              </a:rPr>
              <a:t>)</a:t>
            </a:r>
            <a:endParaRPr lang="en-US" sz="3600" b="1" i="0" cap="none" dirty="0">
              <a:solidFill>
                <a:srgbClr val="832C1D"/>
              </a:solidFill>
            </a:endParaRPr>
          </a:p>
        </p:txBody>
      </p:sp>
      <p:sp>
        <p:nvSpPr>
          <p:cNvPr id="8" name="Subtitle 2"/>
          <p:cNvSpPr>
            <a:spLocks noGrp="1"/>
          </p:cNvSpPr>
          <p:nvPr>
            <p:ph type="subTitle" idx="1"/>
          </p:nvPr>
        </p:nvSpPr>
        <p:spPr>
          <a:xfrm>
            <a:off x="797675" y="3013412"/>
            <a:ext cx="8734570" cy="2325161"/>
          </a:xfrm>
        </p:spPr>
        <p:txBody>
          <a:bodyPr numCol="2">
            <a:noAutofit/>
          </a:bodyPr>
          <a:lstStyle/>
          <a:p>
            <a:r>
              <a:rPr lang="en-US" sz="2000" dirty="0" err="1"/>
              <a:t>Alexandre</a:t>
            </a:r>
            <a:r>
              <a:rPr lang="en-US" sz="2000" dirty="0"/>
              <a:t> </a:t>
            </a:r>
            <a:r>
              <a:rPr lang="en-US" sz="2000" dirty="0" err="1"/>
              <a:t>Ywata</a:t>
            </a:r>
            <a:r>
              <a:rPr lang="en-US" sz="2000" dirty="0"/>
              <a:t> (IPEA)</a:t>
            </a:r>
          </a:p>
          <a:p>
            <a:pPr algn="l"/>
            <a:r>
              <a:rPr lang="en-US" sz="2000" dirty="0" err="1" smtClean="0"/>
              <a:t>Aline</a:t>
            </a:r>
            <a:r>
              <a:rPr lang="en-US" sz="2000" dirty="0" smtClean="0"/>
              <a:t> Soterroni (INPE)</a:t>
            </a:r>
          </a:p>
          <a:p>
            <a:pPr algn="l"/>
            <a:r>
              <a:rPr lang="en-US" sz="2000" dirty="0" smtClean="0"/>
              <a:t>Fernando Ramos (INPE)</a:t>
            </a:r>
          </a:p>
          <a:p>
            <a:pPr algn="l"/>
            <a:r>
              <a:rPr lang="en-US" sz="2000" dirty="0" smtClean="0"/>
              <a:t>Gilberto </a:t>
            </a:r>
            <a:r>
              <a:rPr lang="en-US" sz="2000" dirty="0" err="1" smtClean="0"/>
              <a:t>Câmara</a:t>
            </a:r>
            <a:r>
              <a:rPr lang="en-US" sz="2000" dirty="0" smtClean="0"/>
              <a:t> (INPE)</a:t>
            </a:r>
            <a:endParaRPr lang="en-US" sz="2000" dirty="0"/>
          </a:p>
          <a:p>
            <a:pPr algn="l"/>
            <a:r>
              <a:rPr lang="en-US" sz="2000" dirty="0" smtClean="0"/>
              <a:t>Pedro Andrade (INPE)</a:t>
            </a:r>
          </a:p>
          <a:p>
            <a:pPr algn="l"/>
            <a:r>
              <a:rPr lang="en-US" sz="2000" dirty="0" smtClean="0"/>
              <a:t>Ricardo </a:t>
            </a:r>
            <a:r>
              <a:rPr lang="en-US" sz="2000" dirty="0" err="1" smtClean="0"/>
              <a:t>Cartaxo</a:t>
            </a:r>
            <a:r>
              <a:rPr lang="en-US" sz="2000" dirty="0" smtClean="0"/>
              <a:t> (INPE)</a:t>
            </a:r>
          </a:p>
          <a:p>
            <a:pPr algn="l"/>
            <a:r>
              <a:rPr lang="en-US" sz="2000" dirty="0" err="1" smtClean="0"/>
              <a:t>Aline</a:t>
            </a:r>
            <a:r>
              <a:rPr lang="en-US" sz="2000" dirty="0" smtClean="0"/>
              <a:t> </a:t>
            </a:r>
            <a:r>
              <a:rPr lang="en-US" sz="2000" dirty="0" err="1" smtClean="0"/>
              <a:t>Mosnier</a:t>
            </a:r>
            <a:r>
              <a:rPr lang="en-US" sz="2000" dirty="0" smtClean="0"/>
              <a:t> (IIASA)</a:t>
            </a:r>
          </a:p>
          <a:p>
            <a:pPr algn="l"/>
            <a:r>
              <a:rPr lang="en-US" sz="2000" dirty="0" smtClean="0"/>
              <a:t>Florian </a:t>
            </a:r>
            <a:r>
              <a:rPr lang="en-US" sz="2000" dirty="0" err="1" smtClean="0"/>
              <a:t>Kraxner</a:t>
            </a:r>
            <a:r>
              <a:rPr lang="en-US" sz="2000" dirty="0" smtClean="0"/>
              <a:t> (IIASA)</a:t>
            </a:r>
          </a:p>
          <a:p>
            <a:pPr algn="l"/>
            <a:r>
              <a:rPr lang="en-US" sz="2000" dirty="0" smtClean="0"/>
              <a:t>Johannes </a:t>
            </a:r>
            <a:r>
              <a:rPr lang="en-US" sz="2000" dirty="0" err="1" smtClean="0"/>
              <a:t>Pirker</a:t>
            </a:r>
            <a:r>
              <a:rPr lang="en-US" sz="2000" dirty="0" smtClean="0"/>
              <a:t> (IIASA)</a:t>
            </a:r>
          </a:p>
          <a:p>
            <a:pPr algn="l"/>
            <a:r>
              <a:rPr lang="en-US" sz="2000" dirty="0" smtClean="0"/>
              <a:t>Michael </a:t>
            </a:r>
            <a:r>
              <a:rPr lang="en-US" sz="2000" dirty="0" err="1" smtClean="0"/>
              <a:t>Obersteiner</a:t>
            </a:r>
            <a:r>
              <a:rPr lang="en-US" sz="2000" dirty="0" smtClean="0"/>
              <a:t> (IIASA)</a:t>
            </a:r>
          </a:p>
          <a:p>
            <a:pPr algn="l"/>
            <a:r>
              <a:rPr lang="en-US" sz="2000" dirty="0" smtClean="0"/>
              <a:t>Rebecca </a:t>
            </a:r>
            <a:r>
              <a:rPr lang="en-US" sz="2000" dirty="0" err="1" smtClean="0"/>
              <a:t>Mant</a:t>
            </a:r>
            <a:r>
              <a:rPr lang="en-US" sz="2000" dirty="0" smtClean="0"/>
              <a:t> (WCMC)</a:t>
            </a:r>
          </a:p>
          <a:p>
            <a:pPr algn="l"/>
            <a:r>
              <a:rPr lang="en-US" sz="2000" dirty="0" smtClean="0"/>
              <a:t>Valerie </a:t>
            </a:r>
            <a:r>
              <a:rPr lang="en-US" sz="2000" dirty="0" err="1" smtClean="0"/>
              <a:t>Kapos</a:t>
            </a:r>
            <a:r>
              <a:rPr lang="en-US" sz="2000" dirty="0" smtClean="0"/>
              <a:t> (WCMC)</a:t>
            </a:r>
          </a:p>
        </p:txBody>
      </p:sp>
      <p:pic>
        <p:nvPicPr>
          <p:cNvPr id="9" name="Picture 8" descr="logo_unep.g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89228" y="5696749"/>
            <a:ext cx="2187937" cy="1027348"/>
          </a:xfrm>
          <a:prstGeom prst="rect">
            <a:avLst/>
          </a:prstGeom>
        </p:spPr>
      </p:pic>
      <p:pic>
        <p:nvPicPr>
          <p:cNvPr id="11" name="Picture 10" descr="Captura de Tela 2013-06-04 às 00.53.08.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76056" y="5583747"/>
            <a:ext cx="1448566" cy="1140351"/>
          </a:xfrm>
          <a:prstGeom prst="rect">
            <a:avLst/>
          </a:prstGeom>
        </p:spPr>
      </p:pic>
      <p:pic>
        <p:nvPicPr>
          <p:cNvPr id="13" name="Picture 12" descr="download.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58181" y="5696749"/>
            <a:ext cx="941041" cy="1027348"/>
          </a:xfrm>
          <a:prstGeom prst="rect">
            <a:avLst/>
          </a:prstGeom>
        </p:spPr>
      </p:pic>
      <p:pic>
        <p:nvPicPr>
          <p:cNvPr id="14" name="Picture 13" descr="IPEA-Logo.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905416" y="6010201"/>
            <a:ext cx="1318121" cy="713896"/>
          </a:xfrm>
          <a:prstGeom prst="rect">
            <a:avLst/>
          </a:prstGeom>
        </p:spPr>
      </p:pic>
      <p:pic>
        <p:nvPicPr>
          <p:cNvPr id="5" name="Picture 4"/>
          <p:cNvPicPr>
            <a:picLocks noChangeAspect="1"/>
          </p:cNvPicPr>
          <p:nvPr/>
        </p:nvPicPr>
        <p:blipFill>
          <a:blip r:embed="rId7"/>
          <a:stretch>
            <a:fillRect/>
          </a:stretch>
        </p:blipFill>
        <p:spPr>
          <a:xfrm>
            <a:off x="7770526" y="1"/>
            <a:ext cx="2074665" cy="978645"/>
          </a:xfrm>
          <a:prstGeom prst="rect">
            <a:avLst/>
          </a:prstGeom>
        </p:spPr>
      </p:pic>
    </p:spTree>
    <p:extLst>
      <p:ext uri="{BB962C8B-B14F-4D97-AF65-F5344CB8AC3E}">
        <p14:creationId xmlns:p14="http://schemas.microsoft.com/office/powerpoint/2010/main" val="17847168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12776"/>
            <a:ext cx="9906000" cy="4896544"/>
          </a:xfrm>
          <a:prstGeom prst="rect">
            <a:avLst/>
          </a:prstGeom>
        </p:spPr>
      </p:pic>
      <p:sp>
        <p:nvSpPr>
          <p:cNvPr id="3" name="Title 2"/>
          <p:cNvSpPr>
            <a:spLocks noGrp="1"/>
          </p:cNvSpPr>
          <p:nvPr>
            <p:ph type="title"/>
          </p:nvPr>
        </p:nvSpPr>
        <p:spPr/>
        <p:txBody>
          <a:bodyPr/>
          <a:lstStyle/>
          <a:p>
            <a:r>
              <a:rPr lang="en-US" dirty="0" smtClean="0"/>
              <a:t>What is being proposed for Paris? </a:t>
            </a:r>
            <a:endParaRPr lang="en-US" dirty="0"/>
          </a:p>
        </p:txBody>
      </p:sp>
    </p:spTree>
    <p:extLst>
      <p:ext uri="{BB962C8B-B14F-4D97-AF65-F5344CB8AC3E}">
        <p14:creationId xmlns:p14="http://schemas.microsoft.com/office/powerpoint/2010/main" val="3766011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Título 17"/>
          <p:cNvSpPr>
            <a:spLocks noGrp="1"/>
          </p:cNvSpPr>
          <p:nvPr>
            <p:ph type="title"/>
          </p:nvPr>
        </p:nvSpPr>
        <p:spPr/>
        <p:txBody>
          <a:bodyPr>
            <a:normAutofit fontScale="90000"/>
          </a:bodyPr>
          <a:lstStyle/>
          <a:p>
            <a:r>
              <a:rPr lang="pt-BR" dirty="0" err="1" smtClean="0">
                <a:latin typeface="Calibri" charset="0"/>
                <a:cs typeface="DejaVu Sans" charset="0"/>
              </a:rPr>
              <a:t>What</a:t>
            </a:r>
            <a:r>
              <a:rPr lang="pt-BR" dirty="0" smtClean="0">
                <a:latin typeface="Calibri" charset="0"/>
                <a:cs typeface="DejaVu Sans" charset="0"/>
              </a:rPr>
              <a:t> are </a:t>
            </a:r>
            <a:r>
              <a:rPr lang="pt-BR" dirty="0" err="1" smtClean="0">
                <a:latin typeface="Calibri" charset="0"/>
                <a:cs typeface="DejaVu Sans" charset="0"/>
              </a:rPr>
              <a:t>the</a:t>
            </a:r>
            <a:r>
              <a:rPr lang="pt-BR" dirty="0" smtClean="0">
                <a:latin typeface="Calibri" charset="0"/>
                <a:cs typeface="DejaVu Sans" charset="0"/>
              </a:rPr>
              <a:t> </a:t>
            </a:r>
            <a:r>
              <a:rPr lang="pt-BR" dirty="0" err="1" smtClean="0">
                <a:latin typeface="Calibri" charset="0"/>
                <a:cs typeface="DejaVu Sans" charset="0"/>
              </a:rPr>
              <a:t>likely</a:t>
            </a:r>
            <a:r>
              <a:rPr lang="pt-BR" dirty="0" smtClean="0">
                <a:latin typeface="Calibri" charset="0"/>
                <a:cs typeface="DejaVu Sans" charset="0"/>
              </a:rPr>
              <a:t> </a:t>
            </a:r>
            <a:r>
              <a:rPr lang="pt-BR" dirty="0" err="1" smtClean="0">
                <a:latin typeface="Calibri" charset="0"/>
                <a:cs typeface="DejaVu Sans" charset="0"/>
              </a:rPr>
              <a:t>trajectories</a:t>
            </a:r>
            <a:r>
              <a:rPr lang="pt-BR" dirty="0">
                <a:latin typeface="Calibri" charset="0"/>
                <a:cs typeface="DejaVu Sans" charset="0"/>
              </a:rPr>
              <a:t> </a:t>
            </a:r>
            <a:r>
              <a:rPr lang="pt-BR" dirty="0" err="1" smtClean="0">
                <a:latin typeface="Calibri" charset="0"/>
                <a:cs typeface="DejaVu Sans" charset="0"/>
              </a:rPr>
              <a:t>on</a:t>
            </a:r>
            <a:r>
              <a:rPr lang="pt-BR" dirty="0" smtClean="0">
                <a:latin typeface="Calibri" charset="0"/>
                <a:cs typeface="DejaVu Sans" charset="0"/>
              </a:rPr>
              <a:t> </a:t>
            </a:r>
            <a:r>
              <a:rPr lang="pt-BR" dirty="0" err="1" smtClean="0">
                <a:latin typeface="Calibri" charset="0"/>
                <a:cs typeface="DejaVu Sans" charset="0"/>
              </a:rPr>
              <a:t>Brazilian</a:t>
            </a:r>
            <a:r>
              <a:rPr lang="pt-BR" dirty="0" smtClean="0">
                <a:latin typeface="Calibri" charset="0"/>
                <a:cs typeface="DejaVu Sans" charset="0"/>
              </a:rPr>
              <a:t> </a:t>
            </a:r>
            <a:r>
              <a:rPr lang="pt-BR" dirty="0" err="1" smtClean="0">
                <a:latin typeface="Calibri" charset="0"/>
                <a:cs typeface="DejaVu Sans" charset="0"/>
              </a:rPr>
              <a:t>emissions</a:t>
            </a:r>
            <a:r>
              <a:rPr lang="pt-BR" dirty="0" smtClean="0">
                <a:latin typeface="Calibri" charset="0"/>
                <a:cs typeface="DejaVu Sans" charset="0"/>
              </a:rPr>
              <a:t>?</a:t>
            </a:r>
            <a:endParaRPr lang="pt-BR" dirty="0">
              <a:latin typeface="Calibri" charset="0"/>
            </a:endParaRPr>
          </a:p>
        </p:txBody>
      </p:sp>
      <p:graphicFrame>
        <p:nvGraphicFramePr>
          <p:cNvPr id="16" name="Chart 15"/>
          <p:cNvGraphicFramePr>
            <a:graphicFrameLocks/>
          </p:cNvGraphicFramePr>
          <p:nvPr>
            <p:extLst>
              <p:ext uri="{D42A27DB-BD31-4B8C-83A1-F6EECF244321}">
                <p14:modId xmlns:p14="http://schemas.microsoft.com/office/powerpoint/2010/main" val="1111832687"/>
              </p:ext>
            </p:extLst>
          </p:nvPr>
        </p:nvGraphicFramePr>
        <p:xfrm>
          <a:off x="344488" y="1628800"/>
          <a:ext cx="8712968" cy="475252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5601072" y="3573017"/>
            <a:ext cx="576064" cy="1107996"/>
          </a:xfrm>
          <a:prstGeom prst="rect">
            <a:avLst/>
          </a:prstGeom>
          <a:noFill/>
          <a:effectLst>
            <a:outerShdw blurRad="50800" dist="38100" dir="2700000" algn="tl" rotWithShape="0">
              <a:srgbClr val="000000">
                <a:alpha val="43000"/>
              </a:srgbClr>
            </a:outerShdw>
          </a:effectLst>
          <a:scene3d>
            <a:camera prst="orthographicFront"/>
            <a:lightRig rig="threePt" dir="t"/>
          </a:scene3d>
          <a:sp3d>
            <a:bevelT w="6350" h="82550"/>
          </a:sp3d>
        </p:spPr>
        <p:txBody>
          <a:bodyPr wrap="square" rtlCol="0">
            <a:spAutoFit/>
          </a:bodyPr>
          <a:lstStyle/>
          <a:p>
            <a:r>
              <a:rPr lang="en-US" sz="6600" dirty="0" smtClean="0">
                <a:solidFill>
                  <a:srgbClr val="800000"/>
                </a:solidFill>
                <a:latin typeface="+mn-lt"/>
              </a:rPr>
              <a:t>?</a:t>
            </a:r>
            <a:endParaRPr lang="en-US" sz="6600" dirty="0">
              <a:solidFill>
                <a:srgbClr val="800000"/>
              </a:solidFill>
              <a:latin typeface="+mn-lt"/>
            </a:endParaRPr>
          </a:p>
        </p:txBody>
      </p:sp>
    </p:spTree>
    <p:extLst>
      <p:ext uri="{BB962C8B-B14F-4D97-AF65-F5344CB8AC3E}">
        <p14:creationId xmlns:p14="http://schemas.microsoft.com/office/powerpoint/2010/main" val="330331039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solidFill>
                  <a:srgbClr val="A53926"/>
                </a:solidFill>
              </a:rPr>
              <a:t>Brazil’s pledge to COP-15: reducing deforestation </a:t>
            </a:r>
          </a:p>
        </p:txBody>
      </p:sp>
      <p:sp>
        <p:nvSpPr>
          <p:cNvPr id="5" name="TextBox 4"/>
          <p:cNvSpPr txBox="1"/>
          <p:nvPr/>
        </p:nvSpPr>
        <p:spPr>
          <a:xfrm>
            <a:off x="838200" y="5838166"/>
            <a:ext cx="8229600" cy="830997"/>
          </a:xfrm>
          <a:prstGeom prst="rect">
            <a:avLst/>
          </a:prstGeom>
          <a:solidFill>
            <a:srgbClr val="E6E8EC"/>
          </a:solidFill>
        </p:spPr>
        <p:txBody>
          <a:bodyPr wrap="square" rtlCol="0">
            <a:spAutoFit/>
          </a:bodyPr>
          <a:lstStyle/>
          <a:p>
            <a:pPr algn="ctr"/>
            <a:r>
              <a:rPr lang="en-US" sz="2400" dirty="0">
                <a:solidFill>
                  <a:srgbClr val="800000"/>
                </a:solidFill>
                <a:latin typeface="Calibri"/>
              </a:rPr>
              <a:t>Brazil has a policy for Amazon deforestation until 2020 </a:t>
            </a:r>
          </a:p>
          <a:p>
            <a:pPr algn="ctr"/>
            <a:r>
              <a:rPr lang="en-US" sz="2400" dirty="0">
                <a:solidFill>
                  <a:srgbClr val="800000"/>
                </a:solidFill>
                <a:latin typeface="Calibri"/>
              </a:rPr>
              <a:t>Brazil needs sound guidance for land use policies beyond 2020</a:t>
            </a: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000" y="1524001"/>
            <a:ext cx="9144000" cy="4167697"/>
          </a:xfrm>
          <a:prstGeom prst="rect">
            <a:avLst/>
          </a:prstGeom>
        </p:spPr>
      </p:pic>
    </p:spTree>
    <p:extLst>
      <p:ext uri="{BB962C8B-B14F-4D97-AF65-F5344CB8AC3E}">
        <p14:creationId xmlns:p14="http://schemas.microsoft.com/office/powerpoint/2010/main" val="19030942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Brazil’s dilemma: deep-sea oil or renewables?</a:t>
            </a:r>
            <a:endParaRPr lang="en-US" dirty="0"/>
          </a:p>
        </p:txBody>
      </p:sp>
      <p:pic>
        <p:nvPicPr>
          <p:cNvPr id="6" name="Picture 5"/>
          <p:cNvPicPr>
            <a:picLocks noChangeAspect="1"/>
          </p:cNvPicPr>
          <p:nvPr/>
        </p:nvPicPr>
        <p:blipFill>
          <a:blip r:embed="rId2"/>
          <a:stretch>
            <a:fillRect/>
          </a:stretch>
        </p:blipFill>
        <p:spPr>
          <a:xfrm>
            <a:off x="416496" y="1404047"/>
            <a:ext cx="9145016" cy="5479498"/>
          </a:xfrm>
          <a:prstGeom prst="rect">
            <a:avLst/>
          </a:prstGeom>
        </p:spPr>
      </p:pic>
    </p:spTree>
    <p:extLst>
      <p:ext uri="{BB962C8B-B14F-4D97-AF65-F5344CB8AC3E}">
        <p14:creationId xmlns:p14="http://schemas.microsoft.com/office/powerpoint/2010/main" val="33328174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Brazil: Do biofuels cause indirect land</a:t>
            </a:r>
            <a:r>
              <a:rPr lang="en-US" dirty="0"/>
              <a:t> </a:t>
            </a:r>
            <a:r>
              <a:rPr lang="en-US" dirty="0" smtClean="0"/>
              <a:t>change?</a:t>
            </a:r>
            <a:endParaRPr lang="en-US" dirty="0"/>
          </a:p>
        </p:txBody>
      </p:sp>
      <p:pic>
        <p:nvPicPr>
          <p:cNvPr id="4" name="Picture 3"/>
          <p:cNvPicPr>
            <a:picLocks noChangeAspect="1"/>
          </p:cNvPicPr>
          <p:nvPr/>
        </p:nvPicPr>
        <p:blipFill>
          <a:blip r:embed="rId2"/>
          <a:stretch>
            <a:fillRect/>
          </a:stretch>
        </p:blipFill>
        <p:spPr>
          <a:xfrm>
            <a:off x="433750" y="2073929"/>
            <a:ext cx="5302842" cy="3261248"/>
          </a:xfrm>
          <a:prstGeom prst="rect">
            <a:avLst/>
          </a:prstGeom>
        </p:spPr>
      </p:pic>
      <p:pic>
        <p:nvPicPr>
          <p:cNvPr id="5" name="Picture 4"/>
          <p:cNvPicPr>
            <a:picLocks noChangeAspect="1"/>
          </p:cNvPicPr>
          <p:nvPr/>
        </p:nvPicPr>
        <p:blipFill>
          <a:blip r:embed="rId3"/>
          <a:stretch>
            <a:fillRect/>
          </a:stretch>
        </p:blipFill>
        <p:spPr>
          <a:xfrm>
            <a:off x="5272815" y="1143001"/>
            <a:ext cx="4633185" cy="2753181"/>
          </a:xfrm>
          <a:prstGeom prst="rect">
            <a:avLst/>
          </a:prstGeom>
        </p:spPr>
      </p:pic>
      <p:pic>
        <p:nvPicPr>
          <p:cNvPr id="6" name="Picture 5"/>
          <p:cNvPicPr>
            <a:picLocks noChangeAspect="1"/>
          </p:cNvPicPr>
          <p:nvPr/>
        </p:nvPicPr>
        <p:blipFill>
          <a:blip r:embed="rId4"/>
          <a:stretch>
            <a:fillRect/>
          </a:stretch>
        </p:blipFill>
        <p:spPr>
          <a:xfrm>
            <a:off x="5272815" y="4162239"/>
            <a:ext cx="4719108" cy="2832100"/>
          </a:xfrm>
          <a:prstGeom prst="rect">
            <a:avLst/>
          </a:prstGeom>
        </p:spPr>
      </p:pic>
    </p:spTree>
    <p:extLst>
      <p:ext uri="{BB962C8B-B14F-4D97-AF65-F5344CB8AC3E}">
        <p14:creationId xmlns:p14="http://schemas.microsoft.com/office/powerpoint/2010/main" val="27287219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1067431" y="163286"/>
            <a:ext cx="7443080" cy="6694714"/>
          </a:xfrm>
          <a:prstGeom prst="rect">
            <a:avLst/>
          </a:prstGeom>
          <a:ln>
            <a:solidFill>
              <a:schemeClr val="tx1"/>
            </a:solidFill>
          </a:ln>
        </p:spPr>
      </p:pic>
      <p:sp>
        <p:nvSpPr>
          <p:cNvPr id="2" name="Title 1"/>
          <p:cNvSpPr>
            <a:spLocks noGrp="1"/>
          </p:cNvSpPr>
          <p:nvPr>
            <p:ph type="title"/>
          </p:nvPr>
        </p:nvSpPr>
        <p:spPr>
          <a:xfrm>
            <a:off x="0" y="1"/>
            <a:ext cx="9906000" cy="709399"/>
          </a:xfrm>
          <a:solidFill>
            <a:schemeClr val="bg2">
              <a:lumMod val="90000"/>
            </a:schemeClr>
          </a:solidFill>
        </p:spPr>
        <p:txBody>
          <a:bodyPr tIns="140400" bIns="140400">
            <a:normAutofit/>
          </a:bodyPr>
          <a:lstStyle/>
          <a:p>
            <a:r>
              <a:rPr lang="en-US" sz="2800" dirty="0" smtClean="0"/>
              <a:t>Brazil: Projected direct land change from biofuels (2020)</a:t>
            </a:r>
            <a:endParaRPr lang="en-US" sz="2800" dirty="0"/>
          </a:p>
        </p:txBody>
      </p:sp>
      <p:sp>
        <p:nvSpPr>
          <p:cNvPr id="4" name="Rectangle 1031"/>
          <p:cNvSpPr>
            <a:spLocks noChangeArrowheads="1"/>
          </p:cNvSpPr>
          <p:nvPr/>
        </p:nvSpPr>
        <p:spPr bwMode="auto">
          <a:xfrm>
            <a:off x="6356029" y="6488494"/>
            <a:ext cx="3276896" cy="369332"/>
          </a:xfrm>
          <a:prstGeom prst="rect">
            <a:avLst/>
          </a:prstGeom>
          <a:solidFill>
            <a:srgbClr val="E8E8F1"/>
          </a:solidFill>
          <a:ln>
            <a:noFill/>
          </a:ln>
          <a:extLst/>
        </p:spPr>
        <p:txBody>
          <a:bodyPr wrap="none">
            <a:spAutoFit/>
          </a:bodyPr>
          <a:lstStyle/>
          <a:p>
            <a:r>
              <a:rPr lang="de-DE" dirty="0" err="1">
                <a:solidFill>
                  <a:srgbClr val="00003F"/>
                </a:solidFill>
                <a:latin typeface="Calibri" charset="0"/>
                <a:cs typeface="Calibri" charset="0"/>
              </a:rPr>
              <a:t>source</a:t>
            </a:r>
            <a:r>
              <a:rPr lang="de-DE" dirty="0">
                <a:solidFill>
                  <a:srgbClr val="00003F"/>
                </a:solidFill>
                <a:latin typeface="Calibri" charset="0"/>
                <a:cs typeface="Calibri" charset="0"/>
              </a:rPr>
              <a:t>: </a:t>
            </a:r>
            <a:r>
              <a:rPr lang="de-DE" dirty="0" err="1">
                <a:solidFill>
                  <a:srgbClr val="00003F"/>
                </a:solidFill>
                <a:latin typeface="Calibri" charset="0"/>
                <a:cs typeface="Calibri" charset="0"/>
              </a:rPr>
              <a:t>Lapola</a:t>
            </a:r>
            <a:r>
              <a:rPr lang="de-DE" dirty="0">
                <a:solidFill>
                  <a:srgbClr val="00003F"/>
                </a:solidFill>
                <a:latin typeface="Calibri" charset="0"/>
                <a:cs typeface="Calibri" charset="0"/>
              </a:rPr>
              <a:t> et al (PNAS, 2010)</a:t>
            </a:r>
            <a:endParaRPr lang="en-US" dirty="0">
              <a:solidFill>
                <a:srgbClr val="00003F"/>
              </a:solidFill>
              <a:latin typeface="Calibri" charset="0"/>
              <a:cs typeface="Calibri" charset="0"/>
            </a:endParaRPr>
          </a:p>
        </p:txBody>
      </p:sp>
    </p:spTree>
    <p:extLst>
      <p:ext uri="{BB962C8B-B14F-4D97-AF65-F5344CB8AC3E}">
        <p14:creationId xmlns:p14="http://schemas.microsoft.com/office/powerpoint/2010/main" val="36691793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430867" y="292100"/>
            <a:ext cx="7044267" cy="6261100"/>
          </a:xfrm>
          <a:prstGeom prst="rect">
            <a:avLst/>
          </a:prstGeom>
          <a:ln>
            <a:solidFill>
              <a:srgbClr val="000000"/>
            </a:solidFill>
          </a:ln>
        </p:spPr>
      </p:pic>
      <p:sp>
        <p:nvSpPr>
          <p:cNvPr id="2" name="Title 1"/>
          <p:cNvSpPr>
            <a:spLocks noGrp="1"/>
          </p:cNvSpPr>
          <p:nvPr>
            <p:ph type="title"/>
          </p:nvPr>
        </p:nvSpPr>
        <p:spPr>
          <a:xfrm>
            <a:off x="0" y="1"/>
            <a:ext cx="9906000" cy="1004309"/>
          </a:xfrm>
          <a:solidFill>
            <a:srgbClr val="DDD9C3"/>
          </a:solidFill>
        </p:spPr>
        <p:txBody>
          <a:bodyPr tIns="140400" bIns="140400"/>
          <a:lstStyle/>
          <a:p>
            <a:r>
              <a:rPr lang="en-US" sz="3000" dirty="0" smtClean="0"/>
              <a:t>Brazil: Projected indirect land change from biofuels (2020)</a:t>
            </a:r>
            <a:endParaRPr lang="en-US" sz="3000" dirty="0"/>
          </a:p>
        </p:txBody>
      </p:sp>
      <p:sp>
        <p:nvSpPr>
          <p:cNvPr id="4" name="Rectangle 1031"/>
          <p:cNvSpPr>
            <a:spLocks noChangeArrowheads="1"/>
          </p:cNvSpPr>
          <p:nvPr/>
        </p:nvSpPr>
        <p:spPr bwMode="auto">
          <a:xfrm>
            <a:off x="6728243" y="6519446"/>
            <a:ext cx="293331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de-DE" sz="1600" dirty="0" err="1">
                <a:solidFill>
                  <a:srgbClr val="00003F"/>
                </a:solidFill>
                <a:latin typeface="Calibri" charset="0"/>
                <a:cs typeface="Calibri" charset="0"/>
              </a:rPr>
              <a:t>source</a:t>
            </a:r>
            <a:r>
              <a:rPr lang="de-DE" sz="1600" dirty="0">
                <a:solidFill>
                  <a:srgbClr val="00003F"/>
                </a:solidFill>
                <a:latin typeface="Calibri" charset="0"/>
                <a:cs typeface="Calibri" charset="0"/>
              </a:rPr>
              <a:t>: </a:t>
            </a:r>
            <a:r>
              <a:rPr lang="de-DE" sz="1600" dirty="0" err="1">
                <a:solidFill>
                  <a:srgbClr val="00003F"/>
                </a:solidFill>
                <a:latin typeface="Calibri" charset="0"/>
                <a:cs typeface="Calibri" charset="0"/>
              </a:rPr>
              <a:t>Lapola</a:t>
            </a:r>
            <a:r>
              <a:rPr lang="de-DE" sz="1600" dirty="0">
                <a:solidFill>
                  <a:srgbClr val="00003F"/>
                </a:solidFill>
                <a:latin typeface="Calibri" charset="0"/>
                <a:cs typeface="Calibri" charset="0"/>
              </a:rPr>
              <a:t> et al (PNAS, 2010)</a:t>
            </a:r>
            <a:endParaRPr lang="en-US" sz="1600" dirty="0">
              <a:solidFill>
                <a:srgbClr val="00003F"/>
              </a:solidFill>
              <a:latin typeface="Calibri" charset="0"/>
              <a:cs typeface="Calibri" charset="0"/>
            </a:endParaRPr>
          </a:p>
        </p:txBody>
      </p:sp>
      <p:sp>
        <p:nvSpPr>
          <p:cNvPr id="6" name="Rectangle 1031"/>
          <p:cNvSpPr>
            <a:spLocks noChangeArrowheads="1"/>
          </p:cNvSpPr>
          <p:nvPr/>
        </p:nvSpPr>
        <p:spPr bwMode="auto">
          <a:xfrm>
            <a:off x="6356029" y="6488494"/>
            <a:ext cx="3276896" cy="369332"/>
          </a:xfrm>
          <a:prstGeom prst="rect">
            <a:avLst/>
          </a:prstGeom>
          <a:solidFill>
            <a:srgbClr val="E8E8F1"/>
          </a:solidFill>
          <a:ln>
            <a:noFill/>
          </a:ln>
          <a:extLst/>
        </p:spPr>
        <p:txBody>
          <a:bodyPr wrap="none">
            <a:spAutoFit/>
          </a:bodyPr>
          <a:lstStyle/>
          <a:p>
            <a:r>
              <a:rPr lang="de-DE" dirty="0" err="1">
                <a:solidFill>
                  <a:srgbClr val="00003F"/>
                </a:solidFill>
                <a:latin typeface="Calibri" charset="0"/>
                <a:cs typeface="Calibri" charset="0"/>
              </a:rPr>
              <a:t>source</a:t>
            </a:r>
            <a:r>
              <a:rPr lang="de-DE" dirty="0">
                <a:solidFill>
                  <a:srgbClr val="00003F"/>
                </a:solidFill>
                <a:latin typeface="Calibri" charset="0"/>
                <a:cs typeface="Calibri" charset="0"/>
              </a:rPr>
              <a:t>: </a:t>
            </a:r>
            <a:r>
              <a:rPr lang="de-DE" dirty="0" err="1">
                <a:solidFill>
                  <a:srgbClr val="00003F"/>
                </a:solidFill>
                <a:latin typeface="Calibri" charset="0"/>
                <a:cs typeface="Calibri" charset="0"/>
              </a:rPr>
              <a:t>Lapola</a:t>
            </a:r>
            <a:r>
              <a:rPr lang="de-DE" dirty="0">
                <a:solidFill>
                  <a:srgbClr val="00003F"/>
                </a:solidFill>
                <a:latin typeface="Calibri" charset="0"/>
                <a:cs typeface="Calibri" charset="0"/>
              </a:rPr>
              <a:t> et al (PNAS, 2010)</a:t>
            </a:r>
            <a:endParaRPr lang="en-US" dirty="0">
              <a:solidFill>
                <a:srgbClr val="00003F"/>
              </a:solidFill>
              <a:latin typeface="Calibri" charset="0"/>
              <a:cs typeface="Calibri" charset="0"/>
            </a:endParaRPr>
          </a:p>
        </p:txBody>
      </p:sp>
    </p:spTree>
    <p:extLst>
      <p:ext uri="{BB962C8B-B14F-4D97-AF65-F5344CB8AC3E}">
        <p14:creationId xmlns:p14="http://schemas.microsoft.com/office/powerpoint/2010/main" val="11659223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92780"/>
            <a:ext cx="9906000" cy="990600"/>
          </a:xfrm>
        </p:spPr>
        <p:txBody>
          <a:bodyPr>
            <a:noAutofit/>
          </a:bodyPr>
          <a:lstStyle/>
          <a:p>
            <a:r>
              <a:rPr lang="en-US" sz="3200" b="1" dirty="0" smtClean="0">
                <a:solidFill>
                  <a:srgbClr val="832C1D"/>
                </a:solidFill>
              </a:rPr>
              <a:t>GLOBIOM: Global Biosphere Management Model</a:t>
            </a:r>
            <a:endParaRPr lang="en-US" sz="3200" b="1" dirty="0">
              <a:solidFill>
                <a:srgbClr val="832C1D"/>
              </a:solidFill>
            </a:endParaRPr>
          </a:p>
        </p:txBody>
      </p:sp>
      <p:sp>
        <p:nvSpPr>
          <p:cNvPr id="7" name="Title 1"/>
          <p:cNvSpPr txBox="1">
            <a:spLocks/>
          </p:cNvSpPr>
          <p:nvPr/>
        </p:nvSpPr>
        <p:spPr>
          <a:xfrm>
            <a:off x="584516" y="116632"/>
            <a:ext cx="9321485" cy="1143000"/>
          </a:xfrm>
          <a:prstGeom prst="rect">
            <a:avLst/>
          </a:prstGeom>
        </p:spPr>
        <p:txBody>
          <a:bodyPr vert="horz" lIns="91440" tIns="45720" rIns="91440" bIns="45720" rtlCol="0" anchor="b">
            <a:normAutofit/>
          </a:bodyPr>
          <a:lstStyle/>
          <a:p>
            <a:pPr eaLnBrk="1" hangingPunct="1">
              <a:defRPr/>
            </a:pPr>
            <a:endParaRPr lang="en-US" sz="3600" kern="0" dirty="0">
              <a:solidFill>
                <a:srgbClr val="AD8F67">
                  <a:lumMod val="50000"/>
                </a:srgbClr>
              </a:solidFill>
              <a:latin typeface="Times New Roman" pitchFamily="18" charset="0"/>
              <a:cs typeface="Times New Roman" pitchFamily="18" charset="0"/>
            </a:endParaRPr>
          </a:p>
        </p:txBody>
      </p:sp>
      <p:sp>
        <p:nvSpPr>
          <p:cNvPr id="8" name="Rectangle 51"/>
          <p:cNvSpPr>
            <a:spLocks noChangeArrowheads="1"/>
          </p:cNvSpPr>
          <p:nvPr/>
        </p:nvSpPr>
        <p:spPr bwMode="auto">
          <a:xfrm>
            <a:off x="0" y="-400690"/>
            <a:ext cx="184666"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defTabSz="457200" eaLnBrk="1" fontAlgn="auto" hangingPunct="1">
              <a:spcBef>
                <a:spcPts val="0"/>
              </a:spcBef>
              <a:spcAft>
                <a:spcPts val="0"/>
              </a:spcAft>
            </a:pPr>
            <a:endParaRPr lang="en-US" dirty="0">
              <a:solidFill>
                <a:srgbClr val="292934"/>
              </a:solidFill>
              <a:latin typeface="Calibri"/>
            </a:endParaRPr>
          </a:p>
        </p:txBody>
      </p:sp>
      <p:sp>
        <p:nvSpPr>
          <p:cNvPr id="51" name="Titre 1"/>
          <p:cNvSpPr txBox="1">
            <a:spLocks/>
          </p:cNvSpPr>
          <p:nvPr/>
        </p:nvSpPr>
        <p:spPr>
          <a:xfrm>
            <a:off x="0" y="819110"/>
            <a:ext cx="9173376" cy="9906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fontAlgn="auto">
              <a:spcAft>
                <a:spcPts val="0"/>
              </a:spcAft>
            </a:pPr>
            <a:r>
              <a:rPr lang="en-US" sz="2400" dirty="0" smtClean="0">
                <a:solidFill>
                  <a:srgbClr val="832C1D"/>
                </a:solidFill>
                <a:latin typeface="Calibri"/>
              </a:rPr>
              <a:t>Partial equilibrium model: Agriculture, Forestry and Bioenergy sectors</a:t>
            </a:r>
            <a:endParaRPr lang="en-US" sz="2400" dirty="0">
              <a:solidFill>
                <a:srgbClr val="832C1D"/>
              </a:solidFill>
              <a:latin typeface="Calibri"/>
            </a:endParaRPr>
          </a:p>
        </p:txBody>
      </p:sp>
      <p:sp>
        <p:nvSpPr>
          <p:cNvPr id="52" name="Rounded Rectangle 51"/>
          <p:cNvSpPr/>
          <p:nvPr/>
        </p:nvSpPr>
        <p:spPr>
          <a:xfrm>
            <a:off x="1511009" y="1614112"/>
            <a:ext cx="8218402" cy="223402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457200" eaLnBrk="1" fontAlgn="auto" hangingPunct="1">
              <a:spcBef>
                <a:spcPts val="0"/>
              </a:spcBef>
              <a:spcAft>
                <a:spcPts val="0"/>
              </a:spcAft>
            </a:pPr>
            <a:endParaRPr lang="en-US" dirty="0">
              <a:solidFill>
                <a:srgbClr val="292934"/>
              </a:solidFill>
              <a:latin typeface="Calibri"/>
            </a:endParaRPr>
          </a:p>
        </p:txBody>
      </p:sp>
      <p:sp>
        <p:nvSpPr>
          <p:cNvPr id="53" name="Rounded Rectangle 52"/>
          <p:cNvSpPr/>
          <p:nvPr/>
        </p:nvSpPr>
        <p:spPr>
          <a:xfrm>
            <a:off x="1511007" y="4113941"/>
            <a:ext cx="8218403" cy="224038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defTabSz="457200" eaLnBrk="1" fontAlgn="auto" hangingPunct="1">
              <a:spcBef>
                <a:spcPts val="0"/>
              </a:spcBef>
              <a:spcAft>
                <a:spcPts val="0"/>
              </a:spcAft>
            </a:pPr>
            <a:endParaRPr lang="en-US" dirty="0">
              <a:solidFill>
                <a:srgbClr val="292934"/>
              </a:solidFill>
              <a:latin typeface="Calibri"/>
            </a:endParaRPr>
          </a:p>
        </p:txBody>
      </p:sp>
      <p:pic>
        <p:nvPicPr>
          <p:cNvPr id="54" name="Picture 53" descr="Captura de Tela 2015-06-24 às 08.44.57.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64484" y="2151900"/>
            <a:ext cx="3550250" cy="1525756"/>
          </a:xfrm>
          <a:prstGeom prst="rect">
            <a:avLst/>
          </a:prstGeom>
          <a:ln>
            <a:solidFill>
              <a:srgbClr val="292934"/>
            </a:solidFill>
          </a:ln>
        </p:spPr>
      </p:pic>
      <p:sp>
        <p:nvSpPr>
          <p:cNvPr id="55" name="Rectangle 54"/>
          <p:cNvSpPr/>
          <p:nvPr/>
        </p:nvSpPr>
        <p:spPr>
          <a:xfrm>
            <a:off x="2653477" y="2623392"/>
            <a:ext cx="1289884" cy="5216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eaLnBrk="1" fontAlgn="auto" hangingPunct="1">
              <a:spcBef>
                <a:spcPts val="0"/>
              </a:spcBef>
              <a:spcAft>
                <a:spcPts val="0"/>
              </a:spcAft>
            </a:pPr>
            <a:r>
              <a:rPr lang="en-US" sz="1400" b="1" dirty="0" smtClean="0">
                <a:solidFill>
                  <a:srgbClr val="FFFFFF"/>
                </a:solidFill>
                <a:latin typeface="Calibri"/>
              </a:rPr>
              <a:t>MARKETS</a:t>
            </a:r>
            <a:endParaRPr lang="en-US" sz="1400" b="1" dirty="0">
              <a:solidFill>
                <a:srgbClr val="FFFFFF"/>
              </a:solidFill>
              <a:latin typeface="Calibri"/>
            </a:endParaRPr>
          </a:p>
        </p:txBody>
      </p:sp>
      <p:sp>
        <p:nvSpPr>
          <p:cNvPr id="57" name="Rectangle 56"/>
          <p:cNvSpPr/>
          <p:nvPr/>
        </p:nvSpPr>
        <p:spPr>
          <a:xfrm>
            <a:off x="2641192" y="1698471"/>
            <a:ext cx="6191442" cy="32388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200" eaLnBrk="1" fontAlgn="auto" hangingPunct="1">
              <a:spcBef>
                <a:spcPts val="0"/>
              </a:spcBef>
              <a:spcAft>
                <a:spcPts val="0"/>
              </a:spcAft>
            </a:pPr>
            <a:r>
              <a:rPr lang="en-US" sz="1400" b="1" dirty="0" smtClean="0">
                <a:solidFill>
                  <a:srgbClr val="FFFFFF"/>
                </a:solidFill>
                <a:latin typeface="Calibri"/>
              </a:rPr>
              <a:t>Population &amp; Economic Growth &amp; Exogenous Demand Shocks </a:t>
            </a:r>
            <a:endParaRPr lang="en-US" sz="1400" b="1" dirty="0">
              <a:solidFill>
                <a:srgbClr val="FFFFFF"/>
              </a:solidFill>
              <a:latin typeface="Calibri"/>
            </a:endParaRPr>
          </a:p>
        </p:txBody>
      </p:sp>
      <p:sp>
        <p:nvSpPr>
          <p:cNvPr id="58" name="Rectangle 57"/>
          <p:cNvSpPr/>
          <p:nvPr/>
        </p:nvSpPr>
        <p:spPr>
          <a:xfrm>
            <a:off x="8000067" y="2352589"/>
            <a:ext cx="1551520" cy="10981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457200" eaLnBrk="1" fontAlgn="auto" hangingPunct="1">
              <a:spcBef>
                <a:spcPts val="0"/>
              </a:spcBef>
              <a:spcAft>
                <a:spcPts val="0"/>
              </a:spcAft>
            </a:pPr>
            <a:r>
              <a:rPr lang="en-US" sz="1400" b="1" dirty="0" smtClean="0">
                <a:solidFill>
                  <a:srgbClr val="FFFFFF"/>
                </a:solidFill>
                <a:latin typeface="Calibri"/>
              </a:rPr>
              <a:t>Commodity</a:t>
            </a:r>
          </a:p>
          <a:p>
            <a:pPr algn="ctr" defTabSz="457200" eaLnBrk="1" fontAlgn="auto" hangingPunct="1">
              <a:spcBef>
                <a:spcPts val="0"/>
              </a:spcBef>
              <a:spcAft>
                <a:spcPts val="0"/>
              </a:spcAft>
            </a:pPr>
            <a:r>
              <a:rPr lang="en-US" sz="1400" b="1" dirty="0" smtClean="0">
                <a:solidFill>
                  <a:srgbClr val="FFFFFF"/>
                </a:solidFill>
                <a:latin typeface="Calibri"/>
              </a:rPr>
              <a:t>Prices and Quantities</a:t>
            </a:r>
            <a:endParaRPr lang="en-US" sz="1400" b="1" dirty="0">
              <a:solidFill>
                <a:srgbClr val="FFFFFF"/>
              </a:solidFill>
              <a:latin typeface="Calibri"/>
            </a:endParaRPr>
          </a:p>
        </p:txBody>
      </p:sp>
      <p:sp>
        <p:nvSpPr>
          <p:cNvPr id="59" name="Rectangle 58"/>
          <p:cNvSpPr/>
          <p:nvPr/>
        </p:nvSpPr>
        <p:spPr>
          <a:xfrm>
            <a:off x="7958604" y="4295383"/>
            <a:ext cx="1551520" cy="77749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eaLnBrk="1" fontAlgn="auto" hangingPunct="1">
              <a:spcBef>
                <a:spcPts val="0"/>
              </a:spcBef>
              <a:spcAft>
                <a:spcPts val="0"/>
              </a:spcAft>
            </a:pPr>
            <a:r>
              <a:rPr lang="en-US" sz="1400" b="1" dirty="0" smtClean="0">
                <a:solidFill>
                  <a:srgbClr val="FFFFFF"/>
                </a:solidFill>
                <a:latin typeface="Calibri"/>
              </a:rPr>
              <a:t>Land Use</a:t>
            </a:r>
            <a:endParaRPr lang="en-US" sz="1400" b="1" dirty="0">
              <a:solidFill>
                <a:srgbClr val="FFFFFF"/>
              </a:solidFill>
              <a:latin typeface="Calibri"/>
            </a:endParaRPr>
          </a:p>
        </p:txBody>
      </p:sp>
      <p:sp>
        <p:nvSpPr>
          <p:cNvPr id="60" name="Rectangle 59"/>
          <p:cNvSpPr/>
          <p:nvPr/>
        </p:nvSpPr>
        <p:spPr>
          <a:xfrm>
            <a:off x="7986202" y="5441769"/>
            <a:ext cx="1551520" cy="77749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eaLnBrk="1" fontAlgn="auto" hangingPunct="1">
              <a:spcBef>
                <a:spcPts val="0"/>
              </a:spcBef>
              <a:spcAft>
                <a:spcPts val="0"/>
              </a:spcAft>
            </a:pPr>
            <a:r>
              <a:rPr lang="en-US" sz="1400" b="1" dirty="0" smtClean="0">
                <a:solidFill>
                  <a:srgbClr val="FFFFFF"/>
                </a:solidFill>
                <a:latin typeface="Calibri"/>
              </a:rPr>
              <a:t>Environmental effects</a:t>
            </a:r>
            <a:endParaRPr lang="en-US" sz="1400" b="1" dirty="0">
              <a:solidFill>
                <a:srgbClr val="FFFFFF"/>
              </a:solidFill>
              <a:latin typeface="Calibri"/>
            </a:endParaRPr>
          </a:p>
        </p:txBody>
      </p:sp>
      <p:sp>
        <p:nvSpPr>
          <p:cNvPr id="61" name="Rectangle 60"/>
          <p:cNvSpPr/>
          <p:nvPr/>
        </p:nvSpPr>
        <p:spPr>
          <a:xfrm>
            <a:off x="2259615" y="5844636"/>
            <a:ext cx="5472801" cy="367245"/>
          </a:xfrm>
          <a:prstGeom prst="rect">
            <a:avLst/>
          </a:prstGeom>
          <a:ln w="38100" cmpd="sng">
            <a:solidFill>
              <a:srgbClr val="292934"/>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200" eaLnBrk="1" fontAlgn="auto" hangingPunct="1">
              <a:spcBef>
                <a:spcPts val="0"/>
              </a:spcBef>
              <a:spcAft>
                <a:spcPts val="0"/>
              </a:spcAft>
            </a:pPr>
            <a:r>
              <a:rPr lang="en-US" sz="1400" b="1" dirty="0" smtClean="0">
                <a:solidFill>
                  <a:srgbClr val="FFFFFF"/>
                </a:solidFill>
                <a:latin typeface="Calibri"/>
              </a:rPr>
              <a:t>LAND</a:t>
            </a:r>
            <a:endParaRPr lang="en-US" sz="1400" b="1" dirty="0">
              <a:solidFill>
                <a:srgbClr val="FFFFFF"/>
              </a:solidFill>
              <a:latin typeface="Calibri"/>
            </a:endParaRPr>
          </a:p>
        </p:txBody>
      </p:sp>
      <p:sp>
        <p:nvSpPr>
          <p:cNvPr id="62" name="Rectangle 61"/>
          <p:cNvSpPr/>
          <p:nvPr/>
        </p:nvSpPr>
        <p:spPr>
          <a:xfrm rot="16200000">
            <a:off x="1003625" y="5054354"/>
            <a:ext cx="1837054" cy="45531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457200" eaLnBrk="1" fontAlgn="auto" hangingPunct="1">
              <a:spcBef>
                <a:spcPts val="0"/>
              </a:spcBef>
              <a:spcAft>
                <a:spcPts val="0"/>
              </a:spcAft>
            </a:pPr>
            <a:r>
              <a:rPr lang="en-US" sz="1200" b="1" dirty="0" smtClean="0">
                <a:solidFill>
                  <a:srgbClr val="FFFFFF"/>
                </a:solidFill>
                <a:latin typeface="Calibri"/>
              </a:rPr>
              <a:t>SPATIAL RESOLUTION</a:t>
            </a:r>
            <a:endParaRPr lang="en-US" sz="1200" b="1" dirty="0">
              <a:solidFill>
                <a:srgbClr val="FFFFFF"/>
              </a:solidFill>
              <a:latin typeface="Calibri"/>
            </a:endParaRPr>
          </a:p>
        </p:txBody>
      </p:sp>
      <p:sp>
        <p:nvSpPr>
          <p:cNvPr id="63" name="Rectangle 62"/>
          <p:cNvSpPr/>
          <p:nvPr/>
        </p:nvSpPr>
        <p:spPr>
          <a:xfrm rot="16200000">
            <a:off x="969575" y="2473251"/>
            <a:ext cx="1905155" cy="45531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457200" eaLnBrk="1" fontAlgn="auto" hangingPunct="1">
              <a:spcBef>
                <a:spcPts val="0"/>
              </a:spcBef>
              <a:spcAft>
                <a:spcPts val="0"/>
              </a:spcAft>
            </a:pPr>
            <a:r>
              <a:rPr lang="en-US" sz="1200" b="1" dirty="0" smtClean="0">
                <a:solidFill>
                  <a:srgbClr val="FFFFFF"/>
                </a:solidFill>
                <a:latin typeface="Calibri"/>
              </a:rPr>
              <a:t>REGION</a:t>
            </a:r>
            <a:endParaRPr lang="en-US" sz="1200" b="1" dirty="0">
              <a:solidFill>
                <a:srgbClr val="FFFFFF"/>
              </a:solidFill>
              <a:latin typeface="Calibri"/>
            </a:endParaRPr>
          </a:p>
        </p:txBody>
      </p:sp>
      <p:pic>
        <p:nvPicPr>
          <p:cNvPr id="64" name="Picture 63" descr="forestry.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1942" y="4368399"/>
            <a:ext cx="1498207" cy="1248812"/>
          </a:xfrm>
          <a:prstGeom prst="rect">
            <a:avLst/>
          </a:prstGeom>
        </p:spPr>
      </p:pic>
      <p:pic>
        <p:nvPicPr>
          <p:cNvPr id="68" name="Picture 67" descr="crop.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56425" y="4363485"/>
            <a:ext cx="1503726" cy="1253727"/>
          </a:xfrm>
          <a:prstGeom prst="rect">
            <a:avLst/>
          </a:prstGeom>
        </p:spPr>
      </p:pic>
      <p:pic>
        <p:nvPicPr>
          <p:cNvPr id="67" name="Picture 66" descr="other.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24429" y="4368399"/>
            <a:ext cx="1507987" cy="1248812"/>
          </a:xfrm>
          <a:prstGeom prst="rect">
            <a:avLst/>
          </a:prstGeom>
        </p:spPr>
      </p:pic>
      <p:sp>
        <p:nvSpPr>
          <p:cNvPr id="73" name="Rectangle 72"/>
          <p:cNvSpPr/>
          <p:nvPr/>
        </p:nvSpPr>
        <p:spPr>
          <a:xfrm>
            <a:off x="2281941" y="4363485"/>
            <a:ext cx="1248440" cy="1151667"/>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dirty="0">
              <a:solidFill>
                <a:srgbClr val="FFFFFF"/>
              </a:solidFill>
              <a:latin typeface="Calibri"/>
            </a:endParaRPr>
          </a:p>
        </p:txBody>
      </p:sp>
      <p:sp>
        <p:nvSpPr>
          <p:cNvPr id="75" name="Rectangle 74"/>
          <p:cNvSpPr/>
          <p:nvPr/>
        </p:nvSpPr>
        <p:spPr>
          <a:xfrm>
            <a:off x="4975217" y="4368400"/>
            <a:ext cx="1249214" cy="1148974"/>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dirty="0">
              <a:solidFill>
                <a:srgbClr val="FFFFFF"/>
              </a:solidFill>
              <a:latin typeface="Calibri"/>
            </a:endParaRPr>
          </a:p>
        </p:txBody>
      </p:sp>
      <p:sp>
        <p:nvSpPr>
          <p:cNvPr id="76" name="Rectangle 75"/>
          <p:cNvSpPr/>
          <p:nvPr/>
        </p:nvSpPr>
        <p:spPr>
          <a:xfrm>
            <a:off x="6238188" y="4381228"/>
            <a:ext cx="1494230" cy="1148974"/>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dirty="0">
              <a:solidFill>
                <a:srgbClr val="FFFFFF"/>
              </a:solidFill>
              <a:latin typeface="Calibri"/>
            </a:endParaRPr>
          </a:p>
        </p:txBody>
      </p:sp>
      <p:sp>
        <p:nvSpPr>
          <p:cNvPr id="81" name="Rectangle 80"/>
          <p:cNvSpPr/>
          <p:nvPr/>
        </p:nvSpPr>
        <p:spPr>
          <a:xfrm>
            <a:off x="3542667" y="5517377"/>
            <a:ext cx="1583305" cy="307979"/>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dirty="0">
              <a:solidFill>
                <a:srgbClr val="FFFFFF"/>
              </a:solidFill>
              <a:latin typeface="Calibri"/>
            </a:endParaRPr>
          </a:p>
        </p:txBody>
      </p:sp>
      <p:sp>
        <p:nvSpPr>
          <p:cNvPr id="82" name="Rectangle 81"/>
          <p:cNvSpPr/>
          <p:nvPr/>
        </p:nvSpPr>
        <p:spPr>
          <a:xfrm>
            <a:off x="5125972" y="5517377"/>
            <a:ext cx="1112216" cy="307979"/>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dirty="0">
              <a:solidFill>
                <a:srgbClr val="FFFFFF"/>
              </a:solidFill>
              <a:latin typeface="Calibri"/>
            </a:endParaRPr>
          </a:p>
        </p:txBody>
      </p:sp>
      <p:sp>
        <p:nvSpPr>
          <p:cNvPr id="83" name="Rectangle 82"/>
          <p:cNvSpPr/>
          <p:nvPr/>
        </p:nvSpPr>
        <p:spPr>
          <a:xfrm>
            <a:off x="6238188" y="5517377"/>
            <a:ext cx="1494230" cy="307979"/>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dirty="0">
              <a:solidFill>
                <a:srgbClr val="FFFFFF"/>
              </a:solidFill>
              <a:latin typeface="Calibri"/>
            </a:endParaRPr>
          </a:p>
        </p:txBody>
      </p:sp>
      <p:sp>
        <p:nvSpPr>
          <p:cNvPr id="84" name="Rectangle 83"/>
          <p:cNvSpPr/>
          <p:nvPr/>
        </p:nvSpPr>
        <p:spPr>
          <a:xfrm>
            <a:off x="2281940" y="5520537"/>
            <a:ext cx="1260726" cy="307979"/>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dirty="0">
              <a:solidFill>
                <a:srgbClr val="FFFFFF"/>
              </a:solidFill>
              <a:latin typeface="Calibri"/>
            </a:endParaRPr>
          </a:p>
        </p:txBody>
      </p:sp>
      <p:sp>
        <p:nvSpPr>
          <p:cNvPr id="86" name="Rectangle 85"/>
          <p:cNvSpPr/>
          <p:nvPr/>
        </p:nvSpPr>
        <p:spPr>
          <a:xfrm>
            <a:off x="2259618" y="4363483"/>
            <a:ext cx="5472800" cy="1459646"/>
          </a:xfrm>
          <a:prstGeom prst="rect">
            <a:avLst/>
          </a:prstGeom>
          <a:noFill/>
          <a:ln w="38100" cmpd="sng">
            <a:solidFill>
              <a:srgbClr val="29293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dirty="0">
              <a:solidFill>
                <a:srgbClr val="FFFFFF"/>
              </a:solidFill>
              <a:latin typeface="Calibri"/>
            </a:endParaRPr>
          </a:p>
        </p:txBody>
      </p:sp>
      <p:sp>
        <p:nvSpPr>
          <p:cNvPr id="87" name="Rectangle 86"/>
          <p:cNvSpPr/>
          <p:nvPr/>
        </p:nvSpPr>
        <p:spPr>
          <a:xfrm>
            <a:off x="2540102" y="4384337"/>
            <a:ext cx="776850" cy="30797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defTabSz="457200" eaLnBrk="1" fontAlgn="auto" hangingPunct="1">
              <a:spcBef>
                <a:spcPts val="0"/>
              </a:spcBef>
              <a:spcAft>
                <a:spcPts val="0"/>
              </a:spcAft>
            </a:pPr>
            <a:r>
              <a:rPr lang="en-US" sz="1400" b="1" dirty="0" smtClean="0">
                <a:solidFill>
                  <a:srgbClr val="292934"/>
                </a:solidFill>
                <a:latin typeface="Calibri"/>
              </a:rPr>
              <a:t>Wood</a:t>
            </a:r>
            <a:endParaRPr lang="en-US" sz="1400" b="1" dirty="0">
              <a:solidFill>
                <a:srgbClr val="292934"/>
              </a:solidFill>
              <a:latin typeface="Calibri"/>
            </a:endParaRPr>
          </a:p>
        </p:txBody>
      </p:sp>
      <p:sp>
        <p:nvSpPr>
          <p:cNvPr id="88" name="Rectangle 87"/>
          <p:cNvSpPr/>
          <p:nvPr/>
        </p:nvSpPr>
        <p:spPr>
          <a:xfrm>
            <a:off x="3859124" y="4368402"/>
            <a:ext cx="802066" cy="30797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defTabSz="457200" eaLnBrk="1" fontAlgn="auto" hangingPunct="1">
              <a:spcBef>
                <a:spcPts val="0"/>
              </a:spcBef>
              <a:spcAft>
                <a:spcPts val="0"/>
              </a:spcAft>
            </a:pPr>
            <a:r>
              <a:rPr lang="en-US" sz="1400" b="1" dirty="0" smtClean="0">
                <a:solidFill>
                  <a:srgbClr val="292934"/>
                </a:solidFill>
                <a:latin typeface="Calibri"/>
              </a:rPr>
              <a:t>Crops</a:t>
            </a:r>
            <a:endParaRPr lang="en-US" sz="1400" b="1" dirty="0">
              <a:solidFill>
                <a:srgbClr val="292934"/>
              </a:solidFill>
              <a:latin typeface="Calibri"/>
            </a:endParaRPr>
          </a:p>
        </p:txBody>
      </p:sp>
      <p:pic>
        <p:nvPicPr>
          <p:cNvPr id="90" name="Picture 89" descr="live.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85658" y="4374154"/>
            <a:ext cx="1318350" cy="1353770"/>
          </a:xfrm>
          <a:prstGeom prst="rect">
            <a:avLst/>
          </a:prstGeom>
          <a:ln>
            <a:solidFill>
              <a:srgbClr val="292934"/>
            </a:solidFill>
          </a:ln>
        </p:spPr>
      </p:pic>
      <p:sp>
        <p:nvSpPr>
          <p:cNvPr id="69" name="Rectangle 68"/>
          <p:cNvSpPr/>
          <p:nvPr/>
        </p:nvSpPr>
        <p:spPr>
          <a:xfrm>
            <a:off x="2281942" y="5515152"/>
            <a:ext cx="5432794" cy="30797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defTabSz="457200" eaLnBrk="1" fontAlgn="auto" hangingPunct="1">
              <a:spcBef>
                <a:spcPts val="0"/>
              </a:spcBef>
              <a:spcAft>
                <a:spcPts val="0"/>
              </a:spcAft>
            </a:pPr>
            <a:r>
              <a:rPr lang="en-US" sz="1400" b="1" dirty="0" smtClean="0">
                <a:solidFill>
                  <a:srgbClr val="292934"/>
                </a:solidFill>
                <a:latin typeface="Calibri"/>
              </a:rPr>
              <a:t>    Forest                     Cropland              Pasture                 Other</a:t>
            </a:r>
            <a:endParaRPr lang="en-US" sz="1400" b="1" dirty="0">
              <a:solidFill>
                <a:srgbClr val="292934"/>
              </a:solidFill>
              <a:latin typeface="Calibri"/>
            </a:endParaRPr>
          </a:p>
        </p:txBody>
      </p:sp>
      <p:sp>
        <p:nvSpPr>
          <p:cNvPr id="74" name="Rectangle 73"/>
          <p:cNvSpPr/>
          <p:nvPr/>
        </p:nvSpPr>
        <p:spPr>
          <a:xfrm>
            <a:off x="3516999" y="4368400"/>
            <a:ext cx="1458217" cy="1152134"/>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dirty="0">
              <a:solidFill>
                <a:srgbClr val="FFFFFF"/>
              </a:solidFill>
              <a:latin typeface="Calibri"/>
            </a:endParaRPr>
          </a:p>
        </p:txBody>
      </p:sp>
      <p:sp>
        <p:nvSpPr>
          <p:cNvPr id="91" name="Rectangle 90"/>
          <p:cNvSpPr/>
          <p:nvPr/>
        </p:nvSpPr>
        <p:spPr>
          <a:xfrm>
            <a:off x="2281940" y="4384337"/>
            <a:ext cx="1235060" cy="1130815"/>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dirty="0">
              <a:solidFill>
                <a:srgbClr val="FFFFFF"/>
              </a:solidFill>
              <a:latin typeface="Calibri"/>
            </a:endParaRPr>
          </a:p>
        </p:txBody>
      </p:sp>
      <p:sp>
        <p:nvSpPr>
          <p:cNvPr id="92" name="Rectangle 91"/>
          <p:cNvSpPr/>
          <p:nvPr/>
        </p:nvSpPr>
        <p:spPr>
          <a:xfrm>
            <a:off x="4980002" y="4363482"/>
            <a:ext cx="1324006" cy="1157052"/>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dirty="0">
              <a:solidFill>
                <a:srgbClr val="FFFFFF"/>
              </a:solidFill>
              <a:latin typeface="Calibri"/>
            </a:endParaRPr>
          </a:p>
        </p:txBody>
      </p:sp>
      <p:sp>
        <p:nvSpPr>
          <p:cNvPr id="89" name="Rectangle 88"/>
          <p:cNvSpPr/>
          <p:nvPr/>
        </p:nvSpPr>
        <p:spPr>
          <a:xfrm>
            <a:off x="5216958" y="4382024"/>
            <a:ext cx="1007473" cy="30797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defTabSz="457200" eaLnBrk="1" fontAlgn="auto" hangingPunct="1">
              <a:spcBef>
                <a:spcPts val="0"/>
              </a:spcBef>
              <a:spcAft>
                <a:spcPts val="0"/>
              </a:spcAft>
            </a:pPr>
            <a:r>
              <a:rPr lang="en-US" sz="1400" b="1" dirty="0" smtClean="0">
                <a:solidFill>
                  <a:srgbClr val="292934"/>
                </a:solidFill>
                <a:latin typeface="Calibri"/>
              </a:rPr>
              <a:t>Livestock</a:t>
            </a:r>
            <a:endParaRPr lang="en-US" sz="1400" b="1" dirty="0">
              <a:solidFill>
                <a:srgbClr val="292934"/>
              </a:solidFill>
              <a:latin typeface="Calibri"/>
            </a:endParaRPr>
          </a:p>
        </p:txBody>
      </p:sp>
      <p:cxnSp>
        <p:nvCxnSpPr>
          <p:cNvPr id="94" name="Straight Arrow Connector 93"/>
          <p:cNvCxnSpPr/>
          <p:nvPr/>
        </p:nvCxnSpPr>
        <p:spPr>
          <a:xfrm>
            <a:off x="8395670" y="3450717"/>
            <a:ext cx="0" cy="844664"/>
          </a:xfrm>
          <a:prstGeom prst="straightConnector1">
            <a:avLst/>
          </a:prstGeom>
          <a:ln w="57150" cmpd="sng">
            <a:solidFill>
              <a:schemeClr val="tx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a:off x="8387335" y="5072881"/>
            <a:ext cx="0" cy="368888"/>
          </a:xfrm>
          <a:prstGeom prst="straightConnector1">
            <a:avLst/>
          </a:prstGeom>
          <a:ln w="57150" cmpd="sng">
            <a:solidFill>
              <a:srgbClr val="A53926"/>
            </a:solidFill>
            <a:tailEnd type="arrow"/>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V="1">
            <a:off x="9038052" y="5077439"/>
            <a:ext cx="0" cy="364330"/>
          </a:xfrm>
          <a:prstGeom prst="straightConnector1">
            <a:avLst/>
          </a:prstGeom>
          <a:ln w="57150" cmpd="sng">
            <a:solidFill>
              <a:srgbClr val="A53926"/>
            </a:solidFill>
            <a:tailEnd type="arrow"/>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flipV="1">
            <a:off x="9036172" y="3450720"/>
            <a:ext cx="0" cy="844667"/>
          </a:xfrm>
          <a:prstGeom prst="straightConnector1">
            <a:avLst/>
          </a:prstGeom>
          <a:ln w="57150" cmpd="sng">
            <a:solidFill>
              <a:srgbClr val="A53926"/>
            </a:solidFill>
            <a:tailEnd type="arrow"/>
          </a:ln>
        </p:spPr>
        <p:style>
          <a:lnRef idx="2">
            <a:schemeClr val="accent1"/>
          </a:lnRef>
          <a:fillRef idx="0">
            <a:schemeClr val="accent1"/>
          </a:fillRef>
          <a:effectRef idx="1">
            <a:schemeClr val="accent1"/>
          </a:effectRef>
          <a:fontRef idx="minor">
            <a:schemeClr val="tx1"/>
          </a:fontRef>
        </p:style>
      </p:cxnSp>
      <p:sp>
        <p:nvSpPr>
          <p:cNvPr id="103" name="TextBox 102"/>
          <p:cNvSpPr txBox="1"/>
          <p:nvPr/>
        </p:nvSpPr>
        <p:spPr>
          <a:xfrm>
            <a:off x="65653" y="2545446"/>
            <a:ext cx="1081959" cy="369332"/>
          </a:xfrm>
          <a:prstGeom prst="rect">
            <a:avLst/>
          </a:prstGeom>
          <a:noFill/>
        </p:spPr>
        <p:txBody>
          <a:bodyPr wrap="none" rtlCol="0">
            <a:spAutoFit/>
          </a:bodyPr>
          <a:lstStyle/>
          <a:p>
            <a:pPr defTabSz="457200" eaLnBrk="1" fontAlgn="auto" hangingPunct="1">
              <a:spcBef>
                <a:spcPts val="0"/>
              </a:spcBef>
              <a:spcAft>
                <a:spcPts val="0"/>
              </a:spcAft>
            </a:pPr>
            <a:r>
              <a:rPr lang="en-US" b="1" dirty="0" smtClean="0">
                <a:solidFill>
                  <a:srgbClr val="292934"/>
                </a:solidFill>
                <a:latin typeface="Calibri"/>
              </a:rPr>
              <a:t>DEMAND</a:t>
            </a:r>
            <a:endParaRPr lang="en-US" b="1" dirty="0">
              <a:solidFill>
                <a:srgbClr val="292934"/>
              </a:solidFill>
              <a:latin typeface="Calibri"/>
            </a:endParaRPr>
          </a:p>
        </p:txBody>
      </p:sp>
      <p:sp>
        <p:nvSpPr>
          <p:cNvPr id="104" name="TextBox 103"/>
          <p:cNvSpPr txBox="1"/>
          <p:nvPr/>
        </p:nvSpPr>
        <p:spPr>
          <a:xfrm>
            <a:off x="304325" y="5059023"/>
            <a:ext cx="915635" cy="369332"/>
          </a:xfrm>
          <a:prstGeom prst="rect">
            <a:avLst/>
          </a:prstGeom>
          <a:noFill/>
        </p:spPr>
        <p:txBody>
          <a:bodyPr wrap="none" rtlCol="0">
            <a:spAutoFit/>
          </a:bodyPr>
          <a:lstStyle/>
          <a:p>
            <a:pPr algn="ctr" defTabSz="457200" eaLnBrk="1" fontAlgn="auto" hangingPunct="1">
              <a:spcBef>
                <a:spcPts val="0"/>
              </a:spcBef>
              <a:spcAft>
                <a:spcPts val="0"/>
              </a:spcAft>
            </a:pPr>
            <a:r>
              <a:rPr lang="en-US" b="1" dirty="0" smtClean="0">
                <a:solidFill>
                  <a:srgbClr val="292934"/>
                </a:solidFill>
                <a:latin typeface="Calibri"/>
              </a:rPr>
              <a:t>SUPPLY</a:t>
            </a:r>
            <a:endParaRPr lang="en-US" b="1" dirty="0">
              <a:solidFill>
                <a:srgbClr val="292934"/>
              </a:solidFill>
              <a:latin typeface="Calibri"/>
            </a:endParaRPr>
          </a:p>
        </p:txBody>
      </p:sp>
      <p:cxnSp>
        <p:nvCxnSpPr>
          <p:cNvPr id="4" name="Straight Connector 3"/>
          <p:cNvCxnSpPr/>
          <p:nvPr/>
        </p:nvCxnSpPr>
        <p:spPr>
          <a:xfrm>
            <a:off x="2281941" y="5527977"/>
            <a:ext cx="5432793" cy="0"/>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8382670" y="6489431"/>
            <a:ext cx="1523330" cy="369332"/>
          </a:xfrm>
          <a:prstGeom prst="rect">
            <a:avLst/>
          </a:prstGeom>
          <a:solidFill>
            <a:srgbClr val="FFF5EC"/>
          </a:solidFill>
        </p:spPr>
        <p:txBody>
          <a:bodyPr wrap="square">
            <a:spAutoFit/>
          </a:bodyPr>
          <a:lstStyle/>
          <a:p>
            <a:pPr algn="r" defTabSz="457200" eaLnBrk="1" fontAlgn="auto" hangingPunct="1">
              <a:spcBef>
                <a:spcPts val="0"/>
              </a:spcBef>
              <a:spcAft>
                <a:spcPts val="0"/>
              </a:spcAft>
              <a:defRPr/>
            </a:pPr>
            <a:r>
              <a:rPr lang="en-GB" altLang="en-US" dirty="0">
                <a:solidFill>
                  <a:srgbClr val="832C1D"/>
                </a:solidFill>
                <a:latin typeface="Calibri"/>
                <a:ea typeface="ＭＳ Ｐゴシック" pitchFamily="34" charset="-128"/>
              </a:rPr>
              <a:t>s</a:t>
            </a:r>
            <a:r>
              <a:rPr lang="en-GB" altLang="en-US" dirty="0" smtClean="0">
                <a:solidFill>
                  <a:srgbClr val="832C1D"/>
                </a:solidFill>
                <a:latin typeface="Calibri"/>
                <a:ea typeface="ＭＳ Ｐゴシック" pitchFamily="34" charset="-128"/>
              </a:rPr>
              <a:t>ource: IIASA</a:t>
            </a:r>
            <a:endParaRPr lang="en-GB" altLang="en-US" dirty="0">
              <a:solidFill>
                <a:srgbClr val="832C1D"/>
              </a:solidFill>
              <a:latin typeface="Calibri"/>
              <a:ea typeface="ＭＳ Ｐゴシック" pitchFamily="34" charset="-128"/>
            </a:endParaRPr>
          </a:p>
        </p:txBody>
      </p:sp>
    </p:spTree>
    <p:extLst>
      <p:ext uri="{BB962C8B-B14F-4D97-AF65-F5344CB8AC3E}">
        <p14:creationId xmlns:p14="http://schemas.microsoft.com/office/powerpoint/2010/main" val="33504583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7700" y="1184533"/>
            <a:ext cx="5753524" cy="5508367"/>
          </a:xfrm>
          <a:prstGeom prst="rect">
            <a:avLst/>
          </a:prstGeom>
        </p:spPr>
      </p:pic>
      <p:sp>
        <p:nvSpPr>
          <p:cNvPr id="3" name="Title 1"/>
          <p:cNvSpPr txBox="1">
            <a:spLocks/>
          </p:cNvSpPr>
          <p:nvPr/>
        </p:nvSpPr>
        <p:spPr>
          <a:xfrm>
            <a:off x="825500" y="495300"/>
            <a:ext cx="8229600" cy="829393"/>
          </a:xfrm>
          <a:prstGeom prst="rect">
            <a:avLst/>
          </a:prstGeom>
        </p:spPr>
        <p:txBody>
          <a:bodyPr/>
          <a:lstStyle>
            <a:lvl1pPr algn="l" defTabSz="914400" rtl="0" eaLnBrk="1" latinLnBrk="0" hangingPunct="1">
              <a:spcBef>
                <a:spcPct val="0"/>
              </a:spcBef>
              <a:buNone/>
              <a:defRPr sz="3600" b="1" kern="1200" spc="-100" baseline="0">
                <a:solidFill>
                  <a:srgbClr val="800000"/>
                </a:solidFill>
                <a:latin typeface="Calibri"/>
                <a:ea typeface="+mj-ea"/>
                <a:cs typeface="+mj-cs"/>
              </a:defRPr>
            </a:lvl1pPr>
          </a:lstStyle>
          <a:p>
            <a:pPr fontAlgn="auto">
              <a:spcAft>
                <a:spcPts val="0"/>
              </a:spcAft>
            </a:pPr>
            <a:r>
              <a:rPr lang="en-US" dirty="0">
                <a:solidFill>
                  <a:schemeClr val="tx2">
                    <a:lumMod val="50000"/>
                  </a:schemeClr>
                </a:solidFill>
              </a:rPr>
              <a:t>What are the “known unknowns”? </a:t>
            </a:r>
          </a:p>
        </p:txBody>
      </p:sp>
    </p:spTree>
    <p:extLst>
      <p:ext uri="{BB962C8B-B14F-4D97-AF65-F5344CB8AC3E}">
        <p14:creationId xmlns:p14="http://schemas.microsoft.com/office/powerpoint/2010/main" val="2347603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000" y="662476"/>
            <a:ext cx="8559800" cy="6195525"/>
          </a:xfrm>
          <a:prstGeom prst="rect">
            <a:avLst/>
          </a:prstGeom>
        </p:spPr>
      </p:pic>
      <p:sp>
        <p:nvSpPr>
          <p:cNvPr id="5" name="Retângulo 4"/>
          <p:cNvSpPr/>
          <p:nvPr/>
        </p:nvSpPr>
        <p:spPr>
          <a:xfrm>
            <a:off x="673100" y="336382"/>
            <a:ext cx="8394700" cy="523113"/>
          </a:xfrm>
          <a:prstGeom prst="rect">
            <a:avLst/>
          </a:prstGeom>
          <a:solidFill>
            <a:schemeClr val="accent6">
              <a:lumMod val="20000"/>
              <a:lumOff val="80000"/>
              <a:alpha val="76000"/>
            </a:schemeClr>
          </a:solidFill>
        </p:spPr>
        <p:txBody>
          <a:bodyPr wrap="square" lIns="91330" tIns="45667" rIns="91330" bIns="45667">
            <a:spAutoFit/>
          </a:bodyPr>
          <a:lstStyle/>
          <a:p>
            <a:pPr algn="ctr" defTabSz="457200" fontAlgn="auto">
              <a:spcBef>
                <a:spcPts val="0"/>
              </a:spcBef>
              <a:spcAft>
                <a:spcPts val="0"/>
              </a:spcAft>
              <a:defRPr/>
            </a:pPr>
            <a:r>
              <a:rPr lang="pt-BR" sz="2800" dirty="0" err="1">
                <a:solidFill>
                  <a:schemeClr val="tx2">
                    <a:lumMod val="50000"/>
                  </a:schemeClr>
                </a:solidFill>
                <a:latin typeface="Calibri"/>
                <a:ea typeface=""/>
                <a:cs typeface="Calibri"/>
              </a:rPr>
              <a:t>Brazil</a:t>
            </a:r>
            <a:r>
              <a:rPr lang="en-US" sz="2800" dirty="0">
                <a:solidFill>
                  <a:schemeClr val="tx2">
                    <a:lumMod val="50000"/>
                  </a:schemeClr>
                </a:solidFill>
                <a:latin typeface="Calibri"/>
                <a:ea typeface=""/>
                <a:cs typeface="Calibri"/>
              </a:rPr>
              <a:t>’s vegetation map (IBGE)</a:t>
            </a:r>
            <a:endParaRPr lang="pt-BR" sz="2800" dirty="0">
              <a:solidFill>
                <a:schemeClr val="tx2">
                  <a:lumMod val="50000"/>
                </a:schemeClr>
              </a:solidFill>
              <a:latin typeface="Calibri"/>
              <a:ea typeface=""/>
              <a:cs typeface="Calibri"/>
            </a:endParaRPr>
          </a:p>
        </p:txBody>
      </p:sp>
    </p:spTree>
    <p:extLst>
      <p:ext uri="{BB962C8B-B14F-4D97-AF65-F5344CB8AC3E}">
        <p14:creationId xmlns:p14="http://schemas.microsoft.com/office/powerpoint/2010/main" val="6872320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creen Shot 2013-11-05 at 2.30.16 PM.png"/>
          <p:cNvPicPr>
            <a:picLocks noGrp="1" noChangeAspect="1"/>
          </p:cNvPicPr>
          <p:nvPr>
            <p:ph idx="1"/>
          </p:nvPr>
        </p:nvPicPr>
        <p:blipFill>
          <a:blip r:embed="rId2" cstate="screen">
            <a:extLst>
              <a:ext uri="{28A0092B-C50C-407E-A947-70E740481C1C}">
                <a14:useLocalDpi xmlns:a14="http://schemas.microsoft.com/office/drawing/2010/main"/>
              </a:ext>
            </a:extLst>
          </a:blip>
          <a:srcRect t="-28406" b="-28406"/>
          <a:stretch>
            <a:fillRect/>
          </a:stretch>
        </p:blipFill>
        <p:spPr>
          <a:xfrm>
            <a:off x="300724" y="73914"/>
            <a:ext cx="3159742" cy="1728372"/>
          </a:xfrm>
        </p:spPr>
      </p:pic>
      <p:sp>
        <p:nvSpPr>
          <p:cNvPr id="7" name="TextBox 6"/>
          <p:cNvSpPr txBox="1"/>
          <p:nvPr/>
        </p:nvSpPr>
        <p:spPr>
          <a:xfrm>
            <a:off x="3460466" y="480106"/>
            <a:ext cx="5075628" cy="523220"/>
          </a:xfrm>
          <a:prstGeom prst="rect">
            <a:avLst/>
          </a:prstGeom>
        </p:spPr>
        <p:txBody>
          <a:bodyPr wrap="none" rtlCol="0">
            <a:spAutoFit/>
          </a:bodyPr>
          <a:lstStyle/>
          <a:p>
            <a:r>
              <a:rPr lang="en-US" sz="2800" b="1" dirty="0" smtClean="0">
                <a:solidFill>
                  <a:srgbClr val="8F1727"/>
                </a:solidFill>
                <a:latin typeface="Calibri"/>
              </a:rPr>
              <a:t>REDD+ Policy Assessment Center</a:t>
            </a:r>
            <a:endParaRPr lang="en-US" sz="2800" b="1" dirty="0">
              <a:solidFill>
                <a:srgbClr val="8F1727"/>
              </a:solidFill>
              <a:latin typeface="Calibri"/>
            </a:endParaRPr>
          </a:p>
        </p:txBody>
      </p:sp>
      <p:pic>
        <p:nvPicPr>
          <p:cNvPr id="22" name="Picture 21" descr="Screen Shot 2013-11-06 at 10.05.1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6037" y="5046404"/>
            <a:ext cx="8970000" cy="1804987"/>
          </a:xfrm>
          <a:prstGeom prst="rect">
            <a:avLst/>
          </a:prstGeom>
        </p:spPr>
      </p:pic>
      <p:pic>
        <p:nvPicPr>
          <p:cNvPr id="14" name="Picture 13" descr="logo_unep.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7022" y="2923497"/>
            <a:ext cx="2517775" cy="1182224"/>
          </a:xfrm>
          <a:prstGeom prst="rect">
            <a:avLst/>
          </a:prstGeom>
        </p:spPr>
      </p:pic>
      <p:pic>
        <p:nvPicPr>
          <p:cNvPr id="15" name="Picture 14" descr="logo_comifac.jpe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83791" y="2842605"/>
            <a:ext cx="1399195" cy="1263117"/>
          </a:xfrm>
          <a:prstGeom prst="rect">
            <a:avLst/>
          </a:prstGeom>
        </p:spPr>
      </p:pic>
      <p:pic>
        <p:nvPicPr>
          <p:cNvPr id="24" name="Picture 23" descr="Captura de Tela 2013-06-04 às 00.53.08.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45787" y="1559607"/>
            <a:ext cx="1732523" cy="1363890"/>
          </a:xfrm>
          <a:prstGeom prst="rect">
            <a:avLst/>
          </a:prstGeom>
        </p:spPr>
      </p:pic>
      <p:pic>
        <p:nvPicPr>
          <p:cNvPr id="26" name="Picture 25" descr="IPEA-Logo.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778310" y="2048947"/>
            <a:ext cx="1318121" cy="713896"/>
          </a:xfrm>
          <a:prstGeom prst="rect">
            <a:avLst/>
          </a:prstGeom>
        </p:spPr>
      </p:pic>
      <p:sp>
        <p:nvSpPr>
          <p:cNvPr id="12" name="TextBox 11"/>
          <p:cNvSpPr txBox="1"/>
          <p:nvPr/>
        </p:nvSpPr>
        <p:spPr>
          <a:xfrm>
            <a:off x="1106052" y="862216"/>
            <a:ext cx="8202708" cy="523220"/>
          </a:xfrm>
          <a:prstGeom prst="rect">
            <a:avLst/>
          </a:prstGeom>
          <a:noFill/>
        </p:spPr>
        <p:txBody>
          <a:bodyPr wrap="square" rtlCol="0">
            <a:spAutoFit/>
          </a:bodyPr>
          <a:lstStyle/>
          <a:p>
            <a:pPr algn="ctr"/>
            <a:r>
              <a:rPr lang="en-US" sz="2800" b="1" dirty="0" err="1">
                <a:solidFill>
                  <a:srgbClr val="8F1727"/>
                </a:solidFill>
                <a:latin typeface="Calibri"/>
              </a:rPr>
              <a:t>www.red-pac.org.br</a:t>
            </a:r>
            <a:endParaRPr lang="en-US" sz="2800" b="1" dirty="0">
              <a:solidFill>
                <a:srgbClr val="8F1727"/>
              </a:solidFill>
              <a:latin typeface="Calibri"/>
            </a:endParaRPr>
          </a:p>
        </p:txBody>
      </p:sp>
      <p:pic>
        <p:nvPicPr>
          <p:cNvPr id="4" name="Picture 3" descr="logo_iiasa.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393209" y="1775804"/>
            <a:ext cx="3673475" cy="1066800"/>
          </a:xfrm>
          <a:prstGeom prst="rect">
            <a:avLst/>
          </a:prstGeom>
        </p:spPr>
      </p:pic>
      <p:sp>
        <p:nvSpPr>
          <p:cNvPr id="3" name="TextBox 2"/>
          <p:cNvSpPr txBox="1"/>
          <p:nvPr/>
        </p:nvSpPr>
        <p:spPr>
          <a:xfrm>
            <a:off x="275736" y="1641448"/>
            <a:ext cx="7612374" cy="3662541"/>
          </a:xfrm>
          <a:prstGeom prst="rect">
            <a:avLst/>
          </a:prstGeom>
          <a:noFill/>
        </p:spPr>
        <p:txBody>
          <a:bodyPr wrap="square" rtlCol="0">
            <a:spAutoFit/>
          </a:bodyPr>
          <a:lstStyle/>
          <a:p>
            <a:r>
              <a:rPr lang="en-US" sz="2800" dirty="0" smtClean="0">
                <a:latin typeface="Calibri"/>
                <a:cs typeface="Calibri"/>
              </a:rPr>
              <a:t>Partner </a:t>
            </a:r>
          </a:p>
          <a:p>
            <a:r>
              <a:rPr lang="en-US" sz="2800" dirty="0" smtClean="0">
                <a:latin typeface="Calibri"/>
                <a:cs typeface="Calibri"/>
              </a:rPr>
              <a:t>Institutions:</a:t>
            </a:r>
          </a:p>
          <a:p>
            <a:endParaRPr lang="en-US" sz="2800" dirty="0">
              <a:latin typeface="Calibri"/>
              <a:cs typeface="Calibri"/>
            </a:endParaRPr>
          </a:p>
          <a:p>
            <a:endParaRPr lang="en-US" sz="2800" dirty="0" smtClean="0">
              <a:latin typeface="Calibri"/>
              <a:cs typeface="Calibri"/>
            </a:endParaRPr>
          </a:p>
          <a:p>
            <a:endParaRPr lang="en-US" sz="2800" dirty="0">
              <a:latin typeface="Calibri"/>
              <a:cs typeface="Calibri"/>
            </a:endParaRPr>
          </a:p>
          <a:p>
            <a:endParaRPr lang="en-US" sz="2800" dirty="0" smtClean="0">
              <a:latin typeface="Calibri"/>
              <a:cs typeface="Calibri"/>
            </a:endParaRPr>
          </a:p>
          <a:p>
            <a:endParaRPr lang="en-US" sz="800" dirty="0" smtClean="0">
              <a:latin typeface="Calibri"/>
              <a:cs typeface="Calibri"/>
            </a:endParaRPr>
          </a:p>
          <a:p>
            <a:r>
              <a:rPr lang="en-US" sz="2800" dirty="0" smtClean="0">
                <a:latin typeface="Calibri"/>
                <a:cs typeface="Calibri"/>
              </a:rPr>
              <a:t>Duration:     November 2011 – March 2016 </a:t>
            </a:r>
            <a:endParaRPr lang="en-US" sz="2800" dirty="0">
              <a:latin typeface="Calibri"/>
              <a:cs typeface="Calibri"/>
            </a:endParaRPr>
          </a:p>
          <a:p>
            <a:endParaRPr lang="en-US" sz="2800" dirty="0">
              <a:latin typeface="Calibri"/>
              <a:cs typeface="Calibri"/>
            </a:endParaRPr>
          </a:p>
        </p:txBody>
      </p:sp>
    </p:spTree>
    <p:extLst>
      <p:ext uri="{BB962C8B-B14F-4D97-AF65-F5344CB8AC3E}">
        <p14:creationId xmlns:p14="http://schemas.microsoft.com/office/powerpoint/2010/main" val="21990961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title"/>
          </p:nvPr>
        </p:nvSpPr>
        <p:spPr/>
        <p:txBody>
          <a:bodyPr/>
          <a:lstStyle/>
          <a:p>
            <a:pPr eaLnBrk="1" hangingPunct="1"/>
            <a:r>
              <a:rPr lang="pt-BR" dirty="0" smtClean="0">
                <a:latin typeface="Calibri" charset="0"/>
              </a:rPr>
              <a:t>Space </a:t>
            </a:r>
            <a:r>
              <a:rPr lang="pt-BR" dirty="0" err="1" smtClean="0">
                <a:latin typeface="Calibri" charset="0"/>
              </a:rPr>
              <a:t>first</a:t>
            </a:r>
            <a:r>
              <a:rPr lang="pt-BR" dirty="0" smtClean="0">
                <a:latin typeface="Calibri" charset="0"/>
              </a:rPr>
              <a:t>, time later</a:t>
            </a:r>
            <a:endParaRPr lang="pt-BR" dirty="0">
              <a:latin typeface="Calibri" charset="0"/>
            </a:endParaRPr>
          </a:p>
        </p:txBody>
      </p:sp>
      <p:pic>
        <p:nvPicPr>
          <p:cNvPr id="2" name="Picture 1"/>
          <p:cNvPicPr>
            <a:picLocks noChangeAspect="1"/>
          </p:cNvPicPr>
          <p:nvPr/>
        </p:nvPicPr>
        <p:blipFill>
          <a:blip r:embed="rId2"/>
          <a:stretch>
            <a:fillRect/>
          </a:stretch>
        </p:blipFill>
        <p:spPr>
          <a:xfrm>
            <a:off x="1026583" y="1657351"/>
            <a:ext cx="8318500" cy="3623733"/>
          </a:xfrm>
          <a:prstGeom prst="rect">
            <a:avLst/>
          </a:prstGeom>
        </p:spPr>
      </p:pic>
      <p:sp>
        <p:nvSpPr>
          <p:cNvPr id="3" name="Rectangle 2"/>
          <p:cNvSpPr/>
          <p:nvPr/>
        </p:nvSpPr>
        <p:spPr>
          <a:xfrm>
            <a:off x="955943" y="5518779"/>
            <a:ext cx="8486117" cy="523220"/>
          </a:xfrm>
          <a:prstGeom prst="rect">
            <a:avLst/>
          </a:prstGeom>
          <a:solidFill>
            <a:srgbClr val="E1E6F1"/>
          </a:solidFill>
        </p:spPr>
        <p:txBody>
          <a:bodyPr wrap="none">
            <a:spAutoFit/>
          </a:bodyPr>
          <a:lstStyle/>
          <a:p>
            <a:r>
              <a:rPr lang="en-US" sz="2800" dirty="0">
                <a:solidFill>
                  <a:schemeClr val="bg2">
                    <a:lumMod val="75000"/>
                  </a:schemeClr>
                </a:solidFill>
                <a:latin typeface="Calibri"/>
                <a:cs typeface="Calibri"/>
              </a:rPr>
              <a:t>Spatial data resolution is better than temporal resolution </a:t>
            </a:r>
          </a:p>
        </p:txBody>
      </p:sp>
      <p:sp>
        <p:nvSpPr>
          <p:cNvPr id="6" name="Rectangle 5"/>
          <p:cNvSpPr/>
          <p:nvPr/>
        </p:nvSpPr>
        <p:spPr>
          <a:xfrm>
            <a:off x="7250796" y="6457890"/>
            <a:ext cx="2274205" cy="400110"/>
          </a:xfrm>
          <a:prstGeom prst="rect">
            <a:avLst/>
          </a:prstGeom>
          <a:solidFill>
            <a:srgbClr val="E1E6F1"/>
          </a:solidFill>
        </p:spPr>
        <p:txBody>
          <a:bodyPr wrap="none">
            <a:spAutoFit/>
          </a:bodyPr>
          <a:lstStyle/>
          <a:p>
            <a:r>
              <a:rPr lang="en-US" sz="2000" dirty="0">
                <a:latin typeface="Calibri"/>
                <a:cs typeface="Calibri"/>
              </a:rPr>
              <a:t>Hansen et al. (2013)</a:t>
            </a:r>
          </a:p>
        </p:txBody>
      </p:sp>
    </p:spTree>
    <p:extLst>
      <p:ext uri="{BB962C8B-B14F-4D97-AF65-F5344CB8AC3E}">
        <p14:creationId xmlns:p14="http://schemas.microsoft.com/office/powerpoint/2010/main" val="8592399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7547" y="800101"/>
            <a:ext cx="3835400" cy="829393"/>
          </a:xfrm>
        </p:spPr>
        <p:txBody>
          <a:bodyPr>
            <a:normAutofit/>
          </a:bodyPr>
          <a:lstStyle/>
          <a:p>
            <a:r>
              <a:rPr lang="en-US" sz="3200" dirty="0"/>
              <a:t>Hansen 2000 - Forest</a:t>
            </a:r>
          </a:p>
        </p:txBody>
      </p:sp>
      <p:pic>
        <p:nvPicPr>
          <p:cNvPr id="4" name="Picture 3"/>
          <p:cNvPicPr>
            <a:picLocks noChangeAspect="1"/>
          </p:cNvPicPr>
          <p:nvPr/>
        </p:nvPicPr>
        <p:blipFill>
          <a:blip r:embed="rId2"/>
          <a:stretch>
            <a:fillRect/>
          </a:stretch>
        </p:blipFill>
        <p:spPr>
          <a:xfrm>
            <a:off x="622301" y="2209800"/>
            <a:ext cx="4445247" cy="4178300"/>
          </a:xfrm>
          <a:prstGeom prst="rect">
            <a:avLst/>
          </a:prstGeom>
        </p:spPr>
      </p:pic>
      <p:pic>
        <p:nvPicPr>
          <p:cNvPr id="6" name="Picture 5"/>
          <p:cNvPicPr>
            <a:picLocks noChangeAspect="1"/>
          </p:cNvPicPr>
          <p:nvPr/>
        </p:nvPicPr>
        <p:blipFill>
          <a:blip r:embed="rId3"/>
          <a:stretch>
            <a:fillRect/>
          </a:stretch>
        </p:blipFill>
        <p:spPr>
          <a:xfrm>
            <a:off x="5067547" y="2209800"/>
            <a:ext cx="4308284" cy="4178300"/>
          </a:xfrm>
          <a:prstGeom prst="rect">
            <a:avLst/>
          </a:prstGeom>
        </p:spPr>
      </p:pic>
      <p:sp>
        <p:nvSpPr>
          <p:cNvPr id="9" name="Title 1"/>
          <p:cNvSpPr txBox="1">
            <a:spLocks/>
          </p:cNvSpPr>
          <p:nvPr/>
        </p:nvSpPr>
        <p:spPr>
          <a:xfrm>
            <a:off x="901700" y="800101"/>
            <a:ext cx="3835400" cy="829393"/>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spc="-100" baseline="0">
                <a:solidFill>
                  <a:srgbClr val="800000"/>
                </a:solidFill>
                <a:latin typeface="Calibri"/>
                <a:ea typeface="+mj-ea"/>
                <a:cs typeface="+mj-cs"/>
              </a:defRPr>
            </a:lvl1pPr>
          </a:lstStyle>
          <a:p>
            <a:pPr fontAlgn="auto">
              <a:spcAft>
                <a:spcPts val="0"/>
              </a:spcAft>
            </a:pPr>
            <a:r>
              <a:rPr lang="en-US" sz="3200" dirty="0"/>
              <a:t>MODIS 2000 - Forest</a:t>
            </a:r>
          </a:p>
        </p:txBody>
      </p:sp>
    </p:spTree>
    <p:extLst>
      <p:ext uri="{BB962C8B-B14F-4D97-AF65-F5344CB8AC3E}">
        <p14:creationId xmlns:p14="http://schemas.microsoft.com/office/powerpoint/2010/main" val="37358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546100" y="1887446"/>
          <a:ext cx="8978900" cy="3903750"/>
        </p:xfrm>
        <a:graphic>
          <a:graphicData uri="http://schemas.openxmlformats.org/drawingml/2006/table">
            <a:tbl>
              <a:tblPr firstRow="1" bandRow="1">
                <a:tableStyleId>{5C22544A-7EE6-4342-B048-85BDC9FD1C3A}</a:tableStyleId>
              </a:tblPr>
              <a:tblGrid>
                <a:gridCol w="2244725"/>
                <a:gridCol w="2244725"/>
                <a:gridCol w="2244725"/>
                <a:gridCol w="2244725"/>
              </a:tblGrid>
              <a:tr h="433750">
                <a:tc>
                  <a:txBody>
                    <a:bodyPr/>
                    <a:lstStyle/>
                    <a:p>
                      <a:r>
                        <a:rPr lang="en-US" dirty="0" smtClean="0"/>
                        <a:t>Forest/Biomes</a:t>
                      </a:r>
                      <a:endParaRPr lang="en-US" dirty="0"/>
                    </a:p>
                  </a:txBody>
                  <a:tcPr anchor="ctr" anchorCtr="1"/>
                </a:tc>
                <a:tc>
                  <a:txBody>
                    <a:bodyPr/>
                    <a:lstStyle/>
                    <a:p>
                      <a:r>
                        <a:rPr lang="en-US" dirty="0" smtClean="0"/>
                        <a:t>MODIS 2000</a:t>
                      </a:r>
                      <a:endParaRPr lang="en-US" dirty="0"/>
                    </a:p>
                  </a:txBody>
                  <a:tcPr anchor="ctr" anchorCtr="1"/>
                </a:tc>
                <a:tc>
                  <a:txBody>
                    <a:bodyPr/>
                    <a:lstStyle/>
                    <a:p>
                      <a:r>
                        <a:rPr lang="en-US" dirty="0" smtClean="0"/>
                        <a:t>MODIS 2010</a:t>
                      </a:r>
                      <a:endParaRPr lang="en-US" dirty="0"/>
                    </a:p>
                  </a:txBody>
                  <a:tcPr anchor="ctr" anchorCtr="1"/>
                </a:tc>
                <a:tc>
                  <a:txBody>
                    <a:bodyPr/>
                    <a:lstStyle/>
                    <a:p>
                      <a:r>
                        <a:rPr lang="en-US" dirty="0" smtClean="0"/>
                        <a:t>HANSEN</a:t>
                      </a:r>
                      <a:endParaRPr lang="en-US" dirty="0"/>
                    </a:p>
                  </a:txBody>
                  <a:tcPr anchor="ctr" anchorCtr="1"/>
                </a:tc>
              </a:tr>
              <a:tr h="433750">
                <a:tc>
                  <a:txBody>
                    <a:bodyPr/>
                    <a:lstStyle/>
                    <a:p>
                      <a:r>
                        <a:rPr lang="en-US" dirty="0" smtClean="0"/>
                        <a:t>Amazon</a:t>
                      </a:r>
                    </a:p>
                  </a:txBody>
                  <a:tcPr anchor="ctr" anchorCtr="1"/>
                </a:tc>
                <a:tc>
                  <a:txBody>
                    <a:bodyPr/>
                    <a:lstStyle/>
                    <a:p>
                      <a:r>
                        <a:rPr lang="en-US" dirty="0" smtClean="0"/>
                        <a:t>350.289</a:t>
                      </a:r>
                      <a:endParaRPr lang="en-US" dirty="0"/>
                    </a:p>
                  </a:txBody>
                  <a:tcPr anchor="ctr" anchorCtr="1"/>
                </a:tc>
                <a:tc>
                  <a:txBody>
                    <a:bodyPr/>
                    <a:lstStyle/>
                    <a:p>
                      <a:r>
                        <a:rPr lang="en-US" dirty="0" smtClean="0"/>
                        <a:t>340.696</a:t>
                      </a:r>
                      <a:endParaRPr lang="en-US" dirty="0"/>
                    </a:p>
                  </a:txBody>
                  <a:tcPr anchor="ctr" anchorCtr="1"/>
                </a:tc>
                <a:tc>
                  <a:txBody>
                    <a:bodyPr/>
                    <a:lstStyle/>
                    <a:p>
                      <a:r>
                        <a:rPr lang="en-US" dirty="0" smtClean="0"/>
                        <a:t>355.888</a:t>
                      </a:r>
                      <a:endParaRPr lang="en-US" dirty="0"/>
                    </a:p>
                  </a:txBody>
                  <a:tcPr anchor="ctr" anchorCtr="1"/>
                </a:tc>
              </a:tr>
              <a:tr h="433750">
                <a:tc>
                  <a:txBody>
                    <a:bodyPr/>
                    <a:lstStyle/>
                    <a:p>
                      <a:r>
                        <a:rPr lang="en-US" dirty="0" err="1" smtClean="0"/>
                        <a:t>Caatinga</a:t>
                      </a:r>
                      <a:endParaRPr lang="en-US" dirty="0"/>
                    </a:p>
                  </a:txBody>
                  <a:tcPr anchor="ctr" anchorCtr="1"/>
                </a:tc>
                <a:tc>
                  <a:txBody>
                    <a:bodyPr/>
                    <a:lstStyle/>
                    <a:p>
                      <a:r>
                        <a:rPr lang="en-US" dirty="0" smtClean="0"/>
                        <a:t>14.401</a:t>
                      </a:r>
                      <a:endParaRPr lang="en-US" dirty="0"/>
                    </a:p>
                  </a:txBody>
                  <a:tcPr anchor="ctr" anchorCtr="1"/>
                </a:tc>
                <a:tc>
                  <a:txBody>
                    <a:bodyPr/>
                    <a:lstStyle/>
                    <a:p>
                      <a:r>
                        <a:rPr lang="en-US" dirty="0" smtClean="0"/>
                        <a:t>14.743</a:t>
                      </a:r>
                      <a:endParaRPr lang="en-US" dirty="0"/>
                    </a:p>
                  </a:txBody>
                  <a:tcPr anchor="ctr" anchorCtr="1"/>
                </a:tc>
                <a:tc>
                  <a:txBody>
                    <a:bodyPr/>
                    <a:lstStyle/>
                    <a:p>
                      <a:r>
                        <a:rPr lang="en-US" dirty="0" smtClean="0"/>
                        <a:t>13.162</a:t>
                      </a:r>
                      <a:endParaRPr lang="en-US" dirty="0"/>
                    </a:p>
                  </a:txBody>
                  <a:tcPr anchor="ctr" anchorCtr="1"/>
                </a:tc>
              </a:tr>
              <a:tr h="433750">
                <a:tc>
                  <a:txBody>
                    <a:bodyPr/>
                    <a:lstStyle/>
                    <a:p>
                      <a:r>
                        <a:rPr lang="en-US" dirty="0" err="1" smtClean="0"/>
                        <a:t>Cerrado</a:t>
                      </a:r>
                      <a:endParaRPr lang="en-US" dirty="0"/>
                    </a:p>
                  </a:txBody>
                  <a:tcPr anchor="ctr" anchorCtr="1"/>
                </a:tc>
                <a:tc>
                  <a:txBody>
                    <a:bodyPr/>
                    <a:lstStyle/>
                    <a:p>
                      <a:r>
                        <a:rPr lang="en-US" dirty="0" smtClean="0"/>
                        <a:t>43.782</a:t>
                      </a:r>
                      <a:endParaRPr lang="en-US" dirty="0"/>
                    </a:p>
                  </a:txBody>
                  <a:tcPr anchor="ctr" anchorCtr="1"/>
                </a:tc>
                <a:tc>
                  <a:txBody>
                    <a:bodyPr/>
                    <a:lstStyle/>
                    <a:p>
                      <a:r>
                        <a:rPr lang="en-US" dirty="0" smtClean="0"/>
                        <a:t>42.859</a:t>
                      </a:r>
                      <a:endParaRPr lang="en-US" dirty="0"/>
                    </a:p>
                  </a:txBody>
                  <a:tcPr anchor="ctr" anchorCtr="1"/>
                </a:tc>
                <a:tc>
                  <a:txBody>
                    <a:bodyPr/>
                    <a:lstStyle/>
                    <a:p>
                      <a:r>
                        <a:rPr lang="en-US" dirty="0" smtClean="0"/>
                        <a:t>52.556</a:t>
                      </a:r>
                      <a:endParaRPr lang="en-US" dirty="0"/>
                    </a:p>
                  </a:txBody>
                  <a:tcPr anchor="ctr" anchorCtr="1"/>
                </a:tc>
              </a:tr>
              <a:tr h="433750">
                <a:tc>
                  <a:txBody>
                    <a:bodyPr/>
                    <a:lstStyle/>
                    <a:p>
                      <a:r>
                        <a:rPr lang="en-US" dirty="0" smtClean="0"/>
                        <a:t>Mata </a:t>
                      </a:r>
                      <a:r>
                        <a:rPr lang="en-US" dirty="0" err="1" smtClean="0"/>
                        <a:t>Atlântica</a:t>
                      </a:r>
                      <a:endParaRPr lang="en-US" dirty="0"/>
                    </a:p>
                  </a:txBody>
                  <a:tcPr anchor="ctr" anchorCtr="1"/>
                </a:tc>
                <a:tc>
                  <a:txBody>
                    <a:bodyPr/>
                    <a:lstStyle/>
                    <a:p>
                      <a:r>
                        <a:rPr lang="en-US" dirty="0" smtClean="0"/>
                        <a:t>33.630</a:t>
                      </a:r>
                      <a:endParaRPr lang="en-US" dirty="0"/>
                    </a:p>
                  </a:txBody>
                  <a:tcPr anchor="ctr" anchorCtr="1"/>
                </a:tc>
                <a:tc>
                  <a:txBody>
                    <a:bodyPr/>
                    <a:lstStyle/>
                    <a:p>
                      <a:r>
                        <a:rPr lang="en-US" dirty="0" smtClean="0"/>
                        <a:t>34.896</a:t>
                      </a:r>
                      <a:endParaRPr lang="en-US" dirty="0"/>
                    </a:p>
                  </a:txBody>
                  <a:tcPr anchor="ctr" anchorCtr="1"/>
                </a:tc>
                <a:tc>
                  <a:txBody>
                    <a:bodyPr/>
                    <a:lstStyle/>
                    <a:p>
                      <a:r>
                        <a:rPr lang="en-US" dirty="0" smtClean="0"/>
                        <a:t>37.318</a:t>
                      </a:r>
                      <a:endParaRPr lang="en-US" dirty="0"/>
                    </a:p>
                  </a:txBody>
                  <a:tcPr anchor="ctr" anchorCtr="1"/>
                </a:tc>
              </a:tr>
              <a:tr h="433750">
                <a:tc>
                  <a:txBody>
                    <a:bodyPr/>
                    <a:lstStyle/>
                    <a:p>
                      <a:r>
                        <a:rPr lang="en-US" dirty="0" err="1" smtClean="0"/>
                        <a:t>Pantanal</a:t>
                      </a:r>
                      <a:endParaRPr lang="en-US" dirty="0"/>
                    </a:p>
                  </a:txBody>
                  <a:tcPr anchor="ctr" anchorCtr="1"/>
                </a:tc>
                <a:tc>
                  <a:txBody>
                    <a:bodyPr/>
                    <a:lstStyle/>
                    <a:p>
                      <a:r>
                        <a:rPr lang="en-US" dirty="0" smtClean="0"/>
                        <a:t>5.363</a:t>
                      </a:r>
                      <a:endParaRPr lang="en-US" dirty="0"/>
                    </a:p>
                  </a:txBody>
                  <a:tcPr anchor="ctr" anchorCtr="1"/>
                </a:tc>
                <a:tc>
                  <a:txBody>
                    <a:bodyPr/>
                    <a:lstStyle/>
                    <a:p>
                      <a:r>
                        <a:rPr lang="en-US" dirty="0" smtClean="0"/>
                        <a:t>6.476</a:t>
                      </a:r>
                      <a:endParaRPr lang="en-US" dirty="0"/>
                    </a:p>
                  </a:txBody>
                  <a:tcPr anchor="ctr" anchorCtr="1"/>
                </a:tc>
                <a:tc>
                  <a:txBody>
                    <a:bodyPr/>
                    <a:lstStyle/>
                    <a:p>
                      <a:r>
                        <a:rPr lang="en-US" dirty="0" smtClean="0"/>
                        <a:t>4.905</a:t>
                      </a:r>
                      <a:endParaRPr lang="en-US" dirty="0"/>
                    </a:p>
                  </a:txBody>
                  <a:tcPr anchor="ctr" anchorCtr="1"/>
                </a:tc>
              </a:tr>
              <a:tr h="433750">
                <a:tc>
                  <a:txBody>
                    <a:bodyPr/>
                    <a:lstStyle/>
                    <a:p>
                      <a:r>
                        <a:rPr lang="en-US" dirty="0" smtClean="0"/>
                        <a:t>Pampa</a:t>
                      </a:r>
                      <a:endParaRPr lang="en-US" dirty="0"/>
                    </a:p>
                  </a:txBody>
                  <a:tcPr anchor="ctr" anchorCtr="1"/>
                </a:tc>
                <a:tc>
                  <a:txBody>
                    <a:bodyPr/>
                    <a:lstStyle/>
                    <a:p>
                      <a:r>
                        <a:rPr lang="en-US" dirty="0" smtClean="0"/>
                        <a:t>2.571</a:t>
                      </a:r>
                      <a:endParaRPr lang="en-US" dirty="0"/>
                    </a:p>
                  </a:txBody>
                  <a:tcPr anchor="ctr" anchorCtr="1"/>
                </a:tc>
                <a:tc>
                  <a:txBody>
                    <a:bodyPr/>
                    <a:lstStyle/>
                    <a:p>
                      <a:r>
                        <a:rPr lang="en-US" dirty="0" smtClean="0"/>
                        <a:t>2.133</a:t>
                      </a:r>
                      <a:endParaRPr lang="en-US" dirty="0"/>
                    </a:p>
                  </a:txBody>
                  <a:tcPr anchor="ctr" anchorCtr="1"/>
                </a:tc>
                <a:tc>
                  <a:txBody>
                    <a:bodyPr/>
                    <a:lstStyle/>
                    <a:p>
                      <a:r>
                        <a:rPr lang="en-US" dirty="0" smtClean="0"/>
                        <a:t>2.835</a:t>
                      </a:r>
                      <a:endParaRPr lang="en-US" dirty="0"/>
                    </a:p>
                  </a:txBody>
                  <a:tcPr anchor="ctr" anchorCtr="1"/>
                </a:tc>
              </a:tr>
              <a:tr h="433750">
                <a:tc>
                  <a:txBody>
                    <a:bodyPr/>
                    <a:lstStyle/>
                    <a:p>
                      <a:r>
                        <a:rPr lang="en-US" dirty="0" smtClean="0"/>
                        <a:t>TOTAL</a:t>
                      </a:r>
                      <a:endParaRPr lang="en-US" dirty="0"/>
                    </a:p>
                  </a:txBody>
                  <a:tcPr anchor="ctr" anchorCtr="1"/>
                </a:tc>
                <a:tc>
                  <a:txBody>
                    <a:bodyPr/>
                    <a:lstStyle/>
                    <a:p>
                      <a:r>
                        <a:rPr lang="en-US" dirty="0" smtClean="0"/>
                        <a:t>450.036</a:t>
                      </a:r>
                      <a:endParaRPr lang="en-US" dirty="0"/>
                    </a:p>
                  </a:txBody>
                  <a:tcPr anchor="ctr" anchorCtr="1"/>
                </a:tc>
                <a:tc>
                  <a:txBody>
                    <a:bodyPr/>
                    <a:lstStyle/>
                    <a:p>
                      <a:r>
                        <a:rPr lang="en-US" dirty="0" smtClean="0"/>
                        <a:t>441.803</a:t>
                      </a:r>
                      <a:endParaRPr lang="en-US" dirty="0"/>
                    </a:p>
                  </a:txBody>
                  <a:tcPr anchor="ctr" anchorCtr="1"/>
                </a:tc>
                <a:tc>
                  <a:txBody>
                    <a:bodyPr/>
                    <a:lstStyle/>
                    <a:p>
                      <a:r>
                        <a:rPr lang="en-US" dirty="0" smtClean="0"/>
                        <a:t>466.663</a:t>
                      </a:r>
                      <a:endParaRPr lang="en-US" dirty="0"/>
                    </a:p>
                  </a:txBody>
                  <a:tcPr anchor="ctr" anchorCtr="1"/>
                </a:tc>
              </a:tr>
              <a:tr h="433750">
                <a:tc>
                  <a:txBody>
                    <a:bodyPr/>
                    <a:lstStyle/>
                    <a:p>
                      <a:r>
                        <a:rPr lang="en-US" dirty="0" smtClean="0"/>
                        <a:t>Legal Amazon</a:t>
                      </a:r>
                      <a:endParaRPr lang="en-US" dirty="0"/>
                    </a:p>
                  </a:txBody>
                  <a:tcPr anchor="ctr" anchorCtr="1"/>
                </a:tc>
                <a:tc>
                  <a:txBody>
                    <a:bodyPr/>
                    <a:lstStyle/>
                    <a:p>
                      <a:r>
                        <a:rPr lang="en-US" dirty="0" smtClean="0"/>
                        <a:t>371.536</a:t>
                      </a:r>
                      <a:endParaRPr lang="en-US" dirty="0"/>
                    </a:p>
                  </a:txBody>
                  <a:tcPr anchor="ctr" anchorCtr="1"/>
                </a:tc>
                <a:tc>
                  <a:txBody>
                    <a:bodyPr/>
                    <a:lstStyle/>
                    <a:p>
                      <a:r>
                        <a:rPr lang="en-US" dirty="0" smtClean="0"/>
                        <a:t>362.022</a:t>
                      </a:r>
                      <a:endParaRPr lang="en-US" dirty="0"/>
                    </a:p>
                  </a:txBody>
                  <a:tcPr anchor="ctr" anchorCtr="1"/>
                </a:tc>
                <a:tc>
                  <a:txBody>
                    <a:bodyPr/>
                    <a:lstStyle/>
                    <a:p>
                      <a:r>
                        <a:rPr lang="en-US" dirty="0" smtClean="0"/>
                        <a:t>383.716</a:t>
                      </a:r>
                      <a:endParaRPr lang="en-US" dirty="0"/>
                    </a:p>
                  </a:txBody>
                  <a:tcPr anchor="ctr" anchorCtr="1"/>
                </a:tc>
              </a:tr>
            </a:tbl>
          </a:graphicData>
        </a:graphic>
      </p:graphicFrame>
      <p:sp>
        <p:nvSpPr>
          <p:cNvPr id="5" name="Title 1"/>
          <p:cNvSpPr>
            <a:spLocks noGrp="1"/>
          </p:cNvSpPr>
          <p:nvPr>
            <p:ph type="title"/>
          </p:nvPr>
        </p:nvSpPr>
        <p:spPr>
          <a:xfrm>
            <a:off x="838200" y="533400"/>
            <a:ext cx="8229600" cy="990600"/>
          </a:xfrm>
        </p:spPr>
        <p:txBody>
          <a:bodyPr/>
          <a:lstStyle/>
          <a:p>
            <a:r>
              <a:rPr lang="en-US" dirty="0" smtClean="0"/>
              <a:t>MODIS and HANSEN</a:t>
            </a:r>
            <a:endParaRPr lang="en-US" dirty="0"/>
          </a:p>
        </p:txBody>
      </p:sp>
    </p:spTree>
    <p:extLst>
      <p:ext uri="{BB962C8B-B14F-4D97-AF65-F5344CB8AC3E}">
        <p14:creationId xmlns:p14="http://schemas.microsoft.com/office/powerpoint/2010/main" val="10209025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717800"/>
            <a:ext cx="9144000" cy="2834640"/>
          </a:xfrm>
          <a:prstGeom prst="rect">
            <a:avLst/>
          </a:prstGeom>
        </p:spPr>
      </p:pic>
      <p:sp>
        <p:nvSpPr>
          <p:cNvPr id="4" name="Title 1"/>
          <p:cNvSpPr txBox="1">
            <a:spLocks/>
          </p:cNvSpPr>
          <p:nvPr/>
        </p:nvSpPr>
        <p:spPr>
          <a:xfrm>
            <a:off x="685800" y="825500"/>
            <a:ext cx="8229600" cy="990600"/>
          </a:xfrm>
          <a:prstGeom prst="rect">
            <a:avLst/>
          </a:prstGeom>
        </p:spPr>
        <p:txBody>
          <a:bodyPr/>
          <a:lstStyle>
            <a:lvl1pPr algn="l" defTabSz="914400" rtl="0" eaLnBrk="1" latinLnBrk="0" hangingPunct="1">
              <a:spcBef>
                <a:spcPct val="0"/>
              </a:spcBef>
              <a:buNone/>
              <a:defRPr sz="3600" b="1" kern="1200" spc="-100" baseline="0">
                <a:solidFill>
                  <a:srgbClr val="800000"/>
                </a:solidFill>
                <a:latin typeface="Calibri"/>
                <a:ea typeface="+mj-ea"/>
                <a:cs typeface="+mj-cs"/>
              </a:defRPr>
            </a:lvl1pPr>
          </a:lstStyle>
          <a:p>
            <a:pPr fontAlgn="auto">
              <a:spcAft>
                <a:spcPts val="0"/>
              </a:spcAft>
            </a:pPr>
            <a:r>
              <a:rPr lang="en-US" dirty="0" err="1"/>
              <a:t>Cerrado</a:t>
            </a:r>
            <a:r>
              <a:rPr lang="en-US" dirty="0"/>
              <a:t>: a tropical savanna with forests</a:t>
            </a:r>
          </a:p>
        </p:txBody>
      </p:sp>
    </p:spTree>
    <p:extLst>
      <p:ext uri="{BB962C8B-B14F-4D97-AF65-F5344CB8AC3E}">
        <p14:creationId xmlns:p14="http://schemas.microsoft.com/office/powerpoint/2010/main" val="10215450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title"/>
          </p:nvPr>
        </p:nvSpPr>
        <p:spPr/>
        <p:txBody>
          <a:bodyPr/>
          <a:lstStyle/>
          <a:p>
            <a:pPr eaLnBrk="1" hangingPunct="1"/>
            <a:r>
              <a:rPr lang="pt-BR" i="1" dirty="0" smtClean="0">
                <a:solidFill>
                  <a:srgbClr val="800000"/>
                </a:solidFill>
                <a:latin typeface="Calibri" charset="0"/>
              </a:rPr>
              <a:t>Space </a:t>
            </a:r>
            <a:r>
              <a:rPr lang="pt-BR" i="1" dirty="0" err="1" smtClean="0">
                <a:solidFill>
                  <a:srgbClr val="800000"/>
                </a:solidFill>
                <a:latin typeface="Calibri" charset="0"/>
              </a:rPr>
              <a:t>first</a:t>
            </a:r>
            <a:r>
              <a:rPr lang="pt-BR" i="1" dirty="0" smtClean="0">
                <a:solidFill>
                  <a:srgbClr val="800000"/>
                </a:solidFill>
                <a:latin typeface="Calibri" charset="0"/>
              </a:rPr>
              <a:t>, time later </a:t>
            </a:r>
            <a:r>
              <a:rPr lang="pt-BR" dirty="0" err="1" smtClean="0">
                <a:latin typeface="Calibri" charset="0"/>
              </a:rPr>
              <a:t>or</a:t>
            </a:r>
            <a:r>
              <a:rPr lang="pt-BR" dirty="0" smtClean="0">
                <a:latin typeface="Calibri" charset="0"/>
              </a:rPr>
              <a:t> </a:t>
            </a:r>
            <a:r>
              <a:rPr lang="pt-BR" i="1" dirty="0" smtClean="0">
                <a:solidFill>
                  <a:srgbClr val="800000"/>
                </a:solidFill>
                <a:latin typeface="Calibri" charset="0"/>
              </a:rPr>
              <a:t>time </a:t>
            </a:r>
            <a:r>
              <a:rPr lang="pt-BR" i="1" dirty="0" err="1" smtClean="0">
                <a:solidFill>
                  <a:srgbClr val="800000"/>
                </a:solidFill>
                <a:latin typeface="Calibri" charset="0"/>
              </a:rPr>
              <a:t>first</a:t>
            </a:r>
            <a:r>
              <a:rPr lang="pt-BR" i="1" dirty="0" smtClean="0">
                <a:solidFill>
                  <a:srgbClr val="800000"/>
                </a:solidFill>
                <a:latin typeface="Calibri" charset="0"/>
              </a:rPr>
              <a:t>, </a:t>
            </a:r>
            <a:r>
              <a:rPr lang="pt-BR" i="1" dirty="0" err="1" smtClean="0">
                <a:solidFill>
                  <a:srgbClr val="800000"/>
                </a:solidFill>
                <a:latin typeface="Calibri" charset="0"/>
              </a:rPr>
              <a:t>space</a:t>
            </a:r>
            <a:r>
              <a:rPr lang="pt-BR" i="1" dirty="0" smtClean="0">
                <a:solidFill>
                  <a:srgbClr val="800000"/>
                </a:solidFill>
                <a:latin typeface="Calibri" charset="0"/>
              </a:rPr>
              <a:t> later</a:t>
            </a:r>
            <a:r>
              <a:rPr lang="pt-BR" dirty="0" smtClean="0">
                <a:latin typeface="Calibri" charset="0"/>
              </a:rPr>
              <a:t>? </a:t>
            </a:r>
            <a:endParaRPr lang="pt-BR" dirty="0">
              <a:latin typeface="Calibri" charset="0"/>
            </a:endParaRPr>
          </a:p>
        </p:txBody>
      </p:sp>
      <p:sp>
        <p:nvSpPr>
          <p:cNvPr id="3" name="Rectangle 2"/>
          <p:cNvSpPr/>
          <p:nvPr/>
        </p:nvSpPr>
        <p:spPr>
          <a:xfrm>
            <a:off x="6162943" y="1729946"/>
            <a:ext cx="3174667" cy="1200328"/>
          </a:xfrm>
          <a:prstGeom prst="rect">
            <a:avLst/>
          </a:prstGeom>
          <a:solidFill>
            <a:srgbClr val="DDE1FF"/>
          </a:solidFill>
        </p:spPr>
        <p:txBody>
          <a:bodyPr wrap="none">
            <a:spAutoFit/>
          </a:bodyPr>
          <a:lstStyle/>
          <a:p>
            <a:r>
              <a:rPr lang="en-US" sz="2400" i="1" dirty="0">
                <a:solidFill>
                  <a:srgbClr val="800000"/>
                </a:solidFill>
                <a:latin typeface="Calibri"/>
                <a:cs typeface="Calibri"/>
              </a:rPr>
              <a:t>Space first</a:t>
            </a:r>
            <a:r>
              <a:rPr lang="en-US" sz="2400" dirty="0">
                <a:latin typeface="Calibri"/>
                <a:cs typeface="Calibri"/>
              </a:rPr>
              <a:t>: classify </a:t>
            </a:r>
          </a:p>
          <a:p>
            <a:r>
              <a:rPr lang="en-US" sz="2400" dirty="0">
                <a:latin typeface="Calibri"/>
                <a:cs typeface="Calibri"/>
              </a:rPr>
              <a:t>images separately</a:t>
            </a:r>
          </a:p>
          <a:p>
            <a:r>
              <a:rPr lang="en-US" sz="2400" dirty="0">
                <a:latin typeface="Calibri"/>
                <a:cs typeface="Calibri"/>
              </a:rPr>
              <a:t>Compare results in time</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5647" y="1223434"/>
            <a:ext cx="4868541" cy="33274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0584" y="4424380"/>
            <a:ext cx="5704417" cy="2433621"/>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 name="Rectangle 8"/>
          <p:cNvSpPr/>
          <p:nvPr/>
        </p:nvSpPr>
        <p:spPr>
          <a:xfrm>
            <a:off x="857251" y="4983263"/>
            <a:ext cx="3111499" cy="1200328"/>
          </a:xfrm>
          <a:prstGeom prst="rect">
            <a:avLst/>
          </a:prstGeom>
          <a:solidFill>
            <a:srgbClr val="DDE1FF"/>
          </a:solidFill>
        </p:spPr>
        <p:txBody>
          <a:bodyPr wrap="square">
            <a:spAutoFit/>
          </a:bodyPr>
          <a:lstStyle/>
          <a:p>
            <a:r>
              <a:rPr lang="en-US" sz="2400" i="1" dirty="0">
                <a:solidFill>
                  <a:srgbClr val="800000"/>
                </a:solidFill>
                <a:latin typeface="Calibri"/>
                <a:cs typeface="Calibri"/>
              </a:rPr>
              <a:t>Time first</a:t>
            </a:r>
            <a:r>
              <a:rPr lang="en-US" sz="2400" dirty="0">
                <a:latin typeface="Calibri"/>
                <a:cs typeface="Calibri"/>
              </a:rPr>
              <a:t>: classify </a:t>
            </a:r>
          </a:p>
          <a:p>
            <a:r>
              <a:rPr lang="en-US" sz="2400" dirty="0">
                <a:latin typeface="Calibri"/>
                <a:cs typeface="Calibri"/>
              </a:rPr>
              <a:t>time series separately</a:t>
            </a:r>
          </a:p>
          <a:p>
            <a:r>
              <a:rPr lang="en-US" sz="2400" dirty="0">
                <a:latin typeface="Calibri"/>
                <a:cs typeface="Calibri"/>
              </a:rPr>
              <a:t>Join results to get maps</a:t>
            </a:r>
          </a:p>
        </p:txBody>
      </p:sp>
    </p:spTree>
    <p:extLst>
      <p:ext uri="{BB962C8B-B14F-4D97-AF65-F5344CB8AC3E}">
        <p14:creationId xmlns:p14="http://schemas.microsoft.com/office/powerpoint/2010/main" val="16260775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4" descr="PRODES_MODIS_Stacked_L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418" y="941388"/>
            <a:ext cx="7789332" cy="4640264"/>
          </a:xfrm>
          <a:prstGeom prst="rect">
            <a:avLst/>
          </a:prstGeom>
        </p:spPr>
      </p:pic>
      <p:sp>
        <p:nvSpPr>
          <p:cNvPr id="6" name="Title 10"/>
          <p:cNvSpPr txBox="1">
            <a:spLocks/>
          </p:cNvSpPr>
          <p:nvPr/>
        </p:nvSpPr>
        <p:spPr bwMode="auto">
          <a:xfrm>
            <a:off x="465668" y="33338"/>
            <a:ext cx="9059333" cy="762000"/>
          </a:xfrm>
          <a:prstGeom prst="rect">
            <a:avLst/>
          </a:prstGeom>
          <a:solidFill>
            <a:srgbClr val="FFFFFF">
              <a:alpha val="64000"/>
            </a:srgbClr>
          </a:solidFill>
          <a:ln>
            <a:noFill/>
          </a:ln>
          <a:extLst>
            <a:ext uri="{FAA26D3D-D897-4be2-8F04-BA451C77F1D7}">
              <ma14:placeholderFlag xmlns:ma14="http://schemas.microsoft.com/office/mac/drawingml/2011/main" val="1"/>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1pPr>
            <a:lvl2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rgbClr val="003366"/>
                </a:solidFill>
                <a:latin typeface="ZapfHumnst BT" pitchFamily="34" charset="0"/>
              </a:defRPr>
            </a:lvl6pPr>
            <a:lvl7pPr marL="914400" algn="l" rtl="0" eaLnBrk="1" fontAlgn="base" hangingPunct="1">
              <a:spcBef>
                <a:spcPct val="0"/>
              </a:spcBef>
              <a:spcAft>
                <a:spcPct val="0"/>
              </a:spcAft>
              <a:defRPr sz="3200" b="1">
                <a:solidFill>
                  <a:srgbClr val="003366"/>
                </a:solidFill>
                <a:latin typeface="ZapfHumnst BT" pitchFamily="34" charset="0"/>
              </a:defRPr>
            </a:lvl7pPr>
            <a:lvl8pPr marL="1371600" algn="l" rtl="0" eaLnBrk="1" fontAlgn="base" hangingPunct="1">
              <a:spcBef>
                <a:spcPct val="0"/>
              </a:spcBef>
              <a:spcAft>
                <a:spcPct val="0"/>
              </a:spcAft>
              <a:defRPr sz="3200" b="1">
                <a:solidFill>
                  <a:srgbClr val="003366"/>
                </a:solidFill>
                <a:latin typeface="ZapfHumnst BT" pitchFamily="34" charset="0"/>
              </a:defRPr>
            </a:lvl8pPr>
            <a:lvl9pPr marL="1828800" algn="l" rtl="0" eaLnBrk="1" fontAlgn="base" hangingPunct="1">
              <a:spcBef>
                <a:spcPct val="0"/>
              </a:spcBef>
              <a:spcAft>
                <a:spcPct val="0"/>
              </a:spcAft>
              <a:defRPr sz="3200" b="1">
                <a:solidFill>
                  <a:srgbClr val="003366"/>
                </a:solidFill>
                <a:latin typeface="ZapfHumnst BT" pitchFamily="34" charset="0"/>
              </a:defRPr>
            </a:lvl9pPr>
          </a:lstStyle>
          <a:p>
            <a:pPr algn="ctr">
              <a:defRPr/>
            </a:pPr>
            <a:r>
              <a:rPr lang="en-US" dirty="0">
                <a:solidFill>
                  <a:srgbClr val="800000"/>
                </a:solidFill>
              </a:rPr>
              <a:t>Space first can lead to inconsistent land trajectories</a:t>
            </a:r>
          </a:p>
        </p:txBody>
      </p:sp>
      <p:sp>
        <p:nvSpPr>
          <p:cNvPr id="7" name="Text Box 3"/>
          <p:cNvSpPr txBox="1">
            <a:spLocks noChangeArrowheads="1"/>
          </p:cNvSpPr>
          <p:nvPr/>
        </p:nvSpPr>
        <p:spPr bwMode="auto">
          <a:xfrm>
            <a:off x="4165600" y="6488668"/>
            <a:ext cx="5359400" cy="369332"/>
          </a:xfrm>
          <a:prstGeom prst="rect">
            <a:avLst/>
          </a:prstGeom>
          <a:solidFill>
            <a:srgbClr val="DDE1FF">
              <a:alpha val="80000"/>
            </a:srgbClr>
          </a:solidFill>
          <a:ln w="9525">
            <a:noFill/>
            <a:miter lim="800000"/>
            <a:headEnd/>
            <a:tailEnd/>
          </a:ln>
        </p:spPr>
        <p:txBody>
          <a:bodyPr wrap="square">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r" eaLnBrk="1" hangingPunct="1">
              <a:spcBef>
                <a:spcPct val="20000"/>
              </a:spcBef>
              <a:buClr>
                <a:srgbClr val="00007D"/>
              </a:buClr>
              <a:buSzPct val="75000"/>
              <a:buFont typeface="Wingdings" charset="0"/>
              <a:buNone/>
              <a:defRPr/>
            </a:pPr>
            <a:r>
              <a:rPr lang="en-US" sz="1800" dirty="0">
                <a:solidFill>
                  <a:srgbClr val="000066"/>
                </a:solidFill>
                <a:latin typeface="Calibri"/>
              </a:rPr>
              <a:t>Data sources: INPE, NASA. Analysis by M. </a:t>
            </a:r>
            <a:r>
              <a:rPr lang="en-US" sz="1800" dirty="0" err="1">
                <a:solidFill>
                  <a:srgbClr val="000066"/>
                </a:solidFill>
                <a:latin typeface="Calibri"/>
              </a:rPr>
              <a:t>Buurman</a:t>
            </a:r>
            <a:endParaRPr lang="en-US" sz="1800" dirty="0">
              <a:solidFill>
                <a:srgbClr val="000066"/>
              </a:solidFill>
              <a:latin typeface="Calibri"/>
            </a:endParaRPr>
          </a:p>
        </p:txBody>
      </p:sp>
      <p:sp>
        <p:nvSpPr>
          <p:cNvPr id="8" name="Title 10"/>
          <p:cNvSpPr txBox="1">
            <a:spLocks/>
          </p:cNvSpPr>
          <p:nvPr/>
        </p:nvSpPr>
        <p:spPr bwMode="auto">
          <a:xfrm>
            <a:off x="1121834" y="5678489"/>
            <a:ext cx="7821084" cy="597429"/>
          </a:xfrm>
          <a:prstGeom prst="rect">
            <a:avLst/>
          </a:prstGeom>
          <a:solidFill>
            <a:srgbClr val="FFFFFF">
              <a:alpha val="64000"/>
            </a:srgbClr>
          </a:solidFill>
          <a:ln>
            <a:noFill/>
          </a:ln>
          <a:extLst>
            <a:ext uri="{FAA26D3D-D897-4be2-8F04-BA451C77F1D7}">
              <ma14:placeholderFlag xmlns:ma14="http://schemas.microsoft.com/office/mac/drawingml/2011/main" val="1"/>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1pPr>
            <a:lvl2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rgbClr val="003366"/>
                </a:solidFill>
                <a:latin typeface="ZapfHumnst BT" pitchFamily="34" charset="0"/>
              </a:defRPr>
            </a:lvl6pPr>
            <a:lvl7pPr marL="914400" algn="l" rtl="0" eaLnBrk="1" fontAlgn="base" hangingPunct="1">
              <a:spcBef>
                <a:spcPct val="0"/>
              </a:spcBef>
              <a:spcAft>
                <a:spcPct val="0"/>
              </a:spcAft>
              <a:defRPr sz="3200" b="1">
                <a:solidFill>
                  <a:srgbClr val="003366"/>
                </a:solidFill>
                <a:latin typeface="ZapfHumnst BT" pitchFamily="34" charset="0"/>
              </a:defRPr>
            </a:lvl7pPr>
            <a:lvl8pPr marL="1371600" algn="l" rtl="0" eaLnBrk="1" fontAlgn="base" hangingPunct="1">
              <a:spcBef>
                <a:spcPct val="0"/>
              </a:spcBef>
              <a:spcAft>
                <a:spcPct val="0"/>
              </a:spcAft>
              <a:defRPr sz="3200" b="1">
                <a:solidFill>
                  <a:srgbClr val="003366"/>
                </a:solidFill>
                <a:latin typeface="ZapfHumnst BT" pitchFamily="34" charset="0"/>
              </a:defRPr>
            </a:lvl8pPr>
            <a:lvl9pPr marL="1828800" algn="l" rtl="0" eaLnBrk="1" fontAlgn="base" hangingPunct="1">
              <a:spcBef>
                <a:spcPct val="0"/>
              </a:spcBef>
              <a:spcAft>
                <a:spcPct val="0"/>
              </a:spcAft>
              <a:defRPr sz="3200" b="1">
                <a:solidFill>
                  <a:srgbClr val="003366"/>
                </a:solidFill>
                <a:latin typeface="ZapfHumnst BT" pitchFamily="34" charset="0"/>
              </a:defRPr>
            </a:lvl9pPr>
          </a:lstStyle>
          <a:p>
            <a:pPr algn="ctr">
              <a:defRPr/>
            </a:pPr>
            <a:r>
              <a:rPr lang="en-US" sz="2800" b="0" dirty="0">
                <a:solidFill>
                  <a:srgbClr val="800000"/>
                </a:solidFill>
              </a:rPr>
              <a:t>MODIS land cover: unrealistic forest gains and losses </a:t>
            </a:r>
          </a:p>
        </p:txBody>
      </p:sp>
    </p:spTree>
    <p:extLst>
      <p:ext uri="{BB962C8B-B14F-4D97-AF65-F5344CB8AC3E}">
        <p14:creationId xmlns:p14="http://schemas.microsoft.com/office/powerpoint/2010/main" val="19893292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520" y="404664"/>
            <a:ext cx="8559996" cy="6381412"/>
          </a:xfrm>
          <a:prstGeom prst="rect">
            <a:avLst/>
          </a:prstGeom>
        </p:spPr>
      </p:pic>
    </p:spTree>
    <p:extLst>
      <p:ext uri="{BB962C8B-B14F-4D97-AF65-F5344CB8AC3E}">
        <p14:creationId xmlns:p14="http://schemas.microsoft.com/office/powerpoint/2010/main" val="10593872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 maps for GLOBIOM-Brazil</a:t>
            </a:r>
            <a:endParaRPr lang="en-US" dirty="0"/>
          </a:p>
        </p:txBody>
      </p:sp>
      <p:pic>
        <p:nvPicPr>
          <p:cNvPr id="6" name="Picture 5" descr="lucc-map-fore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44" y="1484784"/>
            <a:ext cx="4608512" cy="4608512"/>
          </a:xfrm>
          <a:prstGeom prst="rect">
            <a:avLst/>
          </a:prstGeom>
        </p:spPr>
      </p:pic>
      <p:sp>
        <p:nvSpPr>
          <p:cNvPr id="7" name="Retângulo 5"/>
          <p:cNvSpPr>
            <a:spLocks noChangeArrowheads="1"/>
          </p:cNvSpPr>
          <p:nvPr/>
        </p:nvSpPr>
        <p:spPr bwMode="auto">
          <a:xfrm>
            <a:off x="992560" y="6237312"/>
            <a:ext cx="3096344" cy="461665"/>
          </a:xfrm>
          <a:prstGeom prst="rect">
            <a:avLst/>
          </a:prstGeom>
          <a:solidFill>
            <a:srgbClr val="DCE6F2"/>
          </a:solidFill>
          <a:ln>
            <a:noFill/>
          </a:ln>
          <a:extLst/>
        </p:spPr>
        <p:txBody>
          <a:bodyPr wrap="square">
            <a:spAutoFit/>
          </a:bodyPr>
          <a:lstStyle/>
          <a:p>
            <a:pPr algn="ctr"/>
            <a:r>
              <a:rPr lang="x-none" sz="2400" dirty="0" smtClean="0">
                <a:solidFill>
                  <a:srgbClr val="000066"/>
                </a:solidFill>
                <a:latin typeface="Calibri" charset="0"/>
                <a:cs typeface="Calibri" charset="0"/>
              </a:rPr>
              <a:t>Forest 2000</a:t>
            </a:r>
            <a:endParaRPr lang="pt-BR" sz="2400" dirty="0">
              <a:solidFill>
                <a:srgbClr val="000066"/>
              </a:solidFill>
              <a:latin typeface="Calibri" charset="0"/>
              <a:cs typeface="Calibri" charset="0"/>
            </a:endParaRPr>
          </a:p>
        </p:txBody>
      </p:sp>
      <p:pic>
        <p:nvPicPr>
          <p:cNvPr id="8" name="Picture 7" descr="lucc-map-livesto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0992" y="1484784"/>
            <a:ext cx="4608512" cy="4608512"/>
          </a:xfrm>
          <a:prstGeom prst="rect">
            <a:avLst/>
          </a:prstGeom>
        </p:spPr>
      </p:pic>
      <p:sp>
        <p:nvSpPr>
          <p:cNvPr id="9" name="Retângulo 5"/>
          <p:cNvSpPr>
            <a:spLocks noChangeArrowheads="1"/>
          </p:cNvSpPr>
          <p:nvPr/>
        </p:nvSpPr>
        <p:spPr bwMode="auto">
          <a:xfrm>
            <a:off x="5457056" y="6237312"/>
            <a:ext cx="3096344" cy="461665"/>
          </a:xfrm>
          <a:prstGeom prst="rect">
            <a:avLst/>
          </a:prstGeom>
          <a:solidFill>
            <a:srgbClr val="DCE6F2"/>
          </a:solidFill>
          <a:ln>
            <a:noFill/>
          </a:ln>
          <a:extLst/>
        </p:spPr>
        <p:txBody>
          <a:bodyPr wrap="square">
            <a:spAutoFit/>
          </a:bodyPr>
          <a:lstStyle/>
          <a:p>
            <a:pPr algn="ctr"/>
            <a:r>
              <a:rPr lang="x-none" sz="2400" dirty="0" smtClean="0">
                <a:solidFill>
                  <a:srgbClr val="000066"/>
                </a:solidFill>
                <a:latin typeface="Calibri" charset="0"/>
                <a:cs typeface="Calibri" charset="0"/>
              </a:rPr>
              <a:t>Livestock 2000</a:t>
            </a:r>
            <a:endParaRPr lang="pt-BR" sz="2400" dirty="0">
              <a:solidFill>
                <a:srgbClr val="000066"/>
              </a:solidFill>
              <a:latin typeface="Calibri" charset="0"/>
              <a:cs typeface="Calibri" charset="0"/>
            </a:endParaRPr>
          </a:p>
        </p:txBody>
      </p:sp>
    </p:spTree>
    <p:extLst>
      <p:ext uri="{BB962C8B-B14F-4D97-AF65-F5344CB8AC3E}">
        <p14:creationId xmlns:p14="http://schemas.microsoft.com/office/powerpoint/2010/main" val="16422259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Validation: GLOBIOM x IBGE for 2010</a:t>
            </a:r>
            <a:endParaRPr lang="en-US" dirty="0"/>
          </a:p>
        </p:txBody>
      </p:sp>
      <p:pic>
        <p:nvPicPr>
          <p:cNvPr id="6" name="Picture 5" descr="page6-validation-p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503" y="1916832"/>
            <a:ext cx="8895180" cy="4608512"/>
          </a:xfrm>
          <a:prstGeom prst="rect">
            <a:avLst/>
          </a:prstGeom>
        </p:spPr>
      </p:pic>
    </p:spTree>
    <p:extLst>
      <p:ext uri="{BB962C8B-B14F-4D97-AF65-F5344CB8AC3E}">
        <p14:creationId xmlns:p14="http://schemas.microsoft.com/office/powerpoint/2010/main" val="39851106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ODES_SEM2001_Brazil1.bmp"/>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1588306"/>
            <a:ext cx="4152900" cy="4152900"/>
          </a:xfrm>
          <a:prstGeom prst="rect">
            <a:avLst/>
          </a:prstGeom>
        </p:spPr>
      </p:pic>
      <p:pic>
        <p:nvPicPr>
          <p:cNvPr id="7" name="Picture 6" descr="DEFOR_Amazon_BASE_2010.bmp"/>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5400" y="1565206"/>
            <a:ext cx="4176000" cy="4176000"/>
          </a:xfrm>
          <a:prstGeom prst="rect">
            <a:avLst/>
          </a:prstGeom>
        </p:spPr>
      </p:pic>
      <p:sp>
        <p:nvSpPr>
          <p:cNvPr id="8" name="Rectangle 7"/>
          <p:cNvSpPr/>
          <p:nvPr/>
        </p:nvSpPr>
        <p:spPr>
          <a:xfrm>
            <a:off x="6550458" y="5708941"/>
            <a:ext cx="1593706" cy="461665"/>
          </a:xfrm>
          <a:prstGeom prst="rect">
            <a:avLst/>
          </a:prstGeom>
        </p:spPr>
        <p:txBody>
          <a:bodyPr wrap="none">
            <a:spAutoFit/>
          </a:bodyPr>
          <a:lstStyle/>
          <a:p>
            <a:r>
              <a:rPr lang="en-US" sz="2400" dirty="0">
                <a:solidFill>
                  <a:srgbClr val="800000"/>
                </a:solidFill>
                <a:latin typeface="Calibri"/>
              </a:rPr>
              <a:t>16.93 </a:t>
            </a:r>
            <a:r>
              <a:rPr lang="en-US" sz="2400" dirty="0" err="1">
                <a:solidFill>
                  <a:srgbClr val="800000"/>
                </a:solidFill>
                <a:latin typeface="Calibri"/>
              </a:rPr>
              <a:t>Mha</a:t>
            </a:r>
            <a:r>
              <a:rPr lang="en-US" sz="2400" dirty="0">
                <a:solidFill>
                  <a:srgbClr val="800000"/>
                </a:solidFill>
                <a:latin typeface="Calibri"/>
              </a:rPr>
              <a:t> </a:t>
            </a:r>
          </a:p>
        </p:txBody>
      </p:sp>
      <p:sp>
        <p:nvSpPr>
          <p:cNvPr id="9" name="Rectangle 8"/>
          <p:cNvSpPr/>
          <p:nvPr/>
        </p:nvSpPr>
        <p:spPr>
          <a:xfrm>
            <a:off x="2346758" y="5708941"/>
            <a:ext cx="1593706" cy="461665"/>
          </a:xfrm>
          <a:prstGeom prst="rect">
            <a:avLst/>
          </a:prstGeom>
        </p:spPr>
        <p:txBody>
          <a:bodyPr wrap="none">
            <a:spAutoFit/>
          </a:bodyPr>
          <a:lstStyle/>
          <a:p>
            <a:r>
              <a:rPr lang="en-US" sz="2400" dirty="0">
                <a:solidFill>
                  <a:srgbClr val="800000"/>
                </a:solidFill>
                <a:latin typeface="Calibri"/>
              </a:rPr>
              <a:t>16.53 </a:t>
            </a:r>
            <a:r>
              <a:rPr lang="en-US" sz="2400" dirty="0" err="1">
                <a:solidFill>
                  <a:srgbClr val="800000"/>
                </a:solidFill>
                <a:latin typeface="Calibri"/>
              </a:rPr>
              <a:t>Mha</a:t>
            </a:r>
            <a:r>
              <a:rPr lang="en-US" sz="2400" dirty="0">
                <a:solidFill>
                  <a:srgbClr val="800000"/>
                </a:solidFill>
                <a:latin typeface="Calibri"/>
              </a:rPr>
              <a:t> </a:t>
            </a:r>
          </a:p>
        </p:txBody>
      </p:sp>
      <p:sp>
        <p:nvSpPr>
          <p:cNvPr id="10" name="Rectangle 9"/>
          <p:cNvSpPr/>
          <p:nvPr/>
        </p:nvSpPr>
        <p:spPr>
          <a:xfrm>
            <a:off x="1890621" y="1195875"/>
            <a:ext cx="1899979" cy="461665"/>
          </a:xfrm>
          <a:prstGeom prst="rect">
            <a:avLst/>
          </a:prstGeom>
        </p:spPr>
        <p:txBody>
          <a:bodyPr wrap="none">
            <a:spAutoFit/>
          </a:bodyPr>
          <a:lstStyle/>
          <a:p>
            <a:r>
              <a:rPr lang="en-US" sz="2400" dirty="0">
                <a:solidFill>
                  <a:srgbClr val="800000"/>
                </a:solidFill>
                <a:latin typeface="Calibri"/>
              </a:rPr>
              <a:t>PRODES/INPE</a:t>
            </a:r>
          </a:p>
        </p:txBody>
      </p:sp>
      <p:sp>
        <p:nvSpPr>
          <p:cNvPr id="11" name="Rectangle 10"/>
          <p:cNvSpPr/>
          <p:nvPr/>
        </p:nvSpPr>
        <p:spPr>
          <a:xfrm>
            <a:off x="5360922" y="1217855"/>
            <a:ext cx="3556382" cy="461665"/>
          </a:xfrm>
          <a:prstGeom prst="rect">
            <a:avLst/>
          </a:prstGeom>
        </p:spPr>
        <p:txBody>
          <a:bodyPr wrap="none">
            <a:spAutoFit/>
          </a:bodyPr>
          <a:lstStyle/>
          <a:p>
            <a:r>
              <a:rPr lang="en-US" sz="2400" dirty="0">
                <a:solidFill>
                  <a:srgbClr val="800000"/>
                </a:solidFill>
                <a:latin typeface="Calibri"/>
              </a:rPr>
              <a:t>GLOBIOM-Brazil projection</a:t>
            </a:r>
          </a:p>
        </p:txBody>
      </p:sp>
      <p:sp>
        <p:nvSpPr>
          <p:cNvPr id="13" name="Title 1"/>
          <p:cNvSpPr>
            <a:spLocks noGrp="1"/>
          </p:cNvSpPr>
          <p:nvPr>
            <p:ph type="title" idx="4294967295"/>
          </p:nvPr>
        </p:nvSpPr>
        <p:spPr>
          <a:xfrm>
            <a:off x="381001" y="196850"/>
            <a:ext cx="9040813" cy="990600"/>
          </a:xfrm>
        </p:spPr>
        <p:txBody>
          <a:bodyPr>
            <a:noAutofit/>
          </a:bodyPr>
          <a:lstStyle/>
          <a:p>
            <a:pPr algn="ctr"/>
            <a:r>
              <a:rPr lang="en-US" sz="3200" dirty="0"/>
              <a:t>Validation: Accumulated Deforestation 2001-2010</a:t>
            </a:r>
          </a:p>
        </p:txBody>
      </p:sp>
      <p:sp>
        <p:nvSpPr>
          <p:cNvPr id="12" name="TextBox 11"/>
          <p:cNvSpPr txBox="1"/>
          <p:nvPr/>
        </p:nvSpPr>
        <p:spPr>
          <a:xfrm>
            <a:off x="809474" y="6322832"/>
            <a:ext cx="8557301" cy="461665"/>
          </a:xfrm>
          <a:prstGeom prst="rect">
            <a:avLst/>
          </a:prstGeom>
          <a:solidFill>
            <a:srgbClr val="E6E8EC"/>
          </a:solidFill>
        </p:spPr>
        <p:txBody>
          <a:bodyPr wrap="none" rtlCol="0">
            <a:spAutoFit/>
          </a:bodyPr>
          <a:lstStyle/>
          <a:p>
            <a:r>
              <a:rPr lang="en-US" sz="2400" dirty="0">
                <a:solidFill>
                  <a:srgbClr val="800000"/>
                </a:solidFill>
                <a:latin typeface="Calibri"/>
              </a:rPr>
              <a:t>  </a:t>
            </a:r>
            <a:r>
              <a:rPr lang="x-none" sz="2400" dirty="0">
                <a:solidFill>
                  <a:srgbClr val="800000"/>
                </a:solidFill>
                <a:latin typeface="Calibri"/>
              </a:rPr>
              <a:t>model produces consistent estimate of deforestation (2000-2010)</a:t>
            </a:r>
            <a:endParaRPr lang="en-US" sz="2400" dirty="0">
              <a:solidFill>
                <a:srgbClr val="800000"/>
              </a:solidFill>
              <a:latin typeface="Calibri"/>
            </a:endParaRPr>
          </a:p>
        </p:txBody>
      </p:sp>
    </p:spTree>
    <p:extLst>
      <p:ext uri="{BB962C8B-B14F-4D97-AF65-F5344CB8AC3E}">
        <p14:creationId xmlns:p14="http://schemas.microsoft.com/office/powerpoint/2010/main" val="10603108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tretch>
            <a:fillRect/>
          </a:stretch>
        </p:blipFill>
        <p:spPr>
          <a:xfrm>
            <a:off x="1336070" y="841682"/>
            <a:ext cx="6674989" cy="5251358"/>
          </a:xfrm>
        </p:spPr>
      </p:pic>
      <p:sp>
        <p:nvSpPr>
          <p:cNvPr id="24578" name="Title 1"/>
          <p:cNvSpPr>
            <a:spLocks noGrp="1"/>
          </p:cNvSpPr>
          <p:nvPr>
            <p:ph type="title"/>
          </p:nvPr>
        </p:nvSpPr>
        <p:spPr>
          <a:xfrm>
            <a:off x="2236788" y="119063"/>
            <a:ext cx="7288212" cy="508000"/>
          </a:xfrm>
        </p:spPr>
        <p:txBody>
          <a:bodyPr>
            <a:noAutofit/>
          </a:bodyPr>
          <a:lstStyle/>
          <a:p>
            <a:pPr eaLnBrk="1" hangingPunct="1"/>
            <a:r>
              <a:rPr lang="en-GB" altLang="en-US" sz="3200" dirty="0">
                <a:solidFill>
                  <a:srgbClr val="800000"/>
                </a:solidFill>
                <a:ea typeface="ＭＳ Ｐゴシック" pitchFamily="34" charset="-128"/>
              </a:rPr>
              <a:t>Global Carbon Cycle</a:t>
            </a:r>
            <a:endParaRPr lang="en-US" altLang="en-US" sz="3200" dirty="0">
              <a:solidFill>
                <a:srgbClr val="800000"/>
              </a:solidFill>
              <a:ea typeface="ＭＳ Ｐゴシック" pitchFamily="34" charset="-128"/>
            </a:endParaRPr>
          </a:p>
        </p:txBody>
      </p:sp>
      <p:sp>
        <p:nvSpPr>
          <p:cNvPr id="24579" name="Text Placeholder 2"/>
          <p:cNvSpPr>
            <a:spLocks noGrp="1"/>
          </p:cNvSpPr>
          <p:nvPr>
            <p:ph type="body" sz="quarter" idx="10"/>
          </p:nvPr>
        </p:nvSpPr>
        <p:spPr>
          <a:xfrm>
            <a:off x="812800" y="6255777"/>
            <a:ext cx="8280400" cy="521475"/>
          </a:xfrm>
          <a:solidFill>
            <a:srgbClr val="E6E8EC"/>
          </a:solidFill>
        </p:spPr>
        <p:txBody>
          <a:bodyPr>
            <a:noAutofit/>
          </a:bodyPr>
          <a:lstStyle/>
          <a:p>
            <a:pPr eaLnBrk="1" hangingPunct="1"/>
            <a:r>
              <a:rPr lang="en-GB" altLang="en-US" sz="2400" dirty="0">
                <a:solidFill>
                  <a:srgbClr val="800000"/>
                </a:solidFill>
                <a:ea typeface="ＭＳ Ｐゴシック" pitchFamily="34" charset="-128"/>
              </a:rPr>
              <a:t>GHG emissions and sinks for 2004–2013 (GtCO</a:t>
            </a:r>
            <a:r>
              <a:rPr lang="en-GB" altLang="en-US" sz="2400" baseline="-25000" dirty="0">
                <a:solidFill>
                  <a:srgbClr val="800000"/>
                </a:solidFill>
                <a:ea typeface="ＭＳ Ｐゴシック" pitchFamily="34" charset="-128"/>
              </a:rPr>
              <a:t>2</a:t>
            </a:r>
            <a:r>
              <a:rPr lang="en-GB" altLang="en-US" sz="2400" dirty="0">
                <a:solidFill>
                  <a:srgbClr val="800000"/>
                </a:solidFill>
                <a:ea typeface="ＭＳ Ｐゴシック" pitchFamily="34" charset="-128"/>
              </a:rPr>
              <a:t>/</a:t>
            </a:r>
            <a:r>
              <a:rPr lang="en-GB" altLang="en-US" sz="2400" dirty="0" err="1">
                <a:solidFill>
                  <a:srgbClr val="800000"/>
                </a:solidFill>
                <a:ea typeface="ＭＳ Ｐゴシック" pitchFamily="34" charset="-128"/>
              </a:rPr>
              <a:t>yr</a:t>
            </a:r>
            <a:r>
              <a:rPr lang="en-GB" altLang="en-US" sz="2400" dirty="0">
                <a:solidFill>
                  <a:srgbClr val="800000"/>
                </a:solidFill>
                <a:ea typeface="ＭＳ Ｐゴシック" pitchFamily="34" charset="-128"/>
              </a:rPr>
              <a:t>)</a:t>
            </a:r>
          </a:p>
        </p:txBody>
      </p:sp>
      <p:sp>
        <p:nvSpPr>
          <p:cNvPr id="2" name="TextBox 1"/>
          <p:cNvSpPr txBox="1"/>
          <p:nvPr/>
        </p:nvSpPr>
        <p:spPr>
          <a:xfrm>
            <a:off x="532112" y="5706633"/>
            <a:ext cx="4916658" cy="261610"/>
          </a:xfrm>
          <a:prstGeom prst="rect">
            <a:avLst/>
          </a:prstGeom>
          <a:noFill/>
        </p:spPr>
        <p:txBody>
          <a:bodyPr wrap="square" rtlCol="0">
            <a:spAutoFit/>
          </a:bodyPr>
          <a:lstStyle/>
          <a:p>
            <a:r>
              <a:rPr lang="en-NZ" sz="1050" dirty="0">
                <a:solidFill>
                  <a:srgbClr val="808080"/>
                </a:solidFill>
                <a:latin typeface="Helvetica" pitchFamily="50" charset="0"/>
              </a:rPr>
              <a:t>Data: CDIAC/NOAA-ESRL/GCP</a:t>
            </a:r>
          </a:p>
        </p:txBody>
      </p:sp>
    </p:spTree>
    <p:extLst>
      <p:ext uri="{BB962C8B-B14F-4D97-AF65-F5344CB8AC3E}">
        <p14:creationId xmlns:p14="http://schemas.microsoft.com/office/powerpoint/2010/main" val="11205807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Scenarios for land use policies</a:t>
            </a:r>
            <a:endParaRPr lang="en-US" dirty="0"/>
          </a:p>
        </p:txBody>
      </p:sp>
      <p:pic>
        <p:nvPicPr>
          <p:cNvPr id="6" name="Picture 5" descr="scenario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488" y="1628800"/>
            <a:ext cx="9220820" cy="4392488"/>
          </a:xfrm>
          <a:prstGeom prst="rect">
            <a:avLst/>
          </a:prstGeom>
        </p:spPr>
      </p:pic>
    </p:spTree>
    <p:extLst>
      <p:ext uri="{BB962C8B-B14F-4D97-AF65-F5344CB8AC3E}">
        <p14:creationId xmlns:p14="http://schemas.microsoft.com/office/powerpoint/2010/main" val="12303068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solidFill>
                  <a:srgbClr val="800000"/>
                </a:solidFill>
              </a:rPr>
              <a:t>Environmental Debts and Surpluses </a:t>
            </a:r>
            <a:r>
              <a:rPr lang="en-US" sz="3200" b="1" dirty="0">
                <a:solidFill>
                  <a:srgbClr val="800000"/>
                </a:solidFill>
              </a:rPr>
              <a:t>(</a:t>
            </a:r>
            <a:r>
              <a:rPr lang="en-US" sz="3200" b="1" dirty="0" smtClean="0">
                <a:solidFill>
                  <a:srgbClr val="800000"/>
                </a:solidFill>
              </a:rPr>
              <a:t>2010)</a:t>
            </a:r>
            <a:endParaRPr lang="en-US" sz="3200" b="1" dirty="0">
              <a:solidFill>
                <a:srgbClr val="800000"/>
              </a:solidFill>
            </a:endParaRPr>
          </a:p>
        </p:txBody>
      </p:sp>
      <p:pic>
        <p:nvPicPr>
          <p:cNvPr id="4" name="Content Placeholder 3" descr="LR_ABOVE_BELOW_BRCOD_2020.bmp"/>
          <p:cNvPicPr>
            <a:picLocks noGrp="1" noChangeAspect="1"/>
          </p:cNvPicPr>
          <p:nvPr>
            <p:ph idx="4294967295"/>
          </p:nvPr>
        </p:nvPicPr>
        <p:blipFill rotWithShape="1">
          <a:blip r:embed="rId2" cstate="screen">
            <a:extLst>
              <a:ext uri="{28A0092B-C50C-407E-A947-70E740481C1C}">
                <a14:useLocalDpi xmlns:a14="http://schemas.microsoft.com/office/drawing/2010/main"/>
              </a:ext>
            </a:extLst>
          </a:blip>
          <a:stretch/>
        </p:blipFill>
        <p:spPr>
          <a:xfrm>
            <a:off x="0" y="1514475"/>
            <a:ext cx="5389563" cy="5005388"/>
          </a:xfrm>
        </p:spPr>
      </p:pic>
      <p:sp>
        <p:nvSpPr>
          <p:cNvPr id="5" name="Rectangle 4"/>
          <p:cNvSpPr/>
          <p:nvPr/>
        </p:nvSpPr>
        <p:spPr>
          <a:xfrm>
            <a:off x="463796" y="4822896"/>
            <a:ext cx="278280" cy="256841"/>
          </a:xfrm>
          <a:prstGeom prst="rect">
            <a:avLst/>
          </a:prstGeom>
          <a:solidFill>
            <a:srgbClr val="E14F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endParaRPr>
          </a:p>
        </p:txBody>
      </p:sp>
      <p:sp>
        <p:nvSpPr>
          <p:cNvPr id="6" name="Rectangle 5"/>
          <p:cNvSpPr/>
          <p:nvPr/>
        </p:nvSpPr>
        <p:spPr>
          <a:xfrm>
            <a:off x="463796" y="5232137"/>
            <a:ext cx="278280" cy="25684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endParaRPr>
          </a:p>
        </p:txBody>
      </p:sp>
      <p:sp>
        <p:nvSpPr>
          <p:cNvPr id="7" name="TextBox 6"/>
          <p:cNvSpPr txBox="1"/>
          <p:nvPr/>
        </p:nvSpPr>
        <p:spPr>
          <a:xfrm>
            <a:off x="695695" y="4751549"/>
            <a:ext cx="736099" cy="369332"/>
          </a:xfrm>
          <a:prstGeom prst="rect">
            <a:avLst/>
          </a:prstGeom>
          <a:noFill/>
        </p:spPr>
        <p:txBody>
          <a:bodyPr wrap="none" rtlCol="0">
            <a:spAutoFit/>
          </a:bodyPr>
          <a:lstStyle/>
          <a:p>
            <a:r>
              <a:rPr lang="en-US" dirty="0" smtClean="0">
                <a:latin typeface="Calibri"/>
                <a:cs typeface="Calibri"/>
              </a:rPr>
              <a:t>Debts</a:t>
            </a:r>
            <a:endParaRPr lang="en-US" dirty="0">
              <a:latin typeface="Calibri"/>
              <a:cs typeface="Calibri"/>
            </a:endParaRPr>
          </a:p>
        </p:txBody>
      </p:sp>
      <p:sp>
        <p:nvSpPr>
          <p:cNvPr id="8" name="TextBox 7"/>
          <p:cNvSpPr txBox="1"/>
          <p:nvPr/>
        </p:nvSpPr>
        <p:spPr>
          <a:xfrm>
            <a:off x="742077" y="5173399"/>
            <a:ext cx="1083425" cy="369332"/>
          </a:xfrm>
          <a:prstGeom prst="rect">
            <a:avLst/>
          </a:prstGeom>
          <a:noFill/>
        </p:spPr>
        <p:txBody>
          <a:bodyPr wrap="none" rtlCol="0">
            <a:spAutoFit/>
          </a:bodyPr>
          <a:lstStyle/>
          <a:p>
            <a:r>
              <a:rPr lang="en-US" dirty="0" smtClean="0">
                <a:latin typeface="Calibri"/>
                <a:cs typeface="Calibri"/>
              </a:rPr>
              <a:t>Surpluses</a:t>
            </a:r>
            <a:endParaRPr lang="en-US" dirty="0">
              <a:latin typeface="Calibri"/>
              <a:cs typeface="Calibri"/>
            </a:endParaRPr>
          </a:p>
        </p:txBody>
      </p:sp>
      <p:pic>
        <p:nvPicPr>
          <p:cNvPr id="14" name="Picture 13" descr="Scenarios_DebtsSurpluses_BarPlot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82557" y="1755077"/>
            <a:ext cx="4022462" cy="4475090"/>
          </a:xfrm>
          <a:prstGeom prst="rect">
            <a:avLst/>
          </a:prstGeom>
        </p:spPr>
      </p:pic>
    </p:spTree>
    <p:extLst>
      <p:ext uri="{BB962C8B-B14F-4D97-AF65-F5344CB8AC3E}">
        <p14:creationId xmlns:p14="http://schemas.microsoft.com/office/powerpoint/2010/main" val="18775901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Projections for total forest in Amazonia</a:t>
            </a:r>
            <a:endParaRPr lang="en-US" dirty="0"/>
          </a:p>
        </p:txBody>
      </p:sp>
      <p:pic>
        <p:nvPicPr>
          <p:cNvPr id="6" name="Picture 5" descr="chart-total-forest-amazoni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496" y="1628800"/>
            <a:ext cx="9190865" cy="4754091"/>
          </a:xfrm>
          <a:prstGeom prst="rect">
            <a:avLst/>
          </a:prstGeom>
        </p:spPr>
      </p:pic>
    </p:spTree>
    <p:extLst>
      <p:ext uri="{BB962C8B-B14F-4D97-AF65-F5344CB8AC3E}">
        <p14:creationId xmlns:p14="http://schemas.microsoft.com/office/powerpoint/2010/main" val="38991863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Projections for total forest in </a:t>
            </a:r>
            <a:r>
              <a:rPr lang="en-US" dirty="0" err="1" smtClean="0"/>
              <a:t>Cerrado</a:t>
            </a:r>
            <a:endParaRPr lang="en-US" dirty="0"/>
          </a:p>
        </p:txBody>
      </p:sp>
      <p:pic>
        <p:nvPicPr>
          <p:cNvPr id="3" name="Picture 2" descr="chart-total-forest-cerrad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480" y="1556792"/>
            <a:ext cx="9273480" cy="4796825"/>
          </a:xfrm>
          <a:prstGeom prst="rect">
            <a:avLst/>
          </a:prstGeom>
        </p:spPr>
      </p:pic>
    </p:spTree>
    <p:extLst>
      <p:ext uri="{BB962C8B-B14F-4D97-AF65-F5344CB8AC3E}">
        <p14:creationId xmlns:p14="http://schemas.microsoft.com/office/powerpoint/2010/main" val="40408341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Projections for forest regrowth</a:t>
            </a:r>
            <a:endParaRPr lang="en-US" dirty="0"/>
          </a:p>
        </p:txBody>
      </p:sp>
      <p:pic>
        <p:nvPicPr>
          <p:cNvPr id="4" name="Picture 3" descr="page8-forest-regrowt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488" y="1484784"/>
            <a:ext cx="9202760" cy="4680520"/>
          </a:xfrm>
          <a:prstGeom prst="rect">
            <a:avLst/>
          </a:prstGeom>
        </p:spPr>
      </p:pic>
    </p:spTree>
    <p:extLst>
      <p:ext uri="{BB962C8B-B14F-4D97-AF65-F5344CB8AC3E}">
        <p14:creationId xmlns:p14="http://schemas.microsoft.com/office/powerpoint/2010/main" val="40268117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Crop production grows, grassland decreases</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2887142327"/>
              </p:ext>
            </p:extLst>
          </p:nvPr>
        </p:nvGraphicFramePr>
        <p:xfrm>
          <a:off x="272481" y="1556792"/>
          <a:ext cx="4752528" cy="3600400"/>
        </p:xfrm>
        <a:graphic>
          <a:graphicData uri="http://schemas.openxmlformats.org/drawingml/2006/chart">
            <c:chart xmlns:c="http://schemas.openxmlformats.org/drawingml/2006/chart" xmlns:r="http://schemas.openxmlformats.org/officeDocument/2006/relationships" r:id="rId2"/>
          </a:graphicData>
        </a:graphic>
      </p:graphicFrame>
      <p:sp>
        <p:nvSpPr>
          <p:cNvPr id="6" name="Retângulo 5"/>
          <p:cNvSpPr>
            <a:spLocks noChangeArrowheads="1"/>
          </p:cNvSpPr>
          <p:nvPr/>
        </p:nvSpPr>
        <p:spPr bwMode="auto">
          <a:xfrm>
            <a:off x="1640632" y="5229200"/>
            <a:ext cx="2520280" cy="461665"/>
          </a:xfrm>
          <a:prstGeom prst="rect">
            <a:avLst/>
          </a:prstGeom>
          <a:solidFill>
            <a:srgbClr val="DCE6F2"/>
          </a:solidFill>
          <a:ln>
            <a:noFill/>
          </a:ln>
          <a:extLst/>
        </p:spPr>
        <p:txBody>
          <a:bodyPr wrap="square">
            <a:spAutoFit/>
          </a:bodyPr>
          <a:lstStyle/>
          <a:p>
            <a:pPr algn="ctr"/>
            <a:r>
              <a:rPr lang="x-none" sz="2400" smtClean="0">
                <a:solidFill>
                  <a:srgbClr val="000066"/>
                </a:solidFill>
                <a:latin typeface="Calibri" charset="0"/>
                <a:cs typeface="Calibri" charset="0"/>
              </a:rPr>
              <a:t>Croplands (Mha)</a:t>
            </a:r>
            <a:endParaRPr lang="pt-BR" sz="2400" dirty="0">
              <a:solidFill>
                <a:srgbClr val="000066"/>
              </a:solidFill>
              <a:latin typeface="Calibri" charset="0"/>
              <a:cs typeface="Calibri" charset="0"/>
            </a:endParaRPr>
          </a:p>
        </p:txBody>
      </p:sp>
      <p:sp>
        <p:nvSpPr>
          <p:cNvPr id="7" name="Retângulo 5"/>
          <p:cNvSpPr>
            <a:spLocks noChangeArrowheads="1"/>
          </p:cNvSpPr>
          <p:nvPr/>
        </p:nvSpPr>
        <p:spPr bwMode="auto">
          <a:xfrm>
            <a:off x="4953000" y="5229200"/>
            <a:ext cx="4824536" cy="461665"/>
          </a:xfrm>
          <a:prstGeom prst="rect">
            <a:avLst/>
          </a:prstGeom>
          <a:solidFill>
            <a:srgbClr val="DCE6F2"/>
          </a:solidFill>
          <a:ln>
            <a:noFill/>
          </a:ln>
          <a:extLst/>
        </p:spPr>
        <p:txBody>
          <a:bodyPr wrap="square">
            <a:spAutoFit/>
          </a:bodyPr>
          <a:lstStyle/>
          <a:p>
            <a:pPr algn="ctr"/>
            <a:r>
              <a:rPr lang="x-none" sz="2400" dirty="0" smtClean="0">
                <a:solidFill>
                  <a:srgbClr val="000066"/>
                </a:solidFill>
                <a:latin typeface="Calibri" charset="0"/>
                <a:cs typeface="Calibri" charset="0"/>
              </a:rPr>
              <a:t>Cattle and pasture (heads and Mha)</a:t>
            </a:r>
            <a:endParaRPr lang="pt-BR" sz="2400" dirty="0">
              <a:solidFill>
                <a:srgbClr val="000066"/>
              </a:solidFill>
              <a:latin typeface="Calibri" charset="0"/>
              <a:cs typeface="Calibri" charset="0"/>
            </a:endParaRPr>
          </a:p>
        </p:txBody>
      </p:sp>
      <p:sp>
        <p:nvSpPr>
          <p:cNvPr id="8" name="Content Placeholder 2"/>
          <p:cNvSpPr txBox="1">
            <a:spLocks/>
          </p:cNvSpPr>
          <p:nvPr/>
        </p:nvSpPr>
        <p:spPr>
          <a:xfrm>
            <a:off x="1424608" y="6165304"/>
            <a:ext cx="6696744" cy="576064"/>
          </a:xfrm>
          <a:prstGeom prst="rect">
            <a:avLst/>
          </a:prstGeom>
          <a:solidFill>
            <a:schemeClr val="accent1">
              <a:lumMod val="20000"/>
              <a:lumOff val="80000"/>
            </a:schemeClr>
          </a:solidFill>
        </p:spPr>
        <p:txBody>
          <a:bodyPr/>
          <a:lstStyle>
            <a:lvl1pPr marL="0" indent="0" algn="l" defTabSz="914400" rtl="0" eaLnBrk="1" latinLnBrk="0" hangingPunct="1">
              <a:spcBef>
                <a:spcPct val="20000"/>
              </a:spcBef>
              <a:buFont typeface="Arial" pitchFamily="34" charset="0"/>
              <a:buNone/>
              <a:defRPr sz="28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FF000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60000"/>
                    <a:lumOff val="4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3">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400" dirty="0" smtClean="0"/>
              <a:t>Projections of GLOBIOM-</a:t>
            </a:r>
            <a:r>
              <a:rPr lang="en-US" sz="2400" dirty="0" err="1" smtClean="0"/>
              <a:t>Brasil</a:t>
            </a:r>
            <a:r>
              <a:rPr lang="en-US" sz="2400" dirty="0" smtClean="0"/>
              <a:t> model </a:t>
            </a:r>
          </a:p>
        </p:txBody>
      </p:sp>
      <p:pic>
        <p:nvPicPr>
          <p:cNvPr id="2" name="Picture 1" descr="cattle-pastu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7016" y="1772816"/>
            <a:ext cx="4617859" cy="3164340"/>
          </a:xfrm>
          <a:prstGeom prst="rect">
            <a:avLst/>
          </a:prstGeom>
        </p:spPr>
      </p:pic>
    </p:spTree>
    <p:extLst>
      <p:ext uri="{BB962C8B-B14F-4D97-AF65-F5344CB8AC3E}">
        <p14:creationId xmlns:p14="http://schemas.microsoft.com/office/powerpoint/2010/main" val="20542433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Relative change in bovine </a:t>
            </a:r>
            <a:r>
              <a:rPr lang="en-US" dirty="0"/>
              <a:t>p</a:t>
            </a:r>
            <a:r>
              <a:rPr lang="en-US" dirty="0" smtClean="0"/>
              <a:t>roductivity</a:t>
            </a:r>
            <a:endParaRPr lang="en-US" dirty="0"/>
          </a:p>
        </p:txBody>
      </p:sp>
      <p:pic>
        <p:nvPicPr>
          <p:cNvPr id="4" name="Content Placeholder 3" descr="FCMod_RelChangeBoviYield.png"/>
          <p:cNvPicPr>
            <a:picLocks noGrp="1" noChangeAspect="1"/>
          </p:cNvPicPr>
          <p:nvPr>
            <p:ph idx="4294967295"/>
          </p:nvPr>
        </p:nvPicPr>
        <p:blipFill>
          <a:blip r:embed="rId2">
            <a:extLst>
              <a:ext uri="{28A0092B-C50C-407E-A947-70E740481C1C}">
                <a14:useLocalDpi xmlns:a14="http://schemas.microsoft.com/office/drawing/2010/main" val="0"/>
              </a:ext>
            </a:extLst>
          </a:blip>
          <a:srcRect l="-6249" r="-6249"/>
          <a:stretch>
            <a:fillRect/>
          </a:stretch>
        </p:blipFill>
        <p:spPr>
          <a:xfrm>
            <a:off x="0" y="1600200"/>
            <a:ext cx="9274175" cy="4525963"/>
          </a:xfrm>
        </p:spPr>
      </p:pic>
    </p:spTree>
    <p:extLst>
      <p:ext uri="{BB962C8B-B14F-4D97-AF65-F5344CB8AC3E}">
        <p14:creationId xmlns:p14="http://schemas.microsoft.com/office/powerpoint/2010/main" val="32467428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BR" dirty="0" err="1" smtClean="0"/>
              <a:t>Brazil’s</a:t>
            </a:r>
            <a:r>
              <a:rPr lang="pt-BR" dirty="0" smtClean="0"/>
              <a:t> new Forest </a:t>
            </a:r>
            <a:r>
              <a:rPr lang="pt-BR" dirty="0" err="1" smtClean="0"/>
              <a:t>Code</a:t>
            </a:r>
            <a:r>
              <a:rPr lang="pt-BR" dirty="0" smtClean="0"/>
              <a:t>: </a:t>
            </a:r>
            <a:br>
              <a:rPr lang="pt-BR" dirty="0" smtClean="0"/>
            </a:br>
            <a:r>
              <a:rPr lang="pt-BR" dirty="0" smtClean="0"/>
              <a:t>zero net </a:t>
            </a:r>
            <a:r>
              <a:rPr lang="pt-BR" dirty="0" err="1" smtClean="0"/>
              <a:t>emissions</a:t>
            </a:r>
            <a:r>
              <a:rPr lang="pt-BR" dirty="0" smtClean="0"/>
              <a:t> </a:t>
            </a:r>
            <a:r>
              <a:rPr lang="pt-BR" dirty="0" err="1" smtClean="0"/>
              <a:t>from</a:t>
            </a:r>
            <a:r>
              <a:rPr lang="pt-BR" dirty="0" smtClean="0"/>
              <a:t> </a:t>
            </a:r>
            <a:r>
              <a:rPr lang="pt-BR" dirty="0" err="1" smtClean="0"/>
              <a:t>deforestation</a:t>
            </a:r>
            <a:r>
              <a:rPr lang="pt-BR" dirty="0" smtClean="0"/>
              <a:t> </a:t>
            </a:r>
            <a:r>
              <a:rPr lang="pt-BR" dirty="0" err="1" smtClean="0"/>
              <a:t>after</a:t>
            </a:r>
            <a:r>
              <a:rPr lang="pt-BR" dirty="0" smtClean="0"/>
              <a:t> 2030</a:t>
            </a:r>
            <a:endParaRPr lang="pt-BR" dirty="0"/>
          </a:p>
        </p:txBody>
      </p:sp>
      <p:sp>
        <p:nvSpPr>
          <p:cNvPr id="9" name="Content Placeholder 2"/>
          <p:cNvSpPr txBox="1">
            <a:spLocks/>
          </p:cNvSpPr>
          <p:nvPr/>
        </p:nvSpPr>
        <p:spPr>
          <a:xfrm>
            <a:off x="776536" y="5916121"/>
            <a:ext cx="8483352" cy="908720"/>
          </a:xfrm>
          <a:prstGeom prst="rect">
            <a:avLst/>
          </a:prstGeom>
          <a:solidFill>
            <a:schemeClr val="accent1">
              <a:lumMod val="20000"/>
              <a:lumOff val="80000"/>
            </a:schemeClr>
          </a:solidFill>
        </p:spPr>
        <p:txBody>
          <a:bodyPr/>
          <a:lstStyle>
            <a:lvl1pPr marL="0" indent="0" algn="l" defTabSz="914400" rtl="0" eaLnBrk="1" latinLnBrk="0" hangingPunct="1">
              <a:spcBef>
                <a:spcPct val="20000"/>
              </a:spcBef>
              <a:buFont typeface="Arial" pitchFamily="34" charset="0"/>
              <a:buNone/>
              <a:defRPr sz="28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FF000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60000"/>
                    <a:lumOff val="4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3">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400" dirty="0" smtClean="0"/>
              <a:t>Projections of GLOBIOM-</a:t>
            </a:r>
            <a:r>
              <a:rPr lang="en-US" sz="2400" dirty="0" err="1" smtClean="0"/>
              <a:t>Brasil</a:t>
            </a:r>
            <a:r>
              <a:rPr lang="en-US" sz="2400" dirty="0" smtClean="0"/>
              <a:t> model </a:t>
            </a:r>
          </a:p>
          <a:p>
            <a:pPr algn="ctr"/>
            <a:r>
              <a:rPr lang="en-US" sz="2400" dirty="0" smtClean="0"/>
              <a:t>(BAU = “business as usual”, FC = Forest Code)</a:t>
            </a:r>
          </a:p>
        </p:txBody>
      </p:sp>
      <p:pic>
        <p:nvPicPr>
          <p:cNvPr id="3" name="Picture 2" descr="emissions-lu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906" y="1412776"/>
            <a:ext cx="9740630" cy="4241430"/>
          </a:xfrm>
          <a:prstGeom prst="rect">
            <a:avLst/>
          </a:prstGeom>
        </p:spPr>
      </p:pic>
    </p:spTree>
    <p:extLst>
      <p:ext uri="{BB962C8B-B14F-4D97-AF65-F5344CB8AC3E}">
        <p14:creationId xmlns:p14="http://schemas.microsoft.com/office/powerpoint/2010/main" val="13219507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72987" y="332657"/>
            <a:ext cx="8915400" cy="859017"/>
          </a:xfrm>
          <a:prstGeom prst="rect">
            <a:avLst/>
          </a:prstGeom>
        </p:spPr>
        <p:txBody>
          <a:bodyPr>
            <a:normAutofit fontScale="97500"/>
          </a:bodyPr>
          <a:lstStyle>
            <a:lvl1pPr algn="ctr" defTabSz="457200" rtl="0" eaLnBrk="1" latinLnBrk="0" hangingPunct="1">
              <a:spcBef>
                <a:spcPct val="0"/>
              </a:spcBef>
              <a:buNone/>
              <a:defRPr sz="3600" kern="1200">
                <a:solidFill>
                  <a:schemeClr val="tx1"/>
                </a:solidFill>
                <a:latin typeface="+mj-lt"/>
                <a:ea typeface="+mj-ea"/>
                <a:cs typeface="+mj-cs"/>
              </a:defRPr>
            </a:lvl1pPr>
          </a:lstStyle>
          <a:p>
            <a:endParaRPr lang="pt-BR" dirty="0"/>
          </a:p>
        </p:txBody>
      </p:sp>
      <p:sp>
        <p:nvSpPr>
          <p:cNvPr id="4" name="Title 3"/>
          <p:cNvSpPr>
            <a:spLocks noGrp="1"/>
          </p:cNvSpPr>
          <p:nvPr>
            <p:ph type="title"/>
          </p:nvPr>
        </p:nvSpPr>
        <p:spPr/>
        <p:txBody>
          <a:bodyPr>
            <a:normAutofit fontScale="90000"/>
          </a:bodyPr>
          <a:lstStyle/>
          <a:p>
            <a:r>
              <a:rPr lang="pt-BR" dirty="0" err="1"/>
              <a:t>Brazil’s</a:t>
            </a:r>
            <a:r>
              <a:rPr lang="pt-BR" dirty="0"/>
              <a:t> </a:t>
            </a:r>
            <a:r>
              <a:rPr lang="pt-BR" dirty="0" err="1"/>
              <a:t>emissions</a:t>
            </a:r>
            <a:r>
              <a:rPr lang="pt-BR" dirty="0"/>
              <a:t> </a:t>
            </a:r>
            <a:r>
              <a:rPr lang="pt-BR" dirty="0" err="1" smtClean="0"/>
              <a:t>from</a:t>
            </a:r>
            <a:r>
              <a:rPr lang="pt-BR" dirty="0" smtClean="0"/>
              <a:t> </a:t>
            </a:r>
            <a:r>
              <a:rPr lang="pt-BR" dirty="0" err="1" smtClean="0"/>
              <a:t>crops</a:t>
            </a:r>
            <a:r>
              <a:rPr lang="pt-BR" dirty="0" smtClean="0"/>
              <a:t> </a:t>
            </a:r>
            <a:r>
              <a:rPr lang="pt-BR" dirty="0" err="1" smtClean="0"/>
              <a:t>and</a:t>
            </a:r>
            <a:r>
              <a:rPr lang="pt-BR" dirty="0" smtClean="0"/>
              <a:t> </a:t>
            </a:r>
            <a:r>
              <a:rPr lang="pt-BR" dirty="0" err="1" smtClean="0"/>
              <a:t>cattle</a:t>
            </a:r>
            <a:r>
              <a:rPr lang="pt-BR" dirty="0" smtClean="0"/>
              <a:t> </a:t>
            </a:r>
            <a:r>
              <a:rPr lang="pt-BR" dirty="0"/>
              <a:t/>
            </a:r>
            <a:br>
              <a:rPr lang="pt-BR" dirty="0"/>
            </a:br>
            <a:endParaRPr lang="en-US" dirty="0"/>
          </a:p>
        </p:txBody>
      </p:sp>
      <p:pic>
        <p:nvPicPr>
          <p:cNvPr id="5" name="Picture 4" descr="emissions-lu.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20" y="1484785"/>
            <a:ext cx="9749923" cy="4608512"/>
          </a:xfrm>
          <a:prstGeom prst="rect">
            <a:avLst/>
          </a:prstGeom>
        </p:spPr>
      </p:pic>
    </p:spTree>
    <p:extLst>
      <p:ext uri="{BB962C8B-B14F-4D97-AF65-F5344CB8AC3E}">
        <p14:creationId xmlns:p14="http://schemas.microsoft.com/office/powerpoint/2010/main" val="17571896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Energy policy is crucial for our future emissions</a:t>
            </a:r>
            <a:endParaRPr lang="en-US" dirty="0"/>
          </a:p>
        </p:txBody>
      </p:sp>
      <p:sp>
        <p:nvSpPr>
          <p:cNvPr id="3" name="Slide Number Placeholder 2"/>
          <p:cNvSpPr>
            <a:spLocks noGrp="1"/>
          </p:cNvSpPr>
          <p:nvPr>
            <p:ph type="sldNum" sz="quarter" idx="12"/>
          </p:nvPr>
        </p:nvSpPr>
        <p:spPr/>
        <p:txBody>
          <a:bodyPr/>
          <a:lstStyle/>
          <a:p>
            <a:fld id="{918A6D0B-4D1E-49FD-A6FE-CCE7E2739EBC}" type="slidenum">
              <a:rPr lang="en-US" smtClean="0"/>
              <a:pPr/>
              <a:t>49</a:t>
            </a:fld>
            <a:endParaRPr lang="en-US"/>
          </a:p>
        </p:txBody>
      </p:sp>
      <p:graphicFrame>
        <p:nvGraphicFramePr>
          <p:cNvPr id="5" name="Chart 4"/>
          <p:cNvGraphicFramePr>
            <a:graphicFrameLocks/>
          </p:cNvGraphicFramePr>
          <p:nvPr>
            <p:extLst>
              <p:ext uri="{D42A27DB-BD31-4B8C-83A1-F6EECF244321}">
                <p14:modId xmlns:p14="http://schemas.microsoft.com/office/powerpoint/2010/main" val="3348447705"/>
              </p:ext>
            </p:extLst>
          </p:nvPr>
        </p:nvGraphicFramePr>
        <p:xfrm>
          <a:off x="1064568" y="1916832"/>
          <a:ext cx="7272808" cy="41592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811995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2236788" y="119063"/>
            <a:ext cx="7288212" cy="508000"/>
          </a:xfrm>
        </p:spPr>
        <p:txBody>
          <a:bodyPr>
            <a:noAutofit/>
          </a:bodyPr>
          <a:lstStyle/>
          <a:p>
            <a:pPr eaLnBrk="1" hangingPunct="1"/>
            <a:r>
              <a:rPr lang="en-US" altLang="en-US" sz="3200" dirty="0">
                <a:solidFill>
                  <a:srgbClr val="832C1D"/>
                </a:solidFill>
                <a:latin typeface="+mj-lt"/>
                <a:ea typeface="ＭＳ Ｐゴシック" pitchFamily="34" charset="-128"/>
              </a:rPr>
              <a:t>Global Carbon Budget</a:t>
            </a:r>
          </a:p>
        </p:txBody>
      </p:sp>
      <p:pic>
        <p:nvPicPr>
          <p:cNvPr id="6" name="Picture Placeholder 5"/>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l="-11652" r="-11652"/>
          <a:stretch/>
        </p:blipFill>
        <p:spPr>
          <a:xfrm>
            <a:off x="468510" y="930815"/>
            <a:ext cx="9574524" cy="5545383"/>
          </a:xfrm>
        </p:spPr>
      </p:pic>
    </p:spTree>
    <p:extLst>
      <p:ext uri="{BB962C8B-B14F-4D97-AF65-F5344CB8AC3E}">
        <p14:creationId xmlns:p14="http://schemas.microsoft.com/office/powerpoint/2010/main" val="1770288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600" dirty="0" smtClean="0"/>
              <a:t>Innovation + policies = low carbon economy</a:t>
            </a:r>
            <a:endParaRPr lang="en-US" sz="3600" dirty="0"/>
          </a:p>
        </p:txBody>
      </p:sp>
      <p:graphicFrame>
        <p:nvGraphicFramePr>
          <p:cNvPr id="7" name="Chart 6"/>
          <p:cNvGraphicFramePr>
            <a:graphicFrameLocks/>
          </p:cNvGraphicFramePr>
          <p:nvPr>
            <p:extLst>
              <p:ext uri="{D42A27DB-BD31-4B8C-83A1-F6EECF244321}">
                <p14:modId xmlns:p14="http://schemas.microsoft.com/office/powerpoint/2010/main" val="1119609515"/>
              </p:ext>
            </p:extLst>
          </p:nvPr>
        </p:nvGraphicFramePr>
        <p:xfrm>
          <a:off x="1424608" y="1556792"/>
          <a:ext cx="7200800" cy="4327376"/>
        </p:xfrm>
        <a:graphic>
          <a:graphicData uri="http://schemas.openxmlformats.org/drawingml/2006/chart">
            <c:chart xmlns:c="http://schemas.openxmlformats.org/drawingml/2006/chart" xmlns:r="http://schemas.openxmlformats.org/officeDocument/2006/relationships" r:id="rId2"/>
          </a:graphicData>
        </a:graphic>
      </p:graphicFrame>
      <p:sp>
        <p:nvSpPr>
          <p:cNvPr id="8" name="Retângulo 5"/>
          <p:cNvSpPr>
            <a:spLocks noChangeArrowheads="1"/>
          </p:cNvSpPr>
          <p:nvPr/>
        </p:nvSpPr>
        <p:spPr bwMode="auto">
          <a:xfrm>
            <a:off x="488504" y="6093296"/>
            <a:ext cx="8977313" cy="461665"/>
          </a:xfrm>
          <a:prstGeom prst="rect">
            <a:avLst/>
          </a:prstGeom>
          <a:solidFill>
            <a:srgbClr val="DCE6F2"/>
          </a:solidFill>
          <a:ln>
            <a:noFill/>
          </a:ln>
          <a:extLst/>
        </p:spPr>
        <p:txBody>
          <a:bodyPr>
            <a:spAutoFit/>
          </a:bodyPr>
          <a:lstStyle/>
          <a:p>
            <a:pPr algn="ctr"/>
            <a:r>
              <a:rPr lang="x-none" sz="2400" dirty="0" smtClean="0">
                <a:solidFill>
                  <a:srgbClr val="000066"/>
                </a:solidFill>
                <a:latin typeface="Calibri" charset="0"/>
                <a:cs typeface="Calibri" charset="0"/>
              </a:rPr>
              <a:t>With the right carbon tax, biofuels can be 30% of energy matrix</a:t>
            </a:r>
            <a:endParaRPr lang="pt-BR" sz="2400" dirty="0">
              <a:solidFill>
                <a:srgbClr val="000066"/>
              </a:solidFill>
              <a:latin typeface="Calibri" charset="0"/>
              <a:cs typeface="Calibri" charset="0"/>
            </a:endParaRPr>
          </a:p>
        </p:txBody>
      </p:sp>
    </p:spTree>
    <p:extLst>
      <p:ext uri="{BB962C8B-B14F-4D97-AF65-F5344CB8AC3E}">
        <p14:creationId xmlns:p14="http://schemas.microsoft.com/office/powerpoint/2010/main" val="8302664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87501" y="0"/>
            <a:ext cx="6715619" cy="6858000"/>
          </a:xfrm>
          <a:prstGeom prst="rect">
            <a:avLst/>
          </a:prstGeom>
        </p:spPr>
      </p:pic>
      <p:sp>
        <p:nvSpPr>
          <p:cNvPr id="4" name="Text Box 3"/>
          <p:cNvSpPr txBox="1">
            <a:spLocks noChangeArrowheads="1"/>
          </p:cNvSpPr>
          <p:nvPr/>
        </p:nvSpPr>
        <p:spPr bwMode="auto">
          <a:xfrm>
            <a:off x="381001" y="2568441"/>
            <a:ext cx="9144001" cy="830997"/>
          </a:xfrm>
          <a:prstGeom prst="rect">
            <a:avLst/>
          </a:prstGeom>
          <a:solidFill>
            <a:schemeClr val="accent2">
              <a:lumMod val="20000"/>
              <a:lumOff val="80000"/>
              <a:alpha val="82000"/>
            </a:schemeClr>
          </a:solidFill>
          <a:ln>
            <a:noFill/>
          </a:ln>
        </p:spPr>
        <p:txBody>
          <a:bodyPr wrap="square" tIns="137160" bIns="137160">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algn="ctr" eaLnBrk="1" hangingPunct="1">
              <a:spcBef>
                <a:spcPts val="0"/>
              </a:spcBef>
              <a:buClr>
                <a:srgbClr val="00007D"/>
              </a:buClr>
              <a:buSzPct val="75000"/>
              <a:defRPr/>
            </a:pPr>
            <a:r>
              <a:rPr lang="en-US" sz="3600" dirty="0">
                <a:solidFill>
                  <a:srgbClr val="000090"/>
                </a:solidFill>
                <a:latin typeface="Calibri" charset="0"/>
              </a:rPr>
              <a:t>How do we go global?</a:t>
            </a:r>
          </a:p>
        </p:txBody>
      </p:sp>
      <p:sp>
        <p:nvSpPr>
          <p:cNvPr id="5" name="Text Box 3"/>
          <p:cNvSpPr txBox="1">
            <a:spLocks noChangeArrowheads="1"/>
          </p:cNvSpPr>
          <p:nvPr/>
        </p:nvSpPr>
        <p:spPr bwMode="auto">
          <a:xfrm>
            <a:off x="381000" y="5832340"/>
            <a:ext cx="9063568" cy="677108"/>
          </a:xfrm>
          <a:prstGeom prst="rect">
            <a:avLst/>
          </a:prstGeom>
          <a:solidFill>
            <a:schemeClr val="accent2">
              <a:lumMod val="20000"/>
              <a:lumOff val="80000"/>
              <a:alpha val="82000"/>
            </a:schemeClr>
          </a:solidFill>
          <a:ln>
            <a:noFill/>
          </a:ln>
        </p:spPr>
        <p:txBody>
          <a:bodyPr wrap="square" tIns="137160" bIns="137160">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algn="ctr" eaLnBrk="1" hangingPunct="1">
              <a:spcBef>
                <a:spcPts val="0"/>
              </a:spcBef>
              <a:buClr>
                <a:srgbClr val="00007D"/>
              </a:buClr>
              <a:buSzPct val="75000"/>
              <a:defRPr/>
            </a:pPr>
            <a:r>
              <a:rPr lang="en-US" sz="2600" dirty="0">
                <a:solidFill>
                  <a:srgbClr val="000090"/>
                </a:solidFill>
                <a:latin typeface="Calibri" charset="0"/>
              </a:rPr>
              <a:t>Differences btw GLC, MODIS, GLOBCOVER (</a:t>
            </a:r>
            <a:r>
              <a:rPr lang="en-US" sz="2600" dirty="0" err="1">
                <a:solidFill>
                  <a:srgbClr val="000090"/>
                </a:solidFill>
                <a:latin typeface="Calibri" charset="0"/>
              </a:rPr>
              <a:t>Kaptué</a:t>
            </a:r>
            <a:r>
              <a:rPr lang="en-US" sz="2600" dirty="0">
                <a:solidFill>
                  <a:srgbClr val="000090"/>
                </a:solidFill>
                <a:latin typeface="Calibri" charset="0"/>
              </a:rPr>
              <a:t> et al., 2010)</a:t>
            </a:r>
          </a:p>
        </p:txBody>
      </p:sp>
    </p:spTree>
    <p:extLst>
      <p:ext uri="{BB962C8B-B14F-4D97-AF65-F5344CB8AC3E}">
        <p14:creationId xmlns:p14="http://schemas.microsoft.com/office/powerpoint/2010/main" val="29863475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44" name="AutoShape 20"/>
          <p:cNvSpPr>
            <a:spLocks noChangeArrowheads="1"/>
          </p:cNvSpPr>
          <p:nvPr/>
        </p:nvSpPr>
        <p:spPr bwMode="auto">
          <a:xfrm>
            <a:off x="5313040" y="1844824"/>
            <a:ext cx="2448272" cy="2376264"/>
          </a:xfrm>
          <a:prstGeom prst="can">
            <a:avLst>
              <a:gd name="adj" fmla="val 25000"/>
            </a:avLst>
          </a:prstGeom>
          <a:gradFill rotWithShape="0">
            <a:gsLst>
              <a:gs pos="0">
                <a:srgbClr val="CC9900"/>
              </a:gs>
              <a:gs pos="50000">
                <a:srgbClr val="CC9900">
                  <a:gamma/>
                  <a:tint val="54510"/>
                  <a:invGamma/>
                </a:srgbClr>
              </a:gs>
              <a:gs pos="100000">
                <a:srgbClr val="CC9900"/>
              </a:gs>
            </a:gsLst>
            <a:lin ang="0" scaled="1"/>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88419" name="Rectangle 4"/>
          <p:cNvSpPr>
            <a:spLocks noGrp="1" noChangeArrowheads="1"/>
          </p:cNvSpPr>
          <p:nvPr>
            <p:ph type="body" sz="half" idx="4294967295"/>
          </p:nvPr>
        </p:nvSpPr>
        <p:spPr>
          <a:xfrm>
            <a:off x="3008785" y="6093297"/>
            <a:ext cx="4392613" cy="504825"/>
          </a:xfrm>
          <a:solidFill>
            <a:srgbClr val="E6EFFF"/>
          </a:solidFill>
        </p:spPr>
        <p:txBody>
          <a:bodyPr/>
          <a:lstStyle/>
          <a:p>
            <a:pPr marL="0" indent="0" algn="ctr">
              <a:buNone/>
            </a:pPr>
            <a:r>
              <a:rPr lang="x-none" sz="2000" dirty="0">
                <a:solidFill>
                  <a:srgbClr val="00005E"/>
                </a:solidFill>
              </a:rPr>
              <a:t>Software goes where the data is!</a:t>
            </a:r>
            <a:endParaRPr lang="en-US" sz="2000" dirty="0">
              <a:solidFill>
                <a:srgbClr val="00005E"/>
              </a:solidFill>
            </a:endParaRPr>
          </a:p>
        </p:txBody>
      </p:sp>
      <p:sp>
        <p:nvSpPr>
          <p:cNvPr id="188418" name="Rectangle 3"/>
          <p:cNvSpPr>
            <a:spLocks noGrp="1" noChangeArrowheads="1"/>
          </p:cNvSpPr>
          <p:nvPr>
            <p:ph type="title" idx="4294967295"/>
          </p:nvPr>
        </p:nvSpPr>
        <p:spPr>
          <a:xfrm>
            <a:off x="381000" y="35994"/>
            <a:ext cx="9144000" cy="736600"/>
          </a:xfrm>
          <a:solidFill>
            <a:srgbClr val="E6EFFF"/>
          </a:solidFill>
        </p:spPr>
        <p:txBody>
          <a:bodyPr>
            <a:normAutofit fontScale="90000"/>
          </a:bodyPr>
          <a:lstStyle/>
          <a:p>
            <a:pPr eaLnBrk="1" hangingPunct="1"/>
            <a:r>
              <a:rPr lang="en-US" sz="3000" dirty="0">
                <a:solidFill>
                  <a:srgbClr val="000090"/>
                </a:solidFill>
                <a:latin typeface="Calibri" charset="0"/>
              </a:rPr>
              <a:t/>
            </a:r>
            <a:br>
              <a:rPr lang="en-US" sz="3000" dirty="0">
                <a:solidFill>
                  <a:srgbClr val="000090"/>
                </a:solidFill>
                <a:latin typeface="Calibri" charset="0"/>
              </a:rPr>
            </a:br>
            <a:r>
              <a:rPr lang="en-US" sz="3000" dirty="0">
                <a:solidFill>
                  <a:srgbClr val="000090"/>
                </a:solidFill>
                <a:latin typeface="Calibri" charset="0"/>
              </a:rPr>
              <a:t>Global Land Observatory: </a:t>
            </a:r>
            <a:br>
              <a:rPr lang="en-US" sz="3000" dirty="0">
                <a:solidFill>
                  <a:srgbClr val="000090"/>
                </a:solidFill>
                <a:latin typeface="Calibri" charset="0"/>
              </a:rPr>
            </a:br>
            <a:r>
              <a:rPr lang="en-US" sz="3000" dirty="0">
                <a:solidFill>
                  <a:srgbClr val="000090"/>
                </a:solidFill>
                <a:latin typeface="Calibri" charset="0"/>
              </a:rPr>
              <a:t>describing change in a connected world </a:t>
            </a:r>
            <a:br>
              <a:rPr lang="en-US" sz="3000" dirty="0">
                <a:solidFill>
                  <a:srgbClr val="000090"/>
                </a:solidFill>
                <a:latin typeface="Calibri" charset="0"/>
              </a:rPr>
            </a:br>
            <a:endParaRPr lang="en-US" sz="3000" dirty="0">
              <a:solidFill>
                <a:srgbClr val="000090"/>
              </a:solidFill>
              <a:latin typeface="Calibri" charset="0"/>
            </a:endParaRPr>
          </a:p>
        </p:txBody>
      </p:sp>
      <p:sp>
        <p:nvSpPr>
          <p:cNvPr id="77849" name="Line 25"/>
          <p:cNvSpPr>
            <a:spLocks noChangeShapeType="1"/>
          </p:cNvSpPr>
          <p:nvPr/>
        </p:nvSpPr>
        <p:spPr bwMode="auto">
          <a:xfrm flipH="1" flipV="1">
            <a:off x="7761312" y="3136899"/>
            <a:ext cx="1080120" cy="1012180"/>
          </a:xfrm>
          <a:prstGeom prst="line">
            <a:avLst/>
          </a:prstGeom>
          <a:noFill/>
          <a:ln w="28575" cmpd="sng">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7851" name="Line 27"/>
          <p:cNvSpPr>
            <a:spLocks noChangeShapeType="1"/>
          </p:cNvSpPr>
          <p:nvPr/>
        </p:nvSpPr>
        <p:spPr bwMode="auto">
          <a:xfrm flipH="1">
            <a:off x="7761312" y="2265646"/>
            <a:ext cx="1080120" cy="860027"/>
          </a:xfrm>
          <a:prstGeom prst="line">
            <a:avLst/>
          </a:prstGeom>
          <a:noFill/>
          <a:ln w="28575" cmpd="sng">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pic>
        <p:nvPicPr>
          <p:cNvPr id="3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0550" y="908720"/>
            <a:ext cx="1314450" cy="131603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33" name="Imagem 61" descr="sentinel-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18590" y="4205656"/>
            <a:ext cx="1320801" cy="1152128"/>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6" name="Line 27"/>
          <p:cNvSpPr>
            <a:spLocks noChangeShapeType="1"/>
          </p:cNvSpPr>
          <p:nvPr/>
        </p:nvSpPr>
        <p:spPr bwMode="auto">
          <a:xfrm flipH="1" flipV="1">
            <a:off x="1280592" y="2420888"/>
            <a:ext cx="1296144" cy="716012"/>
          </a:xfrm>
          <a:prstGeom prst="line">
            <a:avLst/>
          </a:prstGeom>
          <a:noFill/>
          <a:ln w="28575" cmpd="sng">
            <a:solidFill>
              <a:schemeClr val="tx1"/>
            </a:solidFill>
            <a:round/>
            <a:headEnd type="triangle"/>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pic>
        <p:nvPicPr>
          <p:cNvPr id="2" name="Picture 1"/>
          <p:cNvPicPr>
            <a:picLocks noChangeAspect="1"/>
          </p:cNvPicPr>
          <p:nvPr/>
        </p:nvPicPr>
        <p:blipFill>
          <a:blip r:embed="rId4"/>
          <a:stretch>
            <a:fillRect/>
          </a:stretch>
        </p:blipFill>
        <p:spPr>
          <a:xfrm>
            <a:off x="560512" y="1340768"/>
            <a:ext cx="1512168" cy="1111888"/>
          </a:xfrm>
          <a:prstGeom prst="rect">
            <a:avLst/>
          </a:prstGeom>
        </p:spPr>
      </p:pic>
      <p:pic>
        <p:nvPicPr>
          <p:cNvPr id="41" name="Picture 40"/>
          <p:cNvPicPr>
            <a:picLocks noChangeAspect="1"/>
          </p:cNvPicPr>
          <p:nvPr/>
        </p:nvPicPr>
        <p:blipFill>
          <a:blip r:embed="rId4"/>
          <a:stretch>
            <a:fillRect/>
          </a:stretch>
        </p:blipFill>
        <p:spPr>
          <a:xfrm>
            <a:off x="488504" y="4509120"/>
            <a:ext cx="1512168" cy="1111888"/>
          </a:xfrm>
          <a:prstGeom prst="rect">
            <a:avLst/>
          </a:prstGeom>
        </p:spPr>
      </p:pic>
      <p:sp>
        <p:nvSpPr>
          <p:cNvPr id="42" name="Line 27"/>
          <p:cNvSpPr>
            <a:spLocks noChangeShapeType="1"/>
          </p:cNvSpPr>
          <p:nvPr/>
        </p:nvSpPr>
        <p:spPr bwMode="auto">
          <a:xfrm flipH="1">
            <a:off x="1292225" y="3212976"/>
            <a:ext cx="1303224" cy="1296144"/>
          </a:xfrm>
          <a:prstGeom prst="line">
            <a:avLst/>
          </a:prstGeom>
          <a:noFill/>
          <a:ln w="28575" cmpd="sng">
            <a:solidFill>
              <a:schemeClr val="tx1"/>
            </a:solidFill>
            <a:round/>
            <a:headEnd type="triangle"/>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4" name="Rectangle 4"/>
          <p:cNvSpPr txBox="1">
            <a:spLocks noChangeArrowheads="1"/>
          </p:cNvSpPr>
          <p:nvPr/>
        </p:nvSpPr>
        <p:spPr bwMode="auto">
          <a:xfrm>
            <a:off x="5169024" y="4294422"/>
            <a:ext cx="2880320" cy="792088"/>
          </a:xfrm>
          <a:prstGeom prst="rect">
            <a:avLst/>
          </a:prstGeom>
          <a:solidFill>
            <a:srgbClr val="E6EFFF"/>
          </a:solid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b="0" i="0">
                <a:solidFill>
                  <a:schemeClr val="tx1"/>
                </a:solidFill>
                <a:latin typeface="Humanist 777 BT"/>
                <a:ea typeface="+mn-ea"/>
                <a:cs typeface="Humanist 777 BT"/>
              </a:defRPr>
            </a:lvl1pPr>
            <a:lvl2pPr marL="742950" indent="-285750" algn="l" rtl="0" fontAlgn="base">
              <a:spcBef>
                <a:spcPct val="20000"/>
              </a:spcBef>
              <a:spcAft>
                <a:spcPct val="0"/>
              </a:spcAft>
              <a:buChar char="–"/>
              <a:defRPr sz="2800" b="0" i="0">
                <a:solidFill>
                  <a:schemeClr val="tx1"/>
                </a:solidFill>
                <a:latin typeface="Humanist 777 BT"/>
                <a:cs typeface="Humanist 777 BT"/>
              </a:defRPr>
            </a:lvl2pPr>
            <a:lvl3pPr marL="1143000" indent="-228600" algn="l" rtl="0" fontAlgn="base">
              <a:spcBef>
                <a:spcPct val="20000"/>
              </a:spcBef>
              <a:spcAft>
                <a:spcPct val="0"/>
              </a:spcAft>
              <a:buChar char="•"/>
              <a:defRPr sz="2400" b="0" i="0">
                <a:solidFill>
                  <a:schemeClr val="tx1"/>
                </a:solidFill>
                <a:latin typeface="Humanist 777 BT"/>
                <a:cs typeface="Humanist 777 BT"/>
              </a:defRPr>
            </a:lvl3pPr>
            <a:lvl4pPr marL="1600200" indent="-228600" algn="l" rtl="0" fontAlgn="base">
              <a:spcBef>
                <a:spcPct val="20000"/>
              </a:spcBef>
              <a:spcAft>
                <a:spcPct val="0"/>
              </a:spcAft>
              <a:buChar char="–"/>
              <a:defRPr sz="2000" b="0" i="0">
                <a:solidFill>
                  <a:schemeClr val="tx1"/>
                </a:solidFill>
                <a:latin typeface="Humanist 777 BT"/>
                <a:cs typeface="Humanist 777 BT"/>
              </a:defRPr>
            </a:lvl4pPr>
            <a:lvl5pPr marL="2057400" indent="-228600" algn="l" rtl="0" fontAlgn="base">
              <a:spcBef>
                <a:spcPct val="20000"/>
              </a:spcBef>
              <a:spcAft>
                <a:spcPct val="0"/>
              </a:spcAft>
              <a:buChar char="»"/>
              <a:defRPr sz="2000" b="0" i="0">
                <a:solidFill>
                  <a:schemeClr val="tx1"/>
                </a:solidFill>
                <a:latin typeface="Humanist 777 BT"/>
                <a:cs typeface="Humanist 777 B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x-none" sz="2000" dirty="0">
                <a:solidFill>
                  <a:srgbClr val="00005E"/>
                </a:solidFill>
                <a:latin typeface="Calibri"/>
                <a:cs typeface="Calibri"/>
              </a:rPr>
              <a:t>SciDB: array database for big scientific data</a:t>
            </a:r>
            <a:endParaRPr lang="en-US" sz="2000" dirty="0">
              <a:solidFill>
                <a:srgbClr val="00005E"/>
              </a:solidFill>
              <a:latin typeface="Calibri"/>
              <a:cs typeface="Calibri"/>
            </a:endParaRPr>
          </a:p>
          <a:p>
            <a:pPr marL="0" indent="0">
              <a:buNone/>
            </a:pPr>
            <a:endParaRPr lang="en-US" sz="2000" dirty="0">
              <a:solidFill>
                <a:srgbClr val="00005E"/>
              </a:solidFill>
              <a:latin typeface="Calibri"/>
              <a:cs typeface="Calibri"/>
            </a:endParaRPr>
          </a:p>
        </p:txBody>
      </p:sp>
      <p:pic>
        <p:nvPicPr>
          <p:cNvPr id="18" name="Picture 17"/>
          <p:cNvPicPr>
            <a:picLocks noChangeAspect="1"/>
          </p:cNvPicPr>
          <p:nvPr/>
        </p:nvPicPr>
        <p:blipFill>
          <a:blip r:embed="rId5"/>
          <a:stretch>
            <a:fillRect/>
          </a:stretch>
        </p:blipFill>
        <p:spPr>
          <a:xfrm>
            <a:off x="5601072" y="2420888"/>
            <a:ext cx="2088232" cy="1620588"/>
          </a:xfrm>
          <a:prstGeom prst="rect">
            <a:avLst/>
          </a:prstGeom>
          <a:ln>
            <a:solidFill>
              <a:schemeClr val="tx1"/>
            </a:solidFill>
          </a:ln>
        </p:spPr>
      </p:pic>
      <p:sp>
        <p:nvSpPr>
          <p:cNvPr id="19" name="Rectangle 4"/>
          <p:cNvSpPr txBox="1">
            <a:spLocks noChangeArrowheads="1"/>
          </p:cNvSpPr>
          <p:nvPr/>
        </p:nvSpPr>
        <p:spPr bwMode="auto">
          <a:xfrm>
            <a:off x="8204200" y="5517232"/>
            <a:ext cx="1320800" cy="1080120"/>
          </a:xfrm>
          <a:prstGeom prst="rect">
            <a:avLst/>
          </a:prstGeom>
          <a:solidFill>
            <a:srgbClr val="E6EFFF"/>
          </a:solid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b="0" i="0">
                <a:solidFill>
                  <a:schemeClr val="tx1"/>
                </a:solidFill>
                <a:latin typeface="Humanist 777 BT"/>
                <a:ea typeface="+mn-ea"/>
                <a:cs typeface="Humanist 777 BT"/>
              </a:defRPr>
            </a:lvl1pPr>
            <a:lvl2pPr marL="742950" indent="-285750" algn="l" rtl="0" fontAlgn="base">
              <a:spcBef>
                <a:spcPct val="20000"/>
              </a:spcBef>
              <a:spcAft>
                <a:spcPct val="0"/>
              </a:spcAft>
              <a:buChar char="–"/>
              <a:defRPr sz="2800" b="0" i="0">
                <a:solidFill>
                  <a:schemeClr val="tx1"/>
                </a:solidFill>
                <a:latin typeface="Humanist 777 BT"/>
                <a:cs typeface="Humanist 777 BT"/>
              </a:defRPr>
            </a:lvl2pPr>
            <a:lvl3pPr marL="1143000" indent="-228600" algn="l" rtl="0" fontAlgn="base">
              <a:spcBef>
                <a:spcPct val="20000"/>
              </a:spcBef>
              <a:spcAft>
                <a:spcPct val="0"/>
              </a:spcAft>
              <a:buChar char="•"/>
              <a:defRPr sz="2400" b="0" i="0">
                <a:solidFill>
                  <a:schemeClr val="tx1"/>
                </a:solidFill>
                <a:latin typeface="Humanist 777 BT"/>
                <a:cs typeface="Humanist 777 BT"/>
              </a:defRPr>
            </a:lvl3pPr>
            <a:lvl4pPr marL="1600200" indent="-228600" algn="l" rtl="0" fontAlgn="base">
              <a:spcBef>
                <a:spcPct val="20000"/>
              </a:spcBef>
              <a:spcAft>
                <a:spcPct val="0"/>
              </a:spcAft>
              <a:buChar char="–"/>
              <a:defRPr sz="2000" b="0" i="0">
                <a:solidFill>
                  <a:schemeClr val="tx1"/>
                </a:solidFill>
                <a:latin typeface="Humanist 777 BT"/>
                <a:cs typeface="Humanist 777 BT"/>
              </a:defRPr>
            </a:lvl4pPr>
            <a:lvl5pPr marL="2057400" indent="-228600" algn="l" rtl="0" fontAlgn="base">
              <a:spcBef>
                <a:spcPct val="20000"/>
              </a:spcBef>
              <a:spcAft>
                <a:spcPct val="0"/>
              </a:spcAft>
              <a:buChar char="»"/>
              <a:defRPr sz="2000" b="0" i="0">
                <a:solidFill>
                  <a:schemeClr val="tx1"/>
                </a:solidFill>
                <a:latin typeface="Humanist 777 BT"/>
                <a:cs typeface="Humanist 777 B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en-US" sz="2000" dirty="0">
                <a:solidFill>
                  <a:srgbClr val="00005E"/>
                </a:solidFill>
                <a:latin typeface="Calibri"/>
                <a:cs typeface="Calibri"/>
              </a:rPr>
              <a:t>Free satellite</a:t>
            </a:r>
          </a:p>
          <a:p>
            <a:pPr marL="0" indent="0" algn="ctr">
              <a:buNone/>
            </a:pPr>
            <a:r>
              <a:rPr lang="en-US" sz="2000" dirty="0">
                <a:solidFill>
                  <a:srgbClr val="00005E"/>
                </a:solidFill>
                <a:latin typeface="Calibri"/>
                <a:cs typeface="Calibri"/>
              </a:rPr>
              <a:t>images</a:t>
            </a:r>
          </a:p>
          <a:p>
            <a:pPr marL="0" indent="0">
              <a:buNone/>
            </a:pPr>
            <a:endParaRPr lang="en-US" sz="2000" dirty="0">
              <a:solidFill>
                <a:srgbClr val="00005E"/>
              </a:solidFill>
              <a:latin typeface="Calibri"/>
              <a:cs typeface="Calibri"/>
            </a:endParaRPr>
          </a:p>
        </p:txBody>
      </p:sp>
      <p:pic>
        <p:nvPicPr>
          <p:cNvPr id="3" name="Picture 2"/>
          <p:cNvPicPr>
            <a:picLocks noChangeAspect="1"/>
          </p:cNvPicPr>
          <p:nvPr/>
        </p:nvPicPr>
        <p:blipFill>
          <a:blip r:embed="rId6"/>
          <a:stretch>
            <a:fillRect/>
          </a:stretch>
        </p:blipFill>
        <p:spPr>
          <a:xfrm>
            <a:off x="3008784" y="980728"/>
            <a:ext cx="908720" cy="908720"/>
          </a:xfrm>
          <a:prstGeom prst="rect">
            <a:avLst/>
          </a:prstGeom>
        </p:spPr>
      </p:pic>
      <p:pic>
        <p:nvPicPr>
          <p:cNvPr id="8" name="Picture 7"/>
          <p:cNvPicPr>
            <a:picLocks noChangeAspect="1"/>
          </p:cNvPicPr>
          <p:nvPr/>
        </p:nvPicPr>
        <p:blipFill>
          <a:blip r:embed="rId7"/>
          <a:stretch>
            <a:fillRect/>
          </a:stretch>
        </p:blipFill>
        <p:spPr>
          <a:xfrm>
            <a:off x="2576736" y="2060848"/>
            <a:ext cx="2160240" cy="2160240"/>
          </a:xfrm>
          <a:prstGeom prst="rect">
            <a:avLst/>
          </a:prstGeom>
          <a:ln>
            <a:solidFill>
              <a:schemeClr val="tx1"/>
            </a:solidFill>
          </a:ln>
        </p:spPr>
      </p:pic>
      <p:sp>
        <p:nvSpPr>
          <p:cNvPr id="27" name="Rectangle 4"/>
          <p:cNvSpPr txBox="1">
            <a:spLocks noChangeArrowheads="1"/>
          </p:cNvSpPr>
          <p:nvPr/>
        </p:nvSpPr>
        <p:spPr bwMode="auto">
          <a:xfrm>
            <a:off x="2432720" y="4293096"/>
            <a:ext cx="2448272" cy="792088"/>
          </a:xfrm>
          <a:prstGeom prst="rect">
            <a:avLst/>
          </a:prstGeom>
          <a:solidFill>
            <a:srgbClr val="E6EFFF"/>
          </a:solid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b="0" i="0">
                <a:solidFill>
                  <a:schemeClr val="tx1"/>
                </a:solidFill>
                <a:latin typeface="Humanist 777 BT"/>
                <a:ea typeface="+mn-ea"/>
                <a:cs typeface="Humanist 777 BT"/>
              </a:defRPr>
            </a:lvl1pPr>
            <a:lvl2pPr marL="742950" indent="-285750" algn="l" rtl="0" fontAlgn="base">
              <a:spcBef>
                <a:spcPct val="20000"/>
              </a:spcBef>
              <a:spcAft>
                <a:spcPct val="0"/>
              </a:spcAft>
              <a:buChar char="–"/>
              <a:defRPr sz="2800" b="0" i="0">
                <a:solidFill>
                  <a:schemeClr val="tx1"/>
                </a:solidFill>
                <a:latin typeface="Humanist 777 BT"/>
                <a:cs typeface="Humanist 777 BT"/>
              </a:defRPr>
            </a:lvl2pPr>
            <a:lvl3pPr marL="1143000" indent="-228600" algn="l" rtl="0" fontAlgn="base">
              <a:spcBef>
                <a:spcPct val="20000"/>
              </a:spcBef>
              <a:spcAft>
                <a:spcPct val="0"/>
              </a:spcAft>
              <a:buChar char="•"/>
              <a:defRPr sz="2400" b="0" i="0">
                <a:solidFill>
                  <a:schemeClr val="tx1"/>
                </a:solidFill>
                <a:latin typeface="Humanist 777 BT"/>
                <a:cs typeface="Humanist 777 BT"/>
              </a:defRPr>
            </a:lvl3pPr>
            <a:lvl4pPr marL="1600200" indent="-228600" algn="l" rtl="0" fontAlgn="base">
              <a:spcBef>
                <a:spcPct val="20000"/>
              </a:spcBef>
              <a:spcAft>
                <a:spcPct val="0"/>
              </a:spcAft>
              <a:buChar char="–"/>
              <a:defRPr sz="2000" b="0" i="0">
                <a:solidFill>
                  <a:schemeClr val="tx1"/>
                </a:solidFill>
                <a:latin typeface="Humanist 777 BT"/>
                <a:cs typeface="Humanist 777 BT"/>
              </a:defRPr>
            </a:lvl4pPr>
            <a:lvl5pPr marL="2057400" indent="-228600" algn="l" rtl="0" fontAlgn="base">
              <a:spcBef>
                <a:spcPct val="20000"/>
              </a:spcBef>
              <a:spcAft>
                <a:spcPct val="0"/>
              </a:spcAft>
              <a:buChar char="»"/>
              <a:defRPr sz="2000" b="0" i="0">
                <a:solidFill>
                  <a:schemeClr val="tx1"/>
                </a:solidFill>
                <a:latin typeface="Humanist 777 BT"/>
                <a:cs typeface="Humanist 777 B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x-none" sz="2000" dirty="0">
                <a:solidFill>
                  <a:srgbClr val="00005E"/>
                </a:solidFill>
                <a:latin typeface="Calibri"/>
                <a:cs typeface="Calibri"/>
              </a:rPr>
              <a:t>R: Powerful data analysis methods</a:t>
            </a:r>
            <a:endParaRPr lang="en-US" sz="2000" dirty="0">
              <a:solidFill>
                <a:srgbClr val="00005E"/>
              </a:solidFill>
              <a:latin typeface="Calibri"/>
              <a:cs typeface="Calibri"/>
            </a:endParaRPr>
          </a:p>
          <a:p>
            <a:pPr marL="0" indent="0">
              <a:buNone/>
            </a:pPr>
            <a:endParaRPr lang="en-US" sz="2000" dirty="0">
              <a:solidFill>
                <a:srgbClr val="00005E"/>
              </a:solidFill>
              <a:latin typeface="Calibri"/>
              <a:cs typeface="Calibri"/>
            </a:endParaRPr>
          </a:p>
        </p:txBody>
      </p:sp>
      <p:sp>
        <p:nvSpPr>
          <p:cNvPr id="9" name="Left-Right Arrow 8"/>
          <p:cNvSpPr/>
          <p:nvPr/>
        </p:nvSpPr>
        <p:spPr>
          <a:xfrm>
            <a:off x="4736976" y="2992884"/>
            <a:ext cx="576064" cy="288032"/>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8"/>
          <a:stretch>
            <a:fillRect/>
          </a:stretch>
        </p:blipFill>
        <p:spPr>
          <a:xfrm>
            <a:off x="5673080" y="1124744"/>
            <a:ext cx="1728192" cy="669842"/>
          </a:xfrm>
          <a:prstGeom prst="rect">
            <a:avLst/>
          </a:prstGeom>
        </p:spPr>
      </p:pic>
    </p:spTree>
    <p:extLst>
      <p:ext uri="{BB962C8B-B14F-4D97-AF65-F5344CB8AC3E}">
        <p14:creationId xmlns:p14="http://schemas.microsoft.com/office/powerpoint/2010/main" val="77126231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4"/>
          <p:cNvSpPr>
            <a:spLocks noGrp="1"/>
          </p:cNvSpPr>
          <p:nvPr>
            <p:ph type="title"/>
          </p:nvPr>
        </p:nvSpPr>
        <p:spPr>
          <a:xfrm>
            <a:off x="420689" y="426755"/>
            <a:ext cx="8915400" cy="829393"/>
          </a:xfrm>
        </p:spPr>
        <p:txBody>
          <a:bodyPr/>
          <a:lstStyle/>
          <a:p>
            <a:r>
              <a:rPr lang="en-GB" altLang="en-US" dirty="0" smtClean="0"/>
              <a:t>Global fossil fuel and cement emissions for 2014</a:t>
            </a:r>
            <a:endParaRPr lang="en-US" altLang="en-US" dirty="0"/>
          </a:p>
        </p:txBody>
      </p:sp>
      <p:pic>
        <p:nvPicPr>
          <p:cNvPr id="5" name="Picture Placeholder 4"/>
          <p:cNvPicPr>
            <a:picLocks noGrp="1" noChangeAspect="1"/>
          </p:cNvPicPr>
          <p:nvPr>
            <p:ph type="pic" sz="quarter" idx="4294967295"/>
          </p:nvPr>
        </p:nvPicPr>
        <p:blipFill rotWithShape="1">
          <a:blip r:embed="rId3" cstate="print">
            <a:extLst>
              <a:ext uri="{28A0092B-C50C-407E-A947-70E740481C1C}">
                <a14:useLocalDpi xmlns:a14="http://schemas.microsoft.com/office/drawing/2010/main" val="0"/>
              </a:ext>
            </a:extLst>
          </a:blip>
          <a:srcRect l="599" t="7651" r="-11652"/>
          <a:stretch/>
        </p:blipFill>
        <p:spPr>
          <a:xfrm>
            <a:off x="617539" y="1238735"/>
            <a:ext cx="8521700" cy="5061424"/>
          </a:xfrm>
        </p:spPr>
      </p:pic>
      <p:sp>
        <p:nvSpPr>
          <p:cNvPr id="2" name="TextBox 1"/>
          <p:cNvSpPr txBox="1"/>
          <p:nvPr/>
        </p:nvSpPr>
        <p:spPr>
          <a:xfrm>
            <a:off x="573089" y="6282745"/>
            <a:ext cx="8610600" cy="523220"/>
          </a:xfrm>
          <a:prstGeom prst="rect">
            <a:avLst/>
          </a:prstGeom>
          <a:noFill/>
        </p:spPr>
        <p:txBody>
          <a:bodyPr wrap="square" rtlCol="0">
            <a:spAutoFit/>
          </a:bodyPr>
          <a:lstStyle/>
          <a:p>
            <a:pPr algn="ctr"/>
            <a:r>
              <a:rPr lang="pt-BR" sz="2800" b="1" smtClean="0">
                <a:solidFill>
                  <a:srgbClr val="800000"/>
                </a:solidFill>
                <a:latin typeface="Calibri" charset="0"/>
                <a:ea typeface="Calibri" charset="0"/>
                <a:cs typeface="Calibri" charset="0"/>
              </a:rPr>
              <a:t>37 </a:t>
            </a:r>
            <a:r>
              <a:rPr lang="pt-BR" sz="2800" b="1" dirty="0" smtClean="0">
                <a:solidFill>
                  <a:srgbClr val="800000"/>
                </a:solidFill>
                <a:latin typeface="Calibri" charset="0"/>
                <a:ea typeface="Calibri" charset="0"/>
                <a:cs typeface="Calibri" charset="0"/>
              </a:rPr>
              <a:t>GtCO</a:t>
            </a:r>
            <a:r>
              <a:rPr lang="pt-BR" sz="2800" b="1" baseline="-25000" dirty="0" smtClean="0">
                <a:solidFill>
                  <a:srgbClr val="800000"/>
                </a:solidFill>
                <a:latin typeface="Calibri" charset="0"/>
                <a:ea typeface="Calibri" charset="0"/>
                <a:cs typeface="Calibri" charset="0"/>
              </a:rPr>
              <a:t>2</a:t>
            </a:r>
            <a:r>
              <a:rPr lang="pt-BR" sz="2800" b="1" dirty="0" smtClean="0">
                <a:solidFill>
                  <a:srgbClr val="800000"/>
                </a:solidFill>
                <a:latin typeface="Calibri" charset="0"/>
                <a:ea typeface="Calibri" charset="0"/>
                <a:cs typeface="Calibri" charset="0"/>
              </a:rPr>
              <a:t>, </a:t>
            </a:r>
            <a:r>
              <a:rPr lang="pt-BR" sz="2800" b="1" dirty="0" err="1" smtClean="0">
                <a:solidFill>
                  <a:srgbClr val="800000"/>
                </a:solidFill>
                <a:latin typeface="Calibri" charset="0"/>
                <a:ea typeface="Calibri" charset="0"/>
                <a:cs typeface="Calibri" charset="0"/>
              </a:rPr>
              <a:t>growth</a:t>
            </a:r>
            <a:r>
              <a:rPr lang="pt-BR" sz="2800" b="1" dirty="0" smtClean="0">
                <a:solidFill>
                  <a:srgbClr val="800000"/>
                </a:solidFill>
                <a:latin typeface="Calibri" charset="0"/>
                <a:ea typeface="Calibri" charset="0"/>
                <a:cs typeface="Calibri" charset="0"/>
              </a:rPr>
              <a:t> </a:t>
            </a:r>
            <a:r>
              <a:rPr lang="pt-BR" sz="2800" b="1" dirty="0" err="1" smtClean="0">
                <a:solidFill>
                  <a:srgbClr val="800000"/>
                </a:solidFill>
                <a:latin typeface="Calibri" charset="0"/>
                <a:ea typeface="Calibri" charset="0"/>
                <a:cs typeface="Calibri" charset="0"/>
              </a:rPr>
              <a:t>of</a:t>
            </a:r>
            <a:r>
              <a:rPr lang="pt-BR" sz="2800" b="1" dirty="0" smtClean="0">
                <a:solidFill>
                  <a:srgbClr val="800000"/>
                </a:solidFill>
                <a:latin typeface="Calibri" charset="0"/>
                <a:ea typeface="Calibri" charset="0"/>
                <a:cs typeface="Calibri" charset="0"/>
              </a:rPr>
              <a:t> </a:t>
            </a:r>
            <a:r>
              <a:rPr lang="pt-BR" sz="2800" b="1" u="sng" dirty="0" smtClean="0">
                <a:solidFill>
                  <a:srgbClr val="800000"/>
                </a:solidFill>
                <a:latin typeface="Calibri" charset="0"/>
                <a:ea typeface="Calibri" charset="0"/>
                <a:cs typeface="Calibri" charset="0"/>
              </a:rPr>
              <a:t> </a:t>
            </a:r>
            <a:r>
              <a:rPr lang="pt-BR" sz="2800" b="1" u="sng" dirty="0">
                <a:solidFill>
                  <a:srgbClr val="800000"/>
                </a:solidFill>
                <a:latin typeface="Calibri" charset="0"/>
                <a:ea typeface="Calibri" charset="0"/>
                <a:cs typeface="Calibri" charset="0"/>
              </a:rPr>
              <a:t>2.5% </a:t>
            </a:r>
            <a:r>
              <a:rPr lang="pt-BR" sz="2800" b="1" u="sng" dirty="0" smtClean="0">
                <a:solidFill>
                  <a:srgbClr val="800000"/>
                </a:solidFill>
                <a:latin typeface="Calibri" charset="0"/>
                <a:ea typeface="Calibri" charset="0"/>
                <a:cs typeface="Calibri" charset="0"/>
              </a:rPr>
              <a:t>per </a:t>
            </a:r>
            <a:r>
              <a:rPr lang="pt-BR" sz="2800" b="1" u="sng" dirty="0" err="1" smtClean="0">
                <a:solidFill>
                  <a:srgbClr val="800000"/>
                </a:solidFill>
                <a:latin typeface="Calibri" charset="0"/>
                <a:ea typeface="Calibri" charset="0"/>
                <a:cs typeface="Calibri" charset="0"/>
              </a:rPr>
              <a:t>year</a:t>
            </a:r>
            <a:endParaRPr lang="pt-BR" sz="2800" b="1" u="sng" dirty="0">
              <a:solidFill>
                <a:srgbClr val="800000"/>
              </a:solidFill>
              <a:latin typeface="Calibri" charset="0"/>
              <a:ea typeface="Calibri" charset="0"/>
              <a:cs typeface="Calibri" charset="0"/>
            </a:endParaRPr>
          </a:p>
        </p:txBody>
      </p:sp>
    </p:spTree>
    <p:extLst>
      <p:ext uri="{BB962C8B-B14F-4D97-AF65-F5344CB8AC3E}">
        <p14:creationId xmlns:p14="http://schemas.microsoft.com/office/powerpoint/2010/main" val="17512008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l="-11652" r="-11652"/>
          <a:stretch/>
        </p:blipFill>
        <p:spPr>
          <a:xfrm>
            <a:off x="-173399" y="967668"/>
            <a:ext cx="8394362" cy="4861855"/>
          </a:xfrm>
        </p:spPr>
      </p:pic>
      <p:sp>
        <p:nvSpPr>
          <p:cNvPr id="2" name="Title 1"/>
          <p:cNvSpPr>
            <a:spLocks noGrp="1"/>
          </p:cNvSpPr>
          <p:nvPr>
            <p:ph type="title"/>
          </p:nvPr>
        </p:nvSpPr>
        <p:spPr/>
        <p:txBody>
          <a:bodyPr>
            <a:noAutofit/>
          </a:bodyPr>
          <a:lstStyle/>
          <a:p>
            <a:r>
              <a:rPr lang="en-US" sz="3200" dirty="0">
                <a:solidFill>
                  <a:srgbClr val="832C1D"/>
                </a:solidFill>
              </a:rPr>
              <a:t>Land-Use Change Emissions </a:t>
            </a:r>
          </a:p>
        </p:txBody>
      </p:sp>
      <p:sp>
        <p:nvSpPr>
          <p:cNvPr id="3" name="Text Placeholder 2"/>
          <p:cNvSpPr>
            <a:spLocks noGrp="1"/>
          </p:cNvSpPr>
          <p:nvPr>
            <p:ph type="body" sz="quarter" idx="10"/>
          </p:nvPr>
        </p:nvSpPr>
        <p:spPr>
          <a:xfrm>
            <a:off x="1501031" y="5829523"/>
            <a:ext cx="6860188" cy="920969"/>
          </a:xfrm>
          <a:solidFill>
            <a:srgbClr val="E6E8EC"/>
          </a:solidFill>
        </p:spPr>
        <p:txBody>
          <a:bodyPr>
            <a:noAutofit/>
          </a:bodyPr>
          <a:lstStyle/>
          <a:p>
            <a:pPr>
              <a:spcAft>
                <a:spcPts val="1200"/>
              </a:spcAft>
            </a:pPr>
            <a:r>
              <a:rPr lang="en-GB" altLang="en-US" sz="2200" dirty="0">
                <a:solidFill>
                  <a:srgbClr val="800000"/>
                </a:solidFill>
                <a:latin typeface="+mj-lt"/>
                <a:ea typeface="ＭＳ Ｐゴシック" pitchFamily="34" charset="-128"/>
              </a:rPr>
              <a:t>CO</a:t>
            </a:r>
            <a:r>
              <a:rPr lang="en-GB" altLang="en-US" sz="2200" baseline="-25000" dirty="0">
                <a:solidFill>
                  <a:srgbClr val="800000"/>
                </a:solidFill>
                <a:latin typeface="+mj-lt"/>
                <a:ea typeface="ＭＳ Ｐゴシック" pitchFamily="34" charset="-128"/>
              </a:rPr>
              <a:t>2</a:t>
            </a:r>
            <a:r>
              <a:rPr lang="en-GB" altLang="en-US" sz="2200" dirty="0">
                <a:solidFill>
                  <a:srgbClr val="800000"/>
                </a:solidFill>
                <a:latin typeface="+mj-lt"/>
                <a:ea typeface="ＭＳ Ｐゴシック" pitchFamily="34" charset="-128"/>
              </a:rPr>
              <a:t> emissions: 3.3 ± 1.8 GtCO</a:t>
            </a:r>
            <a:r>
              <a:rPr lang="en-GB" altLang="en-US" sz="2200" baseline="-25000" dirty="0">
                <a:solidFill>
                  <a:srgbClr val="800000"/>
                </a:solidFill>
                <a:latin typeface="+mj-lt"/>
                <a:ea typeface="ＭＳ Ｐゴシック" pitchFamily="34" charset="-128"/>
              </a:rPr>
              <a:t>2</a:t>
            </a:r>
            <a:r>
              <a:rPr lang="en-GB" altLang="en-US" sz="2200" dirty="0">
                <a:solidFill>
                  <a:srgbClr val="800000"/>
                </a:solidFill>
                <a:latin typeface="+mj-lt"/>
                <a:ea typeface="ＭＳ Ｐゴシック" pitchFamily="34" charset="-128"/>
              </a:rPr>
              <a:t> during 2004–2013</a:t>
            </a:r>
            <a:br>
              <a:rPr lang="en-GB" altLang="en-US" sz="2200" dirty="0">
                <a:solidFill>
                  <a:srgbClr val="800000"/>
                </a:solidFill>
                <a:latin typeface="+mj-lt"/>
                <a:ea typeface="ＭＳ Ｐゴシック" pitchFamily="34" charset="-128"/>
              </a:rPr>
            </a:br>
            <a:r>
              <a:rPr lang="en-US" altLang="en-US" sz="2200" dirty="0">
                <a:solidFill>
                  <a:srgbClr val="800000"/>
                </a:solidFill>
                <a:latin typeface="+mj-lt"/>
                <a:ea typeface="ＭＳ Ｐゴシック" pitchFamily="34" charset="-128"/>
              </a:rPr>
              <a:t>Decrease in emissions since 1990</a:t>
            </a:r>
          </a:p>
        </p:txBody>
      </p:sp>
      <p:pic>
        <p:nvPicPr>
          <p:cNvPr id="7" name="Picture 2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92284" y="2267195"/>
            <a:ext cx="2582836" cy="1815854"/>
          </a:xfrm>
          <a:prstGeom prst="rect">
            <a:avLst/>
          </a:prstGeom>
          <a:noFill/>
          <a:ln w="19050">
            <a:solidFill>
              <a:schemeClr val="tx1"/>
            </a:solidFill>
            <a:miter lim="800000"/>
            <a:headEnd/>
            <a:tailEnd/>
          </a:ln>
          <a:effectLst/>
          <a:extLst>
            <a:ext uri="{909E8E84-426E-40dd-AFC4-6F175D3DCCD1}">
              <a14:hiddenFill xmlns="" xmlns:a14="http://schemas.microsoft.com/office/drawing/2010/main">
                <a:solidFill>
                  <a:srgbClr val="FFFFFF"/>
                </a:solidFill>
              </a14:hiddenFill>
            </a:ext>
          </a:extLst>
        </p:spPr>
      </p:pic>
      <p:sp>
        <p:nvSpPr>
          <p:cNvPr id="8" name="TextBox 6"/>
          <p:cNvSpPr txBox="1">
            <a:spLocks noChangeArrowheads="1"/>
          </p:cNvSpPr>
          <p:nvPr/>
        </p:nvSpPr>
        <p:spPr bwMode="auto">
          <a:xfrm>
            <a:off x="2827759" y="1463070"/>
            <a:ext cx="1157977"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GB" altLang="en-US" sz="1600" dirty="0">
                <a:latin typeface="Calibri"/>
              </a:rPr>
              <a:t>Indonesian peat fires</a:t>
            </a:r>
          </a:p>
        </p:txBody>
      </p:sp>
      <p:cxnSp>
        <p:nvCxnSpPr>
          <p:cNvPr id="9" name="Straight Arrow Connector 8"/>
          <p:cNvCxnSpPr>
            <a:cxnSpLocks noChangeShapeType="1"/>
          </p:cNvCxnSpPr>
          <p:nvPr/>
        </p:nvCxnSpPr>
        <p:spPr bwMode="auto">
          <a:xfrm>
            <a:off x="3985735" y="1776740"/>
            <a:ext cx="666838" cy="209550"/>
          </a:xfrm>
          <a:prstGeom prst="straightConnector1">
            <a:avLst/>
          </a:prstGeom>
          <a:noFill/>
          <a:ln w="0">
            <a:solidFill>
              <a:schemeClr val="tx1"/>
            </a:solidFill>
            <a:round/>
            <a:headEnd/>
            <a:tailEnd type="arrow" w="med" len="me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9992831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Total Global Emissions</a:t>
            </a:r>
          </a:p>
        </p:txBody>
      </p:sp>
      <p:sp>
        <p:nvSpPr>
          <p:cNvPr id="3" name="Text Placeholder 2"/>
          <p:cNvSpPr>
            <a:spLocks noGrp="1"/>
          </p:cNvSpPr>
          <p:nvPr>
            <p:ph type="body" sz="quarter" idx="10"/>
          </p:nvPr>
        </p:nvSpPr>
        <p:spPr>
          <a:xfrm>
            <a:off x="871014" y="5853101"/>
            <a:ext cx="8329987" cy="923730"/>
          </a:xfrm>
          <a:solidFill>
            <a:srgbClr val="E6E8EC"/>
          </a:solidFill>
        </p:spPr>
        <p:txBody>
          <a:bodyPr>
            <a:noAutofit/>
          </a:bodyPr>
          <a:lstStyle/>
          <a:p>
            <a:pPr>
              <a:lnSpc>
                <a:spcPts val="3180"/>
              </a:lnSpc>
              <a:spcBef>
                <a:spcPts val="1224"/>
              </a:spcBef>
            </a:pPr>
            <a:r>
              <a:rPr lang="en-GB" altLang="en-US" sz="2200" dirty="0">
                <a:solidFill>
                  <a:srgbClr val="800000"/>
                </a:solidFill>
                <a:ea typeface="ＭＳ Ｐゴシック" pitchFamily="34" charset="-128"/>
              </a:rPr>
              <a:t>Total global emissions: 39.4 ± 3.4 GtCO</a:t>
            </a:r>
            <a:r>
              <a:rPr lang="en-GB" altLang="en-US" sz="2200" baseline="-25000" dirty="0">
                <a:solidFill>
                  <a:srgbClr val="800000"/>
                </a:solidFill>
                <a:ea typeface="ＭＳ Ｐゴシック" pitchFamily="34" charset="-128"/>
              </a:rPr>
              <a:t>2</a:t>
            </a:r>
            <a:r>
              <a:rPr lang="en-GB" altLang="en-US" sz="2200" dirty="0">
                <a:solidFill>
                  <a:srgbClr val="800000"/>
                </a:solidFill>
                <a:ea typeface="ＭＳ Ｐゴシック" pitchFamily="34" charset="-128"/>
              </a:rPr>
              <a:t> in 2013, 42% over 1990</a:t>
            </a:r>
            <a:br>
              <a:rPr lang="en-GB" altLang="en-US" sz="2200" dirty="0">
                <a:solidFill>
                  <a:srgbClr val="800000"/>
                </a:solidFill>
                <a:ea typeface="ＭＳ Ｐゴシック" pitchFamily="34" charset="-128"/>
              </a:rPr>
            </a:br>
            <a:r>
              <a:rPr lang="en-GB" altLang="en-US" sz="2200" dirty="0">
                <a:solidFill>
                  <a:srgbClr val="800000"/>
                </a:solidFill>
                <a:ea typeface="ＭＳ Ｐゴシック" pitchFamily="34" charset="-128"/>
              </a:rPr>
              <a:t>Land-use change: 36% in 1960, 19% in 1990, 8% in 2013</a:t>
            </a:r>
          </a:p>
        </p:txBody>
      </p:sp>
      <p:pic>
        <p:nvPicPr>
          <p:cNvPr id="7" name="Picture 2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44904" y="1743869"/>
            <a:ext cx="2063304" cy="1342034"/>
          </a:xfrm>
          <a:prstGeom prst="rect">
            <a:avLst/>
          </a:prstGeom>
          <a:noFill/>
          <a:ln w="19050">
            <a:solidFill>
              <a:schemeClr val="tx1"/>
            </a:solidFill>
            <a:miter lim="800000"/>
            <a:headEnd/>
            <a:tailEnd/>
          </a:ln>
          <a:effectLst/>
          <a:extLst>
            <a:ext uri="{909E8E84-426E-40dd-AFC4-6F175D3DCCD1}">
              <a14:hiddenFill xmlns="" xmlns:a14="http://schemas.microsoft.com/office/drawing/2010/main">
                <a:solidFill>
                  <a:srgbClr val="FFFFFF"/>
                </a:solidFill>
              </a14:hiddenFill>
            </a:ext>
          </a:extLst>
        </p:spPr>
      </p:pic>
      <p:pic>
        <p:nvPicPr>
          <p:cNvPr id="8" name="Picture 2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44905" y="3453041"/>
            <a:ext cx="2073721" cy="1345544"/>
          </a:xfrm>
          <a:prstGeom prst="rect">
            <a:avLst/>
          </a:prstGeom>
          <a:noFill/>
          <a:ln w="19050">
            <a:solidFill>
              <a:schemeClr val="tx1"/>
            </a:solidFill>
            <a:miter lim="800000"/>
            <a:headEnd/>
            <a:tailEnd/>
          </a:ln>
          <a:effectLst/>
          <a:extLst>
            <a:ext uri="{909E8E84-426E-40dd-AFC4-6F175D3DCCD1}">
              <a14:hiddenFill xmlns="" xmlns:a14="http://schemas.microsoft.com/office/drawing/2010/main">
                <a:solidFill>
                  <a:srgbClr val="FFFFFF"/>
                </a:solidFill>
              </a14:hiddenFill>
            </a:ext>
          </a:extLst>
        </p:spPr>
      </p:pic>
      <p:pic>
        <p:nvPicPr>
          <p:cNvPr id="6" name="Picture Placeholder 5"/>
          <p:cNvPicPr>
            <a:picLocks noGrp="1" noChangeAspect="1"/>
          </p:cNvPicPr>
          <p:nvPr>
            <p:ph type="pic" sz="quarter" idx="11"/>
          </p:nvPr>
        </p:nvPicPr>
        <p:blipFill rotWithShape="1">
          <a:blip r:embed="rId5" cstate="screen">
            <a:extLst>
              <a:ext uri="{28A0092B-C50C-407E-A947-70E740481C1C}">
                <a14:useLocalDpi xmlns:a14="http://schemas.microsoft.com/office/drawing/2010/main"/>
              </a:ext>
            </a:extLst>
          </a:blip>
          <a:srcRect l="-11652" r="-11652"/>
          <a:stretch/>
        </p:blipFill>
        <p:spPr>
          <a:xfrm>
            <a:off x="-195231" y="909886"/>
            <a:ext cx="8541160" cy="4946878"/>
          </a:xfrm>
        </p:spPr>
      </p:pic>
    </p:spTree>
    <p:extLst>
      <p:ext uri="{BB962C8B-B14F-4D97-AF65-F5344CB8AC3E}">
        <p14:creationId xmlns:p14="http://schemas.microsoft.com/office/powerpoint/2010/main" val="12927662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45974" y="1585432"/>
            <a:ext cx="6378826" cy="3887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7" name="Rectangle 2"/>
          <p:cNvSpPr>
            <a:spLocks noGrp="1" noChangeArrowheads="1"/>
          </p:cNvSpPr>
          <p:nvPr>
            <p:ph type="title" idx="4294967295"/>
          </p:nvPr>
        </p:nvSpPr>
        <p:spPr>
          <a:xfrm>
            <a:off x="381000" y="487776"/>
            <a:ext cx="9144000" cy="936625"/>
          </a:xfrm>
        </p:spPr>
        <p:txBody>
          <a:bodyPr>
            <a:noAutofit/>
          </a:bodyPr>
          <a:lstStyle/>
          <a:p>
            <a:pPr marL="4763" algn="ctr"/>
            <a:r>
              <a:rPr lang="en-GB" sz="3200" dirty="0">
                <a:solidFill>
                  <a:srgbClr val="832C1D"/>
                </a:solidFill>
                <a:cs typeface="Calibri"/>
              </a:rPr>
              <a:t>Preparing for Paris: </a:t>
            </a:r>
            <a:br>
              <a:rPr lang="en-GB" sz="3200" dirty="0">
                <a:solidFill>
                  <a:srgbClr val="832C1D"/>
                </a:solidFill>
                <a:cs typeface="Calibri"/>
              </a:rPr>
            </a:br>
            <a:r>
              <a:rPr lang="en-GB" sz="3200" dirty="0">
                <a:solidFill>
                  <a:srgbClr val="832C1D"/>
                </a:solidFill>
                <a:cs typeface="Calibri"/>
              </a:rPr>
              <a:t>Broadening global climate action well beyond Kyoto</a:t>
            </a:r>
          </a:p>
        </p:txBody>
      </p:sp>
      <p:sp>
        <p:nvSpPr>
          <p:cNvPr id="6148" name="Rectangle 3"/>
          <p:cNvSpPr>
            <a:spLocks noGrp="1" noChangeArrowheads="1"/>
          </p:cNvSpPr>
          <p:nvPr>
            <p:ph type="body" idx="4294967295"/>
          </p:nvPr>
        </p:nvSpPr>
        <p:spPr>
          <a:xfrm>
            <a:off x="802592" y="5344994"/>
            <a:ext cx="7977975" cy="1032536"/>
          </a:xfrm>
          <a:solidFill>
            <a:schemeClr val="accent5">
              <a:lumMod val="20000"/>
              <a:lumOff val="80000"/>
            </a:schemeClr>
          </a:solidFill>
        </p:spPr>
        <p:txBody>
          <a:bodyPr>
            <a:noAutofit/>
          </a:bodyPr>
          <a:lstStyle/>
          <a:p>
            <a:pPr marL="0" indent="0" algn="ctr">
              <a:lnSpc>
                <a:spcPct val="120000"/>
              </a:lnSpc>
              <a:buClr>
                <a:srgbClr val="2D5EC1"/>
              </a:buClr>
              <a:buNone/>
            </a:pPr>
            <a:r>
              <a:rPr lang="en-GB" i="0" dirty="0">
                <a:solidFill>
                  <a:srgbClr val="832C1D"/>
                </a:solidFill>
                <a:cs typeface="Calibri"/>
              </a:rPr>
              <a:t>Global agreement on staying below 2°Celsius </a:t>
            </a:r>
            <a:endParaRPr lang="en-GB" i="0" dirty="0" smtClean="0">
              <a:solidFill>
                <a:srgbClr val="832C1D"/>
              </a:solidFill>
              <a:cs typeface="Calibri"/>
            </a:endParaRPr>
          </a:p>
          <a:p>
            <a:pPr marL="0" indent="0" algn="ctr">
              <a:lnSpc>
                <a:spcPct val="120000"/>
              </a:lnSpc>
              <a:buClr>
                <a:srgbClr val="2D5EC1"/>
              </a:buClr>
              <a:buNone/>
            </a:pPr>
            <a:r>
              <a:rPr lang="en-GB" i="0" dirty="0" smtClean="0">
                <a:solidFill>
                  <a:srgbClr val="832C1D"/>
                </a:solidFill>
                <a:cs typeface="Calibri"/>
              </a:rPr>
              <a:t>Countries need to make concrete pledges in Paris COP-21</a:t>
            </a:r>
            <a:endParaRPr lang="en-GB" i="0" dirty="0">
              <a:solidFill>
                <a:srgbClr val="832C1D"/>
              </a:solidFill>
              <a:cs typeface="Calibri"/>
            </a:endParaRPr>
          </a:p>
          <a:p>
            <a:pPr marL="0" indent="0" algn="ctr">
              <a:lnSpc>
                <a:spcPct val="120000"/>
              </a:lnSpc>
              <a:buClr>
                <a:srgbClr val="2D5EC1"/>
              </a:buClr>
              <a:buNone/>
            </a:pPr>
            <a:endParaRPr lang="en-GB" i="0" dirty="0">
              <a:solidFill>
                <a:srgbClr val="832C1D"/>
              </a:solidFill>
              <a:cs typeface="Calibri"/>
            </a:endParaRPr>
          </a:p>
        </p:txBody>
      </p:sp>
      <p:sp>
        <p:nvSpPr>
          <p:cNvPr id="6" name="Rectangle 5"/>
          <p:cNvSpPr/>
          <p:nvPr/>
        </p:nvSpPr>
        <p:spPr>
          <a:xfrm>
            <a:off x="6364941" y="6471936"/>
            <a:ext cx="3119718" cy="369332"/>
          </a:xfrm>
          <a:prstGeom prst="rect">
            <a:avLst/>
          </a:prstGeom>
          <a:noFill/>
        </p:spPr>
        <p:txBody>
          <a:bodyPr wrap="square">
            <a:spAutoFit/>
          </a:bodyPr>
          <a:lstStyle/>
          <a:p>
            <a:pPr algn="r">
              <a:defRPr/>
            </a:pPr>
            <a:r>
              <a:rPr lang="en-GB" altLang="en-US" dirty="0">
                <a:solidFill>
                  <a:srgbClr val="832C1D"/>
                </a:solidFill>
                <a:latin typeface="Calibri"/>
                <a:ea typeface="ＭＳ Ｐゴシック" pitchFamily="34" charset="-128"/>
              </a:rPr>
              <a:t>s</a:t>
            </a:r>
            <a:r>
              <a:rPr lang="en-GB" altLang="en-US" dirty="0" smtClean="0">
                <a:solidFill>
                  <a:srgbClr val="832C1D"/>
                </a:solidFill>
                <a:latin typeface="Calibri"/>
                <a:ea typeface="ＭＳ Ｐゴシック" pitchFamily="34" charset="-128"/>
              </a:rPr>
              <a:t>ource: EC DG Climate Action</a:t>
            </a:r>
            <a:endParaRPr lang="en-GB" altLang="en-US" dirty="0">
              <a:solidFill>
                <a:srgbClr val="832C1D"/>
              </a:solidFill>
              <a:latin typeface="Calibri"/>
              <a:ea typeface="ＭＳ Ｐゴシック" pitchFamily="34" charset="-128"/>
            </a:endParaRPr>
          </a:p>
        </p:txBody>
      </p:sp>
    </p:spTree>
    <p:extLst>
      <p:ext uri="{BB962C8B-B14F-4D97-AF65-F5344CB8AC3E}">
        <p14:creationId xmlns:p14="http://schemas.microsoft.com/office/powerpoint/2010/main" val="349159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chbc0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1_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17685</TotalTime>
  <Words>921</Words>
  <Application>Microsoft Macintosh PowerPoint</Application>
  <PresentationFormat>A4 Paper (210x297 mm)</PresentationFormat>
  <Paragraphs>195</Paragraphs>
  <Slides>52</Slides>
  <Notes>10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52</vt:i4>
      </vt:variant>
    </vt:vector>
  </HeadingPairs>
  <TitlesOfParts>
    <vt:vector size="65" baseType="lpstr">
      <vt:lpstr>Arial Narrow</vt:lpstr>
      <vt:lpstr>Calibri</vt:lpstr>
      <vt:lpstr>DejaVu Sans</vt:lpstr>
      <vt:lpstr>Helvetica</vt:lpstr>
      <vt:lpstr>MS PGothic</vt:lpstr>
      <vt:lpstr>ＭＳ Ｐゴシック</vt:lpstr>
      <vt:lpstr>Times New Roman</vt:lpstr>
      <vt:lpstr>Wingdings</vt:lpstr>
      <vt:lpstr>ヒラギノ角ゴ Pro W3</vt:lpstr>
      <vt:lpstr>Arial</vt:lpstr>
      <vt:lpstr>chbc05</vt:lpstr>
      <vt:lpstr>Clarity</vt:lpstr>
      <vt:lpstr>1_Clarity</vt:lpstr>
      <vt:lpstr>The road to Paris: Brazilian emissions and the rôle of Geoinformatics</vt:lpstr>
      <vt:lpstr>REDD-PAC project team (www.redd-pac.org)</vt:lpstr>
      <vt:lpstr>PowerPoint Presentation</vt:lpstr>
      <vt:lpstr>Global Carbon Cycle</vt:lpstr>
      <vt:lpstr>Global Carbon Budget</vt:lpstr>
      <vt:lpstr>Global fossil fuel and cement emissions for 2014</vt:lpstr>
      <vt:lpstr>Land-Use Change Emissions </vt:lpstr>
      <vt:lpstr>Total Global Emissions</vt:lpstr>
      <vt:lpstr>Preparing for Paris:  Broadening global climate action well beyond Kyoto</vt:lpstr>
      <vt:lpstr>UNFCCC roadmap: Durban, Warsaw, Lima, Paris</vt:lpstr>
      <vt:lpstr>What does 1oC more means?</vt:lpstr>
      <vt:lpstr>What world are we heading to?</vt:lpstr>
      <vt:lpstr>Water availability: a fundamental issue</vt:lpstr>
      <vt:lpstr>Projected precipitation changes: 2000 - 2100</vt:lpstr>
      <vt:lpstr>Tipping Elements in the Earth System </vt:lpstr>
      <vt:lpstr>What are the current trends?</vt:lpstr>
      <vt:lpstr>Which countries emit most GHG?</vt:lpstr>
      <vt:lpstr>What is the effect of pledges made for COP-21?</vt:lpstr>
      <vt:lpstr>Trends in Emissions: Renewables in USA</vt:lpstr>
      <vt:lpstr>What is being proposed for Paris? </vt:lpstr>
      <vt:lpstr>What are the likely trajectories on Brazilian emissions?</vt:lpstr>
      <vt:lpstr>Brazil’s pledge to COP-15: reducing deforestation </vt:lpstr>
      <vt:lpstr>Brazil’s dilemma: deep-sea oil or renewables?</vt:lpstr>
      <vt:lpstr>Brazil: Do biofuels cause indirect land change?</vt:lpstr>
      <vt:lpstr>Brazil: Projected direct land change from biofuels (2020)</vt:lpstr>
      <vt:lpstr>Brazil: Projected indirect land change from biofuels (2020)</vt:lpstr>
      <vt:lpstr>GLOBIOM: Global Biosphere Management Model</vt:lpstr>
      <vt:lpstr>PowerPoint Presentation</vt:lpstr>
      <vt:lpstr>PowerPoint Presentation</vt:lpstr>
      <vt:lpstr>Space first, time later</vt:lpstr>
      <vt:lpstr>Hansen 2000 - Forest</vt:lpstr>
      <vt:lpstr>MODIS and HANSEN</vt:lpstr>
      <vt:lpstr>PowerPoint Presentation</vt:lpstr>
      <vt:lpstr>Space first, time later or time first, space later? </vt:lpstr>
      <vt:lpstr>PowerPoint Presentation</vt:lpstr>
      <vt:lpstr>PowerPoint Presentation</vt:lpstr>
      <vt:lpstr>Base maps for GLOBIOM-Brazil</vt:lpstr>
      <vt:lpstr>Validation: GLOBIOM x IBGE for 2010</vt:lpstr>
      <vt:lpstr>Validation: Accumulated Deforestation 2001-2010</vt:lpstr>
      <vt:lpstr>Scenarios for land use policies</vt:lpstr>
      <vt:lpstr>Environmental Debts and Surpluses (2010)</vt:lpstr>
      <vt:lpstr>Projections for total forest in Amazonia</vt:lpstr>
      <vt:lpstr>Projections for total forest in Cerrado</vt:lpstr>
      <vt:lpstr>Projections for forest regrowth</vt:lpstr>
      <vt:lpstr>Crop production grows, grassland decreases</vt:lpstr>
      <vt:lpstr>Relative change in bovine productivity</vt:lpstr>
      <vt:lpstr>Brazil’s new Forest Code:  zero net emissions from deforestation after 2030</vt:lpstr>
      <vt:lpstr>Brazil’s emissions from crops and cattle  </vt:lpstr>
      <vt:lpstr>Energy policy is crucial for our future emissions</vt:lpstr>
      <vt:lpstr>Innovation + policies = low carbon economy</vt:lpstr>
      <vt:lpstr>PowerPoint Presentation</vt:lpstr>
      <vt:lpstr> Global Land Observatory:  describing change in a connected world  </vt:lpstr>
    </vt:vector>
  </TitlesOfParts>
  <Company>UNICAMP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Fapesp: apoio à pesquisa em São Paulo</dc:title>
  <dc:creator>Carlos H. de Brito Cruz</dc:creator>
  <cp:lastModifiedBy>Gilberto Camara</cp:lastModifiedBy>
  <cp:revision>950</cp:revision>
  <cp:lastPrinted>2000-04-18T14:59:39Z</cp:lastPrinted>
  <dcterms:created xsi:type="dcterms:W3CDTF">1997-06-15T15:36:04Z</dcterms:created>
  <dcterms:modified xsi:type="dcterms:W3CDTF">2015-11-17T12:24:57Z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1768390</vt:lpwstr>
  </property>
  <property fmtid="{D5CDD505-2E9C-101B-9397-08002B2CF9AE}" pid="3" name="NXPowerLiteSettings">
    <vt:lpwstr>F7000400038000</vt:lpwstr>
  </property>
  <property fmtid="{D5CDD505-2E9C-101B-9397-08002B2CF9AE}" pid="4" name="NXPowerLiteVersion">
    <vt:lpwstr>D5.0.6</vt:lpwstr>
  </property>
</Properties>
</file>