
<file path=[Content_Types].xml><?xml version="1.0" encoding="utf-8"?>
<Types xmlns="http://schemas.openxmlformats.org/package/2006/content-types">
  <Default ContentType="application/xml" Extension="xml"/>
  <Default ContentType="image/jpeg" Extension="jpeg"/>
  <Default ContentType="image/jpeg" Extension="jpg"/>
  <Default ContentType="application/vnd.openxmlformats-package.relationships+xml" Extension="rels"/>
  <Default ContentType="image/gif" Extension="gif"/>
  <Default ContentType="application/vnd.openxmlformats-officedocument.presentationml.printerSettings" Extension="bin"/>
  <Default ContentType="image/png" Extension="pn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Master+xml" PartName="/ppt/slideMasters/slideMaster6.xml"/>
  <Override ContentType="application/vnd.openxmlformats-officedocument.presentationml.slideMaster+xml" PartName="/ppt/slideMasters/slideMaster7.xml"/>
  <Override ContentType="application/vnd.openxmlformats-officedocument.presentationml.slideMaster+xml" PartName="/ppt/slideMasters/slideMaster8.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slide+xml" PartName="/ppt/slides/slide90.xml"/>
  <Override ContentType="application/vnd.openxmlformats-officedocument.presentationml.slide+xml" PartName="/ppt/slides/slide91.xml"/>
  <Override ContentType="application/vnd.openxmlformats-officedocument.presentationml.slide+xml" PartName="/ppt/slides/slide92.xml"/>
  <Override ContentType="application/vnd.openxmlformats-officedocument.presentationml.slide+xml" PartName="/ppt/slides/slide93.xml"/>
  <Override ContentType="application/vnd.openxmlformats-officedocument.presentationml.slide+xml" PartName="/ppt/slides/slide94.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theme+xml" PartName="/ppt/theme/theme2.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theme+xml" PartName="/ppt/theme/theme3.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theme+xml" PartName="/ppt/theme/theme4.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Layout+xml" PartName="/ppt/slideLayouts/slideLayout56.xml"/>
  <Override ContentType="application/vnd.openxmlformats-officedocument.presentationml.slideLayout+xml" PartName="/ppt/slideLayouts/slideLayout57.xml"/>
  <Override ContentType="application/vnd.openxmlformats-officedocument.presentationml.slideLayout+xml" PartName="/ppt/slideLayouts/slideLayout58.xml"/>
  <Override ContentType="application/vnd.openxmlformats-officedocument.presentationml.slideLayout+xml" PartName="/ppt/slideLayouts/slideLayout59.xml"/>
  <Override ContentType="application/vnd.openxmlformats-officedocument.presentationml.slideLayout+xml" PartName="/ppt/slideLayouts/slideLayout60.xml"/>
  <Override ContentType="application/vnd.openxmlformats-officedocument.presentationml.slideLayout+xml" PartName="/ppt/slideLayouts/slideLayout61.xml"/>
  <Override ContentType="application/vnd.openxmlformats-officedocument.presentationml.slideLayout+xml" PartName="/ppt/slideLayouts/slideLayout62.xml"/>
  <Override ContentType="application/vnd.openxmlformats-officedocument.presentationml.slideLayout+xml" PartName="/ppt/slideLayouts/slideLayout63.xml"/>
  <Override ContentType="application/vnd.openxmlformats-officedocument.theme+xml" PartName="/ppt/theme/theme5.xml"/>
  <Override ContentType="application/vnd.openxmlformats-officedocument.presentationml.slideLayout+xml" PartName="/ppt/slideLayouts/slideLayout64.xml"/>
  <Override ContentType="application/vnd.openxmlformats-officedocument.presentationml.slideLayout+xml" PartName="/ppt/slideLayouts/slideLayout65.xml"/>
  <Override ContentType="application/vnd.openxmlformats-officedocument.presentationml.slideLayout+xml" PartName="/ppt/slideLayouts/slideLayout66.xml"/>
  <Override ContentType="application/vnd.openxmlformats-officedocument.presentationml.slideLayout+xml" PartName="/ppt/slideLayouts/slideLayout67.xml"/>
  <Override ContentType="application/vnd.openxmlformats-officedocument.presentationml.slideLayout+xml" PartName="/ppt/slideLayouts/slideLayout68.xml"/>
  <Override ContentType="application/vnd.openxmlformats-officedocument.presentationml.slideLayout+xml" PartName="/ppt/slideLayouts/slideLayout69.xml"/>
  <Override ContentType="application/vnd.openxmlformats-officedocument.presentationml.slideLayout+xml" PartName="/ppt/slideLayouts/slideLayout70.xml"/>
  <Override ContentType="application/vnd.openxmlformats-officedocument.presentationml.slideLayout+xml" PartName="/ppt/slideLayouts/slideLayout71.xml"/>
  <Override ContentType="application/vnd.openxmlformats-officedocument.presentationml.slideLayout+xml" PartName="/ppt/slideLayouts/slideLayout72.xml"/>
  <Override ContentType="application/vnd.openxmlformats-officedocument.presentationml.slideLayout+xml" PartName="/ppt/slideLayouts/slideLayout73.xml"/>
  <Override ContentType="application/vnd.openxmlformats-officedocument.presentationml.slideLayout+xml" PartName="/ppt/slideLayouts/slideLayout74.xml"/>
  <Override ContentType="application/vnd.openxmlformats-officedocument.presentationml.slideLayout+xml" PartName="/ppt/slideLayouts/slideLayout75.xml"/>
  <Override ContentType="application/vnd.openxmlformats-officedocument.theme+xml" PartName="/ppt/theme/theme6.xml"/>
  <Override ContentType="application/vnd.openxmlformats-officedocument.presentationml.slideLayout+xml" PartName="/ppt/slideLayouts/slideLayout76.xml"/>
  <Override ContentType="application/vnd.openxmlformats-officedocument.presentationml.slideLayout+xml" PartName="/ppt/slideLayouts/slideLayout77.xml"/>
  <Override ContentType="application/vnd.openxmlformats-officedocument.presentationml.slideLayout+xml" PartName="/ppt/slideLayouts/slideLayout78.xml"/>
  <Override ContentType="application/vnd.openxmlformats-officedocument.presentationml.slideLayout+xml" PartName="/ppt/slideLayouts/slideLayout79.xml"/>
  <Override ContentType="application/vnd.openxmlformats-officedocument.presentationml.slideLayout+xml" PartName="/ppt/slideLayouts/slideLayout80.xml"/>
  <Override ContentType="application/vnd.openxmlformats-officedocument.presentationml.slideLayout+xml" PartName="/ppt/slideLayouts/slideLayout81.xml"/>
  <Override ContentType="application/vnd.openxmlformats-officedocument.presentationml.slideLayout+xml" PartName="/ppt/slideLayouts/slideLayout82.xml"/>
  <Override ContentType="application/vnd.openxmlformats-officedocument.presentationml.slideLayout+xml" PartName="/ppt/slideLayouts/slideLayout83.xml"/>
  <Override ContentType="application/vnd.openxmlformats-officedocument.presentationml.slideLayout+xml" PartName="/ppt/slideLayouts/slideLayout84.xml"/>
  <Override ContentType="application/vnd.openxmlformats-officedocument.presentationml.slideLayout+xml" PartName="/ppt/slideLayouts/slideLayout85.xml"/>
  <Override ContentType="application/vnd.openxmlformats-officedocument.presentationml.slideLayout+xml" PartName="/ppt/slideLayouts/slideLayout86.xml"/>
  <Override ContentType="application/vnd.openxmlformats-officedocument.theme+xml" PartName="/ppt/theme/theme7.xml"/>
  <Override ContentType="application/vnd.openxmlformats-officedocument.presentationml.slideLayout+xml" PartName="/ppt/slideLayouts/slideLayout87.xml"/>
  <Override ContentType="application/vnd.openxmlformats-officedocument.presentationml.slideLayout+xml" PartName="/ppt/slideLayouts/slideLayout88.xml"/>
  <Override ContentType="application/vnd.openxmlformats-officedocument.presentationml.slideLayout+xml" PartName="/ppt/slideLayouts/slideLayout89.xml"/>
  <Override ContentType="application/vnd.openxmlformats-officedocument.presentationml.slideLayout+xml" PartName="/ppt/slideLayouts/slideLayout90.xml"/>
  <Override ContentType="application/vnd.openxmlformats-officedocument.presentationml.slideLayout+xml" PartName="/ppt/slideLayouts/slideLayout91.xml"/>
  <Override ContentType="application/vnd.openxmlformats-officedocument.presentationml.slideLayout+xml" PartName="/ppt/slideLayouts/slideLayout92.xml"/>
  <Override ContentType="application/vnd.openxmlformats-officedocument.presentationml.slideLayout+xml" PartName="/ppt/slideLayouts/slideLayout93.xml"/>
  <Override ContentType="application/vnd.openxmlformats-officedocument.presentationml.slideLayout+xml" PartName="/ppt/slideLayouts/slideLayout94.xml"/>
  <Override ContentType="application/vnd.openxmlformats-officedocument.presentationml.slideLayout+xml" PartName="/ppt/slideLayouts/slideLayout95.xml"/>
  <Override ContentType="application/vnd.openxmlformats-officedocument.presentationml.slideLayout+xml" PartName="/ppt/slideLayouts/slideLayout96.xml"/>
  <Override ContentType="application/vnd.openxmlformats-officedocument.presentationml.slideLayout+xml" PartName="/ppt/slideLayouts/slideLayout97.xml"/>
  <Override ContentType="application/vnd.openxmlformats-officedocument.presentationml.slideLayout+xml" PartName="/ppt/slideLayouts/slideLayout98.xml"/>
  <Override ContentType="application/vnd.openxmlformats-officedocument.presentationml.slideLayout+xml" PartName="/ppt/slideLayouts/slideLayout99.xml"/>
  <Override ContentType="application/vnd.openxmlformats-officedocument.theme+xml" PartName="/ppt/theme/theme8.xml"/>
  <Override ContentType="application/vnd.openxmlformats-officedocument.theme+xml" PartName="/ppt/theme/theme9.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4" Target="docProps/app.xml" Type="http://schemas.openxmlformats.org/officeDocument/2006/relationships/extended-properties"/><Relationship Id="rId1" Target="ppt/presentation.xml" Type="http://schemas.openxmlformats.org/officeDocument/2006/relationships/officeDocument"/><Relationship Id="rId2"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919" r:id="rId3"/>
    <p:sldMasterId id="2147484358" r:id="rId4"/>
    <p:sldMasterId id="2147484371" r:id="rId5"/>
    <p:sldMasterId id="2147484384" r:id="rId6"/>
    <p:sldMasterId id="2147484397" r:id="rId7"/>
    <p:sldMasterId id="2147484909" r:id="rId8"/>
  </p:sldMasterIdLst>
  <p:notesMasterIdLst>
    <p:notesMasterId r:id="rId103"/>
  </p:notesMasterIdLst>
  <p:sldIdLst>
    <p:sldId id="283" r:id="rId9"/>
    <p:sldId id="403" r:id="rId10"/>
    <p:sldId id="430" r:id="rId11"/>
    <p:sldId id="431" r:id="rId12"/>
    <p:sldId id="432" r:id="rId13"/>
    <p:sldId id="428" r:id="rId14"/>
    <p:sldId id="429" r:id="rId15"/>
    <p:sldId id="418" r:id="rId16"/>
    <p:sldId id="412" r:id="rId17"/>
    <p:sldId id="413" r:id="rId18"/>
    <p:sldId id="425" r:id="rId19"/>
    <p:sldId id="426" r:id="rId20"/>
    <p:sldId id="427" r:id="rId21"/>
    <p:sldId id="433" r:id="rId22"/>
    <p:sldId id="417" r:id="rId23"/>
    <p:sldId id="411" r:id="rId24"/>
    <p:sldId id="414" r:id="rId25"/>
    <p:sldId id="396" r:id="rId26"/>
    <p:sldId id="415" r:id="rId27"/>
    <p:sldId id="397" r:id="rId28"/>
    <p:sldId id="398" r:id="rId29"/>
    <p:sldId id="400" r:id="rId30"/>
    <p:sldId id="356" r:id="rId31"/>
    <p:sldId id="353" r:id="rId32"/>
    <p:sldId id="393" r:id="rId33"/>
    <p:sldId id="351" r:id="rId34"/>
    <p:sldId id="394" r:id="rId35"/>
    <p:sldId id="406" r:id="rId36"/>
    <p:sldId id="407" r:id="rId37"/>
    <p:sldId id="404" r:id="rId38"/>
    <p:sldId id="345" r:id="rId39"/>
    <p:sldId id="346" r:id="rId40"/>
    <p:sldId id="347" r:id="rId41"/>
    <p:sldId id="348" r:id="rId42"/>
    <p:sldId id="350" r:id="rId43"/>
    <p:sldId id="454" r:id="rId44"/>
    <p:sldId id="360" r:id="rId45"/>
    <p:sldId id="392" r:id="rId46"/>
    <p:sldId id="372" r:id="rId47"/>
    <p:sldId id="362" r:id="rId48"/>
    <p:sldId id="373" r:id="rId49"/>
    <p:sldId id="369" r:id="rId50"/>
    <p:sldId id="371" r:id="rId51"/>
    <p:sldId id="375" r:id="rId52"/>
    <p:sldId id="376" r:id="rId53"/>
    <p:sldId id="377" r:id="rId54"/>
    <p:sldId id="378" r:id="rId55"/>
    <p:sldId id="380" r:id="rId56"/>
    <p:sldId id="379" r:id="rId57"/>
    <p:sldId id="315" r:id="rId58"/>
    <p:sldId id="434" r:id="rId59"/>
    <p:sldId id="314" r:id="rId60"/>
    <p:sldId id="435" r:id="rId61"/>
    <p:sldId id="436" r:id="rId62"/>
    <p:sldId id="438" r:id="rId63"/>
    <p:sldId id="439" r:id="rId64"/>
    <p:sldId id="293" r:id="rId65"/>
    <p:sldId id="318" r:id="rId66"/>
    <p:sldId id="321" r:id="rId67"/>
    <p:sldId id="322" r:id="rId68"/>
    <p:sldId id="296" r:id="rId69"/>
    <p:sldId id="409" r:id="rId70"/>
    <p:sldId id="457" r:id="rId71"/>
    <p:sldId id="410" r:id="rId72"/>
    <p:sldId id="442" r:id="rId73"/>
    <p:sldId id="444" r:id="rId74"/>
    <p:sldId id="458" r:id="rId75"/>
    <p:sldId id="459" r:id="rId76"/>
    <p:sldId id="449" r:id="rId77"/>
    <p:sldId id="450" r:id="rId78"/>
    <p:sldId id="446" r:id="rId79"/>
    <p:sldId id="445" r:id="rId80"/>
    <p:sldId id="447" r:id="rId81"/>
    <p:sldId id="448" r:id="rId82"/>
    <p:sldId id="451" r:id="rId83"/>
    <p:sldId id="452" r:id="rId84"/>
    <p:sldId id="453" r:id="rId85"/>
    <p:sldId id="437" r:id="rId86"/>
    <p:sldId id="385" r:id="rId87"/>
    <p:sldId id="325" r:id="rId88"/>
    <p:sldId id="267" r:id="rId89"/>
    <p:sldId id="327" r:id="rId90"/>
    <p:sldId id="271" r:id="rId91"/>
    <p:sldId id="334" r:id="rId92"/>
    <p:sldId id="455" r:id="rId93"/>
    <p:sldId id="456" r:id="rId94"/>
    <p:sldId id="460" r:id="rId95"/>
    <p:sldId id="288" r:id="rId96"/>
    <p:sldId id="402" r:id="rId97"/>
    <p:sldId id="420" r:id="rId98"/>
    <p:sldId id="421" r:id="rId99"/>
    <p:sldId id="422" r:id="rId100"/>
    <p:sldId id="423" r:id="rId101"/>
    <p:sldId id="335" r:id="rId10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Geneva" charset="0"/>
        <a:cs typeface="ＭＳ Ｐゴシック" charset="0"/>
      </a:defRPr>
    </a:lvl1pPr>
    <a:lvl2pPr marL="454025" indent="3175" algn="l" rtl="0" eaLnBrk="0" fontAlgn="base" hangingPunct="0">
      <a:spcBef>
        <a:spcPct val="0"/>
      </a:spcBef>
      <a:spcAft>
        <a:spcPct val="0"/>
      </a:spcAft>
      <a:defRPr sz="2400" kern="1200">
        <a:solidFill>
          <a:schemeClr val="tx1"/>
        </a:solidFill>
        <a:latin typeface="Times" charset="0"/>
        <a:ea typeface="Geneva" charset="0"/>
        <a:cs typeface="ＭＳ Ｐゴシック" charset="0"/>
      </a:defRPr>
    </a:lvl2pPr>
    <a:lvl3pPr marL="911225" indent="3175" algn="l" rtl="0" eaLnBrk="0" fontAlgn="base" hangingPunct="0">
      <a:spcBef>
        <a:spcPct val="0"/>
      </a:spcBef>
      <a:spcAft>
        <a:spcPct val="0"/>
      </a:spcAft>
      <a:defRPr sz="2400" kern="1200">
        <a:solidFill>
          <a:schemeClr val="tx1"/>
        </a:solidFill>
        <a:latin typeface="Times" charset="0"/>
        <a:ea typeface="Geneva" charset="0"/>
        <a:cs typeface="ＭＳ Ｐゴシック" charset="0"/>
      </a:defRPr>
    </a:lvl3pPr>
    <a:lvl4pPr marL="1368425" indent="3175" algn="l" rtl="0" eaLnBrk="0" fontAlgn="base" hangingPunct="0">
      <a:spcBef>
        <a:spcPct val="0"/>
      </a:spcBef>
      <a:spcAft>
        <a:spcPct val="0"/>
      </a:spcAft>
      <a:defRPr sz="2400" kern="1200">
        <a:solidFill>
          <a:schemeClr val="tx1"/>
        </a:solidFill>
        <a:latin typeface="Times" charset="0"/>
        <a:ea typeface="Geneva" charset="0"/>
        <a:cs typeface="ＭＳ Ｐゴシック" charset="0"/>
      </a:defRPr>
    </a:lvl4pPr>
    <a:lvl5pPr marL="1824038" indent="4763" algn="l" rtl="0" eaLnBrk="0" fontAlgn="base" hangingPunct="0">
      <a:spcBef>
        <a:spcPct val="0"/>
      </a:spcBef>
      <a:spcAft>
        <a:spcPct val="0"/>
      </a:spcAft>
      <a:defRPr sz="2400" kern="1200">
        <a:solidFill>
          <a:schemeClr val="tx1"/>
        </a:solidFill>
        <a:latin typeface="Times" charset="0"/>
        <a:ea typeface="Geneva" charset="0"/>
        <a:cs typeface="ＭＳ Ｐゴシック" charset="0"/>
      </a:defRPr>
    </a:lvl5pPr>
    <a:lvl6pPr marL="2286000" algn="l" defTabSz="457200" rtl="0" eaLnBrk="1" latinLnBrk="0" hangingPunct="1">
      <a:defRPr sz="2400" kern="1200">
        <a:solidFill>
          <a:schemeClr val="tx1"/>
        </a:solidFill>
        <a:latin typeface="Times" charset="0"/>
        <a:ea typeface="Geneva" charset="0"/>
        <a:cs typeface="ＭＳ Ｐゴシック" charset="0"/>
      </a:defRPr>
    </a:lvl6pPr>
    <a:lvl7pPr marL="2743200" algn="l" defTabSz="457200" rtl="0" eaLnBrk="1" latinLnBrk="0" hangingPunct="1">
      <a:defRPr sz="2400" kern="1200">
        <a:solidFill>
          <a:schemeClr val="tx1"/>
        </a:solidFill>
        <a:latin typeface="Times" charset="0"/>
        <a:ea typeface="Geneva" charset="0"/>
        <a:cs typeface="ＭＳ Ｐゴシック" charset="0"/>
      </a:defRPr>
    </a:lvl7pPr>
    <a:lvl8pPr marL="3200400" algn="l" defTabSz="457200" rtl="0" eaLnBrk="1" latinLnBrk="0" hangingPunct="1">
      <a:defRPr sz="2400" kern="1200">
        <a:solidFill>
          <a:schemeClr val="tx1"/>
        </a:solidFill>
        <a:latin typeface="Times" charset="0"/>
        <a:ea typeface="Geneva" charset="0"/>
        <a:cs typeface="ＭＳ Ｐゴシック" charset="0"/>
      </a:defRPr>
    </a:lvl8pPr>
    <a:lvl9pPr marL="3657600" algn="l" defTabSz="457200" rtl="0" eaLnBrk="1" latinLnBrk="0" hangingPunct="1">
      <a:defRPr sz="2400" kern="1200">
        <a:solidFill>
          <a:schemeClr val="tx1"/>
        </a:solidFill>
        <a:latin typeface="Times" charset="0"/>
        <a:ea typeface="Geneva"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55"/>
    <a:srgbClr val="00003E"/>
    <a:srgbClr val="EBEBF5"/>
    <a:srgbClr val="D6D6EB"/>
    <a:srgbClr val="D5E6FF"/>
    <a:srgbClr val="ADC7D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90" autoAdjust="0"/>
    <p:restoredTop sz="97412" autoAdjust="0"/>
  </p:normalViewPr>
  <p:slideViewPr>
    <p:cSldViewPr>
      <p:cViewPr varScale="1">
        <p:scale>
          <a:sx n="116" d="100"/>
          <a:sy n="116" d="100"/>
        </p:scale>
        <p:origin x="-69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8" d="100"/>
        <a:sy n="128" d="100"/>
      </p:scale>
      <p:origin x="0" y="15408"/>
    </p:cViewPr>
  </p:sorter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slide" Target="slides/slide93.xml"/><Relationship Id="rId102" Type="http://schemas.openxmlformats.org/officeDocument/2006/relationships/slide" Target="slides/slide94.xml"/><Relationship Id="rId103" Type="http://schemas.openxmlformats.org/officeDocument/2006/relationships/notesMaster" Target="notesMasters/notesMaster1.xml"/><Relationship Id="rId104" Type="http://schemas.openxmlformats.org/officeDocument/2006/relationships/printerSettings" Target="printerSettings/printerSettings1.bin"/><Relationship Id="rId105" Type="http://schemas.openxmlformats.org/officeDocument/2006/relationships/presProps" Target="presProps.xml"/><Relationship Id="rId106" Type="http://schemas.openxmlformats.org/officeDocument/2006/relationships/viewProps" Target="viewProps.xml"/><Relationship Id="rId107"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 Target="slides/slide1.xml"/><Relationship Id="rId108" Type="http://schemas.openxmlformats.org/officeDocument/2006/relationships/tableStyles" Target="tableStyles.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50" Type="http://schemas.openxmlformats.org/officeDocument/2006/relationships/slide" Target="slides/slide42.xml"/><Relationship Id="rId51" Type="http://schemas.openxmlformats.org/officeDocument/2006/relationships/slide" Target="slides/slide43.xml"/><Relationship Id="rId52" Type="http://schemas.openxmlformats.org/officeDocument/2006/relationships/slide" Target="slides/slide44.xml"/><Relationship Id="rId53" Type="http://schemas.openxmlformats.org/officeDocument/2006/relationships/slide" Target="slides/slide45.xml"/><Relationship Id="rId54" Type="http://schemas.openxmlformats.org/officeDocument/2006/relationships/slide" Target="slides/slide46.xml"/><Relationship Id="rId55" Type="http://schemas.openxmlformats.org/officeDocument/2006/relationships/slide" Target="slides/slide47.xml"/><Relationship Id="rId56" Type="http://schemas.openxmlformats.org/officeDocument/2006/relationships/slide" Target="slides/slide48.xml"/><Relationship Id="rId57" Type="http://schemas.openxmlformats.org/officeDocument/2006/relationships/slide" Target="slides/slide49.xml"/><Relationship Id="rId58" Type="http://schemas.openxmlformats.org/officeDocument/2006/relationships/slide" Target="slides/slide50.xml"/><Relationship Id="rId59" Type="http://schemas.openxmlformats.org/officeDocument/2006/relationships/slide" Target="slides/slide51.xml"/><Relationship Id="rId70" Type="http://schemas.openxmlformats.org/officeDocument/2006/relationships/slide" Target="slides/slide62.xml"/><Relationship Id="rId71" Type="http://schemas.openxmlformats.org/officeDocument/2006/relationships/slide" Target="slides/slide63.xml"/><Relationship Id="rId72" Type="http://schemas.openxmlformats.org/officeDocument/2006/relationships/slide" Target="slides/slide64.xml"/><Relationship Id="rId73" Type="http://schemas.openxmlformats.org/officeDocument/2006/relationships/slide" Target="slides/slide65.xml"/><Relationship Id="rId74" Type="http://schemas.openxmlformats.org/officeDocument/2006/relationships/slide" Target="slides/slide66.xml"/><Relationship Id="rId75" Type="http://schemas.openxmlformats.org/officeDocument/2006/relationships/slide" Target="slides/slide67.xml"/><Relationship Id="rId76" Type="http://schemas.openxmlformats.org/officeDocument/2006/relationships/slide" Target="slides/slide68.xml"/><Relationship Id="rId77" Type="http://schemas.openxmlformats.org/officeDocument/2006/relationships/slide" Target="slides/slide69.xml"/><Relationship Id="rId78" Type="http://schemas.openxmlformats.org/officeDocument/2006/relationships/slide" Target="slides/slide70.xml"/><Relationship Id="rId79" Type="http://schemas.openxmlformats.org/officeDocument/2006/relationships/slide" Target="slides/slide71.xml"/><Relationship Id="rId90" Type="http://schemas.openxmlformats.org/officeDocument/2006/relationships/slide" Target="slides/slide82.xml"/><Relationship Id="rId91" Type="http://schemas.openxmlformats.org/officeDocument/2006/relationships/slide" Target="slides/slide83.xml"/><Relationship Id="rId92" Type="http://schemas.openxmlformats.org/officeDocument/2006/relationships/slide" Target="slides/slide84.xml"/><Relationship Id="rId93" Type="http://schemas.openxmlformats.org/officeDocument/2006/relationships/slide" Target="slides/slide85.xml"/><Relationship Id="rId94" Type="http://schemas.openxmlformats.org/officeDocument/2006/relationships/slide" Target="slides/slide86.xml"/><Relationship Id="rId95" Type="http://schemas.openxmlformats.org/officeDocument/2006/relationships/slide" Target="slides/slide87.xml"/><Relationship Id="rId96" Type="http://schemas.openxmlformats.org/officeDocument/2006/relationships/slide" Target="slides/slide88.xml"/><Relationship Id="rId97" Type="http://schemas.openxmlformats.org/officeDocument/2006/relationships/slide" Target="slides/slide89.xml"/><Relationship Id="rId98" Type="http://schemas.openxmlformats.org/officeDocument/2006/relationships/slide" Target="slides/slide90.xml"/><Relationship Id="rId99" Type="http://schemas.openxmlformats.org/officeDocument/2006/relationships/slide" Target="slides/slide9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slide" Target="slides/slide35.xml"/><Relationship Id="rId44" Type="http://schemas.openxmlformats.org/officeDocument/2006/relationships/slide" Target="slides/slide36.xml"/><Relationship Id="rId45" Type="http://schemas.openxmlformats.org/officeDocument/2006/relationships/slide" Target="slides/slide37.xml"/><Relationship Id="rId46" Type="http://schemas.openxmlformats.org/officeDocument/2006/relationships/slide" Target="slides/slide38.xml"/><Relationship Id="rId47" Type="http://schemas.openxmlformats.org/officeDocument/2006/relationships/slide" Target="slides/slide39.xml"/><Relationship Id="rId48" Type="http://schemas.openxmlformats.org/officeDocument/2006/relationships/slide" Target="slides/slide40.xml"/><Relationship Id="rId49" Type="http://schemas.openxmlformats.org/officeDocument/2006/relationships/slide" Target="slides/slide41.xml"/><Relationship Id="rId60" Type="http://schemas.openxmlformats.org/officeDocument/2006/relationships/slide" Target="slides/slide52.xml"/><Relationship Id="rId61" Type="http://schemas.openxmlformats.org/officeDocument/2006/relationships/slide" Target="slides/slide53.xml"/><Relationship Id="rId62" Type="http://schemas.openxmlformats.org/officeDocument/2006/relationships/slide" Target="slides/slide54.xml"/><Relationship Id="rId63" Type="http://schemas.openxmlformats.org/officeDocument/2006/relationships/slide" Target="slides/slide55.xml"/><Relationship Id="rId64" Type="http://schemas.openxmlformats.org/officeDocument/2006/relationships/slide" Target="slides/slide56.xml"/><Relationship Id="rId65" Type="http://schemas.openxmlformats.org/officeDocument/2006/relationships/slide" Target="slides/slide57.xml"/><Relationship Id="rId66" Type="http://schemas.openxmlformats.org/officeDocument/2006/relationships/slide" Target="slides/slide58.xml"/><Relationship Id="rId67" Type="http://schemas.openxmlformats.org/officeDocument/2006/relationships/slide" Target="slides/slide59.xml"/><Relationship Id="rId68" Type="http://schemas.openxmlformats.org/officeDocument/2006/relationships/slide" Target="slides/slide60.xml"/><Relationship Id="rId69" Type="http://schemas.openxmlformats.org/officeDocument/2006/relationships/slide" Target="slides/slide61.xml"/><Relationship Id="rId100" Type="http://schemas.openxmlformats.org/officeDocument/2006/relationships/slide" Target="slides/slide92.xml"/><Relationship Id="rId80" Type="http://schemas.openxmlformats.org/officeDocument/2006/relationships/slide" Target="slides/slide72.xml"/><Relationship Id="rId81" Type="http://schemas.openxmlformats.org/officeDocument/2006/relationships/slide" Target="slides/slide73.xml"/><Relationship Id="rId82" Type="http://schemas.openxmlformats.org/officeDocument/2006/relationships/slide" Target="slides/slide74.xml"/><Relationship Id="rId83" Type="http://schemas.openxmlformats.org/officeDocument/2006/relationships/slide" Target="slides/slide75.xml"/><Relationship Id="rId84" Type="http://schemas.openxmlformats.org/officeDocument/2006/relationships/slide" Target="slides/slide76.xml"/><Relationship Id="rId85" Type="http://schemas.openxmlformats.org/officeDocument/2006/relationships/slide" Target="slides/slide77.xml"/><Relationship Id="rId86" Type="http://schemas.openxmlformats.org/officeDocument/2006/relationships/slide" Target="slides/slide78.xml"/><Relationship Id="rId87" Type="http://schemas.openxmlformats.org/officeDocument/2006/relationships/slide" Target="slides/slide79.xml"/><Relationship Id="rId88" Type="http://schemas.openxmlformats.org/officeDocument/2006/relationships/slide" Target="slides/slide80.xml"/><Relationship Id="rId89"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A2A47D6-0FC3-D244-99CC-546245642EEB}" type="datetimeFigureOut">
              <a:rPr lang="en-US"/>
              <a:pPr/>
              <a:t>02.12.2013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noProof="0" dirty="0" smtClean="0"/>
              <a:t>Click to edit Master text styles</a:t>
            </a:r>
          </a:p>
          <a:p>
            <a:pPr lvl="1"/>
            <a:r>
              <a:rPr lang="x-none" noProof="0" dirty="0" smtClean="0"/>
              <a:t>Second level</a:t>
            </a:r>
          </a:p>
          <a:p>
            <a:pPr lvl="2"/>
            <a:r>
              <a:rPr lang="x-none" noProof="0" dirty="0" smtClean="0"/>
              <a:t>Third level</a:t>
            </a:r>
          </a:p>
          <a:p>
            <a:pPr lvl="3"/>
            <a:r>
              <a:rPr lang="x-none" noProof="0" dirty="0" smtClean="0"/>
              <a:t>Fourth level</a:t>
            </a:r>
          </a:p>
          <a:p>
            <a:pPr lvl="4"/>
            <a:r>
              <a:rPr lang="x-none" noProof="0" dirty="0" smtClean="0"/>
              <a:t>Fifth level</a:t>
            </a:r>
            <a:endParaRPr lang="en-US" noProof="0" dirty="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charset="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BEDA5C5-0D7A-F942-8C64-10AF670A1B4D}" type="slidenum">
              <a:rPr lang="en-US"/>
              <a:pPr/>
              <a:t>‹#›</a:t>
            </a:fld>
            <a:endParaRPr lang="en-US"/>
          </a:p>
        </p:txBody>
      </p:sp>
    </p:spTree>
    <p:extLst>
      <p:ext uri="{BB962C8B-B14F-4D97-AF65-F5344CB8AC3E}">
        <p14:creationId xmlns:p14="http://schemas.microsoft.com/office/powerpoint/2010/main" val="4033280505"/>
      </p:ext>
    </p:extLst>
  </p:cSld>
  <p:clrMap bg1="lt1" tx1="dk1" bg2="lt2" tx2="dk2" accent1="accent1" accent2="accent2" accent3="accent3" accent4="accent4" accent5="accent5" accent6="accent6" hlink="hlink" folHlink="folHlink"/>
  <p:notesStyle>
    <a:lvl1pPr algn="l" defTabSz="454025" rtl="0" eaLnBrk="0" fontAlgn="base" hangingPunct="0">
      <a:spcBef>
        <a:spcPct val="30000"/>
      </a:spcBef>
      <a:spcAft>
        <a:spcPct val="0"/>
      </a:spcAft>
      <a:defRPr sz="1200" kern="1200">
        <a:solidFill>
          <a:schemeClr val="tx1"/>
        </a:solidFill>
        <a:latin typeface="Calibri"/>
        <a:ea typeface="Geneva" charset="0"/>
        <a:cs typeface="ＭＳ Ｐゴシック" charset="0"/>
      </a:defRPr>
    </a:lvl1pPr>
    <a:lvl2pPr marL="454025" algn="l" defTabSz="454025" rtl="0" eaLnBrk="0" fontAlgn="base" hangingPunct="0">
      <a:spcBef>
        <a:spcPct val="30000"/>
      </a:spcBef>
      <a:spcAft>
        <a:spcPct val="0"/>
      </a:spcAft>
      <a:defRPr sz="1200" kern="1200">
        <a:solidFill>
          <a:schemeClr val="tx1"/>
        </a:solidFill>
        <a:latin typeface="Calibri"/>
        <a:ea typeface="ＭＳ Ｐゴシック" charset="0"/>
        <a:cs typeface="ＭＳ Ｐゴシック" charset="0"/>
      </a:defRPr>
    </a:lvl2pPr>
    <a:lvl3pPr marL="911225" algn="l" defTabSz="454025" rtl="0" eaLnBrk="0" fontAlgn="base" hangingPunct="0">
      <a:spcBef>
        <a:spcPct val="30000"/>
      </a:spcBef>
      <a:spcAft>
        <a:spcPct val="0"/>
      </a:spcAft>
      <a:defRPr sz="1200" kern="1200">
        <a:solidFill>
          <a:schemeClr val="tx1"/>
        </a:solidFill>
        <a:latin typeface="Calibri"/>
        <a:ea typeface="ＭＳ Ｐゴシック" charset="0"/>
        <a:cs typeface="ＭＳ Ｐゴシック" charset="0"/>
      </a:defRPr>
    </a:lvl3pPr>
    <a:lvl4pPr marL="1368425" algn="l" defTabSz="454025" rtl="0" eaLnBrk="0" fontAlgn="base" hangingPunct="0">
      <a:spcBef>
        <a:spcPct val="30000"/>
      </a:spcBef>
      <a:spcAft>
        <a:spcPct val="0"/>
      </a:spcAft>
      <a:defRPr sz="1200" kern="1200">
        <a:solidFill>
          <a:schemeClr val="tx1"/>
        </a:solidFill>
        <a:latin typeface="Calibri"/>
        <a:ea typeface="ＭＳ Ｐゴシック" charset="0"/>
        <a:cs typeface="ＭＳ Ｐゴシック" charset="0"/>
      </a:defRPr>
    </a:lvl4pPr>
    <a:lvl5pPr marL="1824038" algn="l" defTabSz="454025" rtl="0" eaLnBrk="0" fontAlgn="base" hangingPunct="0">
      <a:spcBef>
        <a:spcPct val="30000"/>
      </a:spcBef>
      <a:spcAft>
        <a:spcPct val="0"/>
      </a:spcAft>
      <a:defRPr sz="1200" kern="1200">
        <a:solidFill>
          <a:schemeClr val="tx1"/>
        </a:solidFill>
        <a:latin typeface="Calibri"/>
        <a:ea typeface="ＭＳ Ｐゴシック" charset="0"/>
        <a:cs typeface="ＭＳ Ｐゴシック" charset="0"/>
      </a:defRPr>
    </a:lvl5pPr>
    <a:lvl6pPr marL="2283396" algn="l" defTabSz="456678" rtl="0" eaLnBrk="1" latinLnBrk="0" hangingPunct="1">
      <a:defRPr sz="1200" kern="1200">
        <a:solidFill>
          <a:schemeClr val="tx1"/>
        </a:solidFill>
        <a:latin typeface="+mn-lt"/>
        <a:ea typeface="+mn-ea"/>
        <a:cs typeface="+mn-cs"/>
      </a:defRPr>
    </a:lvl6pPr>
    <a:lvl7pPr marL="2740074" algn="l" defTabSz="456678" rtl="0" eaLnBrk="1" latinLnBrk="0" hangingPunct="1">
      <a:defRPr sz="1200" kern="1200">
        <a:solidFill>
          <a:schemeClr val="tx1"/>
        </a:solidFill>
        <a:latin typeface="+mn-lt"/>
        <a:ea typeface="+mn-ea"/>
        <a:cs typeface="+mn-cs"/>
      </a:defRPr>
    </a:lvl7pPr>
    <a:lvl8pPr marL="3196748" algn="l" defTabSz="456678" rtl="0" eaLnBrk="1" latinLnBrk="0" hangingPunct="1">
      <a:defRPr sz="1200" kern="1200">
        <a:solidFill>
          <a:schemeClr val="tx1"/>
        </a:solidFill>
        <a:latin typeface="+mn-lt"/>
        <a:ea typeface="+mn-ea"/>
        <a:cs typeface="+mn-cs"/>
      </a:defRPr>
    </a:lvl8pPr>
    <a:lvl9pPr marL="3653431" algn="l" defTabSz="4566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39EFC95-6D7C-4147-AD5A-C0BE34EC50F9}" type="slidenum">
              <a:rPr lang="en-US" smtClean="0"/>
              <a:pPr>
                <a:defRPr/>
              </a:pPr>
              <a:t>5</a:t>
            </a:fld>
            <a:endParaRPr lang="en-US"/>
          </a:p>
        </p:txBody>
      </p:sp>
    </p:spTree>
    <p:extLst>
      <p:ext uri="{BB962C8B-B14F-4D97-AF65-F5344CB8AC3E}">
        <p14:creationId xmlns:p14="http://schemas.microsoft.com/office/powerpoint/2010/main" val="2826206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Geneva" charset="0"/>
                <a:cs typeface="ＭＳ Ｐゴシック" charset="0"/>
              </a:defRPr>
            </a:lvl1pPr>
            <a:lvl2pPr marL="742950" indent="-285750">
              <a:defRPr sz="2400">
                <a:solidFill>
                  <a:schemeClr val="tx1"/>
                </a:solidFill>
                <a:latin typeface="Times" charset="0"/>
                <a:ea typeface="ＭＳ Ｐゴシック" charset="0"/>
                <a:cs typeface="ＭＳ Ｐゴシック" charset="0"/>
              </a:defRPr>
            </a:lvl2pPr>
            <a:lvl3pPr marL="1143000" indent="-228600">
              <a:defRPr sz="2400">
                <a:solidFill>
                  <a:schemeClr val="tx1"/>
                </a:solidFill>
                <a:latin typeface="Times" charset="0"/>
                <a:ea typeface="ＭＳ Ｐゴシック" charset="0"/>
                <a:cs typeface="ＭＳ Ｐゴシック" charset="0"/>
              </a:defRPr>
            </a:lvl3pPr>
            <a:lvl4pPr marL="1600200" indent="-228600">
              <a:defRPr sz="2400">
                <a:solidFill>
                  <a:schemeClr val="tx1"/>
                </a:solidFill>
                <a:latin typeface="Times" charset="0"/>
                <a:ea typeface="ＭＳ Ｐゴシック" charset="0"/>
                <a:cs typeface="ＭＳ Ｐゴシック" charset="0"/>
              </a:defRPr>
            </a:lvl4pPr>
            <a:lvl5pPr marL="2057400" indent="-228600">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eaLnBrk="1" hangingPunct="1"/>
            <a:fld id="{66F4F013-F306-0641-AE4F-77DDF65289F6}" type="slidenum">
              <a:rPr lang="pt-BR" sz="1200">
                <a:solidFill>
                  <a:srgbClr val="000000"/>
                </a:solidFill>
                <a:latin typeface="Arial" charset="0"/>
              </a:rPr>
              <a:pPr eaLnBrk="1" hangingPunct="1"/>
              <a:t>21</a:t>
            </a:fld>
            <a:endParaRPr lang="pt-BR" sz="1200">
              <a:solidFill>
                <a:srgbClr val="000000"/>
              </a:solidFill>
              <a:latin typeface="Arial" charset="0"/>
            </a:endParaRPr>
          </a:p>
        </p:txBody>
      </p:sp>
      <p:sp>
        <p:nvSpPr>
          <p:cNvPr id="79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9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idx="5"/>
          </p:nvPr>
        </p:nvSpPr>
        <p:spPr/>
        <p:txBody>
          <a:bodyPr/>
          <a:lstStyle>
            <a:lvl1pPr>
              <a:defRPr sz="2400">
                <a:solidFill>
                  <a:schemeClr val="tx1"/>
                </a:solidFill>
                <a:latin typeface="Times" charset="0"/>
                <a:ea typeface="Geneva" charset="0"/>
                <a:cs typeface="ＭＳ Ｐゴシック" charset="0"/>
              </a:defRPr>
            </a:lvl1pPr>
            <a:lvl2pPr marL="742950" indent="-285750">
              <a:defRPr sz="2400">
                <a:solidFill>
                  <a:schemeClr val="tx1"/>
                </a:solidFill>
                <a:latin typeface="Times" charset="0"/>
                <a:ea typeface="ＭＳ Ｐゴシック" charset="0"/>
                <a:cs typeface="ＭＳ Ｐゴシック" charset="0"/>
              </a:defRPr>
            </a:lvl2pPr>
            <a:lvl3pPr marL="1143000" indent="-228600">
              <a:defRPr sz="2400">
                <a:solidFill>
                  <a:schemeClr val="tx1"/>
                </a:solidFill>
                <a:latin typeface="Times" charset="0"/>
                <a:ea typeface="ＭＳ Ｐゴシック" charset="0"/>
                <a:cs typeface="ＭＳ Ｐゴシック" charset="0"/>
              </a:defRPr>
            </a:lvl3pPr>
            <a:lvl4pPr marL="1600200" indent="-228600">
              <a:defRPr sz="2400">
                <a:solidFill>
                  <a:schemeClr val="tx1"/>
                </a:solidFill>
                <a:latin typeface="Times" charset="0"/>
                <a:ea typeface="ＭＳ Ｐゴシック" charset="0"/>
                <a:cs typeface="ＭＳ Ｐゴシック" charset="0"/>
              </a:defRPr>
            </a:lvl4pPr>
            <a:lvl5pPr marL="2057400" indent="-228600">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4973A817-458C-6145-8FC6-F1BB5469BD8D}" type="slidenum">
              <a:rPr lang="pt-BR" sz="1200"/>
              <a:pPr/>
              <a:t>40</a:t>
            </a:fld>
            <a:endParaRPr lang="pt-BR" sz="1200"/>
          </a:p>
        </p:txBody>
      </p:sp>
      <p:sp>
        <p:nvSpPr>
          <p:cNvPr id="126977" name="Text Box 1"/>
          <p:cNvSpPr txBox="1">
            <a:spLocks noGrp="1" noRot="1" noChangeAspect="1" noChangeArrowheads="1"/>
          </p:cNvSpPr>
          <p:nvPr>
            <p:ph type="sldImg"/>
          </p:nvPr>
        </p:nvSpPr>
        <p:spPr bwMode="auto">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26978" name="Text Box 2"/>
          <p:cNvSpPr txBox="1">
            <a:spLocks noGrp="1" noChangeArrowheads="1"/>
          </p:cNvSpPr>
          <p:nvPr>
            <p:ph type="body" idx="1"/>
          </p:nvPr>
        </p:nvSpPr>
        <p:spPr bwMode="auto">
          <a:xfrm>
            <a:off x="685800" y="4343400"/>
            <a:ext cx="5486400" cy="403701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5186">
              <a:defRPr/>
            </a:pPr>
            <a:endParaRPr lang="en-US">
              <a:ea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idx="5"/>
          </p:nvPr>
        </p:nvSpPr>
        <p:spPr/>
        <p:txBody>
          <a:bodyPr/>
          <a:lstStyle>
            <a:lvl1pPr>
              <a:defRPr sz="2400">
                <a:solidFill>
                  <a:schemeClr val="tx1"/>
                </a:solidFill>
                <a:latin typeface="Times" charset="0"/>
                <a:ea typeface="Geneva" charset="0"/>
                <a:cs typeface="ＭＳ Ｐゴシック" charset="0"/>
              </a:defRPr>
            </a:lvl1pPr>
            <a:lvl2pPr marL="742950" indent="-285750">
              <a:defRPr sz="2400">
                <a:solidFill>
                  <a:schemeClr val="tx1"/>
                </a:solidFill>
                <a:latin typeface="Times" charset="0"/>
                <a:ea typeface="ＭＳ Ｐゴシック" charset="0"/>
                <a:cs typeface="ＭＳ Ｐゴシック" charset="0"/>
              </a:defRPr>
            </a:lvl2pPr>
            <a:lvl3pPr marL="1143000" indent="-228600">
              <a:defRPr sz="2400">
                <a:solidFill>
                  <a:schemeClr val="tx1"/>
                </a:solidFill>
                <a:latin typeface="Times" charset="0"/>
                <a:ea typeface="ＭＳ Ｐゴシック" charset="0"/>
                <a:cs typeface="ＭＳ Ｐゴシック" charset="0"/>
              </a:defRPr>
            </a:lvl3pPr>
            <a:lvl4pPr marL="1600200" indent="-228600">
              <a:defRPr sz="2400">
                <a:solidFill>
                  <a:schemeClr val="tx1"/>
                </a:solidFill>
                <a:latin typeface="Times" charset="0"/>
                <a:ea typeface="ＭＳ Ｐゴシック" charset="0"/>
                <a:cs typeface="ＭＳ Ｐゴシック" charset="0"/>
              </a:defRPr>
            </a:lvl4pPr>
            <a:lvl5pPr marL="2057400" indent="-228600">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DCDB4AE4-2163-EF4C-B50C-08CC6BA02B5B}" type="slidenum">
              <a:rPr lang="pt-BR" sz="1200"/>
              <a:pPr/>
              <a:t>42</a:t>
            </a:fld>
            <a:endParaRPr lang="pt-BR" sz="1200"/>
          </a:p>
        </p:txBody>
      </p:sp>
      <p:sp>
        <p:nvSpPr>
          <p:cNvPr id="128001" name="Text Box 1"/>
          <p:cNvSpPr txBox="1">
            <a:spLocks noGrp="1" noRot="1" noChangeAspect="1" noChangeArrowheads="1"/>
          </p:cNvSpPr>
          <p:nvPr>
            <p:ph type="sldImg"/>
          </p:nvPr>
        </p:nvSpPr>
        <p:spPr bwMode="auto">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28002" name="Text Box 2"/>
          <p:cNvSpPr txBox="1">
            <a:spLocks noGrp="1" noChangeArrowheads="1"/>
          </p:cNvSpPr>
          <p:nvPr>
            <p:ph type="body" idx="1"/>
          </p:nvPr>
        </p:nvSpPr>
        <p:spPr bwMode="auto">
          <a:xfrm>
            <a:off x="685800" y="4343400"/>
            <a:ext cx="5486400" cy="403701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15465" rIns="0" bIns="0"/>
          <a:lstStyle>
            <a:lvl1pPr marL="431800" indent="-430213">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Geneva" charset="0"/>
              </a:defRPr>
            </a:lvl1pPr>
            <a:lvl2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Geneva" charset="0"/>
              </a:defRPr>
            </a:lvl2pPr>
            <a:lvl3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Geneva" charset="0"/>
              </a:defRPr>
            </a:lvl3pPr>
            <a:lvl4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Geneva" charset="0"/>
              </a:defRPr>
            </a:lvl4pPr>
            <a:lvl5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Geneva"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Geneva"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Geneva"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Geneva"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Geneva" charset="0"/>
              </a:defRPr>
            </a:lvl9pPr>
          </a:lstStyle>
          <a:p>
            <a:pPr defTabSz="455186" eaLnBrk="1">
              <a:lnSpc>
                <a:spcPct val="93000"/>
              </a:lnSpc>
              <a:spcBef>
                <a:spcPct val="0"/>
              </a:spcBef>
              <a:buSzPct val="45000"/>
              <a:buFont typeface="Wingdings" charset="0"/>
              <a:buChar char=""/>
              <a:defRPr/>
            </a:pPr>
            <a:r>
              <a:rPr lang="pt-BR" sz="1800">
                <a:latin typeface="Arial" charset="0"/>
                <a:ea typeface="Arial Unicode MS" charset="0"/>
                <a:cs typeface="Arial Unicode MS" charset="0"/>
              </a:rPr>
              <a:t>Para ser útil uma observaçã o deve ter tres attributos: ...</a:t>
            </a:r>
          </a:p>
          <a:p>
            <a:pPr defTabSz="455186" eaLnBrk="1">
              <a:lnSpc>
                <a:spcPct val="93000"/>
              </a:lnSpc>
              <a:spcBef>
                <a:spcPct val="0"/>
              </a:spcBef>
              <a:buSzPct val="45000"/>
              <a:buFont typeface="Wingdings" charset="0"/>
              <a:buNone/>
              <a:defRPr/>
            </a:pPr>
            <a:endParaRPr lang="pt-BR" sz="1800">
              <a:latin typeface="Arial" charset="0"/>
              <a:ea typeface="Arial Unicode MS" charset="0"/>
              <a:cs typeface="Arial Unicode MS" charset="0"/>
            </a:endParaRPr>
          </a:p>
          <a:p>
            <a:pPr defTabSz="455186" eaLnBrk="1">
              <a:lnSpc>
                <a:spcPct val="93000"/>
              </a:lnSpc>
              <a:spcBef>
                <a:spcPct val="0"/>
              </a:spcBef>
              <a:buSzPct val="45000"/>
              <a:buFont typeface="Wingdings" charset="0"/>
              <a:buChar char=""/>
              <a:defRPr/>
            </a:pPr>
            <a:r>
              <a:rPr lang="pt-BR" sz="1800">
                <a:latin typeface="Arial" charset="0"/>
                <a:ea typeface="Arial Unicode MS" charset="0"/>
                <a:cs typeface="Arial Unicode MS" charset="0"/>
              </a:rPr>
              <a:t>The term “theme” refers to the real-world phenomenon or to the object being observed)</a:t>
            </a:r>
          </a:p>
          <a:p>
            <a:pPr defTabSz="455186" eaLnBrk="1">
              <a:lnSpc>
                <a:spcPct val="93000"/>
              </a:lnSpc>
              <a:spcBef>
                <a:spcPct val="0"/>
              </a:spcBef>
              <a:buSzPct val="45000"/>
              <a:buFont typeface="Wingdings" charset="0"/>
              <a:buChar char=""/>
              <a:defRPr/>
            </a:pPr>
            <a:endParaRPr lang="pt-BR" sz="1800">
              <a:latin typeface="Arial" charset="0"/>
              <a:ea typeface="Arial Unicode MS" charset="0"/>
              <a:cs typeface="Arial Unicode MS"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idx="5"/>
          </p:nvPr>
        </p:nvSpPr>
        <p:spPr/>
        <p:txBody>
          <a:bodyPr/>
          <a:lstStyle>
            <a:lvl1pPr>
              <a:defRPr sz="2400">
                <a:solidFill>
                  <a:schemeClr val="tx1"/>
                </a:solidFill>
                <a:latin typeface="Times" charset="0"/>
                <a:ea typeface="Geneva" charset="0"/>
                <a:cs typeface="ＭＳ Ｐゴシック" charset="0"/>
              </a:defRPr>
            </a:lvl1pPr>
            <a:lvl2pPr marL="742950" indent="-285750">
              <a:defRPr sz="2400">
                <a:solidFill>
                  <a:schemeClr val="tx1"/>
                </a:solidFill>
                <a:latin typeface="Times" charset="0"/>
                <a:ea typeface="ＭＳ Ｐゴシック" charset="0"/>
                <a:cs typeface="ＭＳ Ｐゴシック" charset="0"/>
              </a:defRPr>
            </a:lvl2pPr>
            <a:lvl3pPr marL="1143000" indent="-228600">
              <a:defRPr sz="2400">
                <a:solidFill>
                  <a:schemeClr val="tx1"/>
                </a:solidFill>
                <a:latin typeface="Times" charset="0"/>
                <a:ea typeface="ＭＳ Ｐゴシック" charset="0"/>
                <a:cs typeface="ＭＳ Ｐゴシック" charset="0"/>
              </a:defRPr>
            </a:lvl3pPr>
            <a:lvl4pPr marL="1600200" indent="-228600">
              <a:defRPr sz="2400">
                <a:solidFill>
                  <a:schemeClr val="tx1"/>
                </a:solidFill>
                <a:latin typeface="Times" charset="0"/>
                <a:ea typeface="ＭＳ Ｐゴシック" charset="0"/>
                <a:cs typeface="ＭＳ Ｐゴシック" charset="0"/>
              </a:defRPr>
            </a:lvl4pPr>
            <a:lvl5pPr marL="2057400" indent="-228600">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2FB3FB1B-5707-0E4D-93AD-08C7A319AB02}" type="slidenum">
              <a:rPr lang="pt-BR" sz="1200"/>
              <a:pPr/>
              <a:t>43</a:t>
            </a:fld>
            <a:endParaRPr lang="pt-BR" sz="1200"/>
          </a:p>
        </p:txBody>
      </p:sp>
      <p:sp>
        <p:nvSpPr>
          <p:cNvPr id="128001" name="Text Box 1"/>
          <p:cNvSpPr txBox="1">
            <a:spLocks noGrp="1" noRot="1" noChangeAspect="1" noChangeArrowheads="1"/>
          </p:cNvSpPr>
          <p:nvPr>
            <p:ph type="sldImg"/>
          </p:nvPr>
        </p:nvSpPr>
        <p:spPr bwMode="auto">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28002" name="Text Box 2"/>
          <p:cNvSpPr txBox="1">
            <a:spLocks noGrp="1" noChangeArrowheads="1"/>
          </p:cNvSpPr>
          <p:nvPr>
            <p:ph type="body" idx="1"/>
          </p:nvPr>
        </p:nvSpPr>
        <p:spPr bwMode="auto">
          <a:xfrm>
            <a:off x="685800" y="4343400"/>
            <a:ext cx="5486400" cy="403701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15465" rIns="0" bIns="0"/>
          <a:lstStyle>
            <a:lvl1pPr marL="431800" indent="-430213">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Geneva" charset="0"/>
              </a:defRPr>
            </a:lvl1pPr>
            <a:lvl2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Geneva" charset="0"/>
              </a:defRPr>
            </a:lvl2pPr>
            <a:lvl3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Geneva" charset="0"/>
              </a:defRPr>
            </a:lvl3pPr>
            <a:lvl4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Geneva" charset="0"/>
              </a:defRPr>
            </a:lvl4pPr>
            <a:lvl5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Geneva"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Geneva"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Geneva"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Geneva"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Geneva" charset="0"/>
              </a:defRPr>
            </a:lvl9pPr>
          </a:lstStyle>
          <a:p>
            <a:pPr defTabSz="455186" eaLnBrk="1">
              <a:lnSpc>
                <a:spcPct val="93000"/>
              </a:lnSpc>
              <a:spcBef>
                <a:spcPct val="0"/>
              </a:spcBef>
              <a:buSzPct val="45000"/>
              <a:buFont typeface="Wingdings" charset="0"/>
              <a:buChar char=""/>
              <a:defRPr/>
            </a:pPr>
            <a:r>
              <a:rPr lang="pt-BR" sz="1800">
                <a:latin typeface="Arial" charset="0"/>
                <a:ea typeface="Arial Unicode MS" charset="0"/>
                <a:cs typeface="Arial Unicode MS" charset="0"/>
              </a:rPr>
              <a:t>Para ser útil uma observaçã o deve ter tres attributos: ...</a:t>
            </a:r>
          </a:p>
          <a:p>
            <a:pPr defTabSz="455186" eaLnBrk="1">
              <a:lnSpc>
                <a:spcPct val="93000"/>
              </a:lnSpc>
              <a:spcBef>
                <a:spcPct val="0"/>
              </a:spcBef>
              <a:buSzPct val="45000"/>
              <a:buFont typeface="Wingdings" charset="0"/>
              <a:buNone/>
              <a:defRPr/>
            </a:pPr>
            <a:endParaRPr lang="pt-BR" sz="1800">
              <a:latin typeface="Arial" charset="0"/>
              <a:ea typeface="Arial Unicode MS" charset="0"/>
              <a:cs typeface="Arial Unicode MS" charset="0"/>
            </a:endParaRPr>
          </a:p>
          <a:p>
            <a:pPr defTabSz="455186" eaLnBrk="1">
              <a:lnSpc>
                <a:spcPct val="93000"/>
              </a:lnSpc>
              <a:spcBef>
                <a:spcPct val="0"/>
              </a:spcBef>
              <a:buSzPct val="45000"/>
              <a:buFont typeface="Wingdings" charset="0"/>
              <a:buChar char=""/>
              <a:defRPr/>
            </a:pPr>
            <a:r>
              <a:rPr lang="pt-BR" sz="1800">
                <a:latin typeface="Arial" charset="0"/>
                <a:ea typeface="Arial Unicode MS" charset="0"/>
                <a:cs typeface="Arial Unicode MS" charset="0"/>
              </a:rPr>
              <a:t>The term “theme” refers to the real-world phenomenon or to the object being observed)</a:t>
            </a:r>
          </a:p>
          <a:p>
            <a:pPr defTabSz="455186" eaLnBrk="1">
              <a:lnSpc>
                <a:spcPct val="93000"/>
              </a:lnSpc>
              <a:spcBef>
                <a:spcPct val="0"/>
              </a:spcBef>
              <a:buSzPct val="45000"/>
              <a:buFont typeface="Wingdings" charset="0"/>
              <a:buChar char=""/>
              <a:defRPr/>
            </a:pPr>
            <a:endParaRPr lang="pt-BR" sz="1800">
              <a:latin typeface="Arial" charset="0"/>
              <a:ea typeface="Arial Unicode MS" charset="0"/>
              <a:cs typeface="Arial Unicode MS"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Geneva" charset="0"/>
                <a:cs typeface="ＭＳ Ｐゴシック" charset="0"/>
              </a:defRPr>
            </a:lvl1pPr>
            <a:lvl2pPr marL="742950" indent="-285750">
              <a:defRPr sz="2400">
                <a:solidFill>
                  <a:schemeClr val="tx1"/>
                </a:solidFill>
                <a:latin typeface="Times" charset="0"/>
                <a:ea typeface="ＭＳ Ｐゴシック" charset="0"/>
                <a:cs typeface="ＭＳ Ｐゴシック" charset="0"/>
              </a:defRPr>
            </a:lvl2pPr>
            <a:lvl3pPr marL="1143000" indent="-228600">
              <a:defRPr sz="2400">
                <a:solidFill>
                  <a:schemeClr val="tx1"/>
                </a:solidFill>
                <a:latin typeface="Times" charset="0"/>
                <a:ea typeface="ＭＳ Ｐゴシック" charset="0"/>
                <a:cs typeface="ＭＳ Ｐゴシック" charset="0"/>
              </a:defRPr>
            </a:lvl3pPr>
            <a:lvl4pPr marL="1600200" indent="-228600">
              <a:defRPr sz="2400">
                <a:solidFill>
                  <a:schemeClr val="tx1"/>
                </a:solidFill>
                <a:latin typeface="Times" charset="0"/>
                <a:ea typeface="ＭＳ Ｐゴシック" charset="0"/>
                <a:cs typeface="ＭＳ Ｐゴシック" charset="0"/>
              </a:defRPr>
            </a:lvl4pPr>
            <a:lvl5pPr marL="2057400" indent="-228600">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eaLnBrk="1" hangingPunct="1"/>
            <a:fld id="{EE12A58F-831E-F441-A27B-98538EDE004C}" type="slidenum">
              <a:rPr lang="en-US" sz="1200">
                <a:solidFill>
                  <a:srgbClr val="000000"/>
                </a:solidFill>
                <a:latin typeface="Arial" charset="0"/>
                <a:cs typeface="Arial" charset="0"/>
              </a:rPr>
              <a:pPr eaLnBrk="1" hangingPunct="1"/>
              <a:t>46</a:t>
            </a:fld>
            <a:endParaRPr lang="en-US" sz="1200">
              <a:solidFill>
                <a:srgbClr val="000000"/>
              </a:solidFill>
              <a:latin typeface="Arial" charset="0"/>
              <a:cs typeface="Arial" charset="0"/>
            </a:endParaRPr>
          </a:p>
        </p:txBody>
      </p:sp>
      <p:sp>
        <p:nvSpPr>
          <p:cNvPr id="1116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16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idx="5"/>
          </p:nvPr>
        </p:nvSpPr>
        <p:spPr/>
        <p:txBody>
          <a:bodyPr/>
          <a:lstStyle>
            <a:lvl1pPr>
              <a:defRPr sz="2400">
                <a:solidFill>
                  <a:schemeClr val="tx1"/>
                </a:solidFill>
                <a:latin typeface="Times" charset="0"/>
                <a:ea typeface="Geneva" charset="0"/>
                <a:cs typeface="ＭＳ Ｐゴシック" charset="0"/>
              </a:defRPr>
            </a:lvl1pPr>
            <a:lvl2pPr marL="742950" indent="-285750">
              <a:defRPr sz="2400">
                <a:solidFill>
                  <a:schemeClr val="tx1"/>
                </a:solidFill>
                <a:latin typeface="Times" charset="0"/>
                <a:ea typeface="ＭＳ Ｐゴシック" charset="0"/>
                <a:cs typeface="ＭＳ Ｐゴシック" charset="0"/>
              </a:defRPr>
            </a:lvl2pPr>
            <a:lvl3pPr marL="1143000" indent="-228600">
              <a:defRPr sz="2400">
                <a:solidFill>
                  <a:schemeClr val="tx1"/>
                </a:solidFill>
                <a:latin typeface="Times" charset="0"/>
                <a:ea typeface="ＭＳ Ｐゴシック" charset="0"/>
                <a:cs typeface="ＭＳ Ｐゴシック" charset="0"/>
              </a:defRPr>
            </a:lvl3pPr>
            <a:lvl4pPr marL="1600200" indent="-228600">
              <a:defRPr sz="2400">
                <a:solidFill>
                  <a:schemeClr val="tx1"/>
                </a:solidFill>
                <a:latin typeface="Times" charset="0"/>
                <a:ea typeface="ＭＳ Ｐゴシック" charset="0"/>
                <a:cs typeface="ＭＳ Ｐゴシック" charset="0"/>
              </a:defRPr>
            </a:lvl4pPr>
            <a:lvl5pPr marL="2057400" indent="-228600">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DE7127E9-8055-A049-80C4-B033AAB0C0C0}" type="slidenum">
              <a:rPr lang="pt-BR" sz="1200">
                <a:solidFill>
                  <a:srgbClr val="000000"/>
                </a:solidFill>
              </a:rPr>
              <a:pPr/>
              <a:t>47</a:t>
            </a:fld>
            <a:endParaRPr lang="pt-BR" sz="1200">
              <a:solidFill>
                <a:srgbClr val="000000"/>
              </a:solidFill>
            </a:endParaRPr>
          </a:p>
        </p:txBody>
      </p:sp>
      <p:sp>
        <p:nvSpPr>
          <p:cNvPr id="131073" name="Text Box 1"/>
          <p:cNvSpPr txBox="1">
            <a:spLocks noGrp="1" noRot="1" noChangeAspect="1" noChangeArrowheads="1"/>
          </p:cNvSpPr>
          <p:nvPr>
            <p:ph type="sldImg"/>
          </p:nvPr>
        </p:nvSpPr>
        <p:spPr bwMode="auto">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31074" name="Text Box 2"/>
          <p:cNvSpPr txBox="1">
            <a:spLocks noGrp="1" noChangeArrowheads="1"/>
          </p:cNvSpPr>
          <p:nvPr>
            <p:ph type="body" idx="1"/>
          </p:nvPr>
        </p:nvSpPr>
        <p:spPr bwMode="auto">
          <a:xfrm>
            <a:off x="685800" y="4343400"/>
            <a:ext cx="5486400" cy="403701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15465" rIns="0" bIns="0"/>
          <a:lstStyle>
            <a:lvl1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Geneva" charset="0"/>
              </a:defRPr>
            </a:lvl1pPr>
            <a:lvl2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Geneva" charset="0"/>
              </a:defRPr>
            </a:lvl2pPr>
            <a:lvl3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Geneva" charset="0"/>
              </a:defRPr>
            </a:lvl3pPr>
            <a:lvl4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Geneva" charset="0"/>
              </a:defRPr>
            </a:lvl4pPr>
            <a:lvl5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Geneva"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Geneva"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Geneva"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Geneva"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Geneva" charset="0"/>
              </a:defRPr>
            </a:lvl9pPr>
          </a:lstStyle>
          <a:p>
            <a:pPr defTabSz="455186" eaLnBrk="1">
              <a:lnSpc>
                <a:spcPct val="93000"/>
              </a:lnSpc>
              <a:spcBef>
                <a:spcPct val="0"/>
              </a:spcBef>
              <a:defRPr/>
            </a:pPr>
            <a:r>
              <a:rPr lang="pt-BR" sz="1800">
                <a:latin typeface="Arial" charset="0"/>
                <a:ea typeface="Arial Unicode MS" charset="0"/>
                <a:cs typeface="Arial Unicode MS" charset="0"/>
              </a:rPr>
              <a:t>Time series: fixed location, etc, etc...</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idx="5"/>
          </p:nvPr>
        </p:nvSpPr>
        <p:spPr/>
        <p:txBody>
          <a:bodyPr/>
          <a:lstStyle>
            <a:lvl1pPr>
              <a:defRPr sz="2400">
                <a:solidFill>
                  <a:schemeClr val="tx1"/>
                </a:solidFill>
                <a:latin typeface="Times" charset="0"/>
                <a:ea typeface="Geneva" charset="0"/>
                <a:cs typeface="ＭＳ Ｐゴシック" charset="0"/>
              </a:defRPr>
            </a:lvl1pPr>
            <a:lvl2pPr marL="742950" indent="-285750">
              <a:defRPr sz="2400">
                <a:solidFill>
                  <a:schemeClr val="tx1"/>
                </a:solidFill>
                <a:latin typeface="Times" charset="0"/>
                <a:ea typeface="ＭＳ Ｐゴシック" charset="0"/>
                <a:cs typeface="ＭＳ Ｐゴシック" charset="0"/>
              </a:defRPr>
            </a:lvl2pPr>
            <a:lvl3pPr marL="1143000" indent="-228600">
              <a:defRPr sz="2400">
                <a:solidFill>
                  <a:schemeClr val="tx1"/>
                </a:solidFill>
                <a:latin typeface="Times" charset="0"/>
                <a:ea typeface="ＭＳ Ｐゴシック" charset="0"/>
                <a:cs typeface="ＭＳ Ｐゴシック" charset="0"/>
              </a:defRPr>
            </a:lvl3pPr>
            <a:lvl4pPr marL="1600200" indent="-228600">
              <a:defRPr sz="2400">
                <a:solidFill>
                  <a:schemeClr val="tx1"/>
                </a:solidFill>
                <a:latin typeface="Times" charset="0"/>
                <a:ea typeface="ＭＳ Ｐゴシック" charset="0"/>
                <a:cs typeface="ＭＳ Ｐゴシック" charset="0"/>
              </a:defRPr>
            </a:lvl4pPr>
            <a:lvl5pPr marL="2057400" indent="-228600">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A8908C37-EC10-DD49-8116-2E29CEF54FCE}" type="slidenum">
              <a:rPr lang="pt-BR" sz="1200">
                <a:solidFill>
                  <a:srgbClr val="000000"/>
                </a:solidFill>
              </a:rPr>
              <a:pPr/>
              <a:t>48</a:t>
            </a:fld>
            <a:endParaRPr lang="pt-BR" sz="1200">
              <a:solidFill>
                <a:srgbClr val="000000"/>
              </a:solidFill>
            </a:endParaRPr>
          </a:p>
        </p:txBody>
      </p:sp>
      <p:sp>
        <p:nvSpPr>
          <p:cNvPr id="133121" name="Text Box 1"/>
          <p:cNvSpPr txBox="1">
            <a:spLocks noGrp="1" noRot="1" noChangeAspect="1" noChangeArrowheads="1"/>
          </p:cNvSpPr>
          <p:nvPr>
            <p:ph type="sldImg"/>
          </p:nvPr>
        </p:nvSpPr>
        <p:spPr bwMode="auto">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33122" name="Text Box 2"/>
          <p:cNvSpPr txBox="1">
            <a:spLocks noGrp="1" noChangeArrowheads="1"/>
          </p:cNvSpPr>
          <p:nvPr>
            <p:ph type="body" idx="1"/>
          </p:nvPr>
        </p:nvSpPr>
        <p:spPr bwMode="auto">
          <a:xfrm>
            <a:off x="685800" y="4343400"/>
            <a:ext cx="5486400" cy="403701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15465" rIns="0" bIns="0"/>
          <a:lstStyle>
            <a:lvl1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Geneva" charset="0"/>
              </a:defRPr>
            </a:lvl1pPr>
            <a:lvl2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Geneva" charset="0"/>
              </a:defRPr>
            </a:lvl2pPr>
            <a:lvl3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Geneva" charset="0"/>
              </a:defRPr>
            </a:lvl3pPr>
            <a:lvl4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Geneva" charset="0"/>
              </a:defRPr>
            </a:lvl4pPr>
            <a:lvl5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Geneva"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Geneva"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Geneva"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Geneva"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Geneva" charset="0"/>
              </a:defRPr>
            </a:lvl9pPr>
          </a:lstStyle>
          <a:p>
            <a:pPr defTabSz="455186" eaLnBrk="1">
              <a:lnSpc>
                <a:spcPct val="93000"/>
              </a:lnSpc>
              <a:spcBef>
                <a:spcPct val="0"/>
              </a:spcBef>
              <a:defRPr/>
            </a:pPr>
            <a:r>
              <a:rPr lang="pt-BR" sz="1800">
                <a:latin typeface="Arial" charset="0"/>
                <a:ea typeface="Arial Unicode MS" charset="0"/>
                <a:cs typeface="Arial Unicode MS" charset="0"/>
              </a:rPr>
              <a:t>Uma das grandes vantagens do nosso modelo é construir os data types sobre o mesmo tipo de dado. To meet different application needs!</a:t>
            </a:r>
          </a:p>
          <a:p>
            <a:pPr defTabSz="455186" eaLnBrk="1">
              <a:lnSpc>
                <a:spcPct val="93000"/>
              </a:lnSpc>
              <a:spcBef>
                <a:spcPct val="0"/>
              </a:spcBef>
              <a:defRPr/>
            </a:pPr>
            <a:endParaRPr lang="pt-BR" sz="1800">
              <a:latin typeface="Arial" charset="0"/>
              <a:ea typeface="Arial Unicode MS" charset="0"/>
              <a:cs typeface="Arial Unicode MS" charset="0"/>
            </a:endParaRPr>
          </a:p>
          <a:p>
            <a:pPr defTabSz="455186" eaLnBrk="1">
              <a:lnSpc>
                <a:spcPct val="93000"/>
              </a:lnSpc>
              <a:spcBef>
                <a:spcPct val="0"/>
              </a:spcBef>
              <a:defRPr/>
            </a:pPr>
            <a:r>
              <a:rPr lang="pt-BR" sz="1800">
                <a:latin typeface="Arial" charset="0"/>
                <a:ea typeface="Arial Unicode MS" charset="0"/>
                <a:cs typeface="Arial Unicode MS" charset="0"/>
              </a:rPr>
              <a:t>A capacidade de criar diferentes views on the same observation set!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idx="5"/>
          </p:nvPr>
        </p:nvSpPr>
        <p:spPr/>
        <p:txBody>
          <a:bodyPr/>
          <a:lstStyle>
            <a:lvl1pPr>
              <a:defRPr sz="2400">
                <a:solidFill>
                  <a:schemeClr val="tx1"/>
                </a:solidFill>
                <a:latin typeface="Times" charset="0"/>
                <a:ea typeface="Geneva" charset="0"/>
                <a:cs typeface="ＭＳ Ｐゴシック" charset="0"/>
              </a:defRPr>
            </a:lvl1pPr>
            <a:lvl2pPr marL="742950" indent="-285750">
              <a:defRPr sz="2400">
                <a:solidFill>
                  <a:schemeClr val="tx1"/>
                </a:solidFill>
                <a:latin typeface="Times" charset="0"/>
                <a:ea typeface="ＭＳ Ｐゴシック" charset="0"/>
                <a:cs typeface="ＭＳ Ｐゴシック" charset="0"/>
              </a:defRPr>
            </a:lvl2pPr>
            <a:lvl3pPr marL="1143000" indent="-228600">
              <a:defRPr sz="2400">
                <a:solidFill>
                  <a:schemeClr val="tx1"/>
                </a:solidFill>
                <a:latin typeface="Times" charset="0"/>
                <a:ea typeface="ＭＳ Ｐゴシック" charset="0"/>
                <a:cs typeface="ＭＳ Ｐゴシック" charset="0"/>
              </a:defRPr>
            </a:lvl3pPr>
            <a:lvl4pPr marL="1600200" indent="-228600">
              <a:defRPr sz="2400">
                <a:solidFill>
                  <a:schemeClr val="tx1"/>
                </a:solidFill>
                <a:latin typeface="Times" charset="0"/>
                <a:ea typeface="ＭＳ Ｐゴシック" charset="0"/>
                <a:cs typeface="ＭＳ Ｐゴシック" charset="0"/>
              </a:defRPr>
            </a:lvl4pPr>
            <a:lvl5pPr marL="2057400" indent="-228600">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BA17B448-AA7B-C24B-87B1-92D9B89850A0}" type="slidenum">
              <a:rPr lang="pt-BR" sz="1200">
                <a:solidFill>
                  <a:srgbClr val="000000"/>
                </a:solidFill>
              </a:rPr>
              <a:pPr/>
              <a:t>49</a:t>
            </a:fld>
            <a:endParaRPr lang="pt-BR" sz="1200">
              <a:solidFill>
                <a:srgbClr val="000000"/>
              </a:solidFill>
            </a:endParaRPr>
          </a:p>
        </p:txBody>
      </p:sp>
      <p:sp>
        <p:nvSpPr>
          <p:cNvPr id="132097" name="Text Box 1"/>
          <p:cNvSpPr txBox="1">
            <a:spLocks noGrp="1" noRot="1" noChangeAspect="1" noChangeArrowheads="1"/>
          </p:cNvSpPr>
          <p:nvPr>
            <p:ph type="sldImg"/>
          </p:nvPr>
        </p:nvSpPr>
        <p:spPr bwMode="auto">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32098" name="Text Box 2"/>
          <p:cNvSpPr txBox="1">
            <a:spLocks noGrp="1" noChangeArrowheads="1"/>
          </p:cNvSpPr>
          <p:nvPr>
            <p:ph type="body" idx="1"/>
          </p:nvPr>
        </p:nvSpPr>
        <p:spPr bwMode="auto">
          <a:xfrm>
            <a:off x="685800" y="4343400"/>
            <a:ext cx="5486400" cy="403701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15465" rIns="0" bIns="0"/>
          <a:lstStyle>
            <a:lvl1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Geneva" charset="0"/>
              </a:defRPr>
            </a:lvl1pPr>
            <a:lvl2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Geneva" charset="0"/>
              </a:defRPr>
            </a:lvl2pPr>
            <a:lvl3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Geneva" charset="0"/>
              </a:defRPr>
            </a:lvl3pPr>
            <a:lvl4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Geneva" charset="0"/>
              </a:defRPr>
            </a:lvl4pPr>
            <a:lvl5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Geneva"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Geneva"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Geneva"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Geneva"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Geneva" charset="0"/>
              </a:defRPr>
            </a:lvl9pPr>
          </a:lstStyle>
          <a:p>
            <a:pPr defTabSz="455186" eaLnBrk="1">
              <a:lnSpc>
                <a:spcPct val="93000"/>
              </a:lnSpc>
              <a:spcBef>
                <a:spcPct val="0"/>
              </a:spcBef>
              <a:defRPr/>
            </a:pPr>
            <a:r>
              <a:rPr lang="pt-BR" sz="1800">
                <a:latin typeface="Arial" charset="0"/>
                <a:ea typeface="Arial Unicode MS" charset="0"/>
                <a:cs typeface="Arial Unicode MS" charset="0"/>
              </a:rPr>
              <a:t>Uma das grandes vantagens do nosso modelo é construir os data types sobre o mesmo tipo de dado. To meet different application needs!</a:t>
            </a:r>
          </a:p>
          <a:p>
            <a:pPr defTabSz="455186" eaLnBrk="1">
              <a:lnSpc>
                <a:spcPct val="93000"/>
              </a:lnSpc>
              <a:spcBef>
                <a:spcPct val="0"/>
              </a:spcBef>
              <a:defRPr/>
            </a:pPr>
            <a:endParaRPr lang="pt-BR" sz="1800">
              <a:latin typeface="Arial" charset="0"/>
              <a:ea typeface="Arial Unicode MS" charset="0"/>
              <a:cs typeface="Arial Unicode MS" charset="0"/>
            </a:endParaRPr>
          </a:p>
          <a:p>
            <a:pPr defTabSz="455186" eaLnBrk="1">
              <a:lnSpc>
                <a:spcPct val="93000"/>
              </a:lnSpc>
              <a:spcBef>
                <a:spcPct val="0"/>
              </a:spcBef>
              <a:defRPr/>
            </a:pPr>
            <a:r>
              <a:rPr lang="pt-BR" sz="1800">
                <a:latin typeface="Arial" charset="0"/>
                <a:ea typeface="Arial Unicode MS" charset="0"/>
                <a:cs typeface="Arial Unicode MS" charset="0"/>
              </a:rPr>
              <a:t>A capacidade de criar diferentes views on the same observation set!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Geneva" charset="0"/>
                <a:cs typeface="ＭＳ Ｐゴシック" charset="0"/>
              </a:defRPr>
            </a:lvl1pPr>
            <a:lvl2pPr marL="742950" indent="-285750">
              <a:defRPr sz="2400">
                <a:solidFill>
                  <a:schemeClr val="tx1"/>
                </a:solidFill>
                <a:latin typeface="Times" charset="0"/>
                <a:ea typeface="ＭＳ Ｐゴシック" charset="0"/>
                <a:cs typeface="ＭＳ Ｐゴシック" charset="0"/>
              </a:defRPr>
            </a:lvl2pPr>
            <a:lvl3pPr marL="1143000" indent="-228600">
              <a:defRPr sz="2400">
                <a:solidFill>
                  <a:schemeClr val="tx1"/>
                </a:solidFill>
                <a:latin typeface="Times" charset="0"/>
                <a:ea typeface="ＭＳ Ｐゴシック" charset="0"/>
                <a:cs typeface="ＭＳ Ｐゴシック" charset="0"/>
              </a:defRPr>
            </a:lvl3pPr>
            <a:lvl4pPr marL="1600200" indent="-228600">
              <a:defRPr sz="2400">
                <a:solidFill>
                  <a:schemeClr val="tx1"/>
                </a:solidFill>
                <a:latin typeface="Times" charset="0"/>
                <a:ea typeface="ＭＳ Ｐゴシック" charset="0"/>
                <a:cs typeface="ＭＳ Ｐゴシック" charset="0"/>
              </a:defRPr>
            </a:lvl4pPr>
            <a:lvl5pPr marL="2057400" indent="-228600">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F2AE4458-FA5B-654D-BD43-7FC7CA5F4A80}" type="slidenum">
              <a:rPr lang="en-US" sz="1200"/>
              <a:pPr/>
              <a:t>52</a:t>
            </a:fld>
            <a:endParaRPr lang="en-US" sz="1200"/>
          </a:p>
        </p:txBody>
      </p:sp>
      <p:sp>
        <p:nvSpPr>
          <p:cNvPr id="1208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08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Geneva" charset="0"/>
                <a:cs typeface="ＭＳ Ｐゴシック" charset="0"/>
              </a:defRPr>
            </a:lvl1pPr>
            <a:lvl2pPr marL="742950" indent="-285750">
              <a:defRPr sz="2400">
                <a:solidFill>
                  <a:schemeClr val="tx1"/>
                </a:solidFill>
                <a:latin typeface="Times" charset="0"/>
                <a:ea typeface="ＭＳ Ｐゴシック" charset="0"/>
                <a:cs typeface="ＭＳ Ｐゴシック" charset="0"/>
              </a:defRPr>
            </a:lvl2pPr>
            <a:lvl3pPr marL="1143000" indent="-228600">
              <a:defRPr sz="2400">
                <a:solidFill>
                  <a:schemeClr val="tx1"/>
                </a:solidFill>
                <a:latin typeface="Times" charset="0"/>
                <a:ea typeface="ＭＳ Ｐゴシック" charset="0"/>
                <a:cs typeface="ＭＳ Ｐゴシック" charset="0"/>
              </a:defRPr>
            </a:lvl3pPr>
            <a:lvl4pPr marL="1600200" indent="-228600">
              <a:defRPr sz="2400">
                <a:solidFill>
                  <a:schemeClr val="tx1"/>
                </a:solidFill>
                <a:latin typeface="Times" charset="0"/>
                <a:ea typeface="ＭＳ Ｐゴシック" charset="0"/>
                <a:cs typeface="ＭＳ Ｐゴシック" charset="0"/>
              </a:defRPr>
            </a:lvl4pPr>
            <a:lvl5pPr marL="2057400" indent="-228600">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eaLnBrk="1" hangingPunct="1"/>
            <a:fld id="{6887E333-CE7C-8848-AD8A-3BB7EAE3DF70}" type="slidenum">
              <a:rPr lang="en-US" sz="1200">
                <a:solidFill>
                  <a:srgbClr val="000000"/>
                </a:solidFill>
                <a:latin typeface="Arial" charset="0"/>
                <a:cs typeface="Arial" charset="0"/>
              </a:rPr>
              <a:pPr eaLnBrk="1" hangingPunct="1"/>
              <a:t>61</a:t>
            </a:fld>
            <a:endParaRPr lang="en-US" sz="1200">
              <a:solidFill>
                <a:srgbClr val="000000"/>
              </a:solidFill>
              <a:latin typeface="Arial" charset="0"/>
              <a:cs typeface="Arial" charset="0"/>
            </a:endParaRPr>
          </a:p>
        </p:txBody>
      </p:sp>
      <p:sp>
        <p:nvSpPr>
          <p:cNvPr id="1280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80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39EFC95-6D7C-4147-AD5A-C0BE34EC50F9}" type="slidenum">
              <a:rPr lang="en-US" smtClean="0"/>
              <a:pPr>
                <a:defRPr/>
              </a:pPr>
              <a:t>8</a:t>
            </a:fld>
            <a:endParaRPr lang="en-US"/>
          </a:p>
        </p:txBody>
      </p:sp>
    </p:spTree>
    <p:extLst>
      <p:ext uri="{BB962C8B-B14F-4D97-AF65-F5344CB8AC3E}">
        <p14:creationId xmlns:p14="http://schemas.microsoft.com/office/powerpoint/2010/main" val="1789164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Geneva" charset="0"/>
                <a:cs typeface="ＭＳ Ｐゴシック" charset="0"/>
              </a:defRPr>
            </a:lvl1pPr>
            <a:lvl2pPr marL="742950" indent="-285750">
              <a:defRPr sz="2400">
                <a:solidFill>
                  <a:schemeClr val="tx1"/>
                </a:solidFill>
                <a:latin typeface="Times" charset="0"/>
                <a:ea typeface="ＭＳ Ｐゴシック" charset="0"/>
                <a:cs typeface="ＭＳ Ｐゴシック" charset="0"/>
              </a:defRPr>
            </a:lvl2pPr>
            <a:lvl3pPr marL="1143000" indent="-228600">
              <a:defRPr sz="2400">
                <a:solidFill>
                  <a:schemeClr val="tx1"/>
                </a:solidFill>
                <a:latin typeface="Times" charset="0"/>
                <a:ea typeface="ＭＳ Ｐゴシック" charset="0"/>
                <a:cs typeface="ＭＳ Ｐゴシック" charset="0"/>
              </a:defRPr>
            </a:lvl3pPr>
            <a:lvl4pPr marL="1600200" indent="-228600">
              <a:defRPr sz="2400">
                <a:solidFill>
                  <a:schemeClr val="tx1"/>
                </a:solidFill>
                <a:latin typeface="Times" charset="0"/>
                <a:ea typeface="ＭＳ Ｐゴシック" charset="0"/>
                <a:cs typeface="ＭＳ Ｐゴシック" charset="0"/>
              </a:defRPr>
            </a:lvl4pPr>
            <a:lvl5pPr marL="2057400" indent="-228600">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eaLnBrk="1" hangingPunct="1"/>
            <a:fld id="{5D944EB0-3A2B-DD42-8824-6172F235436F}" type="slidenum">
              <a:rPr lang="en-US" sz="1200">
                <a:solidFill>
                  <a:srgbClr val="000000"/>
                </a:solidFill>
                <a:latin typeface="Arial" charset="0"/>
                <a:cs typeface="Arial" charset="0"/>
              </a:rPr>
              <a:pPr eaLnBrk="1" hangingPunct="1"/>
              <a:t>62</a:t>
            </a:fld>
            <a:endParaRPr lang="en-US" sz="1200">
              <a:solidFill>
                <a:srgbClr val="000000"/>
              </a:solidFill>
              <a:latin typeface="Arial" charset="0"/>
              <a:cs typeface="Arial" charset="0"/>
            </a:endParaRPr>
          </a:p>
        </p:txBody>
      </p:sp>
      <p:sp>
        <p:nvSpPr>
          <p:cNvPr id="870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70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2A98259-5999-6A4C-9D14-F10D76753F26}" type="slidenum">
              <a:rPr lang="pt-BR"/>
              <a:pPr/>
              <a:t>63</a:t>
            </a:fld>
            <a:endParaRPr lang="pt-BR"/>
          </a:p>
        </p:txBody>
      </p:sp>
      <p:sp>
        <p:nvSpPr>
          <p:cNvPr id="157697" name="Text Box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57698" name="Text Box 2"/>
          <p:cNvSpPr txBox="1">
            <a:spLocks noGrp="1" noChangeArrowheads="1"/>
          </p:cNvSpPr>
          <p:nvPr>
            <p:ph type="body" idx="1"/>
          </p:nvPr>
        </p:nvSpPr>
        <p:spPr bwMode="auto">
          <a:xfrm>
            <a:off x="685512" y="4343231"/>
            <a:ext cx="5486976" cy="403775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15465" rIns="0" bIns="0"/>
          <a:lstStyle>
            <a:lvl1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Geneva" charset="0"/>
              </a:defRPr>
            </a:lvl1pPr>
            <a:lvl2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Geneva" charset="0"/>
              </a:defRPr>
            </a:lvl2pPr>
            <a:lvl3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Geneva" charset="0"/>
              </a:defRPr>
            </a:lvl3pPr>
            <a:lvl4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Geneva" charset="0"/>
              </a:defRPr>
            </a:lvl4pPr>
            <a:lvl5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Geneva"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Geneva"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Geneva"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Geneva"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Geneva" charset="0"/>
              </a:defRPr>
            </a:lvl9pPr>
          </a:lstStyle>
          <a:p>
            <a:pPr eaLnBrk="1">
              <a:lnSpc>
                <a:spcPct val="93000"/>
              </a:lnSpc>
              <a:spcBef>
                <a:spcPct val="0"/>
              </a:spcBef>
            </a:pPr>
            <a:r>
              <a:rPr lang="pt-BR" sz="1800">
                <a:latin typeface="Arial" charset="0"/>
                <a:ea typeface="Arial Unicode MS" charset="0"/>
                <a:cs typeface="Arial Unicode MS" charset="0"/>
              </a:rPr>
              <a:t>Só tem uma função que estima o valor em uma posição não observada...</a:t>
            </a:r>
          </a:p>
          <a:p>
            <a:pPr eaLnBrk="1">
              <a:lnSpc>
                <a:spcPct val="93000"/>
              </a:lnSpc>
              <a:spcBef>
                <a:spcPct val="0"/>
              </a:spcBef>
            </a:pPr>
            <a:endParaRPr lang="pt-BR" sz="1800">
              <a:latin typeface="Arial" charset="0"/>
              <a:ea typeface="Arial Unicode MS" charset="0"/>
              <a:cs typeface="Arial Unicode MS" charset="0"/>
            </a:endParaRPr>
          </a:p>
          <a:p>
            <a:pPr eaLnBrk="1">
              <a:lnSpc>
                <a:spcPct val="93000"/>
              </a:lnSpc>
              <a:spcBef>
                <a:spcPct val="0"/>
              </a:spcBef>
            </a:pPr>
            <a:r>
              <a:rPr lang="pt-BR" sz="1800">
                <a:latin typeface="Arial" charset="0"/>
                <a:ea typeface="Arial Unicode MS" charset="0"/>
                <a:cs typeface="Arial Unicode MS" charset="0"/>
              </a:rPr>
              <a:t>É uma interface abstrata pra outros interpoladores que devem implementar essa função -&gt; não tem construtor...</a:t>
            </a:r>
          </a:p>
          <a:p>
            <a:pPr eaLnBrk="1">
              <a:lnSpc>
                <a:spcPct val="93000"/>
              </a:lnSpc>
              <a:spcBef>
                <a:spcPct val="0"/>
              </a:spcBef>
            </a:pPr>
            <a:endParaRPr lang="pt-BR" sz="1800">
              <a:latin typeface="Arial" charset="0"/>
              <a:ea typeface="Arial Unicode MS" charset="0"/>
              <a:cs typeface="Arial Unicode MS" charset="0"/>
            </a:endParaRPr>
          </a:p>
          <a:p>
            <a:pPr eaLnBrk="1">
              <a:lnSpc>
                <a:spcPct val="93000"/>
              </a:lnSpc>
              <a:spcBef>
                <a:spcPct val="0"/>
              </a:spcBef>
            </a:pPr>
            <a:r>
              <a:rPr lang="pt-BR" sz="1800">
                <a:latin typeface="Arial" charset="0"/>
                <a:ea typeface="Arial Unicode MS" charset="0"/>
                <a:cs typeface="Arial Unicode MS" charset="0"/>
              </a:rPr>
              <a:t>Alguns interpoladores necessitam de parâmentros informados pelo usuário → isso será específico de cada construtor!</a:t>
            </a:r>
          </a:p>
          <a:p>
            <a:pPr eaLnBrk="1">
              <a:lnSpc>
                <a:spcPct val="93000"/>
              </a:lnSpc>
              <a:spcBef>
                <a:spcPct val="0"/>
              </a:spcBef>
            </a:pPr>
            <a:endParaRPr lang="pt-BR" sz="1800">
              <a:latin typeface="Arial" charset="0"/>
              <a:ea typeface="Arial Unicode MS" charset="0"/>
              <a:cs typeface="Arial Unicode MS" charset="0"/>
            </a:endParaRPr>
          </a:p>
          <a:p>
            <a:pPr eaLnBrk="1">
              <a:lnSpc>
                <a:spcPct val="93000"/>
              </a:lnSpc>
              <a:spcBef>
                <a:spcPct val="0"/>
              </a:spcBef>
            </a:pPr>
            <a:endParaRPr lang="pt-BR" sz="1800">
              <a:latin typeface="Arial" charset="0"/>
              <a:ea typeface="Arial Unicode MS" charset="0"/>
              <a:cs typeface="Arial Unicode MS"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idx="5"/>
          </p:nvPr>
        </p:nvSpPr>
        <p:spPr/>
        <p:txBody>
          <a:bodyPr/>
          <a:lstStyle>
            <a:lvl1pPr>
              <a:defRPr sz="2400">
                <a:solidFill>
                  <a:schemeClr val="tx1"/>
                </a:solidFill>
                <a:latin typeface="Times" charset="0"/>
                <a:ea typeface="Geneva" charset="0"/>
                <a:cs typeface="ＭＳ Ｐゴシック" charset="0"/>
              </a:defRPr>
            </a:lvl1pPr>
            <a:lvl2pPr marL="742950" indent="-285750">
              <a:defRPr sz="2400">
                <a:solidFill>
                  <a:schemeClr val="tx1"/>
                </a:solidFill>
                <a:latin typeface="Times" charset="0"/>
                <a:ea typeface="ＭＳ Ｐゴシック" charset="0"/>
                <a:cs typeface="ＭＳ Ｐゴシック" charset="0"/>
              </a:defRPr>
            </a:lvl2pPr>
            <a:lvl3pPr marL="1143000" indent="-228600">
              <a:defRPr sz="2400">
                <a:solidFill>
                  <a:schemeClr val="tx1"/>
                </a:solidFill>
                <a:latin typeface="Times" charset="0"/>
                <a:ea typeface="ＭＳ Ｐゴシック" charset="0"/>
                <a:cs typeface="ＭＳ Ｐゴシック" charset="0"/>
              </a:defRPr>
            </a:lvl3pPr>
            <a:lvl4pPr marL="1600200" indent="-228600">
              <a:defRPr sz="2400">
                <a:solidFill>
                  <a:schemeClr val="tx1"/>
                </a:solidFill>
                <a:latin typeface="Times" charset="0"/>
                <a:ea typeface="ＭＳ Ｐゴシック" charset="0"/>
                <a:cs typeface="ＭＳ Ｐゴシック" charset="0"/>
              </a:defRPr>
            </a:lvl4pPr>
            <a:lvl5pPr marL="2057400" indent="-228600">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F128CB53-E9B6-7E4C-9227-B7FC1CE7D12F}" type="slidenum">
              <a:rPr lang="pt-BR" sz="1200">
                <a:solidFill>
                  <a:srgbClr val="000000"/>
                </a:solidFill>
              </a:rPr>
              <a:pPr/>
              <a:t>79</a:t>
            </a:fld>
            <a:endParaRPr lang="pt-BR" sz="1200">
              <a:solidFill>
                <a:srgbClr val="000000"/>
              </a:solidFill>
            </a:endParaRPr>
          </a:p>
        </p:txBody>
      </p:sp>
      <p:sp>
        <p:nvSpPr>
          <p:cNvPr id="138241" name="Text Box 1"/>
          <p:cNvSpPr txBox="1">
            <a:spLocks noGrp="1" noRot="1" noChangeAspect="1" noChangeArrowheads="1"/>
          </p:cNvSpPr>
          <p:nvPr>
            <p:ph type="sldImg"/>
          </p:nvPr>
        </p:nvSpPr>
        <p:spPr bwMode="auto">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38242" name="Text Box 2"/>
          <p:cNvSpPr txBox="1">
            <a:spLocks noGrp="1" noChangeArrowheads="1"/>
          </p:cNvSpPr>
          <p:nvPr>
            <p:ph type="body" idx="1"/>
          </p:nvPr>
        </p:nvSpPr>
        <p:spPr bwMode="auto">
          <a:xfrm>
            <a:off x="685800" y="4343400"/>
            <a:ext cx="5486400" cy="403701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5186">
              <a:defRPr/>
            </a:pPr>
            <a:endParaRPr lang="en-US">
              <a:ea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517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Geneva" charset="0"/>
                <a:cs typeface="ＭＳ Ｐゴシック" charset="0"/>
              </a:defRPr>
            </a:lvl1pPr>
            <a:lvl2pPr marL="742950" indent="-285750">
              <a:defRPr sz="2400">
                <a:solidFill>
                  <a:schemeClr val="tx1"/>
                </a:solidFill>
                <a:latin typeface="Times" charset="0"/>
                <a:ea typeface="ＭＳ Ｐゴシック" charset="0"/>
                <a:cs typeface="ＭＳ Ｐゴシック" charset="0"/>
              </a:defRPr>
            </a:lvl2pPr>
            <a:lvl3pPr marL="1143000" indent="-228600">
              <a:defRPr sz="2400">
                <a:solidFill>
                  <a:schemeClr val="tx1"/>
                </a:solidFill>
                <a:latin typeface="Times" charset="0"/>
                <a:ea typeface="ＭＳ Ｐゴシック" charset="0"/>
                <a:cs typeface="ＭＳ Ｐゴシック" charset="0"/>
              </a:defRPr>
            </a:lvl3pPr>
            <a:lvl4pPr marL="1600200" indent="-228600">
              <a:defRPr sz="2400">
                <a:solidFill>
                  <a:schemeClr val="tx1"/>
                </a:solidFill>
                <a:latin typeface="Times" charset="0"/>
                <a:ea typeface="ＭＳ Ｐゴシック" charset="0"/>
                <a:cs typeface="ＭＳ Ｐゴシック" charset="0"/>
              </a:defRPr>
            </a:lvl4pPr>
            <a:lvl5pPr marL="2057400" indent="-228600">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30D52004-F40C-EF49-B2EB-DC1258A8E4D2}" type="slidenum">
              <a:rPr lang="pt-BR" sz="1200"/>
              <a:pPr/>
              <a:t>80</a:t>
            </a:fld>
            <a:endParaRPr lang="pt-BR" sz="1200"/>
          </a:p>
        </p:txBody>
      </p:sp>
      <p:sp>
        <p:nvSpPr>
          <p:cNvPr id="32769" name="Text Box 1"/>
          <p:cNvSpPr txBox="1">
            <a:spLocks noGrp="1" noRot="1" noChangeAspect="1" noChangeArrowheads="1"/>
          </p:cNvSpPr>
          <p:nvPr>
            <p:ph type="sldImg"/>
          </p:nvPr>
        </p:nvSpPr>
        <p:spPr bwMode="auto">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32770" name="Text Box 2"/>
          <p:cNvSpPr txBox="1">
            <a:spLocks noGrp="1" noChangeArrowheads="1"/>
          </p:cNvSpPr>
          <p:nvPr>
            <p:ph type="body" idx="1"/>
          </p:nvPr>
        </p:nvSpPr>
        <p:spPr bwMode="auto">
          <a:xfrm>
            <a:off x="685800" y="4343400"/>
            <a:ext cx="5486400" cy="403701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3977" rIns="0" bIns="0"/>
          <a:lstStyle>
            <a:lvl1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9pPr>
          </a:lstStyle>
          <a:p>
            <a:pPr marL="189280" indent="-187888" defTabSz="457106" eaLnBrk="1" fontAlgn="auto" hangingPunct="1">
              <a:lnSpc>
                <a:spcPct val="98000"/>
              </a:lnSpc>
              <a:spcBef>
                <a:spcPct val="0"/>
              </a:spcBef>
              <a:spcAft>
                <a:spcPts val="0"/>
              </a:spcAft>
              <a:defRPr/>
            </a:pPr>
            <a:r>
              <a:rPr lang="en-US" sz="1600" smtClean="0">
                <a:latin typeface="Bitstream Vera Sans" charset="0"/>
                <a:cs typeface="Arial Unicode MS" charset="0"/>
              </a:rPr>
              <a:t>INPE has a project called PROARCO responsible for monitoring fire spots in South America, In this application, each fire is presented by its location and the time instant when it was detected.</a:t>
            </a:r>
          </a:p>
          <a:p>
            <a:pPr marL="189280" indent="-187888" defTabSz="457106" eaLnBrk="1" fontAlgn="auto" hangingPunct="1">
              <a:lnSpc>
                <a:spcPct val="98000"/>
              </a:lnSpc>
              <a:spcBef>
                <a:spcPct val="0"/>
              </a:spcBef>
              <a:spcAft>
                <a:spcPts val="0"/>
              </a:spcAft>
              <a:defRPr/>
            </a:pPr>
            <a:r>
              <a:rPr lang="en-US" sz="1600" smtClean="0">
                <a:latin typeface="Bitstream Vera Sans" charset="0"/>
                <a:cs typeface="Arial Unicode MS" charset="0"/>
              </a:rPr>
              <a:t>This picture is an example of the detected fires in a Brazilian state called Pará in august 2003.</a:t>
            </a:r>
          </a:p>
          <a:p>
            <a:pPr marL="189280" indent="-187888" defTabSz="457106" eaLnBrk="1" fontAlgn="auto" hangingPunct="1">
              <a:lnSpc>
                <a:spcPct val="98000"/>
              </a:lnSpc>
              <a:spcBef>
                <a:spcPct val="0"/>
              </a:spcBef>
              <a:spcAft>
                <a:spcPts val="0"/>
              </a:spcAft>
              <a:defRPr/>
            </a:pPr>
            <a:endParaRPr lang="en-US" sz="1600" smtClean="0">
              <a:latin typeface="Bitstream Vera Sans" charset="0"/>
              <a:cs typeface="Arial Unicode MS" charset="0"/>
            </a:endParaRPr>
          </a:p>
          <a:p>
            <a:pPr marL="189280" indent="-187888" defTabSz="457106" eaLnBrk="1" fontAlgn="auto" hangingPunct="1">
              <a:lnSpc>
                <a:spcPct val="98000"/>
              </a:lnSpc>
              <a:spcBef>
                <a:spcPct val="0"/>
              </a:spcBef>
              <a:spcAft>
                <a:spcPts val="0"/>
              </a:spcAft>
              <a:defRPr/>
            </a:pPr>
            <a:r>
              <a:rPr lang="en-US" sz="1600" smtClean="0">
                <a:latin typeface="Bitstream Vera Sans" charset="0"/>
                <a:cs typeface="Arial Unicode MS" charset="0"/>
              </a:rPr>
              <a:t>The second demand is related to a project responsible for monitoring the Amazon deforestation called PRODES. In this application, each deforested area is represented by a polygon that limits the deforested region and the time when it was detected.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218"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Geneva" charset="0"/>
                <a:cs typeface="ＭＳ Ｐゴシック" charset="0"/>
              </a:defRPr>
            </a:lvl1pPr>
            <a:lvl2pPr marL="742950" indent="-285750">
              <a:defRPr sz="2400">
                <a:solidFill>
                  <a:schemeClr val="tx1"/>
                </a:solidFill>
                <a:latin typeface="Times" charset="0"/>
                <a:ea typeface="ＭＳ Ｐゴシック" charset="0"/>
                <a:cs typeface="ＭＳ Ｐゴシック" charset="0"/>
              </a:defRPr>
            </a:lvl2pPr>
            <a:lvl3pPr marL="1143000" indent="-228600">
              <a:defRPr sz="2400">
                <a:solidFill>
                  <a:schemeClr val="tx1"/>
                </a:solidFill>
                <a:latin typeface="Times" charset="0"/>
                <a:ea typeface="ＭＳ Ｐゴシック" charset="0"/>
                <a:cs typeface="ＭＳ Ｐゴシック" charset="0"/>
              </a:defRPr>
            </a:lvl3pPr>
            <a:lvl4pPr marL="1600200" indent="-228600">
              <a:defRPr sz="2400">
                <a:solidFill>
                  <a:schemeClr val="tx1"/>
                </a:solidFill>
                <a:latin typeface="Times" charset="0"/>
                <a:ea typeface="ＭＳ Ｐゴシック" charset="0"/>
                <a:cs typeface="ＭＳ Ｐゴシック" charset="0"/>
              </a:defRPr>
            </a:lvl4pPr>
            <a:lvl5pPr marL="2057400" indent="-228600">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B176C2CD-2C9D-A84D-B427-1077EDD906A3}" type="slidenum">
              <a:rPr lang="pt-BR" sz="1200"/>
              <a:pPr/>
              <a:t>81</a:t>
            </a:fld>
            <a:endParaRPr lang="pt-BR" sz="1200"/>
          </a:p>
        </p:txBody>
      </p:sp>
      <p:sp>
        <p:nvSpPr>
          <p:cNvPr id="32769" name="Text Box 1"/>
          <p:cNvSpPr txBox="1">
            <a:spLocks noGrp="1" noRot="1" noChangeAspect="1" noChangeArrowheads="1"/>
          </p:cNvSpPr>
          <p:nvPr>
            <p:ph type="sldImg"/>
          </p:nvPr>
        </p:nvSpPr>
        <p:spPr bwMode="auto">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32770" name="Text Box 2"/>
          <p:cNvSpPr txBox="1">
            <a:spLocks noGrp="1" noChangeArrowheads="1"/>
          </p:cNvSpPr>
          <p:nvPr>
            <p:ph type="body" idx="1"/>
          </p:nvPr>
        </p:nvSpPr>
        <p:spPr bwMode="auto">
          <a:xfrm>
            <a:off x="685800" y="4343400"/>
            <a:ext cx="5486400" cy="403701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3977" rIns="0" bIns="0"/>
          <a:lstStyle>
            <a:lvl1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9pPr>
          </a:lstStyle>
          <a:p>
            <a:pPr marL="189280" indent="-187888" defTabSz="457106" eaLnBrk="1" fontAlgn="auto" hangingPunct="1">
              <a:lnSpc>
                <a:spcPct val="98000"/>
              </a:lnSpc>
              <a:spcBef>
                <a:spcPct val="0"/>
              </a:spcBef>
              <a:spcAft>
                <a:spcPts val="0"/>
              </a:spcAft>
              <a:defRPr/>
            </a:pPr>
            <a:r>
              <a:rPr lang="en-US" sz="1600" smtClean="0">
                <a:latin typeface="Bitstream Vera Sans" charset="0"/>
                <a:cs typeface="Arial Unicode MS" charset="0"/>
              </a:rPr>
              <a:t>INPE has a project called PROARCO responsible for monitoring fire spots in South America, In this application, each fire is presented by its location and the time instant when it was detected.</a:t>
            </a:r>
          </a:p>
          <a:p>
            <a:pPr marL="189280" indent="-187888" defTabSz="457106" eaLnBrk="1" fontAlgn="auto" hangingPunct="1">
              <a:lnSpc>
                <a:spcPct val="98000"/>
              </a:lnSpc>
              <a:spcBef>
                <a:spcPct val="0"/>
              </a:spcBef>
              <a:spcAft>
                <a:spcPts val="0"/>
              </a:spcAft>
              <a:defRPr/>
            </a:pPr>
            <a:r>
              <a:rPr lang="en-US" sz="1600" smtClean="0">
                <a:latin typeface="Bitstream Vera Sans" charset="0"/>
                <a:cs typeface="Arial Unicode MS" charset="0"/>
              </a:rPr>
              <a:t>This picture is an example of the detected fires in a Brazilian state called Pará in august 2003.</a:t>
            </a:r>
          </a:p>
          <a:p>
            <a:pPr marL="189280" indent="-187888" defTabSz="457106" eaLnBrk="1" fontAlgn="auto" hangingPunct="1">
              <a:lnSpc>
                <a:spcPct val="98000"/>
              </a:lnSpc>
              <a:spcBef>
                <a:spcPct val="0"/>
              </a:spcBef>
              <a:spcAft>
                <a:spcPts val="0"/>
              </a:spcAft>
              <a:defRPr/>
            </a:pPr>
            <a:endParaRPr lang="en-US" sz="1600" smtClean="0">
              <a:latin typeface="Bitstream Vera Sans" charset="0"/>
              <a:cs typeface="Arial Unicode MS" charset="0"/>
            </a:endParaRPr>
          </a:p>
          <a:p>
            <a:pPr marL="189280" indent="-187888" defTabSz="457106" eaLnBrk="1" fontAlgn="auto" hangingPunct="1">
              <a:lnSpc>
                <a:spcPct val="98000"/>
              </a:lnSpc>
              <a:spcBef>
                <a:spcPct val="0"/>
              </a:spcBef>
              <a:spcAft>
                <a:spcPts val="0"/>
              </a:spcAft>
              <a:defRPr/>
            </a:pPr>
            <a:r>
              <a:rPr lang="en-US" sz="1600" smtClean="0">
                <a:latin typeface="Bitstream Vera Sans" charset="0"/>
                <a:cs typeface="Arial Unicode MS" charset="0"/>
              </a:rPr>
              <a:t>The second demand is related to a project responsible for monitoring the Amazon deforestation called PRODES. In this application, each deforested area is represented by a polygon that limits the deforested region and the time when it was detected.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Geneva" charset="0"/>
                <a:cs typeface="ＭＳ Ｐゴシック" charset="0"/>
              </a:defRPr>
            </a:lvl1pPr>
            <a:lvl2pPr marL="742950" indent="-285750">
              <a:defRPr sz="2400">
                <a:solidFill>
                  <a:schemeClr val="tx1"/>
                </a:solidFill>
                <a:latin typeface="Times" charset="0"/>
                <a:ea typeface="ＭＳ Ｐゴシック" charset="0"/>
                <a:cs typeface="ＭＳ Ｐゴシック" charset="0"/>
              </a:defRPr>
            </a:lvl2pPr>
            <a:lvl3pPr marL="1143000" indent="-228600">
              <a:defRPr sz="2400">
                <a:solidFill>
                  <a:schemeClr val="tx1"/>
                </a:solidFill>
                <a:latin typeface="Times" charset="0"/>
                <a:ea typeface="ＭＳ Ｐゴシック" charset="0"/>
                <a:cs typeface="ＭＳ Ｐゴシック" charset="0"/>
              </a:defRPr>
            </a:lvl3pPr>
            <a:lvl4pPr marL="1600200" indent="-228600">
              <a:defRPr sz="2400">
                <a:solidFill>
                  <a:schemeClr val="tx1"/>
                </a:solidFill>
                <a:latin typeface="Times" charset="0"/>
                <a:ea typeface="ＭＳ Ｐゴシック" charset="0"/>
                <a:cs typeface="ＭＳ Ｐゴシック" charset="0"/>
              </a:defRPr>
            </a:lvl4pPr>
            <a:lvl5pPr marL="2057400" indent="-228600">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8057BE89-8487-514E-AE14-EAFB2FDEFFE3}" type="slidenum">
              <a:rPr lang="pt-BR" sz="1200"/>
              <a:pPr/>
              <a:t>82</a:t>
            </a:fld>
            <a:endParaRPr lang="pt-BR" sz="1200"/>
          </a:p>
        </p:txBody>
      </p:sp>
      <p:sp>
        <p:nvSpPr>
          <p:cNvPr id="32769" name="Text Box 1"/>
          <p:cNvSpPr txBox="1">
            <a:spLocks noGrp="1" noRot="1" noChangeAspect="1" noChangeArrowheads="1"/>
          </p:cNvSpPr>
          <p:nvPr>
            <p:ph type="sldImg"/>
          </p:nvPr>
        </p:nvSpPr>
        <p:spPr bwMode="auto">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32770" name="Text Box 2"/>
          <p:cNvSpPr txBox="1">
            <a:spLocks noGrp="1" noChangeArrowheads="1"/>
          </p:cNvSpPr>
          <p:nvPr>
            <p:ph type="body" idx="1"/>
          </p:nvPr>
        </p:nvSpPr>
        <p:spPr bwMode="auto">
          <a:xfrm>
            <a:off x="685800" y="4343400"/>
            <a:ext cx="5486400" cy="403701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3977" rIns="0" bIns="0"/>
          <a:lstStyle>
            <a:lvl1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9pPr>
          </a:lstStyle>
          <a:p>
            <a:pPr marL="189280" indent="-187888" defTabSz="457106" eaLnBrk="1" fontAlgn="auto" hangingPunct="1">
              <a:lnSpc>
                <a:spcPct val="98000"/>
              </a:lnSpc>
              <a:spcBef>
                <a:spcPct val="0"/>
              </a:spcBef>
              <a:spcAft>
                <a:spcPts val="0"/>
              </a:spcAft>
              <a:defRPr/>
            </a:pPr>
            <a:r>
              <a:rPr lang="en-US" sz="1600" smtClean="0">
                <a:latin typeface="Bitstream Vera Sans" charset="0"/>
                <a:cs typeface="Arial Unicode MS" charset="0"/>
              </a:rPr>
              <a:t>INPE has a project called PROARCO responsible for monitoring fire spots in South America, In this application, each fire is presented by its location and the time instant when it was detected.</a:t>
            </a:r>
          </a:p>
          <a:p>
            <a:pPr marL="189280" indent="-187888" defTabSz="457106" eaLnBrk="1" fontAlgn="auto" hangingPunct="1">
              <a:lnSpc>
                <a:spcPct val="98000"/>
              </a:lnSpc>
              <a:spcBef>
                <a:spcPct val="0"/>
              </a:spcBef>
              <a:spcAft>
                <a:spcPts val="0"/>
              </a:spcAft>
              <a:defRPr/>
            </a:pPr>
            <a:r>
              <a:rPr lang="en-US" sz="1600" smtClean="0">
                <a:latin typeface="Bitstream Vera Sans" charset="0"/>
                <a:cs typeface="Arial Unicode MS" charset="0"/>
              </a:rPr>
              <a:t>This picture is an example of the detected fires in a Brazilian state called Pará in august 2003.</a:t>
            </a:r>
          </a:p>
          <a:p>
            <a:pPr marL="189280" indent="-187888" defTabSz="457106" eaLnBrk="1" fontAlgn="auto" hangingPunct="1">
              <a:lnSpc>
                <a:spcPct val="98000"/>
              </a:lnSpc>
              <a:spcBef>
                <a:spcPct val="0"/>
              </a:spcBef>
              <a:spcAft>
                <a:spcPts val="0"/>
              </a:spcAft>
              <a:defRPr/>
            </a:pPr>
            <a:endParaRPr lang="en-US" sz="1600" smtClean="0">
              <a:latin typeface="Bitstream Vera Sans" charset="0"/>
              <a:cs typeface="Arial Unicode MS" charset="0"/>
            </a:endParaRPr>
          </a:p>
          <a:p>
            <a:pPr marL="189280" indent="-187888" defTabSz="457106" eaLnBrk="1" fontAlgn="auto" hangingPunct="1">
              <a:lnSpc>
                <a:spcPct val="98000"/>
              </a:lnSpc>
              <a:spcBef>
                <a:spcPct val="0"/>
              </a:spcBef>
              <a:spcAft>
                <a:spcPts val="0"/>
              </a:spcAft>
              <a:defRPr/>
            </a:pPr>
            <a:r>
              <a:rPr lang="en-US" sz="1600" smtClean="0">
                <a:latin typeface="Bitstream Vera Sans" charset="0"/>
                <a:cs typeface="Arial Unicode MS" charset="0"/>
              </a:rPr>
              <a:t>The second demand is related to a project responsible for monitoring the Amazon deforestation called PRODES. In this application, each deforested area is represented by a polygon that limits the deforested region and the time when it was detected.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2338"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Geneva" charset="0"/>
                <a:cs typeface="ＭＳ Ｐゴシック" charset="0"/>
              </a:defRPr>
            </a:lvl1pPr>
            <a:lvl2pPr marL="742950" indent="-285750">
              <a:defRPr sz="2400">
                <a:solidFill>
                  <a:schemeClr val="tx1"/>
                </a:solidFill>
                <a:latin typeface="Times" charset="0"/>
                <a:ea typeface="ＭＳ Ｐゴシック" charset="0"/>
                <a:cs typeface="ＭＳ Ｐゴシック" charset="0"/>
              </a:defRPr>
            </a:lvl2pPr>
            <a:lvl3pPr marL="1143000" indent="-228600">
              <a:defRPr sz="2400">
                <a:solidFill>
                  <a:schemeClr val="tx1"/>
                </a:solidFill>
                <a:latin typeface="Times" charset="0"/>
                <a:ea typeface="ＭＳ Ｐゴシック" charset="0"/>
                <a:cs typeface="ＭＳ Ｐゴシック" charset="0"/>
              </a:defRPr>
            </a:lvl3pPr>
            <a:lvl4pPr marL="1600200" indent="-228600">
              <a:defRPr sz="2400">
                <a:solidFill>
                  <a:schemeClr val="tx1"/>
                </a:solidFill>
                <a:latin typeface="Times" charset="0"/>
                <a:ea typeface="ＭＳ Ｐゴシック" charset="0"/>
                <a:cs typeface="ＭＳ Ｐゴシック" charset="0"/>
              </a:defRPr>
            </a:lvl4pPr>
            <a:lvl5pPr marL="2057400" indent="-228600">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F3C1CC3D-F81A-9E48-A204-2626DE9076BA}" type="slidenum">
              <a:rPr lang="pt-BR" sz="1200"/>
              <a:pPr/>
              <a:t>84</a:t>
            </a:fld>
            <a:endParaRPr lang="pt-BR" sz="1200"/>
          </a:p>
        </p:txBody>
      </p:sp>
      <p:sp>
        <p:nvSpPr>
          <p:cNvPr id="32769" name="Text Box 1"/>
          <p:cNvSpPr txBox="1">
            <a:spLocks noGrp="1" noRot="1" noChangeAspect="1" noChangeArrowheads="1"/>
          </p:cNvSpPr>
          <p:nvPr>
            <p:ph type="sldImg"/>
          </p:nvPr>
        </p:nvSpPr>
        <p:spPr bwMode="auto">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32770" name="Text Box 2"/>
          <p:cNvSpPr txBox="1">
            <a:spLocks noGrp="1" noChangeArrowheads="1"/>
          </p:cNvSpPr>
          <p:nvPr>
            <p:ph type="body" idx="1"/>
          </p:nvPr>
        </p:nvSpPr>
        <p:spPr bwMode="auto">
          <a:xfrm>
            <a:off x="685800" y="4343400"/>
            <a:ext cx="5486400" cy="403701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3977" rIns="0" bIns="0"/>
          <a:lstStyle>
            <a:lvl1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9pPr>
          </a:lstStyle>
          <a:p>
            <a:pPr marL="189280" indent="-187888" defTabSz="457106" eaLnBrk="1" fontAlgn="auto" hangingPunct="1">
              <a:lnSpc>
                <a:spcPct val="98000"/>
              </a:lnSpc>
              <a:spcBef>
                <a:spcPct val="0"/>
              </a:spcBef>
              <a:spcAft>
                <a:spcPts val="0"/>
              </a:spcAft>
              <a:defRPr/>
            </a:pPr>
            <a:endParaRPr lang="en-US" sz="1600" dirty="0" smtClean="0">
              <a:latin typeface="Bitstream Vera Sans" charset="0"/>
              <a:cs typeface="Arial Unicode MS"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Geneva" charset="0"/>
                <a:cs typeface="ＭＳ Ｐゴシック" charset="0"/>
              </a:defRPr>
            </a:lvl1pPr>
            <a:lvl2pPr marL="742950" indent="-285750">
              <a:defRPr sz="2400">
                <a:solidFill>
                  <a:schemeClr val="tx1"/>
                </a:solidFill>
                <a:latin typeface="Times" charset="0"/>
                <a:ea typeface="ＭＳ Ｐゴシック" charset="0"/>
                <a:cs typeface="ＭＳ Ｐゴシック" charset="0"/>
              </a:defRPr>
            </a:lvl2pPr>
            <a:lvl3pPr marL="1143000" indent="-228600">
              <a:defRPr sz="2400">
                <a:solidFill>
                  <a:schemeClr val="tx1"/>
                </a:solidFill>
                <a:latin typeface="Times" charset="0"/>
                <a:ea typeface="ＭＳ Ｐゴシック" charset="0"/>
                <a:cs typeface="ＭＳ Ｐゴシック" charset="0"/>
              </a:defRPr>
            </a:lvl3pPr>
            <a:lvl4pPr marL="1600200" indent="-228600">
              <a:defRPr sz="2400">
                <a:solidFill>
                  <a:schemeClr val="tx1"/>
                </a:solidFill>
                <a:latin typeface="Times" charset="0"/>
                <a:ea typeface="ＭＳ Ｐゴシック" charset="0"/>
                <a:cs typeface="ＭＳ Ｐゴシック" charset="0"/>
              </a:defRPr>
            </a:lvl4pPr>
            <a:lvl5pPr marL="2057400" indent="-228600">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eaLnBrk="1" hangingPunct="1"/>
            <a:fld id="{65CA3675-690A-6C42-925E-907A4BB685B2}" type="slidenum">
              <a:rPr lang="en-US" sz="1200">
                <a:solidFill>
                  <a:srgbClr val="000000"/>
                </a:solidFill>
                <a:latin typeface="Arial" charset="0"/>
                <a:cs typeface="Arial" charset="0"/>
              </a:rPr>
              <a:pPr eaLnBrk="1" hangingPunct="1"/>
              <a:t>88</a:t>
            </a:fld>
            <a:endParaRPr lang="en-US" sz="1200">
              <a:solidFill>
                <a:srgbClr val="000000"/>
              </a:solidFill>
              <a:latin typeface="Arial" charset="0"/>
              <a:cs typeface="Arial" charset="0"/>
            </a:endParaRPr>
          </a:p>
        </p:txBody>
      </p:sp>
      <p:sp>
        <p:nvSpPr>
          <p:cNvPr id="1443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43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Geneva" charset="0"/>
                <a:cs typeface="ＭＳ Ｐゴシック" charset="0"/>
              </a:defRPr>
            </a:lvl1pPr>
            <a:lvl2pPr marL="742950" indent="-285750">
              <a:defRPr sz="2400">
                <a:solidFill>
                  <a:schemeClr val="tx1"/>
                </a:solidFill>
                <a:latin typeface="Times" charset="0"/>
                <a:ea typeface="ＭＳ Ｐゴシック" charset="0"/>
                <a:cs typeface="ＭＳ Ｐゴシック" charset="0"/>
              </a:defRPr>
            </a:lvl2pPr>
            <a:lvl3pPr marL="1143000" indent="-228600">
              <a:defRPr sz="2400">
                <a:solidFill>
                  <a:schemeClr val="tx1"/>
                </a:solidFill>
                <a:latin typeface="Times" charset="0"/>
                <a:ea typeface="ＭＳ Ｐゴシック" charset="0"/>
                <a:cs typeface="ＭＳ Ｐゴシック" charset="0"/>
              </a:defRPr>
            </a:lvl3pPr>
            <a:lvl4pPr marL="1600200" indent="-228600">
              <a:defRPr sz="2400">
                <a:solidFill>
                  <a:schemeClr val="tx1"/>
                </a:solidFill>
                <a:latin typeface="Times" charset="0"/>
                <a:ea typeface="ＭＳ Ｐゴシック" charset="0"/>
                <a:cs typeface="ＭＳ Ｐゴシック" charset="0"/>
              </a:defRPr>
            </a:lvl4pPr>
            <a:lvl5pPr marL="2057400" indent="-228600">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eaLnBrk="1" hangingPunct="1"/>
            <a:fld id="{A9268A7B-5E42-574E-9068-1C35BD71EE5C}" type="slidenum">
              <a:rPr lang="en-US" sz="1200">
                <a:solidFill>
                  <a:srgbClr val="000000"/>
                </a:solidFill>
                <a:latin typeface="Arial" charset="0"/>
                <a:cs typeface="Arial" charset="0"/>
              </a:rPr>
              <a:pPr eaLnBrk="1" hangingPunct="1"/>
              <a:t>89</a:t>
            </a:fld>
            <a:endParaRPr lang="en-US" sz="1200">
              <a:solidFill>
                <a:srgbClr val="000000"/>
              </a:solidFill>
              <a:latin typeface="Arial" charset="0"/>
              <a:cs typeface="Arial" charset="0"/>
            </a:endParaRPr>
          </a:p>
        </p:txBody>
      </p:sp>
      <p:sp>
        <p:nvSpPr>
          <p:cNvPr id="1464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64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en-US" dirty="0"/>
          </a:p>
        </p:txBody>
      </p:sp>
      <p:sp>
        <p:nvSpPr>
          <p:cNvPr id="4" name="Espaço Reservado para Número de Slide 3"/>
          <p:cNvSpPr>
            <a:spLocks noGrp="1"/>
          </p:cNvSpPr>
          <p:nvPr>
            <p:ph type="sldNum" sz="quarter" idx="10"/>
          </p:nvPr>
        </p:nvSpPr>
        <p:spPr/>
        <p:txBody>
          <a:bodyPr/>
          <a:lstStyle/>
          <a:p>
            <a:pPr>
              <a:defRPr/>
            </a:pPr>
            <a:fld id="{B39EFC95-6D7C-4147-AD5A-C0BE34EC50F9}" type="slidenum">
              <a:rPr lang="en-US" smtClean="0"/>
              <a:pPr>
                <a:defRPr/>
              </a:pPr>
              <a:t>90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Geneva"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0C4A2CCF-A289-E743-9554-A3D51161D714}" type="slidenum">
              <a:rPr lang="pt-BR" sz="1200">
                <a:cs typeface="Arial" charset="0"/>
              </a:rPr>
              <a:pPr eaLnBrk="1" hangingPunct="1"/>
              <a:t>9</a:t>
            </a:fld>
            <a:endParaRPr lang="pt-BR" sz="1200">
              <a:cs typeface="Arial" charset="0"/>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pt-BR">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39EFC95-6D7C-4147-AD5A-C0BE34EC50F9}" type="slidenum">
              <a:rPr lang="en-US" smtClean="0"/>
              <a:pPr>
                <a:defRPr/>
              </a:pPr>
              <a:t>91</a:t>
            </a:fld>
            <a:endParaRPr lang="en-US"/>
          </a:p>
        </p:txBody>
      </p:sp>
    </p:spTree>
    <p:extLst>
      <p:ext uri="{BB962C8B-B14F-4D97-AF65-F5344CB8AC3E}">
        <p14:creationId xmlns:p14="http://schemas.microsoft.com/office/powerpoint/2010/main" val="16370852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FCFB885-28DF-5D4B-B8A8-386345743C16}" type="slidenum">
              <a:rPr lang="pt-BR">
                <a:solidFill>
                  <a:prstClr val="black"/>
                </a:solidFill>
              </a:rPr>
              <a:pPr/>
              <a:t>92</a:t>
            </a:fld>
            <a:endParaRPr lang="pt-BR">
              <a:solidFill>
                <a:prstClr val="black"/>
              </a:solidFill>
            </a:endParaRPr>
          </a:p>
        </p:txBody>
      </p:sp>
      <p:sp>
        <p:nvSpPr>
          <p:cNvPr id="98305" name="Text Box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98306" name="Text Box 2"/>
          <p:cNvSpPr txBox="1">
            <a:spLocks noGrp="1" noChangeArrowheads="1"/>
          </p:cNvSpPr>
          <p:nvPr>
            <p:ph type="body" idx="1"/>
          </p:nvPr>
        </p:nvSpPr>
        <p:spPr bwMode="auto">
          <a:xfrm>
            <a:off x="685512" y="4343231"/>
            <a:ext cx="5486976" cy="403775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15465" rIns="0" bIns="0"/>
          <a:lstStyle>
            <a:lvl1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Geneva" charset="0"/>
              </a:defRPr>
            </a:lvl1pPr>
            <a:lvl2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Geneva" charset="0"/>
              </a:defRPr>
            </a:lvl2pPr>
            <a:lvl3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Geneva" charset="0"/>
              </a:defRPr>
            </a:lvl3pPr>
            <a:lvl4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Geneva" charset="0"/>
              </a:defRPr>
            </a:lvl4pPr>
            <a:lvl5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Geneva"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Geneva"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Geneva"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Geneva"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Geneva" charset="0"/>
              </a:defRPr>
            </a:lvl9pPr>
          </a:lstStyle>
          <a:p>
            <a:pPr eaLnBrk="1">
              <a:lnSpc>
                <a:spcPct val="93000"/>
              </a:lnSpc>
              <a:spcBef>
                <a:spcPct val="0"/>
              </a:spcBef>
            </a:pPr>
            <a:endParaRPr lang="pt-BR" sz="1800" dirty="0">
              <a:latin typeface="Arial" charset="0"/>
              <a:cs typeface="Lucida Sans Unicode"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39EFC95-6D7C-4147-AD5A-C0BE34EC50F9}" type="slidenum">
              <a:rPr lang="en-US" smtClean="0"/>
              <a:pPr>
                <a:defRPr/>
              </a:pPr>
              <a:t>93</a:t>
            </a:fld>
            <a:endParaRPr lang="en-US"/>
          </a:p>
        </p:txBody>
      </p:sp>
    </p:spTree>
    <p:extLst>
      <p:ext uri="{BB962C8B-B14F-4D97-AF65-F5344CB8AC3E}">
        <p14:creationId xmlns:p14="http://schemas.microsoft.com/office/powerpoint/2010/main" val="15593363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Geneva" charset="0"/>
                <a:cs typeface="ＭＳ Ｐゴシック" charset="0"/>
              </a:defRPr>
            </a:lvl1pPr>
            <a:lvl2pPr marL="742950" indent="-285750">
              <a:defRPr sz="2400">
                <a:solidFill>
                  <a:schemeClr val="tx1"/>
                </a:solidFill>
                <a:latin typeface="Times" charset="0"/>
                <a:ea typeface="ＭＳ Ｐゴシック" charset="0"/>
                <a:cs typeface="ＭＳ Ｐゴシック" charset="0"/>
              </a:defRPr>
            </a:lvl2pPr>
            <a:lvl3pPr marL="1143000" indent="-228600">
              <a:defRPr sz="2400">
                <a:solidFill>
                  <a:schemeClr val="tx1"/>
                </a:solidFill>
                <a:latin typeface="Times" charset="0"/>
                <a:ea typeface="ＭＳ Ｐゴシック" charset="0"/>
                <a:cs typeface="ＭＳ Ｐゴシック" charset="0"/>
              </a:defRPr>
            </a:lvl3pPr>
            <a:lvl4pPr marL="1600200" indent="-228600">
              <a:defRPr sz="2400">
                <a:solidFill>
                  <a:schemeClr val="tx1"/>
                </a:solidFill>
                <a:latin typeface="Times" charset="0"/>
                <a:ea typeface="ＭＳ Ｐゴシック" charset="0"/>
                <a:cs typeface="ＭＳ Ｐゴシック" charset="0"/>
              </a:defRPr>
            </a:lvl4pPr>
            <a:lvl5pPr marL="2057400" indent="-228600">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EBE8725C-26F0-4345-8085-4DCE349B710D}" type="slidenum">
              <a:rPr lang="pt-BR" sz="1200">
                <a:solidFill>
                  <a:srgbClr val="000000"/>
                </a:solidFill>
                <a:latin typeface="Calibri"/>
              </a:rPr>
              <a:pPr/>
              <a:t>94</a:t>
            </a:fld>
            <a:endParaRPr lang="pt-BR" sz="1200" dirty="0">
              <a:solidFill>
                <a:srgbClr val="000000"/>
              </a:solidFill>
              <a:latin typeface="Calibri"/>
            </a:endParaRPr>
          </a:p>
        </p:txBody>
      </p:sp>
      <p:sp>
        <p:nvSpPr>
          <p:cNvPr id="1484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8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Geneva"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EF2C5F63-5845-DC4A-93E7-EB6D4AE2F5A0}" type="slidenum">
              <a:rPr lang="pt-BR" sz="1200">
                <a:solidFill>
                  <a:srgbClr val="000000"/>
                </a:solidFill>
              </a:rPr>
              <a:pPr eaLnBrk="1" hangingPunct="1"/>
              <a:t>10</a:t>
            </a:fld>
            <a:endParaRPr lang="pt-BR" sz="1200">
              <a:solidFill>
                <a:srgbClr val="000000"/>
              </a:solidFill>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pt-BR">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D33F0A63-7D5F-0C44-9339-5BB500D9AD54}" type="slidenum">
              <a:rPr lang="pt-BR" sz="1200">
                <a:solidFill>
                  <a:srgbClr val="000000"/>
                </a:solidFill>
              </a:rPr>
              <a:pPr eaLnBrk="1" hangingPunct="1"/>
              <a:t>11</a:t>
            </a:fld>
            <a:endParaRPr lang="pt-BR" sz="1200">
              <a:solidFill>
                <a:srgbClr val="000000"/>
              </a:solidFill>
            </a:endParaRPr>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E7DB3BE2-E36B-3146-9A6E-68A34633F335}" type="slidenum">
              <a:rPr lang="pt-BR" sz="1200">
                <a:solidFill>
                  <a:srgbClr val="000000"/>
                </a:solidFill>
              </a:rPr>
              <a:pPr eaLnBrk="1" hangingPunct="1"/>
              <a:t>12</a:t>
            </a:fld>
            <a:endParaRPr lang="pt-BR" sz="1200">
              <a:solidFill>
                <a:srgbClr val="000000"/>
              </a:solidFill>
            </a:endParaRP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Geneva"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1B3FE35B-7C5E-004B-B2BB-4F79D4570EE0}" type="slidenum">
              <a:rPr lang="en-US" sz="1200">
                <a:solidFill>
                  <a:srgbClr val="000000"/>
                </a:solidFill>
              </a:rPr>
              <a:pPr eaLnBrk="1" hangingPunct="1"/>
              <a:t>15</a:t>
            </a:fld>
            <a:endParaRPr lang="en-US" sz="1200">
              <a:solidFill>
                <a:srgbClr val="000000"/>
              </a:solidFill>
            </a:endParaRPr>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pt-BR">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Geneva" charset="0"/>
                <a:cs typeface="ＭＳ Ｐゴシック" charset="0"/>
              </a:defRPr>
            </a:lvl1pPr>
            <a:lvl2pPr marL="742950" indent="-285750">
              <a:defRPr sz="2400">
                <a:solidFill>
                  <a:schemeClr val="tx1"/>
                </a:solidFill>
                <a:latin typeface="Times" charset="0"/>
                <a:ea typeface="ＭＳ Ｐゴシック" charset="0"/>
                <a:cs typeface="ＭＳ Ｐゴシック" charset="0"/>
              </a:defRPr>
            </a:lvl2pPr>
            <a:lvl3pPr marL="1143000" indent="-228600">
              <a:defRPr sz="2400">
                <a:solidFill>
                  <a:schemeClr val="tx1"/>
                </a:solidFill>
                <a:latin typeface="Times" charset="0"/>
                <a:ea typeface="ＭＳ Ｐゴシック" charset="0"/>
                <a:cs typeface="ＭＳ Ｐゴシック" charset="0"/>
              </a:defRPr>
            </a:lvl3pPr>
            <a:lvl4pPr marL="1600200" indent="-228600">
              <a:defRPr sz="2400">
                <a:solidFill>
                  <a:schemeClr val="tx1"/>
                </a:solidFill>
                <a:latin typeface="Times" charset="0"/>
                <a:ea typeface="ＭＳ Ｐゴシック" charset="0"/>
                <a:cs typeface="ＭＳ Ｐゴシック" charset="0"/>
              </a:defRPr>
            </a:lvl4pPr>
            <a:lvl5pPr marL="2057400" indent="-228600">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eaLnBrk="1" hangingPunct="1"/>
            <a:fld id="{2AE7D165-B7D1-E949-AB46-E5EEEB74687E}" type="slidenum">
              <a:rPr lang="pt-BR" sz="1200">
                <a:solidFill>
                  <a:srgbClr val="000000"/>
                </a:solidFill>
                <a:latin typeface="Arial" charset="0"/>
                <a:cs typeface="Arial" charset="0"/>
              </a:rPr>
              <a:pPr eaLnBrk="1" hangingPunct="1"/>
              <a:t>18</a:t>
            </a:fld>
            <a:endParaRPr lang="pt-BR" sz="1200">
              <a:solidFill>
                <a:srgbClr val="000000"/>
              </a:solidFill>
              <a:latin typeface="Arial" charset="0"/>
              <a:cs typeface="Arial" charset="0"/>
            </a:endParaRPr>
          </a:p>
        </p:txBody>
      </p:sp>
      <p:sp>
        <p:nvSpPr>
          <p:cNvPr id="768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68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Geneva"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CEC2E3D3-25C5-F34F-8283-1A0755935483}" type="slidenum">
              <a:rPr lang="en-US" sz="1200">
                <a:latin typeface="Times New Roman" charset="0"/>
              </a:rPr>
              <a:pPr eaLnBrk="1" hangingPunct="1"/>
              <a:t>19</a:t>
            </a:fld>
            <a:endParaRPr lang="en-US" sz="1200">
              <a:latin typeface="Times New Roman" charset="0"/>
            </a:endParaRP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pt-BR">
                <a:latin typeface="Times New Roman" charset="0"/>
              </a:rPr>
              <a:t>Cena de maior prioridade utilizou imagens CBRES na s tres principais areas: 166-112, 165-113 2 166-113. Sendo complementada por imagem TM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6678" indent="0" algn="ctr">
              <a:buNone/>
              <a:defRPr/>
            </a:lvl2pPr>
            <a:lvl3pPr marL="913358" indent="0" algn="ctr">
              <a:buNone/>
              <a:defRPr/>
            </a:lvl3pPr>
            <a:lvl4pPr marL="1370038" indent="0" algn="ctr">
              <a:buNone/>
              <a:defRPr/>
            </a:lvl4pPr>
            <a:lvl5pPr marL="1826715" indent="0" algn="ctr">
              <a:buNone/>
              <a:defRPr/>
            </a:lvl5pPr>
            <a:lvl6pPr marL="2283396" indent="0" algn="ctr">
              <a:buNone/>
              <a:defRPr/>
            </a:lvl6pPr>
            <a:lvl7pPr marL="2740074" indent="0" algn="ctr">
              <a:buNone/>
              <a:defRPr/>
            </a:lvl7pPr>
            <a:lvl8pPr marL="3196748" indent="0" algn="ctr">
              <a:buNone/>
              <a:defRPr/>
            </a:lvl8pPr>
            <a:lvl9pPr marL="3653431" indent="0" algn="ctr">
              <a:buNone/>
              <a:defRPr/>
            </a:lvl9pPr>
          </a:lstStyle>
          <a:p>
            <a:r>
              <a:rPr lang="x-none"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E7FBE5F-F93B-D84A-9B67-6749BC4FA96C}" type="slidenum">
              <a:rPr lang="en-US"/>
              <a:pPr/>
              <a:t>‹#›</a:t>
            </a:fld>
            <a:endParaRPr lang="en-US"/>
          </a:p>
        </p:txBody>
      </p:sp>
    </p:spTree>
    <p:extLst>
      <p:ext uri="{BB962C8B-B14F-4D97-AF65-F5344CB8AC3E}">
        <p14:creationId xmlns:p14="http://schemas.microsoft.com/office/powerpoint/2010/main" val="2382496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D07834A-3DA0-4244-B3A6-2A628CE15A24}" type="slidenum">
              <a:rPr lang="en-US"/>
              <a:pPr/>
              <a:t>‹#›</a:t>
            </a:fld>
            <a:endParaRPr lang="en-US"/>
          </a:p>
        </p:txBody>
      </p:sp>
    </p:spTree>
    <p:extLst>
      <p:ext uri="{BB962C8B-B14F-4D97-AF65-F5344CB8AC3E}">
        <p14:creationId xmlns:p14="http://schemas.microsoft.com/office/powerpoint/2010/main" val="142243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3888437-B344-B245-AFD7-5FD536A7913C}" type="slidenum">
              <a:rPr lang="en-US"/>
              <a:pPr/>
              <a:t>‹#›</a:t>
            </a:fld>
            <a:endParaRPr lang="en-US"/>
          </a:p>
        </p:txBody>
      </p:sp>
    </p:spTree>
    <p:extLst>
      <p:ext uri="{BB962C8B-B14F-4D97-AF65-F5344CB8AC3E}">
        <p14:creationId xmlns:p14="http://schemas.microsoft.com/office/powerpoint/2010/main" val="872106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4" name="Rectangle 2"/>
          <p:cNvSpPr>
            <a:spLocks noChangeArrowheads="1"/>
          </p:cNvSpPr>
          <p:nvPr/>
        </p:nvSpPr>
        <p:spPr bwMode="hidden">
          <a:xfrm>
            <a:off x="0" y="0"/>
            <a:ext cx="3505200" cy="685800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30" tIns="45667" rIns="91330" bIns="45667" anchor="ctr"/>
          <a:lstStyle/>
          <a:p>
            <a:pPr algn="ctr" eaLnBrk="1" hangingPunct="1"/>
            <a:endParaRPr lang="pt-BR">
              <a:solidFill>
                <a:srgbClr val="000000"/>
              </a:solidFill>
              <a:latin typeface="Times New Roman" charset="0"/>
            </a:endParaRPr>
          </a:p>
        </p:txBody>
      </p:sp>
      <p:sp>
        <p:nvSpPr>
          <p:cNvPr id="5" name="Rectangle 3"/>
          <p:cNvSpPr>
            <a:spLocks noChangeArrowheads="1"/>
          </p:cNvSpPr>
          <p:nvPr/>
        </p:nvSpPr>
        <p:spPr bwMode="hidden">
          <a:xfrm>
            <a:off x="1716088" y="1690688"/>
            <a:ext cx="7427912" cy="2533650"/>
          </a:xfrm>
          <a:prstGeom prst="rect">
            <a:avLst/>
          </a:prstGeom>
          <a:solidFill>
            <a:srgbClr val="08479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30" tIns="45667" rIns="91330" bIns="45667"/>
          <a:lstStyle/>
          <a:p>
            <a:pPr eaLnBrk="1" hangingPunct="1"/>
            <a:endParaRPr lang="pt-BR">
              <a:solidFill>
                <a:srgbClr val="000000"/>
              </a:solidFill>
              <a:latin typeface="Times New Roman" charset="0"/>
            </a:endParaRPr>
          </a:p>
        </p:txBody>
      </p:sp>
      <p:grpSp>
        <p:nvGrpSpPr>
          <p:cNvPr id="6" name="Group 4"/>
          <p:cNvGrpSpPr>
            <a:grpSpLocks/>
          </p:cNvGrpSpPr>
          <p:nvPr/>
        </p:nvGrpSpPr>
        <p:grpSpPr bwMode="auto">
          <a:xfrm>
            <a:off x="0" y="1066800"/>
            <a:ext cx="2867025" cy="3157538"/>
            <a:chOff x="0" y="672"/>
            <a:chExt cx="1806" cy="1989"/>
          </a:xfrm>
        </p:grpSpPr>
        <p:sp>
          <p:nvSpPr>
            <p:cNvPr id="7" name="Rectangle 5"/>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solidFill>
                  <a:srgbClr val="000000"/>
                </a:solidFill>
                <a:latin typeface="Times New Roman" charset="0"/>
              </a:endParaRPr>
            </a:p>
          </p:txBody>
        </p:sp>
        <p:sp>
          <p:nvSpPr>
            <p:cNvPr id="8" name="Rectangle 6"/>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solidFill>
                  <a:srgbClr val="000000"/>
                </a:solidFill>
                <a:latin typeface="Times New Roman" charset="0"/>
              </a:endParaRPr>
            </a:p>
          </p:txBody>
        </p:sp>
        <p:sp>
          <p:nvSpPr>
            <p:cNvPr id="9" name="Rectangle 7"/>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solidFill>
                  <a:srgbClr val="000000"/>
                </a:solidFill>
                <a:latin typeface="Times New Roman" charset="0"/>
              </a:endParaRPr>
            </a:p>
          </p:txBody>
        </p:sp>
        <p:sp>
          <p:nvSpPr>
            <p:cNvPr id="10" name="Rectangle 8"/>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solidFill>
                  <a:srgbClr val="000000"/>
                </a:solidFill>
                <a:latin typeface="Times New Roman" charset="0"/>
              </a:endParaRPr>
            </a:p>
          </p:txBody>
        </p:sp>
        <p:sp>
          <p:nvSpPr>
            <p:cNvPr id="11" name="Rectangle 9"/>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solidFill>
                  <a:srgbClr val="000000"/>
                </a:solidFill>
                <a:latin typeface="Times New Roman" charset="0"/>
              </a:endParaRPr>
            </a:p>
          </p:txBody>
        </p:sp>
        <p:sp>
          <p:nvSpPr>
            <p:cNvPr id="12" name="Rectangle 10"/>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solidFill>
                  <a:srgbClr val="000000"/>
                </a:solidFill>
                <a:latin typeface="Times New Roman" charset="0"/>
              </a:endParaRPr>
            </a:p>
          </p:txBody>
        </p:sp>
        <p:sp>
          <p:nvSpPr>
            <p:cNvPr id="13" name="Rectangle 11"/>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solidFill>
                  <a:srgbClr val="000000"/>
                </a:solidFill>
                <a:latin typeface="Times New Roman" charset="0"/>
              </a:endParaRPr>
            </a:p>
          </p:txBody>
        </p:sp>
        <p:sp>
          <p:nvSpPr>
            <p:cNvPr id="14" name="Rectangle 12"/>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solidFill>
                  <a:srgbClr val="000000"/>
                </a:solidFill>
                <a:latin typeface="Times New Roman" charset="0"/>
              </a:endParaRPr>
            </a:p>
          </p:txBody>
        </p:sp>
        <p:sp>
          <p:nvSpPr>
            <p:cNvPr id="15" name="Rectangle 13"/>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solidFill>
                  <a:srgbClr val="000000"/>
                </a:solidFill>
                <a:latin typeface="Times New Roman" charset="0"/>
              </a:endParaRPr>
            </a:p>
          </p:txBody>
        </p:sp>
        <p:sp>
          <p:nvSpPr>
            <p:cNvPr id="16" name="Rectangle 14"/>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solidFill>
                  <a:srgbClr val="000000"/>
                </a:solidFill>
                <a:latin typeface="Times New Roman" charset="0"/>
              </a:endParaRPr>
            </a:p>
          </p:txBody>
        </p:sp>
      </p:grpSp>
      <p:pic>
        <p:nvPicPr>
          <p:cNvPr id="17" name="Picture 20" descr="logoco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52400"/>
            <a:ext cx="50292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8" name="Rectangle 18"/>
          <p:cNvSpPr>
            <a:spLocks noGrp="1" noChangeArrowheads="1"/>
          </p:cNvSpPr>
          <p:nvPr>
            <p:ph type="ctrTitle"/>
          </p:nvPr>
        </p:nvSpPr>
        <p:spPr>
          <a:xfrm>
            <a:off x="2971800" y="1828800"/>
            <a:ext cx="6019800" cy="2209800"/>
          </a:xfrm>
        </p:spPr>
        <p:txBody>
          <a:bodyPr/>
          <a:lstStyle>
            <a:lvl1pPr>
              <a:defRPr sz="3800">
                <a:solidFill>
                  <a:srgbClr val="FFFFFF"/>
                </a:solidFill>
              </a:defRPr>
            </a:lvl1pPr>
          </a:lstStyle>
          <a:p>
            <a:r>
              <a:rPr lang="pt-BR" smtClean="0"/>
              <a:t>Clique para editar o estilo do título mestre</a:t>
            </a:r>
            <a:endParaRPr lang="pt-BR"/>
          </a:p>
        </p:txBody>
      </p:sp>
      <p:sp>
        <p:nvSpPr>
          <p:cNvPr id="81939" name="Rectangle 19"/>
          <p:cNvSpPr>
            <a:spLocks noGrp="1" noChangeArrowheads="1"/>
          </p:cNvSpPr>
          <p:nvPr>
            <p:ph type="subTitle" idx="1"/>
          </p:nvPr>
        </p:nvSpPr>
        <p:spPr>
          <a:xfrm>
            <a:off x="2971800" y="4267202"/>
            <a:ext cx="6019800" cy="1752600"/>
          </a:xfrm>
        </p:spPr>
        <p:txBody>
          <a:bodyPr/>
          <a:lstStyle>
            <a:lvl1pPr marL="0" indent="0">
              <a:buFont typeface="Wingdings" pitchFamily="2" charset="2"/>
              <a:buNone/>
              <a:defRPr sz="2600"/>
            </a:lvl1pPr>
          </a:lstStyle>
          <a:p>
            <a:r>
              <a:rPr lang="pt-BR" smtClean="0"/>
              <a:t>Clique para editar o estilo do subtítulo mestre</a:t>
            </a:r>
            <a:endParaRPr lang="pt-BR"/>
          </a:p>
        </p:txBody>
      </p:sp>
      <p:sp>
        <p:nvSpPr>
          <p:cNvPr id="18" name="Rectangle 15"/>
          <p:cNvSpPr>
            <a:spLocks noGrp="1" noChangeArrowheads="1"/>
          </p:cNvSpPr>
          <p:nvPr>
            <p:ph type="dt" sz="half" idx="10"/>
          </p:nvPr>
        </p:nvSpPr>
        <p:spPr bwMode="auto">
          <a:xfrm>
            <a:off x="457200" y="6248400"/>
            <a:ext cx="2133600" cy="457200"/>
          </a:xfrm>
          <a:prstGeom prst="rect">
            <a:avLst/>
          </a:prstGeom>
          <a:ln>
            <a:miter lim="800000"/>
            <a:headEnd/>
            <a:tailEnd/>
          </a:ln>
        </p:spPr>
        <p:txBody>
          <a:bodyPr vert="horz" wrap="square" lIns="91330" tIns="45667" rIns="91330" bIns="45667" numCol="1" anchor="b" anchorCtr="0" compatLnSpc="1">
            <a:prstTxWarp prst="textNoShape">
              <a:avLst/>
            </a:prstTxWarp>
          </a:bodyPr>
          <a:lstStyle>
            <a:lvl1pPr eaLnBrk="1" hangingPunct="1">
              <a:defRPr sz="1200">
                <a:solidFill>
                  <a:srgbClr val="000000"/>
                </a:solidFill>
                <a:latin typeface="Arial" charset="0"/>
                <a:ea typeface="+mn-ea"/>
                <a:cs typeface="+mn-cs"/>
              </a:defRPr>
            </a:lvl1pPr>
          </a:lstStyle>
          <a:p>
            <a:pPr>
              <a:defRPr/>
            </a:pPr>
            <a:endParaRPr lang="pt-BR"/>
          </a:p>
        </p:txBody>
      </p:sp>
      <p:sp>
        <p:nvSpPr>
          <p:cNvPr id="19" name="Rectangle 16"/>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330" tIns="45667" rIns="91330" bIns="45667" numCol="1" anchor="b" anchorCtr="0" compatLnSpc="1">
            <a:prstTxWarp prst="textNoShape">
              <a:avLst/>
            </a:prstTxWarp>
          </a:bodyPr>
          <a:lstStyle>
            <a:lvl1pPr algn="ctr" eaLnBrk="1" hangingPunct="1">
              <a:defRPr sz="1200">
                <a:solidFill>
                  <a:srgbClr val="000000"/>
                </a:solidFill>
                <a:latin typeface="Arial" charset="0"/>
                <a:ea typeface="+mn-ea"/>
                <a:cs typeface="+mn-cs"/>
              </a:defRPr>
            </a:lvl1pPr>
          </a:lstStyle>
          <a:p>
            <a:pPr>
              <a:defRPr/>
            </a:pPr>
            <a:endParaRPr lang="pt-BR"/>
          </a:p>
        </p:txBody>
      </p:sp>
      <p:sp>
        <p:nvSpPr>
          <p:cNvPr id="20" name="Rectangle 17"/>
          <p:cNvSpPr>
            <a:spLocks noGrp="1" noChangeArrowheads="1"/>
          </p:cNvSpPr>
          <p:nvPr>
            <p:ph type="sldNum" sz="quarter" idx="12"/>
          </p:nvPr>
        </p:nvSpPr>
        <p:spPr bwMode="auto">
          <a:xfrm>
            <a:off x="6553200" y="6248400"/>
            <a:ext cx="2133600" cy="457200"/>
          </a:xfrm>
          <a:prstGeom prst="rect">
            <a:avLst/>
          </a:prstGeom>
          <a:ln>
            <a:miter lim="800000"/>
            <a:headEnd/>
            <a:tailEnd/>
          </a:ln>
        </p:spPr>
        <p:txBody>
          <a:bodyPr vert="horz" wrap="square" lIns="91330" tIns="45667" rIns="91330" bIns="45667" numCol="1" anchor="b" anchorCtr="0" compatLnSpc="1">
            <a:prstTxWarp prst="textNoShape">
              <a:avLst/>
            </a:prstTxWarp>
          </a:bodyPr>
          <a:lstStyle>
            <a:lvl1pPr algn="r" eaLnBrk="1" hangingPunct="1">
              <a:defRPr sz="1200">
                <a:solidFill>
                  <a:srgbClr val="000000"/>
                </a:solidFill>
                <a:latin typeface="Arial Black" charset="0"/>
              </a:defRPr>
            </a:lvl1pPr>
          </a:lstStyle>
          <a:p>
            <a:fld id="{83F6FE19-3C0E-4241-A108-8C0040384817}" type="slidenum">
              <a:rPr lang="pt-BR"/>
              <a:pPr/>
              <a:t>‹#›</a:t>
            </a:fld>
            <a:endParaRPr lang="pt-BR"/>
          </a:p>
        </p:txBody>
      </p:sp>
    </p:spTree>
    <p:extLst>
      <p:ext uri="{BB962C8B-B14F-4D97-AF65-F5344CB8AC3E}">
        <p14:creationId xmlns:p14="http://schemas.microsoft.com/office/powerpoint/2010/main" val="2653808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2967507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11"/>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8"/>
            <a:ext cx="7772400" cy="1500187"/>
          </a:xfrm>
        </p:spPr>
        <p:txBody>
          <a:bodyPr anchor="b"/>
          <a:lstStyle>
            <a:lvl1pPr marL="0" indent="0">
              <a:buNone/>
              <a:defRPr sz="2000"/>
            </a:lvl1pPr>
            <a:lvl2pPr marL="456678" indent="0">
              <a:buNone/>
              <a:defRPr sz="1800"/>
            </a:lvl2pPr>
            <a:lvl3pPr marL="913358" indent="0">
              <a:buNone/>
              <a:defRPr sz="1600"/>
            </a:lvl3pPr>
            <a:lvl4pPr marL="1370038" indent="0">
              <a:buNone/>
              <a:defRPr sz="1400"/>
            </a:lvl4pPr>
            <a:lvl5pPr marL="1826715" indent="0">
              <a:buNone/>
              <a:defRPr sz="1400"/>
            </a:lvl5pPr>
            <a:lvl6pPr marL="2283396" indent="0">
              <a:buNone/>
              <a:defRPr sz="1400"/>
            </a:lvl6pPr>
            <a:lvl7pPr marL="2740074" indent="0">
              <a:buNone/>
              <a:defRPr sz="1400"/>
            </a:lvl7pPr>
            <a:lvl8pPr marL="3196748" indent="0">
              <a:buNone/>
              <a:defRPr sz="1400"/>
            </a:lvl8pPr>
            <a:lvl9pPr marL="3653431" indent="0">
              <a:buNone/>
              <a:defRPr sz="1400"/>
            </a:lvl9pPr>
          </a:lstStyle>
          <a:p>
            <a:pPr lvl="0"/>
            <a:r>
              <a:rPr lang="pt-BR" smtClean="0"/>
              <a:t>Clique para editar os estilos do texto mestre</a:t>
            </a:r>
          </a:p>
        </p:txBody>
      </p:sp>
    </p:spTree>
    <p:extLst>
      <p:ext uri="{BB962C8B-B14F-4D97-AF65-F5344CB8AC3E}">
        <p14:creationId xmlns:p14="http://schemas.microsoft.com/office/powerpoint/2010/main" val="3530514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096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8006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2119898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4"/>
            <a:ext cx="4040188" cy="639762"/>
          </a:xfrm>
        </p:spPr>
        <p:txBody>
          <a:bodyPr anchor="b"/>
          <a:lstStyle>
            <a:lvl1pPr marL="0" indent="0">
              <a:buNone/>
              <a:defRPr sz="2400" b="1"/>
            </a:lvl1pPr>
            <a:lvl2pPr marL="456678" indent="0">
              <a:buNone/>
              <a:defRPr sz="2000" b="1"/>
            </a:lvl2pPr>
            <a:lvl3pPr marL="913358" indent="0">
              <a:buNone/>
              <a:defRPr sz="1800" b="1"/>
            </a:lvl3pPr>
            <a:lvl4pPr marL="1370038" indent="0">
              <a:buNone/>
              <a:defRPr sz="1600" b="1"/>
            </a:lvl4pPr>
            <a:lvl5pPr marL="1826715" indent="0">
              <a:buNone/>
              <a:defRPr sz="1600" b="1"/>
            </a:lvl5pPr>
            <a:lvl6pPr marL="2283396" indent="0">
              <a:buNone/>
              <a:defRPr sz="1600" b="1"/>
            </a:lvl6pPr>
            <a:lvl7pPr marL="2740074" indent="0">
              <a:buNone/>
              <a:defRPr sz="1600" b="1"/>
            </a:lvl7pPr>
            <a:lvl8pPr marL="3196748" indent="0">
              <a:buNone/>
              <a:defRPr sz="1600" b="1"/>
            </a:lvl8pPr>
            <a:lvl9pPr marL="3653431"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4"/>
            <a:ext cx="4041775" cy="639762"/>
          </a:xfrm>
        </p:spPr>
        <p:txBody>
          <a:bodyPr anchor="b"/>
          <a:lstStyle>
            <a:lvl1pPr marL="0" indent="0">
              <a:buNone/>
              <a:defRPr sz="2400" b="1"/>
            </a:lvl1pPr>
            <a:lvl2pPr marL="456678" indent="0">
              <a:buNone/>
              <a:defRPr sz="2000" b="1"/>
            </a:lvl2pPr>
            <a:lvl3pPr marL="913358" indent="0">
              <a:buNone/>
              <a:defRPr sz="1800" b="1"/>
            </a:lvl3pPr>
            <a:lvl4pPr marL="1370038" indent="0">
              <a:buNone/>
              <a:defRPr sz="1600" b="1"/>
            </a:lvl4pPr>
            <a:lvl5pPr marL="1826715" indent="0">
              <a:buNone/>
              <a:defRPr sz="1600" b="1"/>
            </a:lvl5pPr>
            <a:lvl6pPr marL="2283396" indent="0">
              <a:buNone/>
              <a:defRPr sz="1600" b="1"/>
            </a:lvl6pPr>
            <a:lvl7pPr marL="2740074" indent="0">
              <a:buNone/>
              <a:defRPr sz="1600" b="1"/>
            </a:lvl7pPr>
            <a:lvl8pPr marL="3196748" indent="0">
              <a:buNone/>
              <a:defRPr sz="1600" b="1"/>
            </a:lvl8pPr>
            <a:lvl9pPr marL="3653431"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306408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3232666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81056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2"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4" y="27306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2" y="1435104"/>
            <a:ext cx="3008313" cy="4691063"/>
          </a:xfrm>
        </p:spPr>
        <p:txBody>
          <a:bodyPr/>
          <a:lstStyle>
            <a:lvl1pPr marL="0" indent="0">
              <a:buNone/>
              <a:defRPr sz="1400"/>
            </a:lvl1pPr>
            <a:lvl2pPr marL="456678" indent="0">
              <a:buNone/>
              <a:defRPr sz="1200"/>
            </a:lvl2pPr>
            <a:lvl3pPr marL="913358" indent="0">
              <a:buNone/>
              <a:defRPr sz="1000"/>
            </a:lvl3pPr>
            <a:lvl4pPr marL="1370038" indent="0">
              <a:buNone/>
              <a:defRPr sz="900"/>
            </a:lvl4pPr>
            <a:lvl5pPr marL="1826715" indent="0">
              <a:buNone/>
              <a:defRPr sz="900"/>
            </a:lvl5pPr>
            <a:lvl6pPr marL="2283396" indent="0">
              <a:buNone/>
              <a:defRPr sz="900"/>
            </a:lvl6pPr>
            <a:lvl7pPr marL="2740074" indent="0">
              <a:buNone/>
              <a:defRPr sz="900"/>
            </a:lvl7pPr>
            <a:lvl8pPr marL="3196748" indent="0">
              <a:buNone/>
              <a:defRPr sz="900"/>
            </a:lvl8pPr>
            <a:lvl9pPr marL="3653431"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1952197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1150249-1F73-E94A-BEF3-80FC88230642}" type="slidenum">
              <a:rPr lang="en-US"/>
              <a:pPr/>
              <a:t>‹#›</a:t>
            </a:fld>
            <a:endParaRPr lang="en-US"/>
          </a:p>
        </p:txBody>
      </p:sp>
    </p:spTree>
    <p:extLst>
      <p:ext uri="{BB962C8B-B14F-4D97-AF65-F5344CB8AC3E}">
        <p14:creationId xmlns:p14="http://schemas.microsoft.com/office/powerpoint/2010/main" val="26658902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6678" indent="0">
              <a:buNone/>
              <a:defRPr sz="2800"/>
            </a:lvl2pPr>
            <a:lvl3pPr marL="913358" indent="0">
              <a:buNone/>
              <a:defRPr sz="2400"/>
            </a:lvl3pPr>
            <a:lvl4pPr marL="1370038" indent="0">
              <a:buNone/>
              <a:defRPr sz="2000"/>
            </a:lvl4pPr>
            <a:lvl5pPr marL="1826715" indent="0">
              <a:buNone/>
              <a:defRPr sz="2000"/>
            </a:lvl5pPr>
            <a:lvl6pPr marL="2283396" indent="0">
              <a:buNone/>
              <a:defRPr sz="2000"/>
            </a:lvl6pPr>
            <a:lvl7pPr marL="2740074" indent="0">
              <a:buNone/>
              <a:defRPr sz="2000"/>
            </a:lvl7pPr>
            <a:lvl8pPr marL="3196748" indent="0">
              <a:buNone/>
              <a:defRPr sz="2000"/>
            </a:lvl8pPr>
            <a:lvl9pPr marL="3653431" indent="0">
              <a:buNone/>
              <a:defRPr sz="2000"/>
            </a:lvl9pPr>
          </a:lstStyle>
          <a:p>
            <a:pPr lvl="0"/>
            <a:r>
              <a:rPr lang="pt-BR" noProof="0" smtClean="0"/>
              <a:t>Clique no ícone para adicionar uma imagem</a:t>
            </a: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6678" indent="0">
              <a:buNone/>
              <a:defRPr sz="1200"/>
            </a:lvl2pPr>
            <a:lvl3pPr marL="913358" indent="0">
              <a:buNone/>
              <a:defRPr sz="1000"/>
            </a:lvl3pPr>
            <a:lvl4pPr marL="1370038" indent="0">
              <a:buNone/>
              <a:defRPr sz="900"/>
            </a:lvl4pPr>
            <a:lvl5pPr marL="1826715" indent="0">
              <a:buNone/>
              <a:defRPr sz="900"/>
            </a:lvl5pPr>
            <a:lvl6pPr marL="2283396" indent="0">
              <a:buNone/>
              <a:defRPr sz="900"/>
            </a:lvl6pPr>
            <a:lvl7pPr marL="2740074" indent="0">
              <a:buNone/>
              <a:defRPr sz="900"/>
            </a:lvl7pPr>
            <a:lvl8pPr marL="3196748" indent="0">
              <a:buNone/>
              <a:defRPr sz="900"/>
            </a:lvl8pPr>
            <a:lvl9pPr marL="3653431"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18506911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22778420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781800" y="381000"/>
            <a:ext cx="2057400" cy="58674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609601" y="381000"/>
            <a:ext cx="6019800" cy="58674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0300221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8506005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cSld name="Título e texto e 2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85800" y="381000"/>
            <a:ext cx="8153400" cy="762000"/>
          </a:xfrm>
        </p:spPr>
        <p:txBody>
          <a:bodyPr/>
          <a:lstStyle/>
          <a:p>
            <a:r>
              <a:rPr lang="pt-BR" smtClean="0"/>
              <a:t>Clique para editar o estilo do título mestre</a:t>
            </a:r>
            <a:endParaRPr lang="pt-BR"/>
          </a:p>
        </p:txBody>
      </p:sp>
      <p:sp>
        <p:nvSpPr>
          <p:cNvPr id="3" name="Espaço Reservado para Texto 2"/>
          <p:cNvSpPr>
            <a:spLocks noGrp="1"/>
          </p:cNvSpPr>
          <p:nvPr>
            <p:ph type="body" sz="half" idx="1"/>
          </p:nvPr>
        </p:nvSpPr>
        <p:spPr>
          <a:xfrm>
            <a:off x="609600" y="1524000"/>
            <a:ext cx="4038600" cy="47244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quarter" idx="2"/>
          </p:nvPr>
        </p:nvSpPr>
        <p:spPr>
          <a:xfrm>
            <a:off x="4800600" y="1524000"/>
            <a:ext cx="4038600" cy="22860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Conteúdo 4"/>
          <p:cNvSpPr>
            <a:spLocks noGrp="1"/>
          </p:cNvSpPr>
          <p:nvPr>
            <p:ph sz="quarter" idx="3"/>
          </p:nvPr>
        </p:nvSpPr>
        <p:spPr>
          <a:xfrm>
            <a:off x="4800600" y="3962400"/>
            <a:ext cx="4038600" cy="22860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0778171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13494297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381000"/>
            <a:ext cx="8153400" cy="762000"/>
          </a:xfrm>
        </p:spPr>
        <p:txBody>
          <a:bodyPr/>
          <a:lstStyle/>
          <a:p>
            <a:r>
              <a:rPr lang="x-none" smtClean="0"/>
              <a:t>Click to edit Master title style</a:t>
            </a:r>
            <a:endParaRPr lang="en-US"/>
          </a:p>
        </p:txBody>
      </p:sp>
      <p:sp>
        <p:nvSpPr>
          <p:cNvPr id="3" name="Content Placeholder 2"/>
          <p:cNvSpPr>
            <a:spLocks noGrp="1"/>
          </p:cNvSpPr>
          <p:nvPr>
            <p:ph sz="quarter" idx="1"/>
          </p:nvPr>
        </p:nvSpPr>
        <p:spPr>
          <a:xfrm>
            <a:off x="609600" y="1524000"/>
            <a:ext cx="4038600" cy="2286000"/>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quarter" idx="2"/>
          </p:nvPr>
        </p:nvSpPr>
        <p:spPr>
          <a:xfrm>
            <a:off x="4800600" y="1524000"/>
            <a:ext cx="4038600" cy="2286000"/>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Content Placeholder 4"/>
          <p:cNvSpPr>
            <a:spLocks noGrp="1"/>
          </p:cNvSpPr>
          <p:nvPr>
            <p:ph sz="quarter" idx="3"/>
          </p:nvPr>
        </p:nvSpPr>
        <p:spPr>
          <a:xfrm>
            <a:off x="609600" y="3962400"/>
            <a:ext cx="4038600" cy="2286000"/>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Content Placeholder 5"/>
          <p:cNvSpPr>
            <a:spLocks noGrp="1"/>
          </p:cNvSpPr>
          <p:nvPr>
            <p:ph sz="quarter" idx="4"/>
          </p:nvPr>
        </p:nvSpPr>
        <p:spPr>
          <a:xfrm>
            <a:off x="4800600" y="3962400"/>
            <a:ext cx="4038600" cy="2286000"/>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Tree>
    <p:extLst>
      <p:ext uri="{BB962C8B-B14F-4D97-AF65-F5344CB8AC3E}">
        <p14:creationId xmlns:p14="http://schemas.microsoft.com/office/powerpoint/2010/main" val="7711142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4" name="Rectangle 2"/>
          <p:cNvSpPr>
            <a:spLocks noChangeArrowheads="1"/>
          </p:cNvSpPr>
          <p:nvPr/>
        </p:nvSpPr>
        <p:spPr bwMode="hidden">
          <a:xfrm>
            <a:off x="0" y="0"/>
            <a:ext cx="3505200" cy="685800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22" tIns="45663" rIns="91322" bIns="45663" anchor="ctr"/>
          <a:lstStyle/>
          <a:p>
            <a:pPr algn="ctr" eaLnBrk="1" hangingPunct="1"/>
            <a:endParaRPr lang="pt-BR">
              <a:solidFill>
                <a:srgbClr val="000000"/>
              </a:solidFill>
              <a:latin typeface="Times New Roman" charset="0"/>
            </a:endParaRPr>
          </a:p>
        </p:txBody>
      </p:sp>
      <p:sp>
        <p:nvSpPr>
          <p:cNvPr id="5" name="Rectangle 3"/>
          <p:cNvSpPr>
            <a:spLocks noChangeArrowheads="1"/>
          </p:cNvSpPr>
          <p:nvPr/>
        </p:nvSpPr>
        <p:spPr bwMode="hidden">
          <a:xfrm>
            <a:off x="1716088" y="1690688"/>
            <a:ext cx="7427912" cy="2533650"/>
          </a:xfrm>
          <a:prstGeom prst="rect">
            <a:avLst/>
          </a:prstGeom>
          <a:solidFill>
            <a:srgbClr val="08479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22" tIns="45663" rIns="91322" bIns="45663"/>
          <a:lstStyle/>
          <a:p>
            <a:pPr eaLnBrk="1" hangingPunct="1"/>
            <a:endParaRPr lang="pt-BR">
              <a:solidFill>
                <a:srgbClr val="000000"/>
              </a:solidFill>
              <a:latin typeface="Times New Roman" charset="0"/>
            </a:endParaRPr>
          </a:p>
        </p:txBody>
      </p:sp>
      <p:grpSp>
        <p:nvGrpSpPr>
          <p:cNvPr id="6" name="Group 4"/>
          <p:cNvGrpSpPr>
            <a:grpSpLocks/>
          </p:cNvGrpSpPr>
          <p:nvPr/>
        </p:nvGrpSpPr>
        <p:grpSpPr bwMode="auto">
          <a:xfrm>
            <a:off x="0" y="1066800"/>
            <a:ext cx="2867025" cy="3157538"/>
            <a:chOff x="0" y="672"/>
            <a:chExt cx="1806" cy="1989"/>
          </a:xfrm>
        </p:grpSpPr>
        <p:sp>
          <p:nvSpPr>
            <p:cNvPr id="7" name="Rectangle 5"/>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solidFill>
                  <a:srgbClr val="000000"/>
                </a:solidFill>
                <a:latin typeface="Times New Roman" charset="0"/>
              </a:endParaRPr>
            </a:p>
          </p:txBody>
        </p:sp>
        <p:sp>
          <p:nvSpPr>
            <p:cNvPr id="8" name="Rectangle 6"/>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solidFill>
                  <a:srgbClr val="000000"/>
                </a:solidFill>
                <a:latin typeface="Times New Roman" charset="0"/>
              </a:endParaRPr>
            </a:p>
          </p:txBody>
        </p:sp>
        <p:sp>
          <p:nvSpPr>
            <p:cNvPr id="9" name="Rectangle 7"/>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solidFill>
                  <a:srgbClr val="000000"/>
                </a:solidFill>
                <a:latin typeface="Times New Roman" charset="0"/>
              </a:endParaRPr>
            </a:p>
          </p:txBody>
        </p:sp>
        <p:sp>
          <p:nvSpPr>
            <p:cNvPr id="10" name="Rectangle 8"/>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solidFill>
                  <a:srgbClr val="000000"/>
                </a:solidFill>
                <a:latin typeface="Times New Roman" charset="0"/>
              </a:endParaRPr>
            </a:p>
          </p:txBody>
        </p:sp>
        <p:sp>
          <p:nvSpPr>
            <p:cNvPr id="11" name="Rectangle 9"/>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solidFill>
                  <a:srgbClr val="000000"/>
                </a:solidFill>
                <a:latin typeface="Times New Roman" charset="0"/>
              </a:endParaRPr>
            </a:p>
          </p:txBody>
        </p:sp>
        <p:sp>
          <p:nvSpPr>
            <p:cNvPr id="12" name="Rectangle 10"/>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solidFill>
                  <a:srgbClr val="000000"/>
                </a:solidFill>
                <a:latin typeface="Times New Roman" charset="0"/>
              </a:endParaRPr>
            </a:p>
          </p:txBody>
        </p:sp>
        <p:sp>
          <p:nvSpPr>
            <p:cNvPr id="13" name="Rectangle 11"/>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solidFill>
                  <a:srgbClr val="000000"/>
                </a:solidFill>
                <a:latin typeface="Times New Roman" charset="0"/>
              </a:endParaRPr>
            </a:p>
          </p:txBody>
        </p:sp>
        <p:sp>
          <p:nvSpPr>
            <p:cNvPr id="14" name="Rectangle 12"/>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solidFill>
                  <a:srgbClr val="000000"/>
                </a:solidFill>
                <a:latin typeface="Times New Roman" charset="0"/>
              </a:endParaRPr>
            </a:p>
          </p:txBody>
        </p:sp>
        <p:sp>
          <p:nvSpPr>
            <p:cNvPr id="15" name="Rectangle 13"/>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solidFill>
                  <a:srgbClr val="000000"/>
                </a:solidFill>
                <a:latin typeface="Times New Roman" charset="0"/>
              </a:endParaRPr>
            </a:p>
          </p:txBody>
        </p:sp>
        <p:sp>
          <p:nvSpPr>
            <p:cNvPr id="16" name="Rectangle 14"/>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solidFill>
                  <a:srgbClr val="000000"/>
                </a:solidFill>
                <a:latin typeface="Times New Roman" charset="0"/>
              </a:endParaRPr>
            </a:p>
          </p:txBody>
        </p:sp>
      </p:grpSp>
      <p:pic>
        <p:nvPicPr>
          <p:cNvPr id="17" name="Picture 20" descr="logoco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52400"/>
            <a:ext cx="50292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Imagem 20" descr="logo_brasil.gif"/>
          <p:cNvSpPr>
            <a:spLocks noChangeAspect="1"/>
          </p:cNvSpPr>
          <p:nvPr userDrawn="1"/>
        </p:nvSpPr>
        <p:spPr bwMode="auto">
          <a:xfrm>
            <a:off x="7286625" y="6262688"/>
            <a:ext cx="1857375"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0" tIns="45677" rIns="91350" bIns="45677"/>
          <a:lstStyle/>
          <a:p>
            <a:pPr eaLnBrk="1" hangingPunct="1"/>
            <a:endParaRPr lang="en-US" sz="1400">
              <a:solidFill>
                <a:srgbClr val="000000"/>
              </a:solidFill>
              <a:latin typeface="Arial" charset="0"/>
            </a:endParaRPr>
          </a:p>
        </p:txBody>
      </p:sp>
      <p:sp>
        <p:nvSpPr>
          <p:cNvPr id="81938" name="Rectangle 18"/>
          <p:cNvSpPr>
            <a:spLocks noGrp="1" noChangeArrowheads="1"/>
          </p:cNvSpPr>
          <p:nvPr>
            <p:ph type="ctrTitle"/>
          </p:nvPr>
        </p:nvSpPr>
        <p:spPr>
          <a:xfrm>
            <a:off x="2971800" y="1828800"/>
            <a:ext cx="6019800" cy="2209800"/>
          </a:xfrm>
        </p:spPr>
        <p:txBody>
          <a:bodyPr/>
          <a:lstStyle>
            <a:lvl1pPr>
              <a:defRPr sz="3800">
                <a:solidFill>
                  <a:srgbClr val="FFFFFF"/>
                </a:solidFill>
              </a:defRPr>
            </a:lvl1pPr>
          </a:lstStyle>
          <a:p>
            <a:r>
              <a:rPr lang="pt-BR" smtClean="0"/>
              <a:t>Clique para editar o estilo do título mestre</a:t>
            </a:r>
            <a:endParaRPr lang="pt-BR"/>
          </a:p>
        </p:txBody>
      </p:sp>
      <p:sp>
        <p:nvSpPr>
          <p:cNvPr id="81939" name="Rectangle 19"/>
          <p:cNvSpPr>
            <a:spLocks noGrp="1" noChangeArrowheads="1"/>
          </p:cNvSpPr>
          <p:nvPr>
            <p:ph type="subTitle" idx="1"/>
          </p:nvPr>
        </p:nvSpPr>
        <p:spPr>
          <a:xfrm>
            <a:off x="2971800" y="4267202"/>
            <a:ext cx="6019800" cy="1752600"/>
          </a:xfrm>
        </p:spPr>
        <p:txBody>
          <a:bodyPr/>
          <a:lstStyle>
            <a:lvl1pPr marL="0" indent="0">
              <a:buFont typeface="Wingdings" pitchFamily="2" charset="2"/>
              <a:buNone/>
              <a:defRPr sz="2600"/>
            </a:lvl1pPr>
          </a:lstStyle>
          <a:p>
            <a:r>
              <a:rPr lang="pt-BR" smtClean="0"/>
              <a:t>Clique para editar o estilo do subtítulo mestre</a:t>
            </a:r>
            <a:endParaRPr lang="pt-BR"/>
          </a:p>
        </p:txBody>
      </p:sp>
      <p:sp>
        <p:nvSpPr>
          <p:cNvPr id="19" name="Rectangle 15"/>
          <p:cNvSpPr>
            <a:spLocks noGrp="1" noChangeArrowheads="1"/>
          </p:cNvSpPr>
          <p:nvPr>
            <p:ph type="dt" sz="half" idx="10"/>
          </p:nvPr>
        </p:nvSpPr>
        <p:spPr bwMode="auto">
          <a:xfrm>
            <a:off x="457200" y="6248400"/>
            <a:ext cx="2133600" cy="457200"/>
          </a:xfrm>
          <a:prstGeom prst="rect">
            <a:avLst/>
          </a:prstGeom>
          <a:ln>
            <a:miter lim="800000"/>
            <a:headEnd/>
            <a:tailEnd/>
          </a:ln>
        </p:spPr>
        <p:txBody>
          <a:bodyPr vert="horz" wrap="square" lIns="91322" tIns="45663" rIns="91322" bIns="45663" numCol="1" anchor="b" anchorCtr="0" compatLnSpc="1">
            <a:prstTxWarp prst="textNoShape">
              <a:avLst/>
            </a:prstTxWarp>
          </a:bodyPr>
          <a:lstStyle>
            <a:lvl1pPr eaLnBrk="1" hangingPunct="1">
              <a:defRPr sz="1200">
                <a:solidFill>
                  <a:srgbClr val="000000"/>
                </a:solidFill>
                <a:latin typeface="Arial" charset="0"/>
                <a:ea typeface="+mn-ea"/>
                <a:cs typeface="+mn-cs"/>
              </a:defRPr>
            </a:lvl1pPr>
          </a:lstStyle>
          <a:p>
            <a:pPr>
              <a:defRPr/>
            </a:pPr>
            <a:endParaRPr lang="pt-BR"/>
          </a:p>
        </p:txBody>
      </p:sp>
      <p:sp>
        <p:nvSpPr>
          <p:cNvPr id="20" name="Rectangle 16"/>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322" tIns="45663" rIns="91322" bIns="45663" numCol="1" anchor="b" anchorCtr="0" compatLnSpc="1">
            <a:prstTxWarp prst="textNoShape">
              <a:avLst/>
            </a:prstTxWarp>
          </a:bodyPr>
          <a:lstStyle>
            <a:lvl1pPr algn="ctr" eaLnBrk="1" hangingPunct="1">
              <a:defRPr sz="1200">
                <a:solidFill>
                  <a:srgbClr val="000000"/>
                </a:solidFill>
                <a:latin typeface="Arial" charset="0"/>
                <a:ea typeface="+mn-ea"/>
                <a:cs typeface="+mn-cs"/>
              </a:defRPr>
            </a:lvl1pPr>
          </a:lstStyle>
          <a:p>
            <a:pPr>
              <a:defRPr/>
            </a:pPr>
            <a:endParaRPr lang="pt-BR"/>
          </a:p>
        </p:txBody>
      </p:sp>
      <p:sp>
        <p:nvSpPr>
          <p:cNvPr id="21" name="Rectangle 17"/>
          <p:cNvSpPr>
            <a:spLocks noGrp="1" noChangeArrowheads="1"/>
          </p:cNvSpPr>
          <p:nvPr>
            <p:ph type="sldNum" sz="quarter" idx="12"/>
          </p:nvPr>
        </p:nvSpPr>
        <p:spPr bwMode="auto">
          <a:xfrm>
            <a:off x="6553200" y="6248400"/>
            <a:ext cx="2133600" cy="457200"/>
          </a:xfrm>
          <a:prstGeom prst="rect">
            <a:avLst/>
          </a:prstGeom>
          <a:ln>
            <a:miter lim="800000"/>
            <a:headEnd/>
            <a:tailEnd/>
          </a:ln>
        </p:spPr>
        <p:txBody>
          <a:bodyPr vert="horz" wrap="square" lIns="91322" tIns="45663" rIns="91322" bIns="45663" numCol="1" anchor="b" anchorCtr="0" compatLnSpc="1">
            <a:prstTxWarp prst="textNoShape">
              <a:avLst/>
            </a:prstTxWarp>
          </a:bodyPr>
          <a:lstStyle>
            <a:lvl1pPr algn="r" eaLnBrk="1" hangingPunct="1">
              <a:defRPr sz="1200">
                <a:solidFill>
                  <a:srgbClr val="000000"/>
                </a:solidFill>
                <a:latin typeface="Arial Black" charset="0"/>
              </a:defRPr>
            </a:lvl1pPr>
          </a:lstStyle>
          <a:p>
            <a:fld id="{D072E935-54D5-F64D-BB93-7BF85B1821FB}" type="slidenum">
              <a:rPr lang="pt-BR"/>
              <a:pPr/>
              <a:t>‹#›</a:t>
            </a:fld>
            <a:endParaRPr lang="pt-BR"/>
          </a:p>
        </p:txBody>
      </p:sp>
    </p:spTree>
    <p:extLst>
      <p:ext uri="{BB962C8B-B14F-4D97-AF65-F5344CB8AC3E}">
        <p14:creationId xmlns:p14="http://schemas.microsoft.com/office/powerpoint/2010/main" val="33389840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26778346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14"/>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8"/>
            <a:ext cx="7772400" cy="1500187"/>
          </a:xfrm>
        </p:spPr>
        <p:txBody>
          <a:bodyPr anchor="b"/>
          <a:lstStyle>
            <a:lvl1pPr marL="0" indent="0">
              <a:buNone/>
              <a:defRPr sz="2000"/>
            </a:lvl1pPr>
            <a:lvl2pPr marL="456640" indent="0">
              <a:buNone/>
              <a:defRPr sz="1800"/>
            </a:lvl2pPr>
            <a:lvl3pPr marL="913274" indent="0">
              <a:buNone/>
              <a:defRPr sz="1600"/>
            </a:lvl3pPr>
            <a:lvl4pPr marL="1369913" indent="0">
              <a:buNone/>
              <a:defRPr sz="1400"/>
            </a:lvl4pPr>
            <a:lvl5pPr marL="1826552" indent="0">
              <a:buNone/>
              <a:defRPr sz="1400"/>
            </a:lvl5pPr>
            <a:lvl6pPr marL="2283188" indent="0">
              <a:buNone/>
              <a:defRPr sz="1400"/>
            </a:lvl6pPr>
            <a:lvl7pPr marL="2739825" indent="0">
              <a:buNone/>
              <a:defRPr sz="1400"/>
            </a:lvl7pPr>
            <a:lvl8pPr marL="3196458" indent="0">
              <a:buNone/>
              <a:defRPr sz="1400"/>
            </a:lvl8pPr>
            <a:lvl9pPr marL="3653099" indent="0">
              <a:buNone/>
              <a:defRPr sz="1400"/>
            </a:lvl9pPr>
          </a:lstStyle>
          <a:p>
            <a:pPr lvl="0"/>
            <a:r>
              <a:rPr lang="pt-BR" smtClean="0"/>
              <a:t>Clique para editar os estilos do texto mestre</a:t>
            </a:r>
          </a:p>
        </p:txBody>
      </p:sp>
    </p:spTree>
    <p:extLst>
      <p:ext uri="{BB962C8B-B14F-4D97-AF65-F5344CB8AC3E}">
        <p14:creationId xmlns:p14="http://schemas.microsoft.com/office/powerpoint/2010/main" val="2840637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1"/>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78" indent="0">
              <a:buNone/>
              <a:defRPr sz="1800"/>
            </a:lvl2pPr>
            <a:lvl3pPr marL="913358" indent="0">
              <a:buNone/>
              <a:defRPr sz="1600"/>
            </a:lvl3pPr>
            <a:lvl4pPr marL="1370038" indent="0">
              <a:buNone/>
              <a:defRPr sz="1400"/>
            </a:lvl4pPr>
            <a:lvl5pPr marL="1826715" indent="0">
              <a:buNone/>
              <a:defRPr sz="1400"/>
            </a:lvl5pPr>
            <a:lvl6pPr marL="2283396" indent="0">
              <a:buNone/>
              <a:defRPr sz="1400"/>
            </a:lvl6pPr>
            <a:lvl7pPr marL="2740074" indent="0">
              <a:buNone/>
              <a:defRPr sz="1400"/>
            </a:lvl7pPr>
            <a:lvl8pPr marL="3196748" indent="0">
              <a:buNone/>
              <a:defRPr sz="1400"/>
            </a:lvl8pPr>
            <a:lvl9pPr marL="3653431" indent="0">
              <a:buNone/>
              <a:defRPr sz="1400"/>
            </a:lvl9pPr>
          </a:lstStyle>
          <a:p>
            <a:pPr lvl="0"/>
            <a:r>
              <a:rPr lang="x-none"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B33F874-5E17-EE44-B6F4-F4581D679FED}" type="slidenum">
              <a:rPr lang="en-US"/>
              <a:pPr/>
              <a:t>‹#›</a:t>
            </a:fld>
            <a:endParaRPr lang="en-US"/>
          </a:p>
        </p:txBody>
      </p:sp>
    </p:spTree>
    <p:extLst>
      <p:ext uri="{BB962C8B-B14F-4D97-AF65-F5344CB8AC3E}">
        <p14:creationId xmlns:p14="http://schemas.microsoft.com/office/powerpoint/2010/main" val="35575380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096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8006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4297655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4"/>
            <a:ext cx="4040188" cy="639762"/>
          </a:xfrm>
        </p:spPr>
        <p:txBody>
          <a:bodyPr anchor="b"/>
          <a:lstStyle>
            <a:lvl1pPr marL="0" indent="0">
              <a:buNone/>
              <a:defRPr sz="2400" b="1"/>
            </a:lvl1pPr>
            <a:lvl2pPr marL="456640" indent="0">
              <a:buNone/>
              <a:defRPr sz="2000" b="1"/>
            </a:lvl2pPr>
            <a:lvl3pPr marL="913274" indent="0">
              <a:buNone/>
              <a:defRPr sz="1800" b="1"/>
            </a:lvl3pPr>
            <a:lvl4pPr marL="1369913" indent="0">
              <a:buNone/>
              <a:defRPr sz="1600" b="1"/>
            </a:lvl4pPr>
            <a:lvl5pPr marL="1826552" indent="0">
              <a:buNone/>
              <a:defRPr sz="1600" b="1"/>
            </a:lvl5pPr>
            <a:lvl6pPr marL="2283188" indent="0">
              <a:buNone/>
              <a:defRPr sz="1600" b="1"/>
            </a:lvl6pPr>
            <a:lvl7pPr marL="2739825" indent="0">
              <a:buNone/>
              <a:defRPr sz="1600" b="1"/>
            </a:lvl7pPr>
            <a:lvl8pPr marL="3196458" indent="0">
              <a:buNone/>
              <a:defRPr sz="1600" b="1"/>
            </a:lvl8pPr>
            <a:lvl9pPr marL="3653099"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34" y="1535114"/>
            <a:ext cx="4041775" cy="639762"/>
          </a:xfrm>
        </p:spPr>
        <p:txBody>
          <a:bodyPr anchor="b"/>
          <a:lstStyle>
            <a:lvl1pPr marL="0" indent="0">
              <a:buNone/>
              <a:defRPr sz="2400" b="1"/>
            </a:lvl1pPr>
            <a:lvl2pPr marL="456640" indent="0">
              <a:buNone/>
              <a:defRPr sz="2000" b="1"/>
            </a:lvl2pPr>
            <a:lvl3pPr marL="913274" indent="0">
              <a:buNone/>
              <a:defRPr sz="1800" b="1"/>
            </a:lvl3pPr>
            <a:lvl4pPr marL="1369913" indent="0">
              <a:buNone/>
              <a:defRPr sz="1600" b="1"/>
            </a:lvl4pPr>
            <a:lvl5pPr marL="1826552" indent="0">
              <a:buNone/>
              <a:defRPr sz="1600" b="1"/>
            </a:lvl5pPr>
            <a:lvl6pPr marL="2283188" indent="0">
              <a:buNone/>
              <a:defRPr sz="1600" b="1"/>
            </a:lvl6pPr>
            <a:lvl7pPr marL="2739825" indent="0">
              <a:buNone/>
              <a:defRPr sz="1600" b="1"/>
            </a:lvl7pPr>
            <a:lvl8pPr marL="3196458" indent="0">
              <a:buNone/>
              <a:defRPr sz="1600" b="1"/>
            </a:lvl8pPr>
            <a:lvl9pPr marL="3653099"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24170153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39035184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34166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4" y="273053"/>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4" y="2730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4" y="1435104"/>
            <a:ext cx="3008313" cy="4691063"/>
          </a:xfrm>
        </p:spPr>
        <p:txBody>
          <a:bodyPr/>
          <a:lstStyle>
            <a:lvl1pPr marL="0" indent="0">
              <a:buNone/>
              <a:defRPr sz="1400"/>
            </a:lvl1pPr>
            <a:lvl2pPr marL="456640" indent="0">
              <a:buNone/>
              <a:defRPr sz="1200"/>
            </a:lvl2pPr>
            <a:lvl3pPr marL="913274" indent="0">
              <a:buNone/>
              <a:defRPr sz="1000"/>
            </a:lvl3pPr>
            <a:lvl4pPr marL="1369913" indent="0">
              <a:buNone/>
              <a:defRPr sz="900"/>
            </a:lvl4pPr>
            <a:lvl5pPr marL="1826552" indent="0">
              <a:buNone/>
              <a:defRPr sz="900"/>
            </a:lvl5pPr>
            <a:lvl6pPr marL="2283188" indent="0">
              <a:buNone/>
              <a:defRPr sz="900"/>
            </a:lvl6pPr>
            <a:lvl7pPr marL="2739825" indent="0">
              <a:buNone/>
              <a:defRPr sz="900"/>
            </a:lvl7pPr>
            <a:lvl8pPr marL="3196458" indent="0">
              <a:buNone/>
              <a:defRPr sz="900"/>
            </a:lvl8pPr>
            <a:lvl9pPr marL="3653099"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19943790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6640" indent="0">
              <a:buNone/>
              <a:defRPr sz="2800"/>
            </a:lvl2pPr>
            <a:lvl3pPr marL="913274" indent="0">
              <a:buNone/>
              <a:defRPr sz="2400"/>
            </a:lvl3pPr>
            <a:lvl4pPr marL="1369913" indent="0">
              <a:buNone/>
              <a:defRPr sz="2000"/>
            </a:lvl4pPr>
            <a:lvl5pPr marL="1826552" indent="0">
              <a:buNone/>
              <a:defRPr sz="2000"/>
            </a:lvl5pPr>
            <a:lvl6pPr marL="2283188" indent="0">
              <a:buNone/>
              <a:defRPr sz="2000"/>
            </a:lvl6pPr>
            <a:lvl7pPr marL="2739825" indent="0">
              <a:buNone/>
              <a:defRPr sz="2000"/>
            </a:lvl7pPr>
            <a:lvl8pPr marL="3196458" indent="0">
              <a:buNone/>
              <a:defRPr sz="2000"/>
            </a:lvl8pPr>
            <a:lvl9pPr marL="3653099" indent="0">
              <a:buNone/>
              <a:defRPr sz="2000"/>
            </a:lvl9pPr>
          </a:lstStyle>
          <a:p>
            <a:pPr lvl="0"/>
            <a:r>
              <a:rPr lang="pt-BR" noProof="0" smtClean="0"/>
              <a:t>Clique no ícone para adicionar uma imagem</a:t>
            </a: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6640" indent="0">
              <a:buNone/>
              <a:defRPr sz="1200"/>
            </a:lvl2pPr>
            <a:lvl3pPr marL="913274" indent="0">
              <a:buNone/>
              <a:defRPr sz="1000"/>
            </a:lvl3pPr>
            <a:lvl4pPr marL="1369913" indent="0">
              <a:buNone/>
              <a:defRPr sz="900"/>
            </a:lvl4pPr>
            <a:lvl5pPr marL="1826552" indent="0">
              <a:buNone/>
              <a:defRPr sz="900"/>
            </a:lvl5pPr>
            <a:lvl6pPr marL="2283188" indent="0">
              <a:buNone/>
              <a:defRPr sz="900"/>
            </a:lvl6pPr>
            <a:lvl7pPr marL="2739825" indent="0">
              <a:buNone/>
              <a:defRPr sz="900"/>
            </a:lvl7pPr>
            <a:lvl8pPr marL="3196458" indent="0">
              <a:buNone/>
              <a:defRPr sz="900"/>
            </a:lvl8pPr>
            <a:lvl9pPr marL="3653099"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25402012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5678474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781800" y="381000"/>
            <a:ext cx="2057400" cy="58674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609601" y="381000"/>
            <a:ext cx="6019800" cy="58674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9854050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1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447038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x-none" smtClean="0"/>
              <a:t>Click to edit Master title style</a:t>
            </a:r>
            <a:endParaRPr lang="en-US"/>
          </a:p>
        </p:txBody>
      </p:sp>
      <p:sp>
        <p:nvSpPr>
          <p:cNvPr id="3" name="Text Placeholder 2"/>
          <p:cNvSpPr>
            <a:spLocks noGrp="1"/>
          </p:cNvSpPr>
          <p:nvPr>
            <p:ph type="body" sz="half" idx="1"/>
          </p:nvPr>
        </p:nvSpPr>
        <p:spPr>
          <a:xfrm>
            <a:off x="457200" y="1600205"/>
            <a:ext cx="4038600" cy="4525963"/>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lIns="91322" tIns="45663" rIns="91322" bIns="45663"/>
          <a:lstStyle>
            <a:lvl1pPr eaLnBrk="1" hangingPunct="1">
              <a:defRPr sz="1400">
                <a:solidFill>
                  <a:srgbClr val="000000"/>
                </a:solidFill>
                <a:latin typeface="Arial" charset="0"/>
                <a:ea typeface="ＭＳ Ｐゴシック" charset="0"/>
                <a:cs typeface="+mn-cs"/>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lIns="91322" tIns="45663" rIns="91322" bIns="45663"/>
          <a:lstStyle>
            <a:lvl1pPr eaLnBrk="1" hangingPunct="1">
              <a:defRPr sz="1400">
                <a:solidFill>
                  <a:srgbClr val="000000"/>
                </a:solidFill>
                <a:latin typeface="Arial" charset="0"/>
                <a:ea typeface="ＭＳ Ｐゴシック" charset="0"/>
                <a:cs typeface="+mn-cs"/>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vert="horz" wrap="square" lIns="91322" tIns="45663" rIns="91322" bIns="45663" numCol="1" anchor="t" anchorCtr="0" compatLnSpc="1">
            <a:prstTxWarp prst="textNoShape">
              <a:avLst/>
            </a:prstTxWarp>
          </a:bodyPr>
          <a:lstStyle>
            <a:lvl1pPr eaLnBrk="1" hangingPunct="1">
              <a:defRPr sz="1400">
                <a:solidFill>
                  <a:srgbClr val="000000"/>
                </a:solidFill>
                <a:latin typeface="Arial" charset="0"/>
              </a:defRPr>
            </a:lvl1pPr>
          </a:lstStyle>
          <a:p>
            <a:fld id="{59FEE236-9214-7946-AF0F-D43A85B4C423}" type="slidenum">
              <a:rPr lang="en-US"/>
              <a:pPr/>
              <a:t>‹#›</a:t>
            </a:fld>
            <a:endParaRPr lang="en-US"/>
          </a:p>
        </p:txBody>
      </p:sp>
    </p:spTree>
    <p:extLst>
      <p:ext uri="{BB962C8B-B14F-4D97-AF65-F5344CB8AC3E}">
        <p14:creationId xmlns:p14="http://schemas.microsoft.com/office/powerpoint/2010/main" val="1173393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751B5EE-9817-8B4B-963B-240B37FC18CF}" type="slidenum">
              <a:rPr lang="en-US"/>
              <a:pPr/>
              <a:t>‹#›</a:t>
            </a:fld>
            <a:endParaRPr lang="en-US"/>
          </a:p>
        </p:txBody>
      </p:sp>
    </p:spTree>
    <p:extLst>
      <p:ext uri="{BB962C8B-B14F-4D97-AF65-F5344CB8AC3E}">
        <p14:creationId xmlns:p14="http://schemas.microsoft.com/office/powerpoint/2010/main" val="856507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4382" indent="0" algn="ctr">
              <a:buNone/>
              <a:defRPr/>
            </a:lvl2pPr>
            <a:lvl3pPr marL="828764" indent="0" algn="ctr">
              <a:buNone/>
              <a:defRPr/>
            </a:lvl3pPr>
            <a:lvl4pPr marL="1243146" indent="0" algn="ctr">
              <a:buNone/>
              <a:defRPr/>
            </a:lvl4pPr>
            <a:lvl5pPr marL="1657528" indent="0" algn="ctr">
              <a:buNone/>
              <a:defRPr/>
            </a:lvl5pPr>
            <a:lvl6pPr marL="2071911" indent="0" algn="ctr">
              <a:buNone/>
              <a:defRPr/>
            </a:lvl6pPr>
            <a:lvl7pPr marL="2486294" indent="0" algn="ctr">
              <a:buNone/>
              <a:defRPr/>
            </a:lvl7pPr>
            <a:lvl8pPr marL="2900676" indent="0" algn="ctr">
              <a:buNone/>
              <a:defRPr/>
            </a:lvl8pPr>
            <a:lvl9pPr marL="3315059" indent="0" algn="ctr">
              <a:buNone/>
              <a:defRPr/>
            </a:lvl9pPr>
          </a:lstStyle>
          <a:p>
            <a:r>
              <a:rPr lang="x-none" smtClean="0"/>
              <a:t>Click to edit Master subtitle style</a:t>
            </a:r>
            <a:endParaRPr lang="en-US"/>
          </a:p>
        </p:txBody>
      </p:sp>
      <p:sp>
        <p:nvSpPr>
          <p:cNvPr id="4" name="Date Placeholder 3"/>
          <p:cNvSpPr>
            <a:spLocks noGrp="1"/>
          </p:cNvSpPr>
          <p:nvPr>
            <p:ph type="dt" idx="10"/>
          </p:nvPr>
        </p:nvSpPr>
        <p:spPr/>
        <p:txBody>
          <a:bodyPr/>
          <a:lstStyle>
            <a:lvl1pPr defTabSz="914400" eaLnBrk="0">
              <a:buClrTx/>
              <a:buSzTx/>
              <a:defRPr>
                <a:ea typeface="ＭＳ Ｐゴシック" charset="0"/>
                <a:cs typeface="ＭＳ Ｐゴシック" charset="0"/>
              </a:defRPr>
            </a:lvl1pPr>
          </a:lstStyle>
          <a:p>
            <a:pPr>
              <a:defRPr/>
            </a:pPr>
            <a:endParaRPr lang="pt-BR"/>
          </a:p>
        </p:txBody>
      </p:sp>
      <p:sp>
        <p:nvSpPr>
          <p:cNvPr id="5" name="Footer Placeholder 4"/>
          <p:cNvSpPr>
            <a:spLocks noGrp="1"/>
          </p:cNvSpPr>
          <p:nvPr>
            <p:ph type="ftr" idx="11"/>
          </p:nvPr>
        </p:nvSpPr>
        <p:spPr/>
        <p:txBody>
          <a:bodyPr/>
          <a:lstStyle>
            <a:lvl1pPr defTabSz="914400" eaLnBrk="0">
              <a:buClrTx/>
              <a:buSzTx/>
              <a:defRPr>
                <a:ea typeface="ＭＳ Ｐゴシック" charset="0"/>
                <a:cs typeface="ＭＳ Ｐゴシック" charset="0"/>
              </a:defRPr>
            </a:lvl1pPr>
          </a:lstStyle>
          <a:p>
            <a:pPr>
              <a:defRPr/>
            </a:pPr>
            <a:endParaRPr lang="pt-BR"/>
          </a:p>
        </p:txBody>
      </p:sp>
      <p:sp>
        <p:nvSpPr>
          <p:cNvPr id="6" name="Slide Number Placeholder 5"/>
          <p:cNvSpPr>
            <a:spLocks noGrp="1"/>
          </p:cNvSpPr>
          <p:nvPr>
            <p:ph type="sldNum" idx="12"/>
          </p:nvPr>
        </p:nvSpPr>
        <p:spPr/>
        <p:txBody>
          <a:bodyPr/>
          <a:lstStyle>
            <a:lvl1pPr defTabSz="914400" eaLnBrk="0">
              <a:buClrTx/>
              <a:buSzTx/>
              <a:defRPr>
                <a:ea typeface="Geneva" charset="0"/>
                <a:cs typeface="ＭＳ Ｐゴシック" charset="0"/>
              </a:defRPr>
            </a:lvl1pPr>
          </a:lstStyle>
          <a:p>
            <a:fld id="{5BF39A85-AA11-4C4A-AC4A-C9A067F71F35}" type="slidenum">
              <a:rPr lang="pt-BR"/>
              <a:pPr/>
              <a:t>‹#›</a:t>
            </a:fld>
            <a:endParaRPr lang="pt-BR"/>
          </a:p>
        </p:txBody>
      </p:sp>
    </p:spTree>
    <p:extLst>
      <p:ext uri="{BB962C8B-B14F-4D97-AF65-F5344CB8AC3E}">
        <p14:creationId xmlns:p14="http://schemas.microsoft.com/office/powerpoint/2010/main" val="12583413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idx="10"/>
          </p:nvPr>
        </p:nvSpPr>
        <p:spPr/>
        <p:txBody>
          <a:bodyPr/>
          <a:lstStyle>
            <a:lvl1pPr defTabSz="914400" eaLnBrk="0">
              <a:buClrTx/>
              <a:buSzTx/>
              <a:defRPr>
                <a:ea typeface="ＭＳ Ｐゴシック" charset="0"/>
                <a:cs typeface="ＭＳ Ｐゴシック" charset="0"/>
              </a:defRPr>
            </a:lvl1pPr>
          </a:lstStyle>
          <a:p>
            <a:pPr>
              <a:defRPr/>
            </a:pPr>
            <a:endParaRPr lang="pt-BR"/>
          </a:p>
        </p:txBody>
      </p:sp>
      <p:sp>
        <p:nvSpPr>
          <p:cNvPr id="5" name="Footer Placeholder 4"/>
          <p:cNvSpPr>
            <a:spLocks noGrp="1"/>
          </p:cNvSpPr>
          <p:nvPr>
            <p:ph type="ftr" idx="11"/>
          </p:nvPr>
        </p:nvSpPr>
        <p:spPr/>
        <p:txBody>
          <a:bodyPr/>
          <a:lstStyle>
            <a:lvl1pPr defTabSz="914400" eaLnBrk="0">
              <a:buClrTx/>
              <a:buSzTx/>
              <a:defRPr>
                <a:ea typeface="ＭＳ Ｐゴシック" charset="0"/>
                <a:cs typeface="ＭＳ Ｐゴシック" charset="0"/>
              </a:defRPr>
            </a:lvl1pPr>
          </a:lstStyle>
          <a:p>
            <a:pPr>
              <a:defRPr/>
            </a:pPr>
            <a:endParaRPr lang="pt-BR"/>
          </a:p>
        </p:txBody>
      </p:sp>
      <p:sp>
        <p:nvSpPr>
          <p:cNvPr id="6" name="Slide Number Placeholder 5"/>
          <p:cNvSpPr>
            <a:spLocks noGrp="1"/>
          </p:cNvSpPr>
          <p:nvPr>
            <p:ph type="sldNum" idx="12"/>
          </p:nvPr>
        </p:nvSpPr>
        <p:spPr/>
        <p:txBody>
          <a:bodyPr/>
          <a:lstStyle>
            <a:lvl1pPr defTabSz="914400" eaLnBrk="0">
              <a:buClrTx/>
              <a:buSzTx/>
              <a:defRPr>
                <a:ea typeface="Geneva" charset="0"/>
                <a:cs typeface="ＭＳ Ｐゴシック" charset="0"/>
              </a:defRPr>
            </a:lvl1pPr>
          </a:lstStyle>
          <a:p>
            <a:fld id="{C0080D05-91C8-1F40-856B-76921DEA3E3D}" type="slidenum">
              <a:rPr lang="pt-BR"/>
              <a:pPr/>
              <a:t>‹#›</a:t>
            </a:fld>
            <a:endParaRPr lang="pt-BR"/>
          </a:p>
        </p:txBody>
      </p:sp>
    </p:spTree>
    <p:extLst>
      <p:ext uri="{BB962C8B-B14F-4D97-AF65-F5344CB8AC3E}">
        <p14:creationId xmlns:p14="http://schemas.microsoft.com/office/powerpoint/2010/main" val="39867075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71"/>
            <a:ext cx="7771680" cy="1362383"/>
          </a:xfrm>
        </p:spPr>
        <p:txBody>
          <a:bodyPr anchor="t"/>
          <a:lstStyle>
            <a:lvl1pPr algn="l">
              <a:defRPr sz="3600" b="1" cap="all"/>
            </a:lvl1pPr>
          </a:lstStyle>
          <a:p>
            <a:r>
              <a:rPr lang="x-none"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4382" indent="0">
              <a:buNone/>
              <a:defRPr sz="1600"/>
            </a:lvl2pPr>
            <a:lvl3pPr marL="828764" indent="0">
              <a:buNone/>
              <a:defRPr sz="1500"/>
            </a:lvl3pPr>
            <a:lvl4pPr marL="1243146" indent="0">
              <a:buNone/>
              <a:defRPr sz="1300"/>
            </a:lvl4pPr>
            <a:lvl5pPr marL="1657528" indent="0">
              <a:buNone/>
              <a:defRPr sz="1300"/>
            </a:lvl5pPr>
            <a:lvl6pPr marL="2071911" indent="0">
              <a:buNone/>
              <a:defRPr sz="1300"/>
            </a:lvl6pPr>
            <a:lvl7pPr marL="2486294" indent="0">
              <a:buNone/>
              <a:defRPr sz="1300"/>
            </a:lvl7pPr>
            <a:lvl8pPr marL="2900676" indent="0">
              <a:buNone/>
              <a:defRPr sz="1300"/>
            </a:lvl8pPr>
            <a:lvl9pPr marL="3315059" indent="0">
              <a:buNone/>
              <a:defRPr sz="1300"/>
            </a:lvl9pPr>
          </a:lstStyle>
          <a:p>
            <a:pPr lvl="0"/>
            <a:r>
              <a:rPr lang="x-none" smtClean="0"/>
              <a:t>Click to edit Master text styles</a:t>
            </a:r>
          </a:p>
        </p:txBody>
      </p:sp>
      <p:sp>
        <p:nvSpPr>
          <p:cNvPr id="4" name="Date Placeholder 3"/>
          <p:cNvSpPr>
            <a:spLocks noGrp="1"/>
          </p:cNvSpPr>
          <p:nvPr>
            <p:ph type="dt" idx="10"/>
          </p:nvPr>
        </p:nvSpPr>
        <p:spPr/>
        <p:txBody>
          <a:bodyPr/>
          <a:lstStyle>
            <a:lvl1pPr defTabSz="914400" eaLnBrk="0">
              <a:buClrTx/>
              <a:buSzTx/>
              <a:defRPr>
                <a:ea typeface="ＭＳ Ｐゴシック" charset="0"/>
                <a:cs typeface="ＭＳ Ｐゴシック" charset="0"/>
              </a:defRPr>
            </a:lvl1pPr>
          </a:lstStyle>
          <a:p>
            <a:pPr>
              <a:defRPr/>
            </a:pPr>
            <a:endParaRPr lang="pt-BR"/>
          </a:p>
        </p:txBody>
      </p:sp>
      <p:sp>
        <p:nvSpPr>
          <p:cNvPr id="5" name="Footer Placeholder 4"/>
          <p:cNvSpPr>
            <a:spLocks noGrp="1"/>
          </p:cNvSpPr>
          <p:nvPr>
            <p:ph type="ftr" idx="11"/>
          </p:nvPr>
        </p:nvSpPr>
        <p:spPr/>
        <p:txBody>
          <a:bodyPr/>
          <a:lstStyle>
            <a:lvl1pPr defTabSz="914400" eaLnBrk="0">
              <a:buClrTx/>
              <a:buSzTx/>
              <a:defRPr>
                <a:ea typeface="ＭＳ Ｐゴシック" charset="0"/>
                <a:cs typeface="ＭＳ Ｐゴシック" charset="0"/>
              </a:defRPr>
            </a:lvl1pPr>
          </a:lstStyle>
          <a:p>
            <a:pPr>
              <a:defRPr/>
            </a:pPr>
            <a:endParaRPr lang="pt-BR"/>
          </a:p>
        </p:txBody>
      </p:sp>
      <p:sp>
        <p:nvSpPr>
          <p:cNvPr id="6" name="Slide Number Placeholder 5"/>
          <p:cNvSpPr>
            <a:spLocks noGrp="1"/>
          </p:cNvSpPr>
          <p:nvPr>
            <p:ph type="sldNum" idx="12"/>
          </p:nvPr>
        </p:nvSpPr>
        <p:spPr/>
        <p:txBody>
          <a:bodyPr/>
          <a:lstStyle>
            <a:lvl1pPr defTabSz="914400" eaLnBrk="0">
              <a:buClrTx/>
              <a:buSzTx/>
              <a:defRPr>
                <a:ea typeface="Geneva" charset="0"/>
                <a:cs typeface="ＭＳ Ｐゴシック" charset="0"/>
              </a:defRPr>
            </a:lvl1pPr>
          </a:lstStyle>
          <a:p>
            <a:fld id="{4CBEC884-DFC3-9A42-BDC1-9B9460F942BA}" type="slidenum">
              <a:rPr lang="pt-BR"/>
              <a:pPr/>
              <a:t>‹#›</a:t>
            </a:fld>
            <a:endParaRPr lang="pt-BR"/>
          </a:p>
        </p:txBody>
      </p:sp>
    </p:spTree>
    <p:extLst>
      <p:ext uri="{BB962C8B-B14F-4D97-AF65-F5344CB8AC3E}">
        <p14:creationId xmlns:p14="http://schemas.microsoft.com/office/powerpoint/2010/main" val="36083905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6480" y="1604337"/>
            <a:ext cx="404352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38241" y="1604337"/>
            <a:ext cx="404496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idx="10"/>
          </p:nvPr>
        </p:nvSpPr>
        <p:spPr/>
        <p:txBody>
          <a:bodyPr/>
          <a:lstStyle>
            <a:lvl1pPr defTabSz="914400" eaLnBrk="0">
              <a:buClrTx/>
              <a:buSzTx/>
              <a:defRPr>
                <a:ea typeface="ＭＳ Ｐゴシック" charset="0"/>
                <a:cs typeface="ＭＳ Ｐゴシック" charset="0"/>
              </a:defRPr>
            </a:lvl1pPr>
          </a:lstStyle>
          <a:p>
            <a:pPr>
              <a:defRPr/>
            </a:pPr>
            <a:endParaRPr lang="pt-BR"/>
          </a:p>
        </p:txBody>
      </p:sp>
      <p:sp>
        <p:nvSpPr>
          <p:cNvPr id="6" name="Footer Placeholder 5"/>
          <p:cNvSpPr>
            <a:spLocks noGrp="1"/>
          </p:cNvSpPr>
          <p:nvPr>
            <p:ph type="ftr" idx="11"/>
          </p:nvPr>
        </p:nvSpPr>
        <p:spPr/>
        <p:txBody>
          <a:bodyPr/>
          <a:lstStyle>
            <a:lvl1pPr defTabSz="914400" eaLnBrk="0">
              <a:buClrTx/>
              <a:buSzTx/>
              <a:defRPr>
                <a:ea typeface="ＭＳ Ｐゴシック" charset="0"/>
                <a:cs typeface="ＭＳ Ｐゴシック" charset="0"/>
              </a:defRPr>
            </a:lvl1pPr>
          </a:lstStyle>
          <a:p>
            <a:pPr>
              <a:defRPr/>
            </a:pPr>
            <a:endParaRPr lang="pt-BR"/>
          </a:p>
        </p:txBody>
      </p:sp>
      <p:sp>
        <p:nvSpPr>
          <p:cNvPr id="7" name="Slide Number Placeholder 6"/>
          <p:cNvSpPr>
            <a:spLocks noGrp="1"/>
          </p:cNvSpPr>
          <p:nvPr>
            <p:ph type="sldNum" idx="12"/>
          </p:nvPr>
        </p:nvSpPr>
        <p:spPr/>
        <p:txBody>
          <a:bodyPr/>
          <a:lstStyle>
            <a:lvl1pPr defTabSz="914400" eaLnBrk="0">
              <a:buClrTx/>
              <a:buSzTx/>
              <a:defRPr>
                <a:ea typeface="Geneva" charset="0"/>
                <a:cs typeface="ＭＳ Ｐゴシック" charset="0"/>
              </a:defRPr>
            </a:lvl1pPr>
          </a:lstStyle>
          <a:p>
            <a:fld id="{2CA3B48A-0E16-C045-A8F1-5122914B7FC5}" type="slidenum">
              <a:rPr lang="pt-BR"/>
              <a:pPr/>
              <a:t>‹#›</a:t>
            </a:fld>
            <a:endParaRPr lang="pt-BR"/>
          </a:p>
        </p:txBody>
      </p:sp>
    </p:spTree>
    <p:extLst>
      <p:ext uri="{BB962C8B-B14F-4D97-AF65-F5344CB8AC3E}">
        <p14:creationId xmlns:p14="http://schemas.microsoft.com/office/powerpoint/2010/main" val="33102424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2" y="275078"/>
            <a:ext cx="8229600" cy="1142039"/>
          </a:xfrm>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4382" indent="0">
              <a:buNone/>
              <a:defRPr sz="1800" b="1"/>
            </a:lvl2pPr>
            <a:lvl3pPr marL="828764" indent="0">
              <a:buNone/>
              <a:defRPr sz="1600" b="1"/>
            </a:lvl3pPr>
            <a:lvl4pPr marL="1243146" indent="0">
              <a:buNone/>
              <a:defRPr sz="1500" b="1"/>
            </a:lvl4pPr>
            <a:lvl5pPr marL="1657528" indent="0">
              <a:buNone/>
              <a:defRPr sz="1500" b="1"/>
            </a:lvl5pPr>
            <a:lvl6pPr marL="2071911" indent="0">
              <a:buNone/>
              <a:defRPr sz="1500" b="1"/>
            </a:lvl6pPr>
            <a:lvl7pPr marL="2486294" indent="0">
              <a:buNone/>
              <a:defRPr sz="1500" b="1"/>
            </a:lvl7pPr>
            <a:lvl8pPr marL="2900676" indent="0">
              <a:buNone/>
              <a:defRPr sz="1500" b="1"/>
            </a:lvl8pPr>
            <a:lvl9pPr marL="3315059" indent="0">
              <a:buNone/>
              <a:defRPr sz="1500" b="1"/>
            </a:lvl9pPr>
          </a:lstStyle>
          <a:p>
            <a:pPr lvl="0"/>
            <a:r>
              <a:rPr lang="x-none"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442" y="1535201"/>
            <a:ext cx="4042080" cy="639427"/>
          </a:xfrm>
        </p:spPr>
        <p:txBody>
          <a:bodyPr anchor="b"/>
          <a:lstStyle>
            <a:lvl1pPr marL="0" indent="0">
              <a:buNone/>
              <a:defRPr sz="2200" b="1"/>
            </a:lvl1pPr>
            <a:lvl2pPr marL="414382" indent="0">
              <a:buNone/>
              <a:defRPr sz="1800" b="1"/>
            </a:lvl2pPr>
            <a:lvl3pPr marL="828764" indent="0">
              <a:buNone/>
              <a:defRPr sz="1600" b="1"/>
            </a:lvl3pPr>
            <a:lvl4pPr marL="1243146" indent="0">
              <a:buNone/>
              <a:defRPr sz="1500" b="1"/>
            </a:lvl4pPr>
            <a:lvl5pPr marL="1657528" indent="0">
              <a:buNone/>
              <a:defRPr sz="1500" b="1"/>
            </a:lvl5pPr>
            <a:lvl6pPr marL="2071911" indent="0">
              <a:buNone/>
              <a:defRPr sz="1500" b="1"/>
            </a:lvl6pPr>
            <a:lvl7pPr marL="2486294" indent="0">
              <a:buNone/>
              <a:defRPr sz="1500" b="1"/>
            </a:lvl7pPr>
            <a:lvl8pPr marL="2900676" indent="0">
              <a:buNone/>
              <a:defRPr sz="1500" b="1"/>
            </a:lvl8pPr>
            <a:lvl9pPr marL="3315059" indent="0">
              <a:buNone/>
              <a:defRPr sz="1500" b="1"/>
            </a:lvl9pPr>
          </a:lstStyle>
          <a:p>
            <a:pPr lvl="0"/>
            <a:r>
              <a:rPr lang="x-none" smtClean="0"/>
              <a:t>Click to edit Master text styles</a:t>
            </a:r>
          </a:p>
        </p:txBody>
      </p:sp>
      <p:sp>
        <p:nvSpPr>
          <p:cNvPr id="6" name="Content Placeholder 5"/>
          <p:cNvSpPr>
            <a:spLocks noGrp="1"/>
          </p:cNvSpPr>
          <p:nvPr>
            <p:ph sz="quarter" idx="4"/>
          </p:nvPr>
        </p:nvSpPr>
        <p:spPr>
          <a:xfrm>
            <a:off x="4645442"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idx="10"/>
          </p:nvPr>
        </p:nvSpPr>
        <p:spPr/>
        <p:txBody>
          <a:bodyPr/>
          <a:lstStyle>
            <a:lvl1pPr defTabSz="914400" eaLnBrk="0">
              <a:buClrTx/>
              <a:buSzTx/>
              <a:defRPr>
                <a:ea typeface="ＭＳ Ｐゴシック" charset="0"/>
                <a:cs typeface="ＭＳ Ｐゴシック" charset="0"/>
              </a:defRPr>
            </a:lvl1pPr>
          </a:lstStyle>
          <a:p>
            <a:pPr>
              <a:defRPr/>
            </a:pPr>
            <a:endParaRPr lang="pt-BR"/>
          </a:p>
        </p:txBody>
      </p:sp>
      <p:sp>
        <p:nvSpPr>
          <p:cNvPr id="8" name="Footer Placeholder 7"/>
          <p:cNvSpPr>
            <a:spLocks noGrp="1"/>
          </p:cNvSpPr>
          <p:nvPr>
            <p:ph type="ftr" idx="11"/>
          </p:nvPr>
        </p:nvSpPr>
        <p:spPr/>
        <p:txBody>
          <a:bodyPr/>
          <a:lstStyle>
            <a:lvl1pPr defTabSz="914400" eaLnBrk="0">
              <a:buClrTx/>
              <a:buSzTx/>
              <a:defRPr>
                <a:ea typeface="ＭＳ Ｐゴシック" charset="0"/>
                <a:cs typeface="ＭＳ Ｐゴシック" charset="0"/>
              </a:defRPr>
            </a:lvl1pPr>
          </a:lstStyle>
          <a:p>
            <a:pPr>
              <a:defRPr/>
            </a:pPr>
            <a:endParaRPr lang="pt-BR"/>
          </a:p>
        </p:txBody>
      </p:sp>
      <p:sp>
        <p:nvSpPr>
          <p:cNvPr id="9" name="Slide Number Placeholder 8"/>
          <p:cNvSpPr>
            <a:spLocks noGrp="1"/>
          </p:cNvSpPr>
          <p:nvPr>
            <p:ph type="sldNum" idx="12"/>
          </p:nvPr>
        </p:nvSpPr>
        <p:spPr/>
        <p:txBody>
          <a:bodyPr/>
          <a:lstStyle>
            <a:lvl1pPr defTabSz="914400" eaLnBrk="0">
              <a:buClrTx/>
              <a:buSzTx/>
              <a:defRPr>
                <a:ea typeface="Geneva" charset="0"/>
                <a:cs typeface="ＭＳ Ｐゴシック" charset="0"/>
              </a:defRPr>
            </a:lvl1pPr>
          </a:lstStyle>
          <a:p>
            <a:fld id="{E4DE511D-966C-1441-8CAF-EDED11E58560}" type="slidenum">
              <a:rPr lang="pt-BR"/>
              <a:pPr/>
              <a:t>‹#›</a:t>
            </a:fld>
            <a:endParaRPr lang="pt-BR"/>
          </a:p>
        </p:txBody>
      </p:sp>
    </p:spTree>
    <p:extLst>
      <p:ext uri="{BB962C8B-B14F-4D97-AF65-F5344CB8AC3E}">
        <p14:creationId xmlns:p14="http://schemas.microsoft.com/office/powerpoint/2010/main" val="24693776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idx="10"/>
          </p:nvPr>
        </p:nvSpPr>
        <p:spPr/>
        <p:txBody>
          <a:bodyPr/>
          <a:lstStyle>
            <a:lvl1pPr defTabSz="914400" eaLnBrk="0">
              <a:buClrTx/>
              <a:buSzTx/>
              <a:defRPr>
                <a:ea typeface="ＭＳ Ｐゴシック" charset="0"/>
                <a:cs typeface="ＭＳ Ｐゴシック" charset="0"/>
              </a:defRPr>
            </a:lvl1pPr>
          </a:lstStyle>
          <a:p>
            <a:pPr>
              <a:defRPr/>
            </a:pPr>
            <a:endParaRPr lang="pt-BR"/>
          </a:p>
        </p:txBody>
      </p:sp>
      <p:sp>
        <p:nvSpPr>
          <p:cNvPr id="4" name="Footer Placeholder 3"/>
          <p:cNvSpPr>
            <a:spLocks noGrp="1"/>
          </p:cNvSpPr>
          <p:nvPr>
            <p:ph type="ftr" idx="11"/>
          </p:nvPr>
        </p:nvSpPr>
        <p:spPr/>
        <p:txBody>
          <a:bodyPr/>
          <a:lstStyle>
            <a:lvl1pPr defTabSz="914400" eaLnBrk="0">
              <a:buClrTx/>
              <a:buSzTx/>
              <a:defRPr>
                <a:ea typeface="ＭＳ Ｐゴシック" charset="0"/>
                <a:cs typeface="ＭＳ Ｐゴシック" charset="0"/>
              </a:defRPr>
            </a:lvl1pPr>
          </a:lstStyle>
          <a:p>
            <a:pPr>
              <a:defRPr/>
            </a:pPr>
            <a:endParaRPr lang="pt-BR"/>
          </a:p>
        </p:txBody>
      </p:sp>
      <p:sp>
        <p:nvSpPr>
          <p:cNvPr id="5" name="Slide Number Placeholder 4"/>
          <p:cNvSpPr>
            <a:spLocks noGrp="1"/>
          </p:cNvSpPr>
          <p:nvPr>
            <p:ph type="sldNum" idx="12"/>
          </p:nvPr>
        </p:nvSpPr>
        <p:spPr/>
        <p:txBody>
          <a:bodyPr/>
          <a:lstStyle>
            <a:lvl1pPr defTabSz="914400" eaLnBrk="0">
              <a:buClrTx/>
              <a:buSzTx/>
              <a:defRPr>
                <a:ea typeface="Geneva" charset="0"/>
                <a:cs typeface="ＭＳ Ｐゴシック" charset="0"/>
              </a:defRPr>
            </a:lvl1pPr>
          </a:lstStyle>
          <a:p>
            <a:fld id="{67AC9EFB-861C-754C-8E0D-D90B4CE9D0DF}" type="slidenum">
              <a:rPr lang="pt-BR"/>
              <a:pPr/>
              <a:t>‹#›</a:t>
            </a:fld>
            <a:endParaRPr lang="pt-BR"/>
          </a:p>
        </p:txBody>
      </p:sp>
    </p:spTree>
    <p:extLst>
      <p:ext uri="{BB962C8B-B14F-4D97-AF65-F5344CB8AC3E}">
        <p14:creationId xmlns:p14="http://schemas.microsoft.com/office/powerpoint/2010/main" val="11217746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defTabSz="914400" eaLnBrk="0">
              <a:buClrTx/>
              <a:buSzTx/>
              <a:defRPr>
                <a:ea typeface="ＭＳ Ｐゴシック" charset="0"/>
                <a:cs typeface="ＭＳ Ｐゴシック" charset="0"/>
              </a:defRPr>
            </a:lvl1pPr>
          </a:lstStyle>
          <a:p>
            <a:pPr>
              <a:defRPr/>
            </a:pPr>
            <a:endParaRPr lang="pt-BR"/>
          </a:p>
        </p:txBody>
      </p:sp>
      <p:sp>
        <p:nvSpPr>
          <p:cNvPr id="3" name="Footer Placeholder 2"/>
          <p:cNvSpPr>
            <a:spLocks noGrp="1"/>
          </p:cNvSpPr>
          <p:nvPr>
            <p:ph type="ftr" idx="11"/>
          </p:nvPr>
        </p:nvSpPr>
        <p:spPr/>
        <p:txBody>
          <a:bodyPr/>
          <a:lstStyle>
            <a:lvl1pPr defTabSz="914400" eaLnBrk="0">
              <a:buClrTx/>
              <a:buSzTx/>
              <a:defRPr>
                <a:ea typeface="ＭＳ Ｐゴシック" charset="0"/>
                <a:cs typeface="ＭＳ Ｐゴシック" charset="0"/>
              </a:defRPr>
            </a:lvl1pPr>
          </a:lstStyle>
          <a:p>
            <a:pPr>
              <a:defRPr/>
            </a:pPr>
            <a:endParaRPr lang="pt-BR"/>
          </a:p>
        </p:txBody>
      </p:sp>
      <p:sp>
        <p:nvSpPr>
          <p:cNvPr id="4" name="Slide Number Placeholder 3"/>
          <p:cNvSpPr>
            <a:spLocks noGrp="1"/>
          </p:cNvSpPr>
          <p:nvPr>
            <p:ph type="sldNum" idx="12"/>
          </p:nvPr>
        </p:nvSpPr>
        <p:spPr/>
        <p:txBody>
          <a:bodyPr/>
          <a:lstStyle>
            <a:lvl1pPr defTabSz="914400" eaLnBrk="0">
              <a:buClrTx/>
              <a:buSzTx/>
              <a:defRPr>
                <a:ea typeface="Geneva" charset="0"/>
                <a:cs typeface="ＭＳ Ｐゴシック" charset="0"/>
              </a:defRPr>
            </a:lvl1pPr>
          </a:lstStyle>
          <a:p>
            <a:fld id="{1923D5D4-5BF5-BF43-A965-DBFC092EE943}" type="slidenum">
              <a:rPr lang="pt-BR"/>
              <a:pPr/>
              <a:t>‹#›</a:t>
            </a:fld>
            <a:endParaRPr lang="pt-BR"/>
          </a:p>
        </p:txBody>
      </p:sp>
    </p:spTree>
    <p:extLst>
      <p:ext uri="{BB962C8B-B14F-4D97-AF65-F5344CB8AC3E}">
        <p14:creationId xmlns:p14="http://schemas.microsoft.com/office/powerpoint/2010/main" val="32527854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x-none" smtClean="0"/>
              <a:t>Click to edit Master title style</a:t>
            </a:r>
            <a:endParaRPr lang="en-US"/>
          </a:p>
        </p:txBody>
      </p:sp>
      <p:sp>
        <p:nvSpPr>
          <p:cNvPr id="3" name="Content Placeholder 2"/>
          <p:cNvSpPr>
            <a:spLocks noGrp="1"/>
          </p:cNvSpPr>
          <p:nvPr>
            <p:ph idx="1"/>
          </p:nvPr>
        </p:nvSpPr>
        <p:spPr>
          <a:xfrm>
            <a:off x="3575525" y="273633"/>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920" y="1434399"/>
            <a:ext cx="3008160" cy="4692013"/>
          </a:xfrm>
        </p:spPr>
        <p:txBody>
          <a:bodyPr/>
          <a:lstStyle>
            <a:lvl1pPr marL="0" indent="0">
              <a:buNone/>
              <a:defRPr sz="1300"/>
            </a:lvl1pPr>
            <a:lvl2pPr marL="414382" indent="0">
              <a:buNone/>
              <a:defRPr sz="1100"/>
            </a:lvl2pPr>
            <a:lvl3pPr marL="828764" indent="0">
              <a:buNone/>
              <a:defRPr sz="900"/>
            </a:lvl3pPr>
            <a:lvl4pPr marL="1243146" indent="0">
              <a:buNone/>
              <a:defRPr sz="800"/>
            </a:lvl4pPr>
            <a:lvl5pPr marL="1657528" indent="0">
              <a:buNone/>
              <a:defRPr sz="800"/>
            </a:lvl5pPr>
            <a:lvl6pPr marL="2071911" indent="0">
              <a:buNone/>
              <a:defRPr sz="800"/>
            </a:lvl6pPr>
            <a:lvl7pPr marL="2486294" indent="0">
              <a:buNone/>
              <a:defRPr sz="800"/>
            </a:lvl7pPr>
            <a:lvl8pPr marL="2900676" indent="0">
              <a:buNone/>
              <a:defRPr sz="800"/>
            </a:lvl8pPr>
            <a:lvl9pPr marL="3315059" indent="0">
              <a:buNone/>
              <a:defRPr sz="800"/>
            </a:lvl9pPr>
          </a:lstStyle>
          <a:p>
            <a:pPr lvl="0"/>
            <a:r>
              <a:rPr lang="x-none" smtClean="0"/>
              <a:t>Click to edit Master text styles</a:t>
            </a:r>
          </a:p>
        </p:txBody>
      </p:sp>
      <p:sp>
        <p:nvSpPr>
          <p:cNvPr id="5" name="Date Placeholder 4"/>
          <p:cNvSpPr>
            <a:spLocks noGrp="1"/>
          </p:cNvSpPr>
          <p:nvPr>
            <p:ph type="dt" idx="10"/>
          </p:nvPr>
        </p:nvSpPr>
        <p:spPr/>
        <p:txBody>
          <a:bodyPr/>
          <a:lstStyle>
            <a:lvl1pPr defTabSz="914400" eaLnBrk="0">
              <a:buClrTx/>
              <a:buSzTx/>
              <a:defRPr>
                <a:ea typeface="ＭＳ Ｐゴシック" charset="0"/>
                <a:cs typeface="ＭＳ Ｐゴシック" charset="0"/>
              </a:defRPr>
            </a:lvl1pPr>
          </a:lstStyle>
          <a:p>
            <a:pPr>
              <a:defRPr/>
            </a:pPr>
            <a:endParaRPr lang="pt-BR"/>
          </a:p>
        </p:txBody>
      </p:sp>
      <p:sp>
        <p:nvSpPr>
          <p:cNvPr id="6" name="Footer Placeholder 5"/>
          <p:cNvSpPr>
            <a:spLocks noGrp="1"/>
          </p:cNvSpPr>
          <p:nvPr>
            <p:ph type="ftr" idx="11"/>
          </p:nvPr>
        </p:nvSpPr>
        <p:spPr/>
        <p:txBody>
          <a:bodyPr/>
          <a:lstStyle>
            <a:lvl1pPr defTabSz="914400" eaLnBrk="0">
              <a:buClrTx/>
              <a:buSzTx/>
              <a:defRPr>
                <a:ea typeface="ＭＳ Ｐゴシック" charset="0"/>
                <a:cs typeface="ＭＳ Ｐゴシック" charset="0"/>
              </a:defRPr>
            </a:lvl1pPr>
          </a:lstStyle>
          <a:p>
            <a:pPr>
              <a:defRPr/>
            </a:pPr>
            <a:endParaRPr lang="pt-BR"/>
          </a:p>
        </p:txBody>
      </p:sp>
      <p:sp>
        <p:nvSpPr>
          <p:cNvPr id="7" name="Slide Number Placeholder 6"/>
          <p:cNvSpPr>
            <a:spLocks noGrp="1"/>
          </p:cNvSpPr>
          <p:nvPr>
            <p:ph type="sldNum" idx="12"/>
          </p:nvPr>
        </p:nvSpPr>
        <p:spPr/>
        <p:txBody>
          <a:bodyPr/>
          <a:lstStyle>
            <a:lvl1pPr defTabSz="914400" eaLnBrk="0">
              <a:buClrTx/>
              <a:buSzTx/>
              <a:defRPr>
                <a:ea typeface="Geneva" charset="0"/>
                <a:cs typeface="ＭＳ Ｐゴシック" charset="0"/>
              </a:defRPr>
            </a:lvl1pPr>
          </a:lstStyle>
          <a:p>
            <a:fld id="{BDE00F29-7E79-7E40-B348-47D4A9BF9205}" type="slidenum">
              <a:rPr lang="pt-BR"/>
              <a:pPr/>
              <a:t>‹#›</a:t>
            </a:fld>
            <a:endParaRPr lang="pt-BR"/>
          </a:p>
        </p:txBody>
      </p:sp>
    </p:spTree>
    <p:extLst>
      <p:ext uri="{BB962C8B-B14F-4D97-AF65-F5344CB8AC3E}">
        <p14:creationId xmlns:p14="http://schemas.microsoft.com/office/powerpoint/2010/main" val="34506154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5" y="4800026"/>
            <a:ext cx="5486400" cy="567420"/>
          </a:xfrm>
        </p:spPr>
        <p:txBody>
          <a:bodyPr anchor="b"/>
          <a:lstStyle>
            <a:lvl1pPr algn="l">
              <a:defRPr sz="1800" b="1"/>
            </a:lvl1pPr>
          </a:lstStyle>
          <a:p>
            <a:r>
              <a:rPr lang="x-none" smtClean="0"/>
              <a:t>Click to edit Master title style</a:t>
            </a:r>
            <a:endParaRPr lang="en-US"/>
          </a:p>
        </p:txBody>
      </p:sp>
      <p:sp>
        <p:nvSpPr>
          <p:cNvPr id="3" name="Picture Placeholder 2"/>
          <p:cNvSpPr>
            <a:spLocks noGrp="1"/>
          </p:cNvSpPr>
          <p:nvPr>
            <p:ph type="pic" idx="1"/>
          </p:nvPr>
        </p:nvSpPr>
        <p:spPr>
          <a:xfrm>
            <a:off x="1792805" y="612065"/>
            <a:ext cx="5486400" cy="4115952"/>
          </a:xfrm>
        </p:spPr>
        <p:txBody>
          <a:bodyPr/>
          <a:lstStyle>
            <a:lvl1pPr marL="0" indent="0">
              <a:buNone/>
              <a:defRPr sz="2900"/>
            </a:lvl1pPr>
            <a:lvl2pPr marL="414382" indent="0">
              <a:buNone/>
              <a:defRPr sz="2500"/>
            </a:lvl2pPr>
            <a:lvl3pPr marL="828764" indent="0">
              <a:buNone/>
              <a:defRPr sz="2200"/>
            </a:lvl3pPr>
            <a:lvl4pPr marL="1243146" indent="0">
              <a:buNone/>
              <a:defRPr sz="1800"/>
            </a:lvl4pPr>
            <a:lvl5pPr marL="1657528" indent="0">
              <a:buNone/>
              <a:defRPr sz="1800"/>
            </a:lvl5pPr>
            <a:lvl6pPr marL="2071911" indent="0">
              <a:buNone/>
              <a:defRPr sz="1800"/>
            </a:lvl6pPr>
            <a:lvl7pPr marL="2486294" indent="0">
              <a:buNone/>
              <a:defRPr sz="1800"/>
            </a:lvl7pPr>
            <a:lvl8pPr marL="2900676" indent="0">
              <a:buNone/>
              <a:defRPr sz="1800"/>
            </a:lvl8pPr>
            <a:lvl9pPr marL="3315059" indent="0">
              <a:buNone/>
              <a:defRPr sz="1800"/>
            </a:lvl9pPr>
          </a:lstStyle>
          <a:p>
            <a:pPr lvl="0"/>
            <a:endParaRPr lang="en-US" noProof="0" smtClean="0"/>
          </a:p>
        </p:txBody>
      </p:sp>
      <p:sp>
        <p:nvSpPr>
          <p:cNvPr id="4" name="Text Placeholder 3"/>
          <p:cNvSpPr>
            <a:spLocks noGrp="1"/>
          </p:cNvSpPr>
          <p:nvPr>
            <p:ph type="body" sz="half" idx="2"/>
          </p:nvPr>
        </p:nvSpPr>
        <p:spPr>
          <a:xfrm>
            <a:off x="1792805" y="5367444"/>
            <a:ext cx="5486400" cy="805044"/>
          </a:xfrm>
        </p:spPr>
        <p:txBody>
          <a:bodyPr/>
          <a:lstStyle>
            <a:lvl1pPr marL="0" indent="0">
              <a:buNone/>
              <a:defRPr sz="1300"/>
            </a:lvl1pPr>
            <a:lvl2pPr marL="414382" indent="0">
              <a:buNone/>
              <a:defRPr sz="1100"/>
            </a:lvl2pPr>
            <a:lvl3pPr marL="828764" indent="0">
              <a:buNone/>
              <a:defRPr sz="900"/>
            </a:lvl3pPr>
            <a:lvl4pPr marL="1243146" indent="0">
              <a:buNone/>
              <a:defRPr sz="800"/>
            </a:lvl4pPr>
            <a:lvl5pPr marL="1657528" indent="0">
              <a:buNone/>
              <a:defRPr sz="800"/>
            </a:lvl5pPr>
            <a:lvl6pPr marL="2071911" indent="0">
              <a:buNone/>
              <a:defRPr sz="800"/>
            </a:lvl6pPr>
            <a:lvl7pPr marL="2486294" indent="0">
              <a:buNone/>
              <a:defRPr sz="800"/>
            </a:lvl7pPr>
            <a:lvl8pPr marL="2900676" indent="0">
              <a:buNone/>
              <a:defRPr sz="800"/>
            </a:lvl8pPr>
            <a:lvl9pPr marL="3315059" indent="0">
              <a:buNone/>
              <a:defRPr sz="800"/>
            </a:lvl9pPr>
          </a:lstStyle>
          <a:p>
            <a:pPr lvl="0"/>
            <a:r>
              <a:rPr lang="x-none" smtClean="0"/>
              <a:t>Click to edit Master text styles</a:t>
            </a:r>
          </a:p>
        </p:txBody>
      </p:sp>
      <p:sp>
        <p:nvSpPr>
          <p:cNvPr id="5" name="Date Placeholder 4"/>
          <p:cNvSpPr>
            <a:spLocks noGrp="1"/>
          </p:cNvSpPr>
          <p:nvPr>
            <p:ph type="dt" idx="10"/>
          </p:nvPr>
        </p:nvSpPr>
        <p:spPr/>
        <p:txBody>
          <a:bodyPr/>
          <a:lstStyle>
            <a:lvl1pPr defTabSz="914400" eaLnBrk="0">
              <a:buClrTx/>
              <a:buSzTx/>
              <a:defRPr>
                <a:ea typeface="ＭＳ Ｐゴシック" charset="0"/>
                <a:cs typeface="ＭＳ Ｐゴシック" charset="0"/>
              </a:defRPr>
            </a:lvl1pPr>
          </a:lstStyle>
          <a:p>
            <a:pPr>
              <a:defRPr/>
            </a:pPr>
            <a:endParaRPr lang="pt-BR"/>
          </a:p>
        </p:txBody>
      </p:sp>
      <p:sp>
        <p:nvSpPr>
          <p:cNvPr id="6" name="Footer Placeholder 5"/>
          <p:cNvSpPr>
            <a:spLocks noGrp="1"/>
          </p:cNvSpPr>
          <p:nvPr>
            <p:ph type="ftr" idx="11"/>
          </p:nvPr>
        </p:nvSpPr>
        <p:spPr/>
        <p:txBody>
          <a:bodyPr/>
          <a:lstStyle>
            <a:lvl1pPr defTabSz="914400" eaLnBrk="0">
              <a:buClrTx/>
              <a:buSzTx/>
              <a:defRPr>
                <a:ea typeface="ＭＳ Ｐゴシック" charset="0"/>
                <a:cs typeface="ＭＳ Ｐゴシック" charset="0"/>
              </a:defRPr>
            </a:lvl1pPr>
          </a:lstStyle>
          <a:p>
            <a:pPr>
              <a:defRPr/>
            </a:pPr>
            <a:endParaRPr lang="pt-BR"/>
          </a:p>
        </p:txBody>
      </p:sp>
      <p:sp>
        <p:nvSpPr>
          <p:cNvPr id="7" name="Slide Number Placeholder 6"/>
          <p:cNvSpPr>
            <a:spLocks noGrp="1"/>
          </p:cNvSpPr>
          <p:nvPr>
            <p:ph type="sldNum" idx="12"/>
          </p:nvPr>
        </p:nvSpPr>
        <p:spPr/>
        <p:txBody>
          <a:bodyPr/>
          <a:lstStyle>
            <a:lvl1pPr defTabSz="914400" eaLnBrk="0">
              <a:buClrTx/>
              <a:buSzTx/>
              <a:defRPr>
                <a:ea typeface="Geneva" charset="0"/>
                <a:cs typeface="ＭＳ Ｐゴシック" charset="0"/>
              </a:defRPr>
            </a:lvl1pPr>
          </a:lstStyle>
          <a:p>
            <a:fld id="{F5EAC775-E680-4547-AC96-6973BF6EA612}" type="slidenum">
              <a:rPr lang="pt-BR"/>
              <a:pPr/>
              <a:t>‹#›</a:t>
            </a:fld>
            <a:endParaRPr lang="pt-BR"/>
          </a:p>
        </p:txBody>
      </p:sp>
    </p:spTree>
    <p:extLst>
      <p:ext uri="{BB962C8B-B14F-4D97-AF65-F5344CB8AC3E}">
        <p14:creationId xmlns:p14="http://schemas.microsoft.com/office/powerpoint/2010/main" val="36990127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idx="10"/>
          </p:nvPr>
        </p:nvSpPr>
        <p:spPr/>
        <p:txBody>
          <a:bodyPr/>
          <a:lstStyle>
            <a:lvl1pPr defTabSz="914400" eaLnBrk="0">
              <a:buClrTx/>
              <a:buSzTx/>
              <a:defRPr>
                <a:ea typeface="ＭＳ Ｐゴシック" charset="0"/>
                <a:cs typeface="ＭＳ Ｐゴシック" charset="0"/>
              </a:defRPr>
            </a:lvl1pPr>
          </a:lstStyle>
          <a:p>
            <a:pPr>
              <a:defRPr/>
            </a:pPr>
            <a:endParaRPr lang="pt-BR"/>
          </a:p>
        </p:txBody>
      </p:sp>
      <p:sp>
        <p:nvSpPr>
          <p:cNvPr id="5" name="Footer Placeholder 4"/>
          <p:cNvSpPr>
            <a:spLocks noGrp="1"/>
          </p:cNvSpPr>
          <p:nvPr>
            <p:ph type="ftr" idx="11"/>
          </p:nvPr>
        </p:nvSpPr>
        <p:spPr/>
        <p:txBody>
          <a:bodyPr/>
          <a:lstStyle>
            <a:lvl1pPr defTabSz="914400" eaLnBrk="0">
              <a:buClrTx/>
              <a:buSzTx/>
              <a:defRPr>
                <a:ea typeface="ＭＳ Ｐゴシック" charset="0"/>
                <a:cs typeface="ＭＳ Ｐゴシック" charset="0"/>
              </a:defRPr>
            </a:lvl1pPr>
          </a:lstStyle>
          <a:p>
            <a:pPr>
              <a:defRPr/>
            </a:pPr>
            <a:endParaRPr lang="pt-BR"/>
          </a:p>
        </p:txBody>
      </p:sp>
      <p:sp>
        <p:nvSpPr>
          <p:cNvPr id="6" name="Slide Number Placeholder 5"/>
          <p:cNvSpPr>
            <a:spLocks noGrp="1"/>
          </p:cNvSpPr>
          <p:nvPr>
            <p:ph type="sldNum" idx="12"/>
          </p:nvPr>
        </p:nvSpPr>
        <p:spPr/>
        <p:txBody>
          <a:bodyPr/>
          <a:lstStyle>
            <a:lvl1pPr defTabSz="914400" eaLnBrk="0">
              <a:buClrTx/>
              <a:buSzTx/>
              <a:defRPr>
                <a:ea typeface="Geneva" charset="0"/>
                <a:cs typeface="ＭＳ Ｐゴシック" charset="0"/>
              </a:defRPr>
            </a:lvl1pPr>
          </a:lstStyle>
          <a:p>
            <a:fld id="{783D4688-40DA-8348-B5CB-10C2CB584EF4}" type="slidenum">
              <a:rPr lang="pt-BR"/>
              <a:pPr/>
              <a:t>‹#›</a:t>
            </a:fld>
            <a:endParaRPr lang="pt-BR"/>
          </a:p>
        </p:txBody>
      </p:sp>
    </p:spTree>
    <p:extLst>
      <p:ext uri="{BB962C8B-B14F-4D97-AF65-F5344CB8AC3E}">
        <p14:creationId xmlns:p14="http://schemas.microsoft.com/office/powerpoint/2010/main" val="1107000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78" indent="0">
              <a:buNone/>
              <a:defRPr sz="2000" b="1"/>
            </a:lvl2pPr>
            <a:lvl3pPr marL="913358" indent="0">
              <a:buNone/>
              <a:defRPr sz="1800" b="1"/>
            </a:lvl3pPr>
            <a:lvl4pPr marL="1370038" indent="0">
              <a:buNone/>
              <a:defRPr sz="1600" b="1"/>
            </a:lvl4pPr>
            <a:lvl5pPr marL="1826715" indent="0">
              <a:buNone/>
              <a:defRPr sz="1600" b="1"/>
            </a:lvl5pPr>
            <a:lvl6pPr marL="2283396" indent="0">
              <a:buNone/>
              <a:defRPr sz="1600" b="1"/>
            </a:lvl6pPr>
            <a:lvl7pPr marL="2740074" indent="0">
              <a:buNone/>
              <a:defRPr sz="1600" b="1"/>
            </a:lvl7pPr>
            <a:lvl8pPr marL="3196748" indent="0">
              <a:buNone/>
              <a:defRPr sz="1600" b="1"/>
            </a:lvl8pPr>
            <a:lvl9pPr marL="3653431"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78" indent="0">
              <a:buNone/>
              <a:defRPr sz="2000" b="1"/>
            </a:lvl2pPr>
            <a:lvl3pPr marL="913358" indent="0">
              <a:buNone/>
              <a:defRPr sz="1800" b="1"/>
            </a:lvl3pPr>
            <a:lvl4pPr marL="1370038" indent="0">
              <a:buNone/>
              <a:defRPr sz="1600" b="1"/>
            </a:lvl4pPr>
            <a:lvl5pPr marL="1826715" indent="0">
              <a:buNone/>
              <a:defRPr sz="1600" b="1"/>
            </a:lvl5pPr>
            <a:lvl6pPr marL="2283396" indent="0">
              <a:buNone/>
              <a:defRPr sz="1600" b="1"/>
            </a:lvl6pPr>
            <a:lvl7pPr marL="2740074" indent="0">
              <a:buNone/>
              <a:defRPr sz="1600" b="1"/>
            </a:lvl7pPr>
            <a:lvl8pPr marL="3196748" indent="0">
              <a:buNone/>
              <a:defRPr sz="1600" b="1"/>
            </a:lvl8pPr>
            <a:lvl9pPr marL="3653431"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5B6CE8EE-6D6D-374E-888D-A91A3DBA2868}" type="slidenum">
              <a:rPr lang="en-US"/>
              <a:pPr/>
              <a:t>‹#›</a:t>
            </a:fld>
            <a:endParaRPr lang="en-US"/>
          </a:p>
        </p:txBody>
      </p:sp>
    </p:spTree>
    <p:extLst>
      <p:ext uri="{BB962C8B-B14F-4D97-AF65-F5344CB8AC3E}">
        <p14:creationId xmlns:p14="http://schemas.microsoft.com/office/powerpoint/2010/main" val="37562527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880" y="273637"/>
            <a:ext cx="2056320" cy="585565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6481" y="273637"/>
            <a:ext cx="6032160" cy="585565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idx="10"/>
          </p:nvPr>
        </p:nvSpPr>
        <p:spPr/>
        <p:txBody>
          <a:bodyPr/>
          <a:lstStyle>
            <a:lvl1pPr defTabSz="914400" eaLnBrk="0">
              <a:buClrTx/>
              <a:buSzTx/>
              <a:defRPr>
                <a:ea typeface="ＭＳ Ｐゴシック" charset="0"/>
                <a:cs typeface="ＭＳ Ｐゴシック" charset="0"/>
              </a:defRPr>
            </a:lvl1pPr>
          </a:lstStyle>
          <a:p>
            <a:pPr>
              <a:defRPr/>
            </a:pPr>
            <a:endParaRPr lang="pt-BR"/>
          </a:p>
        </p:txBody>
      </p:sp>
      <p:sp>
        <p:nvSpPr>
          <p:cNvPr id="5" name="Footer Placeholder 4"/>
          <p:cNvSpPr>
            <a:spLocks noGrp="1"/>
          </p:cNvSpPr>
          <p:nvPr>
            <p:ph type="ftr" idx="11"/>
          </p:nvPr>
        </p:nvSpPr>
        <p:spPr/>
        <p:txBody>
          <a:bodyPr/>
          <a:lstStyle>
            <a:lvl1pPr defTabSz="914400" eaLnBrk="0">
              <a:buClrTx/>
              <a:buSzTx/>
              <a:defRPr>
                <a:ea typeface="ＭＳ Ｐゴシック" charset="0"/>
                <a:cs typeface="ＭＳ Ｐゴシック" charset="0"/>
              </a:defRPr>
            </a:lvl1pPr>
          </a:lstStyle>
          <a:p>
            <a:pPr>
              <a:defRPr/>
            </a:pPr>
            <a:endParaRPr lang="pt-BR"/>
          </a:p>
        </p:txBody>
      </p:sp>
      <p:sp>
        <p:nvSpPr>
          <p:cNvPr id="6" name="Slide Number Placeholder 5"/>
          <p:cNvSpPr>
            <a:spLocks noGrp="1"/>
          </p:cNvSpPr>
          <p:nvPr>
            <p:ph type="sldNum" idx="12"/>
          </p:nvPr>
        </p:nvSpPr>
        <p:spPr/>
        <p:txBody>
          <a:bodyPr/>
          <a:lstStyle>
            <a:lvl1pPr defTabSz="914400" eaLnBrk="0">
              <a:buClrTx/>
              <a:buSzTx/>
              <a:defRPr>
                <a:ea typeface="Geneva" charset="0"/>
                <a:cs typeface="ＭＳ Ｐゴシック" charset="0"/>
              </a:defRPr>
            </a:lvl1pPr>
          </a:lstStyle>
          <a:p>
            <a:fld id="{A881CBDE-21E6-5F4F-9E8F-A9C4FA761ED3}" type="slidenum">
              <a:rPr lang="pt-BR"/>
              <a:pPr/>
              <a:t>‹#›</a:t>
            </a:fld>
            <a:endParaRPr lang="pt-BR"/>
          </a:p>
        </p:txBody>
      </p:sp>
    </p:spTree>
    <p:extLst>
      <p:ext uri="{BB962C8B-B14F-4D97-AF65-F5344CB8AC3E}">
        <p14:creationId xmlns:p14="http://schemas.microsoft.com/office/powerpoint/2010/main" val="14547091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x-none" smtClean="0"/>
              <a:t>Click to edit Master title style</a:t>
            </a:r>
            <a:endParaRPr lang="en-US"/>
          </a:p>
        </p:txBody>
      </p:sp>
      <p:sp>
        <p:nvSpPr>
          <p:cNvPr id="3" name="Date Placeholder 2"/>
          <p:cNvSpPr>
            <a:spLocks noGrp="1"/>
          </p:cNvSpPr>
          <p:nvPr>
            <p:ph type="dt" idx="10"/>
          </p:nvPr>
        </p:nvSpPr>
        <p:spPr/>
        <p:txBody>
          <a:bodyPr/>
          <a:lstStyle>
            <a:lvl1pPr defTabSz="914400" eaLnBrk="0">
              <a:buClrTx/>
              <a:buSzTx/>
              <a:defRPr>
                <a:ea typeface="ＭＳ Ｐゴシック" charset="0"/>
                <a:cs typeface="ＭＳ Ｐゴシック" charset="0"/>
              </a:defRPr>
            </a:lvl1pPr>
          </a:lstStyle>
          <a:p>
            <a:pPr>
              <a:defRPr/>
            </a:pPr>
            <a:endParaRPr lang="pt-BR"/>
          </a:p>
        </p:txBody>
      </p:sp>
      <p:sp>
        <p:nvSpPr>
          <p:cNvPr id="4" name="Footer Placeholder 3"/>
          <p:cNvSpPr>
            <a:spLocks noGrp="1"/>
          </p:cNvSpPr>
          <p:nvPr>
            <p:ph type="ftr" idx="11"/>
          </p:nvPr>
        </p:nvSpPr>
        <p:spPr/>
        <p:txBody>
          <a:bodyPr/>
          <a:lstStyle>
            <a:lvl1pPr defTabSz="914400" eaLnBrk="0">
              <a:buClrTx/>
              <a:buSzTx/>
              <a:defRPr>
                <a:ea typeface="ＭＳ Ｐゴシック" charset="0"/>
                <a:cs typeface="ＭＳ Ｐゴシック" charset="0"/>
              </a:defRPr>
            </a:lvl1pPr>
          </a:lstStyle>
          <a:p>
            <a:pPr>
              <a:defRPr/>
            </a:pPr>
            <a:endParaRPr lang="pt-BR"/>
          </a:p>
        </p:txBody>
      </p:sp>
      <p:sp>
        <p:nvSpPr>
          <p:cNvPr id="5" name="Slide Number Placeholder 4"/>
          <p:cNvSpPr>
            <a:spLocks noGrp="1"/>
          </p:cNvSpPr>
          <p:nvPr>
            <p:ph type="sldNum" idx="12"/>
          </p:nvPr>
        </p:nvSpPr>
        <p:spPr/>
        <p:txBody>
          <a:bodyPr/>
          <a:lstStyle>
            <a:lvl1pPr defTabSz="914400" eaLnBrk="0">
              <a:buClrTx/>
              <a:buSzTx/>
              <a:defRPr>
                <a:ea typeface="Geneva" charset="0"/>
                <a:cs typeface="ＭＳ Ｐゴシック" charset="0"/>
              </a:defRPr>
            </a:lvl1pPr>
          </a:lstStyle>
          <a:p>
            <a:fld id="{D3370E26-1458-6247-A070-7F7DC1A22F7C}" type="slidenum">
              <a:rPr lang="pt-BR"/>
              <a:pPr/>
              <a:t>‹#›</a:t>
            </a:fld>
            <a:endParaRPr lang="pt-BR"/>
          </a:p>
        </p:txBody>
      </p:sp>
    </p:spTree>
    <p:extLst>
      <p:ext uri="{BB962C8B-B14F-4D97-AF65-F5344CB8AC3E}">
        <p14:creationId xmlns:p14="http://schemas.microsoft.com/office/powerpoint/2010/main" val="12854144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4597" indent="0" algn="ctr">
              <a:buNone/>
              <a:defRPr/>
            </a:lvl2pPr>
            <a:lvl3pPr marL="829194" indent="0" algn="ctr">
              <a:buNone/>
              <a:defRPr/>
            </a:lvl3pPr>
            <a:lvl4pPr marL="1243791" indent="0" algn="ctr">
              <a:buNone/>
              <a:defRPr/>
            </a:lvl4pPr>
            <a:lvl5pPr marL="1658388" indent="0" algn="ctr">
              <a:buNone/>
              <a:defRPr/>
            </a:lvl5pPr>
            <a:lvl6pPr marL="2072986" indent="0" algn="ctr">
              <a:buNone/>
              <a:defRPr/>
            </a:lvl6pPr>
            <a:lvl7pPr marL="2487583" indent="0" algn="ctr">
              <a:buNone/>
              <a:defRPr/>
            </a:lvl7pPr>
            <a:lvl8pPr marL="2902180" indent="0" algn="ctr">
              <a:buNone/>
              <a:defRPr/>
            </a:lvl8pPr>
            <a:lvl9pPr marL="3316777" indent="0" algn="ctr">
              <a:buNone/>
              <a:defRPr/>
            </a:lvl9pPr>
          </a:lstStyle>
          <a:p>
            <a:r>
              <a:rPr lang="x-none" smtClean="0"/>
              <a:t>Click to edit Master subtitle style</a:t>
            </a:r>
            <a:endParaRPr lang="en-US"/>
          </a:p>
        </p:txBody>
      </p:sp>
      <p:sp>
        <p:nvSpPr>
          <p:cNvPr id="4" name="Date Placeholder 3"/>
          <p:cNvSpPr>
            <a:spLocks noGrp="1"/>
          </p:cNvSpPr>
          <p:nvPr>
            <p:ph type="dt" idx="10"/>
          </p:nvPr>
        </p:nvSpPr>
        <p:spPr/>
        <p:txBody>
          <a:bodyPr/>
          <a:lstStyle>
            <a:lvl1pPr defTabSz="914400" eaLnBrk="0">
              <a:buClrTx/>
              <a:buSzTx/>
              <a:defRPr>
                <a:ea typeface="ＭＳ Ｐゴシック" charset="0"/>
                <a:cs typeface="ＭＳ Ｐゴシック" charset="0"/>
              </a:defRPr>
            </a:lvl1pPr>
          </a:lstStyle>
          <a:p>
            <a:pPr>
              <a:defRPr/>
            </a:pPr>
            <a:endParaRPr lang="pt-BR"/>
          </a:p>
        </p:txBody>
      </p:sp>
      <p:sp>
        <p:nvSpPr>
          <p:cNvPr id="5" name="Footer Placeholder 4"/>
          <p:cNvSpPr>
            <a:spLocks noGrp="1"/>
          </p:cNvSpPr>
          <p:nvPr>
            <p:ph type="ftr" idx="11"/>
          </p:nvPr>
        </p:nvSpPr>
        <p:spPr/>
        <p:txBody>
          <a:bodyPr/>
          <a:lstStyle>
            <a:lvl1pPr defTabSz="914400" eaLnBrk="0">
              <a:buClrTx/>
              <a:buSzTx/>
              <a:defRPr>
                <a:ea typeface="ＭＳ Ｐゴシック" charset="0"/>
                <a:cs typeface="ＭＳ Ｐゴシック" charset="0"/>
              </a:defRPr>
            </a:lvl1pPr>
          </a:lstStyle>
          <a:p>
            <a:pPr>
              <a:defRPr/>
            </a:pPr>
            <a:endParaRPr lang="pt-BR"/>
          </a:p>
        </p:txBody>
      </p:sp>
      <p:sp>
        <p:nvSpPr>
          <p:cNvPr id="6" name="Slide Number Placeholder 5"/>
          <p:cNvSpPr>
            <a:spLocks noGrp="1"/>
          </p:cNvSpPr>
          <p:nvPr>
            <p:ph type="sldNum" idx="12"/>
          </p:nvPr>
        </p:nvSpPr>
        <p:spPr/>
        <p:txBody>
          <a:bodyPr/>
          <a:lstStyle>
            <a:lvl1pPr defTabSz="914400" eaLnBrk="0">
              <a:buClrTx/>
              <a:buSzTx/>
              <a:defRPr>
                <a:ea typeface="Geneva" charset="0"/>
                <a:cs typeface="ＭＳ Ｐゴシック" charset="0"/>
              </a:defRPr>
            </a:lvl1pPr>
          </a:lstStyle>
          <a:p>
            <a:fld id="{A3F1C445-7097-8440-9AC1-8698295B99CB}" type="slidenum">
              <a:rPr lang="pt-BR"/>
              <a:pPr/>
              <a:t>‹#›</a:t>
            </a:fld>
            <a:endParaRPr lang="pt-BR"/>
          </a:p>
        </p:txBody>
      </p:sp>
    </p:spTree>
    <p:extLst>
      <p:ext uri="{BB962C8B-B14F-4D97-AF65-F5344CB8AC3E}">
        <p14:creationId xmlns:p14="http://schemas.microsoft.com/office/powerpoint/2010/main" val="5557428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idx="10"/>
          </p:nvPr>
        </p:nvSpPr>
        <p:spPr/>
        <p:txBody>
          <a:bodyPr/>
          <a:lstStyle>
            <a:lvl1pPr defTabSz="914400" eaLnBrk="0">
              <a:buClrTx/>
              <a:buSzTx/>
              <a:defRPr>
                <a:ea typeface="ＭＳ Ｐゴシック" charset="0"/>
                <a:cs typeface="ＭＳ Ｐゴシック" charset="0"/>
              </a:defRPr>
            </a:lvl1pPr>
          </a:lstStyle>
          <a:p>
            <a:pPr>
              <a:defRPr/>
            </a:pPr>
            <a:endParaRPr lang="pt-BR"/>
          </a:p>
        </p:txBody>
      </p:sp>
      <p:sp>
        <p:nvSpPr>
          <p:cNvPr id="5" name="Footer Placeholder 4"/>
          <p:cNvSpPr>
            <a:spLocks noGrp="1"/>
          </p:cNvSpPr>
          <p:nvPr>
            <p:ph type="ftr" idx="11"/>
          </p:nvPr>
        </p:nvSpPr>
        <p:spPr/>
        <p:txBody>
          <a:bodyPr/>
          <a:lstStyle>
            <a:lvl1pPr defTabSz="914400" eaLnBrk="0">
              <a:buClrTx/>
              <a:buSzTx/>
              <a:defRPr>
                <a:ea typeface="ＭＳ Ｐゴシック" charset="0"/>
                <a:cs typeface="ＭＳ Ｐゴシック" charset="0"/>
              </a:defRPr>
            </a:lvl1pPr>
          </a:lstStyle>
          <a:p>
            <a:pPr>
              <a:defRPr/>
            </a:pPr>
            <a:endParaRPr lang="pt-BR"/>
          </a:p>
        </p:txBody>
      </p:sp>
      <p:sp>
        <p:nvSpPr>
          <p:cNvPr id="6" name="Slide Number Placeholder 5"/>
          <p:cNvSpPr>
            <a:spLocks noGrp="1"/>
          </p:cNvSpPr>
          <p:nvPr>
            <p:ph type="sldNum" idx="12"/>
          </p:nvPr>
        </p:nvSpPr>
        <p:spPr/>
        <p:txBody>
          <a:bodyPr/>
          <a:lstStyle>
            <a:lvl1pPr defTabSz="914400" eaLnBrk="0">
              <a:buClrTx/>
              <a:buSzTx/>
              <a:defRPr>
                <a:ea typeface="Geneva" charset="0"/>
                <a:cs typeface="ＭＳ Ｐゴシック" charset="0"/>
              </a:defRPr>
            </a:lvl1pPr>
          </a:lstStyle>
          <a:p>
            <a:fld id="{6B32426E-3033-B84F-983C-6E82D656F590}" type="slidenum">
              <a:rPr lang="pt-BR"/>
              <a:pPr/>
              <a:t>‹#›</a:t>
            </a:fld>
            <a:endParaRPr lang="pt-BR"/>
          </a:p>
        </p:txBody>
      </p:sp>
    </p:spTree>
    <p:extLst>
      <p:ext uri="{BB962C8B-B14F-4D97-AF65-F5344CB8AC3E}">
        <p14:creationId xmlns:p14="http://schemas.microsoft.com/office/powerpoint/2010/main" val="7597918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66"/>
            <a:ext cx="7771680" cy="1362383"/>
          </a:xfrm>
        </p:spPr>
        <p:txBody>
          <a:bodyPr anchor="t"/>
          <a:lstStyle>
            <a:lvl1pPr algn="l">
              <a:defRPr sz="3600" b="1" cap="all"/>
            </a:lvl1pPr>
          </a:lstStyle>
          <a:p>
            <a:r>
              <a:rPr lang="x-none"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4597" indent="0">
              <a:buNone/>
              <a:defRPr sz="1600"/>
            </a:lvl2pPr>
            <a:lvl3pPr marL="829194" indent="0">
              <a:buNone/>
              <a:defRPr sz="1500"/>
            </a:lvl3pPr>
            <a:lvl4pPr marL="1243791" indent="0">
              <a:buNone/>
              <a:defRPr sz="1300"/>
            </a:lvl4pPr>
            <a:lvl5pPr marL="1658388" indent="0">
              <a:buNone/>
              <a:defRPr sz="1300"/>
            </a:lvl5pPr>
            <a:lvl6pPr marL="2072986" indent="0">
              <a:buNone/>
              <a:defRPr sz="1300"/>
            </a:lvl6pPr>
            <a:lvl7pPr marL="2487583" indent="0">
              <a:buNone/>
              <a:defRPr sz="1300"/>
            </a:lvl7pPr>
            <a:lvl8pPr marL="2902180" indent="0">
              <a:buNone/>
              <a:defRPr sz="1300"/>
            </a:lvl8pPr>
            <a:lvl9pPr marL="3316777" indent="0">
              <a:buNone/>
              <a:defRPr sz="1300"/>
            </a:lvl9pPr>
          </a:lstStyle>
          <a:p>
            <a:pPr lvl="0"/>
            <a:r>
              <a:rPr lang="x-none" smtClean="0"/>
              <a:t>Click to edit Master text styles</a:t>
            </a:r>
          </a:p>
        </p:txBody>
      </p:sp>
      <p:sp>
        <p:nvSpPr>
          <p:cNvPr id="4" name="Date Placeholder 3"/>
          <p:cNvSpPr>
            <a:spLocks noGrp="1"/>
          </p:cNvSpPr>
          <p:nvPr>
            <p:ph type="dt" idx="10"/>
          </p:nvPr>
        </p:nvSpPr>
        <p:spPr/>
        <p:txBody>
          <a:bodyPr/>
          <a:lstStyle>
            <a:lvl1pPr defTabSz="914400" eaLnBrk="0">
              <a:buClrTx/>
              <a:buSzTx/>
              <a:defRPr>
                <a:ea typeface="ＭＳ Ｐゴシック" charset="0"/>
                <a:cs typeface="ＭＳ Ｐゴシック" charset="0"/>
              </a:defRPr>
            </a:lvl1pPr>
          </a:lstStyle>
          <a:p>
            <a:pPr>
              <a:defRPr/>
            </a:pPr>
            <a:endParaRPr lang="pt-BR"/>
          </a:p>
        </p:txBody>
      </p:sp>
      <p:sp>
        <p:nvSpPr>
          <p:cNvPr id="5" name="Footer Placeholder 4"/>
          <p:cNvSpPr>
            <a:spLocks noGrp="1"/>
          </p:cNvSpPr>
          <p:nvPr>
            <p:ph type="ftr" idx="11"/>
          </p:nvPr>
        </p:nvSpPr>
        <p:spPr/>
        <p:txBody>
          <a:bodyPr/>
          <a:lstStyle>
            <a:lvl1pPr defTabSz="914400" eaLnBrk="0">
              <a:buClrTx/>
              <a:buSzTx/>
              <a:defRPr>
                <a:ea typeface="ＭＳ Ｐゴシック" charset="0"/>
                <a:cs typeface="ＭＳ Ｐゴシック" charset="0"/>
              </a:defRPr>
            </a:lvl1pPr>
          </a:lstStyle>
          <a:p>
            <a:pPr>
              <a:defRPr/>
            </a:pPr>
            <a:endParaRPr lang="pt-BR"/>
          </a:p>
        </p:txBody>
      </p:sp>
      <p:sp>
        <p:nvSpPr>
          <p:cNvPr id="6" name="Slide Number Placeholder 5"/>
          <p:cNvSpPr>
            <a:spLocks noGrp="1"/>
          </p:cNvSpPr>
          <p:nvPr>
            <p:ph type="sldNum" idx="12"/>
          </p:nvPr>
        </p:nvSpPr>
        <p:spPr/>
        <p:txBody>
          <a:bodyPr/>
          <a:lstStyle>
            <a:lvl1pPr defTabSz="914400" eaLnBrk="0">
              <a:buClrTx/>
              <a:buSzTx/>
              <a:defRPr>
                <a:ea typeface="Geneva" charset="0"/>
                <a:cs typeface="ＭＳ Ｐゴシック" charset="0"/>
              </a:defRPr>
            </a:lvl1pPr>
          </a:lstStyle>
          <a:p>
            <a:fld id="{4C05656F-FD8B-C84A-9290-C6334106DBD3}" type="slidenum">
              <a:rPr lang="pt-BR"/>
              <a:pPr/>
              <a:t>‹#›</a:t>
            </a:fld>
            <a:endParaRPr lang="pt-BR"/>
          </a:p>
        </p:txBody>
      </p:sp>
    </p:spTree>
    <p:extLst>
      <p:ext uri="{BB962C8B-B14F-4D97-AF65-F5344CB8AC3E}">
        <p14:creationId xmlns:p14="http://schemas.microsoft.com/office/powerpoint/2010/main" val="2348688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6480" y="1604332"/>
            <a:ext cx="404352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38241" y="1604332"/>
            <a:ext cx="404496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idx="10"/>
          </p:nvPr>
        </p:nvSpPr>
        <p:spPr/>
        <p:txBody>
          <a:bodyPr/>
          <a:lstStyle>
            <a:lvl1pPr defTabSz="914400" eaLnBrk="0">
              <a:buClrTx/>
              <a:buSzTx/>
              <a:defRPr>
                <a:ea typeface="ＭＳ Ｐゴシック" charset="0"/>
                <a:cs typeface="ＭＳ Ｐゴシック" charset="0"/>
              </a:defRPr>
            </a:lvl1pPr>
          </a:lstStyle>
          <a:p>
            <a:pPr>
              <a:defRPr/>
            </a:pPr>
            <a:endParaRPr lang="pt-BR"/>
          </a:p>
        </p:txBody>
      </p:sp>
      <p:sp>
        <p:nvSpPr>
          <p:cNvPr id="6" name="Footer Placeholder 5"/>
          <p:cNvSpPr>
            <a:spLocks noGrp="1"/>
          </p:cNvSpPr>
          <p:nvPr>
            <p:ph type="ftr" idx="11"/>
          </p:nvPr>
        </p:nvSpPr>
        <p:spPr/>
        <p:txBody>
          <a:bodyPr/>
          <a:lstStyle>
            <a:lvl1pPr defTabSz="914400" eaLnBrk="0">
              <a:buClrTx/>
              <a:buSzTx/>
              <a:defRPr>
                <a:ea typeface="ＭＳ Ｐゴシック" charset="0"/>
                <a:cs typeface="ＭＳ Ｐゴシック" charset="0"/>
              </a:defRPr>
            </a:lvl1pPr>
          </a:lstStyle>
          <a:p>
            <a:pPr>
              <a:defRPr/>
            </a:pPr>
            <a:endParaRPr lang="pt-BR"/>
          </a:p>
        </p:txBody>
      </p:sp>
      <p:sp>
        <p:nvSpPr>
          <p:cNvPr id="7" name="Slide Number Placeholder 6"/>
          <p:cNvSpPr>
            <a:spLocks noGrp="1"/>
          </p:cNvSpPr>
          <p:nvPr>
            <p:ph type="sldNum" idx="12"/>
          </p:nvPr>
        </p:nvSpPr>
        <p:spPr/>
        <p:txBody>
          <a:bodyPr/>
          <a:lstStyle>
            <a:lvl1pPr defTabSz="914400" eaLnBrk="0">
              <a:buClrTx/>
              <a:buSzTx/>
              <a:defRPr>
                <a:ea typeface="Geneva" charset="0"/>
                <a:cs typeface="ＭＳ Ｐゴシック" charset="0"/>
              </a:defRPr>
            </a:lvl1pPr>
          </a:lstStyle>
          <a:p>
            <a:fld id="{EBE0B014-18AF-5F42-8E77-4BB4744B044D}" type="slidenum">
              <a:rPr lang="pt-BR"/>
              <a:pPr/>
              <a:t>‹#›</a:t>
            </a:fld>
            <a:endParaRPr lang="pt-BR"/>
          </a:p>
        </p:txBody>
      </p:sp>
    </p:spTree>
    <p:extLst>
      <p:ext uri="{BB962C8B-B14F-4D97-AF65-F5344CB8AC3E}">
        <p14:creationId xmlns:p14="http://schemas.microsoft.com/office/powerpoint/2010/main" val="17083895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2" y="275073"/>
            <a:ext cx="8229600" cy="1142039"/>
          </a:xfrm>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4597" indent="0">
              <a:buNone/>
              <a:defRPr sz="1800" b="1"/>
            </a:lvl2pPr>
            <a:lvl3pPr marL="829194" indent="0">
              <a:buNone/>
              <a:defRPr sz="1600" b="1"/>
            </a:lvl3pPr>
            <a:lvl4pPr marL="1243791" indent="0">
              <a:buNone/>
              <a:defRPr sz="1500" b="1"/>
            </a:lvl4pPr>
            <a:lvl5pPr marL="1658388" indent="0">
              <a:buNone/>
              <a:defRPr sz="1500" b="1"/>
            </a:lvl5pPr>
            <a:lvl6pPr marL="2072986" indent="0">
              <a:buNone/>
              <a:defRPr sz="1500" b="1"/>
            </a:lvl6pPr>
            <a:lvl7pPr marL="2487583" indent="0">
              <a:buNone/>
              <a:defRPr sz="1500" b="1"/>
            </a:lvl7pPr>
            <a:lvl8pPr marL="2902180" indent="0">
              <a:buNone/>
              <a:defRPr sz="1500" b="1"/>
            </a:lvl8pPr>
            <a:lvl9pPr marL="3316777" indent="0">
              <a:buNone/>
              <a:defRPr sz="1500" b="1"/>
            </a:lvl9pPr>
          </a:lstStyle>
          <a:p>
            <a:pPr lvl="0"/>
            <a:r>
              <a:rPr lang="x-none"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442" y="1535201"/>
            <a:ext cx="4042080" cy="639427"/>
          </a:xfrm>
        </p:spPr>
        <p:txBody>
          <a:bodyPr anchor="b"/>
          <a:lstStyle>
            <a:lvl1pPr marL="0" indent="0">
              <a:buNone/>
              <a:defRPr sz="2200" b="1"/>
            </a:lvl1pPr>
            <a:lvl2pPr marL="414597" indent="0">
              <a:buNone/>
              <a:defRPr sz="1800" b="1"/>
            </a:lvl2pPr>
            <a:lvl3pPr marL="829194" indent="0">
              <a:buNone/>
              <a:defRPr sz="1600" b="1"/>
            </a:lvl3pPr>
            <a:lvl4pPr marL="1243791" indent="0">
              <a:buNone/>
              <a:defRPr sz="1500" b="1"/>
            </a:lvl4pPr>
            <a:lvl5pPr marL="1658388" indent="0">
              <a:buNone/>
              <a:defRPr sz="1500" b="1"/>
            </a:lvl5pPr>
            <a:lvl6pPr marL="2072986" indent="0">
              <a:buNone/>
              <a:defRPr sz="1500" b="1"/>
            </a:lvl6pPr>
            <a:lvl7pPr marL="2487583" indent="0">
              <a:buNone/>
              <a:defRPr sz="1500" b="1"/>
            </a:lvl7pPr>
            <a:lvl8pPr marL="2902180" indent="0">
              <a:buNone/>
              <a:defRPr sz="1500" b="1"/>
            </a:lvl8pPr>
            <a:lvl9pPr marL="3316777" indent="0">
              <a:buNone/>
              <a:defRPr sz="1500" b="1"/>
            </a:lvl9pPr>
          </a:lstStyle>
          <a:p>
            <a:pPr lvl="0"/>
            <a:r>
              <a:rPr lang="x-none" smtClean="0"/>
              <a:t>Click to edit Master text styles</a:t>
            </a:r>
          </a:p>
        </p:txBody>
      </p:sp>
      <p:sp>
        <p:nvSpPr>
          <p:cNvPr id="6" name="Content Placeholder 5"/>
          <p:cNvSpPr>
            <a:spLocks noGrp="1"/>
          </p:cNvSpPr>
          <p:nvPr>
            <p:ph sz="quarter" idx="4"/>
          </p:nvPr>
        </p:nvSpPr>
        <p:spPr>
          <a:xfrm>
            <a:off x="4645442"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idx="10"/>
          </p:nvPr>
        </p:nvSpPr>
        <p:spPr/>
        <p:txBody>
          <a:bodyPr/>
          <a:lstStyle>
            <a:lvl1pPr defTabSz="914400" eaLnBrk="0">
              <a:buClrTx/>
              <a:buSzTx/>
              <a:defRPr>
                <a:ea typeface="ＭＳ Ｐゴシック" charset="0"/>
                <a:cs typeface="ＭＳ Ｐゴシック" charset="0"/>
              </a:defRPr>
            </a:lvl1pPr>
          </a:lstStyle>
          <a:p>
            <a:pPr>
              <a:defRPr/>
            </a:pPr>
            <a:endParaRPr lang="pt-BR"/>
          </a:p>
        </p:txBody>
      </p:sp>
      <p:sp>
        <p:nvSpPr>
          <p:cNvPr id="8" name="Footer Placeholder 7"/>
          <p:cNvSpPr>
            <a:spLocks noGrp="1"/>
          </p:cNvSpPr>
          <p:nvPr>
            <p:ph type="ftr" idx="11"/>
          </p:nvPr>
        </p:nvSpPr>
        <p:spPr/>
        <p:txBody>
          <a:bodyPr/>
          <a:lstStyle>
            <a:lvl1pPr defTabSz="914400" eaLnBrk="0">
              <a:buClrTx/>
              <a:buSzTx/>
              <a:defRPr>
                <a:ea typeface="ＭＳ Ｐゴシック" charset="0"/>
                <a:cs typeface="ＭＳ Ｐゴシック" charset="0"/>
              </a:defRPr>
            </a:lvl1pPr>
          </a:lstStyle>
          <a:p>
            <a:pPr>
              <a:defRPr/>
            </a:pPr>
            <a:endParaRPr lang="pt-BR"/>
          </a:p>
        </p:txBody>
      </p:sp>
      <p:sp>
        <p:nvSpPr>
          <p:cNvPr id="9" name="Slide Number Placeholder 8"/>
          <p:cNvSpPr>
            <a:spLocks noGrp="1"/>
          </p:cNvSpPr>
          <p:nvPr>
            <p:ph type="sldNum" idx="12"/>
          </p:nvPr>
        </p:nvSpPr>
        <p:spPr/>
        <p:txBody>
          <a:bodyPr/>
          <a:lstStyle>
            <a:lvl1pPr defTabSz="914400" eaLnBrk="0">
              <a:buClrTx/>
              <a:buSzTx/>
              <a:defRPr>
                <a:ea typeface="Geneva" charset="0"/>
                <a:cs typeface="ＭＳ Ｐゴシック" charset="0"/>
              </a:defRPr>
            </a:lvl1pPr>
          </a:lstStyle>
          <a:p>
            <a:fld id="{BF37B0DB-7B56-6044-BAFF-9D82B9B3A4CB}" type="slidenum">
              <a:rPr lang="pt-BR"/>
              <a:pPr/>
              <a:t>‹#›</a:t>
            </a:fld>
            <a:endParaRPr lang="pt-BR"/>
          </a:p>
        </p:txBody>
      </p:sp>
    </p:spTree>
    <p:extLst>
      <p:ext uri="{BB962C8B-B14F-4D97-AF65-F5344CB8AC3E}">
        <p14:creationId xmlns:p14="http://schemas.microsoft.com/office/powerpoint/2010/main" val="562050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idx="10"/>
          </p:nvPr>
        </p:nvSpPr>
        <p:spPr/>
        <p:txBody>
          <a:bodyPr/>
          <a:lstStyle>
            <a:lvl1pPr defTabSz="914400" eaLnBrk="0">
              <a:buClrTx/>
              <a:buSzTx/>
              <a:defRPr>
                <a:ea typeface="ＭＳ Ｐゴシック" charset="0"/>
                <a:cs typeface="ＭＳ Ｐゴシック" charset="0"/>
              </a:defRPr>
            </a:lvl1pPr>
          </a:lstStyle>
          <a:p>
            <a:pPr>
              <a:defRPr/>
            </a:pPr>
            <a:endParaRPr lang="pt-BR"/>
          </a:p>
        </p:txBody>
      </p:sp>
      <p:sp>
        <p:nvSpPr>
          <p:cNvPr id="4" name="Footer Placeholder 3"/>
          <p:cNvSpPr>
            <a:spLocks noGrp="1"/>
          </p:cNvSpPr>
          <p:nvPr>
            <p:ph type="ftr" idx="11"/>
          </p:nvPr>
        </p:nvSpPr>
        <p:spPr/>
        <p:txBody>
          <a:bodyPr/>
          <a:lstStyle>
            <a:lvl1pPr defTabSz="914400" eaLnBrk="0">
              <a:buClrTx/>
              <a:buSzTx/>
              <a:defRPr>
                <a:ea typeface="ＭＳ Ｐゴシック" charset="0"/>
                <a:cs typeface="ＭＳ Ｐゴシック" charset="0"/>
              </a:defRPr>
            </a:lvl1pPr>
          </a:lstStyle>
          <a:p>
            <a:pPr>
              <a:defRPr/>
            </a:pPr>
            <a:endParaRPr lang="pt-BR"/>
          </a:p>
        </p:txBody>
      </p:sp>
      <p:sp>
        <p:nvSpPr>
          <p:cNvPr id="5" name="Slide Number Placeholder 4"/>
          <p:cNvSpPr>
            <a:spLocks noGrp="1"/>
          </p:cNvSpPr>
          <p:nvPr>
            <p:ph type="sldNum" idx="12"/>
          </p:nvPr>
        </p:nvSpPr>
        <p:spPr/>
        <p:txBody>
          <a:bodyPr/>
          <a:lstStyle>
            <a:lvl1pPr defTabSz="914400" eaLnBrk="0">
              <a:buClrTx/>
              <a:buSzTx/>
              <a:defRPr>
                <a:ea typeface="Geneva" charset="0"/>
                <a:cs typeface="ＭＳ Ｐゴシック" charset="0"/>
              </a:defRPr>
            </a:lvl1pPr>
          </a:lstStyle>
          <a:p>
            <a:fld id="{9A7E2D2B-3A6B-114B-AAB8-87CB23F8A9DA}" type="slidenum">
              <a:rPr lang="pt-BR"/>
              <a:pPr/>
              <a:t>‹#›</a:t>
            </a:fld>
            <a:endParaRPr lang="pt-BR"/>
          </a:p>
        </p:txBody>
      </p:sp>
    </p:spTree>
    <p:extLst>
      <p:ext uri="{BB962C8B-B14F-4D97-AF65-F5344CB8AC3E}">
        <p14:creationId xmlns:p14="http://schemas.microsoft.com/office/powerpoint/2010/main" val="38141453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defTabSz="914400" eaLnBrk="0">
              <a:buClrTx/>
              <a:buSzTx/>
              <a:defRPr>
                <a:ea typeface="ＭＳ Ｐゴシック" charset="0"/>
                <a:cs typeface="ＭＳ Ｐゴシック" charset="0"/>
              </a:defRPr>
            </a:lvl1pPr>
          </a:lstStyle>
          <a:p>
            <a:pPr>
              <a:defRPr/>
            </a:pPr>
            <a:endParaRPr lang="pt-BR"/>
          </a:p>
        </p:txBody>
      </p:sp>
      <p:sp>
        <p:nvSpPr>
          <p:cNvPr id="3" name="Footer Placeholder 2"/>
          <p:cNvSpPr>
            <a:spLocks noGrp="1"/>
          </p:cNvSpPr>
          <p:nvPr>
            <p:ph type="ftr" idx="11"/>
          </p:nvPr>
        </p:nvSpPr>
        <p:spPr/>
        <p:txBody>
          <a:bodyPr/>
          <a:lstStyle>
            <a:lvl1pPr defTabSz="914400" eaLnBrk="0">
              <a:buClrTx/>
              <a:buSzTx/>
              <a:defRPr>
                <a:ea typeface="ＭＳ Ｐゴシック" charset="0"/>
                <a:cs typeface="ＭＳ Ｐゴシック" charset="0"/>
              </a:defRPr>
            </a:lvl1pPr>
          </a:lstStyle>
          <a:p>
            <a:pPr>
              <a:defRPr/>
            </a:pPr>
            <a:endParaRPr lang="pt-BR"/>
          </a:p>
        </p:txBody>
      </p:sp>
      <p:sp>
        <p:nvSpPr>
          <p:cNvPr id="4" name="Slide Number Placeholder 3"/>
          <p:cNvSpPr>
            <a:spLocks noGrp="1"/>
          </p:cNvSpPr>
          <p:nvPr>
            <p:ph type="sldNum" idx="12"/>
          </p:nvPr>
        </p:nvSpPr>
        <p:spPr/>
        <p:txBody>
          <a:bodyPr/>
          <a:lstStyle>
            <a:lvl1pPr defTabSz="914400" eaLnBrk="0">
              <a:buClrTx/>
              <a:buSzTx/>
              <a:defRPr>
                <a:ea typeface="Geneva" charset="0"/>
                <a:cs typeface="ＭＳ Ｐゴシック" charset="0"/>
              </a:defRPr>
            </a:lvl1pPr>
          </a:lstStyle>
          <a:p>
            <a:fld id="{AB354DA4-0047-C845-91F7-2D18153CC228}" type="slidenum">
              <a:rPr lang="pt-BR"/>
              <a:pPr/>
              <a:t>‹#›</a:t>
            </a:fld>
            <a:endParaRPr lang="pt-BR"/>
          </a:p>
        </p:txBody>
      </p:sp>
    </p:spTree>
    <p:extLst>
      <p:ext uri="{BB962C8B-B14F-4D97-AF65-F5344CB8AC3E}">
        <p14:creationId xmlns:p14="http://schemas.microsoft.com/office/powerpoint/2010/main" val="39630207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x-none" smtClean="0"/>
              <a:t>Click to edit Master title style</a:t>
            </a:r>
            <a:endParaRPr lang="en-US"/>
          </a:p>
        </p:txBody>
      </p:sp>
      <p:sp>
        <p:nvSpPr>
          <p:cNvPr id="3" name="Content Placeholder 2"/>
          <p:cNvSpPr>
            <a:spLocks noGrp="1"/>
          </p:cNvSpPr>
          <p:nvPr>
            <p:ph idx="1"/>
          </p:nvPr>
        </p:nvSpPr>
        <p:spPr>
          <a:xfrm>
            <a:off x="3575524" y="273632"/>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920" y="1434394"/>
            <a:ext cx="3008160" cy="4692013"/>
          </a:xfrm>
        </p:spPr>
        <p:txBody>
          <a:bodyPr/>
          <a:lstStyle>
            <a:lvl1pPr marL="0" indent="0">
              <a:buNone/>
              <a:defRPr sz="1300"/>
            </a:lvl1pPr>
            <a:lvl2pPr marL="414597" indent="0">
              <a:buNone/>
              <a:defRPr sz="1100"/>
            </a:lvl2pPr>
            <a:lvl3pPr marL="829194" indent="0">
              <a:buNone/>
              <a:defRPr sz="900"/>
            </a:lvl3pPr>
            <a:lvl4pPr marL="1243791" indent="0">
              <a:buNone/>
              <a:defRPr sz="800"/>
            </a:lvl4pPr>
            <a:lvl5pPr marL="1658388" indent="0">
              <a:buNone/>
              <a:defRPr sz="800"/>
            </a:lvl5pPr>
            <a:lvl6pPr marL="2072986" indent="0">
              <a:buNone/>
              <a:defRPr sz="800"/>
            </a:lvl6pPr>
            <a:lvl7pPr marL="2487583" indent="0">
              <a:buNone/>
              <a:defRPr sz="800"/>
            </a:lvl7pPr>
            <a:lvl8pPr marL="2902180" indent="0">
              <a:buNone/>
              <a:defRPr sz="800"/>
            </a:lvl8pPr>
            <a:lvl9pPr marL="3316777" indent="0">
              <a:buNone/>
              <a:defRPr sz="800"/>
            </a:lvl9pPr>
          </a:lstStyle>
          <a:p>
            <a:pPr lvl="0"/>
            <a:r>
              <a:rPr lang="x-none" smtClean="0"/>
              <a:t>Click to edit Master text styles</a:t>
            </a:r>
          </a:p>
        </p:txBody>
      </p:sp>
      <p:sp>
        <p:nvSpPr>
          <p:cNvPr id="5" name="Date Placeholder 4"/>
          <p:cNvSpPr>
            <a:spLocks noGrp="1"/>
          </p:cNvSpPr>
          <p:nvPr>
            <p:ph type="dt" idx="10"/>
          </p:nvPr>
        </p:nvSpPr>
        <p:spPr/>
        <p:txBody>
          <a:bodyPr/>
          <a:lstStyle>
            <a:lvl1pPr defTabSz="914400" eaLnBrk="0">
              <a:buClrTx/>
              <a:buSzTx/>
              <a:defRPr>
                <a:ea typeface="ＭＳ Ｐゴシック" charset="0"/>
                <a:cs typeface="ＭＳ Ｐゴシック" charset="0"/>
              </a:defRPr>
            </a:lvl1pPr>
          </a:lstStyle>
          <a:p>
            <a:pPr>
              <a:defRPr/>
            </a:pPr>
            <a:endParaRPr lang="pt-BR"/>
          </a:p>
        </p:txBody>
      </p:sp>
      <p:sp>
        <p:nvSpPr>
          <p:cNvPr id="6" name="Footer Placeholder 5"/>
          <p:cNvSpPr>
            <a:spLocks noGrp="1"/>
          </p:cNvSpPr>
          <p:nvPr>
            <p:ph type="ftr" idx="11"/>
          </p:nvPr>
        </p:nvSpPr>
        <p:spPr/>
        <p:txBody>
          <a:bodyPr/>
          <a:lstStyle>
            <a:lvl1pPr defTabSz="914400" eaLnBrk="0">
              <a:buClrTx/>
              <a:buSzTx/>
              <a:defRPr>
                <a:ea typeface="ＭＳ Ｐゴシック" charset="0"/>
                <a:cs typeface="ＭＳ Ｐゴシック" charset="0"/>
              </a:defRPr>
            </a:lvl1pPr>
          </a:lstStyle>
          <a:p>
            <a:pPr>
              <a:defRPr/>
            </a:pPr>
            <a:endParaRPr lang="pt-BR"/>
          </a:p>
        </p:txBody>
      </p:sp>
      <p:sp>
        <p:nvSpPr>
          <p:cNvPr id="7" name="Slide Number Placeholder 6"/>
          <p:cNvSpPr>
            <a:spLocks noGrp="1"/>
          </p:cNvSpPr>
          <p:nvPr>
            <p:ph type="sldNum" idx="12"/>
          </p:nvPr>
        </p:nvSpPr>
        <p:spPr/>
        <p:txBody>
          <a:bodyPr/>
          <a:lstStyle>
            <a:lvl1pPr defTabSz="914400" eaLnBrk="0">
              <a:buClrTx/>
              <a:buSzTx/>
              <a:defRPr>
                <a:ea typeface="Geneva" charset="0"/>
                <a:cs typeface="ＭＳ Ｐゴシック" charset="0"/>
              </a:defRPr>
            </a:lvl1pPr>
          </a:lstStyle>
          <a:p>
            <a:fld id="{7E3B2527-D9F5-A844-B38F-E45F2A59F58B}" type="slidenum">
              <a:rPr lang="pt-BR"/>
              <a:pPr/>
              <a:t>‹#›</a:t>
            </a:fld>
            <a:endParaRPr lang="pt-BR"/>
          </a:p>
        </p:txBody>
      </p:sp>
    </p:spTree>
    <p:extLst>
      <p:ext uri="{BB962C8B-B14F-4D97-AF65-F5344CB8AC3E}">
        <p14:creationId xmlns:p14="http://schemas.microsoft.com/office/powerpoint/2010/main" val="2238365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A8A6FBF-ADD4-D64E-ADA1-AE21DFD8447D}" type="slidenum">
              <a:rPr lang="en-US"/>
              <a:pPr/>
              <a:t>‹#›</a:t>
            </a:fld>
            <a:endParaRPr lang="en-US"/>
          </a:p>
        </p:txBody>
      </p:sp>
    </p:spTree>
    <p:extLst>
      <p:ext uri="{BB962C8B-B14F-4D97-AF65-F5344CB8AC3E}">
        <p14:creationId xmlns:p14="http://schemas.microsoft.com/office/powerpoint/2010/main" val="10863654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4" y="4800026"/>
            <a:ext cx="5486400" cy="567420"/>
          </a:xfrm>
        </p:spPr>
        <p:txBody>
          <a:bodyPr anchor="b"/>
          <a:lstStyle>
            <a:lvl1pPr algn="l">
              <a:defRPr sz="1800" b="1"/>
            </a:lvl1pPr>
          </a:lstStyle>
          <a:p>
            <a:r>
              <a:rPr lang="x-none" smtClean="0"/>
              <a:t>Click to edit Master title style</a:t>
            </a:r>
            <a:endParaRPr lang="en-US"/>
          </a:p>
        </p:txBody>
      </p:sp>
      <p:sp>
        <p:nvSpPr>
          <p:cNvPr id="3" name="Picture Placeholder 2"/>
          <p:cNvSpPr>
            <a:spLocks noGrp="1"/>
          </p:cNvSpPr>
          <p:nvPr>
            <p:ph type="pic" idx="1"/>
          </p:nvPr>
        </p:nvSpPr>
        <p:spPr>
          <a:xfrm>
            <a:off x="1792804" y="612065"/>
            <a:ext cx="5486400" cy="4115952"/>
          </a:xfrm>
        </p:spPr>
        <p:txBody>
          <a:bodyPr/>
          <a:lstStyle>
            <a:lvl1pPr marL="0" indent="0">
              <a:buNone/>
              <a:defRPr sz="2900"/>
            </a:lvl1pPr>
            <a:lvl2pPr marL="414597" indent="0">
              <a:buNone/>
              <a:defRPr sz="2500"/>
            </a:lvl2pPr>
            <a:lvl3pPr marL="829194" indent="0">
              <a:buNone/>
              <a:defRPr sz="2200"/>
            </a:lvl3pPr>
            <a:lvl4pPr marL="1243791" indent="0">
              <a:buNone/>
              <a:defRPr sz="1800"/>
            </a:lvl4pPr>
            <a:lvl5pPr marL="1658388" indent="0">
              <a:buNone/>
              <a:defRPr sz="1800"/>
            </a:lvl5pPr>
            <a:lvl6pPr marL="2072986" indent="0">
              <a:buNone/>
              <a:defRPr sz="1800"/>
            </a:lvl6pPr>
            <a:lvl7pPr marL="2487583" indent="0">
              <a:buNone/>
              <a:defRPr sz="1800"/>
            </a:lvl7pPr>
            <a:lvl8pPr marL="2902180" indent="0">
              <a:buNone/>
              <a:defRPr sz="1800"/>
            </a:lvl8pPr>
            <a:lvl9pPr marL="3316777" indent="0">
              <a:buNone/>
              <a:defRPr sz="1800"/>
            </a:lvl9pPr>
          </a:lstStyle>
          <a:p>
            <a:pPr lvl="0"/>
            <a:endParaRPr lang="en-US" noProof="0" smtClean="0"/>
          </a:p>
        </p:txBody>
      </p:sp>
      <p:sp>
        <p:nvSpPr>
          <p:cNvPr id="4" name="Text Placeholder 3"/>
          <p:cNvSpPr>
            <a:spLocks noGrp="1"/>
          </p:cNvSpPr>
          <p:nvPr>
            <p:ph type="body" sz="half" idx="2"/>
          </p:nvPr>
        </p:nvSpPr>
        <p:spPr>
          <a:xfrm>
            <a:off x="1792804" y="5367444"/>
            <a:ext cx="5486400" cy="805044"/>
          </a:xfrm>
        </p:spPr>
        <p:txBody>
          <a:bodyPr/>
          <a:lstStyle>
            <a:lvl1pPr marL="0" indent="0">
              <a:buNone/>
              <a:defRPr sz="1300"/>
            </a:lvl1pPr>
            <a:lvl2pPr marL="414597" indent="0">
              <a:buNone/>
              <a:defRPr sz="1100"/>
            </a:lvl2pPr>
            <a:lvl3pPr marL="829194" indent="0">
              <a:buNone/>
              <a:defRPr sz="900"/>
            </a:lvl3pPr>
            <a:lvl4pPr marL="1243791" indent="0">
              <a:buNone/>
              <a:defRPr sz="800"/>
            </a:lvl4pPr>
            <a:lvl5pPr marL="1658388" indent="0">
              <a:buNone/>
              <a:defRPr sz="800"/>
            </a:lvl5pPr>
            <a:lvl6pPr marL="2072986" indent="0">
              <a:buNone/>
              <a:defRPr sz="800"/>
            </a:lvl6pPr>
            <a:lvl7pPr marL="2487583" indent="0">
              <a:buNone/>
              <a:defRPr sz="800"/>
            </a:lvl7pPr>
            <a:lvl8pPr marL="2902180" indent="0">
              <a:buNone/>
              <a:defRPr sz="800"/>
            </a:lvl8pPr>
            <a:lvl9pPr marL="3316777" indent="0">
              <a:buNone/>
              <a:defRPr sz="800"/>
            </a:lvl9pPr>
          </a:lstStyle>
          <a:p>
            <a:pPr lvl="0"/>
            <a:r>
              <a:rPr lang="x-none" smtClean="0"/>
              <a:t>Click to edit Master text styles</a:t>
            </a:r>
          </a:p>
        </p:txBody>
      </p:sp>
      <p:sp>
        <p:nvSpPr>
          <p:cNvPr id="5" name="Date Placeholder 4"/>
          <p:cNvSpPr>
            <a:spLocks noGrp="1"/>
          </p:cNvSpPr>
          <p:nvPr>
            <p:ph type="dt" idx="10"/>
          </p:nvPr>
        </p:nvSpPr>
        <p:spPr/>
        <p:txBody>
          <a:bodyPr/>
          <a:lstStyle>
            <a:lvl1pPr defTabSz="914400" eaLnBrk="0">
              <a:buClrTx/>
              <a:buSzTx/>
              <a:defRPr>
                <a:ea typeface="ＭＳ Ｐゴシック" charset="0"/>
                <a:cs typeface="ＭＳ Ｐゴシック" charset="0"/>
              </a:defRPr>
            </a:lvl1pPr>
          </a:lstStyle>
          <a:p>
            <a:pPr>
              <a:defRPr/>
            </a:pPr>
            <a:endParaRPr lang="pt-BR"/>
          </a:p>
        </p:txBody>
      </p:sp>
      <p:sp>
        <p:nvSpPr>
          <p:cNvPr id="6" name="Footer Placeholder 5"/>
          <p:cNvSpPr>
            <a:spLocks noGrp="1"/>
          </p:cNvSpPr>
          <p:nvPr>
            <p:ph type="ftr" idx="11"/>
          </p:nvPr>
        </p:nvSpPr>
        <p:spPr/>
        <p:txBody>
          <a:bodyPr/>
          <a:lstStyle>
            <a:lvl1pPr defTabSz="914400" eaLnBrk="0">
              <a:buClrTx/>
              <a:buSzTx/>
              <a:defRPr>
                <a:ea typeface="ＭＳ Ｐゴシック" charset="0"/>
                <a:cs typeface="ＭＳ Ｐゴシック" charset="0"/>
              </a:defRPr>
            </a:lvl1pPr>
          </a:lstStyle>
          <a:p>
            <a:pPr>
              <a:defRPr/>
            </a:pPr>
            <a:endParaRPr lang="pt-BR"/>
          </a:p>
        </p:txBody>
      </p:sp>
      <p:sp>
        <p:nvSpPr>
          <p:cNvPr id="7" name="Slide Number Placeholder 6"/>
          <p:cNvSpPr>
            <a:spLocks noGrp="1"/>
          </p:cNvSpPr>
          <p:nvPr>
            <p:ph type="sldNum" idx="12"/>
          </p:nvPr>
        </p:nvSpPr>
        <p:spPr/>
        <p:txBody>
          <a:bodyPr/>
          <a:lstStyle>
            <a:lvl1pPr defTabSz="914400" eaLnBrk="0">
              <a:buClrTx/>
              <a:buSzTx/>
              <a:defRPr>
                <a:ea typeface="Geneva" charset="0"/>
                <a:cs typeface="ＭＳ Ｐゴシック" charset="0"/>
              </a:defRPr>
            </a:lvl1pPr>
          </a:lstStyle>
          <a:p>
            <a:fld id="{58D06FCE-132C-8E48-B6D9-F0EBAB178334}" type="slidenum">
              <a:rPr lang="pt-BR"/>
              <a:pPr/>
              <a:t>‹#›</a:t>
            </a:fld>
            <a:endParaRPr lang="pt-BR"/>
          </a:p>
        </p:txBody>
      </p:sp>
    </p:spTree>
    <p:extLst>
      <p:ext uri="{BB962C8B-B14F-4D97-AF65-F5344CB8AC3E}">
        <p14:creationId xmlns:p14="http://schemas.microsoft.com/office/powerpoint/2010/main" val="27849215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idx="10"/>
          </p:nvPr>
        </p:nvSpPr>
        <p:spPr/>
        <p:txBody>
          <a:bodyPr/>
          <a:lstStyle>
            <a:lvl1pPr defTabSz="914400" eaLnBrk="0">
              <a:buClrTx/>
              <a:buSzTx/>
              <a:defRPr>
                <a:ea typeface="ＭＳ Ｐゴシック" charset="0"/>
                <a:cs typeface="ＭＳ Ｐゴシック" charset="0"/>
              </a:defRPr>
            </a:lvl1pPr>
          </a:lstStyle>
          <a:p>
            <a:pPr>
              <a:defRPr/>
            </a:pPr>
            <a:endParaRPr lang="pt-BR"/>
          </a:p>
        </p:txBody>
      </p:sp>
      <p:sp>
        <p:nvSpPr>
          <p:cNvPr id="5" name="Footer Placeholder 4"/>
          <p:cNvSpPr>
            <a:spLocks noGrp="1"/>
          </p:cNvSpPr>
          <p:nvPr>
            <p:ph type="ftr" idx="11"/>
          </p:nvPr>
        </p:nvSpPr>
        <p:spPr/>
        <p:txBody>
          <a:bodyPr/>
          <a:lstStyle>
            <a:lvl1pPr defTabSz="914400" eaLnBrk="0">
              <a:buClrTx/>
              <a:buSzTx/>
              <a:defRPr>
                <a:ea typeface="ＭＳ Ｐゴシック" charset="0"/>
                <a:cs typeface="ＭＳ Ｐゴシック" charset="0"/>
              </a:defRPr>
            </a:lvl1pPr>
          </a:lstStyle>
          <a:p>
            <a:pPr>
              <a:defRPr/>
            </a:pPr>
            <a:endParaRPr lang="pt-BR"/>
          </a:p>
        </p:txBody>
      </p:sp>
      <p:sp>
        <p:nvSpPr>
          <p:cNvPr id="6" name="Slide Number Placeholder 5"/>
          <p:cNvSpPr>
            <a:spLocks noGrp="1"/>
          </p:cNvSpPr>
          <p:nvPr>
            <p:ph type="sldNum" idx="12"/>
          </p:nvPr>
        </p:nvSpPr>
        <p:spPr/>
        <p:txBody>
          <a:bodyPr/>
          <a:lstStyle>
            <a:lvl1pPr defTabSz="914400" eaLnBrk="0">
              <a:buClrTx/>
              <a:buSzTx/>
              <a:defRPr>
                <a:ea typeface="Geneva" charset="0"/>
                <a:cs typeface="ＭＳ Ｐゴシック" charset="0"/>
              </a:defRPr>
            </a:lvl1pPr>
          </a:lstStyle>
          <a:p>
            <a:fld id="{D8134EC6-83FC-3547-817D-214F7829D59B}" type="slidenum">
              <a:rPr lang="pt-BR"/>
              <a:pPr/>
              <a:t>‹#›</a:t>
            </a:fld>
            <a:endParaRPr lang="pt-BR"/>
          </a:p>
        </p:txBody>
      </p:sp>
    </p:spTree>
    <p:extLst>
      <p:ext uri="{BB962C8B-B14F-4D97-AF65-F5344CB8AC3E}">
        <p14:creationId xmlns:p14="http://schemas.microsoft.com/office/powerpoint/2010/main" val="26464356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880" y="273632"/>
            <a:ext cx="2056320" cy="585565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6481" y="273632"/>
            <a:ext cx="6032160" cy="585565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idx="10"/>
          </p:nvPr>
        </p:nvSpPr>
        <p:spPr/>
        <p:txBody>
          <a:bodyPr/>
          <a:lstStyle>
            <a:lvl1pPr defTabSz="914400" eaLnBrk="0">
              <a:buClrTx/>
              <a:buSzTx/>
              <a:defRPr>
                <a:ea typeface="ＭＳ Ｐゴシック" charset="0"/>
                <a:cs typeface="ＭＳ Ｐゴシック" charset="0"/>
              </a:defRPr>
            </a:lvl1pPr>
          </a:lstStyle>
          <a:p>
            <a:pPr>
              <a:defRPr/>
            </a:pPr>
            <a:endParaRPr lang="pt-BR"/>
          </a:p>
        </p:txBody>
      </p:sp>
      <p:sp>
        <p:nvSpPr>
          <p:cNvPr id="5" name="Footer Placeholder 4"/>
          <p:cNvSpPr>
            <a:spLocks noGrp="1"/>
          </p:cNvSpPr>
          <p:nvPr>
            <p:ph type="ftr" idx="11"/>
          </p:nvPr>
        </p:nvSpPr>
        <p:spPr/>
        <p:txBody>
          <a:bodyPr/>
          <a:lstStyle>
            <a:lvl1pPr defTabSz="914400" eaLnBrk="0">
              <a:buClrTx/>
              <a:buSzTx/>
              <a:defRPr>
                <a:ea typeface="ＭＳ Ｐゴシック" charset="0"/>
                <a:cs typeface="ＭＳ Ｐゴシック" charset="0"/>
              </a:defRPr>
            </a:lvl1pPr>
          </a:lstStyle>
          <a:p>
            <a:pPr>
              <a:defRPr/>
            </a:pPr>
            <a:endParaRPr lang="pt-BR"/>
          </a:p>
        </p:txBody>
      </p:sp>
      <p:sp>
        <p:nvSpPr>
          <p:cNvPr id="6" name="Slide Number Placeholder 5"/>
          <p:cNvSpPr>
            <a:spLocks noGrp="1"/>
          </p:cNvSpPr>
          <p:nvPr>
            <p:ph type="sldNum" idx="12"/>
          </p:nvPr>
        </p:nvSpPr>
        <p:spPr/>
        <p:txBody>
          <a:bodyPr/>
          <a:lstStyle>
            <a:lvl1pPr defTabSz="914400" eaLnBrk="0">
              <a:buClrTx/>
              <a:buSzTx/>
              <a:defRPr>
                <a:ea typeface="Geneva" charset="0"/>
                <a:cs typeface="ＭＳ Ｐゴシック" charset="0"/>
              </a:defRPr>
            </a:lvl1pPr>
          </a:lstStyle>
          <a:p>
            <a:fld id="{AB326330-F37A-B445-B267-B978FE240CAD}" type="slidenum">
              <a:rPr lang="pt-BR"/>
              <a:pPr/>
              <a:t>‹#›</a:t>
            </a:fld>
            <a:endParaRPr lang="pt-BR"/>
          </a:p>
        </p:txBody>
      </p:sp>
    </p:spTree>
    <p:extLst>
      <p:ext uri="{BB962C8B-B14F-4D97-AF65-F5344CB8AC3E}">
        <p14:creationId xmlns:p14="http://schemas.microsoft.com/office/powerpoint/2010/main" val="22566878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x-none" smtClean="0"/>
              <a:t>Click to edit Master title style</a:t>
            </a:r>
            <a:endParaRPr lang="en-US"/>
          </a:p>
        </p:txBody>
      </p:sp>
      <p:sp>
        <p:nvSpPr>
          <p:cNvPr id="3" name="Date Placeholder 2"/>
          <p:cNvSpPr>
            <a:spLocks noGrp="1"/>
          </p:cNvSpPr>
          <p:nvPr>
            <p:ph type="dt" idx="10"/>
          </p:nvPr>
        </p:nvSpPr>
        <p:spPr/>
        <p:txBody>
          <a:bodyPr/>
          <a:lstStyle>
            <a:lvl1pPr defTabSz="914400" eaLnBrk="0">
              <a:buClrTx/>
              <a:buSzTx/>
              <a:defRPr>
                <a:ea typeface="ＭＳ Ｐゴシック" charset="0"/>
                <a:cs typeface="ＭＳ Ｐゴシック" charset="0"/>
              </a:defRPr>
            </a:lvl1pPr>
          </a:lstStyle>
          <a:p>
            <a:pPr>
              <a:defRPr/>
            </a:pPr>
            <a:endParaRPr lang="pt-BR"/>
          </a:p>
        </p:txBody>
      </p:sp>
      <p:sp>
        <p:nvSpPr>
          <p:cNvPr id="4" name="Footer Placeholder 3"/>
          <p:cNvSpPr>
            <a:spLocks noGrp="1"/>
          </p:cNvSpPr>
          <p:nvPr>
            <p:ph type="ftr" idx="11"/>
          </p:nvPr>
        </p:nvSpPr>
        <p:spPr/>
        <p:txBody>
          <a:bodyPr/>
          <a:lstStyle>
            <a:lvl1pPr defTabSz="914400" eaLnBrk="0">
              <a:buClrTx/>
              <a:buSzTx/>
              <a:defRPr>
                <a:ea typeface="ＭＳ Ｐゴシック" charset="0"/>
                <a:cs typeface="ＭＳ Ｐゴシック" charset="0"/>
              </a:defRPr>
            </a:lvl1pPr>
          </a:lstStyle>
          <a:p>
            <a:pPr>
              <a:defRPr/>
            </a:pPr>
            <a:endParaRPr lang="pt-BR"/>
          </a:p>
        </p:txBody>
      </p:sp>
      <p:sp>
        <p:nvSpPr>
          <p:cNvPr id="5" name="Slide Number Placeholder 4"/>
          <p:cNvSpPr>
            <a:spLocks noGrp="1"/>
          </p:cNvSpPr>
          <p:nvPr>
            <p:ph type="sldNum" idx="12"/>
          </p:nvPr>
        </p:nvSpPr>
        <p:spPr/>
        <p:txBody>
          <a:bodyPr/>
          <a:lstStyle>
            <a:lvl1pPr defTabSz="914400" eaLnBrk="0">
              <a:buClrTx/>
              <a:buSzTx/>
              <a:defRPr>
                <a:ea typeface="Geneva" charset="0"/>
                <a:cs typeface="ＭＳ Ｐゴシック" charset="0"/>
              </a:defRPr>
            </a:lvl1pPr>
          </a:lstStyle>
          <a:p>
            <a:fld id="{9E8E79E2-B934-3A49-87BA-F9120509F0D6}" type="slidenum">
              <a:rPr lang="pt-BR"/>
              <a:pPr/>
              <a:t>‹#›</a:t>
            </a:fld>
            <a:endParaRPr lang="pt-BR"/>
          </a:p>
        </p:txBody>
      </p:sp>
    </p:spTree>
    <p:extLst>
      <p:ext uri="{BB962C8B-B14F-4D97-AF65-F5344CB8AC3E}">
        <p14:creationId xmlns:p14="http://schemas.microsoft.com/office/powerpoint/2010/main" val="31024469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4726" indent="0" algn="ctr">
              <a:buNone/>
              <a:defRPr/>
            </a:lvl2pPr>
            <a:lvl3pPr marL="829452" indent="0" algn="ctr">
              <a:buNone/>
              <a:defRPr/>
            </a:lvl3pPr>
            <a:lvl4pPr marL="1244178" indent="0" algn="ctr">
              <a:buNone/>
              <a:defRPr/>
            </a:lvl4pPr>
            <a:lvl5pPr marL="1658904" indent="0" algn="ctr">
              <a:buNone/>
              <a:defRPr/>
            </a:lvl5pPr>
            <a:lvl6pPr marL="2073631" indent="0" algn="ctr">
              <a:buNone/>
              <a:defRPr/>
            </a:lvl6pPr>
            <a:lvl7pPr marL="2488357" indent="0" algn="ctr">
              <a:buNone/>
              <a:defRPr/>
            </a:lvl7pPr>
            <a:lvl8pPr marL="2903083" indent="0" algn="ctr">
              <a:buNone/>
              <a:defRPr/>
            </a:lvl8pPr>
            <a:lvl9pPr marL="3317809" indent="0" algn="ctr">
              <a:buNone/>
              <a:defRPr/>
            </a:lvl9pPr>
          </a:lstStyle>
          <a:p>
            <a:r>
              <a:rPr lang="x-none" smtClean="0"/>
              <a:t>Click to edit Master subtitle style</a:t>
            </a:r>
            <a:endParaRPr lang="en-US"/>
          </a:p>
        </p:txBody>
      </p:sp>
      <p:sp>
        <p:nvSpPr>
          <p:cNvPr id="4" name="Date Placeholder 3"/>
          <p:cNvSpPr>
            <a:spLocks noGrp="1"/>
          </p:cNvSpPr>
          <p:nvPr>
            <p:ph type="dt" idx="10"/>
          </p:nvPr>
        </p:nvSpPr>
        <p:spPr/>
        <p:txBody>
          <a:bodyPr/>
          <a:lstStyle>
            <a:lvl1pPr defTabSz="914400" eaLnBrk="0">
              <a:buClrTx/>
              <a:buSzTx/>
              <a:buFontTx/>
              <a:buNone/>
              <a:defRPr>
                <a:ea typeface="ＭＳ Ｐゴシック" charset="0"/>
                <a:cs typeface="ＭＳ Ｐゴシック" charset="0"/>
              </a:defRPr>
            </a:lvl1pPr>
          </a:lstStyle>
          <a:p>
            <a:pPr>
              <a:defRPr/>
            </a:pPr>
            <a:endParaRPr lang="pt-BR"/>
          </a:p>
        </p:txBody>
      </p:sp>
      <p:sp>
        <p:nvSpPr>
          <p:cNvPr id="5" name="Footer Placeholder 4"/>
          <p:cNvSpPr>
            <a:spLocks noGrp="1"/>
          </p:cNvSpPr>
          <p:nvPr>
            <p:ph type="ftr" idx="11"/>
          </p:nvPr>
        </p:nvSpPr>
        <p:spPr/>
        <p:txBody>
          <a:bodyPr/>
          <a:lstStyle>
            <a:lvl1pPr defTabSz="914400" eaLnBrk="0">
              <a:buClrTx/>
              <a:buSzTx/>
              <a:buFontTx/>
              <a:buNone/>
              <a:defRPr>
                <a:ea typeface="ＭＳ Ｐゴシック" charset="0"/>
                <a:cs typeface="ＭＳ Ｐゴシック" charset="0"/>
              </a:defRPr>
            </a:lvl1pPr>
          </a:lstStyle>
          <a:p>
            <a:pPr>
              <a:defRPr/>
            </a:pPr>
            <a:endParaRPr lang="pt-BR"/>
          </a:p>
        </p:txBody>
      </p:sp>
      <p:sp>
        <p:nvSpPr>
          <p:cNvPr id="6" name="Slide Number Placeholder 5"/>
          <p:cNvSpPr>
            <a:spLocks noGrp="1"/>
          </p:cNvSpPr>
          <p:nvPr>
            <p:ph type="sldNum" idx="12"/>
          </p:nvPr>
        </p:nvSpPr>
        <p:spPr/>
        <p:txBody>
          <a:bodyPr/>
          <a:lstStyle>
            <a:lvl1pPr defTabSz="914400" eaLnBrk="0">
              <a:buClrTx/>
              <a:buSzTx/>
              <a:buFontTx/>
              <a:buNone/>
              <a:defRPr>
                <a:ea typeface="Geneva" charset="0"/>
                <a:cs typeface="ＭＳ Ｐゴシック" charset="0"/>
              </a:defRPr>
            </a:lvl1pPr>
          </a:lstStyle>
          <a:p>
            <a:fld id="{8E6D9639-8511-F240-9FB7-DBF1C5103A08}" type="slidenum">
              <a:rPr lang="pt-BR"/>
              <a:pPr/>
              <a:t>‹#›</a:t>
            </a:fld>
            <a:endParaRPr lang="pt-BR"/>
          </a:p>
        </p:txBody>
      </p:sp>
    </p:spTree>
    <p:extLst>
      <p:ext uri="{BB962C8B-B14F-4D97-AF65-F5344CB8AC3E}">
        <p14:creationId xmlns:p14="http://schemas.microsoft.com/office/powerpoint/2010/main" val="21487998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idx="10"/>
          </p:nvPr>
        </p:nvSpPr>
        <p:spPr/>
        <p:txBody>
          <a:bodyPr/>
          <a:lstStyle>
            <a:lvl1pPr defTabSz="914400" eaLnBrk="0">
              <a:buClrTx/>
              <a:buSzTx/>
              <a:buFontTx/>
              <a:buNone/>
              <a:defRPr>
                <a:ea typeface="ＭＳ Ｐゴシック" charset="0"/>
                <a:cs typeface="ＭＳ Ｐゴシック" charset="0"/>
              </a:defRPr>
            </a:lvl1pPr>
          </a:lstStyle>
          <a:p>
            <a:pPr>
              <a:defRPr/>
            </a:pPr>
            <a:endParaRPr lang="pt-BR"/>
          </a:p>
        </p:txBody>
      </p:sp>
      <p:sp>
        <p:nvSpPr>
          <p:cNvPr id="5" name="Footer Placeholder 4"/>
          <p:cNvSpPr>
            <a:spLocks noGrp="1"/>
          </p:cNvSpPr>
          <p:nvPr>
            <p:ph type="ftr" idx="11"/>
          </p:nvPr>
        </p:nvSpPr>
        <p:spPr/>
        <p:txBody>
          <a:bodyPr/>
          <a:lstStyle>
            <a:lvl1pPr defTabSz="914400" eaLnBrk="0">
              <a:buClrTx/>
              <a:buSzTx/>
              <a:buFontTx/>
              <a:buNone/>
              <a:defRPr>
                <a:ea typeface="ＭＳ Ｐゴシック" charset="0"/>
                <a:cs typeface="ＭＳ Ｐゴシック" charset="0"/>
              </a:defRPr>
            </a:lvl1pPr>
          </a:lstStyle>
          <a:p>
            <a:pPr>
              <a:defRPr/>
            </a:pPr>
            <a:endParaRPr lang="pt-BR"/>
          </a:p>
        </p:txBody>
      </p:sp>
      <p:sp>
        <p:nvSpPr>
          <p:cNvPr id="6" name="Slide Number Placeholder 5"/>
          <p:cNvSpPr>
            <a:spLocks noGrp="1"/>
          </p:cNvSpPr>
          <p:nvPr>
            <p:ph type="sldNum" idx="12"/>
          </p:nvPr>
        </p:nvSpPr>
        <p:spPr/>
        <p:txBody>
          <a:bodyPr/>
          <a:lstStyle>
            <a:lvl1pPr defTabSz="914400" eaLnBrk="0">
              <a:buClrTx/>
              <a:buSzTx/>
              <a:buFontTx/>
              <a:buNone/>
              <a:defRPr>
                <a:ea typeface="Geneva" charset="0"/>
                <a:cs typeface="ＭＳ Ｐゴシック" charset="0"/>
              </a:defRPr>
            </a:lvl1pPr>
          </a:lstStyle>
          <a:p>
            <a:fld id="{7FC411D9-C66D-AB4A-A0BB-E1BD486DB770}" type="slidenum">
              <a:rPr lang="pt-BR"/>
              <a:pPr/>
              <a:t>‹#›</a:t>
            </a:fld>
            <a:endParaRPr lang="pt-BR"/>
          </a:p>
        </p:txBody>
      </p:sp>
    </p:spTree>
    <p:extLst>
      <p:ext uri="{BB962C8B-B14F-4D97-AF65-F5344CB8AC3E}">
        <p14:creationId xmlns:p14="http://schemas.microsoft.com/office/powerpoint/2010/main" val="40756468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63"/>
            <a:ext cx="7771680" cy="1362383"/>
          </a:xfrm>
        </p:spPr>
        <p:txBody>
          <a:bodyPr anchor="t"/>
          <a:lstStyle>
            <a:lvl1pPr algn="l">
              <a:defRPr sz="3600" b="1" cap="all"/>
            </a:lvl1pPr>
          </a:lstStyle>
          <a:p>
            <a:r>
              <a:rPr lang="x-none"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4726" indent="0">
              <a:buNone/>
              <a:defRPr sz="1600"/>
            </a:lvl2pPr>
            <a:lvl3pPr marL="829452" indent="0">
              <a:buNone/>
              <a:defRPr sz="1500"/>
            </a:lvl3pPr>
            <a:lvl4pPr marL="1244178" indent="0">
              <a:buNone/>
              <a:defRPr sz="1300"/>
            </a:lvl4pPr>
            <a:lvl5pPr marL="1658904" indent="0">
              <a:buNone/>
              <a:defRPr sz="1300"/>
            </a:lvl5pPr>
            <a:lvl6pPr marL="2073631" indent="0">
              <a:buNone/>
              <a:defRPr sz="1300"/>
            </a:lvl6pPr>
            <a:lvl7pPr marL="2488357" indent="0">
              <a:buNone/>
              <a:defRPr sz="1300"/>
            </a:lvl7pPr>
            <a:lvl8pPr marL="2903083" indent="0">
              <a:buNone/>
              <a:defRPr sz="1300"/>
            </a:lvl8pPr>
            <a:lvl9pPr marL="3317809" indent="0">
              <a:buNone/>
              <a:defRPr sz="1300"/>
            </a:lvl9pPr>
          </a:lstStyle>
          <a:p>
            <a:pPr lvl="0"/>
            <a:r>
              <a:rPr lang="x-none" smtClean="0"/>
              <a:t>Click to edit Master text styles</a:t>
            </a:r>
          </a:p>
        </p:txBody>
      </p:sp>
      <p:sp>
        <p:nvSpPr>
          <p:cNvPr id="4" name="Date Placeholder 3"/>
          <p:cNvSpPr>
            <a:spLocks noGrp="1"/>
          </p:cNvSpPr>
          <p:nvPr>
            <p:ph type="dt" idx="10"/>
          </p:nvPr>
        </p:nvSpPr>
        <p:spPr/>
        <p:txBody>
          <a:bodyPr/>
          <a:lstStyle>
            <a:lvl1pPr defTabSz="914400" eaLnBrk="0">
              <a:buClrTx/>
              <a:buSzTx/>
              <a:buFontTx/>
              <a:buNone/>
              <a:defRPr>
                <a:ea typeface="ＭＳ Ｐゴシック" charset="0"/>
                <a:cs typeface="ＭＳ Ｐゴシック" charset="0"/>
              </a:defRPr>
            </a:lvl1pPr>
          </a:lstStyle>
          <a:p>
            <a:pPr>
              <a:defRPr/>
            </a:pPr>
            <a:endParaRPr lang="pt-BR"/>
          </a:p>
        </p:txBody>
      </p:sp>
      <p:sp>
        <p:nvSpPr>
          <p:cNvPr id="5" name="Footer Placeholder 4"/>
          <p:cNvSpPr>
            <a:spLocks noGrp="1"/>
          </p:cNvSpPr>
          <p:nvPr>
            <p:ph type="ftr" idx="11"/>
          </p:nvPr>
        </p:nvSpPr>
        <p:spPr/>
        <p:txBody>
          <a:bodyPr/>
          <a:lstStyle>
            <a:lvl1pPr defTabSz="914400" eaLnBrk="0">
              <a:buClrTx/>
              <a:buSzTx/>
              <a:buFontTx/>
              <a:buNone/>
              <a:defRPr>
                <a:ea typeface="ＭＳ Ｐゴシック" charset="0"/>
                <a:cs typeface="ＭＳ Ｐゴシック" charset="0"/>
              </a:defRPr>
            </a:lvl1pPr>
          </a:lstStyle>
          <a:p>
            <a:pPr>
              <a:defRPr/>
            </a:pPr>
            <a:endParaRPr lang="pt-BR"/>
          </a:p>
        </p:txBody>
      </p:sp>
      <p:sp>
        <p:nvSpPr>
          <p:cNvPr id="6" name="Slide Number Placeholder 5"/>
          <p:cNvSpPr>
            <a:spLocks noGrp="1"/>
          </p:cNvSpPr>
          <p:nvPr>
            <p:ph type="sldNum" idx="12"/>
          </p:nvPr>
        </p:nvSpPr>
        <p:spPr/>
        <p:txBody>
          <a:bodyPr/>
          <a:lstStyle>
            <a:lvl1pPr defTabSz="914400" eaLnBrk="0">
              <a:buClrTx/>
              <a:buSzTx/>
              <a:buFontTx/>
              <a:buNone/>
              <a:defRPr>
                <a:ea typeface="Geneva" charset="0"/>
                <a:cs typeface="ＭＳ Ｐゴシック" charset="0"/>
              </a:defRPr>
            </a:lvl1pPr>
          </a:lstStyle>
          <a:p>
            <a:fld id="{DA79E2B5-1EFC-594E-A7B8-C5B168F0A5D6}" type="slidenum">
              <a:rPr lang="pt-BR"/>
              <a:pPr/>
              <a:t>‹#›</a:t>
            </a:fld>
            <a:endParaRPr lang="pt-BR"/>
          </a:p>
        </p:txBody>
      </p:sp>
    </p:spTree>
    <p:extLst>
      <p:ext uri="{BB962C8B-B14F-4D97-AF65-F5344CB8AC3E}">
        <p14:creationId xmlns:p14="http://schemas.microsoft.com/office/powerpoint/2010/main" val="20589424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6480" y="1604329"/>
            <a:ext cx="404352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38241" y="1604329"/>
            <a:ext cx="404496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idx="10"/>
          </p:nvPr>
        </p:nvSpPr>
        <p:spPr/>
        <p:txBody>
          <a:bodyPr/>
          <a:lstStyle>
            <a:lvl1pPr defTabSz="914400" eaLnBrk="0">
              <a:buClrTx/>
              <a:buSzTx/>
              <a:buFontTx/>
              <a:buNone/>
              <a:defRPr>
                <a:ea typeface="ＭＳ Ｐゴシック" charset="0"/>
                <a:cs typeface="ＭＳ Ｐゴシック" charset="0"/>
              </a:defRPr>
            </a:lvl1pPr>
          </a:lstStyle>
          <a:p>
            <a:pPr>
              <a:defRPr/>
            </a:pPr>
            <a:endParaRPr lang="pt-BR"/>
          </a:p>
        </p:txBody>
      </p:sp>
      <p:sp>
        <p:nvSpPr>
          <p:cNvPr id="6" name="Footer Placeholder 5"/>
          <p:cNvSpPr>
            <a:spLocks noGrp="1"/>
          </p:cNvSpPr>
          <p:nvPr>
            <p:ph type="ftr" idx="11"/>
          </p:nvPr>
        </p:nvSpPr>
        <p:spPr/>
        <p:txBody>
          <a:bodyPr/>
          <a:lstStyle>
            <a:lvl1pPr defTabSz="914400" eaLnBrk="0">
              <a:buClrTx/>
              <a:buSzTx/>
              <a:buFontTx/>
              <a:buNone/>
              <a:defRPr>
                <a:ea typeface="ＭＳ Ｐゴシック" charset="0"/>
                <a:cs typeface="ＭＳ Ｐゴシック" charset="0"/>
              </a:defRPr>
            </a:lvl1pPr>
          </a:lstStyle>
          <a:p>
            <a:pPr>
              <a:defRPr/>
            </a:pPr>
            <a:endParaRPr lang="pt-BR"/>
          </a:p>
        </p:txBody>
      </p:sp>
      <p:sp>
        <p:nvSpPr>
          <p:cNvPr id="7" name="Slide Number Placeholder 6"/>
          <p:cNvSpPr>
            <a:spLocks noGrp="1"/>
          </p:cNvSpPr>
          <p:nvPr>
            <p:ph type="sldNum" idx="12"/>
          </p:nvPr>
        </p:nvSpPr>
        <p:spPr/>
        <p:txBody>
          <a:bodyPr/>
          <a:lstStyle>
            <a:lvl1pPr defTabSz="914400" eaLnBrk="0">
              <a:buClrTx/>
              <a:buSzTx/>
              <a:buFontTx/>
              <a:buNone/>
              <a:defRPr>
                <a:ea typeface="Geneva" charset="0"/>
                <a:cs typeface="ＭＳ Ｐゴシック" charset="0"/>
              </a:defRPr>
            </a:lvl1pPr>
          </a:lstStyle>
          <a:p>
            <a:fld id="{7BCA7266-53E1-9848-94AC-54C114B731FD}" type="slidenum">
              <a:rPr lang="pt-BR"/>
              <a:pPr/>
              <a:t>‹#›</a:t>
            </a:fld>
            <a:endParaRPr lang="pt-BR"/>
          </a:p>
        </p:txBody>
      </p:sp>
    </p:spTree>
    <p:extLst>
      <p:ext uri="{BB962C8B-B14F-4D97-AF65-F5344CB8AC3E}">
        <p14:creationId xmlns:p14="http://schemas.microsoft.com/office/powerpoint/2010/main" val="27142003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1" y="275070"/>
            <a:ext cx="8229600" cy="1142039"/>
          </a:xfrm>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x-none"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441" y="1535201"/>
            <a:ext cx="404208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x-none" smtClean="0"/>
              <a:t>Click to edit Master text styles</a:t>
            </a:r>
          </a:p>
        </p:txBody>
      </p:sp>
      <p:sp>
        <p:nvSpPr>
          <p:cNvPr id="6" name="Content Placeholder 5"/>
          <p:cNvSpPr>
            <a:spLocks noGrp="1"/>
          </p:cNvSpPr>
          <p:nvPr>
            <p:ph sz="quarter" idx="4"/>
          </p:nvPr>
        </p:nvSpPr>
        <p:spPr>
          <a:xfrm>
            <a:off x="4645441"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idx="10"/>
          </p:nvPr>
        </p:nvSpPr>
        <p:spPr/>
        <p:txBody>
          <a:bodyPr/>
          <a:lstStyle>
            <a:lvl1pPr defTabSz="914400" eaLnBrk="0">
              <a:buClrTx/>
              <a:buSzTx/>
              <a:buFontTx/>
              <a:buNone/>
              <a:defRPr>
                <a:ea typeface="ＭＳ Ｐゴシック" charset="0"/>
                <a:cs typeface="ＭＳ Ｐゴシック" charset="0"/>
              </a:defRPr>
            </a:lvl1pPr>
          </a:lstStyle>
          <a:p>
            <a:pPr>
              <a:defRPr/>
            </a:pPr>
            <a:endParaRPr lang="pt-BR"/>
          </a:p>
        </p:txBody>
      </p:sp>
      <p:sp>
        <p:nvSpPr>
          <p:cNvPr id="8" name="Footer Placeholder 7"/>
          <p:cNvSpPr>
            <a:spLocks noGrp="1"/>
          </p:cNvSpPr>
          <p:nvPr>
            <p:ph type="ftr" idx="11"/>
          </p:nvPr>
        </p:nvSpPr>
        <p:spPr/>
        <p:txBody>
          <a:bodyPr/>
          <a:lstStyle>
            <a:lvl1pPr defTabSz="914400" eaLnBrk="0">
              <a:buClrTx/>
              <a:buSzTx/>
              <a:buFontTx/>
              <a:buNone/>
              <a:defRPr>
                <a:ea typeface="ＭＳ Ｐゴシック" charset="0"/>
                <a:cs typeface="ＭＳ Ｐゴシック" charset="0"/>
              </a:defRPr>
            </a:lvl1pPr>
          </a:lstStyle>
          <a:p>
            <a:pPr>
              <a:defRPr/>
            </a:pPr>
            <a:endParaRPr lang="pt-BR"/>
          </a:p>
        </p:txBody>
      </p:sp>
      <p:sp>
        <p:nvSpPr>
          <p:cNvPr id="9" name="Slide Number Placeholder 8"/>
          <p:cNvSpPr>
            <a:spLocks noGrp="1"/>
          </p:cNvSpPr>
          <p:nvPr>
            <p:ph type="sldNum" idx="12"/>
          </p:nvPr>
        </p:nvSpPr>
        <p:spPr/>
        <p:txBody>
          <a:bodyPr/>
          <a:lstStyle>
            <a:lvl1pPr defTabSz="914400" eaLnBrk="0">
              <a:buClrTx/>
              <a:buSzTx/>
              <a:buFontTx/>
              <a:buNone/>
              <a:defRPr>
                <a:ea typeface="Geneva" charset="0"/>
                <a:cs typeface="ＭＳ Ｐゴシック" charset="0"/>
              </a:defRPr>
            </a:lvl1pPr>
          </a:lstStyle>
          <a:p>
            <a:fld id="{45C3CBD6-B23B-594C-94E9-F66FC3F2B356}" type="slidenum">
              <a:rPr lang="pt-BR"/>
              <a:pPr/>
              <a:t>‹#›</a:t>
            </a:fld>
            <a:endParaRPr lang="pt-BR"/>
          </a:p>
        </p:txBody>
      </p:sp>
    </p:spTree>
    <p:extLst>
      <p:ext uri="{BB962C8B-B14F-4D97-AF65-F5344CB8AC3E}">
        <p14:creationId xmlns:p14="http://schemas.microsoft.com/office/powerpoint/2010/main" val="1979827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idx="10"/>
          </p:nvPr>
        </p:nvSpPr>
        <p:spPr/>
        <p:txBody>
          <a:bodyPr/>
          <a:lstStyle>
            <a:lvl1pPr defTabSz="914400" eaLnBrk="0">
              <a:buClrTx/>
              <a:buSzTx/>
              <a:buFontTx/>
              <a:buNone/>
              <a:defRPr>
                <a:ea typeface="ＭＳ Ｐゴシック" charset="0"/>
                <a:cs typeface="ＭＳ Ｐゴシック" charset="0"/>
              </a:defRPr>
            </a:lvl1pPr>
          </a:lstStyle>
          <a:p>
            <a:pPr>
              <a:defRPr/>
            </a:pPr>
            <a:endParaRPr lang="pt-BR"/>
          </a:p>
        </p:txBody>
      </p:sp>
      <p:sp>
        <p:nvSpPr>
          <p:cNvPr id="4" name="Footer Placeholder 3"/>
          <p:cNvSpPr>
            <a:spLocks noGrp="1"/>
          </p:cNvSpPr>
          <p:nvPr>
            <p:ph type="ftr" idx="11"/>
          </p:nvPr>
        </p:nvSpPr>
        <p:spPr/>
        <p:txBody>
          <a:bodyPr/>
          <a:lstStyle>
            <a:lvl1pPr defTabSz="914400" eaLnBrk="0">
              <a:buClrTx/>
              <a:buSzTx/>
              <a:buFontTx/>
              <a:buNone/>
              <a:defRPr>
                <a:ea typeface="ＭＳ Ｐゴシック" charset="0"/>
                <a:cs typeface="ＭＳ Ｐゴシック" charset="0"/>
              </a:defRPr>
            </a:lvl1pPr>
          </a:lstStyle>
          <a:p>
            <a:pPr>
              <a:defRPr/>
            </a:pPr>
            <a:endParaRPr lang="pt-BR"/>
          </a:p>
        </p:txBody>
      </p:sp>
      <p:sp>
        <p:nvSpPr>
          <p:cNvPr id="5" name="Slide Number Placeholder 4"/>
          <p:cNvSpPr>
            <a:spLocks noGrp="1"/>
          </p:cNvSpPr>
          <p:nvPr>
            <p:ph type="sldNum" idx="12"/>
          </p:nvPr>
        </p:nvSpPr>
        <p:spPr/>
        <p:txBody>
          <a:bodyPr/>
          <a:lstStyle>
            <a:lvl1pPr defTabSz="914400" eaLnBrk="0">
              <a:buClrTx/>
              <a:buSzTx/>
              <a:buFontTx/>
              <a:buNone/>
              <a:defRPr>
                <a:ea typeface="Geneva" charset="0"/>
                <a:cs typeface="ＭＳ Ｐゴシック" charset="0"/>
              </a:defRPr>
            </a:lvl1pPr>
          </a:lstStyle>
          <a:p>
            <a:fld id="{F2DD2923-7079-9C4D-A1D2-5DAA832A3521}" type="slidenum">
              <a:rPr lang="pt-BR"/>
              <a:pPr/>
              <a:t>‹#›</a:t>
            </a:fld>
            <a:endParaRPr lang="pt-BR"/>
          </a:p>
        </p:txBody>
      </p:sp>
    </p:spTree>
    <p:extLst>
      <p:ext uri="{BB962C8B-B14F-4D97-AF65-F5344CB8AC3E}">
        <p14:creationId xmlns:p14="http://schemas.microsoft.com/office/powerpoint/2010/main" val="4100966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F6C08600-06FF-3543-832C-EBF7CE70DC4E}" type="slidenum">
              <a:rPr lang="en-US"/>
              <a:pPr/>
              <a:t>‹#›</a:t>
            </a:fld>
            <a:endParaRPr lang="en-US"/>
          </a:p>
        </p:txBody>
      </p:sp>
    </p:spTree>
    <p:extLst>
      <p:ext uri="{BB962C8B-B14F-4D97-AF65-F5344CB8AC3E}">
        <p14:creationId xmlns:p14="http://schemas.microsoft.com/office/powerpoint/2010/main" val="282834563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defTabSz="914400" eaLnBrk="0">
              <a:buClrTx/>
              <a:buSzTx/>
              <a:buFontTx/>
              <a:buNone/>
              <a:defRPr>
                <a:ea typeface="ＭＳ Ｐゴシック" charset="0"/>
                <a:cs typeface="ＭＳ Ｐゴシック" charset="0"/>
              </a:defRPr>
            </a:lvl1pPr>
          </a:lstStyle>
          <a:p>
            <a:pPr>
              <a:defRPr/>
            </a:pPr>
            <a:endParaRPr lang="pt-BR"/>
          </a:p>
        </p:txBody>
      </p:sp>
      <p:sp>
        <p:nvSpPr>
          <p:cNvPr id="3" name="Footer Placeholder 2"/>
          <p:cNvSpPr>
            <a:spLocks noGrp="1"/>
          </p:cNvSpPr>
          <p:nvPr>
            <p:ph type="ftr" idx="11"/>
          </p:nvPr>
        </p:nvSpPr>
        <p:spPr/>
        <p:txBody>
          <a:bodyPr/>
          <a:lstStyle>
            <a:lvl1pPr defTabSz="914400" eaLnBrk="0">
              <a:buClrTx/>
              <a:buSzTx/>
              <a:buFontTx/>
              <a:buNone/>
              <a:defRPr>
                <a:ea typeface="ＭＳ Ｐゴシック" charset="0"/>
                <a:cs typeface="ＭＳ Ｐゴシック" charset="0"/>
              </a:defRPr>
            </a:lvl1pPr>
          </a:lstStyle>
          <a:p>
            <a:pPr>
              <a:defRPr/>
            </a:pPr>
            <a:endParaRPr lang="pt-BR"/>
          </a:p>
        </p:txBody>
      </p:sp>
      <p:sp>
        <p:nvSpPr>
          <p:cNvPr id="4" name="Slide Number Placeholder 3"/>
          <p:cNvSpPr>
            <a:spLocks noGrp="1"/>
          </p:cNvSpPr>
          <p:nvPr>
            <p:ph type="sldNum" idx="12"/>
          </p:nvPr>
        </p:nvSpPr>
        <p:spPr/>
        <p:txBody>
          <a:bodyPr/>
          <a:lstStyle>
            <a:lvl1pPr defTabSz="914400" eaLnBrk="0">
              <a:buClrTx/>
              <a:buSzTx/>
              <a:buFontTx/>
              <a:buNone/>
              <a:defRPr>
                <a:ea typeface="Geneva" charset="0"/>
                <a:cs typeface="ＭＳ Ｐゴシック" charset="0"/>
              </a:defRPr>
            </a:lvl1pPr>
          </a:lstStyle>
          <a:p>
            <a:fld id="{245EF9F0-84E6-0B44-A8F0-9B6D0656E00E}" type="slidenum">
              <a:rPr lang="pt-BR"/>
              <a:pPr/>
              <a:t>‹#›</a:t>
            </a:fld>
            <a:endParaRPr lang="pt-BR"/>
          </a:p>
        </p:txBody>
      </p:sp>
    </p:spTree>
    <p:extLst>
      <p:ext uri="{BB962C8B-B14F-4D97-AF65-F5344CB8AC3E}">
        <p14:creationId xmlns:p14="http://schemas.microsoft.com/office/powerpoint/2010/main" val="39589554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x-none" smtClean="0"/>
              <a:t>Click to edit Master title style</a:t>
            </a:r>
            <a:endParaRPr lang="en-US"/>
          </a:p>
        </p:txBody>
      </p:sp>
      <p:sp>
        <p:nvSpPr>
          <p:cNvPr id="3" name="Content Placeholder 2"/>
          <p:cNvSpPr>
            <a:spLocks noGrp="1"/>
          </p:cNvSpPr>
          <p:nvPr>
            <p:ph idx="1"/>
          </p:nvPr>
        </p:nvSpPr>
        <p:spPr>
          <a:xfrm>
            <a:off x="3575521" y="273629"/>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920" y="1434391"/>
            <a:ext cx="3008160" cy="4692013"/>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x-none" smtClean="0"/>
              <a:t>Click to edit Master text styles</a:t>
            </a:r>
          </a:p>
        </p:txBody>
      </p:sp>
      <p:sp>
        <p:nvSpPr>
          <p:cNvPr id="5" name="Date Placeholder 4"/>
          <p:cNvSpPr>
            <a:spLocks noGrp="1"/>
          </p:cNvSpPr>
          <p:nvPr>
            <p:ph type="dt" idx="10"/>
          </p:nvPr>
        </p:nvSpPr>
        <p:spPr/>
        <p:txBody>
          <a:bodyPr/>
          <a:lstStyle>
            <a:lvl1pPr defTabSz="914400" eaLnBrk="0">
              <a:buClrTx/>
              <a:buSzTx/>
              <a:buFontTx/>
              <a:buNone/>
              <a:defRPr>
                <a:ea typeface="ＭＳ Ｐゴシック" charset="0"/>
                <a:cs typeface="ＭＳ Ｐゴシック" charset="0"/>
              </a:defRPr>
            </a:lvl1pPr>
          </a:lstStyle>
          <a:p>
            <a:pPr>
              <a:defRPr/>
            </a:pPr>
            <a:endParaRPr lang="pt-BR"/>
          </a:p>
        </p:txBody>
      </p:sp>
      <p:sp>
        <p:nvSpPr>
          <p:cNvPr id="6" name="Footer Placeholder 5"/>
          <p:cNvSpPr>
            <a:spLocks noGrp="1"/>
          </p:cNvSpPr>
          <p:nvPr>
            <p:ph type="ftr" idx="11"/>
          </p:nvPr>
        </p:nvSpPr>
        <p:spPr/>
        <p:txBody>
          <a:bodyPr/>
          <a:lstStyle>
            <a:lvl1pPr defTabSz="914400" eaLnBrk="0">
              <a:buClrTx/>
              <a:buSzTx/>
              <a:buFontTx/>
              <a:buNone/>
              <a:defRPr>
                <a:ea typeface="ＭＳ Ｐゴシック" charset="0"/>
                <a:cs typeface="ＭＳ Ｐゴシック" charset="0"/>
              </a:defRPr>
            </a:lvl1pPr>
          </a:lstStyle>
          <a:p>
            <a:pPr>
              <a:defRPr/>
            </a:pPr>
            <a:endParaRPr lang="pt-BR"/>
          </a:p>
        </p:txBody>
      </p:sp>
      <p:sp>
        <p:nvSpPr>
          <p:cNvPr id="7" name="Slide Number Placeholder 6"/>
          <p:cNvSpPr>
            <a:spLocks noGrp="1"/>
          </p:cNvSpPr>
          <p:nvPr>
            <p:ph type="sldNum" idx="12"/>
          </p:nvPr>
        </p:nvSpPr>
        <p:spPr/>
        <p:txBody>
          <a:bodyPr/>
          <a:lstStyle>
            <a:lvl1pPr defTabSz="914400" eaLnBrk="0">
              <a:buClrTx/>
              <a:buSzTx/>
              <a:buFontTx/>
              <a:buNone/>
              <a:defRPr>
                <a:ea typeface="Geneva" charset="0"/>
                <a:cs typeface="ＭＳ Ｐゴシック" charset="0"/>
              </a:defRPr>
            </a:lvl1pPr>
          </a:lstStyle>
          <a:p>
            <a:fld id="{5EEAEB01-CE68-A345-9988-0FAA435D215A}" type="slidenum">
              <a:rPr lang="pt-BR"/>
              <a:pPr/>
              <a:t>‹#›</a:t>
            </a:fld>
            <a:endParaRPr lang="pt-BR"/>
          </a:p>
        </p:txBody>
      </p:sp>
    </p:spTree>
    <p:extLst>
      <p:ext uri="{BB962C8B-B14F-4D97-AF65-F5344CB8AC3E}">
        <p14:creationId xmlns:p14="http://schemas.microsoft.com/office/powerpoint/2010/main" val="38701553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1" y="4800025"/>
            <a:ext cx="5486400" cy="567420"/>
          </a:xfrm>
        </p:spPr>
        <p:txBody>
          <a:bodyPr anchor="b"/>
          <a:lstStyle>
            <a:lvl1pPr algn="l">
              <a:defRPr sz="1800" b="1"/>
            </a:lvl1pPr>
          </a:lstStyle>
          <a:p>
            <a:r>
              <a:rPr lang="x-none" smtClean="0"/>
              <a:t>Click to edit Master title style</a:t>
            </a:r>
            <a:endParaRPr lang="en-US"/>
          </a:p>
        </p:txBody>
      </p:sp>
      <p:sp>
        <p:nvSpPr>
          <p:cNvPr id="3" name="Picture Placeholder 2"/>
          <p:cNvSpPr>
            <a:spLocks noGrp="1"/>
          </p:cNvSpPr>
          <p:nvPr>
            <p:ph type="pic" idx="1"/>
          </p:nvPr>
        </p:nvSpPr>
        <p:spPr>
          <a:xfrm>
            <a:off x="1792801" y="612065"/>
            <a:ext cx="5486400" cy="4115952"/>
          </a:xfrm>
        </p:spPr>
        <p:txBody>
          <a:bodyPr/>
          <a:lstStyle>
            <a:lvl1pPr marL="0" indent="0">
              <a:buNone/>
              <a:defRPr sz="2900"/>
            </a:lvl1pPr>
            <a:lvl2pPr marL="414726" indent="0">
              <a:buNone/>
              <a:defRPr sz="2500"/>
            </a:lvl2pPr>
            <a:lvl3pPr marL="829452" indent="0">
              <a:buNone/>
              <a:defRPr sz="2200"/>
            </a:lvl3pPr>
            <a:lvl4pPr marL="1244178" indent="0">
              <a:buNone/>
              <a:defRPr sz="1800"/>
            </a:lvl4pPr>
            <a:lvl5pPr marL="1658904" indent="0">
              <a:buNone/>
              <a:defRPr sz="1800"/>
            </a:lvl5pPr>
            <a:lvl6pPr marL="2073631" indent="0">
              <a:buNone/>
              <a:defRPr sz="1800"/>
            </a:lvl6pPr>
            <a:lvl7pPr marL="2488357" indent="0">
              <a:buNone/>
              <a:defRPr sz="1800"/>
            </a:lvl7pPr>
            <a:lvl8pPr marL="2903083" indent="0">
              <a:buNone/>
              <a:defRPr sz="1800"/>
            </a:lvl8pPr>
            <a:lvl9pPr marL="3317809" indent="0">
              <a:buNone/>
              <a:defRPr sz="1800"/>
            </a:lvl9pPr>
          </a:lstStyle>
          <a:p>
            <a:pPr lvl="0"/>
            <a:endParaRPr lang="en-US" noProof="0" smtClean="0"/>
          </a:p>
        </p:txBody>
      </p:sp>
      <p:sp>
        <p:nvSpPr>
          <p:cNvPr id="4" name="Text Placeholder 3"/>
          <p:cNvSpPr>
            <a:spLocks noGrp="1"/>
          </p:cNvSpPr>
          <p:nvPr>
            <p:ph type="body" sz="half" idx="2"/>
          </p:nvPr>
        </p:nvSpPr>
        <p:spPr>
          <a:xfrm>
            <a:off x="1792801" y="5367444"/>
            <a:ext cx="5486400" cy="805044"/>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x-none" smtClean="0"/>
              <a:t>Click to edit Master text styles</a:t>
            </a:r>
          </a:p>
        </p:txBody>
      </p:sp>
      <p:sp>
        <p:nvSpPr>
          <p:cNvPr id="5" name="Date Placeholder 4"/>
          <p:cNvSpPr>
            <a:spLocks noGrp="1"/>
          </p:cNvSpPr>
          <p:nvPr>
            <p:ph type="dt" idx="10"/>
          </p:nvPr>
        </p:nvSpPr>
        <p:spPr/>
        <p:txBody>
          <a:bodyPr/>
          <a:lstStyle>
            <a:lvl1pPr defTabSz="914400" eaLnBrk="0">
              <a:buClrTx/>
              <a:buSzTx/>
              <a:buFontTx/>
              <a:buNone/>
              <a:defRPr>
                <a:ea typeface="ＭＳ Ｐゴシック" charset="0"/>
                <a:cs typeface="ＭＳ Ｐゴシック" charset="0"/>
              </a:defRPr>
            </a:lvl1pPr>
          </a:lstStyle>
          <a:p>
            <a:pPr>
              <a:defRPr/>
            </a:pPr>
            <a:endParaRPr lang="pt-BR"/>
          </a:p>
        </p:txBody>
      </p:sp>
      <p:sp>
        <p:nvSpPr>
          <p:cNvPr id="6" name="Footer Placeholder 5"/>
          <p:cNvSpPr>
            <a:spLocks noGrp="1"/>
          </p:cNvSpPr>
          <p:nvPr>
            <p:ph type="ftr" idx="11"/>
          </p:nvPr>
        </p:nvSpPr>
        <p:spPr/>
        <p:txBody>
          <a:bodyPr/>
          <a:lstStyle>
            <a:lvl1pPr defTabSz="914400" eaLnBrk="0">
              <a:buClrTx/>
              <a:buSzTx/>
              <a:buFontTx/>
              <a:buNone/>
              <a:defRPr>
                <a:ea typeface="ＭＳ Ｐゴシック" charset="0"/>
                <a:cs typeface="ＭＳ Ｐゴシック" charset="0"/>
              </a:defRPr>
            </a:lvl1pPr>
          </a:lstStyle>
          <a:p>
            <a:pPr>
              <a:defRPr/>
            </a:pPr>
            <a:endParaRPr lang="pt-BR"/>
          </a:p>
        </p:txBody>
      </p:sp>
      <p:sp>
        <p:nvSpPr>
          <p:cNvPr id="7" name="Slide Number Placeholder 6"/>
          <p:cNvSpPr>
            <a:spLocks noGrp="1"/>
          </p:cNvSpPr>
          <p:nvPr>
            <p:ph type="sldNum" idx="12"/>
          </p:nvPr>
        </p:nvSpPr>
        <p:spPr/>
        <p:txBody>
          <a:bodyPr/>
          <a:lstStyle>
            <a:lvl1pPr defTabSz="914400" eaLnBrk="0">
              <a:buClrTx/>
              <a:buSzTx/>
              <a:buFontTx/>
              <a:buNone/>
              <a:defRPr>
                <a:ea typeface="Geneva" charset="0"/>
                <a:cs typeface="ＭＳ Ｐゴシック" charset="0"/>
              </a:defRPr>
            </a:lvl1pPr>
          </a:lstStyle>
          <a:p>
            <a:fld id="{A4C0EF9C-AD13-C244-9F39-5DBEDFF557F2}" type="slidenum">
              <a:rPr lang="pt-BR"/>
              <a:pPr/>
              <a:t>‹#›</a:t>
            </a:fld>
            <a:endParaRPr lang="pt-BR"/>
          </a:p>
        </p:txBody>
      </p:sp>
    </p:spTree>
    <p:extLst>
      <p:ext uri="{BB962C8B-B14F-4D97-AF65-F5344CB8AC3E}">
        <p14:creationId xmlns:p14="http://schemas.microsoft.com/office/powerpoint/2010/main" val="15409570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idx="10"/>
          </p:nvPr>
        </p:nvSpPr>
        <p:spPr/>
        <p:txBody>
          <a:bodyPr/>
          <a:lstStyle>
            <a:lvl1pPr defTabSz="914400" eaLnBrk="0">
              <a:buClrTx/>
              <a:buSzTx/>
              <a:buFontTx/>
              <a:buNone/>
              <a:defRPr>
                <a:ea typeface="ＭＳ Ｐゴシック" charset="0"/>
                <a:cs typeface="ＭＳ Ｐゴシック" charset="0"/>
              </a:defRPr>
            </a:lvl1pPr>
          </a:lstStyle>
          <a:p>
            <a:pPr>
              <a:defRPr/>
            </a:pPr>
            <a:endParaRPr lang="pt-BR"/>
          </a:p>
        </p:txBody>
      </p:sp>
      <p:sp>
        <p:nvSpPr>
          <p:cNvPr id="5" name="Footer Placeholder 4"/>
          <p:cNvSpPr>
            <a:spLocks noGrp="1"/>
          </p:cNvSpPr>
          <p:nvPr>
            <p:ph type="ftr" idx="11"/>
          </p:nvPr>
        </p:nvSpPr>
        <p:spPr/>
        <p:txBody>
          <a:bodyPr/>
          <a:lstStyle>
            <a:lvl1pPr defTabSz="914400" eaLnBrk="0">
              <a:buClrTx/>
              <a:buSzTx/>
              <a:buFontTx/>
              <a:buNone/>
              <a:defRPr>
                <a:ea typeface="ＭＳ Ｐゴシック" charset="0"/>
                <a:cs typeface="ＭＳ Ｐゴシック" charset="0"/>
              </a:defRPr>
            </a:lvl1pPr>
          </a:lstStyle>
          <a:p>
            <a:pPr>
              <a:defRPr/>
            </a:pPr>
            <a:endParaRPr lang="pt-BR"/>
          </a:p>
        </p:txBody>
      </p:sp>
      <p:sp>
        <p:nvSpPr>
          <p:cNvPr id="6" name="Slide Number Placeholder 5"/>
          <p:cNvSpPr>
            <a:spLocks noGrp="1"/>
          </p:cNvSpPr>
          <p:nvPr>
            <p:ph type="sldNum" idx="12"/>
          </p:nvPr>
        </p:nvSpPr>
        <p:spPr/>
        <p:txBody>
          <a:bodyPr/>
          <a:lstStyle>
            <a:lvl1pPr defTabSz="914400" eaLnBrk="0">
              <a:buClrTx/>
              <a:buSzTx/>
              <a:buFontTx/>
              <a:buNone/>
              <a:defRPr>
                <a:ea typeface="Geneva" charset="0"/>
                <a:cs typeface="ＭＳ Ｐゴシック" charset="0"/>
              </a:defRPr>
            </a:lvl1pPr>
          </a:lstStyle>
          <a:p>
            <a:fld id="{8797B1BA-3D4A-124E-A823-94AF7C7ADE13}" type="slidenum">
              <a:rPr lang="pt-BR"/>
              <a:pPr/>
              <a:t>‹#›</a:t>
            </a:fld>
            <a:endParaRPr lang="pt-BR"/>
          </a:p>
        </p:txBody>
      </p:sp>
    </p:spTree>
    <p:extLst>
      <p:ext uri="{BB962C8B-B14F-4D97-AF65-F5344CB8AC3E}">
        <p14:creationId xmlns:p14="http://schemas.microsoft.com/office/powerpoint/2010/main" val="32023867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880" y="273629"/>
            <a:ext cx="2056320" cy="585565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6481" y="273629"/>
            <a:ext cx="6032160" cy="585565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idx="10"/>
          </p:nvPr>
        </p:nvSpPr>
        <p:spPr/>
        <p:txBody>
          <a:bodyPr/>
          <a:lstStyle>
            <a:lvl1pPr defTabSz="914400" eaLnBrk="0">
              <a:buClrTx/>
              <a:buSzTx/>
              <a:buFontTx/>
              <a:buNone/>
              <a:defRPr>
                <a:ea typeface="ＭＳ Ｐゴシック" charset="0"/>
                <a:cs typeface="ＭＳ Ｐゴシック" charset="0"/>
              </a:defRPr>
            </a:lvl1pPr>
          </a:lstStyle>
          <a:p>
            <a:pPr>
              <a:defRPr/>
            </a:pPr>
            <a:endParaRPr lang="pt-BR"/>
          </a:p>
        </p:txBody>
      </p:sp>
      <p:sp>
        <p:nvSpPr>
          <p:cNvPr id="5" name="Footer Placeholder 4"/>
          <p:cNvSpPr>
            <a:spLocks noGrp="1"/>
          </p:cNvSpPr>
          <p:nvPr>
            <p:ph type="ftr" idx="11"/>
          </p:nvPr>
        </p:nvSpPr>
        <p:spPr/>
        <p:txBody>
          <a:bodyPr/>
          <a:lstStyle>
            <a:lvl1pPr defTabSz="914400" eaLnBrk="0">
              <a:buClrTx/>
              <a:buSzTx/>
              <a:buFontTx/>
              <a:buNone/>
              <a:defRPr>
                <a:ea typeface="ＭＳ Ｐゴシック" charset="0"/>
                <a:cs typeface="ＭＳ Ｐゴシック" charset="0"/>
              </a:defRPr>
            </a:lvl1pPr>
          </a:lstStyle>
          <a:p>
            <a:pPr>
              <a:defRPr/>
            </a:pPr>
            <a:endParaRPr lang="pt-BR"/>
          </a:p>
        </p:txBody>
      </p:sp>
      <p:sp>
        <p:nvSpPr>
          <p:cNvPr id="6" name="Slide Number Placeholder 5"/>
          <p:cNvSpPr>
            <a:spLocks noGrp="1"/>
          </p:cNvSpPr>
          <p:nvPr>
            <p:ph type="sldNum" idx="12"/>
          </p:nvPr>
        </p:nvSpPr>
        <p:spPr/>
        <p:txBody>
          <a:bodyPr/>
          <a:lstStyle>
            <a:lvl1pPr defTabSz="914400" eaLnBrk="0">
              <a:buClrTx/>
              <a:buSzTx/>
              <a:buFontTx/>
              <a:buNone/>
              <a:defRPr>
                <a:ea typeface="Geneva" charset="0"/>
                <a:cs typeface="ＭＳ Ｐゴシック" charset="0"/>
              </a:defRPr>
            </a:lvl1pPr>
          </a:lstStyle>
          <a:p>
            <a:fld id="{446B63A2-D780-5943-961E-D88894B58CDD}" type="slidenum">
              <a:rPr lang="pt-BR"/>
              <a:pPr/>
              <a:t>‹#›</a:t>
            </a:fld>
            <a:endParaRPr lang="pt-BR"/>
          </a:p>
        </p:txBody>
      </p:sp>
    </p:spTree>
    <p:extLst>
      <p:ext uri="{BB962C8B-B14F-4D97-AF65-F5344CB8AC3E}">
        <p14:creationId xmlns:p14="http://schemas.microsoft.com/office/powerpoint/2010/main" val="37770086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x-none" smtClean="0"/>
              <a:t>Click to edit Master title style</a:t>
            </a:r>
            <a:endParaRPr lang="en-US"/>
          </a:p>
        </p:txBody>
      </p:sp>
      <p:sp>
        <p:nvSpPr>
          <p:cNvPr id="3" name="Date Placeholder 2"/>
          <p:cNvSpPr>
            <a:spLocks noGrp="1"/>
          </p:cNvSpPr>
          <p:nvPr>
            <p:ph type="dt" idx="10"/>
          </p:nvPr>
        </p:nvSpPr>
        <p:spPr/>
        <p:txBody>
          <a:bodyPr/>
          <a:lstStyle>
            <a:lvl1pPr defTabSz="914400" eaLnBrk="0">
              <a:buClrTx/>
              <a:buSzTx/>
              <a:buFontTx/>
              <a:buNone/>
              <a:defRPr>
                <a:ea typeface="ＭＳ Ｐゴシック" charset="0"/>
                <a:cs typeface="ＭＳ Ｐゴシック" charset="0"/>
              </a:defRPr>
            </a:lvl1pPr>
          </a:lstStyle>
          <a:p>
            <a:pPr>
              <a:defRPr/>
            </a:pPr>
            <a:endParaRPr lang="pt-BR"/>
          </a:p>
        </p:txBody>
      </p:sp>
      <p:sp>
        <p:nvSpPr>
          <p:cNvPr id="4" name="Footer Placeholder 3"/>
          <p:cNvSpPr>
            <a:spLocks noGrp="1"/>
          </p:cNvSpPr>
          <p:nvPr>
            <p:ph type="ftr" idx="11"/>
          </p:nvPr>
        </p:nvSpPr>
        <p:spPr/>
        <p:txBody>
          <a:bodyPr/>
          <a:lstStyle>
            <a:lvl1pPr defTabSz="914400" eaLnBrk="0">
              <a:buClrTx/>
              <a:buSzTx/>
              <a:buFontTx/>
              <a:buNone/>
              <a:defRPr>
                <a:ea typeface="ＭＳ Ｐゴシック" charset="0"/>
                <a:cs typeface="ＭＳ Ｐゴシック" charset="0"/>
              </a:defRPr>
            </a:lvl1pPr>
          </a:lstStyle>
          <a:p>
            <a:pPr>
              <a:defRPr/>
            </a:pPr>
            <a:endParaRPr lang="pt-BR"/>
          </a:p>
        </p:txBody>
      </p:sp>
      <p:sp>
        <p:nvSpPr>
          <p:cNvPr id="5" name="Slide Number Placeholder 4"/>
          <p:cNvSpPr>
            <a:spLocks noGrp="1"/>
          </p:cNvSpPr>
          <p:nvPr>
            <p:ph type="sldNum" idx="12"/>
          </p:nvPr>
        </p:nvSpPr>
        <p:spPr/>
        <p:txBody>
          <a:bodyPr/>
          <a:lstStyle>
            <a:lvl1pPr defTabSz="914400" eaLnBrk="0">
              <a:buClrTx/>
              <a:buSzTx/>
              <a:buFontTx/>
              <a:buNone/>
              <a:defRPr>
                <a:ea typeface="Geneva" charset="0"/>
                <a:cs typeface="ＭＳ Ｐゴシック" charset="0"/>
              </a:defRPr>
            </a:lvl1pPr>
          </a:lstStyle>
          <a:p>
            <a:fld id="{AF96CBAC-4008-4845-90B0-12B5672614A7}" type="slidenum">
              <a:rPr lang="pt-BR"/>
              <a:pPr/>
              <a:t>‹#›</a:t>
            </a:fld>
            <a:endParaRPr lang="pt-BR"/>
          </a:p>
        </p:txBody>
      </p:sp>
    </p:spTree>
    <p:extLst>
      <p:ext uri="{BB962C8B-B14F-4D97-AF65-F5344CB8AC3E}">
        <p14:creationId xmlns:p14="http://schemas.microsoft.com/office/powerpoint/2010/main" val="20717210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6678" indent="0" algn="ctr">
              <a:buNone/>
              <a:defRPr/>
            </a:lvl2pPr>
            <a:lvl3pPr marL="913358" indent="0" algn="ctr">
              <a:buNone/>
              <a:defRPr/>
            </a:lvl3pPr>
            <a:lvl4pPr marL="1370038" indent="0" algn="ctr">
              <a:buNone/>
              <a:defRPr/>
            </a:lvl4pPr>
            <a:lvl5pPr marL="1826715" indent="0" algn="ctr">
              <a:buNone/>
              <a:defRPr/>
            </a:lvl5pPr>
            <a:lvl6pPr marL="2283396" indent="0" algn="ctr">
              <a:buNone/>
              <a:defRPr/>
            </a:lvl6pPr>
            <a:lvl7pPr marL="2740074" indent="0" algn="ctr">
              <a:buNone/>
              <a:defRPr/>
            </a:lvl7pPr>
            <a:lvl8pPr marL="3196748" indent="0" algn="ctr">
              <a:buNone/>
              <a:defRPr/>
            </a:lvl8pPr>
            <a:lvl9pPr marL="3653431" indent="0" algn="ctr">
              <a:buNone/>
              <a:defRPr/>
            </a:lvl9pPr>
          </a:lstStyle>
          <a:p>
            <a:r>
              <a:rPr lang="x-none"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A7E4824-28A8-A042-A159-935BF3E430B4}" type="slidenum">
              <a:rPr lang="en-US"/>
              <a:pPr/>
              <a:t>‹#›</a:t>
            </a:fld>
            <a:endParaRPr lang="en-US"/>
          </a:p>
        </p:txBody>
      </p:sp>
    </p:spTree>
    <p:extLst>
      <p:ext uri="{BB962C8B-B14F-4D97-AF65-F5344CB8AC3E}">
        <p14:creationId xmlns:p14="http://schemas.microsoft.com/office/powerpoint/2010/main" val="4025347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DCAEB98-027C-0C4B-8A64-E5557B4384ED}" type="slidenum">
              <a:rPr lang="en-US"/>
              <a:pPr/>
              <a:t>‹#›</a:t>
            </a:fld>
            <a:endParaRPr lang="en-US"/>
          </a:p>
        </p:txBody>
      </p:sp>
    </p:spTree>
    <p:extLst>
      <p:ext uri="{BB962C8B-B14F-4D97-AF65-F5344CB8AC3E}">
        <p14:creationId xmlns:p14="http://schemas.microsoft.com/office/powerpoint/2010/main" val="6426120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1"/>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78" indent="0">
              <a:buNone/>
              <a:defRPr sz="1800"/>
            </a:lvl2pPr>
            <a:lvl3pPr marL="913358" indent="0">
              <a:buNone/>
              <a:defRPr sz="1600"/>
            </a:lvl3pPr>
            <a:lvl4pPr marL="1370038" indent="0">
              <a:buNone/>
              <a:defRPr sz="1400"/>
            </a:lvl4pPr>
            <a:lvl5pPr marL="1826715" indent="0">
              <a:buNone/>
              <a:defRPr sz="1400"/>
            </a:lvl5pPr>
            <a:lvl6pPr marL="2283396" indent="0">
              <a:buNone/>
              <a:defRPr sz="1400"/>
            </a:lvl6pPr>
            <a:lvl7pPr marL="2740074" indent="0">
              <a:buNone/>
              <a:defRPr sz="1400"/>
            </a:lvl7pPr>
            <a:lvl8pPr marL="3196748" indent="0">
              <a:buNone/>
              <a:defRPr sz="1400"/>
            </a:lvl8pPr>
            <a:lvl9pPr marL="3653431" indent="0">
              <a:buNone/>
              <a:defRPr sz="1400"/>
            </a:lvl9pPr>
          </a:lstStyle>
          <a:p>
            <a:pPr lvl="0"/>
            <a:r>
              <a:rPr lang="x-none"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148D068-00B9-DF46-A44D-14C2C20183D6}" type="slidenum">
              <a:rPr lang="en-US"/>
              <a:pPr/>
              <a:t>‹#›</a:t>
            </a:fld>
            <a:endParaRPr lang="en-US"/>
          </a:p>
        </p:txBody>
      </p:sp>
    </p:spTree>
    <p:extLst>
      <p:ext uri="{BB962C8B-B14F-4D97-AF65-F5344CB8AC3E}">
        <p14:creationId xmlns:p14="http://schemas.microsoft.com/office/powerpoint/2010/main" val="34488267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1B5BF9E-EC7F-DA4E-92A6-FB5008DEBCF9}" type="slidenum">
              <a:rPr lang="en-US"/>
              <a:pPr/>
              <a:t>‹#›</a:t>
            </a:fld>
            <a:endParaRPr lang="en-US"/>
          </a:p>
        </p:txBody>
      </p:sp>
    </p:spTree>
    <p:extLst>
      <p:ext uri="{BB962C8B-B14F-4D97-AF65-F5344CB8AC3E}">
        <p14:creationId xmlns:p14="http://schemas.microsoft.com/office/powerpoint/2010/main" val="3543487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4" y="27306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78" indent="0">
              <a:buNone/>
              <a:defRPr sz="1200"/>
            </a:lvl2pPr>
            <a:lvl3pPr marL="913358" indent="0">
              <a:buNone/>
              <a:defRPr sz="1000"/>
            </a:lvl3pPr>
            <a:lvl4pPr marL="1370038" indent="0">
              <a:buNone/>
              <a:defRPr sz="900"/>
            </a:lvl4pPr>
            <a:lvl5pPr marL="1826715" indent="0">
              <a:buNone/>
              <a:defRPr sz="900"/>
            </a:lvl5pPr>
            <a:lvl6pPr marL="2283396" indent="0">
              <a:buNone/>
              <a:defRPr sz="900"/>
            </a:lvl6pPr>
            <a:lvl7pPr marL="2740074" indent="0">
              <a:buNone/>
              <a:defRPr sz="900"/>
            </a:lvl7pPr>
            <a:lvl8pPr marL="3196748" indent="0">
              <a:buNone/>
              <a:defRPr sz="900"/>
            </a:lvl8pPr>
            <a:lvl9pPr marL="3653431" indent="0">
              <a:buNone/>
              <a:defRPr sz="900"/>
            </a:lvl9pPr>
          </a:lstStyle>
          <a:p>
            <a:pPr lvl="0"/>
            <a:r>
              <a:rPr lang="x-none"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FA63634-F0B6-3948-A834-F25D02930F5E}" type="slidenum">
              <a:rPr lang="en-US"/>
              <a:pPr/>
              <a:t>‹#›</a:t>
            </a:fld>
            <a:endParaRPr lang="en-US"/>
          </a:p>
        </p:txBody>
      </p:sp>
    </p:spTree>
    <p:extLst>
      <p:ext uri="{BB962C8B-B14F-4D97-AF65-F5344CB8AC3E}">
        <p14:creationId xmlns:p14="http://schemas.microsoft.com/office/powerpoint/2010/main" val="39844450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78" indent="0">
              <a:buNone/>
              <a:defRPr sz="2000" b="1"/>
            </a:lvl2pPr>
            <a:lvl3pPr marL="913358" indent="0">
              <a:buNone/>
              <a:defRPr sz="1800" b="1"/>
            </a:lvl3pPr>
            <a:lvl4pPr marL="1370038" indent="0">
              <a:buNone/>
              <a:defRPr sz="1600" b="1"/>
            </a:lvl4pPr>
            <a:lvl5pPr marL="1826715" indent="0">
              <a:buNone/>
              <a:defRPr sz="1600" b="1"/>
            </a:lvl5pPr>
            <a:lvl6pPr marL="2283396" indent="0">
              <a:buNone/>
              <a:defRPr sz="1600" b="1"/>
            </a:lvl6pPr>
            <a:lvl7pPr marL="2740074" indent="0">
              <a:buNone/>
              <a:defRPr sz="1600" b="1"/>
            </a:lvl7pPr>
            <a:lvl8pPr marL="3196748" indent="0">
              <a:buNone/>
              <a:defRPr sz="1600" b="1"/>
            </a:lvl8pPr>
            <a:lvl9pPr marL="3653431"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78" indent="0">
              <a:buNone/>
              <a:defRPr sz="2000" b="1"/>
            </a:lvl2pPr>
            <a:lvl3pPr marL="913358" indent="0">
              <a:buNone/>
              <a:defRPr sz="1800" b="1"/>
            </a:lvl3pPr>
            <a:lvl4pPr marL="1370038" indent="0">
              <a:buNone/>
              <a:defRPr sz="1600" b="1"/>
            </a:lvl4pPr>
            <a:lvl5pPr marL="1826715" indent="0">
              <a:buNone/>
              <a:defRPr sz="1600" b="1"/>
            </a:lvl5pPr>
            <a:lvl6pPr marL="2283396" indent="0">
              <a:buNone/>
              <a:defRPr sz="1600" b="1"/>
            </a:lvl6pPr>
            <a:lvl7pPr marL="2740074" indent="0">
              <a:buNone/>
              <a:defRPr sz="1600" b="1"/>
            </a:lvl7pPr>
            <a:lvl8pPr marL="3196748" indent="0">
              <a:buNone/>
              <a:defRPr sz="1600" b="1"/>
            </a:lvl8pPr>
            <a:lvl9pPr marL="3653431"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6DE9BF36-845C-9F4E-B363-16E365CE6799}" type="slidenum">
              <a:rPr lang="en-US"/>
              <a:pPr/>
              <a:t>‹#›</a:t>
            </a:fld>
            <a:endParaRPr lang="en-US"/>
          </a:p>
        </p:txBody>
      </p:sp>
    </p:spTree>
    <p:extLst>
      <p:ext uri="{BB962C8B-B14F-4D97-AF65-F5344CB8AC3E}">
        <p14:creationId xmlns:p14="http://schemas.microsoft.com/office/powerpoint/2010/main" val="28049953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7AC3D3F-AE67-EB4E-8A79-097D0E22007C}" type="slidenum">
              <a:rPr lang="en-US"/>
              <a:pPr/>
              <a:t>‹#›</a:t>
            </a:fld>
            <a:endParaRPr lang="en-US"/>
          </a:p>
        </p:txBody>
      </p:sp>
    </p:spTree>
    <p:extLst>
      <p:ext uri="{BB962C8B-B14F-4D97-AF65-F5344CB8AC3E}">
        <p14:creationId xmlns:p14="http://schemas.microsoft.com/office/powerpoint/2010/main" val="247975307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88F177A-DFD8-1A4D-BA1B-D1D8A4EB5A9C}" type="slidenum">
              <a:rPr lang="en-US"/>
              <a:pPr/>
              <a:t>‹#›</a:t>
            </a:fld>
            <a:endParaRPr lang="en-US"/>
          </a:p>
        </p:txBody>
      </p:sp>
    </p:spTree>
    <p:extLst>
      <p:ext uri="{BB962C8B-B14F-4D97-AF65-F5344CB8AC3E}">
        <p14:creationId xmlns:p14="http://schemas.microsoft.com/office/powerpoint/2010/main" val="28400921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4" y="27306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78" indent="0">
              <a:buNone/>
              <a:defRPr sz="1200"/>
            </a:lvl2pPr>
            <a:lvl3pPr marL="913358" indent="0">
              <a:buNone/>
              <a:defRPr sz="1000"/>
            </a:lvl3pPr>
            <a:lvl4pPr marL="1370038" indent="0">
              <a:buNone/>
              <a:defRPr sz="900"/>
            </a:lvl4pPr>
            <a:lvl5pPr marL="1826715" indent="0">
              <a:buNone/>
              <a:defRPr sz="900"/>
            </a:lvl5pPr>
            <a:lvl6pPr marL="2283396" indent="0">
              <a:buNone/>
              <a:defRPr sz="900"/>
            </a:lvl6pPr>
            <a:lvl7pPr marL="2740074" indent="0">
              <a:buNone/>
              <a:defRPr sz="900"/>
            </a:lvl7pPr>
            <a:lvl8pPr marL="3196748" indent="0">
              <a:buNone/>
              <a:defRPr sz="900"/>
            </a:lvl8pPr>
            <a:lvl9pPr marL="3653431" indent="0">
              <a:buNone/>
              <a:defRPr sz="900"/>
            </a:lvl9pPr>
          </a:lstStyle>
          <a:p>
            <a:pPr lvl="0"/>
            <a:r>
              <a:rPr lang="x-none"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3A3117C-1E7D-7840-BF96-C60ECD647336}" type="slidenum">
              <a:rPr lang="en-US"/>
              <a:pPr/>
              <a:t>‹#›</a:t>
            </a:fld>
            <a:endParaRPr lang="en-US"/>
          </a:p>
        </p:txBody>
      </p:sp>
    </p:spTree>
    <p:extLst>
      <p:ext uri="{BB962C8B-B14F-4D97-AF65-F5344CB8AC3E}">
        <p14:creationId xmlns:p14="http://schemas.microsoft.com/office/powerpoint/2010/main" val="3010878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78" indent="0">
              <a:buNone/>
              <a:defRPr sz="2800"/>
            </a:lvl2pPr>
            <a:lvl3pPr marL="913358" indent="0">
              <a:buNone/>
              <a:defRPr sz="2400"/>
            </a:lvl3pPr>
            <a:lvl4pPr marL="1370038" indent="0">
              <a:buNone/>
              <a:defRPr sz="2000"/>
            </a:lvl4pPr>
            <a:lvl5pPr marL="1826715" indent="0">
              <a:buNone/>
              <a:defRPr sz="2000"/>
            </a:lvl5pPr>
            <a:lvl6pPr marL="2283396" indent="0">
              <a:buNone/>
              <a:defRPr sz="2000"/>
            </a:lvl6pPr>
            <a:lvl7pPr marL="2740074" indent="0">
              <a:buNone/>
              <a:defRPr sz="2000"/>
            </a:lvl7pPr>
            <a:lvl8pPr marL="3196748" indent="0">
              <a:buNone/>
              <a:defRPr sz="2000"/>
            </a:lvl8pPr>
            <a:lvl9pPr marL="3653431"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78" indent="0">
              <a:buNone/>
              <a:defRPr sz="1200"/>
            </a:lvl2pPr>
            <a:lvl3pPr marL="913358" indent="0">
              <a:buNone/>
              <a:defRPr sz="1000"/>
            </a:lvl3pPr>
            <a:lvl4pPr marL="1370038" indent="0">
              <a:buNone/>
              <a:defRPr sz="900"/>
            </a:lvl4pPr>
            <a:lvl5pPr marL="1826715" indent="0">
              <a:buNone/>
              <a:defRPr sz="900"/>
            </a:lvl5pPr>
            <a:lvl6pPr marL="2283396" indent="0">
              <a:buNone/>
              <a:defRPr sz="900"/>
            </a:lvl6pPr>
            <a:lvl7pPr marL="2740074" indent="0">
              <a:buNone/>
              <a:defRPr sz="900"/>
            </a:lvl7pPr>
            <a:lvl8pPr marL="3196748" indent="0">
              <a:buNone/>
              <a:defRPr sz="900"/>
            </a:lvl8pPr>
            <a:lvl9pPr marL="3653431" indent="0">
              <a:buNone/>
              <a:defRPr sz="900"/>
            </a:lvl9pPr>
          </a:lstStyle>
          <a:p>
            <a:pPr lvl="0"/>
            <a:r>
              <a:rPr lang="x-none"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6B5772D-4667-6D44-B94E-26E617EF99E2}" type="slidenum">
              <a:rPr lang="en-US"/>
              <a:pPr/>
              <a:t>‹#›</a:t>
            </a:fld>
            <a:endParaRPr lang="en-US"/>
          </a:p>
        </p:txBody>
      </p:sp>
    </p:spTree>
    <p:extLst>
      <p:ext uri="{BB962C8B-B14F-4D97-AF65-F5344CB8AC3E}">
        <p14:creationId xmlns:p14="http://schemas.microsoft.com/office/powerpoint/2010/main" val="159861483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576C670-50E3-6347-9AFC-A85D2BCA680D}" type="slidenum">
              <a:rPr lang="en-US"/>
              <a:pPr/>
              <a:t>‹#›</a:t>
            </a:fld>
            <a:endParaRPr lang="en-US"/>
          </a:p>
        </p:txBody>
      </p:sp>
    </p:spTree>
    <p:extLst>
      <p:ext uri="{BB962C8B-B14F-4D97-AF65-F5344CB8AC3E}">
        <p14:creationId xmlns:p14="http://schemas.microsoft.com/office/powerpoint/2010/main" val="7627458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C1076D1-3023-234D-8C7D-C5CA3D321A9C}" type="slidenum">
              <a:rPr lang="en-US"/>
              <a:pPr/>
              <a:t>‹#›</a:t>
            </a:fld>
            <a:endParaRPr lang="en-US"/>
          </a:p>
        </p:txBody>
      </p:sp>
    </p:spTree>
    <p:extLst>
      <p:ext uri="{BB962C8B-B14F-4D97-AF65-F5344CB8AC3E}">
        <p14:creationId xmlns:p14="http://schemas.microsoft.com/office/powerpoint/2010/main" val="425236346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4" name="Rectangle 2"/>
          <p:cNvSpPr>
            <a:spLocks noChangeArrowheads="1"/>
          </p:cNvSpPr>
          <p:nvPr/>
        </p:nvSpPr>
        <p:spPr bwMode="hidden">
          <a:xfrm>
            <a:off x="0" y="0"/>
            <a:ext cx="3505200" cy="685800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0" tIns="45711" rIns="91420" bIns="45711" anchor="ctr"/>
          <a:lstStyle/>
          <a:p>
            <a:pPr algn="ctr" eaLnBrk="1" hangingPunct="1"/>
            <a:endParaRPr lang="pt-BR" smtClean="0">
              <a:solidFill>
                <a:srgbClr val="000000"/>
              </a:solidFill>
              <a:latin typeface="Times New Roman" charset="0"/>
              <a:ea typeface="ＭＳ Ｐゴシック" charset="0"/>
            </a:endParaRPr>
          </a:p>
        </p:txBody>
      </p:sp>
      <p:sp>
        <p:nvSpPr>
          <p:cNvPr id="5" name="Rectangle 3"/>
          <p:cNvSpPr>
            <a:spLocks noChangeArrowheads="1"/>
          </p:cNvSpPr>
          <p:nvPr/>
        </p:nvSpPr>
        <p:spPr bwMode="hidden">
          <a:xfrm>
            <a:off x="1716088" y="1690688"/>
            <a:ext cx="7427912" cy="2533650"/>
          </a:xfrm>
          <a:prstGeom prst="rect">
            <a:avLst/>
          </a:prstGeom>
          <a:solidFill>
            <a:srgbClr val="08479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lstStyle/>
          <a:p>
            <a:pPr eaLnBrk="1" hangingPunct="1"/>
            <a:endParaRPr lang="pt-BR" smtClean="0">
              <a:solidFill>
                <a:srgbClr val="000000"/>
              </a:solidFill>
              <a:latin typeface="Times New Roman" charset="0"/>
              <a:ea typeface="ＭＳ Ｐゴシック" charset="0"/>
            </a:endParaRPr>
          </a:p>
        </p:txBody>
      </p:sp>
      <p:grpSp>
        <p:nvGrpSpPr>
          <p:cNvPr id="6" name="Group 4"/>
          <p:cNvGrpSpPr>
            <a:grpSpLocks/>
          </p:cNvGrpSpPr>
          <p:nvPr/>
        </p:nvGrpSpPr>
        <p:grpSpPr bwMode="auto">
          <a:xfrm>
            <a:off x="0" y="1066800"/>
            <a:ext cx="2867025" cy="3157538"/>
            <a:chOff x="0" y="672"/>
            <a:chExt cx="1806" cy="1989"/>
          </a:xfrm>
        </p:grpSpPr>
        <p:sp>
          <p:nvSpPr>
            <p:cNvPr id="7" name="Rectangle 5"/>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smtClean="0">
                <a:solidFill>
                  <a:srgbClr val="000000"/>
                </a:solidFill>
                <a:latin typeface="Times New Roman" charset="0"/>
                <a:ea typeface="ＭＳ Ｐゴシック" charset="0"/>
              </a:endParaRPr>
            </a:p>
          </p:txBody>
        </p:sp>
        <p:sp>
          <p:nvSpPr>
            <p:cNvPr id="8" name="Rectangle 6"/>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smtClean="0">
                <a:solidFill>
                  <a:srgbClr val="000000"/>
                </a:solidFill>
                <a:latin typeface="Times New Roman" charset="0"/>
                <a:ea typeface="ＭＳ Ｐゴシック" charset="0"/>
              </a:endParaRPr>
            </a:p>
          </p:txBody>
        </p:sp>
        <p:sp>
          <p:nvSpPr>
            <p:cNvPr id="9" name="Rectangle 7"/>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smtClean="0">
                <a:solidFill>
                  <a:srgbClr val="000000"/>
                </a:solidFill>
                <a:latin typeface="Times New Roman" charset="0"/>
                <a:ea typeface="ＭＳ Ｐゴシック" charset="0"/>
              </a:endParaRPr>
            </a:p>
          </p:txBody>
        </p:sp>
        <p:sp>
          <p:nvSpPr>
            <p:cNvPr id="10" name="Rectangle 8"/>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smtClean="0">
                <a:solidFill>
                  <a:srgbClr val="000000"/>
                </a:solidFill>
                <a:latin typeface="Times New Roman" charset="0"/>
                <a:ea typeface="ＭＳ Ｐゴシック" charset="0"/>
              </a:endParaRPr>
            </a:p>
          </p:txBody>
        </p:sp>
        <p:sp>
          <p:nvSpPr>
            <p:cNvPr id="11" name="Rectangle 9"/>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smtClean="0">
                <a:solidFill>
                  <a:srgbClr val="000000"/>
                </a:solidFill>
                <a:latin typeface="Times New Roman" charset="0"/>
                <a:ea typeface="ＭＳ Ｐゴシック" charset="0"/>
              </a:endParaRPr>
            </a:p>
          </p:txBody>
        </p:sp>
        <p:sp>
          <p:nvSpPr>
            <p:cNvPr id="12" name="Rectangle 10"/>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smtClean="0">
                <a:solidFill>
                  <a:srgbClr val="000000"/>
                </a:solidFill>
                <a:latin typeface="Times New Roman" charset="0"/>
                <a:ea typeface="ＭＳ Ｐゴシック" charset="0"/>
              </a:endParaRPr>
            </a:p>
          </p:txBody>
        </p:sp>
        <p:sp>
          <p:nvSpPr>
            <p:cNvPr id="13" name="Rectangle 11"/>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smtClean="0">
                <a:solidFill>
                  <a:srgbClr val="000000"/>
                </a:solidFill>
                <a:latin typeface="Times New Roman" charset="0"/>
                <a:ea typeface="ＭＳ Ｐゴシック" charset="0"/>
              </a:endParaRPr>
            </a:p>
          </p:txBody>
        </p:sp>
        <p:sp>
          <p:nvSpPr>
            <p:cNvPr id="14" name="Rectangle 12"/>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smtClean="0">
                <a:solidFill>
                  <a:srgbClr val="000000"/>
                </a:solidFill>
                <a:latin typeface="Times New Roman" charset="0"/>
                <a:ea typeface="ＭＳ Ｐゴシック" charset="0"/>
              </a:endParaRPr>
            </a:p>
          </p:txBody>
        </p:sp>
        <p:sp>
          <p:nvSpPr>
            <p:cNvPr id="15" name="Rectangle 13"/>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smtClean="0">
                <a:solidFill>
                  <a:srgbClr val="000000"/>
                </a:solidFill>
                <a:latin typeface="Times New Roman" charset="0"/>
                <a:ea typeface="ＭＳ Ｐゴシック" charset="0"/>
              </a:endParaRPr>
            </a:p>
          </p:txBody>
        </p:sp>
        <p:sp>
          <p:nvSpPr>
            <p:cNvPr id="16" name="Rectangle 14"/>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smtClean="0">
                <a:solidFill>
                  <a:srgbClr val="000000"/>
                </a:solidFill>
                <a:latin typeface="Times New Roman" charset="0"/>
                <a:ea typeface="ＭＳ Ｐゴシック" charset="0"/>
              </a:endParaRPr>
            </a:p>
          </p:txBody>
        </p:sp>
      </p:grpSp>
      <p:pic>
        <p:nvPicPr>
          <p:cNvPr id="17" name="Picture 20" descr="logoco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52400"/>
            <a:ext cx="50292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8" name="Rectangle 18"/>
          <p:cNvSpPr>
            <a:spLocks noGrp="1" noChangeArrowheads="1"/>
          </p:cNvSpPr>
          <p:nvPr>
            <p:ph type="ctrTitle"/>
          </p:nvPr>
        </p:nvSpPr>
        <p:spPr>
          <a:xfrm>
            <a:off x="2971800" y="1828800"/>
            <a:ext cx="6019800" cy="2209800"/>
          </a:xfrm>
        </p:spPr>
        <p:txBody>
          <a:bodyPr/>
          <a:lstStyle>
            <a:lvl1pPr>
              <a:defRPr sz="3800">
                <a:solidFill>
                  <a:srgbClr val="FFFFFF"/>
                </a:solidFill>
              </a:defRPr>
            </a:lvl1pPr>
          </a:lstStyle>
          <a:p>
            <a:r>
              <a:rPr lang="pt-BR" smtClean="0"/>
              <a:t>Clique para editar o estilo do título mestre</a:t>
            </a:r>
            <a:endParaRPr lang="pt-BR"/>
          </a:p>
        </p:txBody>
      </p:sp>
      <p:sp>
        <p:nvSpPr>
          <p:cNvPr id="81939" name="Rectangle 19"/>
          <p:cNvSpPr>
            <a:spLocks noGrp="1" noChangeArrowheads="1"/>
          </p:cNvSpPr>
          <p:nvPr>
            <p:ph type="subTitle" idx="1"/>
          </p:nvPr>
        </p:nvSpPr>
        <p:spPr>
          <a:xfrm>
            <a:off x="2971800" y="4267202"/>
            <a:ext cx="6019800" cy="1752600"/>
          </a:xfrm>
        </p:spPr>
        <p:txBody>
          <a:bodyPr/>
          <a:lstStyle>
            <a:lvl1pPr marL="0" indent="0">
              <a:buFont typeface="Wingdings" pitchFamily="2" charset="2"/>
              <a:buNone/>
              <a:defRPr sz="2600"/>
            </a:lvl1pPr>
          </a:lstStyle>
          <a:p>
            <a:r>
              <a:rPr lang="pt-BR" smtClean="0"/>
              <a:t>Clique para editar o estilo do subtítulo mestre</a:t>
            </a:r>
            <a:endParaRPr lang="pt-BR"/>
          </a:p>
        </p:txBody>
      </p:sp>
      <p:sp>
        <p:nvSpPr>
          <p:cNvPr id="18" name="Rectangle 15"/>
          <p:cNvSpPr>
            <a:spLocks noGrp="1" noChangeArrowheads="1"/>
          </p:cNvSpPr>
          <p:nvPr>
            <p:ph type="dt" sz="half" idx="10"/>
          </p:nvPr>
        </p:nvSpPr>
        <p:spPr bwMode="auto">
          <a:xfrm>
            <a:off x="457200" y="6248400"/>
            <a:ext cx="2133600" cy="457200"/>
          </a:xfrm>
          <a:prstGeom prst="rect">
            <a:avLst/>
          </a:prstGeom>
          <a:ln>
            <a:miter lim="800000"/>
            <a:headEnd/>
            <a:tailEnd/>
          </a:ln>
        </p:spPr>
        <p:txBody>
          <a:bodyPr vert="horz" wrap="square" lIns="91420" tIns="45711" rIns="91420" bIns="45711" numCol="1" anchor="b" anchorCtr="0" compatLnSpc="1">
            <a:prstTxWarp prst="textNoShape">
              <a:avLst/>
            </a:prstTxWarp>
          </a:bodyPr>
          <a:lstStyle>
            <a:lvl1pPr eaLnBrk="1" hangingPunct="1">
              <a:defRPr sz="1200">
                <a:solidFill>
                  <a:srgbClr val="000000"/>
                </a:solidFill>
                <a:latin typeface="Arial" charset="0"/>
                <a:ea typeface="+mn-ea"/>
                <a:cs typeface="+mn-cs"/>
              </a:defRPr>
            </a:lvl1pPr>
          </a:lstStyle>
          <a:p>
            <a:pPr>
              <a:defRPr/>
            </a:pPr>
            <a:endParaRPr lang="pt-BR"/>
          </a:p>
        </p:txBody>
      </p:sp>
      <p:sp>
        <p:nvSpPr>
          <p:cNvPr id="19" name="Rectangle 16"/>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20" tIns="45711" rIns="91420" bIns="45711" numCol="1" anchor="b" anchorCtr="0" compatLnSpc="1">
            <a:prstTxWarp prst="textNoShape">
              <a:avLst/>
            </a:prstTxWarp>
          </a:bodyPr>
          <a:lstStyle>
            <a:lvl1pPr algn="ctr" eaLnBrk="1" hangingPunct="1">
              <a:defRPr sz="1200">
                <a:solidFill>
                  <a:srgbClr val="000000"/>
                </a:solidFill>
                <a:latin typeface="Arial" charset="0"/>
                <a:ea typeface="+mn-ea"/>
                <a:cs typeface="+mn-cs"/>
              </a:defRPr>
            </a:lvl1pPr>
          </a:lstStyle>
          <a:p>
            <a:pPr>
              <a:defRPr/>
            </a:pPr>
            <a:endParaRPr lang="pt-BR"/>
          </a:p>
        </p:txBody>
      </p:sp>
      <p:sp>
        <p:nvSpPr>
          <p:cNvPr id="20" name="Rectangle 17"/>
          <p:cNvSpPr>
            <a:spLocks noGrp="1" noChangeArrowheads="1"/>
          </p:cNvSpPr>
          <p:nvPr>
            <p:ph type="sldNum" sz="quarter" idx="12"/>
          </p:nvPr>
        </p:nvSpPr>
        <p:spPr bwMode="auto">
          <a:xfrm>
            <a:off x="6553200" y="6248400"/>
            <a:ext cx="2133600" cy="457200"/>
          </a:xfrm>
          <a:prstGeom prst="rect">
            <a:avLst/>
          </a:prstGeom>
          <a:ln>
            <a:miter lim="800000"/>
            <a:headEnd/>
            <a:tailEnd/>
          </a:ln>
        </p:spPr>
        <p:txBody>
          <a:bodyPr vert="horz" wrap="square" lIns="91420" tIns="45711" rIns="91420" bIns="45711" numCol="1" anchor="b" anchorCtr="0" compatLnSpc="1">
            <a:prstTxWarp prst="textNoShape">
              <a:avLst/>
            </a:prstTxWarp>
          </a:bodyPr>
          <a:lstStyle>
            <a:lvl1pPr algn="r" eaLnBrk="1" hangingPunct="1">
              <a:defRPr sz="1200">
                <a:solidFill>
                  <a:srgbClr val="000000"/>
                </a:solidFill>
                <a:latin typeface="Arial Black" charset="0"/>
                <a:cs typeface="+mn-cs"/>
              </a:defRPr>
            </a:lvl1pPr>
          </a:lstStyle>
          <a:p>
            <a:pPr>
              <a:defRPr/>
            </a:pPr>
            <a:fld id="{B54E750C-449C-794E-875B-972C523678DC}" type="slidenum">
              <a:rPr lang="pt-BR">
                <a:ea typeface="ＭＳ Ｐゴシック" charset="0"/>
              </a:rPr>
              <a:pPr>
                <a:defRPr/>
              </a:pPr>
              <a:t>‹#›</a:t>
            </a:fld>
            <a:endParaRPr lang="pt-BR">
              <a:ea typeface="ＭＳ Ｐゴシック" charset="0"/>
            </a:endParaRPr>
          </a:p>
        </p:txBody>
      </p:sp>
    </p:spTree>
    <p:extLst>
      <p:ext uri="{BB962C8B-B14F-4D97-AF65-F5344CB8AC3E}">
        <p14:creationId xmlns:p14="http://schemas.microsoft.com/office/powerpoint/2010/main" val="115117442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244758797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2"/>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5"/>
            <a:ext cx="7772400" cy="1500187"/>
          </a:xfrm>
        </p:spPr>
        <p:txBody>
          <a:bodyPr anchor="b"/>
          <a:lstStyle>
            <a:lvl1pPr marL="0" indent="0">
              <a:buNone/>
              <a:defRPr sz="2000"/>
            </a:lvl1pPr>
            <a:lvl2pPr marL="457106" indent="0">
              <a:buNone/>
              <a:defRPr sz="1800"/>
            </a:lvl2pPr>
            <a:lvl3pPr marL="914210" indent="0">
              <a:buNone/>
              <a:defRPr sz="1600"/>
            </a:lvl3pPr>
            <a:lvl4pPr marL="1371316" indent="0">
              <a:buNone/>
              <a:defRPr sz="1400"/>
            </a:lvl4pPr>
            <a:lvl5pPr marL="1828421" indent="0">
              <a:buNone/>
              <a:defRPr sz="1400"/>
            </a:lvl5pPr>
            <a:lvl6pPr marL="2285526" indent="0">
              <a:buNone/>
              <a:defRPr sz="1400"/>
            </a:lvl6pPr>
            <a:lvl7pPr marL="2742630" indent="0">
              <a:buNone/>
              <a:defRPr sz="1400"/>
            </a:lvl7pPr>
            <a:lvl8pPr marL="3199736" indent="0">
              <a:buNone/>
              <a:defRPr sz="1400"/>
            </a:lvl8pPr>
            <a:lvl9pPr marL="3656841" indent="0">
              <a:buNone/>
              <a:defRPr sz="1400"/>
            </a:lvl9pPr>
          </a:lstStyle>
          <a:p>
            <a:pPr lvl="0"/>
            <a:r>
              <a:rPr lang="pt-BR" smtClean="0"/>
              <a:t>Clique para editar os estilos do texto mestre</a:t>
            </a:r>
          </a:p>
        </p:txBody>
      </p:sp>
    </p:spTree>
    <p:extLst>
      <p:ext uri="{BB962C8B-B14F-4D97-AF65-F5344CB8AC3E}">
        <p14:creationId xmlns:p14="http://schemas.microsoft.com/office/powerpoint/2010/main" val="2114922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78" indent="0">
              <a:buNone/>
              <a:defRPr sz="2800"/>
            </a:lvl2pPr>
            <a:lvl3pPr marL="913358" indent="0">
              <a:buNone/>
              <a:defRPr sz="2400"/>
            </a:lvl3pPr>
            <a:lvl4pPr marL="1370038" indent="0">
              <a:buNone/>
              <a:defRPr sz="2000"/>
            </a:lvl4pPr>
            <a:lvl5pPr marL="1826715" indent="0">
              <a:buNone/>
              <a:defRPr sz="2000"/>
            </a:lvl5pPr>
            <a:lvl6pPr marL="2283396" indent="0">
              <a:buNone/>
              <a:defRPr sz="2000"/>
            </a:lvl6pPr>
            <a:lvl7pPr marL="2740074" indent="0">
              <a:buNone/>
              <a:defRPr sz="2000"/>
            </a:lvl7pPr>
            <a:lvl8pPr marL="3196748" indent="0">
              <a:buNone/>
              <a:defRPr sz="2000"/>
            </a:lvl8pPr>
            <a:lvl9pPr marL="3653431"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78" indent="0">
              <a:buNone/>
              <a:defRPr sz="1200"/>
            </a:lvl2pPr>
            <a:lvl3pPr marL="913358" indent="0">
              <a:buNone/>
              <a:defRPr sz="1000"/>
            </a:lvl3pPr>
            <a:lvl4pPr marL="1370038" indent="0">
              <a:buNone/>
              <a:defRPr sz="900"/>
            </a:lvl4pPr>
            <a:lvl5pPr marL="1826715" indent="0">
              <a:buNone/>
              <a:defRPr sz="900"/>
            </a:lvl5pPr>
            <a:lvl6pPr marL="2283396" indent="0">
              <a:buNone/>
              <a:defRPr sz="900"/>
            </a:lvl6pPr>
            <a:lvl7pPr marL="2740074" indent="0">
              <a:buNone/>
              <a:defRPr sz="900"/>
            </a:lvl7pPr>
            <a:lvl8pPr marL="3196748" indent="0">
              <a:buNone/>
              <a:defRPr sz="900"/>
            </a:lvl8pPr>
            <a:lvl9pPr marL="3653431" indent="0">
              <a:buNone/>
              <a:defRPr sz="900"/>
            </a:lvl9pPr>
          </a:lstStyle>
          <a:p>
            <a:pPr lvl="0"/>
            <a:r>
              <a:rPr lang="x-none"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A770E75-F5D9-7B4B-87E1-AFB05E254883}" type="slidenum">
              <a:rPr lang="en-US"/>
              <a:pPr/>
              <a:t>‹#›</a:t>
            </a:fld>
            <a:endParaRPr lang="en-US"/>
          </a:p>
        </p:txBody>
      </p:sp>
    </p:spTree>
    <p:extLst>
      <p:ext uri="{BB962C8B-B14F-4D97-AF65-F5344CB8AC3E}">
        <p14:creationId xmlns:p14="http://schemas.microsoft.com/office/powerpoint/2010/main" val="103028798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096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8006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306162102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4"/>
            <a:ext cx="4040188" cy="639762"/>
          </a:xfrm>
        </p:spPr>
        <p:txBody>
          <a:bodyPr anchor="b"/>
          <a:lstStyle>
            <a:lvl1pPr marL="0" indent="0">
              <a:buNone/>
              <a:defRPr sz="2400" b="1"/>
            </a:lvl1pPr>
            <a:lvl2pPr marL="457106" indent="0">
              <a:buNone/>
              <a:defRPr sz="2000" b="1"/>
            </a:lvl2pPr>
            <a:lvl3pPr marL="914210" indent="0">
              <a:buNone/>
              <a:defRPr sz="1800" b="1"/>
            </a:lvl3pPr>
            <a:lvl4pPr marL="1371316" indent="0">
              <a:buNone/>
              <a:defRPr sz="1600" b="1"/>
            </a:lvl4pPr>
            <a:lvl5pPr marL="1828421" indent="0">
              <a:buNone/>
              <a:defRPr sz="1600" b="1"/>
            </a:lvl5pPr>
            <a:lvl6pPr marL="2285526" indent="0">
              <a:buNone/>
              <a:defRPr sz="1600" b="1"/>
            </a:lvl6pPr>
            <a:lvl7pPr marL="2742630" indent="0">
              <a:buNone/>
              <a:defRPr sz="1600" b="1"/>
            </a:lvl7pPr>
            <a:lvl8pPr marL="3199736" indent="0">
              <a:buNone/>
              <a:defRPr sz="1600" b="1"/>
            </a:lvl8pPr>
            <a:lvl9pPr marL="3656841"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4"/>
            <a:ext cx="4041775" cy="639762"/>
          </a:xfrm>
        </p:spPr>
        <p:txBody>
          <a:bodyPr anchor="b"/>
          <a:lstStyle>
            <a:lvl1pPr marL="0" indent="0">
              <a:buNone/>
              <a:defRPr sz="2400" b="1"/>
            </a:lvl1pPr>
            <a:lvl2pPr marL="457106" indent="0">
              <a:buNone/>
              <a:defRPr sz="2000" b="1"/>
            </a:lvl2pPr>
            <a:lvl3pPr marL="914210" indent="0">
              <a:buNone/>
              <a:defRPr sz="1800" b="1"/>
            </a:lvl3pPr>
            <a:lvl4pPr marL="1371316" indent="0">
              <a:buNone/>
              <a:defRPr sz="1600" b="1"/>
            </a:lvl4pPr>
            <a:lvl5pPr marL="1828421" indent="0">
              <a:buNone/>
              <a:defRPr sz="1600" b="1"/>
            </a:lvl5pPr>
            <a:lvl6pPr marL="2285526" indent="0">
              <a:buNone/>
              <a:defRPr sz="1600" b="1"/>
            </a:lvl6pPr>
            <a:lvl7pPr marL="2742630" indent="0">
              <a:buNone/>
              <a:defRPr sz="1600" b="1"/>
            </a:lvl7pPr>
            <a:lvl8pPr marL="3199736" indent="0">
              <a:buNone/>
              <a:defRPr sz="1600" b="1"/>
            </a:lvl8pPr>
            <a:lvl9pPr marL="3656841"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59001047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374341460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746180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2"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2"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2" y="1435102"/>
            <a:ext cx="3008313" cy="4691063"/>
          </a:xfrm>
        </p:spPr>
        <p:txBody>
          <a:bodyPr/>
          <a:lstStyle>
            <a:lvl1pPr marL="0" indent="0">
              <a:buNone/>
              <a:defRPr sz="1400"/>
            </a:lvl1pPr>
            <a:lvl2pPr marL="457106" indent="0">
              <a:buNone/>
              <a:defRPr sz="1200"/>
            </a:lvl2pPr>
            <a:lvl3pPr marL="914210" indent="0">
              <a:buNone/>
              <a:defRPr sz="1000"/>
            </a:lvl3pPr>
            <a:lvl4pPr marL="1371316" indent="0">
              <a:buNone/>
              <a:defRPr sz="900"/>
            </a:lvl4pPr>
            <a:lvl5pPr marL="1828421" indent="0">
              <a:buNone/>
              <a:defRPr sz="900"/>
            </a:lvl5pPr>
            <a:lvl6pPr marL="2285526" indent="0">
              <a:buNone/>
              <a:defRPr sz="900"/>
            </a:lvl6pPr>
            <a:lvl7pPr marL="2742630" indent="0">
              <a:buNone/>
              <a:defRPr sz="900"/>
            </a:lvl7pPr>
            <a:lvl8pPr marL="3199736" indent="0">
              <a:buNone/>
              <a:defRPr sz="900"/>
            </a:lvl8pPr>
            <a:lvl9pPr marL="3656841"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317959706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106" indent="0">
              <a:buNone/>
              <a:defRPr sz="2800"/>
            </a:lvl2pPr>
            <a:lvl3pPr marL="914210" indent="0">
              <a:buNone/>
              <a:defRPr sz="2400"/>
            </a:lvl3pPr>
            <a:lvl4pPr marL="1371316" indent="0">
              <a:buNone/>
              <a:defRPr sz="2000"/>
            </a:lvl4pPr>
            <a:lvl5pPr marL="1828421" indent="0">
              <a:buNone/>
              <a:defRPr sz="2000"/>
            </a:lvl5pPr>
            <a:lvl6pPr marL="2285526" indent="0">
              <a:buNone/>
              <a:defRPr sz="2000"/>
            </a:lvl6pPr>
            <a:lvl7pPr marL="2742630" indent="0">
              <a:buNone/>
              <a:defRPr sz="2000"/>
            </a:lvl7pPr>
            <a:lvl8pPr marL="3199736" indent="0">
              <a:buNone/>
              <a:defRPr sz="2000"/>
            </a:lvl8pPr>
            <a:lvl9pPr marL="3656841" indent="0">
              <a:buNone/>
              <a:defRPr sz="2000"/>
            </a:lvl9pPr>
          </a:lstStyle>
          <a:p>
            <a:pPr lvl="0"/>
            <a:r>
              <a:rPr lang="pt-BR" noProof="0" smtClean="0"/>
              <a:t>Clique no ícone para adicionar uma imagem</a:t>
            </a: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106" indent="0">
              <a:buNone/>
              <a:defRPr sz="1200"/>
            </a:lvl2pPr>
            <a:lvl3pPr marL="914210" indent="0">
              <a:buNone/>
              <a:defRPr sz="1000"/>
            </a:lvl3pPr>
            <a:lvl4pPr marL="1371316" indent="0">
              <a:buNone/>
              <a:defRPr sz="900"/>
            </a:lvl4pPr>
            <a:lvl5pPr marL="1828421" indent="0">
              <a:buNone/>
              <a:defRPr sz="900"/>
            </a:lvl5pPr>
            <a:lvl6pPr marL="2285526" indent="0">
              <a:buNone/>
              <a:defRPr sz="900"/>
            </a:lvl6pPr>
            <a:lvl7pPr marL="2742630" indent="0">
              <a:buNone/>
              <a:defRPr sz="900"/>
            </a:lvl7pPr>
            <a:lvl8pPr marL="3199736" indent="0">
              <a:buNone/>
              <a:defRPr sz="900"/>
            </a:lvl8pPr>
            <a:lvl9pPr marL="3656841"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359120815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94153819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781800" y="381000"/>
            <a:ext cx="2057400" cy="58674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609601" y="381000"/>
            <a:ext cx="6019800" cy="58674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285582053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cSld name="1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83535268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xAndTwoObj">
  <p:cSld name="Título e texto e 2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85800" y="381000"/>
            <a:ext cx="8153400" cy="762000"/>
          </a:xfrm>
        </p:spPr>
        <p:txBody>
          <a:bodyPr/>
          <a:lstStyle/>
          <a:p>
            <a:r>
              <a:rPr lang="pt-BR" smtClean="0"/>
              <a:t>Clique para editar o estilo do título mestre</a:t>
            </a:r>
            <a:endParaRPr lang="pt-BR"/>
          </a:p>
        </p:txBody>
      </p:sp>
      <p:sp>
        <p:nvSpPr>
          <p:cNvPr id="3" name="Espaço Reservado para Texto 2"/>
          <p:cNvSpPr>
            <a:spLocks noGrp="1"/>
          </p:cNvSpPr>
          <p:nvPr>
            <p:ph type="body" sz="half" idx="1"/>
          </p:nvPr>
        </p:nvSpPr>
        <p:spPr>
          <a:xfrm>
            <a:off x="609600" y="1524000"/>
            <a:ext cx="4038600" cy="47244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quarter" idx="2"/>
          </p:nvPr>
        </p:nvSpPr>
        <p:spPr>
          <a:xfrm>
            <a:off x="4800600" y="1524000"/>
            <a:ext cx="4038600" cy="22860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Conteúdo 4"/>
          <p:cNvSpPr>
            <a:spLocks noGrp="1"/>
          </p:cNvSpPr>
          <p:nvPr>
            <p:ph sz="quarter" idx="3"/>
          </p:nvPr>
        </p:nvSpPr>
        <p:spPr>
          <a:xfrm>
            <a:off x="4800600" y="3962400"/>
            <a:ext cx="4038600" cy="22860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28346267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theme" Target="../theme/theme2.xml"/><Relationship Id="rId17"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7.xml"/><Relationship Id="rId12" Type="http://schemas.openxmlformats.org/officeDocument/2006/relationships/slideLayout" Target="../slideLayouts/slideLayout38.xml"/><Relationship Id="rId13" Type="http://schemas.openxmlformats.org/officeDocument/2006/relationships/slideLayout" Target="../slideLayouts/slideLayout39.xml"/><Relationship Id="rId14" Type="http://schemas.openxmlformats.org/officeDocument/2006/relationships/theme" Target="../theme/theme3.xml"/><Relationship Id="rId15" Type="http://schemas.openxmlformats.org/officeDocument/2006/relationships/image" Target="../media/image1.jpeg"/><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 Id="rId9" Type="http://schemas.openxmlformats.org/officeDocument/2006/relationships/slideLayout" Target="../slideLayouts/slideLayout35.xml"/><Relationship Id="rId10"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0.xml"/><Relationship Id="rId12" Type="http://schemas.openxmlformats.org/officeDocument/2006/relationships/slideLayout" Target="../slideLayouts/slideLayout51.xml"/><Relationship Id="rId13" Type="http://schemas.openxmlformats.org/officeDocument/2006/relationships/theme" Target="../theme/theme4.xml"/><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 Id="rId9" Type="http://schemas.openxmlformats.org/officeDocument/2006/relationships/slideLayout" Target="../slideLayouts/slideLayout48.xml"/><Relationship Id="rId10"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2.xml"/><Relationship Id="rId12" Type="http://schemas.openxmlformats.org/officeDocument/2006/relationships/slideLayout" Target="../slideLayouts/slideLayout63.xml"/><Relationship Id="rId13" Type="http://schemas.openxmlformats.org/officeDocument/2006/relationships/theme" Target="../theme/theme5.xml"/><Relationship Id="rId1" Type="http://schemas.openxmlformats.org/officeDocument/2006/relationships/slideLayout" Target="../slideLayouts/slideLayout52.xml"/><Relationship Id="rId2" Type="http://schemas.openxmlformats.org/officeDocument/2006/relationships/slideLayout" Target="../slideLayouts/slideLayout53.xml"/><Relationship Id="rId3" Type="http://schemas.openxmlformats.org/officeDocument/2006/relationships/slideLayout" Target="../slideLayouts/slideLayout54.xml"/><Relationship Id="rId4" Type="http://schemas.openxmlformats.org/officeDocument/2006/relationships/slideLayout" Target="../slideLayouts/slideLayout55.xml"/><Relationship Id="rId5" Type="http://schemas.openxmlformats.org/officeDocument/2006/relationships/slideLayout" Target="../slideLayouts/slideLayout56.xml"/><Relationship Id="rId6" Type="http://schemas.openxmlformats.org/officeDocument/2006/relationships/slideLayout" Target="../slideLayouts/slideLayout57.xml"/><Relationship Id="rId7" Type="http://schemas.openxmlformats.org/officeDocument/2006/relationships/slideLayout" Target="../slideLayouts/slideLayout58.xml"/><Relationship Id="rId8" Type="http://schemas.openxmlformats.org/officeDocument/2006/relationships/slideLayout" Target="../slideLayouts/slideLayout59.xml"/><Relationship Id="rId9" Type="http://schemas.openxmlformats.org/officeDocument/2006/relationships/slideLayout" Target="../slideLayouts/slideLayout60.xml"/><Relationship Id="rId10"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4.xml"/><Relationship Id="rId12" Type="http://schemas.openxmlformats.org/officeDocument/2006/relationships/slideLayout" Target="../slideLayouts/slideLayout75.xml"/><Relationship Id="rId13" Type="http://schemas.openxmlformats.org/officeDocument/2006/relationships/theme" Target="../theme/theme6.xml"/><Relationship Id="rId1" Type="http://schemas.openxmlformats.org/officeDocument/2006/relationships/slideLayout" Target="../slideLayouts/slideLayout64.xml"/><Relationship Id="rId2" Type="http://schemas.openxmlformats.org/officeDocument/2006/relationships/slideLayout" Target="../slideLayouts/slideLayout65.xml"/><Relationship Id="rId3" Type="http://schemas.openxmlformats.org/officeDocument/2006/relationships/slideLayout" Target="../slideLayouts/slideLayout66.xml"/><Relationship Id="rId4" Type="http://schemas.openxmlformats.org/officeDocument/2006/relationships/slideLayout" Target="../slideLayouts/slideLayout67.xml"/><Relationship Id="rId5" Type="http://schemas.openxmlformats.org/officeDocument/2006/relationships/slideLayout" Target="../slideLayouts/slideLayout68.xml"/><Relationship Id="rId6" Type="http://schemas.openxmlformats.org/officeDocument/2006/relationships/slideLayout" Target="../slideLayouts/slideLayout69.xml"/><Relationship Id="rId7" Type="http://schemas.openxmlformats.org/officeDocument/2006/relationships/slideLayout" Target="../slideLayouts/slideLayout70.xml"/><Relationship Id="rId8" Type="http://schemas.openxmlformats.org/officeDocument/2006/relationships/slideLayout" Target="../slideLayouts/slideLayout71.xml"/><Relationship Id="rId9" Type="http://schemas.openxmlformats.org/officeDocument/2006/relationships/slideLayout" Target="../slideLayouts/slideLayout72.xml"/><Relationship Id="rId10"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6.xml"/><Relationship Id="rId12" Type="http://schemas.openxmlformats.org/officeDocument/2006/relationships/theme" Target="../theme/theme7.xml"/><Relationship Id="rId1" Type="http://schemas.openxmlformats.org/officeDocument/2006/relationships/slideLayout" Target="../slideLayouts/slideLayout76.xml"/><Relationship Id="rId2" Type="http://schemas.openxmlformats.org/officeDocument/2006/relationships/slideLayout" Target="../slideLayouts/slideLayout77.xml"/><Relationship Id="rId3" Type="http://schemas.openxmlformats.org/officeDocument/2006/relationships/slideLayout" Target="../slideLayouts/slideLayout78.xml"/><Relationship Id="rId4" Type="http://schemas.openxmlformats.org/officeDocument/2006/relationships/slideLayout" Target="../slideLayouts/slideLayout79.xml"/><Relationship Id="rId5" Type="http://schemas.openxmlformats.org/officeDocument/2006/relationships/slideLayout" Target="../slideLayouts/slideLayout80.xml"/><Relationship Id="rId6" Type="http://schemas.openxmlformats.org/officeDocument/2006/relationships/slideLayout" Target="../slideLayouts/slideLayout81.xml"/><Relationship Id="rId7" Type="http://schemas.openxmlformats.org/officeDocument/2006/relationships/slideLayout" Target="../slideLayouts/slideLayout82.xml"/><Relationship Id="rId8" Type="http://schemas.openxmlformats.org/officeDocument/2006/relationships/slideLayout" Target="../slideLayouts/slideLayout83.xml"/><Relationship Id="rId9" Type="http://schemas.openxmlformats.org/officeDocument/2006/relationships/slideLayout" Target="../slideLayouts/slideLayout84.xml"/><Relationship Id="rId10" Type="http://schemas.openxmlformats.org/officeDocument/2006/relationships/slideLayout" Target="../slideLayouts/slideLayout85.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97.xml"/><Relationship Id="rId12" Type="http://schemas.openxmlformats.org/officeDocument/2006/relationships/slideLayout" Target="../slideLayouts/slideLayout98.xml"/><Relationship Id="rId13" Type="http://schemas.openxmlformats.org/officeDocument/2006/relationships/slideLayout" Target="../slideLayouts/slideLayout99.xml"/><Relationship Id="rId14" Type="http://schemas.openxmlformats.org/officeDocument/2006/relationships/theme" Target="../theme/theme8.xml"/><Relationship Id="rId15" Type="http://schemas.openxmlformats.org/officeDocument/2006/relationships/image" Target="../media/image1.jpeg"/><Relationship Id="rId1" Type="http://schemas.openxmlformats.org/officeDocument/2006/relationships/slideLayout" Target="../slideLayouts/slideLayout87.xml"/><Relationship Id="rId2" Type="http://schemas.openxmlformats.org/officeDocument/2006/relationships/slideLayout" Target="../slideLayouts/slideLayout88.xml"/><Relationship Id="rId3" Type="http://schemas.openxmlformats.org/officeDocument/2006/relationships/slideLayout" Target="../slideLayouts/slideLayout89.xml"/><Relationship Id="rId4" Type="http://schemas.openxmlformats.org/officeDocument/2006/relationships/slideLayout" Target="../slideLayouts/slideLayout90.xml"/><Relationship Id="rId5" Type="http://schemas.openxmlformats.org/officeDocument/2006/relationships/slideLayout" Target="../slideLayouts/slideLayout91.xml"/><Relationship Id="rId6" Type="http://schemas.openxmlformats.org/officeDocument/2006/relationships/slideLayout" Target="../slideLayouts/slideLayout92.xml"/><Relationship Id="rId7" Type="http://schemas.openxmlformats.org/officeDocument/2006/relationships/slideLayout" Target="../slideLayouts/slideLayout93.xml"/><Relationship Id="rId8" Type="http://schemas.openxmlformats.org/officeDocument/2006/relationships/slideLayout" Target="../slideLayouts/slideLayout94.xml"/><Relationship Id="rId9" Type="http://schemas.openxmlformats.org/officeDocument/2006/relationships/slideLayout" Target="../slideLayouts/slideLayout95.xml"/><Relationship Id="rId10"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330" tIns="45667" rIns="91330" bIns="4566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330" tIns="45667" rIns="91330" bIns="4566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330" tIns="45667" rIns="91330" bIns="45667" numCol="1" anchor="t" anchorCtr="0" compatLnSpc="1">
            <a:prstTxWarp prst="textNoShape">
              <a:avLst/>
            </a:prstTxWarp>
          </a:bodyPr>
          <a:lstStyle>
            <a:lvl1pPr>
              <a:defRPr sz="1400">
                <a:ea typeface="ＭＳ Ｐゴシック"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330" tIns="45667" rIns="91330" bIns="45667" numCol="1" anchor="t" anchorCtr="0" compatLnSpc="1">
            <a:prstTxWarp prst="textNoShape">
              <a:avLst/>
            </a:prstTxWarp>
          </a:bodyPr>
          <a:lstStyle>
            <a:lvl1pPr algn="ctr">
              <a:defRPr sz="1400">
                <a:ea typeface="ＭＳ Ｐゴシック"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330" tIns="45667" rIns="91330" bIns="45667" numCol="1" anchor="t" anchorCtr="0" compatLnSpc="1">
            <a:prstTxWarp prst="textNoShape">
              <a:avLst/>
            </a:prstTxWarp>
          </a:bodyPr>
          <a:lstStyle>
            <a:lvl1pPr algn="r">
              <a:defRPr sz="1400"/>
            </a:lvl1pPr>
          </a:lstStyle>
          <a:p>
            <a:fld id="{A0C41524-79B8-4B4F-8AC5-B060424F0EC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823" r:id="rId1"/>
    <p:sldLayoutId id="2147484824" r:id="rId2"/>
    <p:sldLayoutId id="2147484825" r:id="rId3"/>
    <p:sldLayoutId id="2147484826" r:id="rId4"/>
    <p:sldLayoutId id="2147484827" r:id="rId5"/>
    <p:sldLayoutId id="2147484828" r:id="rId6"/>
    <p:sldLayoutId id="2147484829" r:id="rId7"/>
    <p:sldLayoutId id="2147484830" r:id="rId8"/>
    <p:sldLayoutId id="2147484831" r:id="rId9"/>
    <p:sldLayoutId id="2147484832" r:id="rId10"/>
    <p:sldLayoutId id="2147484833" r:id="rId11"/>
  </p:sldLayoutIdLst>
  <p:txStyles>
    <p:titleStyle>
      <a:lvl1pPr algn="ctr" rtl="0" eaLnBrk="0" fontAlgn="base" hangingPunct="0">
        <a:spcBef>
          <a:spcPct val="0"/>
        </a:spcBef>
        <a:spcAft>
          <a:spcPct val="0"/>
        </a:spcAft>
        <a:defRPr sz="4400">
          <a:solidFill>
            <a:schemeClr val="tx2"/>
          </a:solidFill>
          <a:latin typeface="+mj-lt"/>
          <a:ea typeface="Geneva" charset="0"/>
          <a:cs typeface="ＭＳ Ｐゴシック" charset="0"/>
        </a:defRPr>
      </a:lvl1pPr>
      <a:lvl2pPr algn="ctr" rtl="0" eaLnBrk="0" fontAlgn="base" hangingPunct="0">
        <a:spcBef>
          <a:spcPct val="0"/>
        </a:spcBef>
        <a:spcAft>
          <a:spcPct val="0"/>
        </a:spcAft>
        <a:defRPr sz="4400">
          <a:solidFill>
            <a:schemeClr val="tx2"/>
          </a:solidFill>
          <a:latin typeface="Times" charset="0"/>
          <a:ea typeface="Geneva" charset="0"/>
          <a:cs typeface="ＭＳ Ｐゴシック" charset="0"/>
        </a:defRPr>
      </a:lvl2pPr>
      <a:lvl3pPr algn="ctr" rtl="0" eaLnBrk="0" fontAlgn="base" hangingPunct="0">
        <a:spcBef>
          <a:spcPct val="0"/>
        </a:spcBef>
        <a:spcAft>
          <a:spcPct val="0"/>
        </a:spcAft>
        <a:defRPr sz="4400">
          <a:solidFill>
            <a:schemeClr val="tx2"/>
          </a:solidFill>
          <a:latin typeface="Times" charset="0"/>
          <a:ea typeface="Geneva" charset="0"/>
          <a:cs typeface="ＭＳ Ｐゴシック" charset="0"/>
        </a:defRPr>
      </a:lvl3pPr>
      <a:lvl4pPr algn="ctr" rtl="0" eaLnBrk="0" fontAlgn="base" hangingPunct="0">
        <a:spcBef>
          <a:spcPct val="0"/>
        </a:spcBef>
        <a:spcAft>
          <a:spcPct val="0"/>
        </a:spcAft>
        <a:defRPr sz="4400">
          <a:solidFill>
            <a:schemeClr val="tx2"/>
          </a:solidFill>
          <a:latin typeface="Times" charset="0"/>
          <a:ea typeface="Geneva" charset="0"/>
          <a:cs typeface="ＭＳ Ｐゴシック" charset="0"/>
        </a:defRPr>
      </a:lvl4pPr>
      <a:lvl5pPr algn="ctr" rtl="0" eaLnBrk="0" fontAlgn="base" hangingPunct="0">
        <a:spcBef>
          <a:spcPct val="0"/>
        </a:spcBef>
        <a:spcAft>
          <a:spcPct val="0"/>
        </a:spcAft>
        <a:defRPr sz="4400">
          <a:solidFill>
            <a:schemeClr val="tx2"/>
          </a:solidFill>
          <a:latin typeface="Times" charset="0"/>
          <a:ea typeface="Geneva" charset="0"/>
          <a:cs typeface="ＭＳ Ｐゴシック" charset="0"/>
        </a:defRPr>
      </a:lvl5pPr>
      <a:lvl6pPr marL="456678" algn="ctr" rtl="0" fontAlgn="base">
        <a:spcBef>
          <a:spcPct val="0"/>
        </a:spcBef>
        <a:spcAft>
          <a:spcPct val="0"/>
        </a:spcAft>
        <a:defRPr sz="4400">
          <a:solidFill>
            <a:schemeClr val="tx2"/>
          </a:solidFill>
          <a:latin typeface="Times" charset="0"/>
          <a:ea typeface="ＭＳ Ｐゴシック" charset="0"/>
        </a:defRPr>
      </a:lvl6pPr>
      <a:lvl7pPr marL="913358" algn="ctr" rtl="0" fontAlgn="base">
        <a:spcBef>
          <a:spcPct val="0"/>
        </a:spcBef>
        <a:spcAft>
          <a:spcPct val="0"/>
        </a:spcAft>
        <a:defRPr sz="4400">
          <a:solidFill>
            <a:schemeClr val="tx2"/>
          </a:solidFill>
          <a:latin typeface="Times" charset="0"/>
          <a:ea typeface="ＭＳ Ｐゴシック" charset="0"/>
        </a:defRPr>
      </a:lvl7pPr>
      <a:lvl8pPr marL="1370038" algn="ctr" rtl="0" fontAlgn="base">
        <a:spcBef>
          <a:spcPct val="0"/>
        </a:spcBef>
        <a:spcAft>
          <a:spcPct val="0"/>
        </a:spcAft>
        <a:defRPr sz="4400">
          <a:solidFill>
            <a:schemeClr val="tx2"/>
          </a:solidFill>
          <a:latin typeface="Times" charset="0"/>
          <a:ea typeface="ＭＳ Ｐゴシック" charset="0"/>
        </a:defRPr>
      </a:lvl8pPr>
      <a:lvl9pPr marL="1826715" algn="ctr" rtl="0" fontAlgn="base">
        <a:spcBef>
          <a:spcPct val="0"/>
        </a:spcBef>
        <a:spcAft>
          <a:spcPct val="0"/>
        </a:spcAft>
        <a:defRPr sz="4400">
          <a:solidFill>
            <a:schemeClr val="tx2"/>
          </a:solidFill>
          <a:latin typeface="Times" charset="0"/>
          <a:ea typeface="ＭＳ Ｐゴシック" charset="0"/>
        </a:defRPr>
      </a:lvl9pPr>
    </p:titleStyle>
    <p:bodyStyle>
      <a:lvl1pPr marL="339725" indent="-339725" algn="l" rtl="0" eaLnBrk="0" fontAlgn="base" hangingPunct="0">
        <a:spcBef>
          <a:spcPct val="20000"/>
        </a:spcBef>
        <a:spcAft>
          <a:spcPct val="0"/>
        </a:spcAft>
        <a:buChar char="•"/>
        <a:defRPr sz="3200">
          <a:solidFill>
            <a:schemeClr val="tx1"/>
          </a:solidFill>
          <a:latin typeface="+mn-lt"/>
          <a:ea typeface="Geneva" charset="0"/>
          <a:cs typeface="ＭＳ Ｐゴシック" charset="0"/>
        </a:defRPr>
      </a:lvl1pPr>
      <a:lvl2pPr marL="739775" indent="-282575" algn="l" rtl="0" eaLnBrk="0" fontAlgn="base" hangingPunct="0">
        <a:spcBef>
          <a:spcPct val="20000"/>
        </a:spcBef>
        <a:spcAft>
          <a:spcPct val="0"/>
        </a:spcAft>
        <a:buChar char="–"/>
        <a:defRPr sz="2800">
          <a:solidFill>
            <a:schemeClr val="tx1"/>
          </a:solidFill>
          <a:latin typeface="+mn-lt"/>
          <a:ea typeface="+mn-ea"/>
          <a:cs typeface="ＭＳ Ｐゴシック" charset="0"/>
        </a:defRPr>
      </a:lvl2pPr>
      <a:lvl3pPr marL="1139825" indent="-225425" algn="l" rtl="0" eaLnBrk="0" fontAlgn="base" hangingPunct="0">
        <a:spcBef>
          <a:spcPct val="20000"/>
        </a:spcBef>
        <a:spcAft>
          <a:spcPct val="0"/>
        </a:spcAft>
        <a:buChar char="•"/>
        <a:defRPr sz="2400">
          <a:solidFill>
            <a:schemeClr val="tx1"/>
          </a:solidFill>
          <a:latin typeface="+mn-lt"/>
          <a:ea typeface="+mn-ea"/>
          <a:cs typeface="ＭＳ Ｐゴシック" charset="0"/>
        </a:defRPr>
      </a:lvl3pPr>
      <a:lvl4pPr marL="1597025" indent="-225425" algn="l" rtl="0" eaLnBrk="0" fontAlgn="base" hangingPunct="0">
        <a:spcBef>
          <a:spcPct val="20000"/>
        </a:spcBef>
        <a:spcAft>
          <a:spcPct val="0"/>
        </a:spcAft>
        <a:buChar char="–"/>
        <a:defRPr sz="2000">
          <a:solidFill>
            <a:schemeClr val="tx1"/>
          </a:solidFill>
          <a:latin typeface="+mn-lt"/>
          <a:ea typeface="+mn-ea"/>
          <a:cs typeface="ＭＳ Ｐゴシック" charset="0"/>
        </a:defRPr>
      </a:lvl4pPr>
      <a:lvl5pPr marL="2052638" indent="-225425" algn="l" rtl="0" eaLnBrk="0" fontAlgn="base" hangingPunct="0">
        <a:spcBef>
          <a:spcPct val="20000"/>
        </a:spcBef>
        <a:spcAft>
          <a:spcPct val="0"/>
        </a:spcAft>
        <a:buChar char="»"/>
        <a:defRPr sz="2000">
          <a:solidFill>
            <a:schemeClr val="tx1"/>
          </a:solidFill>
          <a:latin typeface="+mn-lt"/>
          <a:ea typeface="+mn-ea"/>
          <a:cs typeface="ＭＳ Ｐゴシック" charset="0"/>
        </a:defRPr>
      </a:lvl5pPr>
      <a:lvl6pPr marL="2511735" indent="-228340" algn="l" rtl="0" fontAlgn="base">
        <a:spcBef>
          <a:spcPct val="20000"/>
        </a:spcBef>
        <a:spcAft>
          <a:spcPct val="0"/>
        </a:spcAft>
        <a:buChar char="»"/>
        <a:defRPr sz="2000">
          <a:solidFill>
            <a:schemeClr val="tx1"/>
          </a:solidFill>
          <a:latin typeface="+mn-lt"/>
          <a:ea typeface="+mn-ea"/>
        </a:defRPr>
      </a:lvl6pPr>
      <a:lvl7pPr marL="2968414" indent="-228340" algn="l" rtl="0" fontAlgn="base">
        <a:spcBef>
          <a:spcPct val="20000"/>
        </a:spcBef>
        <a:spcAft>
          <a:spcPct val="0"/>
        </a:spcAft>
        <a:buChar char="»"/>
        <a:defRPr sz="2000">
          <a:solidFill>
            <a:schemeClr val="tx1"/>
          </a:solidFill>
          <a:latin typeface="+mn-lt"/>
          <a:ea typeface="+mn-ea"/>
        </a:defRPr>
      </a:lvl7pPr>
      <a:lvl8pPr marL="3425093" indent="-228340" algn="l" rtl="0" fontAlgn="base">
        <a:spcBef>
          <a:spcPct val="20000"/>
        </a:spcBef>
        <a:spcAft>
          <a:spcPct val="0"/>
        </a:spcAft>
        <a:buChar char="»"/>
        <a:defRPr sz="2000">
          <a:solidFill>
            <a:schemeClr val="tx1"/>
          </a:solidFill>
          <a:latin typeface="+mn-lt"/>
          <a:ea typeface="+mn-ea"/>
        </a:defRPr>
      </a:lvl8pPr>
      <a:lvl9pPr marL="3881771" indent="-22834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6678" rtl="0" eaLnBrk="1" latinLnBrk="0" hangingPunct="1">
        <a:defRPr sz="1800" kern="1200">
          <a:solidFill>
            <a:schemeClr val="tx1"/>
          </a:solidFill>
          <a:latin typeface="+mn-lt"/>
          <a:ea typeface="+mn-ea"/>
          <a:cs typeface="+mn-cs"/>
        </a:defRPr>
      </a:lvl1pPr>
      <a:lvl2pPr marL="456678" algn="l" defTabSz="456678" rtl="0" eaLnBrk="1" latinLnBrk="0" hangingPunct="1">
        <a:defRPr sz="1800" kern="1200">
          <a:solidFill>
            <a:schemeClr val="tx1"/>
          </a:solidFill>
          <a:latin typeface="+mn-lt"/>
          <a:ea typeface="+mn-ea"/>
          <a:cs typeface="+mn-cs"/>
        </a:defRPr>
      </a:lvl2pPr>
      <a:lvl3pPr marL="913358" algn="l" defTabSz="456678" rtl="0" eaLnBrk="1" latinLnBrk="0" hangingPunct="1">
        <a:defRPr sz="1800" kern="1200">
          <a:solidFill>
            <a:schemeClr val="tx1"/>
          </a:solidFill>
          <a:latin typeface="+mn-lt"/>
          <a:ea typeface="+mn-ea"/>
          <a:cs typeface="+mn-cs"/>
        </a:defRPr>
      </a:lvl3pPr>
      <a:lvl4pPr marL="1370038" algn="l" defTabSz="456678" rtl="0" eaLnBrk="1" latinLnBrk="0" hangingPunct="1">
        <a:defRPr sz="1800" kern="1200">
          <a:solidFill>
            <a:schemeClr val="tx1"/>
          </a:solidFill>
          <a:latin typeface="+mn-lt"/>
          <a:ea typeface="+mn-ea"/>
          <a:cs typeface="+mn-cs"/>
        </a:defRPr>
      </a:lvl4pPr>
      <a:lvl5pPr marL="1826715" algn="l" defTabSz="456678" rtl="0" eaLnBrk="1" latinLnBrk="0" hangingPunct="1">
        <a:defRPr sz="1800" kern="1200">
          <a:solidFill>
            <a:schemeClr val="tx1"/>
          </a:solidFill>
          <a:latin typeface="+mn-lt"/>
          <a:ea typeface="+mn-ea"/>
          <a:cs typeface="+mn-cs"/>
        </a:defRPr>
      </a:lvl5pPr>
      <a:lvl6pPr marL="2283396" algn="l" defTabSz="456678" rtl="0" eaLnBrk="1" latinLnBrk="0" hangingPunct="1">
        <a:defRPr sz="1800" kern="1200">
          <a:solidFill>
            <a:schemeClr val="tx1"/>
          </a:solidFill>
          <a:latin typeface="+mn-lt"/>
          <a:ea typeface="+mn-ea"/>
          <a:cs typeface="+mn-cs"/>
        </a:defRPr>
      </a:lvl6pPr>
      <a:lvl7pPr marL="2740074" algn="l" defTabSz="456678" rtl="0" eaLnBrk="1" latinLnBrk="0" hangingPunct="1">
        <a:defRPr sz="1800" kern="1200">
          <a:solidFill>
            <a:schemeClr val="tx1"/>
          </a:solidFill>
          <a:latin typeface="+mn-lt"/>
          <a:ea typeface="+mn-ea"/>
          <a:cs typeface="+mn-cs"/>
        </a:defRPr>
      </a:lvl7pPr>
      <a:lvl8pPr marL="3196748" algn="l" defTabSz="456678" rtl="0" eaLnBrk="1" latinLnBrk="0" hangingPunct="1">
        <a:defRPr sz="1800" kern="1200">
          <a:solidFill>
            <a:schemeClr val="tx1"/>
          </a:solidFill>
          <a:latin typeface="+mn-lt"/>
          <a:ea typeface="+mn-ea"/>
          <a:cs typeface="+mn-cs"/>
        </a:defRPr>
      </a:lvl8pPr>
      <a:lvl9pPr marL="3653431" algn="l" defTabSz="4566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ChangeArrowheads="1"/>
          </p:cNvSpPr>
          <p:nvPr/>
        </p:nvSpPr>
        <p:spPr bwMode="auto">
          <a:xfrm rot="-5400000">
            <a:off x="-3009900" y="3390900"/>
            <a:ext cx="6477000" cy="457200"/>
          </a:xfrm>
          <a:prstGeom prst="rect">
            <a:avLst/>
          </a:prstGeom>
          <a:gradFill rotWithShape="1">
            <a:gsLst>
              <a:gs pos="0">
                <a:srgbClr val="08479C"/>
              </a:gs>
              <a:gs pos="100000">
                <a:srgbClr val="042148">
                  <a:alpha val="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91330" tIns="45667" rIns="91330" bIns="45667"/>
          <a:lstStyle/>
          <a:p>
            <a:pPr eaLnBrk="1" hangingPunct="1"/>
            <a:endParaRPr lang="pt-BR">
              <a:solidFill>
                <a:srgbClr val="000000"/>
              </a:solidFill>
              <a:latin typeface="Times New Roman" charset="0"/>
            </a:endParaRPr>
          </a:p>
        </p:txBody>
      </p:sp>
      <p:sp>
        <p:nvSpPr>
          <p:cNvPr id="13315" name="Rectangle 3"/>
          <p:cNvSpPr>
            <a:spLocks noGrp="1" noChangeArrowheads="1"/>
          </p:cNvSpPr>
          <p:nvPr>
            <p:ph type="title"/>
          </p:nvPr>
        </p:nvSpPr>
        <p:spPr bwMode="auto">
          <a:xfrm>
            <a:off x="685800" y="381000"/>
            <a:ext cx="8153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330" tIns="45667" rIns="91330" bIns="45667" numCol="1" anchor="ctr" anchorCtr="0" compatLnSpc="1">
            <a:prstTxWarp prst="textNoShape">
              <a:avLst/>
            </a:prstTxWarp>
          </a:bodyPr>
          <a:lstStyle/>
          <a:p>
            <a:pPr lvl="0"/>
            <a:r>
              <a:rPr lang="pt-BR" dirty="0"/>
              <a:t>Clique para editar o estilo do título mestre</a:t>
            </a:r>
          </a:p>
        </p:txBody>
      </p:sp>
      <p:sp>
        <p:nvSpPr>
          <p:cNvPr id="13316" name="Rectangle 4"/>
          <p:cNvSpPr>
            <a:spLocks noGrp="1" noChangeArrowheads="1"/>
          </p:cNvSpPr>
          <p:nvPr>
            <p:ph type="body" idx="1"/>
          </p:nvPr>
        </p:nvSpPr>
        <p:spPr bwMode="auto">
          <a:xfrm>
            <a:off x="609600" y="15240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330" tIns="45667" rIns="91330" bIns="45667" numCol="1" anchor="t" anchorCtr="0" compatLnSpc="1">
            <a:prstTxWarp prst="textNoShape">
              <a:avLst/>
            </a:prstTxWarp>
          </a:bodyPr>
          <a:lstStyle/>
          <a:p>
            <a:pPr lvl="0"/>
            <a:r>
              <a:rPr lang="pt-BR" dirty="0"/>
              <a:t>Clique para editar os estilos do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pic>
        <p:nvPicPr>
          <p:cNvPr id="13317" name="Picture 5" descr="inpe_logo"/>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7620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Freeform 6"/>
          <p:cNvSpPr>
            <a:spLocks noChangeArrowheads="1"/>
          </p:cNvSpPr>
          <p:nvPr/>
        </p:nvSpPr>
        <p:spPr bwMode="auto">
          <a:xfrm>
            <a:off x="685800" y="381000"/>
            <a:ext cx="8229600"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006699"/>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91330" tIns="45667" rIns="91330" bIns="45667"/>
          <a:lstStyle/>
          <a:p>
            <a:endParaRPr lang="en-US"/>
          </a:p>
        </p:txBody>
      </p:sp>
    </p:spTree>
  </p:cSld>
  <p:clrMap bg1="lt1" tx1="dk1" bg2="lt2" tx2="dk2" accent1="accent1" accent2="accent2" accent3="accent3" accent4="accent4" accent5="accent5" accent6="accent6" hlink="hlink" folHlink="folHlink"/>
  <p:sldLayoutIdLst>
    <p:sldLayoutId id="2147484870" r:id="rId1"/>
    <p:sldLayoutId id="2147484834" r:id="rId2"/>
    <p:sldLayoutId id="2147484835" r:id="rId3"/>
    <p:sldLayoutId id="2147484836" r:id="rId4"/>
    <p:sldLayoutId id="2147484837" r:id="rId5"/>
    <p:sldLayoutId id="2147484838" r:id="rId6"/>
    <p:sldLayoutId id="2147484839" r:id="rId7"/>
    <p:sldLayoutId id="2147484840" r:id="rId8"/>
    <p:sldLayoutId id="2147484841" r:id="rId9"/>
    <p:sldLayoutId id="2147484842" r:id="rId10"/>
    <p:sldLayoutId id="2147484843" r:id="rId11"/>
    <p:sldLayoutId id="2147484844" r:id="rId12"/>
    <p:sldLayoutId id="2147484845" r:id="rId13"/>
    <p:sldLayoutId id="2147484846" r:id="rId14"/>
    <p:sldLayoutId id="2147484847" r:id="rId15"/>
  </p:sldLayoutIdLst>
  <p:txStyles>
    <p:titleStyle>
      <a:lvl1pPr algn="l" rtl="0" eaLnBrk="0" fontAlgn="base" hangingPunct="0">
        <a:spcBef>
          <a:spcPct val="0"/>
        </a:spcBef>
        <a:spcAft>
          <a:spcPct val="0"/>
        </a:spcAft>
        <a:defRPr sz="3200" b="1">
          <a:solidFill>
            <a:srgbClr val="003366"/>
          </a:solidFill>
          <a:latin typeface="Calibri"/>
          <a:ea typeface="Geneva" charset="0"/>
          <a:cs typeface="ＭＳ Ｐゴシック" charset="0"/>
        </a:defRPr>
      </a:lvl1pPr>
      <a:lvl2pPr algn="l" rtl="0" eaLnBrk="0" fontAlgn="base" hangingPunct="0">
        <a:spcBef>
          <a:spcPct val="0"/>
        </a:spcBef>
        <a:spcAft>
          <a:spcPct val="0"/>
        </a:spcAft>
        <a:defRPr sz="3200" b="1">
          <a:solidFill>
            <a:srgbClr val="003366"/>
          </a:solidFill>
          <a:latin typeface="Calibri" pitchFamily="34" charset="0"/>
          <a:ea typeface="Geneva" charset="0"/>
          <a:cs typeface="ＭＳ Ｐゴシック" charset="0"/>
        </a:defRPr>
      </a:lvl2pPr>
      <a:lvl3pPr algn="l" rtl="0" eaLnBrk="0" fontAlgn="base" hangingPunct="0">
        <a:spcBef>
          <a:spcPct val="0"/>
        </a:spcBef>
        <a:spcAft>
          <a:spcPct val="0"/>
        </a:spcAft>
        <a:defRPr sz="3200" b="1">
          <a:solidFill>
            <a:srgbClr val="003366"/>
          </a:solidFill>
          <a:latin typeface="Calibri" pitchFamily="34" charset="0"/>
          <a:ea typeface="Geneva" charset="0"/>
          <a:cs typeface="ＭＳ Ｐゴシック" charset="0"/>
        </a:defRPr>
      </a:lvl3pPr>
      <a:lvl4pPr algn="l" rtl="0" eaLnBrk="0" fontAlgn="base" hangingPunct="0">
        <a:spcBef>
          <a:spcPct val="0"/>
        </a:spcBef>
        <a:spcAft>
          <a:spcPct val="0"/>
        </a:spcAft>
        <a:defRPr sz="3200" b="1">
          <a:solidFill>
            <a:srgbClr val="003366"/>
          </a:solidFill>
          <a:latin typeface="Calibri" pitchFamily="34" charset="0"/>
          <a:ea typeface="Geneva" charset="0"/>
          <a:cs typeface="ＭＳ Ｐゴシック" charset="0"/>
        </a:defRPr>
      </a:lvl4pPr>
      <a:lvl5pPr algn="l" rtl="0" eaLnBrk="0" fontAlgn="base" hangingPunct="0">
        <a:spcBef>
          <a:spcPct val="0"/>
        </a:spcBef>
        <a:spcAft>
          <a:spcPct val="0"/>
        </a:spcAft>
        <a:defRPr sz="3200" b="1">
          <a:solidFill>
            <a:srgbClr val="003366"/>
          </a:solidFill>
          <a:latin typeface="Calibri" pitchFamily="34" charset="0"/>
          <a:ea typeface="Geneva" charset="0"/>
          <a:cs typeface="ＭＳ Ｐゴシック" charset="0"/>
        </a:defRPr>
      </a:lvl5pPr>
      <a:lvl6pPr marL="456678" algn="l" rtl="0" eaLnBrk="1" fontAlgn="base" hangingPunct="1">
        <a:spcBef>
          <a:spcPct val="0"/>
        </a:spcBef>
        <a:spcAft>
          <a:spcPct val="0"/>
        </a:spcAft>
        <a:defRPr sz="3200" b="1">
          <a:solidFill>
            <a:srgbClr val="003366"/>
          </a:solidFill>
          <a:latin typeface="ZapfHumnst BT" pitchFamily="34" charset="0"/>
        </a:defRPr>
      </a:lvl6pPr>
      <a:lvl7pPr marL="913358" algn="l" rtl="0" eaLnBrk="1" fontAlgn="base" hangingPunct="1">
        <a:spcBef>
          <a:spcPct val="0"/>
        </a:spcBef>
        <a:spcAft>
          <a:spcPct val="0"/>
        </a:spcAft>
        <a:defRPr sz="3200" b="1">
          <a:solidFill>
            <a:srgbClr val="003366"/>
          </a:solidFill>
          <a:latin typeface="ZapfHumnst BT" pitchFamily="34" charset="0"/>
        </a:defRPr>
      </a:lvl7pPr>
      <a:lvl8pPr marL="1370038" algn="l" rtl="0" eaLnBrk="1" fontAlgn="base" hangingPunct="1">
        <a:spcBef>
          <a:spcPct val="0"/>
        </a:spcBef>
        <a:spcAft>
          <a:spcPct val="0"/>
        </a:spcAft>
        <a:defRPr sz="3200" b="1">
          <a:solidFill>
            <a:srgbClr val="003366"/>
          </a:solidFill>
          <a:latin typeface="ZapfHumnst BT" pitchFamily="34" charset="0"/>
        </a:defRPr>
      </a:lvl8pPr>
      <a:lvl9pPr marL="1826715" algn="l" rtl="0" eaLnBrk="1" fontAlgn="base" hangingPunct="1">
        <a:spcBef>
          <a:spcPct val="0"/>
        </a:spcBef>
        <a:spcAft>
          <a:spcPct val="0"/>
        </a:spcAft>
        <a:defRPr sz="3200" b="1">
          <a:solidFill>
            <a:srgbClr val="003366"/>
          </a:solidFill>
          <a:latin typeface="ZapfHumnst BT" pitchFamily="34" charset="0"/>
        </a:defRPr>
      </a:lvl9pPr>
    </p:titleStyle>
    <p:bodyStyle>
      <a:lvl1pPr marL="339725" indent="-339725" algn="l" rtl="0" eaLnBrk="0" fontAlgn="base" hangingPunct="0">
        <a:spcBef>
          <a:spcPct val="20000"/>
        </a:spcBef>
        <a:spcAft>
          <a:spcPct val="0"/>
        </a:spcAft>
        <a:buClr>
          <a:schemeClr val="bg2"/>
        </a:buClr>
        <a:buSzPct val="75000"/>
        <a:buFont typeface="Wingdings" charset="0"/>
        <a:buChar char="n"/>
        <a:defRPr sz="2400">
          <a:solidFill>
            <a:schemeClr val="tx1"/>
          </a:solidFill>
          <a:latin typeface="Calibri"/>
          <a:ea typeface="Geneva" charset="0"/>
          <a:cs typeface="ＭＳ Ｐゴシック" charset="0"/>
        </a:defRPr>
      </a:lvl1pPr>
      <a:lvl2pPr marL="739775" indent="-282575" algn="l" rtl="0" eaLnBrk="0" fontAlgn="base" hangingPunct="0">
        <a:spcBef>
          <a:spcPct val="20000"/>
        </a:spcBef>
        <a:spcAft>
          <a:spcPct val="0"/>
        </a:spcAft>
        <a:buClr>
          <a:schemeClr val="accent2"/>
        </a:buClr>
        <a:buSzPct val="80000"/>
        <a:buFont typeface="Wingdings" charset="0"/>
        <a:buChar char="¨"/>
        <a:defRPr sz="2000">
          <a:solidFill>
            <a:schemeClr val="tx1"/>
          </a:solidFill>
          <a:latin typeface="Calibri"/>
          <a:ea typeface="ＭＳ Ｐゴシック" charset="0"/>
          <a:cs typeface="ＭＳ Ｐゴシック" charset="0"/>
        </a:defRPr>
      </a:lvl2pPr>
      <a:lvl3pPr marL="1139825" indent="-225425" algn="l" rtl="0" eaLnBrk="0" fontAlgn="base" hangingPunct="0">
        <a:spcBef>
          <a:spcPct val="20000"/>
        </a:spcBef>
        <a:spcAft>
          <a:spcPct val="0"/>
        </a:spcAft>
        <a:buClr>
          <a:schemeClr val="bg2"/>
        </a:buClr>
        <a:buSzPct val="65000"/>
        <a:buFont typeface="Wingdings" charset="0"/>
        <a:buChar char="n"/>
        <a:defRPr sz="2400">
          <a:solidFill>
            <a:schemeClr val="tx1"/>
          </a:solidFill>
          <a:latin typeface="Calibri"/>
          <a:ea typeface="ＭＳ Ｐゴシック" charset="0"/>
          <a:cs typeface="ＭＳ Ｐゴシック" charset="0"/>
        </a:defRPr>
      </a:lvl3pPr>
      <a:lvl4pPr marL="1597025" indent="-225425" algn="l" rtl="0" eaLnBrk="0" fontAlgn="base" hangingPunct="0">
        <a:spcBef>
          <a:spcPct val="20000"/>
        </a:spcBef>
        <a:spcAft>
          <a:spcPct val="0"/>
        </a:spcAft>
        <a:buClr>
          <a:schemeClr val="accent2"/>
        </a:buClr>
        <a:buSzPct val="70000"/>
        <a:buFont typeface="Wingdings" charset="0"/>
        <a:buChar char="¨"/>
        <a:defRPr sz="1600">
          <a:solidFill>
            <a:schemeClr val="tx1"/>
          </a:solidFill>
          <a:latin typeface="Calibri"/>
          <a:ea typeface="ＭＳ Ｐゴシック" charset="0"/>
          <a:cs typeface="ＭＳ Ｐゴシック" charset="0"/>
        </a:defRPr>
      </a:lvl4pPr>
      <a:lvl5pPr marL="2052638" indent="-225425" algn="l" rtl="0" eaLnBrk="0" fontAlgn="base" hangingPunct="0">
        <a:spcBef>
          <a:spcPct val="20000"/>
        </a:spcBef>
        <a:spcAft>
          <a:spcPct val="0"/>
        </a:spcAft>
        <a:buClr>
          <a:schemeClr val="bg2"/>
        </a:buClr>
        <a:buFont typeface="Wingdings" charset="0"/>
        <a:buChar char="§"/>
        <a:defRPr sz="2000">
          <a:solidFill>
            <a:schemeClr val="tx1"/>
          </a:solidFill>
          <a:latin typeface="Calibri"/>
          <a:ea typeface="ＭＳ Ｐゴシック" charset="0"/>
          <a:cs typeface="ＭＳ Ｐゴシック" charset="0"/>
        </a:defRPr>
      </a:lvl5pPr>
      <a:lvl6pPr marL="2511735" indent="-22834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68414" indent="-22834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5093" indent="-22834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1771" indent="-22834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pt-BR"/>
      </a:defPPr>
      <a:lvl1pPr marL="0" algn="l" defTabSz="913358" rtl="0" eaLnBrk="1" latinLnBrk="0" hangingPunct="1">
        <a:defRPr sz="1800" kern="1200">
          <a:solidFill>
            <a:schemeClr val="tx1"/>
          </a:solidFill>
          <a:latin typeface="+mn-lt"/>
          <a:ea typeface="+mn-ea"/>
          <a:cs typeface="+mn-cs"/>
        </a:defRPr>
      </a:lvl1pPr>
      <a:lvl2pPr marL="456678" algn="l" defTabSz="913358" rtl="0" eaLnBrk="1" latinLnBrk="0" hangingPunct="1">
        <a:defRPr sz="1800" kern="1200">
          <a:solidFill>
            <a:schemeClr val="tx1"/>
          </a:solidFill>
          <a:latin typeface="+mn-lt"/>
          <a:ea typeface="+mn-ea"/>
          <a:cs typeface="+mn-cs"/>
        </a:defRPr>
      </a:lvl2pPr>
      <a:lvl3pPr marL="913358" algn="l" defTabSz="913358" rtl="0" eaLnBrk="1" latinLnBrk="0" hangingPunct="1">
        <a:defRPr sz="1800" kern="1200">
          <a:solidFill>
            <a:schemeClr val="tx1"/>
          </a:solidFill>
          <a:latin typeface="+mn-lt"/>
          <a:ea typeface="+mn-ea"/>
          <a:cs typeface="+mn-cs"/>
        </a:defRPr>
      </a:lvl3pPr>
      <a:lvl4pPr marL="1370038" algn="l" defTabSz="913358" rtl="0" eaLnBrk="1" latinLnBrk="0" hangingPunct="1">
        <a:defRPr sz="1800" kern="1200">
          <a:solidFill>
            <a:schemeClr val="tx1"/>
          </a:solidFill>
          <a:latin typeface="+mn-lt"/>
          <a:ea typeface="+mn-ea"/>
          <a:cs typeface="+mn-cs"/>
        </a:defRPr>
      </a:lvl4pPr>
      <a:lvl5pPr marL="1826715" algn="l" defTabSz="913358" rtl="0" eaLnBrk="1" latinLnBrk="0" hangingPunct="1">
        <a:defRPr sz="1800" kern="1200">
          <a:solidFill>
            <a:schemeClr val="tx1"/>
          </a:solidFill>
          <a:latin typeface="+mn-lt"/>
          <a:ea typeface="+mn-ea"/>
          <a:cs typeface="+mn-cs"/>
        </a:defRPr>
      </a:lvl5pPr>
      <a:lvl6pPr marL="2283396" algn="l" defTabSz="913358" rtl="0" eaLnBrk="1" latinLnBrk="0" hangingPunct="1">
        <a:defRPr sz="1800" kern="1200">
          <a:solidFill>
            <a:schemeClr val="tx1"/>
          </a:solidFill>
          <a:latin typeface="+mn-lt"/>
          <a:ea typeface="+mn-ea"/>
          <a:cs typeface="+mn-cs"/>
        </a:defRPr>
      </a:lvl6pPr>
      <a:lvl7pPr marL="2740074" algn="l" defTabSz="913358" rtl="0" eaLnBrk="1" latinLnBrk="0" hangingPunct="1">
        <a:defRPr sz="1800" kern="1200">
          <a:solidFill>
            <a:schemeClr val="tx1"/>
          </a:solidFill>
          <a:latin typeface="+mn-lt"/>
          <a:ea typeface="+mn-ea"/>
          <a:cs typeface="+mn-cs"/>
        </a:defRPr>
      </a:lvl7pPr>
      <a:lvl8pPr marL="3196748" algn="l" defTabSz="913358" rtl="0" eaLnBrk="1" latinLnBrk="0" hangingPunct="1">
        <a:defRPr sz="1800" kern="1200">
          <a:solidFill>
            <a:schemeClr val="tx1"/>
          </a:solidFill>
          <a:latin typeface="+mn-lt"/>
          <a:ea typeface="+mn-ea"/>
          <a:cs typeface="+mn-cs"/>
        </a:defRPr>
      </a:lvl8pPr>
      <a:lvl9pPr marL="3653431" algn="l" defTabSz="91335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ChangeArrowheads="1"/>
          </p:cNvSpPr>
          <p:nvPr/>
        </p:nvSpPr>
        <p:spPr bwMode="auto">
          <a:xfrm rot="-5400000">
            <a:off x="-3009900" y="3390900"/>
            <a:ext cx="6477000" cy="457200"/>
          </a:xfrm>
          <a:prstGeom prst="rect">
            <a:avLst/>
          </a:prstGeom>
          <a:gradFill rotWithShape="1">
            <a:gsLst>
              <a:gs pos="0">
                <a:srgbClr val="08479C"/>
              </a:gs>
              <a:gs pos="100000">
                <a:srgbClr val="042148">
                  <a:alpha val="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91322" tIns="45663" rIns="91322" bIns="45663"/>
          <a:lstStyle/>
          <a:p>
            <a:pPr eaLnBrk="1" hangingPunct="1"/>
            <a:endParaRPr lang="pt-BR">
              <a:solidFill>
                <a:srgbClr val="000000"/>
              </a:solidFill>
              <a:latin typeface="Times New Roman" charset="0"/>
            </a:endParaRPr>
          </a:p>
        </p:txBody>
      </p:sp>
      <p:sp>
        <p:nvSpPr>
          <p:cNvPr id="15363" name="Rectangle 3"/>
          <p:cNvSpPr>
            <a:spLocks noGrp="1" noChangeArrowheads="1"/>
          </p:cNvSpPr>
          <p:nvPr>
            <p:ph type="title"/>
          </p:nvPr>
        </p:nvSpPr>
        <p:spPr bwMode="auto">
          <a:xfrm>
            <a:off x="685800" y="381000"/>
            <a:ext cx="8153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322" tIns="45663" rIns="91322" bIns="45663" numCol="1" anchor="ctr" anchorCtr="0" compatLnSpc="1">
            <a:prstTxWarp prst="textNoShape">
              <a:avLst/>
            </a:prstTxWarp>
          </a:bodyPr>
          <a:lstStyle/>
          <a:p>
            <a:pPr lvl="0"/>
            <a:r>
              <a:rPr lang="pt-BR" dirty="0"/>
              <a:t>Clique para editar o estilo do título mestre</a:t>
            </a:r>
          </a:p>
        </p:txBody>
      </p:sp>
      <p:sp>
        <p:nvSpPr>
          <p:cNvPr id="15364" name="Rectangle 4"/>
          <p:cNvSpPr>
            <a:spLocks noGrp="1" noChangeArrowheads="1"/>
          </p:cNvSpPr>
          <p:nvPr>
            <p:ph type="body" idx="1"/>
          </p:nvPr>
        </p:nvSpPr>
        <p:spPr bwMode="auto">
          <a:xfrm>
            <a:off x="609600" y="15240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322" tIns="45663" rIns="91322" bIns="45663" numCol="1" anchor="t" anchorCtr="0" compatLnSpc="1">
            <a:prstTxWarp prst="textNoShape">
              <a:avLst/>
            </a:prstTxWarp>
          </a:bodyPr>
          <a:lstStyle/>
          <a:p>
            <a:pPr lvl="0"/>
            <a:r>
              <a:rPr lang="pt-BR" dirty="0"/>
              <a:t>Clique para editar os estilos do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pic>
        <p:nvPicPr>
          <p:cNvPr id="15365" name="Picture 5" descr="inpe_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620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Freeform 6"/>
          <p:cNvSpPr>
            <a:spLocks noChangeArrowheads="1"/>
          </p:cNvSpPr>
          <p:nvPr/>
        </p:nvSpPr>
        <p:spPr bwMode="auto">
          <a:xfrm>
            <a:off x="685800" y="381000"/>
            <a:ext cx="8229600"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006699"/>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91322" tIns="45663" rIns="91322" bIns="45663"/>
          <a:lstStyle/>
          <a:p>
            <a:endParaRPr lang="en-US"/>
          </a:p>
        </p:txBody>
      </p:sp>
    </p:spTree>
  </p:cSld>
  <p:clrMap bg1="lt1" tx1="dk1" bg2="lt2" tx2="dk2" accent1="accent1" accent2="accent2" accent3="accent3" accent4="accent4" accent5="accent5" accent6="accent6" hlink="hlink" folHlink="folHlink"/>
  <p:sldLayoutIdLst>
    <p:sldLayoutId id="2147484871" r:id="rId1"/>
    <p:sldLayoutId id="2147484848" r:id="rId2"/>
    <p:sldLayoutId id="2147484849" r:id="rId3"/>
    <p:sldLayoutId id="2147484850" r:id="rId4"/>
    <p:sldLayoutId id="2147484851" r:id="rId5"/>
    <p:sldLayoutId id="2147484852" r:id="rId6"/>
    <p:sldLayoutId id="2147484853" r:id="rId7"/>
    <p:sldLayoutId id="2147484854" r:id="rId8"/>
    <p:sldLayoutId id="2147484855" r:id="rId9"/>
    <p:sldLayoutId id="2147484856" r:id="rId10"/>
    <p:sldLayoutId id="2147484857" r:id="rId11"/>
    <p:sldLayoutId id="2147484858" r:id="rId12"/>
    <p:sldLayoutId id="2147484872" r:id="rId13"/>
  </p:sldLayoutIdLst>
  <p:txStyles>
    <p:titleStyle>
      <a:lvl1pPr algn="l" rtl="0" eaLnBrk="0" fontAlgn="base" hangingPunct="0">
        <a:spcBef>
          <a:spcPct val="0"/>
        </a:spcBef>
        <a:spcAft>
          <a:spcPct val="0"/>
        </a:spcAft>
        <a:defRPr sz="3200" b="1">
          <a:solidFill>
            <a:srgbClr val="003366"/>
          </a:solidFill>
          <a:latin typeface="Calibri"/>
          <a:ea typeface="ＭＳ Ｐゴシック" charset="0"/>
          <a:cs typeface="Calibri"/>
        </a:defRPr>
      </a:lvl1pPr>
      <a:lvl2pPr algn="l" rtl="0" eaLnBrk="0" fontAlgn="base" hangingPunct="0">
        <a:spcBef>
          <a:spcPct val="0"/>
        </a:spcBef>
        <a:spcAft>
          <a:spcPct val="0"/>
        </a:spcAft>
        <a:defRPr sz="3200" b="1">
          <a:solidFill>
            <a:srgbClr val="003366"/>
          </a:solidFill>
          <a:latin typeface="Calibri" charset="0"/>
          <a:ea typeface="ＭＳ Ｐゴシック" charset="0"/>
        </a:defRPr>
      </a:lvl2pPr>
      <a:lvl3pPr algn="l" rtl="0" eaLnBrk="0" fontAlgn="base" hangingPunct="0">
        <a:spcBef>
          <a:spcPct val="0"/>
        </a:spcBef>
        <a:spcAft>
          <a:spcPct val="0"/>
        </a:spcAft>
        <a:defRPr sz="3200" b="1">
          <a:solidFill>
            <a:srgbClr val="003366"/>
          </a:solidFill>
          <a:latin typeface="Calibri" charset="0"/>
          <a:ea typeface="ＭＳ Ｐゴシック" charset="0"/>
        </a:defRPr>
      </a:lvl3pPr>
      <a:lvl4pPr algn="l" rtl="0" eaLnBrk="0" fontAlgn="base" hangingPunct="0">
        <a:spcBef>
          <a:spcPct val="0"/>
        </a:spcBef>
        <a:spcAft>
          <a:spcPct val="0"/>
        </a:spcAft>
        <a:defRPr sz="3200" b="1">
          <a:solidFill>
            <a:srgbClr val="003366"/>
          </a:solidFill>
          <a:latin typeface="Calibri" charset="0"/>
          <a:ea typeface="ＭＳ Ｐゴシック" charset="0"/>
        </a:defRPr>
      </a:lvl4pPr>
      <a:lvl5pPr algn="l" rtl="0" eaLnBrk="0" fontAlgn="base" hangingPunct="0">
        <a:spcBef>
          <a:spcPct val="0"/>
        </a:spcBef>
        <a:spcAft>
          <a:spcPct val="0"/>
        </a:spcAft>
        <a:defRPr sz="3200" b="1">
          <a:solidFill>
            <a:srgbClr val="003366"/>
          </a:solidFill>
          <a:latin typeface="Calibri" charset="0"/>
          <a:ea typeface="ＭＳ Ｐゴシック" charset="0"/>
        </a:defRPr>
      </a:lvl5pPr>
      <a:lvl6pPr marL="456640" algn="l" rtl="0" eaLnBrk="1" fontAlgn="base" hangingPunct="1">
        <a:spcBef>
          <a:spcPct val="0"/>
        </a:spcBef>
        <a:spcAft>
          <a:spcPct val="0"/>
        </a:spcAft>
        <a:defRPr sz="3200" b="1">
          <a:solidFill>
            <a:srgbClr val="003366"/>
          </a:solidFill>
          <a:latin typeface="ZapfHumnst BT" pitchFamily="34" charset="0"/>
        </a:defRPr>
      </a:lvl6pPr>
      <a:lvl7pPr marL="913274" algn="l" rtl="0" eaLnBrk="1" fontAlgn="base" hangingPunct="1">
        <a:spcBef>
          <a:spcPct val="0"/>
        </a:spcBef>
        <a:spcAft>
          <a:spcPct val="0"/>
        </a:spcAft>
        <a:defRPr sz="3200" b="1">
          <a:solidFill>
            <a:srgbClr val="003366"/>
          </a:solidFill>
          <a:latin typeface="ZapfHumnst BT" pitchFamily="34" charset="0"/>
        </a:defRPr>
      </a:lvl7pPr>
      <a:lvl8pPr marL="1369913" algn="l" rtl="0" eaLnBrk="1" fontAlgn="base" hangingPunct="1">
        <a:spcBef>
          <a:spcPct val="0"/>
        </a:spcBef>
        <a:spcAft>
          <a:spcPct val="0"/>
        </a:spcAft>
        <a:defRPr sz="3200" b="1">
          <a:solidFill>
            <a:srgbClr val="003366"/>
          </a:solidFill>
          <a:latin typeface="ZapfHumnst BT" pitchFamily="34" charset="0"/>
        </a:defRPr>
      </a:lvl8pPr>
      <a:lvl9pPr marL="1826552" algn="l" rtl="0" eaLnBrk="1" fontAlgn="base" hangingPunct="1">
        <a:spcBef>
          <a:spcPct val="0"/>
        </a:spcBef>
        <a:spcAft>
          <a:spcPct val="0"/>
        </a:spcAft>
        <a:defRPr sz="3200" b="1">
          <a:solidFill>
            <a:srgbClr val="003366"/>
          </a:solidFill>
          <a:latin typeface="ZapfHumnst BT" pitchFamily="34" charset="0"/>
        </a:defRPr>
      </a:lvl9pPr>
    </p:titleStyle>
    <p:bodyStyle>
      <a:lvl1pPr marL="339725" indent="-339725" algn="l" rtl="0" eaLnBrk="0" fontAlgn="base" hangingPunct="0">
        <a:spcBef>
          <a:spcPct val="20000"/>
        </a:spcBef>
        <a:spcAft>
          <a:spcPct val="0"/>
        </a:spcAft>
        <a:buClr>
          <a:schemeClr val="bg2"/>
        </a:buClr>
        <a:buSzPct val="75000"/>
        <a:buFont typeface="Wingdings" charset="0"/>
        <a:buChar char="n"/>
        <a:defRPr sz="2400">
          <a:solidFill>
            <a:schemeClr val="tx1"/>
          </a:solidFill>
          <a:latin typeface="Calibri"/>
          <a:ea typeface="ＭＳ Ｐゴシック" charset="0"/>
          <a:cs typeface="Calibri"/>
        </a:defRPr>
      </a:lvl1pPr>
      <a:lvl2pPr marL="739775" indent="-282575" algn="l" rtl="0" eaLnBrk="0" fontAlgn="base" hangingPunct="0">
        <a:spcBef>
          <a:spcPct val="20000"/>
        </a:spcBef>
        <a:spcAft>
          <a:spcPct val="0"/>
        </a:spcAft>
        <a:buClr>
          <a:schemeClr val="accent2"/>
        </a:buClr>
        <a:buSzPct val="80000"/>
        <a:buFont typeface="Wingdings" charset="0"/>
        <a:buChar char="¨"/>
        <a:defRPr sz="2000">
          <a:solidFill>
            <a:schemeClr val="tx1"/>
          </a:solidFill>
          <a:latin typeface="Calibri"/>
          <a:ea typeface="ＭＳ Ｐゴシック" charset="0"/>
          <a:cs typeface="Calibri"/>
        </a:defRPr>
      </a:lvl2pPr>
      <a:lvl3pPr marL="1139825" indent="-225425" algn="l" rtl="0" eaLnBrk="0" fontAlgn="base" hangingPunct="0">
        <a:spcBef>
          <a:spcPct val="20000"/>
        </a:spcBef>
        <a:spcAft>
          <a:spcPct val="0"/>
        </a:spcAft>
        <a:buClr>
          <a:schemeClr val="bg2"/>
        </a:buClr>
        <a:buSzPct val="65000"/>
        <a:buFont typeface="Wingdings" charset="0"/>
        <a:buChar char="n"/>
        <a:defRPr sz="2400">
          <a:solidFill>
            <a:schemeClr val="tx1"/>
          </a:solidFill>
          <a:latin typeface="Calibri"/>
          <a:ea typeface="ＭＳ Ｐゴシック" charset="0"/>
          <a:cs typeface="Calibri"/>
        </a:defRPr>
      </a:lvl3pPr>
      <a:lvl4pPr marL="1597025" indent="-225425" algn="l" rtl="0" eaLnBrk="0" fontAlgn="base" hangingPunct="0">
        <a:spcBef>
          <a:spcPct val="20000"/>
        </a:spcBef>
        <a:spcAft>
          <a:spcPct val="0"/>
        </a:spcAft>
        <a:buClr>
          <a:schemeClr val="accent2"/>
        </a:buClr>
        <a:buSzPct val="70000"/>
        <a:buFont typeface="Wingdings" charset="0"/>
        <a:buChar char="¨"/>
        <a:defRPr sz="1600">
          <a:solidFill>
            <a:schemeClr val="tx1"/>
          </a:solidFill>
          <a:latin typeface="Calibri"/>
          <a:ea typeface="ＭＳ Ｐゴシック" charset="0"/>
          <a:cs typeface="Calibri"/>
        </a:defRPr>
      </a:lvl4pPr>
      <a:lvl5pPr marL="2052638" indent="-225425" algn="l" rtl="0" eaLnBrk="0" fontAlgn="base" hangingPunct="0">
        <a:spcBef>
          <a:spcPct val="20000"/>
        </a:spcBef>
        <a:spcAft>
          <a:spcPct val="0"/>
        </a:spcAft>
        <a:buClr>
          <a:schemeClr val="bg2"/>
        </a:buClr>
        <a:buFont typeface="Wingdings" charset="0"/>
        <a:buChar char="§"/>
        <a:defRPr sz="2000">
          <a:solidFill>
            <a:schemeClr val="tx1"/>
          </a:solidFill>
          <a:latin typeface="Calibri"/>
          <a:ea typeface="ＭＳ Ｐゴシック" charset="0"/>
          <a:cs typeface="Calibri"/>
        </a:defRPr>
      </a:lvl5pPr>
      <a:lvl6pPr marL="2511506" indent="-228318"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68142" indent="-228318"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4783" indent="-228318"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1419" indent="-228318"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pt-BR"/>
      </a:defPPr>
      <a:lvl1pPr marL="0" algn="l" defTabSz="913274" rtl="0" eaLnBrk="1" latinLnBrk="0" hangingPunct="1">
        <a:defRPr sz="1800" kern="1200">
          <a:solidFill>
            <a:schemeClr val="tx1"/>
          </a:solidFill>
          <a:latin typeface="+mn-lt"/>
          <a:ea typeface="+mn-ea"/>
          <a:cs typeface="+mn-cs"/>
        </a:defRPr>
      </a:lvl1pPr>
      <a:lvl2pPr marL="456640" algn="l" defTabSz="913274" rtl="0" eaLnBrk="1" latinLnBrk="0" hangingPunct="1">
        <a:defRPr sz="1800" kern="1200">
          <a:solidFill>
            <a:schemeClr val="tx1"/>
          </a:solidFill>
          <a:latin typeface="+mn-lt"/>
          <a:ea typeface="+mn-ea"/>
          <a:cs typeface="+mn-cs"/>
        </a:defRPr>
      </a:lvl2pPr>
      <a:lvl3pPr marL="913274" algn="l" defTabSz="913274" rtl="0" eaLnBrk="1" latinLnBrk="0" hangingPunct="1">
        <a:defRPr sz="1800" kern="1200">
          <a:solidFill>
            <a:schemeClr val="tx1"/>
          </a:solidFill>
          <a:latin typeface="+mn-lt"/>
          <a:ea typeface="+mn-ea"/>
          <a:cs typeface="+mn-cs"/>
        </a:defRPr>
      </a:lvl3pPr>
      <a:lvl4pPr marL="1369913" algn="l" defTabSz="913274" rtl="0" eaLnBrk="1" latinLnBrk="0" hangingPunct="1">
        <a:defRPr sz="1800" kern="1200">
          <a:solidFill>
            <a:schemeClr val="tx1"/>
          </a:solidFill>
          <a:latin typeface="+mn-lt"/>
          <a:ea typeface="+mn-ea"/>
          <a:cs typeface="+mn-cs"/>
        </a:defRPr>
      </a:lvl4pPr>
      <a:lvl5pPr marL="1826552" algn="l" defTabSz="913274" rtl="0" eaLnBrk="1" latinLnBrk="0" hangingPunct="1">
        <a:defRPr sz="1800" kern="1200">
          <a:solidFill>
            <a:schemeClr val="tx1"/>
          </a:solidFill>
          <a:latin typeface="+mn-lt"/>
          <a:ea typeface="+mn-ea"/>
          <a:cs typeface="+mn-cs"/>
        </a:defRPr>
      </a:lvl5pPr>
      <a:lvl6pPr marL="2283188" algn="l" defTabSz="913274" rtl="0" eaLnBrk="1" latinLnBrk="0" hangingPunct="1">
        <a:defRPr sz="1800" kern="1200">
          <a:solidFill>
            <a:schemeClr val="tx1"/>
          </a:solidFill>
          <a:latin typeface="+mn-lt"/>
          <a:ea typeface="+mn-ea"/>
          <a:cs typeface="+mn-cs"/>
        </a:defRPr>
      </a:lvl6pPr>
      <a:lvl7pPr marL="2739825" algn="l" defTabSz="913274" rtl="0" eaLnBrk="1" latinLnBrk="0" hangingPunct="1">
        <a:defRPr sz="1800" kern="1200">
          <a:solidFill>
            <a:schemeClr val="tx1"/>
          </a:solidFill>
          <a:latin typeface="+mn-lt"/>
          <a:ea typeface="+mn-ea"/>
          <a:cs typeface="+mn-cs"/>
        </a:defRPr>
      </a:lvl7pPr>
      <a:lvl8pPr marL="3196458" algn="l" defTabSz="913274" rtl="0" eaLnBrk="1" latinLnBrk="0" hangingPunct="1">
        <a:defRPr sz="1800" kern="1200">
          <a:solidFill>
            <a:schemeClr val="tx1"/>
          </a:solidFill>
          <a:latin typeface="+mn-lt"/>
          <a:ea typeface="+mn-ea"/>
          <a:cs typeface="+mn-cs"/>
        </a:defRPr>
      </a:lvl8pPr>
      <a:lvl9pPr marL="3653099" algn="l" defTabSz="91327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273050"/>
            <a:ext cx="8226425" cy="1144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GB"/>
              <a:t>Clique para editar o formato do título de texto</a:t>
            </a:r>
          </a:p>
        </p:txBody>
      </p:sp>
      <p:sp>
        <p:nvSpPr>
          <p:cNvPr id="1026" name="Rectangle 2"/>
          <p:cNvSpPr>
            <a:spLocks noGrp="1" noChangeArrowheads="1"/>
          </p:cNvSpPr>
          <p:nvPr>
            <p:ph type="body" idx="1"/>
          </p:nvPr>
        </p:nvSpPr>
        <p:spPr bwMode="auto">
          <a:xfrm>
            <a:off x="457200" y="1604963"/>
            <a:ext cx="8226425"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5483" rIns="0" bIns="0" numCol="1" anchor="t" anchorCtr="0" compatLnSpc="1">
            <a:prstTxWarp prst="textNoShape">
              <a:avLst/>
            </a:prstTxWarp>
          </a:bodyPr>
          <a:lstStyle/>
          <a:p>
            <a:pPr lvl="0"/>
            <a:r>
              <a:rPr lang="en-GB"/>
              <a:t>Clique para editar o formato do texto em estrutura de tópicos</a:t>
            </a:r>
          </a:p>
          <a:p>
            <a:pPr lvl="1"/>
            <a:r>
              <a:rPr lang="en-GB"/>
              <a:t>Segundo Nível da Estrutura de Tópicos</a:t>
            </a:r>
          </a:p>
          <a:p>
            <a:pPr lvl="2"/>
            <a:r>
              <a:rPr lang="en-GB"/>
              <a:t>Terceiro Nível da Estrutura de Tópicos</a:t>
            </a:r>
          </a:p>
          <a:p>
            <a:pPr lvl="3"/>
            <a:r>
              <a:rPr lang="en-GB"/>
              <a:t>Quarto Nível da Estrutura de Tópicos</a:t>
            </a:r>
          </a:p>
          <a:p>
            <a:pPr lvl="4"/>
            <a:r>
              <a:rPr lang="en-GB"/>
              <a:t>Quinto Nível da Estrutura de Tópicos</a:t>
            </a:r>
          </a:p>
          <a:p>
            <a:pPr lvl="4"/>
            <a:r>
              <a:rPr lang="en-GB"/>
              <a:t>Sexto Nível da Estrutura de Tópicos</a:t>
            </a:r>
          </a:p>
          <a:p>
            <a:pPr lvl="4"/>
            <a:r>
              <a:rPr lang="en-GB"/>
              <a:t>Sétimo Nível da Estrutura de Tópicos</a:t>
            </a:r>
          </a:p>
          <a:p>
            <a:pPr lvl="4"/>
            <a:r>
              <a:rPr lang="en-GB"/>
              <a:t>Oitavo Nível da Estrutura de Tópicos</a:t>
            </a:r>
          </a:p>
          <a:p>
            <a:pPr lvl="4"/>
            <a:r>
              <a:rPr lang="en-GB"/>
              <a:t>Nono Nível da Estrutura de Tópicos</a:t>
            </a:r>
          </a:p>
        </p:txBody>
      </p:sp>
      <p:sp>
        <p:nvSpPr>
          <p:cNvPr id="1027" name="Rectangle 3"/>
          <p:cNvSpPr>
            <a:spLocks noGrp="1" noChangeArrowheads="1"/>
          </p:cNvSpPr>
          <p:nvPr>
            <p:ph type="dt"/>
          </p:nvPr>
        </p:nvSpPr>
        <p:spPr bwMode="auto">
          <a:xfrm>
            <a:off x="457200" y="6246813"/>
            <a:ext cx="2127250"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defTabSz="407188" eaLnBrk="1">
              <a:lnSpc>
                <a:spcPct val="93000"/>
              </a:lnSpc>
              <a:buClr>
                <a:srgbClr val="000000"/>
              </a:buClr>
              <a:buSzPct val="100000"/>
              <a:tabLst>
                <a:tab pos="656106" algn="l"/>
                <a:tab pos="1312207" algn="l"/>
                <a:tab pos="1968314" algn="l"/>
              </a:tabLst>
              <a:defRPr sz="1300">
                <a:solidFill>
                  <a:srgbClr val="000000"/>
                </a:solidFill>
                <a:latin typeface="Times New Roman" charset="0"/>
                <a:ea typeface="Arial Unicode MS" charset="0"/>
                <a:cs typeface="Arial Unicode MS" charset="0"/>
              </a:defRPr>
            </a:lvl1pPr>
          </a:lstStyle>
          <a:p>
            <a:pPr>
              <a:defRPr/>
            </a:pPr>
            <a:endParaRPr lang="pt-BR"/>
          </a:p>
        </p:txBody>
      </p:sp>
      <p:sp>
        <p:nvSpPr>
          <p:cNvPr id="1028" name="Rectangle 4"/>
          <p:cNvSpPr>
            <a:spLocks noGrp="1" noChangeArrowheads="1"/>
          </p:cNvSpPr>
          <p:nvPr>
            <p:ph type="ftr"/>
          </p:nvPr>
        </p:nvSpPr>
        <p:spPr bwMode="auto">
          <a:xfrm>
            <a:off x="3127375" y="6246813"/>
            <a:ext cx="2897188"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ctr" defTabSz="407188" eaLnBrk="1">
              <a:lnSpc>
                <a:spcPct val="93000"/>
              </a:lnSpc>
              <a:buClr>
                <a:srgbClr val="000000"/>
              </a:buClr>
              <a:buSzPct val="100000"/>
              <a:tabLst>
                <a:tab pos="656106" algn="l"/>
                <a:tab pos="1312207" algn="l"/>
                <a:tab pos="1968314" algn="l"/>
                <a:tab pos="2624421" algn="l"/>
              </a:tabLst>
              <a:defRPr sz="1300">
                <a:solidFill>
                  <a:srgbClr val="000000"/>
                </a:solidFill>
                <a:latin typeface="Times New Roman" charset="0"/>
                <a:ea typeface="Arial Unicode MS" charset="0"/>
                <a:cs typeface="Arial Unicode MS" charset="0"/>
              </a:defRPr>
            </a:lvl1pPr>
          </a:lstStyle>
          <a:p>
            <a:pPr>
              <a:defRPr/>
            </a:pPr>
            <a:endParaRPr lang="pt-BR"/>
          </a:p>
        </p:txBody>
      </p:sp>
      <p:sp>
        <p:nvSpPr>
          <p:cNvPr id="1029" name="Rectangle 5"/>
          <p:cNvSpPr>
            <a:spLocks noGrp="1" noChangeArrowheads="1"/>
          </p:cNvSpPr>
          <p:nvPr>
            <p:ph type="sldNum"/>
          </p:nvPr>
        </p:nvSpPr>
        <p:spPr bwMode="auto">
          <a:xfrm>
            <a:off x="6556375" y="6246813"/>
            <a:ext cx="2128838"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r" defTabSz="406400" eaLnBrk="1">
              <a:lnSpc>
                <a:spcPct val="93000"/>
              </a:lnSpc>
              <a:buClr>
                <a:srgbClr val="000000"/>
              </a:buClr>
              <a:buSzPct val="100000"/>
              <a:tabLst>
                <a:tab pos="655638" algn="l"/>
                <a:tab pos="1311275" algn="l"/>
                <a:tab pos="1966913" algn="l"/>
              </a:tabLst>
              <a:defRPr sz="1300">
                <a:solidFill>
                  <a:srgbClr val="000000"/>
                </a:solidFill>
                <a:latin typeface="Times New Roman" charset="0"/>
                <a:ea typeface="Arial Unicode MS" charset="0"/>
                <a:cs typeface="Arial Unicode MS" charset="0"/>
              </a:defRPr>
            </a:lvl1pPr>
          </a:lstStyle>
          <a:p>
            <a:fld id="{BCA439D0-38CD-C149-B12D-8DA90CB1E1E8}" type="slidenum">
              <a:rPr lang="pt-BR"/>
              <a:pPr/>
              <a:t>‹#›</a:t>
            </a:fld>
            <a:endParaRPr lang="pt-BR"/>
          </a:p>
        </p:txBody>
      </p:sp>
    </p:spTree>
  </p:cSld>
  <p:clrMap bg1="lt1" tx1="dk1" bg2="lt2" tx2="dk2" accent1="accent1" accent2="accent2" accent3="accent3" accent4="accent4" accent5="accent5" accent6="accent6" hlink="hlink" folHlink="folHlink"/>
  <p:sldLayoutIdLst>
    <p:sldLayoutId id="2147484873" r:id="rId1"/>
    <p:sldLayoutId id="2147484874" r:id="rId2"/>
    <p:sldLayoutId id="2147484875" r:id="rId3"/>
    <p:sldLayoutId id="2147484876" r:id="rId4"/>
    <p:sldLayoutId id="2147484877" r:id="rId5"/>
    <p:sldLayoutId id="2147484878" r:id="rId6"/>
    <p:sldLayoutId id="2147484879" r:id="rId7"/>
    <p:sldLayoutId id="2147484880" r:id="rId8"/>
    <p:sldLayoutId id="2147484881" r:id="rId9"/>
    <p:sldLayoutId id="2147484882" r:id="rId10"/>
    <p:sldLayoutId id="2147484883" r:id="rId11"/>
    <p:sldLayoutId id="2147484884" r:id="rId12"/>
  </p:sldLayoutIdLst>
  <p:txStyles>
    <p:titleStyle>
      <a:lvl1pPr algn="ctr" defTabSz="406400" rtl="0" eaLnBrk="0" fontAlgn="base" hangingPunct="0">
        <a:lnSpc>
          <a:spcPct val="98000"/>
        </a:lnSpc>
        <a:spcBef>
          <a:spcPct val="0"/>
        </a:spcBef>
        <a:spcAft>
          <a:spcPct val="0"/>
        </a:spcAft>
        <a:buClr>
          <a:srgbClr val="000000"/>
        </a:buClr>
        <a:buSzPct val="100000"/>
        <a:buFont typeface="Times New Roman" charset="0"/>
        <a:defRPr sz="2900">
          <a:solidFill>
            <a:srgbClr val="000000"/>
          </a:solidFill>
          <a:latin typeface="+mj-lt"/>
          <a:ea typeface="Geneva" charset="0"/>
          <a:cs typeface="+mj-cs"/>
        </a:defRPr>
      </a:lvl1pPr>
      <a:lvl2pPr algn="ctr" defTabSz="406400" rtl="0" eaLnBrk="0" fontAlgn="base" hangingPunct="0">
        <a:lnSpc>
          <a:spcPct val="98000"/>
        </a:lnSpc>
        <a:spcBef>
          <a:spcPct val="0"/>
        </a:spcBef>
        <a:spcAft>
          <a:spcPct val="0"/>
        </a:spcAft>
        <a:buClr>
          <a:srgbClr val="000000"/>
        </a:buClr>
        <a:buSzPct val="100000"/>
        <a:buFont typeface="Times New Roman" charset="0"/>
        <a:defRPr sz="2900">
          <a:solidFill>
            <a:srgbClr val="000000"/>
          </a:solidFill>
          <a:latin typeface="Bitstream Vera Sans" charset="0"/>
          <a:ea typeface="Geneva" charset="0"/>
          <a:cs typeface="Arial Unicode MS" charset="0"/>
        </a:defRPr>
      </a:lvl2pPr>
      <a:lvl3pPr algn="ctr" defTabSz="406400" rtl="0" eaLnBrk="0" fontAlgn="base" hangingPunct="0">
        <a:lnSpc>
          <a:spcPct val="98000"/>
        </a:lnSpc>
        <a:spcBef>
          <a:spcPct val="0"/>
        </a:spcBef>
        <a:spcAft>
          <a:spcPct val="0"/>
        </a:spcAft>
        <a:buClr>
          <a:srgbClr val="000000"/>
        </a:buClr>
        <a:buSzPct val="100000"/>
        <a:buFont typeface="Times New Roman" charset="0"/>
        <a:defRPr sz="2900">
          <a:solidFill>
            <a:srgbClr val="000000"/>
          </a:solidFill>
          <a:latin typeface="Bitstream Vera Sans" charset="0"/>
          <a:ea typeface="Geneva" charset="0"/>
          <a:cs typeface="Arial Unicode MS" charset="0"/>
        </a:defRPr>
      </a:lvl3pPr>
      <a:lvl4pPr algn="ctr" defTabSz="406400" rtl="0" eaLnBrk="0" fontAlgn="base" hangingPunct="0">
        <a:lnSpc>
          <a:spcPct val="98000"/>
        </a:lnSpc>
        <a:spcBef>
          <a:spcPct val="0"/>
        </a:spcBef>
        <a:spcAft>
          <a:spcPct val="0"/>
        </a:spcAft>
        <a:buClr>
          <a:srgbClr val="000000"/>
        </a:buClr>
        <a:buSzPct val="100000"/>
        <a:buFont typeface="Times New Roman" charset="0"/>
        <a:defRPr sz="2900">
          <a:solidFill>
            <a:srgbClr val="000000"/>
          </a:solidFill>
          <a:latin typeface="Bitstream Vera Sans" charset="0"/>
          <a:ea typeface="Geneva" charset="0"/>
          <a:cs typeface="Arial Unicode MS" charset="0"/>
        </a:defRPr>
      </a:lvl4pPr>
      <a:lvl5pPr algn="ctr" defTabSz="406400" rtl="0" eaLnBrk="0" fontAlgn="base" hangingPunct="0">
        <a:lnSpc>
          <a:spcPct val="98000"/>
        </a:lnSpc>
        <a:spcBef>
          <a:spcPct val="0"/>
        </a:spcBef>
        <a:spcAft>
          <a:spcPct val="0"/>
        </a:spcAft>
        <a:buClr>
          <a:srgbClr val="000000"/>
        </a:buClr>
        <a:buSzPct val="100000"/>
        <a:buFont typeface="Times New Roman" charset="0"/>
        <a:defRPr sz="2900">
          <a:solidFill>
            <a:srgbClr val="000000"/>
          </a:solidFill>
          <a:latin typeface="Bitstream Vera Sans" charset="0"/>
          <a:ea typeface="Geneva" charset="0"/>
          <a:cs typeface="Arial Unicode MS" charset="0"/>
        </a:defRPr>
      </a:lvl5pPr>
      <a:lvl6pPr marL="2279103" indent="-207192" algn="ctr" defTabSz="407188" rtl="0" fontAlgn="base" hangingPunct="0">
        <a:lnSpc>
          <a:spcPct val="98000"/>
        </a:lnSpc>
        <a:spcBef>
          <a:spcPct val="0"/>
        </a:spcBef>
        <a:spcAft>
          <a:spcPct val="0"/>
        </a:spcAft>
        <a:buClr>
          <a:srgbClr val="000000"/>
        </a:buClr>
        <a:buSzPct val="100000"/>
        <a:buFont typeface="Times New Roman" charset="0"/>
        <a:defRPr sz="2900">
          <a:solidFill>
            <a:srgbClr val="000000"/>
          </a:solidFill>
          <a:latin typeface="Bitstream Vera Sans" charset="0"/>
          <a:ea typeface="Arial Unicode MS" charset="0"/>
          <a:cs typeface="Arial Unicode MS" charset="0"/>
        </a:defRPr>
      </a:lvl6pPr>
      <a:lvl7pPr marL="2693485" indent="-207192" algn="ctr" defTabSz="407188" rtl="0" fontAlgn="base" hangingPunct="0">
        <a:lnSpc>
          <a:spcPct val="98000"/>
        </a:lnSpc>
        <a:spcBef>
          <a:spcPct val="0"/>
        </a:spcBef>
        <a:spcAft>
          <a:spcPct val="0"/>
        </a:spcAft>
        <a:buClr>
          <a:srgbClr val="000000"/>
        </a:buClr>
        <a:buSzPct val="100000"/>
        <a:buFont typeface="Times New Roman" charset="0"/>
        <a:defRPr sz="2900">
          <a:solidFill>
            <a:srgbClr val="000000"/>
          </a:solidFill>
          <a:latin typeface="Bitstream Vera Sans" charset="0"/>
          <a:ea typeface="Arial Unicode MS" charset="0"/>
          <a:cs typeface="Arial Unicode MS" charset="0"/>
        </a:defRPr>
      </a:lvl7pPr>
      <a:lvl8pPr marL="3107870" indent="-207192" algn="ctr" defTabSz="407188" rtl="0" fontAlgn="base" hangingPunct="0">
        <a:lnSpc>
          <a:spcPct val="98000"/>
        </a:lnSpc>
        <a:spcBef>
          <a:spcPct val="0"/>
        </a:spcBef>
        <a:spcAft>
          <a:spcPct val="0"/>
        </a:spcAft>
        <a:buClr>
          <a:srgbClr val="000000"/>
        </a:buClr>
        <a:buSzPct val="100000"/>
        <a:buFont typeface="Times New Roman" charset="0"/>
        <a:defRPr sz="2900">
          <a:solidFill>
            <a:srgbClr val="000000"/>
          </a:solidFill>
          <a:latin typeface="Bitstream Vera Sans" charset="0"/>
          <a:ea typeface="Arial Unicode MS" charset="0"/>
          <a:cs typeface="Arial Unicode MS" charset="0"/>
        </a:defRPr>
      </a:lvl8pPr>
      <a:lvl9pPr marL="3522250" indent="-207192" algn="ctr" defTabSz="407188" rtl="0" fontAlgn="base" hangingPunct="0">
        <a:lnSpc>
          <a:spcPct val="98000"/>
        </a:lnSpc>
        <a:spcBef>
          <a:spcPct val="0"/>
        </a:spcBef>
        <a:spcAft>
          <a:spcPct val="0"/>
        </a:spcAft>
        <a:buClr>
          <a:srgbClr val="000000"/>
        </a:buClr>
        <a:buSzPct val="100000"/>
        <a:buFont typeface="Times New Roman" charset="0"/>
        <a:defRPr sz="2900">
          <a:solidFill>
            <a:srgbClr val="000000"/>
          </a:solidFill>
          <a:latin typeface="Bitstream Vera Sans" charset="0"/>
          <a:ea typeface="Arial Unicode MS" charset="0"/>
          <a:cs typeface="Arial Unicode MS" charset="0"/>
        </a:defRPr>
      </a:lvl9pPr>
    </p:titleStyle>
    <p:bodyStyle>
      <a:lvl1pPr marL="309563" indent="-309563" algn="l" defTabSz="406400" rtl="0" eaLnBrk="0" fontAlgn="base" hangingPunct="0">
        <a:lnSpc>
          <a:spcPct val="98000"/>
        </a:lnSpc>
        <a:spcBef>
          <a:spcPct val="0"/>
        </a:spcBef>
        <a:spcAft>
          <a:spcPts val="1288"/>
        </a:spcAft>
        <a:buClr>
          <a:srgbClr val="000000"/>
        </a:buClr>
        <a:buSzPct val="100000"/>
        <a:buFont typeface="Times New Roman" charset="0"/>
        <a:defRPr sz="2200">
          <a:solidFill>
            <a:srgbClr val="000000"/>
          </a:solidFill>
          <a:latin typeface="+mn-lt"/>
          <a:ea typeface="Geneva" charset="0"/>
          <a:cs typeface="+mn-cs"/>
        </a:defRPr>
      </a:lvl1pPr>
      <a:lvl2pPr marL="673100" indent="-258763" algn="l" defTabSz="406400" rtl="0" eaLnBrk="0" fontAlgn="base" hangingPunct="0">
        <a:lnSpc>
          <a:spcPct val="98000"/>
        </a:lnSpc>
        <a:spcBef>
          <a:spcPct val="0"/>
        </a:spcBef>
        <a:spcAft>
          <a:spcPts val="1038"/>
        </a:spcAft>
        <a:buClr>
          <a:srgbClr val="000000"/>
        </a:buClr>
        <a:buSzPct val="100000"/>
        <a:buFont typeface="Times New Roman" charset="0"/>
        <a:defRPr sz="2500">
          <a:solidFill>
            <a:srgbClr val="000000"/>
          </a:solidFill>
          <a:latin typeface="+mn-lt"/>
          <a:ea typeface="+mn-ea"/>
          <a:cs typeface="+mn-cs"/>
        </a:defRPr>
      </a:lvl2pPr>
      <a:lvl3pPr marL="1035050" indent="-206375" algn="l" defTabSz="406400" rtl="0" eaLnBrk="0" fontAlgn="base" hangingPunct="0">
        <a:lnSpc>
          <a:spcPct val="98000"/>
        </a:lnSpc>
        <a:spcBef>
          <a:spcPct val="0"/>
        </a:spcBef>
        <a:spcAft>
          <a:spcPts val="775"/>
        </a:spcAft>
        <a:buClr>
          <a:srgbClr val="000000"/>
        </a:buClr>
        <a:buSzPct val="100000"/>
        <a:buFont typeface="Times New Roman" charset="0"/>
        <a:defRPr sz="2200">
          <a:solidFill>
            <a:srgbClr val="000000"/>
          </a:solidFill>
          <a:latin typeface="+mn-lt"/>
          <a:ea typeface="+mn-ea"/>
          <a:cs typeface="+mn-cs"/>
        </a:defRPr>
      </a:lvl3pPr>
      <a:lvl4pPr marL="1449388" indent="-206375" algn="l" defTabSz="406400" rtl="0" eaLnBrk="0" fontAlgn="base" hangingPunct="0">
        <a:lnSpc>
          <a:spcPct val="98000"/>
        </a:lnSpc>
        <a:spcBef>
          <a:spcPct val="0"/>
        </a:spcBef>
        <a:spcAft>
          <a:spcPts val="525"/>
        </a:spcAft>
        <a:buClr>
          <a:srgbClr val="000000"/>
        </a:buClr>
        <a:buSzPct val="100000"/>
        <a:buFont typeface="Times New Roman" charset="0"/>
        <a:defRPr>
          <a:solidFill>
            <a:srgbClr val="000000"/>
          </a:solidFill>
          <a:latin typeface="+mn-lt"/>
          <a:ea typeface="+mn-ea"/>
          <a:cs typeface="+mn-cs"/>
        </a:defRPr>
      </a:lvl4pPr>
      <a:lvl5pPr marL="1863725" indent="-206375" algn="l" defTabSz="406400" rtl="0" eaLnBrk="0" fontAlgn="base" hangingPunct="0">
        <a:lnSpc>
          <a:spcPct val="98000"/>
        </a:lnSpc>
        <a:spcBef>
          <a:spcPct val="0"/>
        </a:spcBef>
        <a:spcAft>
          <a:spcPts val="263"/>
        </a:spcAft>
        <a:buClr>
          <a:srgbClr val="000000"/>
        </a:buClr>
        <a:buSzPct val="100000"/>
        <a:buFont typeface="Times New Roman" charset="0"/>
        <a:defRPr>
          <a:solidFill>
            <a:srgbClr val="000000"/>
          </a:solidFill>
          <a:latin typeface="+mn-lt"/>
          <a:ea typeface="+mn-ea"/>
          <a:cs typeface="+mn-cs"/>
        </a:defRPr>
      </a:lvl5pPr>
      <a:lvl6pPr marL="2279103" indent="-207192" algn="l" defTabSz="407188" rtl="0" fontAlgn="base" hangingPunct="0">
        <a:lnSpc>
          <a:spcPct val="98000"/>
        </a:lnSpc>
        <a:spcBef>
          <a:spcPct val="0"/>
        </a:spcBef>
        <a:spcAft>
          <a:spcPts val="261"/>
        </a:spcAft>
        <a:buClr>
          <a:srgbClr val="000000"/>
        </a:buClr>
        <a:buSzPct val="100000"/>
        <a:buFont typeface="Times New Roman" charset="0"/>
        <a:defRPr sz="1800">
          <a:solidFill>
            <a:srgbClr val="000000"/>
          </a:solidFill>
          <a:latin typeface="+mn-lt"/>
          <a:ea typeface="+mn-ea"/>
          <a:cs typeface="+mn-cs"/>
        </a:defRPr>
      </a:lvl6pPr>
      <a:lvl7pPr marL="2693485" indent="-207192" algn="l" defTabSz="407188" rtl="0" fontAlgn="base" hangingPunct="0">
        <a:lnSpc>
          <a:spcPct val="98000"/>
        </a:lnSpc>
        <a:spcBef>
          <a:spcPct val="0"/>
        </a:spcBef>
        <a:spcAft>
          <a:spcPts val="261"/>
        </a:spcAft>
        <a:buClr>
          <a:srgbClr val="000000"/>
        </a:buClr>
        <a:buSzPct val="100000"/>
        <a:buFont typeface="Times New Roman" charset="0"/>
        <a:defRPr sz="1800">
          <a:solidFill>
            <a:srgbClr val="000000"/>
          </a:solidFill>
          <a:latin typeface="+mn-lt"/>
          <a:ea typeface="+mn-ea"/>
          <a:cs typeface="+mn-cs"/>
        </a:defRPr>
      </a:lvl7pPr>
      <a:lvl8pPr marL="3107870" indent="-207192" algn="l" defTabSz="407188" rtl="0" fontAlgn="base" hangingPunct="0">
        <a:lnSpc>
          <a:spcPct val="98000"/>
        </a:lnSpc>
        <a:spcBef>
          <a:spcPct val="0"/>
        </a:spcBef>
        <a:spcAft>
          <a:spcPts val="261"/>
        </a:spcAft>
        <a:buClr>
          <a:srgbClr val="000000"/>
        </a:buClr>
        <a:buSzPct val="100000"/>
        <a:buFont typeface="Times New Roman" charset="0"/>
        <a:defRPr sz="1800">
          <a:solidFill>
            <a:srgbClr val="000000"/>
          </a:solidFill>
          <a:latin typeface="+mn-lt"/>
          <a:ea typeface="+mn-ea"/>
          <a:cs typeface="+mn-cs"/>
        </a:defRPr>
      </a:lvl8pPr>
      <a:lvl9pPr marL="3522250" indent="-207192" algn="l" defTabSz="407188" rtl="0" fontAlgn="base" hangingPunct="0">
        <a:lnSpc>
          <a:spcPct val="98000"/>
        </a:lnSpc>
        <a:spcBef>
          <a:spcPct val="0"/>
        </a:spcBef>
        <a:spcAft>
          <a:spcPts val="261"/>
        </a:spcAft>
        <a:buClr>
          <a:srgbClr val="000000"/>
        </a:buClr>
        <a:buSzPct val="100000"/>
        <a:buFont typeface="Times New Roman" charset="0"/>
        <a:defRPr sz="1800">
          <a:solidFill>
            <a:srgbClr val="000000"/>
          </a:solidFill>
          <a:latin typeface="+mn-lt"/>
          <a:ea typeface="+mn-ea"/>
          <a:cs typeface="+mn-cs"/>
        </a:defRPr>
      </a:lvl9pPr>
    </p:bodyStyle>
    <p:otherStyle>
      <a:defPPr>
        <a:defRPr lang="en-US"/>
      </a:defPPr>
      <a:lvl1pPr marL="0" algn="l" defTabSz="414382" rtl="0" eaLnBrk="1" latinLnBrk="0" hangingPunct="1">
        <a:defRPr sz="1600" kern="1200">
          <a:solidFill>
            <a:schemeClr val="tx1"/>
          </a:solidFill>
          <a:latin typeface="+mn-lt"/>
          <a:ea typeface="+mn-ea"/>
          <a:cs typeface="+mn-cs"/>
        </a:defRPr>
      </a:lvl1pPr>
      <a:lvl2pPr marL="414382" algn="l" defTabSz="414382" rtl="0" eaLnBrk="1" latinLnBrk="0" hangingPunct="1">
        <a:defRPr sz="1600" kern="1200">
          <a:solidFill>
            <a:schemeClr val="tx1"/>
          </a:solidFill>
          <a:latin typeface="+mn-lt"/>
          <a:ea typeface="+mn-ea"/>
          <a:cs typeface="+mn-cs"/>
        </a:defRPr>
      </a:lvl2pPr>
      <a:lvl3pPr marL="828764" algn="l" defTabSz="414382" rtl="0" eaLnBrk="1" latinLnBrk="0" hangingPunct="1">
        <a:defRPr sz="1600" kern="1200">
          <a:solidFill>
            <a:schemeClr val="tx1"/>
          </a:solidFill>
          <a:latin typeface="+mn-lt"/>
          <a:ea typeface="+mn-ea"/>
          <a:cs typeface="+mn-cs"/>
        </a:defRPr>
      </a:lvl3pPr>
      <a:lvl4pPr marL="1243146" algn="l" defTabSz="414382" rtl="0" eaLnBrk="1" latinLnBrk="0" hangingPunct="1">
        <a:defRPr sz="1600" kern="1200">
          <a:solidFill>
            <a:schemeClr val="tx1"/>
          </a:solidFill>
          <a:latin typeface="+mn-lt"/>
          <a:ea typeface="+mn-ea"/>
          <a:cs typeface="+mn-cs"/>
        </a:defRPr>
      </a:lvl4pPr>
      <a:lvl5pPr marL="1657528" algn="l" defTabSz="414382" rtl="0" eaLnBrk="1" latinLnBrk="0" hangingPunct="1">
        <a:defRPr sz="1600" kern="1200">
          <a:solidFill>
            <a:schemeClr val="tx1"/>
          </a:solidFill>
          <a:latin typeface="+mn-lt"/>
          <a:ea typeface="+mn-ea"/>
          <a:cs typeface="+mn-cs"/>
        </a:defRPr>
      </a:lvl5pPr>
      <a:lvl6pPr marL="2071911" algn="l" defTabSz="414382" rtl="0" eaLnBrk="1" latinLnBrk="0" hangingPunct="1">
        <a:defRPr sz="1600" kern="1200">
          <a:solidFill>
            <a:schemeClr val="tx1"/>
          </a:solidFill>
          <a:latin typeface="+mn-lt"/>
          <a:ea typeface="+mn-ea"/>
          <a:cs typeface="+mn-cs"/>
        </a:defRPr>
      </a:lvl6pPr>
      <a:lvl7pPr marL="2486294" algn="l" defTabSz="414382" rtl="0" eaLnBrk="1" latinLnBrk="0" hangingPunct="1">
        <a:defRPr sz="1600" kern="1200">
          <a:solidFill>
            <a:schemeClr val="tx1"/>
          </a:solidFill>
          <a:latin typeface="+mn-lt"/>
          <a:ea typeface="+mn-ea"/>
          <a:cs typeface="+mn-cs"/>
        </a:defRPr>
      </a:lvl7pPr>
      <a:lvl8pPr marL="2900676" algn="l" defTabSz="414382" rtl="0" eaLnBrk="1" latinLnBrk="0" hangingPunct="1">
        <a:defRPr sz="1600" kern="1200">
          <a:solidFill>
            <a:schemeClr val="tx1"/>
          </a:solidFill>
          <a:latin typeface="+mn-lt"/>
          <a:ea typeface="+mn-ea"/>
          <a:cs typeface="+mn-cs"/>
        </a:defRPr>
      </a:lvl8pPr>
      <a:lvl9pPr marL="3315059" algn="l" defTabSz="414382"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273050"/>
            <a:ext cx="8226425" cy="1144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GB"/>
              <a:t>Clique para editar o formato do título de texto</a:t>
            </a:r>
          </a:p>
        </p:txBody>
      </p:sp>
      <p:sp>
        <p:nvSpPr>
          <p:cNvPr id="1026" name="Rectangle 2"/>
          <p:cNvSpPr>
            <a:spLocks noGrp="1" noChangeArrowheads="1"/>
          </p:cNvSpPr>
          <p:nvPr>
            <p:ph type="body" idx="1"/>
          </p:nvPr>
        </p:nvSpPr>
        <p:spPr bwMode="auto">
          <a:xfrm>
            <a:off x="457200" y="1604963"/>
            <a:ext cx="8226425"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5483" rIns="0" bIns="0" numCol="1" anchor="t" anchorCtr="0" compatLnSpc="1">
            <a:prstTxWarp prst="textNoShape">
              <a:avLst/>
            </a:prstTxWarp>
          </a:bodyPr>
          <a:lstStyle/>
          <a:p>
            <a:pPr lvl="0"/>
            <a:r>
              <a:rPr lang="en-GB"/>
              <a:t>Clique para editar o formato do texto em estrutura de tópicos</a:t>
            </a:r>
          </a:p>
          <a:p>
            <a:pPr lvl="1"/>
            <a:r>
              <a:rPr lang="en-GB"/>
              <a:t>Segundo Nível da Estrutura de Tópicos</a:t>
            </a:r>
          </a:p>
          <a:p>
            <a:pPr lvl="2"/>
            <a:r>
              <a:rPr lang="en-GB"/>
              <a:t>Terceiro Nível da Estrutura de Tópicos</a:t>
            </a:r>
          </a:p>
          <a:p>
            <a:pPr lvl="3"/>
            <a:r>
              <a:rPr lang="en-GB"/>
              <a:t>Quarto Nível da Estrutura de Tópicos</a:t>
            </a:r>
          </a:p>
          <a:p>
            <a:pPr lvl="4"/>
            <a:r>
              <a:rPr lang="en-GB"/>
              <a:t>Quinto Nível da Estrutura de Tópicos</a:t>
            </a:r>
          </a:p>
          <a:p>
            <a:pPr lvl="4"/>
            <a:r>
              <a:rPr lang="en-GB"/>
              <a:t>Sexto Nível da Estrutura de Tópicos</a:t>
            </a:r>
          </a:p>
          <a:p>
            <a:pPr lvl="4"/>
            <a:r>
              <a:rPr lang="en-GB"/>
              <a:t>Sétimo Nível da Estrutura de Tópicos</a:t>
            </a:r>
          </a:p>
          <a:p>
            <a:pPr lvl="4"/>
            <a:r>
              <a:rPr lang="en-GB"/>
              <a:t>Oitavo Nível da Estrutura de Tópicos</a:t>
            </a:r>
          </a:p>
          <a:p>
            <a:pPr lvl="4"/>
            <a:r>
              <a:rPr lang="en-GB"/>
              <a:t>Nono Nível da Estrutura de Tópicos</a:t>
            </a:r>
          </a:p>
        </p:txBody>
      </p:sp>
      <p:sp>
        <p:nvSpPr>
          <p:cNvPr id="1027" name="Rectangle 3"/>
          <p:cNvSpPr>
            <a:spLocks noGrp="1" noChangeArrowheads="1"/>
          </p:cNvSpPr>
          <p:nvPr>
            <p:ph type="dt"/>
          </p:nvPr>
        </p:nvSpPr>
        <p:spPr bwMode="auto">
          <a:xfrm>
            <a:off x="457200" y="6246813"/>
            <a:ext cx="2127250"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defTabSz="407399" eaLnBrk="1">
              <a:lnSpc>
                <a:spcPct val="93000"/>
              </a:lnSpc>
              <a:buClr>
                <a:srgbClr val="000000"/>
              </a:buClr>
              <a:buSzPct val="100000"/>
              <a:tabLst>
                <a:tab pos="656446" algn="l"/>
                <a:tab pos="1312888" algn="l"/>
                <a:tab pos="1969337" algn="l"/>
              </a:tabLst>
              <a:defRPr sz="1300">
                <a:solidFill>
                  <a:srgbClr val="000000"/>
                </a:solidFill>
                <a:latin typeface="Times New Roman" charset="0"/>
                <a:ea typeface="Arial Unicode MS" charset="0"/>
                <a:cs typeface="Arial Unicode MS" charset="0"/>
              </a:defRPr>
            </a:lvl1pPr>
          </a:lstStyle>
          <a:p>
            <a:pPr>
              <a:defRPr/>
            </a:pPr>
            <a:endParaRPr lang="pt-BR"/>
          </a:p>
        </p:txBody>
      </p:sp>
      <p:sp>
        <p:nvSpPr>
          <p:cNvPr id="1028" name="Rectangle 4"/>
          <p:cNvSpPr>
            <a:spLocks noGrp="1" noChangeArrowheads="1"/>
          </p:cNvSpPr>
          <p:nvPr>
            <p:ph type="ftr"/>
          </p:nvPr>
        </p:nvSpPr>
        <p:spPr bwMode="auto">
          <a:xfrm>
            <a:off x="3127375" y="6246813"/>
            <a:ext cx="2897188"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ctr" defTabSz="407399" eaLnBrk="1">
              <a:lnSpc>
                <a:spcPct val="93000"/>
              </a:lnSpc>
              <a:buClr>
                <a:srgbClr val="000000"/>
              </a:buClr>
              <a:buSzPct val="100000"/>
              <a:tabLst>
                <a:tab pos="656446" algn="l"/>
                <a:tab pos="1312888" algn="l"/>
                <a:tab pos="1969337" algn="l"/>
                <a:tab pos="2625782" algn="l"/>
              </a:tabLst>
              <a:defRPr sz="1300">
                <a:solidFill>
                  <a:srgbClr val="000000"/>
                </a:solidFill>
                <a:latin typeface="Times New Roman" charset="0"/>
                <a:ea typeface="Arial Unicode MS" charset="0"/>
                <a:cs typeface="Arial Unicode MS" charset="0"/>
              </a:defRPr>
            </a:lvl1pPr>
          </a:lstStyle>
          <a:p>
            <a:pPr>
              <a:defRPr/>
            </a:pPr>
            <a:endParaRPr lang="pt-BR"/>
          </a:p>
        </p:txBody>
      </p:sp>
      <p:sp>
        <p:nvSpPr>
          <p:cNvPr id="1029" name="Rectangle 5"/>
          <p:cNvSpPr>
            <a:spLocks noGrp="1" noChangeArrowheads="1"/>
          </p:cNvSpPr>
          <p:nvPr>
            <p:ph type="sldNum"/>
          </p:nvPr>
        </p:nvSpPr>
        <p:spPr bwMode="auto">
          <a:xfrm>
            <a:off x="6556375" y="6246813"/>
            <a:ext cx="2128838"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r" defTabSz="406400" eaLnBrk="1">
              <a:lnSpc>
                <a:spcPct val="93000"/>
              </a:lnSpc>
              <a:buClr>
                <a:srgbClr val="000000"/>
              </a:buClr>
              <a:buSzPct val="100000"/>
              <a:tabLst>
                <a:tab pos="655638" algn="l"/>
                <a:tab pos="1312863" algn="l"/>
                <a:tab pos="1968500" algn="l"/>
              </a:tabLst>
              <a:defRPr sz="1300">
                <a:solidFill>
                  <a:srgbClr val="000000"/>
                </a:solidFill>
                <a:latin typeface="Times New Roman" charset="0"/>
                <a:ea typeface="Arial Unicode MS" charset="0"/>
                <a:cs typeface="Arial Unicode MS" charset="0"/>
              </a:defRPr>
            </a:lvl1pPr>
          </a:lstStyle>
          <a:p>
            <a:fld id="{11D4499A-B8B7-9949-9316-5E8C0B7DA544}" type="slidenum">
              <a:rPr lang="pt-BR"/>
              <a:pPr/>
              <a:t>‹#›</a:t>
            </a:fld>
            <a:endParaRPr lang="pt-BR"/>
          </a:p>
        </p:txBody>
      </p:sp>
    </p:spTree>
  </p:cSld>
  <p:clrMap bg1="lt1" tx1="dk1" bg2="lt2" tx2="dk2" accent1="accent1" accent2="accent2" accent3="accent3" accent4="accent4" accent5="accent5" accent6="accent6" hlink="hlink" folHlink="folHlink"/>
  <p:sldLayoutIdLst>
    <p:sldLayoutId id="2147484885" r:id="rId1"/>
    <p:sldLayoutId id="2147484886" r:id="rId2"/>
    <p:sldLayoutId id="2147484887" r:id="rId3"/>
    <p:sldLayoutId id="2147484888" r:id="rId4"/>
    <p:sldLayoutId id="2147484889" r:id="rId5"/>
    <p:sldLayoutId id="2147484890" r:id="rId6"/>
    <p:sldLayoutId id="2147484891" r:id="rId7"/>
    <p:sldLayoutId id="2147484892" r:id="rId8"/>
    <p:sldLayoutId id="2147484893" r:id="rId9"/>
    <p:sldLayoutId id="2147484894" r:id="rId10"/>
    <p:sldLayoutId id="2147484895" r:id="rId11"/>
    <p:sldLayoutId id="2147484896" r:id="rId12"/>
  </p:sldLayoutIdLst>
  <p:txStyles>
    <p:titleStyle>
      <a:lvl1pPr algn="ctr" defTabSz="406400" rtl="0" eaLnBrk="0" fontAlgn="base" hangingPunct="0">
        <a:lnSpc>
          <a:spcPct val="98000"/>
        </a:lnSpc>
        <a:spcBef>
          <a:spcPct val="0"/>
        </a:spcBef>
        <a:spcAft>
          <a:spcPct val="0"/>
        </a:spcAft>
        <a:buClr>
          <a:srgbClr val="000000"/>
        </a:buClr>
        <a:buSzPct val="100000"/>
        <a:buFont typeface="Times New Roman" charset="0"/>
        <a:defRPr sz="2900">
          <a:solidFill>
            <a:srgbClr val="000000"/>
          </a:solidFill>
          <a:latin typeface="+mj-lt"/>
          <a:ea typeface="Geneva" charset="0"/>
          <a:cs typeface="+mj-cs"/>
        </a:defRPr>
      </a:lvl1pPr>
      <a:lvl2pPr algn="ctr" defTabSz="406400" rtl="0" eaLnBrk="0" fontAlgn="base" hangingPunct="0">
        <a:lnSpc>
          <a:spcPct val="98000"/>
        </a:lnSpc>
        <a:spcBef>
          <a:spcPct val="0"/>
        </a:spcBef>
        <a:spcAft>
          <a:spcPct val="0"/>
        </a:spcAft>
        <a:buClr>
          <a:srgbClr val="000000"/>
        </a:buClr>
        <a:buSzPct val="100000"/>
        <a:buFont typeface="Times New Roman" charset="0"/>
        <a:defRPr sz="2900">
          <a:solidFill>
            <a:srgbClr val="000000"/>
          </a:solidFill>
          <a:latin typeface="Bitstream Vera Sans" charset="0"/>
          <a:ea typeface="Geneva" charset="0"/>
          <a:cs typeface="Arial Unicode MS" charset="0"/>
        </a:defRPr>
      </a:lvl2pPr>
      <a:lvl3pPr algn="ctr" defTabSz="406400" rtl="0" eaLnBrk="0" fontAlgn="base" hangingPunct="0">
        <a:lnSpc>
          <a:spcPct val="98000"/>
        </a:lnSpc>
        <a:spcBef>
          <a:spcPct val="0"/>
        </a:spcBef>
        <a:spcAft>
          <a:spcPct val="0"/>
        </a:spcAft>
        <a:buClr>
          <a:srgbClr val="000000"/>
        </a:buClr>
        <a:buSzPct val="100000"/>
        <a:buFont typeface="Times New Roman" charset="0"/>
        <a:defRPr sz="2900">
          <a:solidFill>
            <a:srgbClr val="000000"/>
          </a:solidFill>
          <a:latin typeface="Bitstream Vera Sans" charset="0"/>
          <a:ea typeface="Geneva" charset="0"/>
          <a:cs typeface="Arial Unicode MS" charset="0"/>
        </a:defRPr>
      </a:lvl3pPr>
      <a:lvl4pPr algn="ctr" defTabSz="406400" rtl="0" eaLnBrk="0" fontAlgn="base" hangingPunct="0">
        <a:lnSpc>
          <a:spcPct val="98000"/>
        </a:lnSpc>
        <a:spcBef>
          <a:spcPct val="0"/>
        </a:spcBef>
        <a:spcAft>
          <a:spcPct val="0"/>
        </a:spcAft>
        <a:buClr>
          <a:srgbClr val="000000"/>
        </a:buClr>
        <a:buSzPct val="100000"/>
        <a:buFont typeface="Times New Roman" charset="0"/>
        <a:defRPr sz="2900">
          <a:solidFill>
            <a:srgbClr val="000000"/>
          </a:solidFill>
          <a:latin typeface="Bitstream Vera Sans" charset="0"/>
          <a:ea typeface="Geneva" charset="0"/>
          <a:cs typeface="Arial Unicode MS" charset="0"/>
        </a:defRPr>
      </a:lvl4pPr>
      <a:lvl5pPr algn="ctr" defTabSz="406400" rtl="0" eaLnBrk="0" fontAlgn="base" hangingPunct="0">
        <a:lnSpc>
          <a:spcPct val="98000"/>
        </a:lnSpc>
        <a:spcBef>
          <a:spcPct val="0"/>
        </a:spcBef>
        <a:spcAft>
          <a:spcPct val="0"/>
        </a:spcAft>
        <a:buClr>
          <a:srgbClr val="000000"/>
        </a:buClr>
        <a:buSzPct val="100000"/>
        <a:buFont typeface="Times New Roman" charset="0"/>
        <a:defRPr sz="2900">
          <a:solidFill>
            <a:srgbClr val="000000"/>
          </a:solidFill>
          <a:latin typeface="Bitstream Vera Sans" charset="0"/>
          <a:ea typeface="Geneva" charset="0"/>
          <a:cs typeface="Arial Unicode MS" charset="0"/>
        </a:defRPr>
      </a:lvl5pPr>
      <a:lvl6pPr marL="2280285" indent="-207299" algn="ctr" defTabSz="407399" rtl="0" fontAlgn="base" hangingPunct="0">
        <a:lnSpc>
          <a:spcPct val="98000"/>
        </a:lnSpc>
        <a:spcBef>
          <a:spcPct val="0"/>
        </a:spcBef>
        <a:spcAft>
          <a:spcPct val="0"/>
        </a:spcAft>
        <a:buClr>
          <a:srgbClr val="000000"/>
        </a:buClr>
        <a:buSzPct val="100000"/>
        <a:buFont typeface="Times New Roman" charset="0"/>
        <a:defRPr sz="2900">
          <a:solidFill>
            <a:srgbClr val="000000"/>
          </a:solidFill>
          <a:latin typeface="Bitstream Vera Sans" charset="0"/>
          <a:ea typeface="Arial Unicode MS" charset="0"/>
          <a:cs typeface="Arial Unicode MS" charset="0"/>
        </a:defRPr>
      </a:lvl6pPr>
      <a:lvl7pPr marL="2694882" indent="-207299" algn="ctr" defTabSz="407399" rtl="0" fontAlgn="base" hangingPunct="0">
        <a:lnSpc>
          <a:spcPct val="98000"/>
        </a:lnSpc>
        <a:spcBef>
          <a:spcPct val="0"/>
        </a:spcBef>
        <a:spcAft>
          <a:spcPct val="0"/>
        </a:spcAft>
        <a:buClr>
          <a:srgbClr val="000000"/>
        </a:buClr>
        <a:buSzPct val="100000"/>
        <a:buFont typeface="Times New Roman" charset="0"/>
        <a:defRPr sz="2900">
          <a:solidFill>
            <a:srgbClr val="000000"/>
          </a:solidFill>
          <a:latin typeface="Bitstream Vera Sans" charset="0"/>
          <a:ea typeface="Arial Unicode MS" charset="0"/>
          <a:cs typeface="Arial Unicode MS" charset="0"/>
        </a:defRPr>
      </a:lvl7pPr>
      <a:lvl8pPr marL="3109480" indent="-207299" algn="ctr" defTabSz="407399" rtl="0" fontAlgn="base" hangingPunct="0">
        <a:lnSpc>
          <a:spcPct val="98000"/>
        </a:lnSpc>
        <a:spcBef>
          <a:spcPct val="0"/>
        </a:spcBef>
        <a:spcAft>
          <a:spcPct val="0"/>
        </a:spcAft>
        <a:buClr>
          <a:srgbClr val="000000"/>
        </a:buClr>
        <a:buSzPct val="100000"/>
        <a:buFont typeface="Times New Roman" charset="0"/>
        <a:defRPr sz="2900">
          <a:solidFill>
            <a:srgbClr val="000000"/>
          </a:solidFill>
          <a:latin typeface="Bitstream Vera Sans" charset="0"/>
          <a:ea typeface="Arial Unicode MS" charset="0"/>
          <a:cs typeface="Arial Unicode MS" charset="0"/>
        </a:defRPr>
      </a:lvl8pPr>
      <a:lvl9pPr marL="3524075" indent="-207299" algn="ctr" defTabSz="407399" rtl="0" fontAlgn="base" hangingPunct="0">
        <a:lnSpc>
          <a:spcPct val="98000"/>
        </a:lnSpc>
        <a:spcBef>
          <a:spcPct val="0"/>
        </a:spcBef>
        <a:spcAft>
          <a:spcPct val="0"/>
        </a:spcAft>
        <a:buClr>
          <a:srgbClr val="000000"/>
        </a:buClr>
        <a:buSzPct val="100000"/>
        <a:buFont typeface="Times New Roman" charset="0"/>
        <a:defRPr sz="2900">
          <a:solidFill>
            <a:srgbClr val="000000"/>
          </a:solidFill>
          <a:latin typeface="Bitstream Vera Sans" charset="0"/>
          <a:ea typeface="Arial Unicode MS" charset="0"/>
          <a:cs typeface="Arial Unicode MS" charset="0"/>
        </a:defRPr>
      </a:lvl9pPr>
    </p:titleStyle>
    <p:bodyStyle>
      <a:lvl1pPr marL="309563" indent="-309563" algn="l" defTabSz="406400" rtl="0" eaLnBrk="0" fontAlgn="base" hangingPunct="0">
        <a:lnSpc>
          <a:spcPct val="98000"/>
        </a:lnSpc>
        <a:spcBef>
          <a:spcPct val="0"/>
        </a:spcBef>
        <a:spcAft>
          <a:spcPts val="1288"/>
        </a:spcAft>
        <a:buClr>
          <a:srgbClr val="000000"/>
        </a:buClr>
        <a:buSzPct val="100000"/>
        <a:buFont typeface="Times New Roman" charset="0"/>
        <a:defRPr sz="2200">
          <a:solidFill>
            <a:srgbClr val="000000"/>
          </a:solidFill>
          <a:latin typeface="+mn-lt"/>
          <a:ea typeface="Geneva" charset="0"/>
          <a:cs typeface="+mn-cs"/>
        </a:defRPr>
      </a:lvl1pPr>
      <a:lvl2pPr marL="673100" indent="-258763" algn="l" defTabSz="406400" rtl="0" eaLnBrk="0" fontAlgn="base" hangingPunct="0">
        <a:lnSpc>
          <a:spcPct val="98000"/>
        </a:lnSpc>
        <a:spcBef>
          <a:spcPct val="0"/>
        </a:spcBef>
        <a:spcAft>
          <a:spcPts val="1038"/>
        </a:spcAft>
        <a:buClr>
          <a:srgbClr val="000000"/>
        </a:buClr>
        <a:buSzPct val="100000"/>
        <a:buFont typeface="Times New Roman" charset="0"/>
        <a:defRPr sz="2500">
          <a:solidFill>
            <a:srgbClr val="000000"/>
          </a:solidFill>
          <a:latin typeface="+mn-lt"/>
          <a:ea typeface="+mn-ea"/>
          <a:cs typeface="+mn-cs"/>
        </a:defRPr>
      </a:lvl2pPr>
      <a:lvl3pPr marL="1035050" indent="-206375" algn="l" defTabSz="406400" rtl="0" eaLnBrk="0" fontAlgn="base" hangingPunct="0">
        <a:lnSpc>
          <a:spcPct val="98000"/>
        </a:lnSpc>
        <a:spcBef>
          <a:spcPct val="0"/>
        </a:spcBef>
        <a:spcAft>
          <a:spcPts val="775"/>
        </a:spcAft>
        <a:buClr>
          <a:srgbClr val="000000"/>
        </a:buClr>
        <a:buSzPct val="100000"/>
        <a:buFont typeface="Times New Roman" charset="0"/>
        <a:defRPr sz="2200">
          <a:solidFill>
            <a:srgbClr val="000000"/>
          </a:solidFill>
          <a:latin typeface="+mn-lt"/>
          <a:ea typeface="+mn-ea"/>
          <a:cs typeface="+mn-cs"/>
        </a:defRPr>
      </a:lvl3pPr>
      <a:lvl4pPr marL="1450975" indent="-206375" algn="l" defTabSz="406400" rtl="0" eaLnBrk="0" fontAlgn="base" hangingPunct="0">
        <a:lnSpc>
          <a:spcPct val="98000"/>
        </a:lnSpc>
        <a:spcBef>
          <a:spcPct val="0"/>
        </a:spcBef>
        <a:spcAft>
          <a:spcPts val="525"/>
        </a:spcAft>
        <a:buClr>
          <a:srgbClr val="000000"/>
        </a:buClr>
        <a:buSzPct val="100000"/>
        <a:buFont typeface="Times New Roman" charset="0"/>
        <a:defRPr>
          <a:solidFill>
            <a:srgbClr val="000000"/>
          </a:solidFill>
          <a:latin typeface="+mn-lt"/>
          <a:ea typeface="+mn-ea"/>
          <a:cs typeface="+mn-cs"/>
        </a:defRPr>
      </a:lvl4pPr>
      <a:lvl5pPr marL="1865313" indent="-206375" algn="l" defTabSz="406400" rtl="0" eaLnBrk="0" fontAlgn="base" hangingPunct="0">
        <a:lnSpc>
          <a:spcPct val="98000"/>
        </a:lnSpc>
        <a:spcBef>
          <a:spcPct val="0"/>
        </a:spcBef>
        <a:spcAft>
          <a:spcPts val="263"/>
        </a:spcAft>
        <a:buClr>
          <a:srgbClr val="000000"/>
        </a:buClr>
        <a:buSzPct val="100000"/>
        <a:buFont typeface="Times New Roman" charset="0"/>
        <a:defRPr>
          <a:solidFill>
            <a:srgbClr val="000000"/>
          </a:solidFill>
          <a:latin typeface="+mn-lt"/>
          <a:ea typeface="+mn-ea"/>
          <a:cs typeface="+mn-cs"/>
        </a:defRPr>
      </a:lvl5pPr>
      <a:lvl6pPr marL="2280285" indent="-207299" algn="l" defTabSz="407399" rtl="0" fontAlgn="base" hangingPunct="0">
        <a:lnSpc>
          <a:spcPct val="98000"/>
        </a:lnSpc>
        <a:spcBef>
          <a:spcPct val="0"/>
        </a:spcBef>
        <a:spcAft>
          <a:spcPts val="261"/>
        </a:spcAft>
        <a:buClr>
          <a:srgbClr val="000000"/>
        </a:buClr>
        <a:buSzPct val="100000"/>
        <a:buFont typeface="Times New Roman" charset="0"/>
        <a:defRPr sz="1800">
          <a:solidFill>
            <a:srgbClr val="000000"/>
          </a:solidFill>
          <a:latin typeface="+mn-lt"/>
          <a:ea typeface="+mn-ea"/>
          <a:cs typeface="+mn-cs"/>
        </a:defRPr>
      </a:lvl6pPr>
      <a:lvl7pPr marL="2694882" indent="-207299" algn="l" defTabSz="407399" rtl="0" fontAlgn="base" hangingPunct="0">
        <a:lnSpc>
          <a:spcPct val="98000"/>
        </a:lnSpc>
        <a:spcBef>
          <a:spcPct val="0"/>
        </a:spcBef>
        <a:spcAft>
          <a:spcPts val="261"/>
        </a:spcAft>
        <a:buClr>
          <a:srgbClr val="000000"/>
        </a:buClr>
        <a:buSzPct val="100000"/>
        <a:buFont typeface="Times New Roman" charset="0"/>
        <a:defRPr sz="1800">
          <a:solidFill>
            <a:srgbClr val="000000"/>
          </a:solidFill>
          <a:latin typeface="+mn-lt"/>
          <a:ea typeface="+mn-ea"/>
          <a:cs typeface="+mn-cs"/>
        </a:defRPr>
      </a:lvl7pPr>
      <a:lvl8pPr marL="3109480" indent="-207299" algn="l" defTabSz="407399" rtl="0" fontAlgn="base" hangingPunct="0">
        <a:lnSpc>
          <a:spcPct val="98000"/>
        </a:lnSpc>
        <a:spcBef>
          <a:spcPct val="0"/>
        </a:spcBef>
        <a:spcAft>
          <a:spcPts val="261"/>
        </a:spcAft>
        <a:buClr>
          <a:srgbClr val="000000"/>
        </a:buClr>
        <a:buSzPct val="100000"/>
        <a:buFont typeface="Times New Roman" charset="0"/>
        <a:defRPr sz="1800">
          <a:solidFill>
            <a:srgbClr val="000000"/>
          </a:solidFill>
          <a:latin typeface="+mn-lt"/>
          <a:ea typeface="+mn-ea"/>
          <a:cs typeface="+mn-cs"/>
        </a:defRPr>
      </a:lvl8pPr>
      <a:lvl9pPr marL="3524075" indent="-207299" algn="l" defTabSz="407399" rtl="0" fontAlgn="base" hangingPunct="0">
        <a:lnSpc>
          <a:spcPct val="98000"/>
        </a:lnSpc>
        <a:spcBef>
          <a:spcPct val="0"/>
        </a:spcBef>
        <a:spcAft>
          <a:spcPts val="261"/>
        </a:spcAft>
        <a:buClr>
          <a:srgbClr val="000000"/>
        </a:buClr>
        <a:buSzPct val="100000"/>
        <a:buFont typeface="Times New Roman" charset="0"/>
        <a:defRPr sz="1800">
          <a:solidFill>
            <a:srgbClr val="000000"/>
          </a:solidFill>
          <a:latin typeface="+mn-lt"/>
          <a:ea typeface="+mn-ea"/>
          <a:cs typeface="+mn-cs"/>
        </a:defRPr>
      </a:lvl9pPr>
    </p:bodyStyle>
    <p:otherStyle>
      <a:defPPr>
        <a:defRPr lang="en-US"/>
      </a:defPPr>
      <a:lvl1pPr marL="0" algn="l" defTabSz="414597" rtl="0" eaLnBrk="1" latinLnBrk="0" hangingPunct="1">
        <a:defRPr sz="1600" kern="1200">
          <a:solidFill>
            <a:schemeClr val="tx1"/>
          </a:solidFill>
          <a:latin typeface="+mn-lt"/>
          <a:ea typeface="+mn-ea"/>
          <a:cs typeface="+mn-cs"/>
        </a:defRPr>
      </a:lvl1pPr>
      <a:lvl2pPr marL="414597" algn="l" defTabSz="414597" rtl="0" eaLnBrk="1" latinLnBrk="0" hangingPunct="1">
        <a:defRPr sz="1600" kern="1200">
          <a:solidFill>
            <a:schemeClr val="tx1"/>
          </a:solidFill>
          <a:latin typeface="+mn-lt"/>
          <a:ea typeface="+mn-ea"/>
          <a:cs typeface="+mn-cs"/>
        </a:defRPr>
      </a:lvl2pPr>
      <a:lvl3pPr marL="829194" algn="l" defTabSz="414597" rtl="0" eaLnBrk="1" latinLnBrk="0" hangingPunct="1">
        <a:defRPr sz="1600" kern="1200">
          <a:solidFill>
            <a:schemeClr val="tx1"/>
          </a:solidFill>
          <a:latin typeface="+mn-lt"/>
          <a:ea typeface="+mn-ea"/>
          <a:cs typeface="+mn-cs"/>
        </a:defRPr>
      </a:lvl3pPr>
      <a:lvl4pPr marL="1243791" algn="l" defTabSz="414597" rtl="0" eaLnBrk="1" latinLnBrk="0" hangingPunct="1">
        <a:defRPr sz="1600" kern="1200">
          <a:solidFill>
            <a:schemeClr val="tx1"/>
          </a:solidFill>
          <a:latin typeface="+mn-lt"/>
          <a:ea typeface="+mn-ea"/>
          <a:cs typeface="+mn-cs"/>
        </a:defRPr>
      </a:lvl4pPr>
      <a:lvl5pPr marL="1658388" algn="l" defTabSz="414597" rtl="0" eaLnBrk="1" latinLnBrk="0" hangingPunct="1">
        <a:defRPr sz="1600" kern="1200">
          <a:solidFill>
            <a:schemeClr val="tx1"/>
          </a:solidFill>
          <a:latin typeface="+mn-lt"/>
          <a:ea typeface="+mn-ea"/>
          <a:cs typeface="+mn-cs"/>
        </a:defRPr>
      </a:lvl5pPr>
      <a:lvl6pPr marL="2072986" algn="l" defTabSz="414597" rtl="0" eaLnBrk="1" latinLnBrk="0" hangingPunct="1">
        <a:defRPr sz="1600" kern="1200">
          <a:solidFill>
            <a:schemeClr val="tx1"/>
          </a:solidFill>
          <a:latin typeface="+mn-lt"/>
          <a:ea typeface="+mn-ea"/>
          <a:cs typeface="+mn-cs"/>
        </a:defRPr>
      </a:lvl6pPr>
      <a:lvl7pPr marL="2487583" algn="l" defTabSz="414597" rtl="0" eaLnBrk="1" latinLnBrk="0" hangingPunct="1">
        <a:defRPr sz="1600" kern="1200">
          <a:solidFill>
            <a:schemeClr val="tx1"/>
          </a:solidFill>
          <a:latin typeface="+mn-lt"/>
          <a:ea typeface="+mn-ea"/>
          <a:cs typeface="+mn-cs"/>
        </a:defRPr>
      </a:lvl7pPr>
      <a:lvl8pPr marL="2902180" algn="l" defTabSz="414597" rtl="0" eaLnBrk="1" latinLnBrk="0" hangingPunct="1">
        <a:defRPr sz="1600" kern="1200">
          <a:solidFill>
            <a:schemeClr val="tx1"/>
          </a:solidFill>
          <a:latin typeface="+mn-lt"/>
          <a:ea typeface="+mn-ea"/>
          <a:cs typeface="+mn-cs"/>
        </a:defRPr>
      </a:lvl8pPr>
      <a:lvl9pPr marL="3316777" algn="l" defTabSz="414597" rtl="0" eaLnBrk="1" latinLnBrk="0" hangingPunct="1">
        <a:defRPr sz="1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273050"/>
            <a:ext cx="8226425" cy="1144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GB"/>
              <a:t>Clique para editar o formato do título de texto</a:t>
            </a:r>
          </a:p>
        </p:txBody>
      </p:sp>
      <p:sp>
        <p:nvSpPr>
          <p:cNvPr id="1026" name="Rectangle 2"/>
          <p:cNvSpPr>
            <a:spLocks noGrp="1" noChangeArrowheads="1"/>
          </p:cNvSpPr>
          <p:nvPr>
            <p:ph type="body" idx="1"/>
          </p:nvPr>
        </p:nvSpPr>
        <p:spPr bwMode="auto">
          <a:xfrm>
            <a:off x="457200" y="1604963"/>
            <a:ext cx="8226425"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5486" rIns="0" bIns="0" numCol="1" anchor="t" anchorCtr="0" compatLnSpc="1">
            <a:prstTxWarp prst="textNoShape">
              <a:avLst/>
            </a:prstTxWarp>
          </a:bodyPr>
          <a:lstStyle/>
          <a:p>
            <a:pPr lvl="0"/>
            <a:r>
              <a:rPr lang="en-GB"/>
              <a:t>Clique para editar o formato do texto em estrutura de tópicos</a:t>
            </a:r>
          </a:p>
          <a:p>
            <a:pPr lvl="1"/>
            <a:r>
              <a:rPr lang="en-GB"/>
              <a:t>Segundo Nível da Estrutura de Tópicos</a:t>
            </a:r>
          </a:p>
          <a:p>
            <a:pPr lvl="2"/>
            <a:r>
              <a:rPr lang="en-GB"/>
              <a:t>Terceiro Nível da Estrutura de Tópicos</a:t>
            </a:r>
          </a:p>
          <a:p>
            <a:pPr lvl="3"/>
            <a:r>
              <a:rPr lang="en-GB"/>
              <a:t>Quarto Nível da Estrutura de Tópicos</a:t>
            </a:r>
          </a:p>
          <a:p>
            <a:pPr lvl="4"/>
            <a:r>
              <a:rPr lang="en-GB"/>
              <a:t>Quinto Nível da Estrutura de Tópicos</a:t>
            </a:r>
          </a:p>
          <a:p>
            <a:pPr lvl="4"/>
            <a:r>
              <a:rPr lang="en-GB"/>
              <a:t>Sexto Nível da Estrutura de Tópicos</a:t>
            </a:r>
          </a:p>
          <a:p>
            <a:pPr lvl="4"/>
            <a:r>
              <a:rPr lang="en-GB"/>
              <a:t>Sétimo Nível da Estrutura de Tópicos</a:t>
            </a:r>
          </a:p>
          <a:p>
            <a:pPr lvl="4"/>
            <a:r>
              <a:rPr lang="en-GB"/>
              <a:t>Oitavo Nível da Estrutura de Tópicos</a:t>
            </a:r>
          </a:p>
          <a:p>
            <a:pPr lvl="4"/>
            <a:r>
              <a:rPr lang="en-GB"/>
              <a:t>Nono Nível da Estrutura de Tópicos</a:t>
            </a:r>
          </a:p>
        </p:txBody>
      </p:sp>
      <p:sp>
        <p:nvSpPr>
          <p:cNvPr id="1027" name="Rectangle 3"/>
          <p:cNvSpPr>
            <a:spLocks noGrp="1" noChangeArrowheads="1"/>
          </p:cNvSpPr>
          <p:nvPr>
            <p:ph type="dt"/>
          </p:nvPr>
        </p:nvSpPr>
        <p:spPr bwMode="auto">
          <a:xfrm>
            <a:off x="457200" y="6246813"/>
            <a:ext cx="2127250"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defTabSz="407526" eaLnBrk="1">
              <a:lnSpc>
                <a:spcPct val="93000"/>
              </a:lnSpc>
              <a:buClr>
                <a:srgbClr val="000000"/>
              </a:buClr>
              <a:buSzPct val="100000"/>
              <a:buFont typeface="Times New Roman" charset="0"/>
              <a:buNone/>
              <a:tabLst>
                <a:tab pos="656650" algn="l"/>
                <a:tab pos="1313299" algn="l"/>
                <a:tab pos="1969949" algn="l"/>
              </a:tabLst>
              <a:defRPr sz="1300">
                <a:solidFill>
                  <a:srgbClr val="000000"/>
                </a:solidFill>
                <a:latin typeface="Times New Roman" charset="0"/>
                <a:ea typeface="Arial Unicode MS" charset="0"/>
                <a:cs typeface="Arial Unicode MS" charset="0"/>
              </a:defRPr>
            </a:lvl1pPr>
          </a:lstStyle>
          <a:p>
            <a:pPr>
              <a:defRPr/>
            </a:pPr>
            <a:endParaRPr lang="pt-BR"/>
          </a:p>
        </p:txBody>
      </p:sp>
      <p:sp>
        <p:nvSpPr>
          <p:cNvPr id="1028" name="Rectangle 4"/>
          <p:cNvSpPr>
            <a:spLocks noGrp="1" noChangeArrowheads="1"/>
          </p:cNvSpPr>
          <p:nvPr>
            <p:ph type="ftr"/>
          </p:nvPr>
        </p:nvSpPr>
        <p:spPr bwMode="auto">
          <a:xfrm>
            <a:off x="3127375" y="6246813"/>
            <a:ext cx="2897188"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ctr" defTabSz="407526" eaLnBrk="1">
              <a:lnSpc>
                <a:spcPct val="93000"/>
              </a:lnSpc>
              <a:buClr>
                <a:srgbClr val="000000"/>
              </a:buClr>
              <a:buSzPct val="100000"/>
              <a:buFont typeface="Times New Roman" charset="0"/>
              <a:buNone/>
              <a:tabLst>
                <a:tab pos="656650" algn="l"/>
                <a:tab pos="1313299" algn="l"/>
                <a:tab pos="1969949" algn="l"/>
                <a:tab pos="2626599" algn="l"/>
              </a:tabLst>
              <a:defRPr sz="1300">
                <a:solidFill>
                  <a:srgbClr val="000000"/>
                </a:solidFill>
                <a:latin typeface="Times New Roman" charset="0"/>
                <a:ea typeface="Arial Unicode MS" charset="0"/>
                <a:cs typeface="Arial Unicode MS" charset="0"/>
              </a:defRPr>
            </a:lvl1pPr>
          </a:lstStyle>
          <a:p>
            <a:pPr>
              <a:defRPr/>
            </a:pPr>
            <a:endParaRPr lang="pt-BR"/>
          </a:p>
        </p:txBody>
      </p:sp>
      <p:sp>
        <p:nvSpPr>
          <p:cNvPr id="1029" name="Rectangle 5"/>
          <p:cNvSpPr>
            <a:spLocks noGrp="1" noChangeArrowheads="1"/>
          </p:cNvSpPr>
          <p:nvPr>
            <p:ph type="sldNum"/>
          </p:nvPr>
        </p:nvSpPr>
        <p:spPr bwMode="auto">
          <a:xfrm>
            <a:off x="6556375" y="6246813"/>
            <a:ext cx="2128838"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r" defTabSz="406400" eaLnBrk="1">
              <a:lnSpc>
                <a:spcPct val="93000"/>
              </a:lnSpc>
              <a:buClr>
                <a:srgbClr val="000000"/>
              </a:buClr>
              <a:buSzPct val="100000"/>
              <a:buFont typeface="Times New Roman" charset="0"/>
              <a:buNone/>
              <a:tabLst>
                <a:tab pos="655638" algn="l"/>
                <a:tab pos="1312863" algn="l"/>
                <a:tab pos="1968500" algn="l"/>
              </a:tabLst>
              <a:defRPr sz="1300">
                <a:solidFill>
                  <a:srgbClr val="000000"/>
                </a:solidFill>
                <a:latin typeface="Times New Roman" charset="0"/>
                <a:ea typeface="Arial Unicode MS" charset="0"/>
                <a:cs typeface="Arial Unicode MS" charset="0"/>
              </a:defRPr>
            </a:lvl1pPr>
          </a:lstStyle>
          <a:p>
            <a:fld id="{4E4A81B4-576D-4146-B618-10A34187DED5}" type="slidenum">
              <a:rPr lang="pt-BR"/>
              <a:pPr/>
              <a:t>‹#›</a:t>
            </a:fld>
            <a:endParaRPr lang="pt-BR"/>
          </a:p>
        </p:txBody>
      </p:sp>
    </p:spTree>
  </p:cSld>
  <p:clrMap bg1="lt1" tx1="dk1" bg2="lt2" tx2="dk2" accent1="accent1" accent2="accent2" accent3="accent3" accent4="accent4" accent5="accent5" accent6="accent6" hlink="hlink" folHlink="folHlink"/>
  <p:sldLayoutIdLst>
    <p:sldLayoutId id="2147484897" r:id="rId1"/>
    <p:sldLayoutId id="2147484898" r:id="rId2"/>
    <p:sldLayoutId id="2147484899" r:id="rId3"/>
    <p:sldLayoutId id="2147484900" r:id="rId4"/>
    <p:sldLayoutId id="2147484901" r:id="rId5"/>
    <p:sldLayoutId id="2147484902" r:id="rId6"/>
    <p:sldLayoutId id="2147484903" r:id="rId7"/>
    <p:sldLayoutId id="2147484904" r:id="rId8"/>
    <p:sldLayoutId id="2147484905" r:id="rId9"/>
    <p:sldLayoutId id="2147484906" r:id="rId10"/>
    <p:sldLayoutId id="2147484907" r:id="rId11"/>
    <p:sldLayoutId id="2147484908" r:id="rId12"/>
  </p:sldLayoutIdLst>
  <p:txStyles>
    <p:titleStyle>
      <a:lvl1pPr algn="ctr" defTabSz="406400" rtl="0" eaLnBrk="0" fontAlgn="base" hangingPunct="0">
        <a:lnSpc>
          <a:spcPct val="98000"/>
        </a:lnSpc>
        <a:spcBef>
          <a:spcPct val="0"/>
        </a:spcBef>
        <a:spcAft>
          <a:spcPct val="0"/>
        </a:spcAft>
        <a:buClr>
          <a:srgbClr val="000000"/>
        </a:buClr>
        <a:buSzPct val="100000"/>
        <a:buFont typeface="Times New Roman" charset="0"/>
        <a:defRPr sz="2900">
          <a:solidFill>
            <a:srgbClr val="000000"/>
          </a:solidFill>
          <a:latin typeface="+mj-lt"/>
          <a:ea typeface="Geneva" charset="0"/>
          <a:cs typeface="+mj-cs"/>
        </a:defRPr>
      </a:lvl1pPr>
      <a:lvl2pPr algn="ctr" defTabSz="406400" rtl="0" eaLnBrk="0" fontAlgn="base" hangingPunct="0">
        <a:lnSpc>
          <a:spcPct val="98000"/>
        </a:lnSpc>
        <a:spcBef>
          <a:spcPct val="0"/>
        </a:spcBef>
        <a:spcAft>
          <a:spcPct val="0"/>
        </a:spcAft>
        <a:buClr>
          <a:srgbClr val="000000"/>
        </a:buClr>
        <a:buSzPct val="100000"/>
        <a:buFont typeface="Times New Roman" charset="0"/>
        <a:defRPr sz="2900">
          <a:solidFill>
            <a:srgbClr val="000000"/>
          </a:solidFill>
          <a:latin typeface="Bitstream Vera Sans" charset="0"/>
          <a:ea typeface="Geneva" charset="0"/>
          <a:cs typeface="Arial Unicode MS" charset="0"/>
        </a:defRPr>
      </a:lvl2pPr>
      <a:lvl3pPr algn="ctr" defTabSz="406400" rtl="0" eaLnBrk="0" fontAlgn="base" hangingPunct="0">
        <a:lnSpc>
          <a:spcPct val="98000"/>
        </a:lnSpc>
        <a:spcBef>
          <a:spcPct val="0"/>
        </a:spcBef>
        <a:spcAft>
          <a:spcPct val="0"/>
        </a:spcAft>
        <a:buClr>
          <a:srgbClr val="000000"/>
        </a:buClr>
        <a:buSzPct val="100000"/>
        <a:buFont typeface="Times New Roman" charset="0"/>
        <a:defRPr sz="2900">
          <a:solidFill>
            <a:srgbClr val="000000"/>
          </a:solidFill>
          <a:latin typeface="Bitstream Vera Sans" charset="0"/>
          <a:ea typeface="Geneva" charset="0"/>
          <a:cs typeface="Arial Unicode MS" charset="0"/>
        </a:defRPr>
      </a:lvl3pPr>
      <a:lvl4pPr algn="ctr" defTabSz="406400" rtl="0" eaLnBrk="0" fontAlgn="base" hangingPunct="0">
        <a:lnSpc>
          <a:spcPct val="98000"/>
        </a:lnSpc>
        <a:spcBef>
          <a:spcPct val="0"/>
        </a:spcBef>
        <a:spcAft>
          <a:spcPct val="0"/>
        </a:spcAft>
        <a:buClr>
          <a:srgbClr val="000000"/>
        </a:buClr>
        <a:buSzPct val="100000"/>
        <a:buFont typeface="Times New Roman" charset="0"/>
        <a:defRPr sz="2900">
          <a:solidFill>
            <a:srgbClr val="000000"/>
          </a:solidFill>
          <a:latin typeface="Bitstream Vera Sans" charset="0"/>
          <a:ea typeface="Geneva" charset="0"/>
          <a:cs typeface="Arial Unicode MS" charset="0"/>
        </a:defRPr>
      </a:lvl4pPr>
      <a:lvl5pPr algn="ctr" defTabSz="406400" rtl="0" eaLnBrk="0" fontAlgn="base" hangingPunct="0">
        <a:lnSpc>
          <a:spcPct val="98000"/>
        </a:lnSpc>
        <a:spcBef>
          <a:spcPct val="0"/>
        </a:spcBef>
        <a:spcAft>
          <a:spcPct val="0"/>
        </a:spcAft>
        <a:buClr>
          <a:srgbClr val="000000"/>
        </a:buClr>
        <a:buSzPct val="100000"/>
        <a:buFont typeface="Times New Roman" charset="0"/>
        <a:defRPr sz="2900">
          <a:solidFill>
            <a:srgbClr val="000000"/>
          </a:solidFill>
          <a:latin typeface="Bitstream Vera Sans" charset="0"/>
          <a:ea typeface="Geneva" charset="0"/>
          <a:cs typeface="Arial Unicode MS" charset="0"/>
        </a:defRPr>
      </a:lvl5pPr>
      <a:lvl6pPr marL="2280994" indent="-207363" algn="ctr" defTabSz="407526" rtl="0" fontAlgn="base" hangingPunct="0">
        <a:lnSpc>
          <a:spcPct val="98000"/>
        </a:lnSpc>
        <a:spcBef>
          <a:spcPct val="0"/>
        </a:spcBef>
        <a:spcAft>
          <a:spcPct val="0"/>
        </a:spcAft>
        <a:buClr>
          <a:srgbClr val="000000"/>
        </a:buClr>
        <a:buSzPct val="100000"/>
        <a:buFont typeface="Times New Roman" charset="0"/>
        <a:defRPr sz="2900">
          <a:solidFill>
            <a:srgbClr val="000000"/>
          </a:solidFill>
          <a:latin typeface="Bitstream Vera Sans" charset="0"/>
          <a:ea typeface="Arial Unicode MS" charset="0"/>
          <a:cs typeface="Arial Unicode MS" charset="0"/>
        </a:defRPr>
      </a:lvl6pPr>
      <a:lvl7pPr marL="2695720" indent="-207363" algn="ctr" defTabSz="407526" rtl="0" fontAlgn="base" hangingPunct="0">
        <a:lnSpc>
          <a:spcPct val="98000"/>
        </a:lnSpc>
        <a:spcBef>
          <a:spcPct val="0"/>
        </a:spcBef>
        <a:spcAft>
          <a:spcPct val="0"/>
        </a:spcAft>
        <a:buClr>
          <a:srgbClr val="000000"/>
        </a:buClr>
        <a:buSzPct val="100000"/>
        <a:buFont typeface="Times New Roman" charset="0"/>
        <a:defRPr sz="2900">
          <a:solidFill>
            <a:srgbClr val="000000"/>
          </a:solidFill>
          <a:latin typeface="Bitstream Vera Sans" charset="0"/>
          <a:ea typeface="Arial Unicode MS" charset="0"/>
          <a:cs typeface="Arial Unicode MS" charset="0"/>
        </a:defRPr>
      </a:lvl7pPr>
      <a:lvl8pPr marL="3110446" indent="-207363" algn="ctr" defTabSz="407526" rtl="0" fontAlgn="base" hangingPunct="0">
        <a:lnSpc>
          <a:spcPct val="98000"/>
        </a:lnSpc>
        <a:spcBef>
          <a:spcPct val="0"/>
        </a:spcBef>
        <a:spcAft>
          <a:spcPct val="0"/>
        </a:spcAft>
        <a:buClr>
          <a:srgbClr val="000000"/>
        </a:buClr>
        <a:buSzPct val="100000"/>
        <a:buFont typeface="Times New Roman" charset="0"/>
        <a:defRPr sz="2900">
          <a:solidFill>
            <a:srgbClr val="000000"/>
          </a:solidFill>
          <a:latin typeface="Bitstream Vera Sans" charset="0"/>
          <a:ea typeface="Arial Unicode MS" charset="0"/>
          <a:cs typeface="Arial Unicode MS" charset="0"/>
        </a:defRPr>
      </a:lvl8pPr>
      <a:lvl9pPr marL="3525172" indent="-207363" algn="ctr" defTabSz="407526" rtl="0" fontAlgn="base" hangingPunct="0">
        <a:lnSpc>
          <a:spcPct val="98000"/>
        </a:lnSpc>
        <a:spcBef>
          <a:spcPct val="0"/>
        </a:spcBef>
        <a:spcAft>
          <a:spcPct val="0"/>
        </a:spcAft>
        <a:buClr>
          <a:srgbClr val="000000"/>
        </a:buClr>
        <a:buSzPct val="100000"/>
        <a:buFont typeface="Times New Roman" charset="0"/>
        <a:defRPr sz="2900">
          <a:solidFill>
            <a:srgbClr val="000000"/>
          </a:solidFill>
          <a:latin typeface="Bitstream Vera Sans" charset="0"/>
          <a:ea typeface="Arial Unicode MS" charset="0"/>
          <a:cs typeface="Arial Unicode MS" charset="0"/>
        </a:defRPr>
      </a:lvl9pPr>
    </p:titleStyle>
    <p:bodyStyle>
      <a:lvl1pPr marL="309563" indent="-309563" algn="l" defTabSz="406400" rtl="0" eaLnBrk="0" fontAlgn="base" hangingPunct="0">
        <a:lnSpc>
          <a:spcPct val="98000"/>
        </a:lnSpc>
        <a:spcBef>
          <a:spcPct val="0"/>
        </a:spcBef>
        <a:spcAft>
          <a:spcPts val="1288"/>
        </a:spcAft>
        <a:buClr>
          <a:srgbClr val="000000"/>
        </a:buClr>
        <a:buSzPct val="100000"/>
        <a:buFont typeface="Times New Roman" charset="0"/>
        <a:defRPr sz="2200">
          <a:solidFill>
            <a:srgbClr val="000000"/>
          </a:solidFill>
          <a:latin typeface="+mn-lt"/>
          <a:ea typeface="Geneva" charset="0"/>
          <a:cs typeface="+mn-cs"/>
        </a:defRPr>
      </a:lvl1pPr>
      <a:lvl2pPr marL="673100" indent="-258763" algn="l" defTabSz="406400" rtl="0" eaLnBrk="0" fontAlgn="base" hangingPunct="0">
        <a:lnSpc>
          <a:spcPct val="98000"/>
        </a:lnSpc>
        <a:spcBef>
          <a:spcPct val="0"/>
        </a:spcBef>
        <a:spcAft>
          <a:spcPts val="1038"/>
        </a:spcAft>
        <a:buClr>
          <a:srgbClr val="000000"/>
        </a:buClr>
        <a:buSzPct val="100000"/>
        <a:buFont typeface="Times New Roman" charset="0"/>
        <a:defRPr sz="2500">
          <a:solidFill>
            <a:srgbClr val="000000"/>
          </a:solidFill>
          <a:latin typeface="+mn-lt"/>
          <a:ea typeface="+mn-ea"/>
          <a:cs typeface="+mn-cs"/>
        </a:defRPr>
      </a:lvl2pPr>
      <a:lvl3pPr marL="1036638" indent="-206375" algn="l" defTabSz="406400" rtl="0" eaLnBrk="0" fontAlgn="base" hangingPunct="0">
        <a:lnSpc>
          <a:spcPct val="98000"/>
        </a:lnSpc>
        <a:spcBef>
          <a:spcPct val="0"/>
        </a:spcBef>
        <a:spcAft>
          <a:spcPts val="775"/>
        </a:spcAft>
        <a:buClr>
          <a:srgbClr val="000000"/>
        </a:buClr>
        <a:buSzPct val="100000"/>
        <a:buFont typeface="Times New Roman" charset="0"/>
        <a:defRPr sz="2200">
          <a:solidFill>
            <a:srgbClr val="000000"/>
          </a:solidFill>
          <a:latin typeface="+mn-lt"/>
          <a:ea typeface="+mn-ea"/>
          <a:cs typeface="+mn-cs"/>
        </a:defRPr>
      </a:lvl3pPr>
      <a:lvl4pPr marL="1450975" indent="-206375" algn="l" defTabSz="406400" rtl="0" eaLnBrk="0" fontAlgn="base" hangingPunct="0">
        <a:lnSpc>
          <a:spcPct val="98000"/>
        </a:lnSpc>
        <a:spcBef>
          <a:spcPct val="0"/>
        </a:spcBef>
        <a:spcAft>
          <a:spcPts val="525"/>
        </a:spcAft>
        <a:buClr>
          <a:srgbClr val="000000"/>
        </a:buClr>
        <a:buSzPct val="100000"/>
        <a:buFont typeface="Times New Roman" charset="0"/>
        <a:defRPr>
          <a:solidFill>
            <a:srgbClr val="000000"/>
          </a:solidFill>
          <a:latin typeface="+mn-lt"/>
          <a:ea typeface="+mn-ea"/>
          <a:cs typeface="+mn-cs"/>
        </a:defRPr>
      </a:lvl4pPr>
      <a:lvl5pPr marL="1865313" indent="-206375" algn="l" defTabSz="406400" rtl="0" eaLnBrk="0" fontAlgn="base" hangingPunct="0">
        <a:lnSpc>
          <a:spcPct val="98000"/>
        </a:lnSpc>
        <a:spcBef>
          <a:spcPct val="0"/>
        </a:spcBef>
        <a:spcAft>
          <a:spcPts val="263"/>
        </a:spcAft>
        <a:buClr>
          <a:srgbClr val="000000"/>
        </a:buClr>
        <a:buSzPct val="100000"/>
        <a:buFont typeface="Times New Roman" charset="0"/>
        <a:defRPr>
          <a:solidFill>
            <a:srgbClr val="000000"/>
          </a:solidFill>
          <a:latin typeface="+mn-lt"/>
          <a:ea typeface="+mn-ea"/>
          <a:cs typeface="+mn-cs"/>
        </a:defRPr>
      </a:lvl5pPr>
      <a:lvl6pPr marL="2280994" indent="-207363" algn="l" defTabSz="407526" rtl="0" fontAlgn="base" hangingPunct="0">
        <a:lnSpc>
          <a:spcPct val="98000"/>
        </a:lnSpc>
        <a:spcBef>
          <a:spcPct val="0"/>
        </a:spcBef>
        <a:spcAft>
          <a:spcPts val="261"/>
        </a:spcAft>
        <a:buClr>
          <a:srgbClr val="000000"/>
        </a:buClr>
        <a:buSzPct val="100000"/>
        <a:buFont typeface="Times New Roman" charset="0"/>
        <a:defRPr sz="1800">
          <a:solidFill>
            <a:srgbClr val="000000"/>
          </a:solidFill>
          <a:latin typeface="+mn-lt"/>
          <a:ea typeface="+mn-ea"/>
          <a:cs typeface="+mn-cs"/>
        </a:defRPr>
      </a:lvl6pPr>
      <a:lvl7pPr marL="2695720" indent="-207363" algn="l" defTabSz="407526" rtl="0" fontAlgn="base" hangingPunct="0">
        <a:lnSpc>
          <a:spcPct val="98000"/>
        </a:lnSpc>
        <a:spcBef>
          <a:spcPct val="0"/>
        </a:spcBef>
        <a:spcAft>
          <a:spcPts val="261"/>
        </a:spcAft>
        <a:buClr>
          <a:srgbClr val="000000"/>
        </a:buClr>
        <a:buSzPct val="100000"/>
        <a:buFont typeface="Times New Roman" charset="0"/>
        <a:defRPr sz="1800">
          <a:solidFill>
            <a:srgbClr val="000000"/>
          </a:solidFill>
          <a:latin typeface="+mn-lt"/>
          <a:ea typeface="+mn-ea"/>
          <a:cs typeface="+mn-cs"/>
        </a:defRPr>
      </a:lvl7pPr>
      <a:lvl8pPr marL="3110446" indent="-207363" algn="l" defTabSz="407526" rtl="0" fontAlgn="base" hangingPunct="0">
        <a:lnSpc>
          <a:spcPct val="98000"/>
        </a:lnSpc>
        <a:spcBef>
          <a:spcPct val="0"/>
        </a:spcBef>
        <a:spcAft>
          <a:spcPts val="261"/>
        </a:spcAft>
        <a:buClr>
          <a:srgbClr val="000000"/>
        </a:buClr>
        <a:buSzPct val="100000"/>
        <a:buFont typeface="Times New Roman" charset="0"/>
        <a:defRPr sz="1800">
          <a:solidFill>
            <a:srgbClr val="000000"/>
          </a:solidFill>
          <a:latin typeface="+mn-lt"/>
          <a:ea typeface="+mn-ea"/>
          <a:cs typeface="+mn-cs"/>
        </a:defRPr>
      </a:lvl8pPr>
      <a:lvl9pPr marL="3525172" indent="-207363" algn="l" defTabSz="407526" rtl="0" fontAlgn="base" hangingPunct="0">
        <a:lnSpc>
          <a:spcPct val="98000"/>
        </a:lnSpc>
        <a:spcBef>
          <a:spcPct val="0"/>
        </a:spcBef>
        <a:spcAft>
          <a:spcPts val="261"/>
        </a:spcAft>
        <a:buClr>
          <a:srgbClr val="000000"/>
        </a:buClr>
        <a:buSzPct val="100000"/>
        <a:buFont typeface="Times New Roman" charset="0"/>
        <a:defRPr sz="1800">
          <a:solidFill>
            <a:srgbClr val="000000"/>
          </a:solidFill>
          <a:latin typeface="+mn-lt"/>
          <a:ea typeface="+mn-ea"/>
          <a:cs typeface="+mn-cs"/>
        </a:defRPr>
      </a:lvl9pPr>
    </p:bodyStyle>
    <p:otherStyle>
      <a:defPPr>
        <a:defRPr lang="en-US"/>
      </a:defPPr>
      <a:lvl1pPr marL="0" algn="l" defTabSz="414726" rtl="0" eaLnBrk="1" latinLnBrk="0" hangingPunct="1">
        <a:defRPr sz="1600" kern="1200">
          <a:solidFill>
            <a:schemeClr val="tx1"/>
          </a:solidFill>
          <a:latin typeface="+mn-lt"/>
          <a:ea typeface="+mn-ea"/>
          <a:cs typeface="+mn-cs"/>
        </a:defRPr>
      </a:lvl1pPr>
      <a:lvl2pPr marL="414726" algn="l" defTabSz="414726" rtl="0" eaLnBrk="1" latinLnBrk="0" hangingPunct="1">
        <a:defRPr sz="1600" kern="1200">
          <a:solidFill>
            <a:schemeClr val="tx1"/>
          </a:solidFill>
          <a:latin typeface="+mn-lt"/>
          <a:ea typeface="+mn-ea"/>
          <a:cs typeface="+mn-cs"/>
        </a:defRPr>
      </a:lvl2pPr>
      <a:lvl3pPr marL="829452" algn="l" defTabSz="414726" rtl="0" eaLnBrk="1" latinLnBrk="0" hangingPunct="1">
        <a:defRPr sz="1600" kern="1200">
          <a:solidFill>
            <a:schemeClr val="tx1"/>
          </a:solidFill>
          <a:latin typeface="+mn-lt"/>
          <a:ea typeface="+mn-ea"/>
          <a:cs typeface="+mn-cs"/>
        </a:defRPr>
      </a:lvl3pPr>
      <a:lvl4pPr marL="1244178" algn="l" defTabSz="414726" rtl="0" eaLnBrk="1" latinLnBrk="0" hangingPunct="1">
        <a:defRPr sz="1600" kern="1200">
          <a:solidFill>
            <a:schemeClr val="tx1"/>
          </a:solidFill>
          <a:latin typeface="+mn-lt"/>
          <a:ea typeface="+mn-ea"/>
          <a:cs typeface="+mn-cs"/>
        </a:defRPr>
      </a:lvl4pPr>
      <a:lvl5pPr marL="1658904" algn="l" defTabSz="414726" rtl="0" eaLnBrk="1" latinLnBrk="0" hangingPunct="1">
        <a:defRPr sz="1600" kern="1200">
          <a:solidFill>
            <a:schemeClr val="tx1"/>
          </a:solidFill>
          <a:latin typeface="+mn-lt"/>
          <a:ea typeface="+mn-ea"/>
          <a:cs typeface="+mn-cs"/>
        </a:defRPr>
      </a:lvl5pPr>
      <a:lvl6pPr marL="2073631" algn="l" defTabSz="414726" rtl="0" eaLnBrk="1" latinLnBrk="0" hangingPunct="1">
        <a:defRPr sz="1600" kern="1200">
          <a:solidFill>
            <a:schemeClr val="tx1"/>
          </a:solidFill>
          <a:latin typeface="+mn-lt"/>
          <a:ea typeface="+mn-ea"/>
          <a:cs typeface="+mn-cs"/>
        </a:defRPr>
      </a:lvl6pPr>
      <a:lvl7pPr marL="2488357" algn="l" defTabSz="414726" rtl="0" eaLnBrk="1" latinLnBrk="0" hangingPunct="1">
        <a:defRPr sz="1600" kern="1200">
          <a:solidFill>
            <a:schemeClr val="tx1"/>
          </a:solidFill>
          <a:latin typeface="+mn-lt"/>
          <a:ea typeface="+mn-ea"/>
          <a:cs typeface="+mn-cs"/>
        </a:defRPr>
      </a:lvl7pPr>
      <a:lvl8pPr marL="2903083" algn="l" defTabSz="414726" rtl="0" eaLnBrk="1" latinLnBrk="0" hangingPunct="1">
        <a:defRPr sz="1600" kern="1200">
          <a:solidFill>
            <a:schemeClr val="tx1"/>
          </a:solidFill>
          <a:latin typeface="+mn-lt"/>
          <a:ea typeface="+mn-ea"/>
          <a:cs typeface="+mn-cs"/>
        </a:defRPr>
      </a:lvl8pPr>
      <a:lvl9pPr marL="3317809" algn="l" defTabSz="414726" rtl="0" eaLnBrk="1" latinLnBrk="0" hangingPunct="1">
        <a:defRPr sz="1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330" tIns="45667" rIns="91330" bIns="4566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330" tIns="45667" rIns="91330" bIns="4566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330" tIns="45667" rIns="91330" bIns="45667" numCol="1" anchor="t" anchorCtr="0" compatLnSpc="1">
            <a:prstTxWarp prst="textNoShape">
              <a:avLst/>
            </a:prstTxWarp>
          </a:bodyPr>
          <a:lstStyle>
            <a:lvl1pPr>
              <a:defRPr sz="1400">
                <a:solidFill>
                  <a:srgbClr val="000000"/>
                </a:solidFill>
                <a:ea typeface="ＭＳ Ｐゴシック"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330" tIns="45667" rIns="91330" bIns="45667" numCol="1" anchor="t" anchorCtr="0" compatLnSpc="1">
            <a:prstTxWarp prst="textNoShape">
              <a:avLst/>
            </a:prstTxWarp>
          </a:bodyPr>
          <a:lstStyle>
            <a:lvl1pPr algn="ctr">
              <a:defRPr sz="1400">
                <a:solidFill>
                  <a:srgbClr val="000000"/>
                </a:solidFill>
                <a:ea typeface="ＭＳ Ｐゴシック"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330" tIns="45667" rIns="91330" bIns="45667" numCol="1" anchor="t" anchorCtr="0" compatLnSpc="1">
            <a:prstTxWarp prst="textNoShape">
              <a:avLst/>
            </a:prstTxWarp>
          </a:bodyPr>
          <a:lstStyle>
            <a:lvl1pPr algn="r">
              <a:defRPr sz="1400">
                <a:solidFill>
                  <a:srgbClr val="000000"/>
                </a:solidFill>
              </a:defRPr>
            </a:lvl1pPr>
          </a:lstStyle>
          <a:p>
            <a:fld id="{7536F990-8DE1-F446-8622-DC08586550B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859" r:id="rId1"/>
    <p:sldLayoutId id="2147484860" r:id="rId2"/>
    <p:sldLayoutId id="2147484861" r:id="rId3"/>
    <p:sldLayoutId id="2147484862" r:id="rId4"/>
    <p:sldLayoutId id="2147484863" r:id="rId5"/>
    <p:sldLayoutId id="2147484864" r:id="rId6"/>
    <p:sldLayoutId id="2147484865" r:id="rId7"/>
    <p:sldLayoutId id="2147484866" r:id="rId8"/>
    <p:sldLayoutId id="2147484867" r:id="rId9"/>
    <p:sldLayoutId id="2147484868" r:id="rId10"/>
    <p:sldLayoutId id="2147484869" r:id="rId11"/>
  </p:sldLayoutIdLst>
  <p:txStyles>
    <p:titleStyle>
      <a:lvl1pPr algn="ctr" rtl="0" eaLnBrk="0" fontAlgn="base" hangingPunct="0">
        <a:spcBef>
          <a:spcPct val="0"/>
        </a:spcBef>
        <a:spcAft>
          <a:spcPct val="0"/>
        </a:spcAft>
        <a:defRPr sz="4400">
          <a:solidFill>
            <a:schemeClr val="tx2"/>
          </a:solidFill>
          <a:latin typeface="+mj-lt"/>
          <a:ea typeface="Geneva" charset="0"/>
          <a:cs typeface="ＭＳ Ｐゴシック" charset="0"/>
        </a:defRPr>
      </a:lvl1pPr>
      <a:lvl2pPr algn="ctr" rtl="0" eaLnBrk="0" fontAlgn="base" hangingPunct="0">
        <a:spcBef>
          <a:spcPct val="0"/>
        </a:spcBef>
        <a:spcAft>
          <a:spcPct val="0"/>
        </a:spcAft>
        <a:defRPr sz="4400">
          <a:solidFill>
            <a:schemeClr val="tx2"/>
          </a:solidFill>
          <a:latin typeface="Times" charset="0"/>
          <a:ea typeface="Geneva" charset="0"/>
          <a:cs typeface="ＭＳ Ｐゴシック" charset="0"/>
        </a:defRPr>
      </a:lvl2pPr>
      <a:lvl3pPr algn="ctr" rtl="0" eaLnBrk="0" fontAlgn="base" hangingPunct="0">
        <a:spcBef>
          <a:spcPct val="0"/>
        </a:spcBef>
        <a:spcAft>
          <a:spcPct val="0"/>
        </a:spcAft>
        <a:defRPr sz="4400">
          <a:solidFill>
            <a:schemeClr val="tx2"/>
          </a:solidFill>
          <a:latin typeface="Times" charset="0"/>
          <a:ea typeface="Geneva" charset="0"/>
          <a:cs typeface="ＭＳ Ｐゴシック" charset="0"/>
        </a:defRPr>
      </a:lvl3pPr>
      <a:lvl4pPr algn="ctr" rtl="0" eaLnBrk="0" fontAlgn="base" hangingPunct="0">
        <a:spcBef>
          <a:spcPct val="0"/>
        </a:spcBef>
        <a:spcAft>
          <a:spcPct val="0"/>
        </a:spcAft>
        <a:defRPr sz="4400">
          <a:solidFill>
            <a:schemeClr val="tx2"/>
          </a:solidFill>
          <a:latin typeface="Times" charset="0"/>
          <a:ea typeface="Geneva" charset="0"/>
          <a:cs typeface="ＭＳ Ｐゴシック" charset="0"/>
        </a:defRPr>
      </a:lvl4pPr>
      <a:lvl5pPr algn="ctr" rtl="0" eaLnBrk="0" fontAlgn="base" hangingPunct="0">
        <a:spcBef>
          <a:spcPct val="0"/>
        </a:spcBef>
        <a:spcAft>
          <a:spcPct val="0"/>
        </a:spcAft>
        <a:defRPr sz="4400">
          <a:solidFill>
            <a:schemeClr val="tx2"/>
          </a:solidFill>
          <a:latin typeface="Times" charset="0"/>
          <a:ea typeface="Geneva" charset="0"/>
          <a:cs typeface="ＭＳ Ｐゴシック" charset="0"/>
        </a:defRPr>
      </a:lvl5pPr>
      <a:lvl6pPr marL="456678" algn="ctr" rtl="0" fontAlgn="base">
        <a:spcBef>
          <a:spcPct val="0"/>
        </a:spcBef>
        <a:spcAft>
          <a:spcPct val="0"/>
        </a:spcAft>
        <a:defRPr sz="4400">
          <a:solidFill>
            <a:schemeClr val="tx2"/>
          </a:solidFill>
          <a:latin typeface="Times" charset="0"/>
          <a:ea typeface="ＭＳ Ｐゴシック" charset="0"/>
        </a:defRPr>
      </a:lvl6pPr>
      <a:lvl7pPr marL="913358" algn="ctr" rtl="0" fontAlgn="base">
        <a:spcBef>
          <a:spcPct val="0"/>
        </a:spcBef>
        <a:spcAft>
          <a:spcPct val="0"/>
        </a:spcAft>
        <a:defRPr sz="4400">
          <a:solidFill>
            <a:schemeClr val="tx2"/>
          </a:solidFill>
          <a:latin typeface="Times" charset="0"/>
          <a:ea typeface="ＭＳ Ｐゴシック" charset="0"/>
        </a:defRPr>
      </a:lvl7pPr>
      <a:lvl8pPr marL="1370038" algn="ctr" rtl="0" fontAlgn="base">
        <a:spcBef>
          <a:spcPct val="0"/>
        </a:spcBef>
        <a:spcAft>
          <a:spcPct val="0"/>
        </a:spcAft>
        <a:defRPr sz="4400">
          <a:solidFill>
            <a:schemeClr val="tx2"/>
          </a:solidFill>
          <a:latin typeface="Times" charset="0"/>
          <a:ea typeface="ＭＳ Ｐゴシック" charset="0"/>
        </a:defRPr>
      </a:lvl8pPr>
      <a:lvl9pPr marL="1826715" algn="ctr" rtl="0" fontAlgn="base">
        <a:spcBef>
          <a:spcPct val="0"/>
        </a:spcBef>
        <a:spcAft>
          <a:spcPct val="0"/>
        </a:spcAft>
        <a:defRPr sz="4400">
          <a:solidFill>
            <a:schemeClr val="tx2"/>
          </a:solidFill>
          <a:latin typeface="Times" charset="0"/>
          <a:ea typeface="ＭＳ Ｐゴシック" charset="0"/>
        </a:defRPr>
      </a:lvl9pPr>
    </p:titleStyle>
    <p:bodyStyle>
      <a:lvl1pPr marL="339725" indent="-339725" algn="l" rtl="0" eaLnBrk="0" fontAlgn="base" hangingPunct="0">
        <a:spcBef>
          <a:spcPct val="20000"/>
        </a:spcBef>
        <a:spcAft>
          <a:spcPct val="0"/>
        </a:spcAft>
        <a:buChar char="•"/>
        <a:defRPr sz="3200">
          <a:solidFill>
            <a:schemeClr val="tx1"/>
          </a:solidFill>
          <a:latin typeface="+mn-lt"/>
          <a:ea typeface="Geneva" charset="0"/>
          <a:cs typeface="ＭＳ Ｐゴシック" charset="0"/>
        </a:defRPr>
      </a:lvl1pPr>
      <a:lvl2pPr marL="739775" indent="-282575" algn="l" rtl="0" eaLnBrk="0" fontAlgn="base" hangingPunct="0">
        <a:spcBef>
          <a:spcPct val="20000"/>
        </a:spcBef>
        <a:spcAft>
          <a:spcPct val="0"/>
        </a:spcAft>
        <a:buChar char="–"/>
        <a:defRPr sz="2800">
          <a:solidFill>
            <a:schemeClr val="tx1"/>
          </a:solidFill>
          <a:latin typeface="+mn-lt"/>
          <a:ea typeface="+mn-ea"/>
          <a:cs typeface="ＭＳ Ｐゴシック" charset="0"/>
        </a:defRPr>
      </a:lvl2pPr>
      <a:lvl3pPr marL="1139825" indent="-225425" algn="l" rtl="0" eaLnBrk="0" fontAlgn="base" hangingPunct="0">
        <a:spcBef>
          <a:spcPct val="20000"/>
        </a:spcBef>
        <a:spcAft>
          <a:spcPct val="0"/>
        </a:spcAft>
        <a:buChar char="•"/>
        <a:defRPr sz="2400">
          <a:solidFill>
            <a:schemeClr val="tx1"/>
          </a:solidFill>
          <a:latin typeface="+mn-lt"/>
          <a:ea typeface="+mn-ea"/>
          <a:cs typeface="ＭＳ Ｐゴシック" charset="0"/>
        </a:defRPr>
      </a:lvl3pPr>
      <a:lvl4pPr marL="1597025" indent="-225425" algn="l" rtl="0" eaLnBrk="0" fontAlgn="base" hangingPunct="0">
        <a:spcBef>
          <a:spcPct val="20000"/>
        </a:spcBef>
        <a:spcAft>
          <a:spcPct val="0"/>
        </a:spcAft>
        <a:buChar char="–"/>
        <a:defRPr sz="2000">
          <a:solidFill>
            <a:schemeClr val="tx1"/>
          </a:solidFill>
          <a:latin typeface="+mn-lt"/>
          <a:ea typeface="+mn-ea"/>
          <a:cs typeface="ＭＳ Ｐゴシック" charset="0"/>
        </a:defRPr>
      </a:lvl4pPr>
      <a:lvl5pPr marL="2052638" indent="-225425" algn="l" rtl="0" eaLnBrk="0" fontAlgn="base" hangingPunct="0">
        <a:spcBef>
          <a:spcPct val="20000"/>
        </a:spcBef>
        <a:spcAft>
          <a:spcPct val="0"/>
        </a:spcAft>
        <a:buChar char="»"/>
        <a:defRPr sz="2000">
          <a:solidFill>
            <a:schemeClr val="tx1"/>
          </a:solidFill>
          <a:latin typeface="+mn-lt"/>
          <a:ea typeface="+mn-ea"/>
          <a:cs typeface="ＭＳ Ｐゴシック" charset="0"/>
        </a:defRPr>
      </a:lvl5pPr>
      <a:lvl6pPr marL="2511735" indent="-228340" algn="l" rtl="0" fontAlgn="base">
        <a:spcBef>
          <a:spcPct val="20000"/>
        </a:spcBef>
        <a:spcAft>
          <a:spcPct val="0"/>
        </a:spcAft>
        <a:buChar char="»"/>
        <a:defRPr sz="2000">
          <a:solidFill>
            <a:schemeClr val="tx1"/>
          </a:solidFill>
          <a:latin typeface="+mn-lt"/>
          <a:ea typeface="+mn-ea"/>
        </a:defRPr>
      </a:lvl6pPr>
      <a:lvl7pPr marL="2968414" indent="-228340" algn="l" rtl="0" fontAlgn="base">
        <a:spcBef>
          <a:spcPct val="20000"/>
        </a:spcBef>
        <a:spcAft>
          <a:spcPct val="0"/>
        </a:spcAft>
        <a:buChar char="»"/>
        <a:defRPr sz="2000">
          <a:solidFill>
            <a:schemeClr val="tx1"/>
          </a:solidFill>
          <a:latin typeface="+mn-lt"/>
          <a:ea typeface="+mn-ea"/>
        </a:defRPr>
      </a:lvl7pPr>
      <a:lvl8pPr marL="3425093" indent="-228340" algn="l" rtl="0" fontAlgn="base">
        <a:spcBef>
          <a:spcPct val="20000"/>
        </a:spcBef>
        <a:spcAft>
          <a:spcPct val="0"/>
        </a:spcAft>
        <a:buChar char="»"/>
        <a:defRPr sz="2000">
          <a:solidFill>
            <a:schemeClr val="tx1"/>
          </a:solidFill>
          <a:latin typeface="+mn-lt"/>
          <a:ea typeface="+mn-ea"/>
        </a:defRPr>
      </a:lvl8pPr>
      <a:lvl9pPr marL="3881771" indent="-22834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6678" rtl="0" eaLnBrk="1" latinLnBrk="0" hangingPunct="1">
        <a:defRPr sz="1800" kern="1200">
          <a:solidFill>
            <a:schemeClr val="tx1"/>
          </a:solidFill>
          <a:latin typeface="+mn-lt"/>
          <a:ea typeface="+mn-ea"/>
          <a:cs typeface="+mn-cs"/>
        </a:defRPr>
      </a:lvl1pPr>
      <a:lvl2pPr marL="456678" algn="l" defTabSz="456678" rtl="0" eaLnBrk="1" latinLnBrk="0" hangingPunct="1">
        <a:defRPr sz="1800" kern="1200">
          <a:solidFill>
            <a:schemeClr val="tx1"/>
          </a:solidFill>
          <a:latin typeface="+mn-lt"/>
          <a:ea typeface="+mn-ea"/>
          <a:cs typeface="+mn-cs"/>
        </a:defRPr>
      </a:lvl2pPr>
      <a:lvl3pPr marL="913358" algn="l" defTabSz="456678" rtl="0" eaLnBrk="1" latinLnBrk="0" hangingPunct="1">
        <a:defRPr sz="1800" kern="1200">
          <a:solidFill>
            <a:schemeClr val="tx1"/>
          </a:solidFill>
          <a:latin typeface="+mn-lt"/>
          <a:ea typeface="+mn-ea"/>
          <a:cs typeface="+mn-cs"/>
        </a:defRPr>
      </a:lvl3pPr>
      <a:lvl4pPr marL="1370038" algn="l" defTabSz="456678" rtl="0" eaLnBrk="1" latinLnBrk="0" hangingPunct="1">
        <a:defRPr sz="1800" kern="1200">
          <a:solidFill>
            <a:schemeClr val="tx1"/>
          </a:solidFill>
          <a:latin typeface="+mn-lt"/>
          <a:ea typeface="+mn-ea"/>
          <a:cs typeface="+mn-cs"/>
        </a:defRPr>
      </a:lvl4pPr>
      <a:lvl5pPr marL="1826715" algn="l" defTabSz="456678" rtl="0" eaLnBrk="1" latinLnBrk="0" hangingPunct="1">
        <a:defRPr sz="1800" kern="1200">
          <a:solidFill>
            <a:schemeClr val="tx1"/>
          </a:solidFill>
          <a:latin typeface="+mn-lt"/>
          <a:ea typeface="+mn-ea"/>
          <a:cs typeface="+mn-cs"/>
        </a:defRPr>
      </a:lvl5pPr>
      <a:lvl6pPr marL="2283396" algn="l" defTabSz="456678" rtl="0" eaLnBrk="1" latinLnBrk="0" hangingPunct="1">
        <a:defRPr sz="1800" kern="1200">
          <a:solidFill>
            <a:schemeClr val="tx1"/>
          </a:solidFill>
          <a:latin typeface="+mn-lt"/>
          <a:ea typeface="+mn-ea"/>
          <a:cs typeface="+mn-cs"/>
        </a:defRPr>
      </a:lvl6pPr>
      <a:lvl7pPr marL="2740074" algn="l" defTabSz="456678" rtl="0" eaLnBrk="1" latinLnBrk="0" hangingPunct="1">
        <a:defRPr sz="1800" kern="1200">
          <a:solidFill>
            <a:schemeClr val="tx1"/>
          </a:solidFill>
          <a:latin typeface="+mn-lt"/>
          <a:ea typeface="+mn-ea"/>
          <a:cs typeface="+mn-cs"/>
        </a:defRPr>
      </a:lvl7pPr>
      <a:lvl8pPr marL="3196748" algn="l" defTabSz="456678" rtl="0" eaLnBrk="1" latinLnBrk="0" hangingPunct="1">
        <a:defRPr sz="1800" kern="1200">
          <a:solidFill>
            <a:schemeClr val="tx1"/>
          </a:solidFill>
          <a:latin typeface="+mn-lt"/>
          <a:ea typeface="+mn-ea"/>
          <a:cs typeface="+mn-cs"/>
        </a:defRPr>
      </a:lvl8pPr>
      <a:lvl9pPr marL="3653431" algn="l" defTabSz="456678"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ChangeArrowheads="1"/>
          </p:cNvSpPr>
          <p:nvPr/>
        </p:nvSpPr>
        <p:spPr bwMode="auto">
          <a:xfrm rot="-5400000">
            <a:off x="-3009900" y="3390900"/>
            <a:ext cx="6477000" cy="457200"/>
          </a:xfrm>
          <a:prstGeom prst="rect">
            <a:avLst/>
          </a:prstGeom>
          <a:gradFill rotWithShape="1">
            <a:gsLst>
              <a:gs pos="0">
                <a:srgbClr val="08479C"/>
              </a:gs>
              <a:gs pos="100000">
                <a:srgbClr val="042148">
                  <a:alpha val="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91420" tIns="45711" rIns="91420" bIns="45711"/>
          <a:lstStyle/>
          <a:p>
            <a:pPr eaLnBrk="1" hangingPunct="1"/>
            <a:endParaRPr lang="pt-BR" smtClean="0">
              <a:solidFill>
                <a:srgbClr val="000000"/>
              </a:solidFill>
              <a:latin typeface="Times New Roman" charset="0"/>
              <a:ea typeface="ＭＳ Ｐゴシック" charset="0"/>
            </a:endParaRPr>
          </a:p>
        </p:txBody>
      </p:sp>
      <p:sp>
        <p:nvSpPr>
          <p:cNvPr id="13315" name="Rectangle 3"/>
          <p:cNvSpPr>
            <a:spLocks noGrp="1" noChangeArrowheads="1"/>
          </p:cNvSpPr>
          <p:nvPr>
            <p:ph type="title"/>
          </p:nvPr>
        </p:nvSpPr>
        <p:spPr bwMode="auto">
          <a:xfrm>
            <a:off x="685800" y="381000"/>
            <a:ext cx="8153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0" tIns="45711" rIns="91420" bIns="45711" numCol="1" anchor="ctr" anchorCtr="0" compatLnSpc="1">
            <a:prstTxWarp prst="textNoShape">
              <a:avLst/>
            </a:prstTxWarp>
          </a:bodyPr>
          <a:lstStyle/>
          <a:p>
            <a:pPr lvl="0"/>
            <a:r>
              <a:rPr lang="pt-BR"/>
              <a:t>Clique para editar o estilo do título mestre</a:t>
            </a:r>
          </a:p>
        </p:txBody>
      </p:sp>
      <p:sp>
        <p:nvSpPr>
          <p:cNvPr id="13316" name="Rectangle 4"/>
          <p:cNvSpPr>
            <a:spLocks noGrp="1" noChangeArrowheads="1"/>
          </p:cNvSpPr>
          <p:nvPr>
            <p:ph type="body" idx="1"/>
          </p:nvPr>
        </p:nvSpPr>
        <p:spPr bwMode="auto">
          <a:xfrm>
            <a:off x="609600" y="15240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0" tIns="45711" rIns="91420" bIns="45711" numCol="1" anchor="t" anchorCtr="0" compatLnSpc="1">
            <a:prstTxWarp prst="textNoShape">
              <a:avLst/>
            </a:prstTxWarp>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pic>
        <p:nvPicPr>
          <p:cNvPr id="13317" name="Picture 5" descr="inpe_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620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Freeform 6"/>
          <p:cNvSpPr>
            <a:spLocks noChangeArrowheads="1"/>
          </p:cNvSpPr>
          <p:nvPr/>
        </p:nvSpPr>
        <p:spPr bwMode="auto">
          <a:xfrm>
            <a:off x="685800" y="381000"/>
            <a:ext cx="8229600"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006699"/>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91420" tIns="45711" rIns="91420" bIns="45711"/>
          <a:lstStyle/>
          <a:p>
            <a:endParaRPr lang="en-US" smtClean="0">
              <a:solidFill>
                <a:srgbClr val="000000"/>
              </a:solidFill>
              <a:ea typeface="ＭＳ Ｐゴシック" charset="0"/>
            </a:endParaRPr>
          </a:p>
        </p:txBody>
      </p:sp>
    </p:spTree>
    <p:extLst>
      <p:ext uri="{BB962C8B-B14F-4D97-AF65-F5344CB8AC3E}">
        <p14:creationId xmlns:p14="http://schemas.microsoft.com/office/powerpoint/2010/main" val="4292208288"/>
      </p:ext>
    </p:extLst>
  </p:cSld>
  <p:clrMap bg1="lt1" tx1="dk1" bg2="lt2" tx2="dk2" accent1="accent1" accent2="accent2" accent3="accent3" accent4="accent4" accent5="accent5" accent6="accent6" hlink="hlink" folHlink="folHlink"/>
  <p:sldLayoutIdLst>
    <p:sldLayoutId id="2147484910" r:id="rId1"/>
    <p:sldLayoutId id="2147484911" r:id="rId2"/>
    <p:sldLayoutId id="2147484912" r:id="rId3"/>
    <p:sldLayoutId id="2147484913" r:id="rId4"/>
    <p:sldLayoutId id="2147484914" r:id="rId5"/>
    <p:sldLayoutId id="2147484915" r:id="rId6"/>
    <p:sldLayoutId id="2147484916" r:id="rId7"/>
    <p:sldLayoutId id="2147484917" r:id="rId8"/>
    <p:sldLayoutId id="2147484918" r:id="rId9"/>
    <p:sldLayoutId id="2147484919" r:id="rId10"/>
    <p:sldLayoutId id="2147484920" r:id="rId11"/>
    <p:sldLayoutId id="2147484921" r:id="rId12"/>
    <p:sldLayoutId id="2147484922" r:id="rId13"/>
  </p:sldLayoutIdLst>
  <p:txStyles>
    <p:titleStyle>
      <a:lvl1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1pPr>
      <a:lvl2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5pPr>
      <a:lvl6pPr marL="457106" algn="l" rtl="0" eaLnBrk="1" fontAlgn="base" hangingPunct="1">
        <a:spcBef>
          <a:spcPct val="0"/>
        </a:spcBef>
        <a:spcAft>
          <a:spcPct val="0"/>
        </a:spcAft>
        <a:defRPr sz="3200" b="1">
          <a:solidFill>
            <a:srgbClr val="003366"/>
          </a:solidFill>
          <a:latin typeface="ZapfHumnst BT" pitchFamily="34" charset="0"/>
        </a:defRPr>
      </a:lvl6pPr>
      <a:lvl7pPr marL="914210" algn="l" rtl="0" eaLnBrk="1" fontAlgn="base" hangingPunct="1">
        <a:spcBef>
          <a:spcPct val="0"/>
        </a:spcBef>
        <a:spcAft>
          <a:spcPct val="0"/>
        </a:spcAft>
        <a:defRPr sz="3200" b="1">
          <a:solidFill>
            <a:srgbClr val="003366"/>
          </a:solidFill>
          <a:latin typeface="ZapfHumnst BT" pitchFamily="34" charset="0"/>
        </a:defRPr>
      </a:lvl7pPr>
      <a:lvl8pPr marL="1371316" algn="l" rtl="0" eaLnBrk="1" fontAlgn="base" hangingPunct="1">
        <a:spcBef>
          <a:spcPct val="0"/>
        </a:spcBef>
        <a:spcAft>
          <a:spcPct val="0"/>
        </a:spcAft>
        <a:defRPr sz="3200" b="1">
          <a:solidFill>
            <a:srgbClr val="003366"/>
          </a:solidFill>
          <a:latin typeface="ZapfHumnst BT" pitchFamily="34" charset="0"/>
        </a:defRPr>
      </a:lvl8pPr>
      <a:lvl9pPr marL="1828421" algn="l" rtl="0" eaLnBrk="1" fontAlgn="base" hangingPunct="1">
        <a:spcBef>
          <a:spcPct val="0"/>
        </a:spcBef>
        <a:spcAft>
          <a:spcPct val="0"/>
        </a:spcAft>
        <a:defRPr sz="3200" b="1">
          <a:solidFill>
            <a:srgbClr val="003366"/>
          </a:solidFill>
          <a:latin typeface="ZapfHumnst BT" pitchFamily="34" charset="0"/>
        </a:defRPr>
      </a:lvl9pPr>
    </p:titleStyle>
    <p:bodyStyle>
      <a:lvl1pPr marL="341313" indent="-341313" algn="l" rtl="0" eaLnBrk="0" fontAlgn="base" hangingPunct="0">
        <a:spcBef>
          <a:spcPct val="20000"/>
        </a:spcBef>
        <a:spcAft>
          <a:spcPct val="0"/>
        </a:spcAft>
        <a:buClr>
          <a:schemeClr val="bg2"/>
        </a:buClr>
        <a:buSzPct val="75000"/>
        <a:buFont typeface="Wingdings" charset="0"/>
        <a:buChar char="n"/>
        <a:defRPr sz="2400">
          <a:solidFill>
            <a:schemeClr val="tx1"/>
          </a:solidFill>
          <a:latin typeface="Calibri" pitchFamily="34" charset="0"/>
          <a:ea typeface="ＭＳ Ｐゴシック" charset="0"/>
          <a:cs typeface="ＭＳ Ｐゴシック" charset="0"/>
        </a:defRPr>
      </a:lvl1pPr>
      <a:lvl2pPr marL="741363" indent="-284163" algn="l" rtl="0" eaLnBrk="0" fontAlgn="base" hangingPunct="0">
        <a:spcBef>
          <a:spcPct val="20000"/>
        </a:spcBef>
        <a:spcAft>
          <a:spcPct val="0"/>
        </a:spcAft>
        <a:buClr>
          <a:schemeClr val="accent2"/>
        </a:buClr>
        <a:buSzPct val="80000"/>
        <a:buFont typeface="Wingdings" charset="0"/>
        <a:buChar char="¨"/>
        <a:defRPr sz="2000">
          <a:solidFill>
            <a:schemeClr val="tx1"/>
          </a:solidFill>
          <a:latin typeface="Calibri" pitchFamily="34" charset="0"/>
          <a:ea typeface="ＭＳ Ｐゴシック" charset="0"/>
          <a:cs typeface="ＭＳ Ｐゴシック" charset="0"/>
        </a:defRPr>
      </a:lvl2pPr>
      <a:lvl3pPr marL="1141413" indent="-227013" algn="l" rtl="0" eaLnBrk="0" fontAlgn="base" hangingPunct="0">
        <a:spcBef>
          <a:spcPct val="20000"/>
        </a:spcBef>
        <a:spcAft>
          <a:spcPct val="0"/>
        </a:spcAft>
        <a:buClr>
          <a:schemeClr val="bg2"/>
        </a:buClr>
        <a:buSzPct val="65000"/>
        <a:buFont typeface="Wingdings" charset="0"/>
        <a:buChar char="n"/>
        <a:defRPr sz="2400">
          <a:solidFill>
            <a:schemeClr val="tx1"/>
          </a:solidFill>
          <a:latin typeface="Calibri" pitchFamily="34" charset="0"/>
          <a:ea typeface="ＭＳ Ｐゴシック" charset="0"/>
          <a:cs typeface="ＭＳ Ｐゴシック" charset="0"/>
        </a:defRPr>
      </a:lvl3pPr>
      <a:lvl4pPr marL="1598613" indent="-227013" algn="l" rtl="0" eaLnBrk="0" fontAlgn="base" hangingPunct="0">
        <a:spcBef>
          <a:spcPct val="20000"/>
        </a:spcBef>
        <a:spcAft>
          <a:spcPct val="0"/>
        </a:spcAft>
        <a:buClr>
          <a:schemeClr val="accent2"/>
        </a:buClr>
        <a:buSzPct val="70000"/>
        <a:buFont typeface="Wingdings" charset="0"/>
        <a:buChar char="¨"/>
        <a:defRPr sz="1600">
          <a:solidFill>
            <a:schemeClr val="tx1"/>
          </a:solidFill>
          <a:latin typeface="Calibri" pitchFamily="34" charset="0"/>
          <a:ea typeface="ＭＳ Ｐゴシック" charset="0"/>
          <a:cs typeface="ＭＳ Ｐゴシック" charset="0"/>
        </a:defRPr>
      </a:lvl4pPr>
      <a:lvl5pPr marL="2055813" indent="-227013" algn="l" rtl="0" eaLnBrk="0" fontAlgn="base" hangingPunct="0">
        <a:spcBef>
          <a:spcPct val="20000"/>
        </a:spcBef>
        <a:spcAft>
          <a:spcPct val="0"/>
        </a:spcAft>
        <a:buClr>
          <a:schemeClr val="bg2"/>
        </a:buClr>
        <a:buFont typeface="Wingdings" charset="0"/>
        <a:buChar char="§"/>
        <a:defRPr sz="2000">
          <a:solidFill>
            <a:schemeClr val="tx1"/>
          </a:solidFill>
          <a:latin typeface="Calibri" pitchFamily="34" charset="0"/>
          <a:ea typeface="ＭＳ Ｐゴシック" charset="0"/>
          <a:cs typeface="ＭＳ Ｐゴシック" charset="0"/>
        </a:defRPr>
      </a:lvl5pPr>
      <a:lvl6pPr marL="2514079" indent="-228553"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184" indent="-228553"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8289" indent="-228553"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5394" indent="-228553"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pt-BR"/>
      </a:defPPr>
      <a:lvl1pPr marL="0" algn="l" defTabSz="914210" rtl="0" eaLnBrk="1" latinLnBrk="0" hangingPunct="1">
        <a:defRPr sz="1800" kern="1200">
          <a:solidFill>
            <a:schemeClr val="tx1"/>
          </a:solidFill>
          <a:latin typeface="+mn-lt"/>
          <a:ea typeface="+mn-ea"/>
          <a:cs typeface="+mn-cs"/>
        </a:defRPr>
      </a:lvl1pPr>
      <a:lvl2pPr marL="457106" algn="l" defTabSz="914210" rtl="0" eaLnBrk="1" latinLnBrk="0" hangingPunct="1">
        <a:defRPr sz="1800" kern="1200">
          <a:solidFill>
            <a:schemeClr val="tx1"/>
          </a:solidFill>
          <a:latin typeface="+mn-lt"/>
          <a:ea typeface="+mn-ea"/>
          <a:cs typeface="+mn-cs"/>
        </a:defRPr>
      </a:lvl2pPr>
      <a:lvl3pPr marL="914210" algn="l" defTabSz="914210" rtl="0" eaLnBrk="1" latinLnBrk="0" hangingPunct="1">
        <a:defRPr sz="1800" kern="1200">
          <a:solidFill>
            <a:schemeClr val="tx1"/>
          </a:solidFill>
          <a:latin typeface="+mn-lt"/>
          <a:ea typeface="+mn-ea"/>
          <a:cs typeface="+mn-cs"/>
        </a:defRPr>
      </a:lvl3pPr>
      <a:lvl4pPr marL="1371316" algn="l" defTabSz="914210" rtl="0" eaLnBrk="1" latinLnBrk="0" hangingPunct="1">
        <a:defRPr sz="1800" kern="1200">
          <a:solidFill>
            <a:schemeClr val="tx1"/>
          </a:solidFill>
          <a:latin typeface="+mn-lt"/>
          <a:ea typeface="+mn-ea"/>
          <a:cs typeface="+mn-cs"/>
        </a:defRPr>
      </a:lvl4pPr>
      <a:lvl5pPr marL="1828421" algn="l" defTabSz="914210" rtl="0" eaLnBrk="1" latinLnBrk="0" hangingPunct="1">
        <a:defRPr sz="1800" kern="1200">
          <a:solidFill>
            <a:schemeClr val="tx1"/>
          </a:solidFill>
          <a:latin typeface="+mn-lt"/>
          <a:ea typeface="+mn-ea"/>
          <a:cs typeface="+mn-cs"/>
        </a:defRPr>
      </a:lvl5pPr>
      <a:lvl6pPr marL="2285526" algn="l" defTabSz="914210" rtl="0" eaLnBrk="1" latinLnBrk="0" hangingPunct="1">
        <a:defRPr sz="1800" kern="1200">
          <a:solidFill>
            <a:schemeClr val="tx1"/>
          </a:solidFill>
          <a:latin typeface="+mn-lt"/>
          <a:ea typeface="+mn-ea"/>
          <a:cs typeface="+mn-cs"/>
        </a:defRPr>
      </a:lvl6pPr>
      <a:lvl7pPr marL="2742630" algn="l" defTabSz="914210" rtl="0" eaLnBrk="1" latinLnBrk="0" hangingPunct="1">
        <a:defRPr sz="1800" kern="1200">
          <a:solidFill>
            <a:schemeClr val="tx1"/>
          </a:solidFill>
          <a:latin typeface="+mn-lt"/>
          <a:ea typeface="+mn-ea"/>
          <a:cs typeface="+mn-cs"/>
        </a:defRPr>
      </a:lvl7pPr>
      <a:lvl8pPr marL="3199736" algn="l" defTabSz="914210" rtl="0" eaLnBrk="1" latinLnBrk="0" hangingPunct="1">
        <a:defRPr sz="1800" kern="1200">
          <a:solidFill>
            <a:schemeClr val="tx1"/>
          </a:solidFill>
          <a:latin typeface="+mn-lt"/>
          <a:ea typeface="+mn-ea"/>
          <a:cs typeface="+mn-cs"/>
        </a:defRPr>
      </a:lvl8pPr>
      <a:lvl9pPr marL="3656841" algn="l" defTabSz="9142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1" Type="http://schemas.openxmlformats.org/officeDocument/2006/relationships/slideLayout" Target="../slideLayouts/slideLayout23.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image" Target="../media/image2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image" Target="../media/image25.jpeg"/></Relationships>
</file>

<file path=ppt/slides/_rels/slide13.xml.rels><?xml version="1.0" encoding="UTF-8" standalone="yes" ?><Relationships xmlns="http://schemas.openxmlformats.org/package/2006/relationships"><Relationship Id="rId1" Target="../slideLayouts/slideLayout18.xml" Type="http://schemas.openxmlformats.org/officeDocument/2006/relationships/slideLayout"/><Relationship Id="rId2" Target="../media/image26.jpeg" Type="http://schemas.openxmlformats.org/officeDocument/2006/relationships/image"/></Relationships>
</file>

<file path=ppt/slides/_rels/slide14.xml.rels><?xml version="1.0" encoding="UTF-8" standalone="yes" ?><Relationships xmlns="http://schemas.openxmlformats.org/package/2006/relationships"><Relationship Id="rId1" Target="../slideLayouts/slideLayout13.xml" Type="http://schemas.openxmlformats.org/officeDocument/2006/relationships/slideLayout"/><Relationship Id="rId2" Target="../media/image27.jpeg" Type="http://schemas.openxmlformats.org/officeDocument/2006/relationships/image"/></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30.jpeg"/><Relationship Id="rId6" Type="http://schemas.openxmlformats.org/officeDocument/2006/relationships/image" Target="../media/image31.jpeg"/><Relationship Id="rId1" Type="http://schemas.openxmlformats.org/officeDocument/2006/relationships/slideLayout" Target="../slideLayouts/slideLayout23.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3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34.jpeg"/></Relationships>
</file>

<file path=ppt/slides/_rels/slide19.xml.rels><?xml version="1.0" encoding="UTF-8" standalone="yes" ?><Relationships xmlns="http://schemas.openxmlformats.org/package/2006/relationships"><Relationship Id="rId1" Target="../slideLayouts/slideLayout18.xml" Type="http://schemas.openxmlformats.org/officeDocument/2006/relationships/slideLayout"/><Relationship Id="rId2" Target="../notesSlides/notesSlide9.xml" Type="http://schemas.openxmlformats.org/officeDocument/2006/relationships/notesSlide"/><Relationship Id="rId3" Target="../media/image35.jpeg" Type="http://schemas.openxmlformats.org/officeDocument/2006/relationships/image"/></Relationships>
</file>

<file path=ppt/slides/_rels/slide2.xml.rels><?xml version="1.0" encoding="UTF-8" standalone="yes" ?><Relationships xmlns="http://schemas.openxmlformats.org/package/2006/relationships"><Relationship Id="rId3" Target="../media/image5.jpeg" Type="http://schemas.openxmlformats.org/officeDocument/2006/relationships/image"/><Relationship Id="rId4" Target="../media/image6.png" Type="http://schemas.openxmlformats.org/officeDocument/2006/relationships/image"/><Relationship Id="rId1" Target="../slideLayouts/slideLayout13.xml" Type="http://schemas.openxmlformats.org/officeDocument/2006/relationships/slideLayout"/><Relationship Id="rId2" Target="../media/image4.jpeg" Type="http://schemas.openxmlformats.org/officeDocument/2006/relationships/image"/></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5" Type="http://schemas.openxmlformats.org/officeDocument/2006/relationships/image" Target="../media/image39.jpeg"/><Relationship Id="rId1" Type="http://schemas.openxmlformats.org/officeDocument/2006/relationships/slideLayout" Target="../slideLayouts/slideLayout18.xml"/><Relationship Id="rId2"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jpeg"/><Relationship Id="rId1" Type="http://schemas.openxmlformats.org/officeDocument/2006/relationships/slideLayout" Target="../slideLayouts/slideLayout18.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jpeg"/><Relationship Id="rId1" Type="http://schemas.openxmlformats.org/officeDocument/2006/relationships/slideLayout" Target="../slideLayouts/slideLayout13.xml"/><Relationship Id="rId2" Type="http://schemas.openxmlformats.org/officeDocument/2006/relationships/image" Target="../media/image4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hyperlink" Target="Mtetna.MPG" TargetMode="External"/><Relationship Id="rId3" Type="http://schemas.openxmlformats.org/officeDocument/2006/relationships/image" Target="../media/image45.jpeg"/></Relationships>
</file>

<file path=ppt/slides/_rels/slide24.xml.rels><?xml version="1.0" encoding="UTF-8" standalone="yes" ?><Relationships xmlns="http://schemas.openxmlformats.org/package/2006/relationships"><Relationship Id="rId1" Target="../slideLayouts/slideLayout13.xml" Type="http://schemas.openxmlformats.org/officeDocument/2006/relationships/slideLayout"/><Relationship Id="rId2" Target="../media/image46.jpeg" Type="http://schemas.openxmlformats.org/officeDocument/2006/relationships/image"/></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4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arget="../media/image8.jpeg" Type="http://schemas.openxmlformats.org/officeDocument/2006/relationships/image"/><Relationship Id="rId4" Target="../media/image9.jpeg" Type="http://schemas.openxmlformats.org/officeDocument/2006/relationships/image"/><Relationship Id="rId1" Target="../slideLayouts/slideLayout13.xml" Type="http://schemas.openxmlformats.org/officeDocument/2006/relationships/slideLayout"/><Relationship Id="rId2" Target="../media/image7.png" Type="http://schemas.openxmlformats.org/officeDocument/2006/relationships/image"/></Relationships>
</file>

<file path=ppt/slides/_rels/slide30.xml.rels><?xml version="1.0" encoding="UTF-8" standalone="yes" ?><Relationships xmlns="http://schemas.openxmlformats.org/package/2006/relationships"><Relationship Id="rId1" Target="../slideLayouts/slideLayout17.xml" Type="http://schemas.openxmlformats.org/officeDocument/2006/relationships/slideLayout"/><Relationship Id="rId2" Target="../media/image50.jpeg" Type="http://schemas.openxmlformats.org/officeDocument/2006/relationships/image"/><Relationship Id="rId3" Target="../media/image51.jpeg" Type="http://schemas.openxmlformats.org/officeDocument/2006/relationships/image"/></Relationships>
</file>

<file path=ppt/slides/_rels/slide31.xml.rels><?xml version="1.0" encoding="UTF-8" standalone="yes" ?><Relationships xmlns="http://schemas.openxmlformats.org/package/2006/relationships"><Relationship Id="rId1" Target="../slideLayouts/slideLayout17.xml" Type="http://schemas.openxmlformats.org/officeDocument/2006/relationships/slideLayout"/><Relationship Id="rId2" Target="../media/image52.jpeg" Type="http://schemas.openxmlformats.org/officeDocument/2006/relationships/image"/></Relationships>
</file>

<file path=ppt/slides/_rels/slide32.xml.rels><?xml version="1.0" encoding="UTF-8" standalone="yes" ?><Relationships xmlns="http://schemas.openxmlformats.org/package/2006/relationships"><Relationship Id="rId1" Target="../slideLayouts/slideLayout17.xml" Type="http://schemas.openxmlformats.org/officeDocument/2006/relationships/slideLayout"/><Relationship Id="rId2" Target="../media/image53.jpeg" Type="http://schemas.openxmlformats.org/officeDocument/2006/relationships/image"/><Relationship Id="rId3" Target="../media/image54.jpeg" Type="http://schemas.openxmlformats.org/officeDocument/2006/relationships/image"/></Relationships>
</file>

<file path=ppt/slides/_rels/slide33.xml.rels><?xml version="1.0" encoding="UTF-8" standalone="yes" ?><Relationships xmlns="http://schemas.openxmlformats.org/package/2006/relationships"><Relationship Id="rId3" Target="../media/image56.jpeg" Type="http://schemas.openxmlformats.org/officeDocument/2006/relationships/image"/><Relationship Id="rId4" Target="../media/image57.jpeg" Type="http://schemas.openxmlformats.org/officeDocument/2006/relationships/image"/><Relationship Id="rId1" Target="../slideLayouts/slideLayout17.xml" Type="http://schemas.openxmlformats.org/officeDocument/2006/relationships/slideLayout"/><Relationship Id="rId2" Target="../media/image55.jpeg" Type="http://schemas.openxmlformats.org/officeDocument/2006/relationships/image"/></Relationships>
</file>

<file path=ppt/slides/_rels/slide34.xml.rels><?xml version="1.0" encoding="UTF-8" standalone="yes" ?><Relationships xmlns="http://schemas.openxmlformats.org/package/2006/relationships"><Relationship Id="rId1" Target="../slideLayouts/slideLayout13.xml" Type="http://schemas.openxmlformats.org/officeDocument/2006/relationships/slideLayout"/><Relationship Id="rId2" Target="../media/image58.jpeg" Type="http://schemas.openxmlformats.org/officeDocument/2006/relationships/image"/><Relationship Id="rId3" Target="../media/image59.jpeg" Type="http://schemas.openxmlformats.org/officeDocument/2006/relationships/image"/></Relationships>
</file>

<file path=ppt/slides/_rels/slide35.xml.rels><?xml version="1.0" encoding="UTF-8" standalone="yes" ?><Relationships xmlns="http://schemas.openxmlformats.org/package/2006/relationships"><Relationship Id="rId3" Target="../media/image61.jpeg" Type="http://schemas.openxmlformats.org/officeDocument/2006/relationships/image"/><Relationship Id="rId4" Target="../media/image62.jpeg" Type="http://schemas.openxmlformats.org/officeDocument/2006/relationships/image"/><Relationship Id="rId1" Target="../slideLayouts/slideLayout13.xml" Type="http://schemas.openxmlformats.org/officeDocument/2006/relationships/slideLayout"/><Relationship Id="rId2" Target="../media/image60.jpeg" Type="http://schemas.openxmlformats.org/officeDocument/2006/relationships/image"/></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arget="../slideLayouts/slideLayout13.xml" Type="http://schemas.openxmlformats.org/officeDocument/2006/relationships/slideLayout"/><Relationship Id="rId2" Target="../media/image63.jpeg" Type="http://schemas.openxmlformats.org/officeDocument/2006/relationships/image"/></Relationships>
</file>

<file path=ppt/slides/_rels/slide38.xml.rels><?xml version="1.0" encoding="UTF-8" standalone="yes" ?><Relationships xmlns="http://schemas.openxmlformats.org/package/2006/relationships"><Relationship Id="rId1" Target="../slideLayouts/slideLayout77.xml" Type="http://schemas.openxmlformats.org/officeDocument/2006/relationships/slideLayout"/><Relationship Id="rId2" Target="../media/image64.jpeg" Type="http://schemas.openxmlformats.org/officeDocument/2006/relationships/image"/></Relationships>
</file>

<file path=ppt/slides/_rels/slide39.xml.rels><?xml version="1.0" encoding="UTF-8" standalone="yes" ?><Relationships xmlns="http://schemas.openxmlformats.org/package/2006/relationships"><Relationship Id="rId1" Target="../slideLayouts/slideLayout23.xml" Type="http://schemas.openxmlformats.org/officeDocument/2006/relationships/slideLayout"/><Relationship Id="rId2" Target="../media/image64.jpeg" Type="http://schemas.openxmlformats.org/officeDocument/2006/relationships/image"/></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1" Type="http://schemas.openxmlformats.org/officeDocument/2006/relationships/slideLayout" Target="../slideLayouts/slideLayout13.xml"/><Relationship Id="rId2" Type="http://schemas.openxmlformats.org/officeDocument/2006/relationships/image" Target="../media/image10.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65.jpeg"/></Relationships>
</file>

<file path=ppt/slides/_rels/slide45.xml.rels><?xml version="1.0" encoding="UTF-8" standalone="yes"?>
<Relationships xmlns="http://schemas.openxmlformats.org/package/2006/relationships"><Relationship Id="rId3" Type="http://schemas.openxmlformats.org/officeDocument/2006/relationships/image" Target="../media/image67.jpeg"/><Relationship Id="rId4" Type="http://schemas.openxmlformats.org/officeDocument/2006/relationships/image" Target="../media/image68.jpeg"/><Relationship Id="rId1" Type="http://schemas.openxmlformats.org/officeDocument/2006/relationships/slideLayout" Target="../slideLayouts/slideLayout23.xml"/><Relationship Id="rId2" Type="http://schemas.openxmlformats.org/officeDocument/2006/relationships/image" Target="../media/image6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4.xml"/><Relationship Id="rId3" Type="http://schemas.openxmlformats.org/officeDocument/2006/relationships/image" Target="../media/image32.jpeg"/></Relationships>
</file>

<file path=ppt/slides/_rels/slide47.xml.rels><?xml version="1.0" encoding="UTF-8" standalone="yes"?>
<Relationships xmlns="http://schemas.openxmlformats.org/package/2006/relationships"><Relationship Id="rId3" Type="http://schemas.openxmlformats.org/officeDocument/2006/relationships/image" Target="../media/image69.png"/><Relationship Id="rId4" Type="http://schemas.openxmlformats.org/officeDocument/2006/relationships/image" Target="../media/image70.png"/><Relationship Id="rId5" Type="http://schemas.openxmlformats.org/officeDocument/2006/relationships/image" Target="../media/image71.png"/><Relationship Id="rId1" Type="http://schemas.openxmlformats.org/officeDocument/2006/relationships/slideLayout" Target="../slideLayouts/slideLayout41.xml"/><Relationship Id="rId2" Type="http://schemas.openxmlformats.org/officeDocument/2006/relationships/notesSlide" Target="../notesSlides/notesSlide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16.xml"/><Relationship Id="rId3" Type="http://schemas.openxmlformats.org/officeDocument/2006/relationships/image" Target="../media/image72.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17.xml"/><Relationship Id="rId3" Type="http://schemas.openxmlformats.org/officeDocument/2006/relationships/image" Target="../media/image72.jpeg"/></Relationships>
</file>

<file path=ppt/slides/_rels/slide5.xml.rels><?xml version="1.0" encoding="UTF-8" standalone="yes" ?><Relationships xmlns="http://schemas.openxmlformats.org/package/2006/relationships"><Relationship Id="rId1" Target="../slideLayouts/slideLayout17.xml" Type="http://schemas.openxmlformats.org/officeDocument/2006/relationships/slideLayout"/><Relationship Id="rId2" Target="../notesSlides/notesSlide1.xml" Type="http://schemas.openxmlformats.org/officeDocument/2006/relationships/notesSlide"/><Relationship Id="rId3" Target="../media/image14.jpeg" Type="http://schemas.openxmlformats.org/officeDocument/2006/relationships/image"/></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73.jpeg"/><Relationship Id="rId3" Type="http://schemas.openxmlformats.org/officeDocument/2006/relationships/image" Target="../media/image74.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65.jpeg"/></Relationships>
</file>

<file path=ppt/slides/_rels/slide52.xml.rels><?xml version="1.0" encoding="UTF-8" standalone="yes" ?><Relationships xmlns="http://schemas.openxmlformats.org/package/2006/relationships"><Relationship Id="rId3" Target="../media/image75.jpeg" Type="http://schemas.openxmlformats.org/officeDocument/2006/relationships/image"/><Relationship Id="rId4" Target="../media/image76.jpeg" Type="http://schemas.openxmlformats.org/officeDocument/2006/relationships/image"/><Relationship Id="rId5" Target="../media/image77.jpeg" Type="http://schemas.openxmlformats.org/officeDocument/2006/relationships/image"/><Relationship Id="rId6" Target="../media/image78.jpeg" Type="http://schemas.openxmlformats.org/officeDocument/2006/relationships/image"/><Relationship Id="rId7" Target="../media/image79.jpeg" Type="http://schemas.openxmlformats.org/officeDocument/2006/relationships/image"/><Relationship Id="rId1" Target="../slideLayouts/slideLayout26.xml" Type="http://schemas.openxmlformats.org/officeDocument/2006/relationships/slideLayout"/><Relationship Id="rId2" Target="../notesSlides/notesSlide18.xml" Type="http://schemas.openxmlformats.org/officeDocument/2006/relationships/notesSlide"/></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image" Target="../media/image8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image" Target="../media/image8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8.xml"/><Relationship Id="rId2" Type="http://schemas.openxmlformats.org/officeDocument/2006/relationships/image" Target="../media/image8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8.xml"/><Relationship Id="rId2" Type="http://schemas.openxmlformats.org/officeDocument/2006/relationships/image" Target="../media/image82.png"/></Relationships>
</file>

<file path=ppt/slides/_rels/slide57.xml.rels><?xml version="1.0" encoding="UTF-8" standalone="yes" ?><Relationships xmlns="http://schemas.openxmlformats.org/package/2006/relationships"><Relationship Id="rId3" Target="../media/image67.jpeg" Type="http://schemas.openxmlformats.org/officeDocument/2006/relationships/image"/><Relationship Id="rId4" Target="../media/image83.jpeg" Type="http://schemas.openxmlformats.org/officeDocument/2006/relationships/image"/><Relationship Id="rId1" Target="../slideLayouts/slideLayout2.xml" Type="http://schemas.openxmlformats.org/officeDocument/2006/relationships/slideLayout"/><Relationship Id="rId2" Target="../media/image66.png" Type="http://schemas.openxmlformats.org/officeDocument/2006/relationships/image"/></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65.jpeg"/></Relationships>
</file>

<file path=ppt/slides/_rels/slide59.xml.rels><?xml version="1.0" encoding="UTF-8" standalone="yes"?>
<Relationships xmlns="http://schemas.openxmlformats.org/package/2006/relationships"><Relationship Id="rId3" Type="http://schemas.openxmlformats.org/officeDocument/2006/relationships/image" Target="../media/image85.jpeg"/><Relationship Id="rId4" Type="http://schemas.openxmlformats.org/officeDocument/2006/relationships/image" Target="../media/image86.jpeg"/><Relationship Id="rId5" Type="http://schemas.openxmlformats.org/officeDocument/2006/relationships/image" Target="../media/image87.jpeg"/><Relationship Id="rId1" Type="http://schemas.openxmlformats.org/officeDocument/2006/relationships/slideLayout" Target="../slideLayouts/slideLayout23.xml"/><Relationship Id="rId2" Type="http://schemas.openxmlformats.org/officeDocument/2006/relationships/image" Target="../media/image84.jpeg"/></Relationships>
</file>

<file path=ppt/slides/_rels/slide6.xml.rels><?xml version="1.0" encoding="UTF-8" standalone="yes" ?><Relationships xmlns="http://schemas.openxmlformats.org/package/2006/relationships"><Relationship Id="rId1" Target="../slideLayouts/slideLayout17.xml" Type="http://schemas.openxmlformats.org/officeDocument/2006/relationships/slideLayout"/><Relationship Id="rId2" Target="../media/image15.jpeg" Type="http://schemas.openxmlformats.org/officeDocument/2006/relationships/image"/></Relationships>
</file>

<file path=ppt/slides/_rels/slide60.xml.rels><?xml version="1.0" encoding="UTF-8" standalone="yes"?>
<Relationships xmlns="http://schemas.openxmlformats.org/package/2006/relationships"><Relationship Id="rId3" Type="http://schemas.openxmlformats.org/officeDocument/2006/relationships/image" Target="../media/image85.jpeg"/><Relationship Id="rId4" Type="http://schemas.openxmlformats.org/officeDocument/2006/relationships/image" Target="../media/image86.jpeg"/><Relationship Id="rId5" Type="http://schemas.openxmlformats.org/officeDocument/2006/relationships/image" Target="../media/image87.jpeg"/><Relationship Id="rId1" Type="http://schemas.openxmlformats.org/officeDocument/2006/relationships/slideLayout" Target="../slideLayouts/slideLayout23.xml"/><Relationship Id="rId2" Type="http://schemas.openxmlformats.org/officeDocument/2006/relationships/image" Target="../media/image84.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9.xml"/><Relationship Id="rId3" Type="http://schemas.openxmlformats.org/officeDocument/2006/relationships/image" Target="../media/image32.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0.xml"/><Relationship Id="rId3" Type="http://schemas.openxmlformats.org/officeDocument/2006/relationships/image" Target="../media/image32.jpeg"/></Relationships>
</file>

<file path=ppt/slides/_rels/slide63.xml.rels><?xml version="1.0" encoding="UTF-8" standalone="yes"?>
<Relationships xmlns="http://schemas.openxmlformats.org/package/2006/relationships"><Relationship Id="rId3" Type="http://schemas.openxmlformats.org/officeDocument/2006/relationships/image" Target="../media/image88.gif"/><Relationship Id="rId4" Type="http://schemas.openxmlformats.org/officeDocument/2006/relationships/image" Target="../media/image89.gif"/><Relationship Id="rId1" Type="http://schemas.openxmlformats.org/officeDocument/2006/relationships/slideLayout" Target="../slideLayouts/slideLayout23.xml"/><Relationship Id="rId2" Type="http://schemas.openxmlformats.org/officeDocument/2006/relationships/notesSlide" Target="../notesSlides/notesSlide2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32.jpeg"/></Relationships>
</file>

<file path=ppt/slides/_rels/slide65.xml.rels><?xml version="1.0" encoding="UTF-8" standalone="yes" ?><Relationships xmlns="http://schemas.openxmlformats.org/package/2006/relationships"><Relationship Id="rId1" Target="../slideLayouts/slideLayout17.xml" Type="http://schemas.openxmlformats.org/officeDocument/2006/relationships/slideLayout"/><Relationship Id="rId2" Target="../media/image90.jpeg" Type="http://schemas.openxmlformats.org/officeDocument/2006/relationships/image"/><Relationship Id="rId3" Target="../media/image91.jpg" Type="http://schemas.openxmlformats.org/officeDocument/2006/relationships/image"/></Relationships>
</file>

<file path=ppt/slides/_rels/slide66.xml.rels><?xml version="1.0" encoding="UTF-8" standalone="yes" ?><Relationships xmlns="http://schemas.openxmlformats.org/package/2006/relationships"><Relationship Id="rId1" Target="../slideLayouts/slideLayout17.xml" Type="http://schemas.openxmlformats.org/officeDocument/2006/relationships/slideLayout"/><Relationship Id="rId2" Target="../media/image92.jpeg" Type="http://schemas.openxmlformats.org/officeDocument/2006/relationships/image"/><Relationship Id="rId3" Target="../media/image91.jpg" Type="http://schemas.openxmlformats.org/officeDocument/2006/relationships/image"/></Relationships>
</file>

<file path=ppt/slides/_rels/slide67.xml.rels><?xml version="1.0" encoding="UTF-8" standalone="yes" ?><Relationships xmlns="http://schemas.openxmlformats.org/package/2006/relationships"><Relationship Id="rId3" Target="../media/image93.jpeg" Type="http://schemas.openxmlformats.org/officeDocument/2006/relationships/image"/><Relationship Id="rId4" Target="../media/image94.jpeg" Type="http://schemas.openxmlformats.org/officeDocument/2006/relationships/image"/><Relationship Id="rId1" Target="../slideLayouts/slideLayout17.xml" Type="http://schemas.openxmlformats.org/officeDocument/2006/relationships/slideLayout"/><Relationship Id="rId2" Target="../media/image91.jpg" Type="http://schemas.openxmlformats.org/officeDocument/2006/relationships/image"/></Relationships>
</file>

<file path=ppt/slides/_rels/slide68.xml.rels><?xml version="1.0" encoding="UTF-8" standalone="yes" ?><Relationships xmlns="http://schemas.openxmlformats.org/package/2006/relationships"><Relationship Id="rId3" Target="../media/image94.jpeg" Type="http://schemas.openxmlformats.org/officeDocument/2006/relationships/image"/><Relationship Id="rId4" Target="../media/image95.jpeg" Type="http://schemas.openxmlformats.org/officeDocument/2006/relationships/image"/><Relationship Id="rId1" Target="../slideLayouts/slideLayout17.xml" Type="http://schemas.openxmlformats.org/officeDocument/2006/relationships/slideLayout"/><Relationship Id="rId2" Target="../media/image91.jpg" Type="http://schemas.openxmlformats.org/officeDocument/2006/relationships/image"/></Relationships>
</file>

<file path=ppt/slides/_rels/slide69.xml.rels><?xml version="1.0" encoding="UTF-8" standalone="yes" ?><Relationships xmlns="http://schemas.openxmlformats.org/package/2006/relationships"><Relationship Id="rId1" Target="../slideLayouts/slideLayout17.xml" Type="http://schemas.openxmlformats.org/officeDocument/2006/relationships/slideLayout"/><Relationship Id="rId2" Target="../media/image96.jpeg" Type="http://schemas.openxmlformats.org/officeDocument/2006/relationships/image"/></Relationships>
</file>

<file path=ppt/slides/_rels/slide7.xml.rels><?xml version="1.0" encoding="UTF-8" standalone="yes" ?><Relationships xmlns="http://schemas.openxmlformats.org/package/2006/relationships"><Relationship Id="rId1" Target="../slideLayouts/slideLayout17.xml" Type="http://schemas.openxmlformats.org/officeDocument/2006/relationships/slideLayout"/><Relationship Id="rId2" Target="../media/image16.jpeg" Type="http://schemas.openxmlformats.org/officeDocument/2006/relationships/image"/></Relationships>
</file>

<file path=ppt/slides/_rels/slide70.xml.rels><?xml version="1.0" encoding="UTF-8" standalone="yes" ?><Relationships xmlns="http://schemas.openxmlformats.org/package/2006/relationships"><Relationship Id="rId1" Target="../slideLayouts/slideLayout17.xml" Type="http://schemas.openxmlformats.org/officeDocument/2006/relationships/slideLayout"/><Relationship Id="rId2" Target="../media/image97.jpeg" Type="http://schemas.openxmlformats.org/officeDocument/2006/relationships/image"/></Relationships>
</file>

<file path=ppt/slides/_rels/slide71.xml.rels><?xml version="1.0" encoding="UTF-8" standalone="yes" ?><Relationships xmlns="http://schemas.openxmlformats.org/package/2006/relationships"><Relationship Id="rId1" Target="../slideLayouts/slideLayout17.xml" Type="http://schemas.openxmlformats.org/officeDocument/2006/relationships/slideLayout"/><Relationship Id="rId2" Target="../media/image98.jpeg" Type="http://schemas.openxmlformats.org/officeDocument/2006/relationships/image"/><Relationship Id="rId3" Target="../media/image99.jpeg" Type="http://schemas.openxmlformats.org/officeDocument/2006/relationships/image"/></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00.png"/></Relationships>
</file>

<file path=ppt/slides/_rels/slide73.xml.rels><?xml version="1.0" encoding="UTF-8" standalone="yes" ?><Relationships xmlns="http://schemas.openxmlformats.org/package/2006/relationships"><Relationship Id="rId1" Target="../slideLayouts/slideLayout13.xml" Type="http://schemas.openxmlformats.org/officeDocument/2006/relationships/slideLayout"/><Relationship Id="rId2" Target="../media/image101.jpeg" Type="http://schemas.openxmlformats.org/officeDocument/2006/relationships/image"/><Relationship Id="rId3" Target="../media/image102.png" Type="http://schemas.openxmlformats.org/officeDocument/2006/relationships/image"/></Relationships>
</file>

<file path=ppt/slides/_rels/slide74.xml.rels><?xml version="1.0" encoding="UTF-8" standalone="yes" ?><Relationships xmlns="http://schemas.openxmlformats.org/package/2006/relationships"><Relationship Id="rId1" Target="../slideLayouts/slideLayout17.xml" Type="http://schemas.openxmlformats.org/officeDocument/2006/relationships/slideLayout"/><Relationship Id="rId2" Target="../media/image103.jpeg" Type="http://schemas.openxmlformats.org/officeDocument/2006/relationships/image"/></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3" Target="../media/image101.jpeg" Type="http://schemas.openxmlformats.org/officeDocument/2006/relationships/image"/><Relationship Id="rId4" Target="../media/image100.png" Type="http://schemas.openxmlformats.org/officeDocument/2006/relationships/image"/><Relationship Id="rId1" Target="../slideLayouts/slideLayout17.xml" Type="http://schemas.openxmlformats.org/officeDocument/2006/relationships/slideLayout"/><Relationship Id="rId2" Target="../media/image103.jpeg" Type="http://schemas.openxmlformats.org/officeDocument/2006/relationships/image"/></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4.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22.xml"/></Relationships>
</file>

<file path=ppt/slides/_rels/slide8.xml.rels><?xml version="1.0" encoding="UTF-8" standalone="yes" ?><Relationships xmlns="http://schemas.openxmlformats.org/package/2006/relationships"><Relationship Id="rId3" Target="../media/image17.jpeg" Type="http://schemas.openxmlformats.org/officeDocument/2006/relationships/image"/><Relationship Id="rId4" Target="../media/image18.jpeg" Type="http://schemas.openxmlformats.org/officeDocument/2006/relationships/image"/><Relationship Id="rId5" Target="../media/image19.jpeg" Type="http://schemas.openxmlformats.org/officeDocument/2006/relationships/image"/><Relationship Id="rId6" Target="../media/image20.jpeg" Type="http://schemas.openxmlformats.org/officeDocument/2006/relationships/image"/><Relationship Id="rId1" Target="../slideLayouts/slideLayout13.xml" Type="http://schemas.openxmlformats.org/officeDocument/2006/relationships/slideLayout"/><Relationship Id="rId2" Target="../notesSlides/notesSlide2.xml" Type="http://schemas.openxmlformats.org/officeDocument/2006/relationships/notesSlide"/></Relationships>
</file>

<file path=ppt/slides/_rels/slide80.xml.rels><?xml version="1.0" encoding="UTF-8" standalone="yes"?>
<Relationships xmlns="http://schemas.openxmlformats.org/package/2006/relationships"><Relationship Id="rId3" Type="http://schemas.openxmlformats.org/officeDocument/2006/relationships/image" Target="../media/image105.png"/><Relationship Id="rId4" Type="http://schemas.openxmlformats.org/officeDocument/2006/relationships/image" Target="../media/image106.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81.xml.rels><?xml version="1.0" encoding="UTF-8" standalone="yes"?>
<Relationships xmlns="http://schemas.openxmlformats.org/package/2006/relationships"><Relationship Id="rId3" Type="http://schemas.openxmlformats.org/officeDocument/2006/relationships/image" Target="../media/image105.png"/><Relationship Id="rId4" Type="http://schemas.openxmlformats.org/officeDocument/2006/relationships/image" Target="../media/image106.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82.xml.rels><?xml version="1.0" encoding="UTF-8" standalone="yes"?>
<Relationships xmlns="http://schemas.openxmlformats.org/package/2006/relationships"><Relationship Id="rId3" Type="http://schemas.openxmlformats.org/officeDocument/2006/relationships/image" Target="../media/image105.png"/><Relationship Id="rId4" Type="http://schemas.openxmlformats.org/officeDocument/2006/relationships/image" Target="../media/image106.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7.jpeg"/><Relationship Id="rId3" Type="http://schemas.openxmlformats.org/officeDocument/2006/relationships/image" Target="../media/image108.jpeg"/></Relationships>
</file>

<file path=ppt/slides/_rels/slide84.xml.rels><?xml version="1.0" encoding="UTF-8" standalone="yes"?>
<Relationships xmlns="http://schemas.openxmlformats.org/package/2006/relationships"><Relationship Id="rId3" Type="http://schemas.openxmlformats.org/officeDocument/2006/relationships/image" Target="../media/image105.png"/><Relationship Id="rId4" Type="http://schemas.openxmlformats.org/officeDocument/2006/relationships/image" Target="../media/image106.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6.xml.rels><?xml version="1.0" encoding="UTF-8" standalone="yes"?>
<Relationships xmlns="http://schemas.openxmlformats.org/package/2006/relationships"><Relationship Id="rId3" Type="http://schemas.openxmlformats.org/officeDocument/2006/relationships/image" Target="../media/image110.jpeg"/><Relationship Id="rId4" Type="http://schemas.openxmlformats.org/officeDocument/2006/relationships/image" Target="../media/image111.jpeg"/><Relationship Id="rId5" Type="http://schemas.openxmlformats.org/officeDocument/2006/relationships/image" Target="../media/image112.jpeg"/><Relationship Id="rId1" Type="http://schemas.openxmlformats.org/officeDocument/2006/relationships/slideLayout" Target="../slideLayouts/slideLayout23.xml"/><Relationship Id="rId2" Type="http://schemas.openxmlformats.org/officeDocument/2006/relationships/image" Target="../media/image109.jpeg"/></Relationships>
</file>

<file path=ppt/slides/_rels/slide87.xml.rels><?xml version="1.0" encoding="UTF-8" standalone="yes"?>
<Relationships xmlns="http://schemas.openxmlformats.org/package/2006/relationships"><Relationship Id="rId3" Type="http://schemas.openxmlformats.org/officeDocument/2006/relationships/image" Target="../media/image110.jpeg"/><Relationship Id="rId4" Type="http://schemas.openxmlformats.org/officeDocument/2006/relationships/image" Target="../media/image111.jpeg"/><Relationship Id="rId5" Type="http://schemas.openxmlformats.org/officeDocument/2006/relationships/image" Target="../media/image112.jpeg"/><Relationship Id="rId1" Type="http://schemas.openxmlformats.org/officeDocument/2006/relationships/slideLayout" Target="../slideLayouts/slideLayout23.xml"/><Relationship Id="rId2" Type="http://schemas.openxmlformats.org/officeDocument/2006/relationships/image" Target="../media/image109.jpe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32.jpe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3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 Id="rId3" Type="http://schemas.openxmlformats.org/officeDocument/2006/relationships/image" Target="../media/image21.png"/></Relationships>
</file>

<file path=ppt/slides/_rels/slide90.xml.rels><?xml version="1.0" encoding="UTF-8" standalone="yes" ?><Relationships xmlns="http://schemas.openxmlformats.org/package/2006/relationships"><Relationship Id="rId3" Target="../media/image113.jpeg" Type="http://schemas.openxmlformats.org/officeDocument/2006/relationships/image"/><Relationship Id="rId4" Target="../media/image114.png" Type="http://schemas.openxmlformats.org/officeDocument/2006/relationships/image"/><Relationship Id="rId1" Target="../slideLayouts/slideLayout17.xml" Type="http://schemas.openxmlformats.org/officeDocument/2006/relationships/slideLayout"/><Relationship Id="rId2" Target="../notesSlides/notesSlide29.xml" Type="http://schemas.openxmlformats.org/officeDocument/2006/relationships/notesSlide"/></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1.xml"/></Relationships>
</file>

<file path=ppt/slides/_rels/slide93.xml.rels><?xml version="1.0" encoding="UTF-8" standalone="yes" ?><Relationships xmlns="http://schemas.openxmlformats.org/package/2006/relationships"><Relationship Id="rId3" Target="../media/image115.png" Type="http://schemas.openxmlformats.org/officeDocument/2006/relationships/image"/><Relationship Id="rId4" Target="../media/image116.png" Type="http://schemas.openxmlformats.org/officeDocument/2006/relationships/image"/><Relationship Id="rId5" Target="../media/image117.jpeg" Type="http://schemas.openxmlformats.org/officeDocument/2006/relationships/image"/><Relationship Id="rId6" Target="../media/image118.jpeg" Type="http://schemas.openxmlformats.org/officeDocument/2006/relationships/image"/><Relationship Id="rId7" Target="../media/image119.jpeg" Type="http://schemas.openxmlformats.org/officeDocument/2006/relationships/image"/><Relationship Id="rId8" Target="../media/image68.jpeg" Type="http://schemas.openxmlformats.org/officeDocument/2006/relationships/image"/><Relationship Id="rId9" Target="../media/image108.jpeg" Type="http://schemas.openxmlformats.org/officeDocument/2006/relationships/image"/><Relationship Id="rId10" Target="../media/image120.jpeg" Type="http://schemas.openxmlformats.org/officeDocument/2006/relationships/image"/><Relationship Id="rId1" Target="../slideLayouts/slideLayout17.xml" Type="http://schemas.openxmlformats.org/officeDocument/2006/relationships/slideLayout"/><Relationship Id="rId2" Target="../notesSlides/notesSlide32.xml" Type="http://schemas.openxmlformats.org/officeDocument/2006/relationships/notesSlide"/></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33.xml"/><Relationship Id="rId3"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ctrTitle"/>
          </p:nvPr>
        </p:nvSpPr>
        <p:spPr/>
        <p:txBody>
          <a:bodyPr/>
          <a:lstStyle/>
          <a:p>
            <a:r>
              <a:rPr lang="en-US" sz="3600" b="0" dirty="0" smtClean="0">
                <a:cs typeface="Calibri"/>
              </a:rPr>
              <a:t>Understanding </a:t>
            </a:r>
            <a:r>
              <a:rPr lang="en-US" sz="3600" b="0" dirty="0">
                <a:cs typeface="Calibri"/>
              </a:rPr>
              <a:t>and Representing Change in Geospatial </a:t>
            </a:r>
            <a:r>
              <a:rPr lang="en-US" sz="3600" b="0" dirty="0" smtClean="0">
                <a:cs typeface="Calibri"/>
              </a:rPr>
              <a:t>Data</a:t>
            </a:r>
            <a:endParaRPr lang="en-US" sz="3600" b="0" dirty="0">
              <a:cs typeface="Calibri"/>
            </a:endParaRPr>
          </a:p>
        </p:txBody>
      </p:sp>
      <p:sp>
        <p:nvSpPr>
          <p:cNvPr id="71682" name="Subtitle 2"/>
          <p:cNvSpPr>
            <a:spLocks noGrp="1"/>
          </p:cNvSpPr>
          <p:nvPr>
            <p:ph type="subTitle" idx="1"/>
          </p:nvPr>
        </p:nvSpPr>
        <p:spPr>
          <a:xfrm>
            <a:off x="2971800" y="4267200"/>
            <a:ext cx="6172200" cy="1752600"/>
          </a:xfrm>
        </p:spPr>
        <p:txBody>
          <a:bodyPr/>
          <a:lstStyle/>
          <a:p>
            <a:pPr>
              <a:buFont typeface="Wingdings" charset="0"/>
              <a:buNone/>
            </a:pPr>
            <a:r>
              <a:rPr lang="en-US" dirty="0">
                <a:cs typeface="Calibri"/>
              </a:rPr>
              <a:t>Gilberto Camara</a:t>
            </a:r>
          </a:p>
          <a:p>
            <a:pPr>
              <a:buFont typeface="Wingdings" charset="0"/>
              <a:buNone/>
            </a:pPr>
            <a:r>
              <a:rPr lang="en-US" dirty="0" smtClean="0">
                <a:cs typeface="Calibri"/>
              </a:rPr>
              <a:t>National </a:t>
            </a:r>
            <a:r>
              <a:rPr lang="en-US" dirty="0">
                <a:cs typeface="Calibri"/>
              </a:rPr>
              <a:t>Institute for Space </a:t>
            </a:r>
            <a:r>
              <a:rPr lang="en-US" dirty="0" smtClean="0">
                <a:cs typeface="Calibri"/>
              </a:rPr>
              <a:t>Research, Brazil</a:t>
            </a:r>
          </a:p>
          <a:p>
            <a:pPr>
              <a:buFont typeface="Wingdings" charset="0"/>
              <a:buNone/>
            </a:pPr>
            <a:r>
              <a:rPr lang="en-US" dirty="0" err="1" smtClean="0">
                <a:cs typeface="Calibri"/>
              </a:rPr>
              <a:t>Institut</a:t>
            </a:r>
            <a:r>
              <a:rPr lang="en-US" dirty="0" smtClean="0">
                <a:cs typeface="Calibri"/>
              </a:rPr>
              <a:t> </a:t>
            </a:r>
            <a:r>
              <a:rPr lang="en-US" dirty="0" err="1" smtClean="0">
                <a:cs typeface="Calibri"/>
              </a:rPr>
              <a:t>für</a:t>
            </a:r>
            <a:r>
              <a:rPr lang="en-US" dirty="0" smtClean="0">
                <a:cs typeface="Calibri"/>
              </a:rPr>
              <a:t> </a:t>
            </a:r>
            <a:r>
              <a:rPr lang="en-US" dirty="0" err="1" smtClean="0">
                <a:cs typeface="Calibri"/>
              </a:rPr>
              <a:t>Geoinformatik</a:t>
            </a:r>
            <a:r>
              <a:rPr lang="en-US" dirty="0" smtClean="0">
                <a:cs typeface="Calibri"/>
              </a:rPr>
              <a:t>, </a:t>
            </a:r>
            <a:r>
              <a:rPr lang="en-US" dirty="0" err="1" smtClean="0">
                <a:cs typeface="Calibri"/>
              </a:rPr>
              <a:t>Univ</a:t>
            </a:r>
            <a:r>
              <a:rPr lang="en-US" dirty="0" smtClean="0">
                <a:cs typeface="Calibri"/>
              </a:rPr>
              <a:t> </a:t>
            </a:r>
            <a:r>
              <a:rPr lang="en-US" dirty="0" err="1" smtClean="0">
                <a:cs typeface="Calibri"/>
              </a:rPr>
              <a:t>Münster</a:t>
            </a:r>
            <a:r>
              <a:rPr lang="en-US" dirty="0" smtClean="0">
                <a:cs typeface="Calibri"/>
              </a:rPr>
              <a:t> </a:t>
            </a:r>
            <a:endParaRPr lang="en-US" dirty="0">
              <a:cs typeface="Calibri"/>
            </a:endParaRPr>
          </a:p>
          <a:p>
            <a:pPr>
              <a:buFont typeface="Wingdings" charset="0"/>
              <a:buNone/>
            </a:pPr>
            <a:endParaRPr lang="en-US" dirty="0">
              <a:cs typeface="Calibri"/>
            </a:endParaRPr>
          </a:p>
        </p:txBody>
      </p:sp>
      <p:sp>
        <p:nvSpPr>
          <p:cNvPr id="71683" name="Subtitle 2"/>
          <p:cNvSpPr txBox="1">
            <a:spLocks/>
          </p:cNvSpPr>
          <p:nvPr/>
        </p:nvSpPr>
        <p:spPr bwMode="auto">
          <a:xfrm>
            <a:off x="3203575" y="1052513"/>
            <a:ext cx="61722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330" tIns="45667" rIns="91330" bIns="45667"/>
          <a:lstStyle>
            <a:lvl1pPr>
              <a:defRPr sz="2400">
                <a:solidFill>
                  <a:schemeClr val="tx1"/>
                </a:solidFill>
                <a:latin typeface="Times" charset="0"/>
                <a:ea typeface="Geneva" charset="0"/>
                <a:cs typeface="ＭＳ Ｐゴシック" charset="0"/>
              </a:defRPr>
            </a:lvl1pPr>
            <a:lvl2pPr marL="742950" indent="-285750">
              <a:defRPr sz="2400">
                <a:solidFill>
                  <a:schemeClr val="tx1"/>
                </a:solidFill>
                <a:latin typeface="Times" charset="0"/>
                <a:ea typeface="ＭＳ Ｐゴシック" charset="0"/>
                <a:cs typeface="ＭＳ Ｐゴシック" charset="0"/>
              </a:defRPr>
            </a:lvl2pPr>
            <a:lvl3pPr marL="1143000" indent="-228600">
              <a:defRPr sz="2400">
                <a:solidFill>
                  <a:schemeClr val="tx1"/>
                </a:solidFill>
                <a:latin typeface="Times" charset="0"/>
                <a:ea typeface="ＭＳ Ｐゴシック" charset="0"/>
                <a:cs typeface="ＭＳ Ｐゴシック" charset="0"/>
              </a:defRPr>
            </a:lvl3pPr>
            <a:lvl4pPr marL="1600200" indent="-228600">
              <a:defRPr sz="2400">
                <a:solidFill>
                  <a:schemeClr val="tx1"/>
                </a:solidFill>
                <a:latin typeface="Times" charset="0"/>
                <a:ea typeface="ＭＳ Ｐゴシック" charset="0"/>
                <a:cs typeface="ＭＳ Ｐゴシック" charset="0"/>
              </a:defRPr>
            </a:lvl4pPr>
            <a:lvl5pPr marL="2057400" indent="-228600">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a:spcBef>
                <a:spcPct val="20000"/>
              </a:spcBef>
              <a:buClr>
                <a:schemeClr val="bg2"/>
              </a:buClr>
              <a:buSzPct val="75000"/>
              <a:buFont typeface="Wingdings" charset="0"/>
              <a:buNone/>
            </a:pPr>
            <a:r>
              <a:rPr lang="en-US" sz="2600" dirty="0" smtClean="0">
                <a:latin typeface="Calibri"/>
                <a:cs typeface="Calibri"/>
              </a:rPr>
              <a:t>ETH </a:t>
            </a:r>
            <a:r>
              <a:rPr lang="en-US" sz="2600" dirty="0" err="1" smtClean="0">
                <a:latin typeface="Calibri"/>
                <a:cs typeface="Calibri"/>
              </a:rPr>
              <a:t>Geomatik</a:t>
            </a:r>
            <a:r>
              <a:rPr lang="en-US" sz="2600" dirty="0" smtClean="0">
                <a:latin typeface="Calibri"/>
                <a:cs typeface="Calibri"/>
              </a:rPr>
              <a:t> Seminar, October 2013</a:t>
            </a:r>
            <a:endParaRPr lang="en-US" sz="2600" dirty="0">
              <a:latin typeface="Calibri"/>
              <a:cs typeface="Calibri"/>
            </a:endParaRPr>
          </a:p>
        </p:txBody>
      </p:sp>
      <p:pic>
        <p:nvPicPr>
          <p:cNvPr id="2" name="Picture 1" descr="IfGI__logo.previe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38661"/>
            <a:ext cx="2987824" cy="120446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0" y="0"/>
            <a:ext cx="9144000" cy="1071563"/>
          </a:xfrm>
          <a:solidFill>
            <a:srgbClr val="D6D6EB"/>
          </a:solidFill>
        </p:spPr>
        <p:txBody>
          <a:bodyPr/>
          <a:lstStyle/>
          <a:p>
            <a:pPr eaLnBrk="1" hangingPunct="1"/>
            <a:r>
              <a:rPr lang="en-US" dirty="0"/>
              <a:t>Geoinformatics enables crucial links between nature and society</a:t>
            </a:r>
          </a:p>
        </p:txBody>
      </p:sp>
      <p:pic>
        <p:nvPicPr>
          <p:cNvPr id="41986" name="Picture 3" descr="landsat_akpat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436721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2" descr="npo0000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371600"/>
            <a:ext cx="4800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Rectangle 5"/>
          <p:cNvSpPr>
            <a:spLocks noChangeArrowheads="1"/>
          </p:cNvSpPr>
          <p:nvPr/>
        </p:nvSpPr>
        <p:spPr bwMode="auto">
          <a:xfrm>
            <a:off x="0" y="5715000"/>
            <a:ext cx="3886200" cy="838200"/>
          </a:xfrm>
          <a:prstGeom prst="rect">
            <a:avLst/>
          </a:prstGeom>
          <a:solidFill>
            <a:srgbClr val="D6D6EB"/>
          </a:solidFill>
          <a:ln w="9525">
            <a:solidFill>
              <a:schemeClr val="tx1"/>
            </a:solidFill>
            <a:miter lim="800000"/>
            <a:headEnd/>
            <a:tailEnd/>
          </a:ln>
        </p:spPr>
        <p:txBody>
          <a:bodyPr wrap="none" anchor="ctr"/>
          <a:lstStyle/>
          <a:p>
            <a:pPr algn="ctr"/>
            <a:r>
              <a:rPr lang="en-US" sz="2400" dirty="0">
                <a:solidFill>
                  <a:srgbClr val="000066"/>
                </a:solidFill>
                <a:latin typeface="Calibri"/>
              </a:rPr>
              <a:t>Nature: Physical equations </a:t>
            </a:r>
          </a:p>
          <a:p>
            <a:pPr algn="ctr"/>
            <a:r>
              <a:rPr lang="en-US" sz="2400" dirty="0">
                <a:solidFill>
                  <a:srgbClr val="000066"/>
                </a:solidFill>
                <a:latin typeface="Calibri"/>
              </a:rPr>
              <a:t>Describe processes</a:t>
            </a:r>
          </a:p>
        </p:txBody>
      </p:sp>
      <p:sp>
        <p:nvSpPr>
          <p:cNvPr id="41989" name="Rectangle 6"/>
          <p:cNvSpPr>
            <a:spLocks noChangeArrowheads="1"/>
          </p:cNvSpPr>
          <p:nvPr/>
        </p:nvSpPr>
        <p:spPr bwMode="auto">
          <a:xfrm>
            <a:off x="5029200" y="5715000"/>
            <a:ext cx="4114800" cy="838200"/>
          </a:xfrm>
          <a:prstGeom prst="rect">
            <a:avLst/>
          </a:prstGeom>
          <a:solidFill>
            <a:srgbClr val="D6D6EB"/>
          </a:solidFill>
          <a:ln w="9525">
            <a:solidFill>
              <a:schemeClr val="tx1"/>
            </a:solidFill>
            <a:miter lim="800000"/>
            <a:headEnd/>
            <a:tailEnd/>
          </a:ln>
        </p:spPr>
        <p:txBody>
          <a:bodyPr wrap="none" anchor="ctr"/>
          <a:lstStyle/>
          <a:p>
            <a:pPr algn="ctr"/>
            <a:r>
              <a:rPr lang="en-US" sz="2400" dirty="0">
                <a:solidFill>
                  <a:srgbClr val="000066"/>
                </a:solidFill>
                <a:latin typeface="Calibri"/>
              </a:rPr>
              <a:t>Society: Decisions on how to </a:t>
            </a:r>
          </a:p>
          <a:p>
            <a:pPr algn="ctr"/>
            <a:r>
              <a:rPr lang="en-US" sz="2400" dirty="0">
                <a:solidFill>
                  <a:srgbClr val="000066"/>
                </a:solidFill>
                <a:latin typeface="Calibri"/>
              </a:rPr>
              <a:t>Use Earth´s resources</a:t>
            </a:r>
          </a:p>
        </p:txBody>
      </p:sp>
      <p:sp>
        <p:nvSpPr>
          <p:cNvPr id="41990" name="AutoShape 7"/>
          <p:cNvSpPr>
            <a:spLocks noChangeArrowheads="1"/>
          </p:cNvSpPr>
          <p:nvPr/>
        </p:nvSpPr>
        <p:spPr bwMode="auto">
          <a:xfrm>
            <a:off x="4114800" y="5715000"/>
            <a:ext cx="838200" cy="304800"/>
          </a:xfrm>
          <a:prstGeom prst="rightArrow">
            <a:avLst>
              <a:gd name="adj1" fmla="val 50000"/>
              <a:gd name="adj2" fmla="val 68750"/>
            </a:avLst>
          </a:prstGeom>
          <a:solidFill>
            <a:srgbClr val="D6D6EB"/>
          </a:solidFill>
          <a:ln w="9525">
            <a:solidFill>
              <a:schemeClr val="tx1"/>
            </a:solidFill>
            <a:miter lim="800000"/>
            <a:headEnd/>
            <a:tailEnd/>
          </a:ln>
        </p:spPr>
        <p:txBody>
          <a:bodyPr wrap="none" anchor="ctr"/>
          <a:lstStyle/>
          <a:p>
            <a:endParaRPr lang="pt-BR">
              <a:solidFill>
                <a:srgbClr val="000000"/>
              </a:solidFill>
            </a:endParaRPr>
          </a:p>
        </p:txBody>
      </p:sp>
      <p:sp>
        <p:nvSpPr>
          <p:cNvPr id="41991" name="AutoShape 8"/>
          <p:cNvSpPr>
            <a:spLocks noChangeArrowheads="1"/>
          </p:cNvSpPr>
          <p:nvPr/>
        </p:nvSpPr>
        <p:spPr bwMode="auto">
          <a:xfrm>
            <a:off x="4114800" y="6096000"/>
            <a:ext cx="838200" cy="304800"/>
          </a:xfrm>
          <a:prstGeom prst="leftArrow">
            <a:avLst>
              <a:gd name="adj1" fmla="val 50000"/>
              <a:gd name="adj2" fmla="val 68750"/>
            </a:avLst>
          </a:prstGeom>
          <a:solidFill>
            <a:srgbClr val="D6D6EB"/>
          </a:solidFill>
          <a:ln w="9525">
            <a:solidFill>
              <a:schemeClr val="tx1"/>
            </a:solidFill>
            <a:miter lim="800000"/>
            <a:headEnd/>
            <a:tailEnd/>
          </a:ln>
        </p:spPr>
        <p:txBody>
          <a:bodyPr wrap="none" anchor="ctr"/>
          <a:lstStyle/>
          <a:p>
            <a:endParaRPr lang="pt-BR">
              <a:solidFill>
                <a:srgbClr val="000000"/>
              </a:solidFill>
            </a:endParaRPr>
          </a:p>
        </p:txBody>
      </p:sp>
    </p:spTree>
    <p:extLst>
      <p:ext uri="{BB962C8B-B14F-4D97-AF65-F5344CB8AC3E}">
        <p14:creationId xmlns:p14="http://schemas.microsoft.com/office/powerpoint/2010/main" val="226619142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Picture 5" descr="C:\Documents and Settings\livia\Desktop\i78695.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Título 1"/>
          <p:cNvSpPr txBox="1">
            <a:spLocks/>
          </p:cNvSpPr>
          <p:nvPr/>
        </p:nvSpPr>
        <p:spPr>
          <a:xfrm>
            <a:off x="827088" y="981075"/>
            <a:ext cx="9072562" cy="571500"/>
          </a:xfrm>
          <a:prstGeom prst="rect">
            <a:avLst/>
          </a:prstGeom>
          <a:noFill/>
        </p:spPr>
        <p:txBody>
          <a:bodyPr lIns="91412" tIns="45705" rIns="91412" bIns="45705"/>
          <a:lstStyle/>
          <a:p>
            <a:pPr eaLnBrk="0" hangingPunct="0">
              <a:defRPr/>
            </a:pPr>
            <a:endParaRPr lang="pt-BR" sz="3000" b="1" kern="0" dirty="0">
              <a:solidFill>
                <a:srgbClr val="003366"/>
              </a:solidFill>
              <a:latin typeface="Calibri"/>
            </a:endParaRPr>
          </a:p>
        </p:txBody>
      </p:sp>
      <p:sp>
        <p:nvSpPr>
          <p:cNvPr id="112643" name="Título 10"/>
          <p:cNvSpPr>
            <a:spLocks noGrp="1"/>
          </p:cNvSpPr>
          <p:nvPr>
            <p:ph type="title"/>
          </p:nvPr>
        </p:nvSpPr>
        <p:spPr>
          <a:xfrm>
            <a:off x="179388" y="3043238"/>
            <a:ext cx="8785225" cy="762000"/>
          </a:xfrm>
          <a:solidFill>
            <a:schemeClr val="bg1">
              <a:alpha val="76077"/>
            </a:schemeClr>
          </a:solidFill>
        </p:spPr>
        <p:txBody>
          <a:bodyPr/>
          <a:lstStyle/>
          <a:p>
            <a:pPr algn="ctr" eaLnBrk="1" hangingPunct="1"/>
            <a:r>
              <a:rPr lang="pt-BR" dirty="0" err="1" smtClean="0"/>
              <a:t>Representing</a:t>
            </a:r>
            <a:r>
              <a:rPr lang="pt-BR" dirty="0" smtClean="0"/>
              <a:t> </a:t>
            </a:r>
            <a:r>
              <a:rPr lang="pt-BR" dirty="0" err="1" smtClean="0"/>
              <a:t>and</a:t>
            </a:r>
            <a:r>
              <a:rPr lang="pt-BR" dirty="0" smtClean="0"/>
              <a:t> </a:t>
            </a:r>
            <a:r>
              <a:rPr lang="pt-BR" dirty="0" err="1" smtClean="0"/>
              <a:t>modelling</a:t>
            </a:r>
            <a:r>
              <a:rPr lang="pt-BR" dirty="0" smtClean="0"/>
              <a:t> </a:t>
            </a:r>
            <a:r>
              <a:rPr lang="pt-BR" dirty="0" err="1" smtClean="0">
                <a:solidFill>
                  <a:srgbClr val="800000"/>
                </a:solidFill>
              </a:rPr>
              <a:t>change</a:t>
            </a:r>
            <a:endParaRPr lang="pt-BR" dirty="0"/>
          </a:p>
        </p:txBody>
      </p:sp>
      <p:sp>
        <p:nvSpPr>
          <p:cNvPr id="9" name="Retângulo 5"/>
          <p:cNvSpPr/>
          <p:nvPr/>
        </p:nvSpPr>
        <p:spPr>
          <a:xfrm>
            <a:off x="1619250" y="5661025"/>
            <a:ext cx="5905500" cy="584776"/>
          </a:xfrm>
          <a:prstGeom prst="rect">
            <a:avLst/>
          </a:prstGeom>
          <a:solidFill>
            <a:schemeClr val="accent6">
              <a:lumMod val="20000"/>
              <a:lumOff val="80000"/>
              <a:alpha val="70000"/>
            </a:schemeClr>
          </a:solidFill>
        </p:spPr>
        <p:txBody>
          <a:bodyPr>
            <a:spAutoFit/>
          </a:bodyPr>
          <a:lstStyle/>
          <a:p>
            <a:pPr algn="ctr">
              <a:defRPr/>
            </a:pPr>
            <a:r>
              <a:rPr lang="en-US" sz="3200" dirty="0">
                <a:solidFill>
                  <a:srgbClr val="00007D">
                    <a:lumMod val="75000"/>
                  </a:srgbClr>
                </a:solidFill>
                <a:latin typeface="Calibri"/>
              </a:rPr>
              <a:t>e</a:t>
            </a:r>
            <a:r>
              <a:rPr lang="en-US" sz="3200" dirty="0" smtClean="0">
                <a:solidFill>
                  <a:srgbClr val="00007D">
                    <a:lumMod val="75000"/>
                  </a:srgbClr>
                </a:solidFill>
                <a:latin typeface="Calibri"/>
              </a:rPr>
              <a:t>vents and processes</a:t>
            </a:r>
            <a:endParaRPr lang="pt-BR" sz="3200" dirty="0">
              <a:solidFill>
                <a:srgbClr val="00007D">
                  <a:lumMod val="75000"/>
                </a:srgbClr>
              </a:solidFill>
              <a:latin typeface="Calibri"/>
            </a:endParaRPr>
          </a:p>
        </p:txBody>
      </p:sp>
      <p:sp>
        <p:nvSpPr>
          <p:cNvPr id="6" name="Title 10"/>
          <p:cNvSpPr txBox="1">
            <a:spLocks/>
          </p:cNvSpPr>
          <p:nvPr/>
        </p:nvSpPr>
        <p:spPr bwMode="auto">
          <a:xfrm>
            <a:off x="438150" y="33338"/>
            <a:ext cx="8305800" cy="762000"/>
          </a:xfrm>
          <a:prstGeom prst="rect">
            <a:avLst/>
          </a:prstGeom>
          <a:solidFill>
            <a:srgbClr val="FFFFFF">
              <a:alpha val="64000"/>
            </a:srgb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1pPr>
            <a:lvl2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5pPr>
            <a:lvl6pPr marL="457200" algn="l" rtl="0" eaLnBrk="1" fontAlgn="base" hangingPunct="1">
              <a:spcBef>
                <a:spcPct val="0"/>
              </a:spcBef>
              <a:spcAft>
                <a:spcPct val="0"/>
              </a:spcAft>
              <a:defRPr sz="3200" b="1">
                <a:solidFill>
                  <a:srgbClr val="003366"/>
                </a:solidFill>
                <a:latin typeface="ZapfHumnst BT" pitchFamily="34" charset="0"/>
              </a:defRPr>
            </a:lvl6pPr>
            <a:lvl7pPr marL="914400" algn="l" rtl="0" eaLnBrk="1" fontAlgn="base" hangingPunct="1">
              <a:spcBef>
                <a:spcPct val="0"/>
              </a:spcBef>
              <a:spcAft>
                <a:spcPct val="0"/>
              </a:spcAft>
              <a:defRPr sz="3200" b="1">
                <a:solidFill>
                  <a:srgbClr val="003366"/>
                </a:solidFill>
                <a:latin typeface="ZapfHumnst BT" pitchFamily="34" charset="0"/>
              </a:defRPr>
            </a:lvl7pPr>
            <a:lvl8pPr marL="1371600" algn="l" rtl="0" eaLnBrk="1" fontAlgn="base" hangingPunct="1">
              <a:spcBef>
                <a:spcPct val="0"/>
              </a:spcBef>
              <a:spcAft>
                <a:spcPct val="0"/>
              </a:spcAft>
              <a:defRPr sz="3200" b="1">
                <a:solidFill>
                  <a:srgbClr val="003366"/>
                </a:solidFill>
                <a:latin typeface="ZapfHumnst BT" pitchFamily="34" charset="0"/>
              </a:defRPr>
            </a:lvl8pPr>
            <a:lvl9pPr marL="1828800" algn="l" rtl="0" eaLnBrk="1" fontAlgn="base" hangingPunct="1">
              <a:spcBef>
                <a:spcPct val="0"/>
              </a:spcBef>
              <a:spcAft>
                <a:spcPct val="0"/>
              </a:spcAft>
              <a:defRPr sz="3200" b="1">
                <a:solidFill>
                  <a:srgbClr val="003366"/>
                </a:solidFill>
                <a:latin typeface="ZapfHumnst BT" pitchFamily="34" charset="0"/>
              </a:defRPr>
            </a:lvl9pPr>
          </a:lstStyle>
          <a:p>
            <a:pPr algn="ctr">
              <a:defRPr/>
            </a:pPr>
            <a:r>
              <a:rPr lang="en-US" dirty="0" smtClean="0">
                <a:solidFill>
                  <a:schemeClr val="bg2">
                    <a:lumMod val="75000"/>
                  </a:schemeClr>
                </a:solidFill>
                <a:latin typeface="Calibri"/>
              </a:rPr>
              <a:t>Semantics of complex geospatial data</a:t>
            </a:r>
            <a:endParaRPr lang="en-US" dirty="0">
              <a:solidFill>
                <a:srgbClr val="800000"/>
              </a:solidFill>
              <a:latin typeface="Calibri"/>
            </a:endParaRPr>
          </a:p>
        </p:txBody>
      </p:sp>
    </p:spTree>
    <p:extLst>
      <p:ext uri="{BB962C8B-B14F-4D97-AF65-F5344CB8AC3E}">
        <p14:creationId xmlns:p14="http://schemas.microsoft.com/office/powerpoint/2010/main" val="176210921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2" name="Título 10"/>
          <p:cNvSpPr>
            <a:spLocks noGrp="1"/>
          </p:cNvSpPr>
          <p:nvPr>
            <p:ph type="title"/>
          </p:nvPr>
        </p:nvSpPr>
        <p:spPr>
          <a:xfrm>
            <a:off x="990600" y="1993900"/>
            <a:ext cx="7112000" cy="762000"/>
          </a:xfrm>
          <a:solidFill>
            <a:schemeClr val="bg1">
              <a:alpha val="56862"/>
            </a:schemeClr>
          </a:solidFill>
        </p:spPr>
        <p:txBody>
          <a:bodyPr/>
          <a:lstStyle/>
          <a:p>
            <a:pPr algn="ctr" eaLnBrk="1" hangingPunct="1"/>
            <a:r>
              <a:rPr lang="en-GB" dirty="0"/>
              <a:t>Representing </a:t>
            </a:r>
            <a:r>
              <a:rPr lang="en-GB" dirty="0" smtClean="0">
                <a:solidFill>
                  <a:srgbClr val="800000"/>
                </a:solidFill>
              </a:rPr>
              <a:t>condition</a:t>
            </a:r>
            <a:endParaRPr lang="en-GB" dirty="0"/>
          </a:p>
        </p:txBody>
      </p:sp>
      <p:sp>
        <p:nvSpPr>
          <p:cNvPr id="9" name="Text Box 2"/>
          <p:cNvSpPr txBox="1">
            <a:spLocks noChangeArrowheads="1"/>
          </p:cNvSpPr>
          <p:nvPr/>
        </p:nvSpPr>
        <p:spPr bwMode="auto">
          <a:xfrm>
            <a:off x="6372200" y="6446838"/>
            <a:ext cx="2744813" cy="400079"/>
          </a:xfrm>
          <a:prstGeom prst="rect">
            <a:avLst/>
          </a:prstGeom>
          <a:solidFill>
            <a:srgbClr val="E0E8FF">
              <a:alpha val="7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12" tIns="45705" rIns="91412" bIns="45705">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algn="r" eaLnBrk="1" hangingPunct="1">
              <a:spcBef>
                <a:spcPct val="50000"/>
              </a:spcBef>
            </a:pPr>
            <a:r>
              <a:rPr lang="en-US" sz="2000" dirty="0">
                <a:solidFill>
                  <a:srgbClr val="00005E"/>
                </a:solidFill>
                <a:latin typeface="Calibri"/>
                <a:cs typeface="Calibri"/>
              </a:rPr>
              <a:t>Image source: WMO</a:t>
            </a:r>
          </a:p>
        </p:txBody>
      </p:sp>
      <p:sp>
        <p:nvSpPr>
          <p:cNvPr id="102404" name="Título 10"/>
          <p:cNvSpPr txBox="1">
            <a:spLocks/>
          </p:cNvSpPr>
          <p:nvPr/>
        </p:nvSpPr>
        <p:spPr bwMode="auto">
          <a:xfrm>
            <a:off x="539552" y="5661248"/>
            <a:ext cx="8075488" cy="762000"/>
          </a:xfrm>
          <a:prstGeom prst="rect">
            <a:avLst/>
          </a:prstGeom>
          <a:solidFill>
            <a:srgbClr val="FFFFFF">
              <a:alpha val="54117"/>
            </a:srgb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12" tIns="45705" rIns="91412" bIns="45705" anchor="ct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algn="ctr" eaLnBrk="1" hangingPunct="1"/>
            <a:r>
              <a:rPr lang="pt-BR" sz="3200" dirty="0" err="1">
                <a:solidFill>
                  <a:srgbClr val="003366"/>
                </a:solidFill>
                <a:latin typeface="Calibri"/>
                <a:cs typeface="Calibri"/>
              </a:rPr>
              <a:t>vulnerability</a:t>
            </a:r>
            <a:r>
              <a:rPr lang="pt-BR" sz="3200" dirty="0">
                <a:solidFill>
                  <a:srgbClr val="003366"/>
                </a:solidFill>
                <a:latin typeface="Calibri"/>
                <a:cs typeface="Calibri"/>
              </a:rPr>
              <a:t>? </a:t>
            </a:r>
            <a:r>
              <a:rPr lang="pt-BR" sz="3200" dirty="0" err="1">
                <a:solidFill>
                  <a:srgbClr val="003366"/>
                </a:solidFill>
                <a:latin typeface="Calibri"/>
                <a:cs typeface="Calibri"/>
              </a:rPr>
              <a:t>climate</a:t>
            </a:r>
            <a:r>
              <a:rPr lang="pt-BR" sz="3200" dirty="0">
                <a:solidFill>
                  <a:srgbClr val="003366"/>
                </a:solidFill>
                <a:latin typeface="Calibri"/>
                <a:cs typeface="Calibri"/>
              </a:rPr>
              <a:t> </a:t>
            </a:r>
            <a:r>
              <a:rPr lang="pt-BR" sz="3200" dirty="0" err="1">
                <a:solidFill>
                  <a:srgbClr val="003366"/>
                </a:solidFill>
                <a:latin typeface="Calibri"/>
                <a:cs typeface="Calibri"/>
              </a:rPr>
              <a:t>change</a:t>
            </a:r>
            <a:r>
              <a:rPr lang="pt-BR" sz="3200" dirty="0">
                <a:solidFill>
                  <a:srgbClr val="003366"/>
                </a:solidFill>
                <a:latin typeface="Calibri"/>
                <a:cs typeface="Calibri"/>
              </a:rPr>
              <a:t>? </a:t>
            </a:r>
            <a:r>
              <a:rPr lang="pt-BR" sz="3200" dirty="0" err="1">
                <a:solidFill>
                  <a:srgbClr val="003366"/>
                </a:solidFill>
                <a:latin typeface="Calibri"/>
                <a:cs typeface="Calibri"/>
              </a:rPr>
              <a:t>poverty</a:t>
            </a:r>
            <a:r>
              <a:rPr lang="pt-BR" sz="3200" dirty="0">
                <a:solidFill>
                  <a:srgbClr val="003366"/>
                </a:solidFill>
                <a:latin typeface="Calibri"/>
                <a:cs typeface="Calibri"/>
              </a:rPr>
              <a:t>?</a:t>
            </a:r>
          </a:p>
        </p:txBody>
      </p:sp>
      <p:sp>
        <p:nvSpPr>
          <p:cNvPr id="6" name="Title 10"/>
          <p:cNvSpPr txBox="1">
            <a:spLocks/>
          </p:cNvSpPr>
          <p:nvPr/>
        </p:nvSpPr>
        <p:spPr bwMode="auto">
          <a:xfrm>
            <a:off x="611560" y="35834"/>
            <a:ext cx="8208912" cy="872886"/>
          </a:xfrm>
          <a:prstGeom prst="rect">
            <a:avLst/>
          </a:prstGeom>
          <a:solidFill>
            <a:srgbClr val="FFFFFF">
              <a:alpha val="64000"/>
            </a:srgb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1pPr>
            <a:lvl2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5pPr>
            <a:lvl6pPr marL="457200" algn="l" rtl="0" eaLnBrk="1" fontAlgn="base" hangingPunct="1">
              <a:spcBef>
                <a:spcPct val="0"/>
              </a:spcBef>
              <a:spcAft>
                <a:spcPct val="0"/>
              </a:spcAft>
              <a:defRPr sz="3200" b="1">
                <a:solidFill>
                  <a:srgbClr val="003366"/>
                </a:solidFill>
                <a:latin typeface="ZapfHumnst BT" pitchFamily="34" charset="0"/>
              </a:defRPr>
            </a:lvl6pPr>
            <a:lvl7pPr marL="914400" algn="l" rtl="0" eaLnBrk="1" fontAlgn="base" hangingPunct="1">
              <a:spcBef>
                <a:spcPct val="0"/>
              </a:spcBef>
              <a:spcAft>
                <a:spcPct val="0"/>
              </a:spcAft>
              <a:defRPr sz="3200" b="1">
                <a:solidFill>
                  <a:srgbClr val="003366"/>
                </a:solidFill>
                <a:latin typeface="ZapfHumnst BT" pitchFamily="34" charset="0"/>
              </a:defRPr>
            </a:lvl7pPr>
            <a:lvl8pPr marL="1371600" algn="l" rtl="0" eaLnBrk="1" fontAlgn="base" hangingPunct="1">
              <a:spcBef>
                <a:spcPct val="0"/>
              </a:spcBef>
              <a:spcAft>
                <a:spcPct val="0"/>
              </a:spcAft>
              <a:defRPr sz="3200" b="1">
                <a:solidFill>
                  <a:srgbClr val="003366"/>
                </a:solidFill>
                <a:latin typeface="ZapfHumnst BT" pitchFamily="34" charset="0"/>
              </a:defRPr>
            </a:lvl8pPr>
            <a:lvl9pPr marL="1828800" algn="l" rtl="0" eaLnBrk="1" fontAlgn="base" hangingPunct="1">
              <a:spcBef>
                <a:spcPct val="0"/>
              </a:spcBef>
              <a:spcAft>
                <a:spcPct val="0"/>
              </a:spcAft>
              <a:defRPr sz="3200" b="1">
                <a:solidFill>
                  <a:srgbClr val="003366"/>
                </a:solidFill>
                <a:latin typeface="ZapfHumnst BT" pitchFamily="34" charset="0"/>
              </a:defRPr>
            </a:lvl9pPr>
          </a:lstStyle>
          <a:p>
            <a:pPr algn="ctr">
              <a:defRPr/>
            </a:pPr>
            <a:r>
              <a:rPr lang="en-US" dirty="0" smtClean="0">
                <a:solidFill>
                  <a:schemeClr val="bg2">
                    <a:lumMod val="75000"/>
                  </a:schemeClr>
                </a:solidFill>
                <a:latin typeface="Calibri"/>
              </a:rPr>
              <a:t>Semantics of complex geospatial data</a:t>
            </a:r>
            <a:endParaRPr lang="en-US" dirty="0">
              <a:solidFill>
                <a:srgbClr val="800000"/>
              </a:solidFill>
              <a:latin typeface="Calibri"/>
            </a:endParaRPr>
          </a:p>
        </p:txBody>
      </p:sp>
    </p:spTree>
    <p:extLst>
      <p:ext uri="{BB962C8B-B14F-4D97-AF65-F5344CB8AC3E}">
        <p14:creationId xmlns:p14="http://schemas.microsoft.com/office/powerpoint/2010/main" val="16035812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ou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042400" cy="6836702"/>
          </a:xfrm>
          <a:prstGeom prst="rect">
            <a:avLst/>
          </a:prstGeom>
        </p:spPr>
      </p:pic>
      <p:sp>
        <p:nvSpPr>
          <p:cNvPr id="4" name="Title 10"/>
          <p:cNvSpPr txBox="1">
            <a:spLocks/>
          </p:cNvSpPr>
          <p:nvPr/>
        </p:nvSpPr>
        <p:spPr bwMode="auto">
          <a:xfrm>
            <a:off x="438150" y="33338"/>
            <a:ext cx="8305800" cy="762000"/>
          </a:xfrm>
          <a:prstGeom prst="rect">
            <a:avLst/>
          </a:prstGeom>
          <a:solidFill>
            <a:srgbClr val="FFFFFF">
              <a:alpha val="64000"/>
            </a:srgb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1pPr>
            <a:lvl2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5pPr>
            <a:lvl6pPr marL="457200" algn="l" rtl="0" eaLnBrk="1" fontAlgn="base" hangingPunct="1">
              <a:spcBef>
                <a:spcPct val="0"/>
              </a:spcBef>
              <a:spcAft>
                <a:spcPct val="0"/>
              </a:spcAft>
              <a:defRPr sz="3200" b="1">
                <a:solidFill>
                  <a:srgbClr val="003366"/>
                </a:solidFill>
                <a:latin typeface="ZapfHumnst BT" pitchFamily="34" charset="0"/>
              </a:defRPr>
            </a:lvl6pPr>
            <a:lvl7pPr marL="914400" algn="l" rtl="0" eaLnBrk="1" fontAlgn="base" hangingPunct="1">
              <a:spcBef>
                <a:spcPct val="0"/>
              </a:spcBef>
              <a:spcAft>
                <a:spcPct val="0"/>
              </a:spcAft>
              <a:defRPr sz="3200" b="1">
                <a:solidFill>
                  <a:srgbClr val="003366"/>
                </a:solidFill>
                <a:latin typeface="ZapfHumnst BT" pitchFamily="34" charset="0"/>
              </a:defRPr>
            </a:lvl7pPr>
            <a:lvl8pPr marL="1371600" algn="l" rtl="0" eaLnBrk="1" fontAlgn="base" hangingPunct="1">
              <a:spcBef>
                <a:spcPct val="0"/>
              </a:spcBef>
              <a:spcAft>
                <a:spcPct val="0"/>
              </a:spcAft>
              <a:defRPr sz="3200" b="1">
                <a:solidFill>
                  <a:srgbClr val="003366"/>
                </a:solidFill>
                <a:latin typeface="ZapfHumnst BT" pitchFamily="34" charset="0"/>
              </a:defRPr>
            </a:lvl8pPr>
            <a:lvl9pPr marL="1828800" algn="l" rtl="0" eaLnBrk="1" fontAlgn="base" hangingPunct="1">
              <a:spcBef>
                <a:spcPct val="0"/>
              </a:spcBef>
              <a:spcAft>
                <a:spcPct val="0"/>
              </a:spcAft>
              <a:defRPr sz="3200" b="1">
                <a:solidFill>
                  <a:srgbClr val="003366"/>
                </a:solidFill>
                <a:latin typeface="ZapfHumnst BT" pitchFamily="34" charset="0"/>
              </a:defRPr>
            </a:lvl9pPr>
          </a:lstStyle>
          <a:p>
            <a:pPr algn="ctr">
              <a:defRPr/>
            </a:pPr>
            <a:r>
              <a:rPr lang="en-US" sz="3600" dirty="0" smtClean="0">
                <a:solidFill>
                  <a:schemeClr val="bg2">
                    <a:lumMod val="75000"/>
                  </a:schemeClr>
                </a:solidFill>
                <a:latin typeface="Calibri"/>
              </a:rPr>
              <a:t>Semantics of complex geospatial data</a:t>
            </a:r>
            <a:endParaRPr lang="en-US" sz="3600" dirty="0">
              <a:solidFill>
                <a:srgbClr val="800000"/>
              </a:solidFill>
              <a:latin typeface="Calibri"/>
            </a:endParaRPr>
          </a:p>
        </p:txBody>
      </p:sp>
      <p:sp>
        <p:nvSpPr>
          <p:cNvPr id="5" name="Título 10"/>
          <p:cNvSpPr txBox="1">
            <a:spLocks/>
          </p:cNvSpPr>
          <p:nvPr/>
        </p:nvSpPr>
        <p:spPr>
          <a:xfrm>
            <a:off x="179388" y="3043238"/>
            <a:ext cx="8785225" cy="762000"/>
          </a:xfrm>
          <a:prstGeom prst="rect">
            <a:avLst/>
          </a:prstGeom>
          <a:solidFill>
            <a:schemeClr val="bg1">
              <a:alpha val="76077"/>
            </a:schemeClr>
          </a:solidFill>
        </p:spPr>
        <p:txBody>
          <a:bodyPr/>
          <a:lstStyle>
            <a:lvl1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1pPr>
            <a:lvl2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5pPr>
            <a:lvl6pPr marL="457200" algn="l" rtl="0" eaLnBrk="1" fontAlgn="base" hangingPunct="1">
              <a:spcBef>
                <a:spcPct val="0"/>
              </a:spcBef>
              <a:spcAft>
                <a:spcPct val="0"/>
              </a:spcAft>
              <a:defRPr sz="3200" b="1">
                <a:solidFill>
                  <a:srgbClr val="003366"/>
                </a:solidFill>
                <a:latin typeface="ZapfHumnst BT" pitchFamily="34" charset="0"/>
              </a:defRPr>
            </a:lvl6pPr>
            <a:lvl7pPr marL="914400" algn="l" rtl="0" eaLnBrk="1" fontAlgn="base" hangingPunct="1">
              <a:spcBef>
                <a:spcPct val="0"/>
              </a:spcBef>
              <a:spcAft>
                <a:spcPct val="0"/>
              </a:spcAft>
              <a:defRPr sz="3200" b="1">
                <a:solidFill>
                  <a:srgbClr val="003366"/>
                </a:solidFill>
                <a:latin typeface="ZapfHumnst BT" pitchFamily="34" charset="0"/>
              </a:defRPr>
            </a:lvl7pPr>
            <a:lvl8pPr marL="1371600" algn="l" rtl="0" eaLnBrk="1" fontAlgn="base" hangingPunct="1">
              <a:spcBef>
                <a:spcPct val="0"/>
              </a:spcBef>
              <a:spcAft>
                <a:spcPct val="0"/>
              </a:spcAft>
              <a:defRPr sz="3200" b="1">
                <a:solidFill>
                  <a:srgbClr val="003366"/>
                </a:solidFill>
                <a:latin typeface="ZapfHumnst BT" pitchFamily="34" charset="0"/>
              </a:defRPr>
            </a:lvl8pPr>
            <a:lvl9pPr marL="1828800" algn="l" rtl="0" eaLnBrk="1" fontAlgn="base" hangingPunct="1">
              <a:spcBef>
                <a:spcPct val="0"/>
              </a:spcBef>
              <a:spcAft>
                <a:spcPct val="0"/>
              </a:spcAft>
              <a:defRPr sz="3200" b="1">
                <a:solidFill>
                  <a:srgbClr val="003366"/>
                </a:solidFill>
                <a:latin typeface="ZapfHumnst BT" pitchFamily="34" charset="0"/>
              </a:defRPr>
            </a:lvl9pPr>
          </a:lstStyle>
          <a:p>
            <a:pPr algn="ctr" eaLnBrk="1" hangingPunct="1"/>
            <a:r>
              <a:rPr lang="pt-BR" sz="3600" dirty="0" err="1" smtClean="0">
                <a:latin typeface="Calibri"/>
              </a:rPr>
              <a:t>Representing</a:t>
            </a:r>
            <a:r>
              <a:rPr lang="pt-BR" sz="3600" dirty="0" smtClean="0">
                <a:latin typeface="Calibri"/>
              </a:rPr>
              <a:t> </a:t>
            </a:r>
            <a:r>
              <a:rPr lang="pt-BR" sz="3600" dirty="0" err="1" smtClean="0">
                <a:latin typeface="Calibri"/>
              </a:rPr>
              <a:t>and</a:t>
            </a:r>
            <a:r>
              <a:rPr lang="pt-BR" sz="3600" dirty="0" smtClean="0">
                <a:latin typeface="Calibri"/>
              </a:rPr>
              <a:t> </a:t>
            </a:r>
            <a:r>
              <a:rPr lang="pt-BR" sz="3600" dirty="0" err="1" smtClean="0">
                <a:latin typeface="Calibri"/>
              </a:rPr>
              <a:t>modelling</a:t>
            </a:r>
            <a:r>
              <a:rPr lang="pt-BR" sz="3600" dirty="0" smtClean="0">
                <a:latin typeface="Calibri"/>
              </a:rPr>
              <a:t> </a:t>
            </a:r>
            <a:r>
              <a:rPr lang="pt-BR" sz="3600" dirty="0" err="1" smtClean="0">
                <a:solidFill>
                  <a:srgbClr val="800000"/>
                </a:solidFill>
                <a:latin typeface="Calibri"/>
              </a:rPr>
              <a:t>behaviour</a:t>
            </a:r>
            <a:endParaRPr lang="pt-BR" sz="3600" dirty="0">
              <a:latin typeface="Calibri"/>
            </a:endParaRPr>
          </a:p>
        </p:txBody>
      </p:sp>
      <p:sp>
        <p:nvSpPr>
          <p:cNvPr id="6" name="Título 10"/>
          <p:cNvSpPr txBox="1">
            <a:spLocks/>
          </p:cNvSpPr>
          <p:nvPr/>
        </p:nvSpPr>
        <p:spPr>
          <a:xfrm>
            <a:off x="927101" y="5938838"/>
            <a:ext cx="7226300" cy="658514"/>
          </a:xfrm>
          <a:prstGeom prst="rect">
            <a:avLst/>
          </a:prstGeom>
          <a:solidFill>
            <a:schemeClr val="bg1">
              <a:alpha val="76077"/>
            </a:schemeClr>
          </a:solidFill>
        </p:spPr>
        <p:txBody>
          <a:bodyPr/>
          <a:lstStyle>
            <a:lvl1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1pPr>
            <a:lvl2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5pPr>
            <a:lvl6pPr marL="457200" algn="l" rtl="0" eaLnBrk="1" fontAlgn="base" hangingPunct="1">
              <a:spcBef>
                <a:spcPct val="0"/>
              </a:spcBef>
              <a:spcAft>
                <a:spcPct val="0"/>
              </a:spcAft>
              <a:defRPr sz="3200" b="1">
                <a:solidFill>
                  <a:srgbClr val="003366"/>
                </a:solidFill>
                <a:latin typeface="ZapfHumnst BT" pitchFamily="34" charset="0"/>
              </a:defRPr>
            </a:lvl6pPr>
            <a:lvl7pPr marL="914400" algn="l" rtl="0" eaLnBrk="1" fontAlgn="base" hangingPunct="1">
              <a:spcBef>
                <a:spcPct val="0"/>
              </a:spcBef>
              <a:spcAft>
                <a:spcPct val="0"/>
              </a:spcAft>
              <a:defRPr sz="3200" b="1">
                <a:solidFill>
                  <a:srgbClr val="003366"/>
                </a:solidFill>
                <a:latin typeface="ZapfHumnst BT" pitchFamily="34" charset="0"/>
              </a:defRPr>
            </a:lvl7pPr>
            <a:lvl8pPr marL="1371600" algn="l" rtl="0" eaLnBrk="1" fontAlgn="base" hangingPunct="1">
              <a:spcBef>
                <a:spcPct val="0"/>
              </a:spcBef>
              <a:spcAft>
                <a:spcPct val="0"/>
              </a:spcAft>
              <a:defRPr sz="3200" b="1">
                <a:solidFill>
                  <a:srgbClr val="003366"/>
                </a:solidFill>
                <a:latin typeface="ZapfHumnst BT" pitchFamily="34" charset="0"/>
              </a:defRPr>
            </a:lvl8pPr>
            <a:lvl9pPr marL="1828800" algn="l" rtl="0" eaLnBrk="1" fontAlgn="base" hangingPunct="1">
              <a:spcBef>
                <a:spcPct val="0"/>
              </a:spcBef>
              <a:spcAft>
                <a:spcPct val="0"/>
              </a:spcAft>
              <a:defRPr sz="3200" b="1">
                <a:solidFill>
                  <a:srgbClr val="003366"/>
                </a:solidFill>
                <a:latin typeface="ZapfHumnst BT" pitchFamily="34" charset="0"/>
              </a:defRPr>
            </a:lvl9pPr>
          </a:lstStyle>
          <a:p>
            <a:pPr algn="ctr" eaLnBrk="1" hangingPunct="1"/>
            <a:r>
              <a:rPr lang="en-US" dirty="0" smtClean="0">
                <a:latin typeface="Calibri"/>
              </a:rPr>
              <a:t>How do social networks operate?</a:t>
            </a:r>
            <a:endParaRPr lang="pt-BR" dirty="0">
              <a:latin typeface="Calibri"/>
            </a:endParaRPr>
          </a:p>
        </p:txBody>
      </p:sp>
    </p:spTree>
    <p:extLst>
      <p:ext uri="{BB962C8B-B14F-4D97-AF65-F5344CB8AC3E}">
        <p14:creationId xmlns:p14="http://schemas.microsoft.com/office/powerpoint/2010/main" val="951431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153400" cy="959768"/>
          </a:xfrm>
        </p:spPr>
        <p:txBody>
          <a:bodyPr/>
          <a:lstStyle/>
          <a:p>
            <a:r>
              <a:rPr lang="en-US" dirty="0" smtClean="0"/>
              <a:t>Google Earth Engine: massive image data</a:t>
            </a:r>
            <a:endParaRPr lang="en-US" dirty="0"/>
          </a:p>
        </p:txBody>
      </p:sp>
      <p:pic>
        <p:nvPicPr>
          <p:cNvPr id="3" name="Picture 2"/>
          <p:cNvPicPr>
            <a:picLocks noChangeAspect="1"/>
          </p:cNvPicPr>
          <p:nvPr/>
        </p:nvPicPr>
        <p:blipFill>
          <a:blip r:embed="rId2"/>
          <a:stretch>
            <a:fillRect/>
          </a:stretch>
        </p:blipFill>
        <p:spPr>
          <a:xfrm>
            <a:off x="685800" y="1570260"/>
            <a:ext cx="8411636" cy="4788846"/>
          </a:xfrm>
          <a:prstGeom prst="rect">
            <a:avLst/>
          </a:prstGeom>
        </p:spPr>
      </p:pic>
      <p:sp>
        <p:nvSpPr>
          <p:cNvPr id="4" name="Rectangle 3"/>
          <p:cNvSpPr/>
          <p:nvPr/>
        </p:nvSpPr>
        <p:spPr>
          <a:xfrm>
            <a:off x="3851920" y="6390259"/>
            <a:ext cx="5292081" cy="400110"/>
          </a:xfrm>
          <a:prstGeom prst="rect">
            <a:avLst/>
          </a:prstGeom>
          <a:solidFill>
            <a:schemeClr val="accent6">
              <a:lumMod val="20000"/>
              <a:lumOff val="80000"/>
            </a:schemeClr>
          </a:solidFill>
        </p:spPr>
        <p:txBody>
          <a:bodyPr wrap="square">
            <a:spAutoFit/>
          </a:bodyPr>
          <a:lstStyle/>
          <a:p>
            <a:pPr algn="r"/>
            <a:r>
              <a:rPr lang="en-US" sz="2000" dirty="0">
                <a:solidFill>
                  <a:schemeClr val="bg2">
                    <a:lumMod val="50000"/>
                  </a:schemeClr>
                </a:solidFill>
                <a:latin typeface="Calibri"/>
                <a:cs typeface="Calibri"/>
              </a:rPr>
              <a:t>s</a:t>
            </a:r>
            <a:r>
              <a:rPr lang="en-US" sz="2000" dirty="0" smtClean="0">
                <a:solidFill>
                  <a:schemeClr val="bg2">
                    <a:lumMod val="50000"/>
                  </a:schemeClr>
                </a:solidFill>
                <a:latin typeface="Calibri"/>
                <a:cs typeface="Calibri"/>
              </a:rPr>
              <a:t>ource: Louis </a:t>
            </a:r>
            <a:r>
              <a:rPr lang="en-US" sz="2000" dirty="0" err="1">
                <a:solidFill>
                  <a:schemeClr val="bg2">
                    <a:lumMod val="50000"/>
                  </a:schemeClr>
                </a:solidFill>
                <a:latin typeface="Calibri"/>
                <a:cs typeface="Calibri"/>
              </a:rPr>
              <a:t>Perrochon</a:t>
            </a:r>
            <a:r>
              <a:rPr lang="en-US" sz="2000" dirty="0">
                <a:solidFill>
                  <a:schemeClr val="bg2">
                    <a:lumMod val="50000"/>
                  </a:schemeClr>
                </a:solidFill>
                <a:latin typeface="Calibri"/>
                <a:cs typeface="Calibri"/>
              </a:rPr>
              <a:t> (Google)</a:t>
            </a:r>
          </a:p>
        </p:txBody>
      </p:sp>
    </p:spTree>
    <p:extLst>
      <p:ext uri="{BB962C8B-B14F-4D97-AF65-F5344CB8AC3E}">
        <p14:creationId xmlns:p14="http://schemas.microsoft.com/office/powerpoint/2010/main" val="2493301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6" descr="landsat_lena_del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003800" cy="351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2" name="Picture 7" descr="landsat_namib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0"/>
            <a:ext cx="4284662" cy="361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3" name="Picture 2" descr="npo0000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500438"/>
            <a:ext cx="4859338"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icture 2" descr="npo0000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7538" y="3500438"/>
            <a:ext cx="4716462"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3"/>
          <p:cNvSpPr txBox="1">
            <a:spLocks noChangeArrowheads="1"/>
          </p:cNvSpPr>
          <p:nvPr/>
        </p:nvSpPr>
        <p:spPr bwMode="auto">
          <a:xfrm>
            <a:off x="762000" y="0"/>
            <a:ext cx="7651750" cy="954107"/>
          </a:xfrm>
          <a:prstGeom prst="rect">
            <a:avLst/>
          </a:prstGeom>
          <a:solidFill>
            <a:schemeClr val="accent2">
              <a:lumMod val="20000"/>
              <a:lumOff val="80000"/>
              <a:alpha val="82000"/>
            </a:schemeClr>
          </a:solidFill>
          <a:ln>
            <a:noFill/>
          </a:ln>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algn="ctr" eaLnBrk="1" hangingPunct="1">
              <a:spcBef>
                <a:spcPct val="20000"/>
              </a:spcBef>
              <a:buClr>
                <a:srgbClr val="00007D"/>
              </a:buClr>
              <a:buSzPct val="75000"/>
              <a:buFont typeface="Wingdings" charset="0"/>
              <a:buNone/>
              <a:defRPr/>
            </a:pPr>
            <a:r>
              <a:rPr lang="en-US" sz="2800" dirty="0" smtClean="0">
                <a:solidFill>
                  <a:srgbClr val="000090"/>
                </a:solidFill>
                <a:latin typeface="Calibri"/>
              </a:rPr>
              <a:t>Earth observation satellites and </a:t>
            </a:r>
            <a:r>
              <a:rPr lang="en-US" sz="2800" dirty="0" err="1" smtClean="0">
                <a:solidFill>
                  <a:srgbClr val="000090"/>
                </a:solidFill>
                <a:latin typeface="Calibri"/>
              </a:rPr>
              <a:t>geosensor</a:t>
            </a:r>
            <a:r>
              <a:rPr lang="en-US" sz="2800" dirty="0" smtClean="0">
                <a:solidFill>
                  <a:srgbClr val="000090"/>
                </a:solidFill>
                <a:latin typeface="Calibri"/>
              </a:rPr>
              <a:t> webs provide key information about global change…</a:t>
            </a:r>
          </a:p>
        </p:txBody>
      </p:sp>
      <p:sp>
        <p:nvSpPr>
          <p:cNvPr id="17415" name="Text Box 3"/>
          <p:cNvSpPr txBox="1">
            <a:spLocks noChangeArrowheads="1"/>
          </p:cNvSpPr>
          <p:nvPr/>
        </p:nvSpPr>
        <p:spPr bwMode="auto">
          <a:xfrm>
            <a:off x="827088" y="5902325"/>
            <a:ext cx="7651750" cy="954088"/>
          </a:xfrm>
          <a:prstGeom prst="rect">
            <a:avLst/>
          </a:prstGeom>
          <a:solidFill>
            <a:schemeClr val="accent2">
              <a:lumMod val="40000"/>
              <a:lumOff val="60000"/>
              <a:alpha val="80000"/>
            </a:schemeClr>
          </a:solidFill>
          <a:ln w="9525">
            <a:noFill/>
            <a:miter lim="800000"/>
            <a:headEnd/>
            <a:tailEnd/>
          </a:ln>
        </p:spPr>
        <p:txBody>
          <a:bodyPr>
            <a:spAutoFit/>
          </a:bodyPr>
          <a:lstStyle>
            <a:lvl1pPr eaLnBrk="0" hangingPunct="0">
              <a:defRPr sz="1400">
                <a:solidFill>
                  <a:schemeClr val="tx1"/>
                </a:solidFill>
                <a:latin typeface="Arial" charset="0"/>
                <a:ea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spcBef>
                <a:spcPct val="20000"/>
              </a:spcBef>
              <a:buClr>
                <a:srgbClr val="00007D"/>
              </a:buClr>
              <a:buSzPct val="75000"/>
              <a:buFont typeface="Wingdings" charset="0"/>
              <a:buNone/>
              <a:defRPr/>
            </a:pPr>
            <a:r>
              <a:rPr lang="en-US" sz="2800" dirty="0" smtClean="0">
                <a:solidFill>
                  <a:srgbClr val="000066"/>
                </a:solidFill>
                <a:latin typeface="Calibri"/>
                <a:cs typeface="+mn-cs"/>
              </a:rPr>
              <a:t>…but that information needs to be </a:t>
            </a:r>
            <a:r>
              <a:rPr lang="en-US" sz="2800" dirty="0" err="1" smtClean="0">
                <a:solidFill>
                  <a:srgbClr val="000066"/>
                </a:solidFill>
                <a:latin typeface="Calibri"/>
                <a:cs typeface="+mn-cs"/>
              </a:rPr>
              <a:t>modelled</a:t>
            </a:r>
            <a:r>
              <a:rPr lang="en-US" sz="2800" dirty="0" smtClean="0">
                <a:solidFill>
                  <a:srgbClr val="000066"/>
                </a:solidFill>
                <a:latin typeface="Calibri"/>
                <a:cs typeface="+mn-cs"/>
              </a:rPr>
              <a:t> and extracted</a:t>
            </a:r>
          </a:p>
        </p:txBody>
      </p:sp>
    </p:spTree>
    <p:extLst>
      <p:ext uri="{BB962C8B-B14F-4D97-AF65-F5344CB8AC3E}">
        <p14:creationId xmlns:p14="http://schemas.microsoft.com/office/powerpoint/2010/main" val="15297335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ítulo 1"/>
          <p:cNvSpPr>
            <a:spLocks noGrp="1"/>
          </p:cNvSpPr>
          <p:nvPr>
            <p:ph type="title"/>
          </p:nvPr>
        </p:nvSpPr>
        <p:spPr>
          <a:xfrm>
            <a:off x="685800" y="381000"/>
            <a:ext cx="8153400" cy="619125"/>
          </a:xfrm>
        </p:spPr>
        <p:txBody>
          <a:bodyPr/>
          <a:lstStyle/>
          <a:p>
            <a:r>
              <a:rPr lang="pt-BR" dirty="0" err="1" smtClean="0"/>
              <a:t>Information</a:t>
            </a:r>
            <a:r>
              <a:rPr lang="pt-BR" dirty="0" smtClean="0"/>
              <a:t> </a:t>
            </a:r>
            <a:r>
              <a:rPr lang="pt-BR" dirty="0" err="1"/>
              <a:t>Extraction</a:t>
            </a:r>
            <a:r>
              <a:rPr lang="pt-BR" dirty="0"/>
              <a:t> </a:t>
            </a:r>
            <a:r>
              <a:rPr lang="pt-BR" dirty="0" err="1"/>
              <a:t>from</a:t>
            </a:r>
            <a:r>
              <a:rPr lang="pt-BR" dirty="0"/>
              <a:t> </a:t>
            </a:r>
            <a:r>
              <a:rPr lang="pt-BR" dirty="0" err="1"/>
              <a:t>Images</a:t>
            </a:r>
            <a:endParaRPr lang="pt-BR" dirty="0"/>
          </a:p>
        </p:txBody>
      </p:sp>
      <p:sp>
        <p:nvSpPr>
          <p:cNvPr id="125954" name="CaixaDeTexto 3"/>
          <p:cNvSpPr txBox="1">
            <a:spLocks noChangeArrowheads="1"/>
          </p:cNvSpPr>
          <p:nvPr/>
        </p:nvSpPr>
        <p:spPr bwMode="auto">
          <a:xfrm>
            <a:off x="857250" y="5857875"/>
            <a:ext cx="7572375" cy="830263"/>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Geneva"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r>
              <a:rPr lang="ja-JP" altLang="en-US" sz="2400" i="1" dirty="0">
                <a:solidFill>
                  <a:srgbClr val="000066"/>
                </a:solidFill>
                <a:latin typeface="Calibri"/>
              </a:rPr>
              <a:t>“</a:t>
            </a:r>
            <a:r>
              <a:rPr lang="en-US" altLang="ja-JP" sz="2400" i="1" dirty="0">
                <a:solidFill>
                  <a:srgbClr val="000066"/>
                </a:solidFill>
                <a:latin typeface="Calibri"/>
              </a:rPr>
              <a:t>Remote sensing images provide data for describing  landscape dynamics</a:t>
            </a:r>
            <a:r>
              <a:rPr lang="ja-JP" altLang="en-US" sz="2400" i="1" dirty="0">
                <a:solidFill>
                  <a:srgbClr val="000066"/>
                </a:solidFill>
                <a:latin typeface="Calibri"/>
              </a:rPr>
              <a:t>”</a:t>
            </a:r>
            <a:endParaRPr lang="pt-BR" sz="2400" i="1" dirty="0">
              <a:solidFill>
                <a:srgbClr val="000066"/>
              </a:solidFill>
              <a:latin typeface="Calibri"/>
            </a:endParaRPr>
          </a:p>
        </p:txBody>
      </p:sp>
      <p:sp>
        <p:nvSpPr>
          <p:cNvPr id="125955" name="CaixaDeTexto 3"/>
          <p:cNvSpPr txBox="1">
            <a:spLocks noChangeArrowheads="1"/>
          </p:cNvSpPr>
          <p:nvPr/>
        </p:nvSpPr>
        <p:spPr bwMode="auto">
          <a:xfrm>
            <a:off x="683568" y="1052736"/>
            <a:ext cx="8071867" cy="1323439"/>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charset="0"/>
                <a:ea typeface="Geneva"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r>
              <a:rPr lang="pt-BR" sz="1600" dirty="0" err="1">
                <a:solidFill>
                  <a:srgbClr val="000066"/>
                </a:solidFill>
                <a:latin typeface="Calibri"/>
              </a:rPr>
              <a:t>G</a:t>
            </a:r>
            <a:r>
              <a:rPr lang="pt-BR" sz="1600" dirty="0">
                <a:solidFill>
                  <a:srgbClr val="000066"/>
                </a:solidFill>
                <a:latin typeface="Calibri"/>
              </a:rPr>
              <a:t> Câmara, M </a:t>
            </a:r>
            <a:r>
              <a:rPr lang="pt-BR" sz="1600" dirty="0" err="1">
                <a:solidFill>
                  <a:srgbClr val="000066"/>
                </a:solidFill>
                <a:latin typeface="Calibri"/>
              </a:rPr>
              <a:t>Egenhofer</a:t>
            </a:r>
            <a:r>
              <a:rPr lang="pt-BR" sz="1600" dirty="0">
                <a:solidFill>
                  <a:srgbClr val="000066"/>
                </a:solidFill>
                <a:latin typeface="Calibri"/>
              </a:rPr>
              <a:t>, </a:t>
            </a:r>
            <a:r>
              <a:rPr lang="pt-BR" sz="1600" dirty="0" err="1">
                <a:solidFill>
                  <a:srgbClr val="000066"/>
                </a:solidFill>
                <a:latin typeface="Calibri"/>
              </a:rPr>
              <a:t>F</a:t>
            </a:r>
            <a:r>
              <a:rPr lang="pt-BR" sz="1600" dirty="0">
                <a:solidFill>
                  <a:srgbClr val="000066"/>
                </a:solidFill>
                <a:latin typeface="Calibri"/>
              </a:rPr>
              <a:t> Fonseca, A Monteiro. "</a:t>
            </a:r>
            <a:r>
              <a:rPr lang="pt-BR" sz="1600" dirty="0" err="1">
                <a:solidFill>
                  <a:srgbClr val="000066"/>
                </a:solidFill>
                <a:latin typeface="Calibri"/>
              </a:rPr>
              <a:t>What´s</a:t>
            </a:r>
            <a:r>
              <a:rPr lang="pt-BR" sz="1600" dirty="0">
                <a:solidFill>
                  <a:srgbClr val="000066"/>
                </a:solidFill>
                <a:latin typeface="Calibri"/>
              </a:rPr>
              <a:t> in </a:t>
            </a:r>
            <a:r>
              <a:rPr lang="pt-BR" sz="1600" dirty="0" err="1">
                <a:solidFill>
                  <a:srgbClr val="000066"/>
                </a:solidFill>
                <a:latin typeface="Calibri"/>
              </a:rPr>
              <a:t>An</a:t>
            </a:r>
            <a:r>
              <a:rPr lang="pt-BR" sz="1600" dirty="0">
                <a:solidFill>
                  <a:srgbClr val="000066"/>
                </a:solidFill>
                <a:latin typeface="Calibri"/>
              </a:rPr>
              <a:t> </a:t>
            </a:r>
            <a:r>
              <a:rPr lang="pt-BR" sz="1600" dirty="0" err="1">
                <a:solidFill>
                  <a:srgbClr val="000066"/>
                </a:solidFill>
                <a:latin typeface="Calibri"/>
              </a:rPr>
              <a:t>Image</a:t>
            </a:r>
            <a:r>
              <a:rPr lang="pt-BR" sz="1600" dirty="0">
                <a:solidFill>
                  <a:srgbClr val="000066"/>
                </a:solidFill>
                <a:latin typeface="Calibri"/>
              </a:rPr>
              <a:t>?“ </a:t>
            </a:r>
            <a:r>
              <a:rPr lang="en-GB" sz="1600" dirty="0">
                <a:solidFill>
                  <a:srgbClr val="000066"/>
                </a:solidFill>
                <a:latin typeface="Calibri"/>
              </a:rPr>
              <a:t>COSIT 2001.</a:t>
            </a:r>
            <a:endParaRPr lang="pt-BR" sz="1600" dirty="0">
              <a:solidFill>
                <a:srgbClr val="000066"/>
              </a:solidFill>
              <a:latin typeface="Calibri"/>
            </a:endParaRPr>
          </a:p>
          <a:p>
            <a:pPr eaLnBrk="1" hangingPunct="1"/>
            <a:endParaRPr lang="pt-BR" sz="1600" dirty="0">
              <a:solidFill>
                <a:srgbClr val="000066"/>
              </a:solidFill>
              <a:latin typeface="Calibri"/>
            </a:endParaRPr>
          </a:p>
          <a:p>
            <a:pPr eaLnBrk="1" hangingPunct="1"/>
            <a:r>
              <a:rPr lang="pt-BR" sz="1600" dirty="0">
                <a:solidFill>
                  <a:srgbClr val="000066"/>
                </a:solidFill>
                <a:latin typeface="Calibri"/>
              </a:rPr>
              <a:t>M. Silva, </a:t>
            </a:r>
            <a:r>
              <a:rPr lang="pt-BR" sz="1600" dirty="0" err="1">
                <a:solidFill>
                  <a:srgbClr val="000066"/>
                </a:solidFill>
                <a:latin typeface="Calibri"/>
              </a:rPr>
              <a:t>G.Câmara</a:t>
            </a:r>
            <a:r>
              <a:rPr lang="pt-BR" sz="1600" dirty="0">
                <a:solidFill>
                  <a:srgbClr val="000066"/>
                </a:solidFill>
                <a:latin typeface="Calibri"/>
              </a:rPr>
              <a:t>, M.I. Escada, R.C.M. Souza, “Remote </a:t>
            </a:r>
            <a:r>
              <a:rPr lang="pt-BR" sz="1600" dirty="0" err="1">
                <a:solidFill>
                  <a:srgbClr val="000066"/>
                </a:solidFill>
                <a:latin typeface="Calibri"/>
              </a:rPr>
              <a:t>Sensing</a:t>
            </a:r>
            <a:r>
              <a:rPr lang="pt-BR" sz="1600" dirty="0">
                <a:solidFill>
                  <a:srgbClr val="000066"/>
                </a:solidFill>
                <a:latin typeface="Calibri"/>
              </a:rPr>
              <a:t> </a:t>
            </a:r>
            <a:r>
              <a:rPr lang="pt-BR" sz="1600" dirty="0" err="1">
                <a:solidFill>
                  <a:srgbClr val="000066"/>
                </a:solidFill>
                <a:latin typeface="Calibri"/>
              </a:rPr>
              <a:t>Image</a:t>
            </a:r>
            <a:r>
              <a:rPr lang="pt-BR" sz="1600" dirty="0">
                <a:solidFill>
                  <a:srgbClr val="000066"/>
                </a:solidFill>
                <a:latin typeface="Calibri"/>
              </a:rPr>
              <a:t> Mining: </a:t>
            </a:r>
            <a:r>
              <a:rPr lang="pt-BR" sz="1600" dirty="0" err="1">
                <a:solidFill>
                  <a:srgbClr val="000066"/>
                </a:solidFill>
                <a:latin typeface="Calibri"/>
              </a:rPr>
              <a:t>Detecting</a:t>
            </a:r>
            <a:r>
              <a:rPr lang="pt-BR" sz="1600" dirty="0">
                <a:solidFill>
                  <a:srgbClr val="000066"/>
                </a:solidFill>
                <a:latin typeface="Calibri"/>
              </a:rPr>
              <a:t> </a:t>
            </a:r>
            <a:r>
              <a:rPr lang="pt-BR" sz="1600" dirty="0" err="1">
                <a:solidFill>
                  <a:srgbClr val="000066"/>
                </a:solidFill>
                <a:latin typeface="Calibri"/>
              </a:rPr>
              <a:t>Agents</a:t>
            </a:r>
            <a:r>
              <a:rPr lang="pt-BR" sz="1600" dirty="0">
                <a:solidFill>
                  <a:srgbClr val="000066"/>
                </a:solidFill>
                <a:latin typeface="Calibri"/>
              </a:rPr>
              <a:t> </a:t>
            </a:r>
            <a:r>
              <a:rPr lang="pt-BR" sz="1600" dirty="0" err="1">
                <a:solidFill>
                  <a:srgbClr val="000066"/>
                </a:solidFill>
                <a:latin typeface="Calibri"/>
              </a:rPr>
              <a:t>of</a:t>
            </a:r>
            <a:r>
              <a:rPr lang="pt-BR" sz="1600" dirty="0">
                <a:solidFill>
                  <a:srgbClr val="000066"/>
                </a:solidFill>
                <a:latin typeface="Calibri"/>
              </a:rPr>
              <a:t> Land Use </a:t>
            </a:r>
            <a:r>
              <a:rPr lang="pt-BR" sz="1600" dirty="0" err="1">
                <a:solidFill>
                  <a:srgbClr val="000066"/>
                </a:solidFill>
                <a:latin typeface="Calibri"/>
              </a:rPr>
              <a:t>Change</a:t>
            </a:r>
            <a:r>
              <a:rPr lang="pt-BR" sz="1600" dirty="0">
                <a:solidFill>
                  <a:srgbClr val="000066"/>
                </a:solidFill>
                <a:latin typeface="Calibri"/>
              </a:rPr>
              <a:t> in Tropical Forest </a:t>
            </a:r>
            <a:r>
              <a:rPr lang="pt-BR" sz="1600" dirty="0" err="1">
                <a:solidFill>
                  <a:srgbClr val="000066"/>
                </a:solidFill>
                <a:latin typeface="Calibri"/>
              </a:rPr>
              <a:t>Areas</a:t>
            </a:r>
            <a:r>
              <a:rPr lang="pt-BR" sz="1600" dirty="0">
                <a:solidFill>
                  <a:srgbClr val="000066"/>
                </a:solidFill>
                <a:latin typeface="Calibri"/>
              </a:rPr>
              <a:t>”. </a:t>
            </a:r>
            <a:r>
              <a:rPr lang="pt-BR" sz="1600" dirty="0" err="1">
                <a:solidFill>
                  <a:srgbClr val="000066"/>
                </a:solidFill>
                <a:latin typeface="Calibri"/>
              </a:rPr>
              <a:t>International</a:t>
            </a:r>
            <a:r>
              <a:rPr lang="pt-BR" sz="1600" dirty="0">
                <a:solidFill>
                  <a:srgbClr val="000066"/>
                </a:solidFill>
                <a:latin typeface="Calibri"/>
              </a:rPr>
              <a:t> </a:t>
            </a:r>
            <a:r>
              <a:rPr lang="pt-BR" sz="1600" dirty="0" err="1">
                <a:solidFill>
                  <a:srgbClr val="000066"/>
                </a:solidFill>
                <a:latin typeface="Calibri"/>
              </a:rPr>
              <a:t>Journal</a:t>
            </a:r>
            <a:r>
              <a:rPr lang="pt-BR" sz="1600" dirty="0">
                <a:solidFill>
                  <a:srgbClr val="000066"/>
                </a:solidFill>
                <a:latin typeface="Calibri"/>
              </a:rPr>
              <a:t> </a:t>
            </a:r>
            <a:r>
              <a:rPr lang="pt-BR" sz="1600" dirty="0" err="1">
                <a:solidFill>
                  <a:srgbClr val="000066"/>
                </a:solidFill>
                <a:latin typeface="Calibri"/>
              </a:rPr>
              <a:t>of</a:t>
            </a:r>
            <a:r>
              <a:rPr lang="pt-BR" sz="1600" dirty="0">
                <a:solidFill>
                  <a:srgbClr val="000066"/>
                </a:solidFill>
                <a:latin typeface="Calibri"/>
              </a:rPr>
              <a:t> Remote </a:t>
            </a:r>
            <a:r>
              <a:rPr lang="pt-BR" sz="1600" dirty="0" err="1">
                <a:solidFill>
                  <a:srgbClr val="000066"/>
                </a:solidFill>
                <a:latin typeface="Calibri"/>
              </a:rPr>
              <a:t>Sensing</a:t>
            </a:r>
            <a:r>
              <a:rPr lang="pt-BR" sz="1600" dirty="0">
                <a:solidFill>
                  <a:srgbClr val="000066"/>
                </a:solidFill>
                <a:latin typeface="Calibri"/>
              </a:rPr>
              <a:t>, </a:t>
            </a:r>
            <a:r>
              <a:rPr lang="pt-BR" sz="1600" dirty="0" err="1">
                <a:solidFill>
                  <a:srgbClr val="000066"/>
                </a:solidFill>
                <a:latin typeface="Calibri"/>
              </a:rPr>
              <a:t>vol</a:t>
            </a:r>
            <a:r>
              <a:rPr lang="pt-BR" sz="1600" dirty="0">
                <a:solidFill>
                  <a:srgbClr val="000066"/>
                </a:solidFill>
                <a:latin typeface="Calibri"/>
              </a:rPr>
              <a:t> 29 (16): 4803 – 4822, 2008.</a:t>
            </a:r>
          </a:p>
        </p:txBody>
      </p:sp>
      <p:pic>
        <p:nvPicPr>
          <p:cNvPr id="125956" name="Picture 3" descr="Landsat_Gallery_378_1_fu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2571750"/>
            <a:ext cx="7786687"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52384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Imagem 4" descr="bertrand_negro_riv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 y="0"/>
            <a:ext cx="9169400" cy="689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8" name="Retângulo 3"/>
          <p:cNvSpPr>
            <a:spLocks noChangeArrowheads="1"/>
          </p:cNvSpPr>
          <p:nvPr/>
        </p:nvSpPr>
        <p:spPr bwMode="auto">
          <a:xfrm>
            <a:off x="0" y="4221163"/>
            <a:ext cx="9144000" cy="1569660"/>
          </a:xfrm>
          <a:prstGeom prst="rect">
            <a:avLst/>
          </a:prstGeom>
          <a:solidFill>
            <a:srgbClr val="E3FEDC">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ja-JP" sz="2400" dirty="0">
                <a:solidFill>
                  <a:srgbClr val="00005E"/>
                </a:solidFill>
                <a:latin typeface="Calibri"/>
                <a:cs typeface="Calibri"/>
              </a:rPr>
              <a:t>“Deforestation in Brazilian Amazonia is down by a whopping 78% from its recent high in 2004. If Brazil can maintain that </a:t>
            </a:r>
            <a:r>
              <a:rPr lang="en-US" altLang="ja-JP" sz="2400" dirty="0" smtClean="0">
                <a:solidFill>
                  <a:srgbClr val="00005E"/>
                </a:solidFill>
                <a:latin typeface="Calibri"/>
                <a:cs typeface="Calibri"/>
              </a:rPr>
              <a:t>progress, it </a:t>
            </a:r>
            <a:r>
              <a:rPr lang="en-US" altLang="ja-JP" sz="2400" dirty="0">
                <a:solidFill>
                  <a:srgbClr val="00005E"/>
                </a:solidFill>
                <a:latin typeface="Calibri"/>
                <a:cs typeface="Calibri"/>
              </a:rPr>
              <a:t>would be the biggest environmental success in decades”  (Nature, Rio + 20 editorial)</a:t>
            </a:r>
          </a:p>
        </p:txBody>
      </p:sp>
    </p:spTree>
    <p:extLst>
      <p:ext uri="{BB962C8B-B14F-4D97-AF65-F5344CB8AC3E}">
        <p14:creationId xmlns:p14="http://schemas.microsoft.com/office/powerpoint/2010/main" val="1197788829"/>
      </p:ext>
    </p:extLst>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ext Box 3"/>
          <p:cNvSpPr txBox="1">
            <a:spLocks noChangeArrowheads="1"/>
          </p:cNvSpPr>
          <p:nvPr/>
        </p:nvSpPr>
        <p:spPr bwMode="auto">
          <a:xfrm>
            <a:off x="7200900" y="142875"/>
            <a:ext cx="1790700" cy="307975"/>
          </a:xfrm>
          <a:prstGeom prst="rect">
            <a:avLst/>
          </a:prstGeom>
          <a:noFill/>
          <a:ln>
            <a:noFill/>
          </a:ln>
          <a:effectLst>
            <a:outerShdw dist="53882" dir="2700000" algn="ctr" rotWithShape="0">
              <a:srgbClr val="000032">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12" tIns="45705" rIns="91412" bIns="45705" anchor="ctr">
            <a:spAutoFit/>
          </a:bodyPr>
          <a:lstStyle>
            <a:lvl1pPr>
              <a:defRPr sz="2400">
                <a:solidFill>
                  <a:schemeClr val="tx1"/>
                </a:solidFill>
                <a:latin typeface="Times" charset="0"/>
                <a:ea typeface="Geneva" charset="0"/>
                <a:cs typeface="ＭＳ Ｐゴシック" charset="0"/>
              </a:defRPr>
            </a:lvl1pPr>
            <a:lvl2pPr marL="742950" indent="-285750">
              <a:defRPr sz="2400">
                <a:solidFill>
                  <a:schemeClr val="tx1"/>
                </a:solidFill>
                <a:latin typeface="Times" charset="0"/>
                <a:ea typeface="ＭＳ Ｐゴシック" charset="0"/>
                <a:cs typeface="ＭＳ Ｐゴシック" charset="0"/>
              </a:defRPr>
            </a:lvl2pPr>
            <a:lvl3pPr marL="1143000" indent="-228600">
              <a:defRPr sz="2400">
                <a:solidFill>
                  <a:schemeClr val="tx1"/>
                </a:solidFill>
                <a:latin typeface="Times" charset="0"/>
                <a:ea typeface="ＭＳ Ｐゴシック" charset="0"/>
                <a:cs typeface="ＭＳ Ｐゴシック" charset="0"/>
              </a:defRPr>
            </a:lvl3pPr>
            <a:lvl4pPr marL="1600200" indent="-228600">
              <a:defRPr sz="2400">
                <a:solidFill>
                  <a:schemeClr val="tx1"/>
                </a:solidFill>
                <a:latin typeface="Times" charset="0"/>
                <a:ea typeface="ＭＳ Ｐゴシック" charset="0"/>
                <a:cs typeface="ＭＳ Ｐゴシック" charset="0"/>
              </a:defRPr>
            </a:lvl4pPr>
            <a:lvl5pPr marL="2057400" indent="-228600">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algn="ctr"/>
            <a:endParaRPr lang="pt-BR" sz="1400" b="1">
              <a:solidFill>
                <a:srgbClr val="000000"/>
              </a:solidFill>
              <a:latin typeface="Arial" charset="0"/>
            </a:endParaRPr>
          </a:p>
        </p:txBody>
      </p:sp>
      <p:sp>
        <p:nvSpPr>
          <p:cNvPr id="137220" name="Rectangle 4"/>
          <p:cNvSpPr>
            <a:spLocks noGrp="1" noChangeArrowheads="1"/>
          </p:cNvSpPr>
          <p:nvPr>
            <p:ph type="title"/>
          </p:nvPr>
        </p:nvSpPr>
        <p:spPr>
          <a:xfrm>
            <a:off x="701675" y="411163"/>
            <a:ext cx="8153400" cy="762000"/>
          </a:xfrm>
        </p:spPr>
        <p:txBody>
          <a:bodyPr/>
          <a:lstStyle/>
          <a:p>
            <a:pPr eaLnBrk="1" hangingPunct="1">
              <a:defRPr/>
            </a:pPr>
            <a:r>
              <a:rPr lang="en-US" dirty="0" smtClean="0">
                <a:ea typeface="+mj-ea"/>
              </a:rPr>
              <a:t>Transparency builds governance!</a:t>
            </a:r>
            <a:endParaRPr lang="en-US" dirty="0">
              <a:ea typeface="+mj-ea"/>
            </a:endParaRPr>
          </a:p>
        </p:txBody>
      </p:sp>
      <p:sp>
        <p:nvSpPr>
          <p:cNvPr id="75779" name="Rectangle 7"/>
          <p:cNvSpPr>
            <a:spLocks noChangeArrowheads="1"/>
          </p:cNvSpPr>
          <p:nvPr/>
        </p:nvSpPr>
        <p:spPr bwMode="auto">
          <a:xfrm>
            <a:off x="611560" y="5661025"/>
            <a:ext cx="8353053" cy="1081088"/>
          </a:xfrm>
          <a:prstGeom prst="rect">
            <a:avLst/>
          </a:prstGeom>
          <a:solidFill>
            <a:srgbClr val="EBEBF5"/>
          </a:solidFill>
          <a:ln w="9525">
            <a:solidFill>
              <a:schemeClr val="tx1"/>
            </a:solidFill>
            <a:miter lim="800000"/>
            <a:headEnd/>
            <a:tailEnd/>
          </a:ln>
        </p:spPr>
        <p:txBody>
          <a:bodyPr wrap="none"/>
          <a:lstStyle/>
          <a:p>
            <a:pPr algn="ctr" eaLnBrk="1" hangingPunct="1"/>
            <a:r>
              <a:rPr lang="en-GB" sz="2800" dirty="0">
                <a:solidFill>
                  <a:srgbClr val="00005E"/>
                </a:solidFill>
                <a:latin typeface="Calibri"/>
                <a:cs typeface="Calibri"/>
              </a:rPr>
              <a:t>Deforestation in Brazilian Amazonia (1988-2012)</a:t>
            </a:r>
          </a:p>
          <a:p>
            <a:pPr algn="ctr" eaLnBrk="1" hangingPunct="1"/>
            <a:r>
              <a:rPr lang="en-GB" sz="2800" dirty="0">
                <a:solidFill>
                  <a:srgbClr val="00005E"/>
                </a:solidFill>
                <a:latin typeface="Calibri"/>
                <a:cs typeface="Calibri"/>
              </a:rPr>
              <a:t>dropped from 27,000 km</a:t>
            </a:r>
            <a:r>
              <a:rPr lang="en-GB" sz="2800" baseline="30000" dirty="0">
                <a:solidFill>
                  <a:srgbClr val="00005E"/>
                </a:solidFill>
                <a:latin typeface="Calibri"/>
                <a:cs typeface="Calibri"/>
              </a:rPr>
              <a:t>2</a:t>
            </a:r>
            <a:r>
              <a:rPr lang="en-GB" sz="2800" dirty="0">
                <a:solidFill>
                  <a:srgbClr val="00005E"/>
                </a:solidFill>
                <a:latin typeface="Calibri"/>
                <a:cs typeface="Calibri"/>
              </a:rPr>
              <a:t> to 4,800 km</a:t>
            </a:r>
            <a:r>
              <a:rPr lang="en-GB" sz="2800" baseline="30000" dirty="0">
                <a:solidFill>
                  <a:srgbClr val="00005E"/>
                </a:solidFill>
                <a:latin typeface="Calibri"/>
                <a:cs typeface="Calibri"/>
              </a:rPr>
              <a:t>2</a:t>
            </a:r>
          </a:p>
          <a:p>
            <a:pPr algn="ctr" eaLnBrk="1" hangingPunct="1"/>
            <a:endParaRPr lang="en-GB" sz="3000" dirty="0">
              <a:solidFill>
                <a:srgbClr val="00005E"/>
              </a:solidFill>
              <a:latin typeface="Calibri"/>
              <a:cs typeface="Calibri"/>
            </a:endParaRPr>
          </a:p>
        </p:txBody>
      </p:sp>
      <p:pic>
        <p:nvPicPr>
          <p:cNvPr id="7578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138" y="1363663"/>
            <a:ext cx="8174037" cy="43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3"/>
          <p:cNvSpPr txBox="1">
            <a:spLocks noChangeArrowheads="1"/>
          </p:cNvSpPr>
          <p:nvPr/>
        </p:nvSpPr>
        <p:spPr bwMode="auto">
          <a:xfrm>
            <a:off x="5334000" y="4800600"/>
            <a:ext cx="12954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Geneva"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r>
              <a:rPr lang="pt-BR" sz="1800">
                <a:solidFill>
                  <a:schemeClr val="bg1"/>
                </a:solidFill>
              </a:rPr>
              <a:t>166-112</a:t>
            </a:r>
          </a:p>
          <a:p>
            <a:endParaRPr lang="pt-BR" sz="2400">
              <a:latin typeface="Times New Roman" charset="0"/>
            </a:endParaRPr>
          </a:p>
        </p:txBody>
      </p:sp>
      <p:sp>
        <p:nvSpPr>
          <p:cNvPr id="51202" name="Text Box 4"/>
          <p:cNvSpPr txBox="1">
            <a:spLocks noChangeArrowheads="1"/>
          </p:cNvSpPr>
          <p:nvPr/>
        </p:nvSpPr>
        <p:spPr bwMode="auto">
          <a:xfrm>
            <a:off x="3260725" y="4303713"/>
            <a:ext cx="10223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Geneva"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r>
              <a:rPr lang="pt-BR" sz="1800">
                <a:solidFill>
                  <a:schemeClr val="bg1"/>
                </a:solidFill>
              </a:rPr>
              <a:t>116-113</a:t>
            </a:r>
            <a:endParaRPr lang="pt-BR" sz="2400">
              <a:latin typeface="Times New Roman" charset="0"/>
            </a:endParaRPr>
          </a:p>
          <a:p>
            <a:endParaRPr lang="pt-BR" sz="2400">
              <a:latin typeface="Times New Roman" charset="0"/>
            </a:endParaRPr>
          </a:p>
        </p:txBody>
      </p:sp>
      <p:sp>
        <p:nvSpPr>
          <p:cNvPr id="51203" name="Text Box 5"/>
          <p:cNvSpPr txBox="1">
            <a:spLocks noChangeArrowheads="1"/>
          </p:cNvSpPr>
          <p:nvPr/>
        </p:nvSpPr>
        <p:spPr bwMode="auto">
          <a:xfrm>
            <a:off x="4022725" y="1789113"/>
            <a:ext cx="1022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Geneva"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r>
              <a:rPr lang="pt-BR" sz="1800">
                <a:solidFill>
                  <a:schemeClr val="bg1"/>
                </a:solidFill>
              </a:rPr>
              <a:t>116-112</a:t>
            </a:r>
            <a:endParaRPr lang="pt-BR" sz="1800"/>
          </a:p>
        </p:txBody>
      </p:sp>
      <p:pic>
        <p:nvPicPr>
          <p:cNvPr id="5120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ítulo 9"/>
          <p:cNvSpPr txBox="1">
            <a:spLocks/>
          </p:cNvSpPr>
          <p:nvPr/>
        </p:nvSpPr>
        <p:spPr>
          <a:xfrm>
            <a:off x="0" y="0"/>
            <a:ext cx="9144000" cy="838200"/>
          </a:xfrm>
          <a:prstGeom prst="rect">
            <a:avLst/>
          </a:prstGeom>
          <a:solidFill>
            <a:schemeClr val="accent2">
              <a:lumMod val="20000"/>
              <a:lumOff val="80000"/>
              <a:alpha val="79999"/>
            </a:schemeClr>
          </a:solidFill>
        </p:spPr>
        <p:txBody>
          <a:bodyPr/>
          <a:lstStyle>
            <a:lvl1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1pPr>
            <a:lvl2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5pPr>
            <a:lvl6pPr marL="457200" algn="l" rtl="0" eaLnBrk="1" fontAlgn="base" hangingPunct="1">
              <a:spcBef>
                <a:spcPct val="0"/>
              </a:spcBef>
              <a:spcAft>
                <a:spcPct val="0"/>
              </a:spcAft>
              <a:defRPr sz="3200" b="1">
                <a:solidFill>
                  <a:srgbClr val="003366"/>
                </a:solidFill>
                <a:latin typeface="ZapfHumnst BT" pitchFamily="34" charset="0"/>
              </a:defRPr>
            </a:lvl6pPr>
            <a:lvl7pPr marL="914400" algn="l" rtl="0" eaLnBrk="1" fontAlgn="base" hangingPunct="1">
              <a:spcBef>
                <a:spcPct val="0"/>
              </a:spcBef>
              <a:spcAft>
                <a:spcPct val="0"/>
              </a:spcAft>
              <a:defRPr sz="3200" b="1">
                <a:solidFill>
                  <a:srgbClr val="003366"/>
                </a:solidFill>
                <a:latin typeface="ZapfHumnst BT" pitchFamily="34" charset="0"/>
              </a:defRPr>
            </a:lvl7pPr>
            <a:lvl8pPr marL="1371600" algn="l" rtl="0" eaLnBrk="1" fontAlgn="base" hangingPunct="1">
              <a:spcBef>
                <a:spcPct val="0"/>
              </a:spcBef>
              <a:spcAft>
                <a:spcPct val="0"/>
              </a:spcAft>
              <a:defRPr sz="3200" b="1">
                <a:solidFill>
                  <a:srgbClr val="003366"/>
                </a:solidFill>
                <a:latin typeface="ZapfHumnst BT" pitchFamily="34" charset="0"/>
              </a:defRPr>
            </a:lvl8pPr>
            <a:lvl9pPr marL="1828800" algn="l" rtl="0" eaLnBrk="1" fontAlgn="base" hangingPunct="1">
              <a:spcBef>
                <a:spcPct val="0"/>
              </a:spcBef>
              <a:spcAft>
                <a:spcPct val="0"/>
              </a:spcAft>
              <a:defRPr sz="3200" b="1">
                <a:solidFill>
                  <a:srgbClr val="003366"/>
                </a:solidFill>
                <a:latin typeface="ZapfHumnst BT" pitchFamily="34" charset="0"/>
              </a:defRPr>
            </a:lvl9pPr>
          </a:lstStyle>
          <a:p>
            <a:pPr algn="ctr" eaLnBrk="1" hangingPunct="1">
              <a:defRPr/>
            </a:pPr>
            <a:r>
              <a:rPr lang="en-US" sz="3600" b="0" dirty="0" smtClean="0">
                <a:solidFill>
                  <a:srgbClr val="000090"/>
                </a:solidFill>
                <a:latin typeface="Calibri"/>
              </a:rPr>
              <a:t>How much it takes to survey Amazonia?</a:t>
            </a:r>
            <a:endParaRPr lang="pt-BR" sz="3600" b="0" dirty="0">
              <a:solidFill>
                <a:srgbClr val="000090"/>
              </a:solidFill>
              <a:latin typeface="Calibri"/>
            </a:endParaRPr>
          </a:p>
        </p:txBody>
      </p:sp>
      <p:sp>
        <p:nvSpPr>
          <p:cNvPr id="51206" name="Text Box 6"/>
          <p:cNvSpPr txBox="1">
            <a:spLocks noChangeArrowheads="1"/>
          </p:cNvSpPr>
          <p:nvPr/>
        </p:nvSpPr>
        <p:spPr bwMode="auto">
          <a:xfrm>
            <a:off x="2105493" y="2205038"/>
            <a:ext cx="5348940" cy="2062103"/>
          </a:xfrm>
          <a:prstGeom prst="rect">
            <a:avLst/>
          </a:prstGeom>
          <a:solidFill>
            <a:srgbClr val="EBEBF5">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Geneva"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algn="ctr" eaLnBrk="1" hangingPunct="1"/>
            <a:r>
              <a:rPr lang="en-US" sz="3200" dirty="0">
                <a:solidFill>
                  <a:srgbClr val="000090"/>
                </a:solidFill>
                <a:latin typeface="Calibri"/>
                <a:cs typeface="Calibri"/>
              </a:rPr>
              <a:t>30 Tb of data</a:t>
            </a:r>
          </a:p>
          <a:p>
            <a:pPr algn="ctr" eaLnBrk="1" hangingPunct="1"/>
            <a:r>
              <a:rPr lang="en-US" sz="3200" dirty="0">
                <a:solidFill>
                  <a:srgbClr val="000090"/>
                </a:solidFill>
                <a:latin typeface="Calibri"/>
                <a:cs typeface="Calibri"/>
              </a:rPr>
              <a:t>500.000 lines of code</a:t>
            </a:r>
          </a:p>
          <a:p>
            <a:pPr algn="ctr" eaLnBrk="1" hangingPunct="1"/>
            <a:r>
              <a:rPr lang="en-US" sz="3200" dirty="0">
                <a:solidFill>
                  <a:srgbClr val="000090"/>
                </a:solidFill>
                <a:latin typeface="Calibri"/>
                <a:cs typeface="Calibri"/>
              </a:rPr>
              <a:t>150 man-years of software </a:t>
            </a:r>
            <a:r>
              <a:rPr lang="en-US" sz="3200" dirty="0" err="1">
                <a:solidFill>
                  <a:srgbClr val="000090"/>
                </a:solidFill>
                <a:latin typeface="Calibri"/>
                <a:cs typeface="Calibri"/>
              </a:rPr>
              <a:t>dev</a:t>
            </a:r>
            <a:endParaRPr lang="en-US" sz="3200" dirty="0">
              <a:solidFill>
                <a:srgbClr val="000090"/>
              </a:solidFill>
              <a:latin typeface="Calibri"/>
              <a:cs typeface="Calibri"/>
            </a:endParaRPr>
          </a:p>
          <a:p>
            <a:pPr algn="ctr" eaLnBrk="1" hangingPunct="1"/>
            <a:r>
              <a:rPr lang="en-US" sz="3200" dirty="0">
                <a:solidFill>
                  <a:srgbClr val="000090"/>
                </a:solidFill>
                <a:latin typeface="Calibri"/>
                <a:cs typeface="Calibri"/>
              </a:rPr>
              <a:t>200 man-years of interpreters</a:t>
            </a:r>
          </a:p>
        </p:txBody>
      </p:sp>
    </p:spTree>
    <p:extLst>
      <p:ext uri="{BB962C8B-B14F-4D97-AF65-F5344CB8AC3E}">
        <p14:creationId xmlns:p14="http://schemas.microsoft.com/office/powerpoint/2010/main" val="3194333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r>
              <a:rPr lang="en-US" dirty="0"/>
              <a:t>Thanks </a:t>
            </a:r>
          </a:p>
        </p:txBody>
      </p:sp>
      <p:sp>
        <p:nvSpPr>
          <p:cNvPr id="5" name="Rectangle 4"/>
          <p:cNvSpPr/>
          <p:nvPr/>
        </p:nvSpPr>
        <p:spPr>
          <a:xfrm>
            <a:off x="2843808" y="1340768"/>
            <a:ext cx="1943918" cy="914693"/>
          </a:xfrm>
          <a:prstGeom prst="rect">
            <a:avLst/>
          </a:prstGeom>
          <a:solidFill>
            <a:srgbClr val="EBEBF5"/>
          </a:solidFill>
        </p:spPr>
        <p:txBody>
          <a:bodyPr wrap="square" lIns="91350" tIns="45677" rIns="91350" bIns="45677">
            <a:spAutoFit/>
          </a:bodyPr>
          <a:lstStyle/>
          <a:p>
            <a:pPr>
              <a:lnSpc>
                <a:spcPts val="3280"/>
              </a:lnSpc>
              <a:defRPr/>
            </a:pPr>
            <a:r>
              <a:rPr lang="en-US" sz="2000" i="1" dirty="0" smtClean="0">
                <a:solidFill>
                  <a:schemeClr val="bg2">
                    <a:lumMod val="50000"/>
                  </a:schemeClr>
                </a:solidFill>
                <a:latin typeface="Calibri"/>
                <a:ea typeface="ＭＳ Ｐゴシック" charset="0"/>
                <a:cs typeface="Calibri"/>
              </a:rPr>
              <a:t>Martin </a:t>
            </a:r>
            <a:r>
              <a:rPr lang="en-US" sz="2000" i="1" dirty="0">
                <a:solidFill>
                  <a:schemeClr val="bg2">
                    <a:lumMod val="50000"/>
                  </a:schemeClr>
                </a:solidFill>
                <a:latin typeface="Calibri"/>
                <a:ea typeface="ＭＳ Ｐゴシック" charset="0"/>
                <a:cs typeface="Calibri"/>
              </a:rPr>
              <a:t>(for the invitation)</a:t>
            </a:r>
          </a:p>
        </p:txBody>
      </p:sp>
      <p:pic>
        <p:nvPicPr>
          <p:cNvPr id="7270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4005064"/>
            <a:ext cx="180022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716016" y="6237312"/>
            <a:ext cx="2376264" cy="494066"/>
          </a:xfrm>
          <a:prstGeom prst="rect">
            <a:avLst/>
          </a:prstGeom>
          <a:solidFill>
            <a:srgbClr val="EBEBF5"/>
          </a:solidFill>
        </p:spPr>
        <p:txBody>
          <a:bodyPr wrap="square" lIns="91350" tIns="45677" rIns="91350" bIns="45677">
            <a:spAutoFit/>
          </a:bodyPr>
          <a:lstStyle/>
          <a:p>
            <a:pPr algn="r">
              <a:lnSpc>
                <a:spcPts val="3280"/>
              </a:lnSpc>
              <a:defRPr/>
            </a:pPr>
            <a:r>
              <a:rPr lang="en-US" sz="2000" i="1" dirty="0" err="1">
                <a:solidFill>
                  <a:schemeClr val="bg2">
                    <a:lumMod val="50000"/>
                  </a:schemeClr>
                </a:solidFill>
                <a:latin typeface="Georgia"/>
                <a:ea typeface="ＭＳ Ｐゴシック" charset="0"/>
                <a:cs typeface="Georgia"/>
              </a:rPr>
              <a:t>Karine</a:t>
            </a:r>
            <a:r>
              <a:rPr lang="en-US" sz="2000" i="1" dirty="0">
                <a:solidFill>
                  <a:schemeClr val="bg2">
                    <a:lumMod val="50000"/>
                  </a:schemeClr>
                </a:solidFill>
                <a:latin typeface="Georgia"/>
                <a:ea typeface="ＭＳ Ｐゴシック" charset="0"/>
                <a:cs typeface="Georgia"/>
              </a:rPr>
              <a:t> Ferreira </a:t>
            </a:r>
          </a:p>
        </p:txBody>
      </p:sp>
      <p:pic>
        <p:nvPicPr>
          <p:cNvPr id="2" name="Picture 1"/>
          <p:cNvPicPr>
            <a:picLocks noChangeAspect="1"/>
          </p:cNvPicPr>
          <p:nvPr/>
        </p:nvPicPr>
        <p:blipFill>
          <a:blip r:embed="rId3"/>
          <a:stretch>
            <a:fillRect/>
          </a:stretch>
        </p:blipFill>
        <p:spPr>
          <a:xfrm>
            <a:off x="683568" y="1196752"/>
            <a:ext cx="2016224" cy="2691763"/>
          </a:xfrm>
          <a:prstGeom prst="rect">
            <a:avLst/>
          </a:prstGeom>
        </p:spPr>
      </p:pic>
      <p:pic>
        <p:nvPicPr>
          <p:cNvPr id="3" name="Picture 2"/>
          <p:cNvPicPr>
            <a:picLocks noChangeAspect="1"/>
          </p:cNvPicPr>
          <p:nvPr/>
        </p:nvPicPr>
        <p:blipFill>
          <a:blip r:embed="rId4"/>
          <a:stretch>
            <a:fillRect/>
          </a:stretch>
        </p:blipFill>
        <p:spPr>
          <a:xfrm>
            <a:off x="4860032" y="1052736"/>
            <a:ext cx="3960440" cy="1609539"/>
          </a:xfrm>
          <a:prstGeom prst="rect">
            <a:avLst/>
          </a:prstGeom>
        </p:spPr>
      </p:pic>
      <p:sp>
        <p:nvSpPr>
          <p:cNvPr id="4" name="Rectangle 3"/>
          <p:cNvSpPr/>
          <p:nvPr/>
        </p:nvSpPr>
        <p:spPr>
          <a:xfrm>
            <a:off x="539552" y="4653136"/>
            <a:ext cx="6624736" cy="1200328"/>
          </a:xfrm>
          <a:prstGeom prst="rect">
            <a:avLst/>
          </a:prstGeom>
          <a:solidFill>
            <a:schemeClr val="accent6">
              <a:lumMod val="20000"/>
              <a:lumOff val="80000"/>
            </a:schemeClr>
          </a:solidFill>
        </p:spPr>
        <p:txBody>
          <a:bodyPr wrap="square">
            <a:spAutoFit/>
          </a:bodyPr>
          <a:lstStyle/>
          <a:p>
            <a:r>
              <a:rPr lang="en-US" dirty="0" smtClean="0">
                <a:solidFill>
                  <a:schemeClr val="bg2">
                    <a:lumMod val="75000"/>
                  </a:schemeClr>
                </a:solidFill>
                <a:latin typeface="Calibri"/>
                <a:cs typeface="Calibri"/>
              </a:rPr>
              <a:t>An Algebra for Spatiotemporal Data: From Observations to Events. K. Ferreira, G. </a:t>
            </a:r>
            <a:r>
              <a:rPr lang="en-US" dirty="0" err="1" smtClean="0">
                <a:solidFill>
                  <a:schemeClr val="bg2">
                    <a:lumMod val="75000"/>
                  </a:schemeClr>
                </a:solidFill>
                <a:latin typeface="Calibri"/>
                <a:cs typeface="Calibri"/>
              </a:rPr>
              <a:t>Câmara</a:t>
            </a:r>
            <a:r>
              <a:rPr lang="en-US" dirty="0" smtClean="0">
                <a:solidFill>
                  <a:schemeClr val="bg2">
                    <a:lumMod val="75000"/>
                  </a:schemeClr>
                </a:solidFill>
                <a:latin typeface="Calibri"/>
                <a:cs typeface="Calibri"/>
              </a:rPr>
              <a:t>, A. </a:t>
            </a:r>
            <a:r>
              <a:rPr lang="en-US" dirty="0" err="1" smtClean="0">
                <a:solidFill>
                  <a:schemeClr val="bg2">
                    <a:lumMod val="75000"/>
                  </a:schemeClr>
                </a:solidFill>
                <a:latin typeface="Calibri"/>
                <a:cs typeface="Calibri"/>
              </a:rPr>
              <a:t>Monteiro</a:t>
            </a:r>
            <a:r>
              <a:rPr lang="en-US" dirty="0" smtClean="0">
                <a:solidFill>
                  <a:schemeClr val="bg2">
                    <a:lumMod val="75000"/>
                  </a:schemeClr>
                </a:solidFill>
                <a:latin typeface="Calibri"/>
                <a:cs typeface="Calibri"/>
              </a:rPr>
              <a:t>. Transactions in GIS, 2013.</a:t>
            </a:r>
            <a:endParaRPr lang="en-US" dirty="0">
              <a:solidFill>
                <a:schemeClr val="bg2">
                  <a:lumMod val="75000"/>
                </a:schemeClr>
              </a:solidFill>
              <a:latin typeface="Calibri"/>
              <a:cs typeface="Calibri"/>
            </a:endParaRPr>
          </a:p>
        </p:txBody>
      </p:sp>
    </p:spTree>
    <p:extLst>
      <p:ext uri="{BB962C8B-B14F-4D97-AF65-F5344CB8AC3E}">
        <p14:creationId xmlns:p14="http://schemas.microsoft.com/office/powerpoint/2010/main" val="406893801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7825" name="Imagem 15" descr="seletiv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0"/>
            <a:ext cx="2743200" cy="1838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782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1905000"/>
            <a:ext cx="2743200" cy="167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782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3657600"/>
            <a:ext cx="2743200" cy="167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CaixaDeTexto 8"/>
          <p:cNvSpPr txBox="1"/>
          <p:nvPr/>
        </p:nvSpPr>
        <p:spPr>
          <a:xfrm>
            <a:off x="5076825" y="0"/>
            <a:ext cx="2112070" cy="369245"/>
          </a:xfrm>
          <a:prstGeom prst="rect">
            <a:avLst/>
          </a:prstGeom>
          <a:solidFill>
            <a:schemeClr val="accent6">
              <a:lumMod val="40000"/>
              <a:lumOff val="60000"/>
            </a:schemeClr>
          </a:solidFill>
        </p:spPr>
        <p:txBody>
          <a:bodyPr wrap="none" lIns="91350" tIns="45677" rIns="91350" bIns="45677">
            <a:spAutoFit/>
          </a:bodyPr>
          <a:lstStyle>
            <a:lvl1pPr eaLnBrk="0" hangingPunct="0">
              <a:defRPr sz="1400">
                <a:solidFill>
                  <a:schemeClr val="tx1"/>
                </a:solidFill>
                <a:latin typeface="Arial" charset="0"/>
                <a:ea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pt-BR" sz="1800" dirty="0">
                <a:solidFill>
                  <a:srgbClr val="000000"/>
                </a:solidFill>
                <a:latin typeface="Calibri"/>
                <a:cs typeface="+mn-cs"/>
              </a:rPr>
              <a:t>Exploração intensiva</a:t>
            </a:r>
          </a:p>
        </p:txBody>
      </p:sp>
      <p:sp>
        <p:nvSpPr>
          <p:cNvPr id="10" name="CaixaDeTexto 9"/>
          <p:cNvSpPr txBox="1"/>
          <p:nvPr/>
        </p:nvSpPr>
        <p:spPr>
          <a:xfrm>
            <a:off x="5762625" y="5791200"/>
            <a:ext cx="938747" cy="369245"/>
          </a:xfrm>
          <a:prstGeom prst="rect">
            <a:avLst/>
          </a:prstGeom>
          <a:solidFill>
            <a:schemeClr val="accent6">
              <a:lumMod val="40000"/>
              <a:lumOff val="60000"/>
            </a:schemeClr>
          </a:solidFill>
        </p:spPr>
        <p:txBody>
          <a:bodyPr wrap="none" lIns="91350" tIns="45677" rIns="91350" bIns="45677">
            <a:spAutoFit/>
          </a:bodyPr>
          <a:lstStyle/>
          <a:p>
            <a:pPr eaLnBrk="1" hangingPunct="1">
              <a:defRPr/>
            </a:pPr>
            <a:r>
              <a:rPr lang="pt-BR" sz="1800" dirty="0">
                <a:solidFill>
                  <a:srgbClr val="000000"/>
                </a:solidFill>
                <a:latin typeface="Calibri"/>
                <a:ea typeface="ＭＳ Ｐゴシック" charset="0"/>
                <a:cs typeface="+mn-cs"/>
              </a:rPr>
              <a:t>Floresta </a:t>
            </a:r>
          </a:p>
        </p:txBody>
      </p:sp>
      <p:sp>
        <p:nvSpPr>
          <p:cNvPr id="11" name="CaixaDeTexto 10"/>
          <p:cNvSpPr txBox="1"/>
          <p:nvPr/>
        </p:nvSpPr>
        <p:spPr>
          <a:xfrm>
            <a:off x="5076825" y="3657600"/>
            <a:ext cx="2743200" cy="369888"/>
          </a:xfrm>
          <a:prstGeom prst="rect">
            <a:avLst/>
          </a:prstGeom>
          <a:solidFill>
            <a:schemeClr val="accent6">
              <a:lumMod val="40000"/>
              <a:lumOff val="60000"/>
            </a:schemeClr>
          </a:solidFill>
        </p:spPr>
        <p:txBody>
          <a:bodyPr lIns="91350" tIns="45677" rIns="91350" bIns="45677">
            <a:spAutoFit/>
          </a:bodyPr>
          <a:lstStyle/>
          <a:p>
            <a:pPr eaLnBrk="1" hangingPunct="1">
              <a:defRPr/>
            </a:pPr>
            <a:r>
              <a:rPr lang="pt-BR" sz="1800" dirty="0">
                <a:solidFill>
                  <a:srgbClr val="000000"/>
                </a:solidFill>
                <a:latin typeface="Calibri"/>
                <a:ea typeface="ＭＳ Ｐゴシック" charset="0"/>
                <a:cs typeface="+mn-cs"/>
              </a:rPr>
              <a:t>Perda &gt;90% do dossel</a:t>
            </a:r>
          </a:p>
        </p:txBody>
      </p:sp>
      <p:pic>
        <p:nvPicPr>
          <p:cNvPr id="77831" name="Imagem 12" descr="corte_ras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76825" y="5410200"/>
            <a:ext cx="2743200" cy="1447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 name="CaixaDeTexto 13"/>
          <p:cNvSpPr txBox="1"/>
          <p:nvPr/>
        </p:nvSpPr>
        <p:spPr>
          <a:xfrm>
            <a:off x="5076825" y="5410200"/>
            <a:ext cx="2743200" cy="369888"/>
          </a:xfrm>
          <a:prstGeom prst="rect">
            <a:avLst/>
          </a:prstGeom>
          <a:solidFill>
            <a:schemeClr val="accent6">
              <a:lumMod val="40000"/>
              <a:lumOff val="60000"/>
            </a:schemeClr>
          </a:solidFill>
        </p:spPr>
        <p:txBody>
          <a:bodyPr lIns="91350" tIns="45677" rIns="91350" bIns="45677">
            <a:spAutoFit/>
          </a:bodyPr>
          <a:lstStyle/>
          <a:p>
            <a:pPr eaLnBrk="1" hangingPunct="1">
              <a:defRPr/>
            </a:pPr>
            <a:r>
              <a:rPr lang="pt-BR" sz="1800" dirty="0">
                <a:solidFill>
                  <a:srgbClr val="000000"/>
                </a:solidFill>
                <a:latin typeface="Calibri"/>
                <a:ea typeface="ＭＳ Ｐゴシック" charset="0"/>
                <a:cs typeface="+mn-cs"/>
              </a:rPr>
              <a:t>Corte raso</a:t>
            </a:r>
          </a:p>
        </p:txBody>
      </p:sp>
      <p:sp>
        <p:nvSpPr>
          <p:cNvPr id="17" name="CaixaDeTexto 16"/>
          <p:cNvSpPr txBox="1"/>
          <p:nvPr/>
        </p:nvSpPr>
        <p:spPr>
          <a:xfrm>
            <a:off x="5076825" y="1905000"/>
            <a:ext cx="2743200" cy="369888"/>
          </a:xfrm>
          <a:prstGeom prst="rect">
            <a:avLst/>
          </a:prstGeom>
          <a:solidFill>
            <a:schemeClr val="accent6">
              <a:lumMod val="40000"/>
              <a:lumOff val="60000"/>
            </a:schemeClr>
          </a:solidFill>
        </p:spPr>
        <p:txBody>
          <a:bodyPr lIns="91350" tIns="45677" rIns="91350" bIns="45677">
            <a:spAutoFit/>
          </a:bodyPr>
          <a:lstStyle/>
          <a:p>
            <a:pPr eaLnBrk="1" hangingPunct="1">
              <a:defRPr/>
            </a:pPr>
            <a:r>
              <a:rPr lang="pt-BR" sz="1800" dirty="0">
                <a:solidFill>
                  <a:srgbClr val="000000"/>
                </a:solidFill>
                <a:latin typeface="Calibri"/>
                <a:ea typeface="ＭＳ Ｐゴシック" charset="0"/>
                <a:cs typeface="+mn-cs"/>
              </a:rPr>
              <a:t>Perda &gt;50% do dossel</a:t>
            </a:r>
          </a:p>
        </p:txBody>
      </p:sp>
      <p:sp>
        <p:nvSpPr>
          <p:cNvPr id="71691" name="Seta para baixo 17"/>
          <p:cNvSpPr>
            <a:spLocks noChangeArrowheads="1"/>
          </p:cNvSpPr>
          <p:nvPr/>
        </p:nvSpPr>
        <p:spPr bwMode="auto">
          <a:xfrm>
            <a:off x="4427538" y="333375"/>
            <a:ext cx="304800" cy="6400800"/>
          </a:xfrm>
          <a:prstGeom prst="downArrow">
            <a:avLst>
              <a:gd name="adj1" fmla="val 50000"/>
              <a:gd name="adj2" fmla="val 49972"/>
            </a:avLst>
          </a:prstGeom>
          <a:solidFill>
            <a:schemeClr val="accent6">
              <a:lumMod val="40000"/>
              <a:lumOff val="60000"/>
            </a:schemeClr>
          </a:solidFill>
          <a:ln w="9525" algn="ctr">
            <a:solidFill>
              <a:schemeClr val="tx1"/>
            </a:solidFill>
            <a:miter lim="800000"/>
            <a:headEnd/>
            <a:tailEnd/>
          </a:ln>
        </p:spPr>
        <p:txBody>
          <a:bodyPr wrap="none" lIns="91350" tIns="45677" rIns="91350" bIns="45677"/>
          <a:lstStyle/>
          <a:p>
            <a:pPr eaLnBrk="1" hangingPunct="1">
              <a:defRPr/>
            </a:pPr>
            <a:endParaRPr lang="pt-BR" sz="1400">
              <a:solidFill>
                <a:srgbClr val="000000"/>
              </a:solidFill>
              <a:latin typeface="Arial" pitchFamily="34" charset="0"/>
              <a:ea typeface="ＭＳ Ｐゴシック" charset="0"/>
              <a:cs typeface="+mn-cs"/>
            </a:endParaRPr>
          </a:p>
        </p:txBody>
      </p:sp>
      <p:sp>
        <p:nvSpPr>
          <p:cNvPr id="71692" name="CaixaDeTexto 18"/>
          <p:cNvSpPr txBox="1">
            <a:spLocks noChangeArrowheads="1"/>
          </p:cNvSpPr>
          <p:nvPr/>
        </p:nvSpPr>
        <p:spPr bwMode="auto">
          <a:xfrm>
            <a:off x="3707904" y="404664"/>
            <a:ext cx="1506537" cy="461962"/>
          </a:xfrm>
          <a:prstGeom prst="rect">
            <a:avLst/>
          </a:prstGeom>
          <a:noFill/>
          <a:ln w="9525">
            <a:noFill/>
            <a:miter lim="800000"/>
            <a:headEnd/>
            <a:tailEnd/>
          </a:ln>
        </p:spPr>
        <p:txBody>
          <a:bodyPr lIns="91350" tIns="45677" rIns="91350" bIns="45677">
            <a:spAutoFit/>
          </a:bodyPr>
          <a:lstStyle/>
          <a:p>
            <a:pPr eaLnBrk="1" hangingPunct="1">
              <a:defRPr/>
            </a:pPr>
            <a:r>
              <a:rPr lang="pt-BR" dirty="0">
                <a:solidFill>
                  <a:srgbClr val="003366"/>
                </a:solidFill>
                <a:latin typeface="Calibri"/>
                <a:ea typeface="ＭＳ Ｐゴシック" charset="0"/>
                <a:cs typeface="+mn-cs"/>
              </a:rPr>
              <a:t>time</a:t>
            </a:r>
          </a:p>
        </p:txBody>
      </p:sp>
      <p:sp>
        <p:nvSpPr>
          <p:cNvPr id="21" name="CaixaDeTexto 20"/>
          <p:cNvSpPr txBox="1"/>
          <p:nvPr/>
        </p:nvSpPr>
        <p:spPr>
          <a:xfrm>
            <a:off x="1187450" y="908050"/>
            <a:ext cx="1156806" cy="461578"/>
          </a:xfrm>
          <a:prstGeom prst="rect">
            <a:avLst/>
          </a:prstGeom>
          <a:noFill/>
        </p:spPr>
        <p:txBody>
          <a:bodyPr wrap="none" lIns="91350" tIns="45677" rIns="91350" bIns="45677">
            <a:spAutoFit/>
          </a:bodyPr>
          <a:lstStyle>
            <a:lvl1pPr eaLnBrk="0" hangingPunct="0">
              <a:defRPr sz="1400">
                <a:solidFill>
                  <a:schemeClr val="tx1"/>
                </a:solidFill>
                <a:latin typeface="Arial" charset="0"/>
                <a:ea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pt-BR" sz="2400" dirty="0" err="1">
                <a:solidFill>
                  <a:srgbClr val="003366"/>
                </a:solidFill>
                <a:latin typeface="Calibri"/>
                <a:cs typeface="+mn-cs"/>
              </a:rPr>
              <a:t>Event</a:t>
            </a:r>
            <a:r>
              <a:rPr lang="pt-BR" sz="2400" dirty="0">
                <a:solidFill>
                  <a:srgbClr val="003366"/>
                </a:solidFill>
                <a:latin typeface="Calibri"/>
                <a:cs typeface="+mn-cs"/>
              </a:rPr>
              <a:t> 1</a:t>
            </a:r>
          </a:p>
        </p:txBody>
      </p:sp>
      <p:sp>
        <p:nvSpPr>
          <p:cNvPr id="24" name="CaixaDeTexto 23"/>
          <p:cNvSpPr txBox="1"/>
          <p:nvPr/>
        </p:nvSpPr>
        <p:spPr>
          <a:xfrm>
            <a:off x="-25693" y="0"/>
            <a:ext cx="3285293" cy="584689"/>
          </a:xfrm>
          <a:prstGeom prst="rect">
            <a:avLst/>
          </a:prstGeom>
          <a:solidFill>
            <a:schemeClr val="accent6">
              <a:lumMod val="40000"/>
              <a:lumOff val="60000"/>
            </a:schemeClr>
          </a:solidFill>
        </p:spPr>
        <p:txBody>
          <a:bodyPr wrap="none" lIns="91350" tIns="45677" rIns="91350" bIns="45677">
            <a:spAutoFit/>
          </a:bodyPr>
          <a:lstStyle/>
          <a:p>
            <a:pPr eaLnBrk="1" hangingPunct="1">
              <a:defRPr/>
            </a:pPr>
            <a:r>
              <a:rPr lang="pt-BR" sz="3200" dirty="0" err="1">
                <a:solidFill>
                  <a:srgbClr val="003366"/>
                </a:solidFill>
                <a:latin typeface="Calibri"/>
                <a:ea typeface="ＭＳ Ｐゴシック" charset="0"/>
                <a:cs typeface="+mn-cs"/>
              </a:rPr>
              <a:t>Event</a:t>
            </a:r>
            <a:r>
              <a:rPr lang="pt-BR" sz="3200" dirty="0">
                <a:solidFill>
                  <a:srgbClr val="003366"/>
                </a:solidFill>
                <a:latin typeface="Calibri"/>
                <a:ea typeface="ＭＳ Ｐゴシック" charset="0"/>
                <a:cs typeface="+mn-cs"/>
              </a:rPr>
              <a:t> </a:t>
            </a:r>
            <a:r>
              <a:rPr lang="pt-BR" sz="3200" dirty="0" err="1">
                <a:solidFill>
                  <a:srgbClr val="003366"/>
                </a:solidFill>
                <a:latin typeface="Calibri"/>
                <a:ea typeface="ＭＳ Ｐゴシック" charset="0"/>
                <a:cs typeface="+mn-cs"/>
              </a:rPr>
              <a:t>composition</a:t>
            </a:r>
            <a:endParaRPr lang="pt-BR" sz="3200" dirty="0">
              <a:solidFill>
                <a:srgbClr val="003366"/>
              </a:solidFill>
              <a:latin typeface="Calibri"/>
              <a:ea typeface="ＭＳ Ｐゴシック" charset="0"/>
              <a:cs typeface="+mn-cs"/>
            </a:endParaRPr>
          </a:p>
        </p:txBody>
      </p:sp>
      <p:sp>
        <p:nvSpPr>
          <p:cNvPr id="71695" name="Seta para a esquerda 24"/>
          <p:cNvSpPr>
            <a:spLocks noChangeArrowheads="1"/>
          </p:cNvSpPr>
          <p:nvPr/>
        </p:nvSpPr>
        <p:spPr bwMode="auto">
          <a:xfrm flipH="1">
            <a:off x="3419475" y="2565400"/>
            <a:ext cx="1066800" cy="304800"/>
          </a:xfrm>
          <a:prstGeom prst="leftArrow">
            <a:avLst>
              <a:gd name="adj1" fmla="val 50000"/>
              <a:gd name="adj2" fmla="val 50005"/>
            </a:avLst>
          </a:prstGeom>
          <a:solidFill>
            <a:schemeClr val="accent6">
              <a:lumMod val="40000"/>
              <a:lumOff val="60000"/>
            </a:schemeClr>
          </a:solidFill>
          <a:ln w="9525" algn="ctr">
            <a:solidFill>
              <a:schemeClr val="tx1"/>
            </a:solidFill>
            <a:miter lim="800000"/>
            <a:headEnd/>
            <a:tailEnd/>
          </a:ln>
        </p:spPr>
        <p:txBody>
          <a:bodyPr wrap="none" lIns="91350" tIns="45677" rIns="91350" bIns="45677"/>
          <a:lstStyle/>
          <a:p>
            <a:pPr eaLnBrk="1" hangingPunct="1">
              <a:defRPr/>
            </a:pPr>
            <a:endParaRPr lang="pt-BR" sz="1400">
              <a:solidFill>
                <a:srgbClr val="000000"/>
              </a:solidFill>
              <a:latin typeface="Arial" pitchFamily="34" charset="0"/>
              <a:ea typeface="ＭＳ Ｐゴシック" charset="0"/>
              <a:cs typeface="+mn-cs"/>
            </a:endParaRPr>
          </a:p>
        </p:txBody>
      </p:sp>
      <p:sp>
        <p:nvSpPr>
          <p:cNvPr id="71697" name="Seta para a esquerda 26"/>
          <p:cNvSpPr>
            <a:spLocks noChangeArrowheads="1"/>
          </p:cNvSpPr>
          <p:nvPr/>
        </p:nvSpPr>
        <p:spPr bwMode="auto">
          <a:xfrm flipH="1">
            <a:off x="3419475" y="4149725"/>
            <a:ext cx="1066800" cy="304800"/>
          </a:xfrm>
          <a:prstGeom prst="leftArrow">
            <a:avLst>
              <a:gd name="adj1" fmla="val 50000"/>
              <a:gd name="adj2" fmla="val 50005"/>
            </a:avLst>
          </a:prstGeom>
          <a:solidFill>
            <a:schemeClr val="accent6">
              <a:lumMod val="40000"/>
              <a:lumOff val="60000"/>
            </a:schemeClr>
          </a:solidFill>
          <a:ln w="9525" algn="ctr">
            <a:solidFill>
              <a:schemeClr val="tx1"/>
            </a:solidFill>
            <a:miter lim="800000"/>
            <a:headEnd/>
            <a:tailEnd/>
          </a:ln>
        </p:spPr>
        <p:txBody>
          <a:bodyPr wrap="none" lIns="91350" tIns="45677" rIns="91350" bIns="45677"/>
          <a:lstStyle/>
          <a:p>
            <a:pPr eaLnBrk="1" hangingPunct="1">
              <a:defRPr/>
            </a:pPr>
            <a:endParaRPr lang="pt-BR" sz="1400">
              <a:solidFill>
                <a:srgbClr val="000000"/>
              </a:solidFill>
              <a:latin typeface="Arial" pitchFamily="34" charset="0"/>
              <a:ea typeface="ＭＳ Ｐゴシック" charset="0"/>
              <a:cs typeface="+mn-cs"/>
            </a:endParaRPr>
          </a:p>
        </p:txBody>
      </p:sp>
      <p:sp>
        <p:nvSpPr>
          <p:cNvPr id="71699" name="Seta para a esquerda 28"/>
          <p:cNvSpPr>
            <a:spLocks noChangeArrowheads="1"/>
          </p:cNvSpPr>
          <p:nvPr/>
        </p:nvSpPr>
        <p:spPr bwMode="auto">
          <a:xfrm flipH="1">
            <a:off x="3419475" y="5516563"/>
            <a:ext cx="1066800" cy="304800"/>
          </a:xfrm>
          <a:prstGeom prst="leftArrow">
            <a:avLst>
              <a:gd name="adj1" fmla="val 50000"/>
              <a:gd name="adj2" fmla="val 50005"/>
            </a:avLst>
          </a:prstGeom>
          <a:solidFill>
            <a:schemeClr val="accent6">
              <a:lumMod val="40000"/>
              <a:lumOff val="60000"/>
            </a:schemeClr>
          </a:solidFill>
          <a:ln w="9525" algn="ctr">
            <a:solidFill>
              <a:schemeClr val="tx1"/>
            </a:solidFill>
            <a:miter lim="800000"/>
            <a:headEnd/>
            <a:tailEnd/>
          </a:ln>
        </p:spPr>
        <p:txBody>
          <a:bodyPr wrap="none" lIns="91350" tIns="45677" rIns="91350" bIns="45677"/>
          <a:lstStyle/>
          <a:p>
            <a:pPr eaLnBrk="1" hangingPunct="1">
              <a:defRPr/>
            </a:pPr>
            <a:endParaRPr lang="pt-BR" sz="1400">
              <a:solidFill>
                <a:srgbClr val="000000"/>
              </a:solidFill>
              <a:latin typeface="Arial" pitchFamily="34" charset="0"/>
              <a:ea typeface="ＭＳ Ｐゴシック" charset="0"/>
              <a:cs typeface="+mn-cs"/>
            </a:endParaRPr>
          </a:p>
        </p:txBody>
      </p:sp>
      <p:pic>
        <p:nvPicPr>
          <p:cNvPr id="77841" name="Imagem 15" descr="seletiv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0"/>
            <a:ext cx="2951163" cy="1838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784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1905000"/>
            <a:ext cx="2940050" cy="167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784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3657600"/>
            <a:ext cx="2940050" cy="167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5" name="CaixaDeTexto 24"/>
          <p:cNvSpPr txBox="1"/>
          <p:nvPr/>
        </p:nvSpPr>
        <p:spPr>
          <a:xfrm>
            <a:off x="5003800" y="0"/>
            <a:ext cx="3024188" cy="461963"/>
          </a:xfrm>
          <a:prstGeom prst="rect">
            <a:avLst/>
          </a:prstGeom>
          <a:solidFill>
            <a:schemeClr val="accent6">
              <a:lumMod val="40000"/>
              <a:lumOff val="60000"/>
            </a:schemeClr>
          </a:solidFill>
        </p:spPr>
        <p:txBody>
          <a:bodyPr lIns="91350" tIns="45677" rIns="91350" bIns="45677">
            <a:spAutoFit/>
          </a:bodyPr>
          <a:lstStyle/>
          <a:p>
            <a:pPr eaLnBrk="1" hangingPunct="1">
              <a:defRPr/>
            </a:pPr>
            <a:r>
              <a:rPr lang="pt-BR" dirty="0">
                <a:solidFill>
                  <a:srgbClr val="003366"/>
                </a:solidFill>
                <a:latin typeface="Calibri"/>
                <a:ea typeface="ＭＳ Ｐゴシック" charset="0"/>
                <a:cs typeface="+mn-cs"/>
              </a:rPr>
              <a:t> Forest </a:t>
            </a:r>
            <a:r>
              <a:rPr lang="pt-BR" dirty="0" err="1">
                <a:solidFill>
                  <a:srgbClr val="003366"/>
                </a:solidFill>
                <a:latin typeface="Calibri"/>
                <a:ea typeface="ＭＳ Ｐゴシック" charset="0"/>
                <a:cs typeface="+mn-cs"/>
              </a:rPr>
              <a:t>loss</a:t>
            </a:r>
            <a:r>
              <a:rPr lang="pt-BR" dirty="0">
                <a:solidFill>
                  <a:srgbClr val="003366"/>
                </a:solidFill>
                <a:latin typeface="Calibri"/>
                <a:ea typeface="ＭＳ Ｐゴシック" charset="0"/>
                <a:cs typeface="+mn-cs"/>
              </a:rPr>
              <a:t> &gt; 20%</a:t>
            </a:r>
          </a:p>
        </p:txBody>
      </p:sp>
      <p:sp>
        <p:nvSpPr>
          <p:cNvPr id="27" name="CaixaDeTexto 26"/>
          <p:cNvSpPr txBox="1"/>
          <p:nvPr/>
        </p:nvSpPr>
        <p:spPr>
          <a:xfrm>
            <a:off x="5762625" y="5791200"/>
            <a:ext cx="938747" cy="369245"/>
          </a:xfrm>
          <a:prstGeom prst="rect">
            <a:avLst/>
          </a:prstGeom>
          <a:solidFill>
            <a:schemeClr val="accent6">
              <a:lumMod val="40000"/>
              <a:lumOff val="60000"/>
            </a:schemeClr>
          </a:solidFill>
        </p:spPr>
        <p:txBody>
          <a:bodyPr wrap="none" lIns="91350" tIns="45677" rIns="91350" bIns="45677">
            <a:spAutoFit/>
          </a:bodyPr>
          <a:lstStyle/>
          <a:p>
            <a:pPr eaLnBrk="1" hangingPunct="1">
              <a:defRPr/>
            </a:pPr>
            <a:r>
              <a:rPr lang="pt-BR" sz="1800" dirty="0">
                <a:solidFill>
                  <a:srgbClr val="000000"/>
                </a:solidFill>
                <a:latin typeface="Calibri"/>
                <a:ea typeface="ＭＳ Ｐゴシック" charset="0"/>
                <a:cs typeface="+mn-cs"/>
              </a:rPr>
              <a:t>Floresta </a:t>
            </a:r>
          </a:p>
        </p:txBody>
      </p:sp>
      <p:sp>
        <p:nvSpPr>
          <p:cNvPr id="29" name="CaixaDeTexto 28"/>
          <p:cNvSpPr txBox="1"/>
          <p:nvPr/>
        </p:nvSpPr>
        <p:spPr>
          <a:xfrm>
            <a:off x="5076825" y="3657600"/>
            <a:ext cx="2940050" cy="461963"/>
          </a:xfrm>
          <a:prstGeom prst="rect">
            <a:avLst/>
          </a:prstGeom>
          <a:solidFill>
            <a:schemeClr val="accent6">
              <a:lumMod val="40000"/>
              <a:lumOff val="60000"/>
            </a:schemeClr>
          </a:solidFill>
        </p:spPr>
        <p:txBody>
          <a:bodyPr lIns="91350" tIns="45677" rIns="91350" bIns="45677">
            <a:spAutoFit/>
          </a:bodyPr>
          <a:lstStyle/>
          <a:p>
            <a:pPr eaLnBrk="1" hangingPunct="1">
              <a:defRPr/>
            </a:pPr>
            <a:r>
              <a:rPr lang="pt-BR" dirty="0" err="1">
                <a:solidFill>
                  <a:srgbClr val="003366"/>
                </a:solidFill>
                <a:latin typeface="Calibri"/>
                <a:ea typeface="ＭＳ Ｐゴシック" charset="0"/>
                <a:cs typeface="+mn-cs"/>
              </a:rPr>
              <a:t>Loss</a:t>
            </a:r>
            <a:r>
              <a:rPr lang="pt-BR" dirty="0">
                <a:solidFill>
                  <a:srgbClr val="003366"/>
                </a:solidFill>
                <a:latin typeface="Calibri"/>
                <a:ea typeface="ＭＳ Ｐゴシック" charset="0"/>
                <a:cs typeface="+mn-cs"/>
              </a:rPr>
              <a:t> &gt; 90%</a:t>
            </a:r>
          </a:p>
        </p:txBody>
      </p:sp>
      <p:pic>
        <p:nvPicPr>
          <p:cNvPr id="77847" name="Imagem 12" descr="corte_ras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65713" y="5410200"/>
            <a:ext cx="2940050" cy="1447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1" name="CaixaDeTexto 30"/>
          <p:cNvSpPr txBox="1"/>
          <p:nvPr/>
        </p:nvSpPr>
        <p:spPr>
          <a:xfrm>
            <a:off x="5076825" y="5410200"/>
            <a:ext cx="2928938" cy="461963"/>
          </a:xfrm>
          <a:prstGeom prst="rect">
            <a:avLst/>
          </a:prstGeom>
          <a:solidFill>
            <a:schemeClr val="accent6">
              <a:lumMod val="40000"/>
              <a:lumOff val="60000"/>
            </a:schemeClr>
          </a:solidFill>
        </p:spPr>
        <p:txBody>
          <a:bodyPr lIns="91350" tIns="45677" rIns="91350" bIns="45677">
            <a:spAutoFit/>
          </a:bodyPr>
          <a:lstStyle/>
          <a:p>
            <a:pPr eaLnBrk="1" hangingPunct="1">
              <a:defRPr/>
            </a:pPr>
            <a:r>
              <a:rPr lang="pt-BR" dirty="0" err="1">
                <a:solidFill>
                  <a:srgbClr val="003366"/>
                </a:solidFill>
                <a:latin typeface="Calibri"/>
                <a:ea typeface="ＭＳ Ｐゴシック" charset="0"/>
                <a:cs typeface="+mn-cs"/>
              </a:rPr>
              <a:t>Clear</a:t>
            </a:r>
            <a:r>
              <a:rPr lang="pt-BR" dirty="0">
                <a:solidFill>
                  <a:srgbClr val="003366"/>
                </a:solidFill>
                <a:latin typeface="Calibri"/>
                <a:ea typeface="ＭＳ Ｐゴシック" charset="0"/>
                <a:cs typeface="+mn-cs"/>
              </a:rPr>
              <a:t> </a:t>
            </a:r>
            <a:r>
              <a:rPr lang="pt-BR" dirty="0" err="1">
                <a:solidFill>
                  <a:srgbClr val="003366"/>
                </a:solidFill>
                <a:latin typeface="Calibri"/>
                <a:ea typeface="ＭＳ Ｐゴシック" charset="0"/>
                <a:cs typeface="+mn-cs"/>
              </a:rPr>
              <a:t>cut</a:t>
            </a:r>
            <a:endParaRPr lang="pt-BR" dirty="0">
              <a:solidFill>
                <a:srgbClr val="003366"/>
              </a:solidFill>
              <a:latin typeface="Calibri"/>
              <a:ea typeface="ＭＳ Ｐゴシック" charset="0"/>
              <a:cs typeface="+mn-cs"/>
            </a:endParaRPr>
          </a:p>
        </p:txBody>
      </p:sp>
      <p:sp>
        <p:nvSpPr>
          <p:cNvPr id="32" name="CaixaDeTexto 31"/>
          <p:cNvSpPr txBox="1"/>
          <p:nvPr/>
        </p:nvSpPr>
        <p:spPr>
          <a:xfrm>
            <a:off x="5076825" y="1905000"/>
            <a:ext cx="2928938" cy="461963"/>
          </a:xfrm>
          <a:prstGeom prst="rect">
            <a:avLst/>
          </a:prstGeom>
          <a:solidFill>
            <a:schemeClr val="accent6">
              <a:lumMod val="40000"/>
              <a:lumOff val="60000"/>
            </a:schemeClr>
          </a:solidFill>
        </p:spPr>
        <p:txBody>
          <a:bodyPr lIns="91350" tIns="45677" rIns="91350" bIns="45677">
            <a:spAutoFit/>
          </a:bodyPr>
          <a:lstStyle/>
          <a:p>
            <a:pPr eaLnBrk="1" hangingPunct="1">
              <a:defRPr/>
            </a:pPr>
            <a:r>
              <a:rPr lang="pt-BR" dirty="0" err="1">
                <a:solidFill>
                  <a:srgbClr val="003366"/>
                </a:solidFill>
                <a:latin typeface="Calibri"/>
                <a:ea typeface="ＭＳ Ｐゴシック" charset="0"/>
                <a:cs typeface="+mn-cs"/>
              </a:rPr>
              <a:t>Loss</a:t>
            </a:r>
            <a:r>
              <a:rPr lang="pt-BR" dirty="0">
                <a:solidFill>
                  <a:srgbClr val="003366"/>
                </a:solidFill>
                <a:latin typeface="Calibri"/>
                <a:ea typeface="ＭＳ Ｐゴシック" charset="0"/>
                <a:cs typeface="+mn-cs"/>
              </a:rPr>
              <a:t> &gt; 50%</a:t>
            </a:r>
          </a:p>
        </p:txBody>
      </p:sp>
      <p:sp>
        <p:nvSpPr>
          <p:cNvPr id="30" name="Seta para a esquerda 24"/>
          <p:cNvSpPr>
            <a:spLocks noChangeArrowheads="1"/>
          </p:cNvSpPr>
          <p:nvPr/>
        </p:nvSpPr>
        <p:spPr bwMode="auto">
          <a:xfrm flipH="1">
            <a:off x="3419475" y="981075"/>
            <a:ext cx="1066800" cy="304800"/>
          </a:xfrm>
          <a:prstGeom prst="leftArrow">
            <a:avLst>
              <a:gd name="adj1" fmla="val 50000"/>
              <a:gd name="adj2" fmla="val 50005"/>
            </a:avLst>
          </a:prstGeom>
          <a:solidFill>
            <a:schemeClr val="accent6">
              <a:lumMod val="40000"/>
              <a:lumOff val="60000"/>
            </a:schemeClr>
          </a:solidFill>
          <a:ln w="9525" algn="ctr">
            <a:solidFill>
              <a:schemeClr val="tx1"/>
            </a:solidFill>
            <a:miter lim="800000"/>
            <a:headEnd/>
            <a:tailEnd/>
          </a:ln>
        </p:spPr>
        <p:txBody>
          <a:bodyPr wrap="none" lIns="91350" tIns="45677" rIns="91350" bIns="45677"/>
          <a:lstStyle/>
          <a:p>
            <a:pPr eaLnBrk="1" hangingPunct="1">
              <a:defRPr/>
            </a:pPr>
            <a:endParaRPr lang="pt-BR" sz="1400">
              <a:solidFill>
                <a:srgbClr val="000000"/>
              </a:solidFill>
              <a:latin typeface="Arial" pitchFamily="34" charset="0"/>
              <a:ea typeface="ＭＳ Ｐゴシック" charset="0"/>
              <a:cs typeface="+mn-cs"/>
            </a:endParaRPr>
          </a:p>
        </p:txBody>
      </p:sp>
      <p:sp>
        <p:nvSpPr>
          <p:cNvPr id="33" name="CaixaDeTexto 20"/>
          <p:cNvSpPr txBox="1"/>
          <p:nvPr/>
        </p:nvSpPr>
        <p:spPr>
          <a:xfrm>
            <a:off x="1189038" y="2420938"/>
            <a:ext cx="1156806" cy="461578"/>
          </a:xfrm>
          <a:prstGeom prst="rect">
            <a:avLst/>
          </a:prstGeom>
          <a:noFill/>
        </p:spPr>
        <p:txBody>
          <a:bodyPr wrap="none" lIns="91350" tIns="45677" rIns="91350" bIns="45677">
            <a:spAutoFit/>
          </a:bodyPr>
          <a:lstStyle>
            <a:lvl1pPr eaLnBrk="0" hangingPunct="0">
              <a:defRPr sz="1400">
                <a:solidFill>
                  <a:schemeClr val="tx1"/>
                </a:solidFill>
                <a:latin typeface="Arial" charset="0"/>
                <a:ea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pt-BR" sz="2400" dirty="0" err="1">
                <a:solidFill>
                  <a:srgbClr val="003366"/>
                </a:solidFill>
                <a:latin typeface="Calibri"/>
                <a:cs typeface="+mn-cs"/>
              </a:rPr>
              <a:t>Event</a:t>
            </a:r>
            <a:r>
              <a:rPr lang="pt-BR" sz="2400" dirty="0">
                <a:solidFill>
                  <a:srgbClr val="003366"/>
                </a:solidFill>
                <a:latin typeface="Calibri"/>
                <a:cs typeface="+mn-cs"/>
              </a:rPr>
              <a:t> 2</a:t>
            </a:r>
          </a:p>
        </p:txBody>
      </p:sp>
      <p:sp>
        <p:nvSpPr>
          <p:cNvPr id="34" name="CaixaDeTexto 20"/>
          <p:cNvSpPr txBox="1"/>
          <p:nvPr/>
        </p:nvSpPr>
        <p:spPr>
          <a:xfrm>
            <a:off x="1189038" y="3933825"/>
            <a:ext cx="1156806" cy="461578"/>
          </a:xfrm>
          <a:prstGeom prst="rect">
            <a:avLst/>
          </a:prstGeom>
          <a:noFill/>
        </p:spPr>
        <p:txBody>
          <a:bodyPr wrap="none" lIns="91350" tIns="45677" rIns="91350" bIns="45677">
            <a:spAutoFit/>
          </a:bodyPr>
          <a:lstStyle>
            <a:lvl1pPr eaLnBrk="0" hangingPunct="0">
              <a:defRPr sz="1400">
                <a:solidFill>
                  <a:schemeClr val="tx1"/>
                </a:solidFill>
                <a:latin typeface="Arial" charset="0"/>
                <a:ea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pt-BR" sz="2400" dirty="0" err="1">
                <a:solidFill>
                  <a:srgbClr val="003366"/>
                </a:solidFill>
                <a:latin typeface="Calibri"/>
                <a:cs typeface="+mn-cs"/>
              </a:rPr>
              <a:t>Event</a:t>
            </a:r>
            <a:r>
              <a:rPr lang="pt-BR" sz="2400" dirty="0">
                <a:solidFill>
                  <a:srgbClr val="003366"/>
                </a:solidFill>
                <a:latin typeface="Calibri"/>
                <a:cs typeface="+mn-cs"/>
              </a:rPr>
              <a:t> 3</a:t>
            </a:r>
          </a:p>
        </p:txBody>
      </p:sp>
      <p:sp>
        <p:nvSpPr>
          <p:cNvPr id="35" name="CaixaDeTexto 20"/>
          <p:cNvSpPr txBox="1"/>
          <p:nvPr/>
        </p:nvSpPr>
        <p:spPr>
          <a:xfrm>
            <a:off x="1187450" y="5445125"/>
            <a:ext cx="1120638" cy="461578"/>
          </a:xfrm>
          <a:prstGeom prst="rect">
            <a:avLst/>
          </a:prstGeom>
          <a:noFill/>
        </p:spPr>
        <p:txBody>
          <a:bodyPr wrap="none" lIns="91350" tIns="45677" rIns="91350" bIns="45677">
            <a:spAutoFit/>
          </a:bodyPr>
          <a:lstStyle>
            <a:lvl1pPr eaLnBrk="0" hangingPunct="0">
              <a:defRPr sz="1400">
                <a:solidFill>
                  <a:schemeClr val="tx1"/>
                </a:solidFill>
                <a:latin typeface="Arial" charset="0"/>
                <a:ea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pt-BR" sz="2400" dirty="0" err="1">
                <a:solidFill>
                  <a:srgbClr val="003366"/>
                </a:solidFill>
                <a:latin typeface="Calibri"/>
                <a:cs typeface="+mn-cs"/>
              </a:rPr>
              <a:t>Event</a:t>
            </a:r>
            <a:r>
              <a:rPr lang="pt-BR" sz="2400" dirty="0">
                <a:solidFill>
                  <a:srgbClr val="003366"/>
                </a:solidFill>
                <a:latin typeface="Calibri"/>
                <a:cs typeface="+mn-cs"/>
              </a:rPr>
              <a:t> 4</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8850" name="Rectangle 3"/>
          <p:cNvSpPr>
            <a:spLocks noChangeArrowheads="1"/>
          </p:cNvSpPr>
          <p:nvPr/>
        </p:nvSpPr>
        <p:spPr bwMode="auto">
          <a:xfrm>
            <a:off x="0" y="6151563"/>
            <a:ext cx="9144000" cy="706437"/>
          </a:xfrm>
          <a:prstGeom prst="rect">
            <a:avLst/>
          </a:prstGeom>
          <a:solidFill>
            <a:srgbClr val="F2F2F2"/>
          </a:solidFill>
          <a:ln w="9525">
            <a:solidFill>
              <a:schemeClr val="tx1"/>
            </a:solidFill>
            <a:miter lim="800000"/>
            <a:headEnd/>
            <a:tailEnd/>
          </a:ln>
        </p:spPr>
        <p:txBody>
          <a:bodyPr wrap="none" anchor="ctr"/>
          <a:lstStyle/>
          <a:p>
            <a:pPr algn="ctr"/>
            <a:r>
              <a:rPr lang="pt-BR" sz="2800" b="1" dirty="0">
                <a:solidFill>
                  <a:srgbClr val="002060"/>
                </a:solidFill>
                <a:latin typeface="Calibri"/>
              </a:rPr>
              <a:t>Daily </a:t>
            </a:r>
            <a:r>
              <a:rPr lang="pt-BR" sz="2800" b="1" dirty="0" err="1">
                <a:solidFill>
                  <a:srgbClr val="002060"/>
                </a:solidFill>
                <a:latin typeface="Calibri"/>
              </a:rPr>
              <a:t>warnings</a:t>
            </a:r>
            <a:r>
              <a:rPr lang="pt-BR" sz="2800" b="1" dirty="0">
                <a:solidFill>
                  <a:srgbClr val="002060"/>
                </a:solidFill>
                <a:latin typeface="Calibri"/>
              </a:rPr>
              <a:t> </a:t>
            </a:r>
            <a:r>
              <a:rPr lang="pt-BR" sz="2800" b="1" dirty="0" err="1">
                <a:solidFill>
                  <a:srgbClr val="002060"/>
                </a:solidFill>
                <a:latin typeface="Calibri"/>
              </a:rPr>
              <a:t>of</a:t>
            </a:r>
            <a:r>
              <a:rPr lang="pt-BR" sz="2800" b="1" dirty="0">
                <a:solidFill>
                  <a:srgbClr val="002060"/>
                </a:solidFill>
                <a:latin typeface="Calibri"/>
              </a:rPr>
              <a:t> </a:t>
            </a:r>
            <a:r>
              <a:rPr lang="pt-BR" sz="2800" b="1" dirty="0" err="1">
                <a:solidFill>
                  <a:srgbClr val="002060"/>
                </a:solidFill>
                <a:latin typeface="Calibri"/>
              </a:rPr>
              <a:t>newly</a:t>
            </a:r>
            <a:r>
              <a:rPr lang="pt-BR" sz="2800" b="1" dirty="0">
                <a:solidFill>
                  <a:srgbClr val="002060"/>
                </a:solidFill>
                <a:latin typeface="Calibri"/>
              </a:rPr>
              <a:t> </a:t>
            </a:r>
            <a:r>
              <a:rPr lang="pt-BR" sz="2800" b="1" dirty="0" err="1">
                <a:solidFill>
                  <a:srgbClr val="002060"/>
                </a:solidFill>
                <a:latin typeface="Calibri"/>
              </a:rPr>
              <a:t>deforested</a:t>
            </a:r>
            <a:r>
              <a:rPr lang="pt-BR" sz="2800" b="1" dirty="0">
                <a:solidFill>
                  <a:srgbClr val="002060"/>
                </a:solidFill>
                <a:latin typeface="Calibri"/>
              </a:rPr>
              <a:t> </a:t>
            </a:r>
            <a:r>
              <a:rPr lang="pt-BR" sz="2800" b="1" dirty="0" err="1">
                <a:solidFill>
                  <a:srgbClr val="002060"/>
                </a:solidFill>
                <a:latin typeface="Calibri"/>
              </a:rPr>
              <a:t>large</a:t>
            </a:r>
            <a:r>
              <a:rPr lang="pt-BR" sz="2800" b="1" dirty="0">
                <a:solidFill>
                  <a:srgbClr val="002060"/>
                </a:solidFill>
                <a:latin typeface="Calibri"/>
              </a:rPr>
              <a:t> </a:t>
            </a:r>
            <a:r>
              <a:rPr lang="pt-BR" sz="2800" b="1" dirty="0" err="1">
                <a:solidFill>
                  <a:srgbClr val="002060"/>
                </a:solidFill>
                <a:latin typeface="Calibri"/>
              </a:rPr>
              <a:t>areas</a:t>
            </a:r>
            <a:endParaRPr lang="en-US" sz="2800" b="1" dirty="0">
              <a:solidFill>
                <a:srgbClr val="002060"/>
              </a:solidFill>
              <a:latin typeface="Calibri"/>
            </a:endParaRPr>
          </a:p>
        </p:txBody>
      </p:sp>
      <p:pic>
        <p:nvPicPr>
          <p:cNvPr id="78851" name="Picture 5" descr="logo_in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477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2"/>
          <p:cNvSpPr txBox="1">
            <a:spLocks noChangeArrowheads="1"/>
          </p:cNvSpPr>
          <p:nvPr/>
        </p:nvSpPr>
        <p:spPr bwMode="auto">
          <a:xfrm>
            <a:off x="0" y="0"/>
            <a:ext cx="9144000" cy="676275"/>
          </a:xfrm>
          <a:prstGeom prst="rect">
            <a:avLst/>
          </a:prstGeom>
          <a:solidFill>
            <a:schemeClr val="accent3">
              <a:lumMod val="95000"/>
            </a:schemeClr>
          </a:solidFill>
          <a:ln>
            <a:noFill/>
          </a:ln>
        </p:spPr>
        <p:txBody>
          <a:bodyPr/>
          <a:lstStyle>
            <a:lvl1pPr marL="342900" indent="-342900"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spcBef>
                <a:spcPct val="20000"/>
              </a:spcBef>
              <a:buClr>
                <a:srgbClr val="00007D"/>
              </a:buClr>
              <a:buSzPct val="75000"/>
              <a:defRPr/>
            </a:pPr>
            <a:r>
              <a:rPr lang="en-US" sz="3200" b="1" dirty="0" smtClean="0">
                <a:solidFill>
                  <a:srgbClr val="003366"/>
                </a:solidFill>
                <a:latin typeface="Calibri"/>
                <a:cs typeface="Calibri"/>
              </a:rPr>
              <a:t>Real-time Deforestation Monitoring</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8" descr="ex2_tm2010_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7088" y="4005263"/>
            <a:ext cx="3457575"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2" name="Title 1"/>
          <p:cNvSpPr>
            <a:spLocks noGrp="1"/>
          </p:cNvSpPr>
          <p:nvPr>
            <p:ph type="title"/>
          </p:nvPr>
        </p:nvSpPr>
        <p:spPr>
          <a:xfrm>
            <a:off x="683568" y="404664"/>
            <a:ext cx="8153400" cy="762000"/>
          </a:xfrm>
        </p:spPr>
        <p:txBody>
          <a:bodyPr/>
          <a:lstStyle/>
          <a:p>
            <a:r>
              <a:rPr lang="en-US" dirty="0"/>
              <a:t>Deforestation event detection: coverages and time series  </a:t>
            </a:r>
          </a:p>
        </p:txBody>
      </p:sp>
      <p:sp>
        <p:nvSpPr>
          <p:cNvPr id="7" name="CaixaDeTexto 13"/>
          <p:cNvSpPr txBox="1"/>
          <p:nvPr/>
        </p:nvSpPr>
        <p:spPr>
          <a:xfrm>
            <a:off x="468313" y="6307138"/>
            <a:ext cx="1439862" cy="523875"/>
          </a:xfrm>
          <a:prstGeom prst="rect">
            <a:avLst/>
          </a:prstGeom>
          <a:solidFill>
            <a:schemeClr val="accent2">
              <a:lumMod val="40000"/>
              <a:lumOff val="60000"/>
              <a:alpha val="83000"/>
            </a:schemeClr>
          </a:solidFill>
        </p:spPr>
        <p:txBody>
          <a:bodyPr lIns="91322" tIns="45663" rIns="91322" bIns="45663">
            <a:spAutoFit/>
          </a:bodyPr>
          <a:lstStyle/>
          <a:p>
            <a:pPr algn="ctr">
              <a:spcBef>
                <a:spcPts val="1200"/>
              </a:spcBef>
              <a:spcAft>
                <a:spcPts val="1200"/>
              </a:spcAft>
              <a:defRPr/>
            </a:pPr>
            <a:r>
              <a:rPr lang="x-none" sz="2800" dirty="0">
                <a:solidFill>
                  <a:schemeClr val="bg2">
                    <a:lumMod val="75000"/>
                  </a:schemeClr>
                </a:solidFill>
                <a:latin typeface="Calibri"/>
                <a:ea typeface="ＭＳ Ｐゴシック" charset="0"/>
                <a:cs typeface="Calibri"/>
              </a:rPr>
              <a:t>2010</a:t>
            </a:r>
            <a:endParaRPr lang="en-US" sz="2800" dirty="0">
              <a:solidFill>
                <a:schemeClr val="bg2">
                  <a:lumMod val="75000"/>
                </a:schemeClr>
              </a:solidFill>
              <a:latin typeface="Calibri"/>
              <a:ea typeface="ＭＳ Ｐゴシック" charset="0"/>
              <a:cs typeface="Calibri"/>
            </a:endParaRPr>
          </a:p>
        </p:txBody>
      </p:sp>
      <p:pic>
        <p:nvPicPr>
          <p:cNvPr id="81924" name="Picture 9" descr="ex2_tm2011_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3860800"/>
            <a:ext cx="3984625"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ixaDeTexto 13"/>
          <p:cNvSpPr txBox="1"/>
          <p:nvPr/>
        </p:nvSpPr>
        <p:spPr>
          <a:xfrm>
            <a:off x="7812088" y="6303963"/>
            <a:ext cx="1223962" cy="522287"/>
          </a:xfrm>
          <a:prstGeom prst="rect">
            <a:avLst/>
          </a:prstGeom>
          <a:solidFill>
            <a:schemeClr val="accent2">
              <a:lumMod val="40000"/>
              <a:lumOff val="60000"/>
              <a:alpha val="83000"/>
            </a:schemeClr>
          </a:solidFill>
        </p:spPr>
        <p:txBody>
          <a:bodyPr lIns="91322" tIns="45663" rIns="91322" bIns="45663">
            <a:spAutoFit/>
          </a:bodyPr>
          <a:lstStyle/>
          <a:p>
            <a:pPr algn="ctr">
              <a:spcBef>
                <a:spcPts val="1200"/>
              </a:spcBef>
              <a:spcAft>
                <a:spcPts val="1200"/>
              </a:spcAft>
              <a:defRPr/>
            </a:pPr>
            <a:r>
              <a:rPr lang="x-none" sz="2800" dirty="0">
                <a:solidFill>
                  <a:schemeClr val="bg2">
                    <a:lumMod val="75000"/>
                  </a:schemeClr>
                </a:solidFill>
                <a:latin typeface="Calibri"/>
                <a:ea typeface="ＭＳ Ｐゴシック" charset="0"/>
                <a:cs typeface="Calibri"/>
              </a:rPr>
              <a:t>2011</a:t>
            </a:r>
            <a:endParaRPr lang="en-US" sz="2800" dirty="0">
              <a:solidFill>
                <a:schemeClr val="bg2">
                  <a:lumMod val="75000"/>
                </a:schemeClr>
              </a:solidFill>
              <a:latin typeface="Calibri"/>
              <a:ea typeface="ＭＳ Ｐゴシック" charset="0"/>
              <a:cs typeface="Calibri"/>
            </a:endParaRPr>
          </a:p>
        </p:txBody>
      </p:sp>
      <p:pic>
        <p:nvPicPr>
          <p:cNvPr id="81926" name="Picture 3" descr="ex2_serie_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8475" y="1268413"/>
            <a:ext cx="8645525" cy="317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2">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331325" cy="68580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ângulo 4"/>
          <p:cNvSpPr/>
          <p:nvPr/>
        </p:nvSpPr>
        <p:spPr>
          <a:xfrm>
            <a:off x="1403350" y="1588"/>
            <a:ext cx="6769100" cy="646224"/>
          </a:xfrm>
          <a:prstGeom prst="rect">
            <a:avLst/>
          </a:prstGeom>
          <a:solidFill>
            <a:schemeClr val="accent3">
              <a:lumMod val="95000"/>
              <a:alpha val="77000"/>
            </a:schemeClr>
          </a:solidFill>
        </p:spPr>
        <p:txBody>
          <a:bodyPr lIns="91330" tIns="45667" rIns="91330" bIns="45667">
            <a:spAutoFit/>
          </a:bodyPr>
          <a:lstStyle/>
          <a:p>
            <a:pPr algn="ctr">
              <a:defRPr/>
            </a:pPr>
            <a:r>
              <a:rPr lang="pt-BR" sz="3600" dirty="0" err="1">
                <a:solidFill>
                  <a:schemeClr val="accent6">
                    <a:lumMod val="50000"/>
                  </a:schemeClr>
                </a:solidFill>
                <a:latin typeface="Calibri"/>
                <a:ea typeface="+mn-ea"/>
                <a:cs typeface="Calibri"/>
              </a:rPr>
              <a:t>objects</a:t>
            </a:r>
            <a:r>
              <a:rPr lang="pt-BR" sz="3600" dirty="0">
                <a:solidFill>
                  <a:schemeClr val="accent6">
                    <a:lumMod val="50000"/>
                  </a:schemeClr>
                </a:solidFill>
                <a:latin typeface="Calibri"/>
                <a:ea typeface="+mn-ea"/>
                <a:cs typeface="Calibri"/>
              </a:rPr>
              <a:t> </a:t>
            </a:r>
            <a:r>
              <a:rPr lang="pt-BR" sz="3600" dirty="0" err="1">
                <a:solidFill>
                  <a:schemeClr val="accent6">
                    <a:lumMod val="50000"/>
                  </a:schemeClr>
                </a:solidFill>
                <a:latin typeface="Calibri"/>
                <a:ea typeface="+mn-ea"/>
                <a:cs typeface="Calibri"/>
              </a:rPr>
              <a:t>exist</a:t>
            </a:r>
            <a:r>
              <a:rPr lang="pt-BR" sz="3600" dirty="0">
                <a:solidFill>
                  <a:schemeClr val="accent6">
                    <a:lumMod val="50000"/>
                  </a:schemeClr>
                </a:solidFill>
                <a:latin typeface="Calibri"/>
                <a:ea typeface="+mn-ea"/>
                <a:cs typeface="Calibri"/>
              </a:rPr>
              <a:t>, </a:t>
            </a:r>
            <a:r>
              <a:rPr lang="pt-BR" sz="3600" dirty="0" err="1">
                <a:solidFill>
                  <a:schemeClr val="accent6">
                    <a:lumMod val="50000"/>
                  </a:schemeClr>
                </a:solidFill>
                <a:latin typeface="Calibri"/>
                <a:ea typeface="+mn-ea"/>
                <a:cs typeface="Calibri"/>
              </a:rPr>
              <a:t>events</a:t>
            </a:r>
            <a:r>
              <a:rPr lang="pt-BR" sz="3600" dirty="0">
                <a:solidFill>
                  <a:schemeClr val="accent6">
                    <a:lumMod val="50000"/>
                  </a:schemeClr>
                </a:solidFill>
                <a:latin typeface="Calibri"/>
                <a:ea typeface="+mn-ea"/>
                <a:cs typeface="Calibri"/>
              </a:rPr>
              <a:t> </a:t>
            </a:r>
            <a:r>
              <a:rPr lang="pt-BR" sz="3600" dirty="0" err="1">
                <a:solidFill>
                  <a:schemeClr val="accent6">
                    <a:lumMod val="50000"/>
                  </a:schemeClr>
                </a:solidFill>
                <a:latin typeface="Calibri"/>
                <a:ea typeface="+mn-ea"/>
                <a:cs typeface="Calibri"/>
              </a:rPr>
              <a:t>occur</a:t>
            </a:r>
            <a:endParaRPr lang="pt-BR" sz="3600" dirty="0">
              <a:solidFill>
                <a:schemeClr val="accent6">
                  <a:lumMod val="50000"/>
                </a:schemeClr>
              </a:solidFill>
              <a:latin typeface="Calibri"/>
              <a:ea typeface="+mn-ea"/>
              <a:cs typeface="Calibri"/>
            </a:endParaRPr>
          </a:p>
        </p:txBody>
      </p:sp>
      <p:sp>
        <p:nvSpPr>
          <p:cNvPr id="4" name="Retângulo 4"/>
          <p:cNvSpPr/>
          <p:nvPr/>
        </p:nvSpPr>
        <p:spPr>
          <a:xfrm>
            <a:off x="1476375" y="5589588"/>
            <a:ext cx="6767513" cy="1015556"/>
          </a:xfrm>
          <a:prstGeom prst="rect">
            <a:avLst/>
          </a:prstGeom>
          <a:solidFill>
            <a:schemeClr val="accent3">
              <a:lumMod val="95000"/>
              <a:alpha val="76000"/>
            </a:schemeClr>
          </a:solidFill>
        </p:spPr>
        <p:txBody>
          <a:bodyPr lIns="91330" tIns="45667" rIns="91330" bIns="45667">
            <a:spAutoFit/>
          </a:bodyPr>
          <a:lstStyle/>
          <a:p>
            <a:pPr algn="ctr">
              <a:defRPr/>
            </a:pPr>
            <a:r>
              <a:rPr lang="pt-BR" sz="3000" dirty="0" err="1">
                <a:solidFill>
                  <a:schemeClr val="accent6">
                    <a:lumMod val="50000"/>
                  </a:schemeClr>
                </a:solidFill>
                <a:latin typeface="Calibri"/>
                <a:ea typeface="+mn-ea"/>
                <a:cs typeface="Calibri"/>
              </a:rPr>
              <a:t>Mount</a:t>
            </a:r>
            <a:r>
              <a:rPr lang="pt-BR" sz="3000" dirty="0">
                <a:solidFill>
                  <a:schemeClr val="accent6">
                    <a:lumMod val="50000"/>
                  </a:schemeClr>
                </a:solidFill>
                <a:latin typeface="Calibri"/>
                <a:ea typeface="+mn-ea"/>
                <a:cs typeface="Calibri"/>
              </a:rPr>
              <a:t> Etna </a:t>
            </a:r>
            <a:r>
              <a:rPr lang="pt-BR" sz="3000" dirty="0" err="1">
                <a:solidFill>
                  <a:schemeClr val="accent6">
                    <a:lumMod val="50000"/>
                  </a:schemeClr>
                </a:solidFill>
                <a:latin typeface="Calibri"/>
                <a:ea typeface="+mn-ea"/>
                <a:cs typeface="Calibri"/>
              </a:rPr>
              <a:t>is</a:t>
            </a:r>
            <a:r>
              <a:rPr lang="pt-BR" sz="3000" dirty="0">
                <a:solidFill>
                  <a:schemeClr val="accent6">
                    <a:lumMod val="50000"/>
                  </a:schemeClr>
                </a:solidFill>
                <a:latin typeface="Calibri"/>
                <a:ea typeface="+mn-ea"/>
                <a:cs typeface="Calibri"/>
              </a:rPr>
              <a:t> </a:t>
            </a:r>
            <a:r>
              <a:rPr lang="pt-BR" sz="3000" dirty="0" err="1">
                <a:solidFill>
                  <a:schemeClr val="accent6">
                    <a:lumMod val="50000"/>
                  </a:schemeClr>
                </a:solidFill>
                <a:latin typeface="Calibri"/>
                <a:ea typeface="+mn-ea"/>
                <a:cs typeface="Calibri"/>
              </a:rPr>
              <a:t>an</a:t>
            </a:r>
            <a:r>
              <a:rPr lang="pt-BR" sz="3000" dirty="0">
                <a:solidFill>
                  <a:schemeClr val="accent6">
                    <a:lumMod val="50000"/>
                  </a:schemeClr>
                </a:solidFill>
                <a:latin typeface="Calibri"/>
                <a:ea typeface="+mn-ea"/>
                <a:cs typeface="Calibri"/>
              </a:rPr>
              <a:t> </a:t>
            </a:r>
            <a:r>
              <a:rPr lang="pt-BR" sz="3000" dirty="0" err="1">
                <a:solidFill>
                  <a:schemeClr val="accent6">
                    <a:lumMod val="50000"/>
                  </a:schemeClr>
                </a:solidFill>
                <a:latin typeface="Calibri"/>
                <a:ea typeface="+mn-ea"/>
                <a:cs typeface="Calibri"/>
              </a:rPr>
              <a:t>object</a:t>
            </a:r>
            <a:endParaRPr lang="pt-BR" sz="3000" dirty="0">
              <a:solidFill>
                <a:schemeClr val="accent6">
                  <a:lumMod val="50000"/>
                </a:schemeClr>
              </a:solidFill>
              <a:latin typeface="Calibri"/>
              <a:ea typeface="+mn-ea"/>
              <a:cs typeface="Calibri"/>
            </a:endParaRPr>
          </a:p>
          <a:p>
            <a:pPr algn="ctr">
              <a:defRPr/>
            </a:pPr>
            <a:r>
              <a:rPr lang="pt-BR" sz="3000" dirty="0" err="1">
                <a:solidFill>
                  <a:schemeClr val="accent6">
                    <a:lumMod val="50000"/>
                  </a:schemeClr>
                </a:solidFill>
                <a:latin typeface="Calibri"/>
                <a:ea typeface="+mn-ea"/>
                <a:cs typeface="Calibri"/>
              </a:rPr>
              <a:t>Etna’s</a:t>
            </a:r>
            <a:r>
              <a:rPr lang="pt-BR" sz="3000" dirty="0">
                <a:solidFill>
                  <a:schemeClr val="accent6">
                    <a:lumMod val="50000"/>
                  </a:schemeClr>
                </a:solidFill>
                <a:latin typeface="Calibri"/>
                <a:ea typeface="+mn-ea"/>
                <a:cs typeface="Calibri"/>
              </a:rPr>
              <a:t>  2002 </a:t>
            </a:r>
            <a:r>
              <a:rPr lang="pt-BR" sz="3000" dirty="0" err="1">
                <a:solidFill>
                  <a:schemeClr val="accent6">
                    <a:lumMod val="50000"/>
                  </a:schemeClr>
                </a:solidFill>
                <a:latin typeface="Calibri"/>
                <a:ea typeface="+mn-ea"/>
                <a:cs typeface="Calibri"/>
              </a:rPr>
              <a:t>eruption</a:t>
            </a:r>
            <a:r>
              <a:rPr lang="pt-BR" sz="3000" dirty="0">
                <a:solidFill>
                  <a:schemeClr val="accent6">
                    <a:lumMod val="50000"/>
                  </a:schemeClr>
                </a:solidFill>
                <a:latin typeface="Calibri"/>
                <a:ea typeface="+mn-ea"/>
                <a:cs typeface="Calibri"/>
              </a:rPr>
              <a:t> </a:t>
            </a:r>
            <a:r>
              <a:rPr lang="pt-BR" sz="3000" dirty="0" err="1">
                <a:solidFill>
                  <a:schemeClr val="accent6">
                    <a:lumMod val="50000"/>
                  </a:schemeClr>
                </a:solidFill>
                <a:latin typeface="Calibri"/>
                <a:ea typeface="+mn-ea"/>
                <a:cs typeface="Calibri"/>
              </a:rPr>
              <a:t>was</a:t>
            </a:r>
            <a:r>
              <a:rPr lang="pt-BR" sz="3000" dirty="0">
                <a:solidFill>
                  <a:schemeClr val="accent6">
                    <a:lumMod val="50000"/>
                  </a:schemeClr>
                </a:solidFill>
                <a:latin typeface="Calibri"/>
                <a:ea typeface="+mn-ea"/>
                <a:cs typeface="Calibri"/>
              </a:rPr>
              <a:t> </a:t>
            </a:r>
            <a:r>
              <a:rPr lang="pt-BR" sz="3000" dirty="0" err="1">
                <a:solidFill>
                  <a:schemeClr val="accent6">
                    <a:lumMod val="50000"/>
                  </a:schemeClr>
                </a:solidFill>
                <a:latin typeface="Calibri"/>
                <a:ea typeface="+mn-ea"/>
                <a:cs typeface="Calibri"/>
              </a:rPr>
              <a:t>an</a:t>
            </a:r>
            <a:r>
              <a:rPr lang="pt-BR" sz="3000" dirty="0">
                <a:solidFill>
                  <a:schemeClr val="accent6">
                    <a:lumMod val="50000"/>
                  </a:schemeClr>
                </a:solidFill>
                <a:latin typeface="Calibri"/>
                <a:ea typeface="+mn-ea"/>
                <a:cs typeface="Calibri"/>
              </a:rPr>
              <a:t> </a:t>
            </a:r>
            <a:r>
              <a:rPr lang="pt-BR" sz="3000" dirty="0" err="1">
                <a:solidFill>
                  <a:schemeClr val="accent6">
                    <a:lumMod val="50000"/>
                  </a:schemeClr>
                </a:solidFill>
                <a:latin typeface="Calibri"/>
                <a:ea typeface="+mn-ea"/>
                <a:cs typeface="Calibri"/>
              </a:rPr>
              <a:t>event</a:t>
            </a:r>
            <a:endParaRPr lang="pt-BR" sz="3000" dirty="0">
              <a:solidFill>
                <a:schemeClr val="accent6">
                  <a:lumMod val="50000"/>
                </a:schemeClr>
              </a:solidFill>
              <a:latin typeface="Calibri"/>
              <a:ea typeface="+mn-ea"/>
              <a:cs typeface="Calibri"/>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r>
              <a:rPr lang="en-US" dirty="0"/>
              <a:t>Objects and events</a:t>
            </a:r>
          </a:p>
        </p:txBody>
      </p:sp>
      <p:pic>
        <p:nvPicPr>
          <p:cNvPr id="8499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196975"/>
            <a:ext cx="8178800" cy="442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ixaDeTexto 13"/>
          <p:cNvSpPr txBox="1"/>
          <p:nvPr/>
        </p:nvSpPr>
        <p:spPr>
          <a:xfrm>
            <a:off x="755650" y="5445125"/>
            <a:ext cx="8181975" cy="1231106"/>
          </a:xfrm>
          <a:prstGeom prst="rect">
            <a:avLst/>
          </a:prstGeom>
          <a:solidFill>
            <a:schemeClr val="accent2">
              <a:lumMod val="40000"/>
              <a:lumOff val="60000"/>
              <a:alpha val="83000"/>
            </a:schemeClr>
          </a:solidFill>
        </p:spPr>
        <p:txBody>
          <a:bodyPr lIns="91322" tIns="0" rIns="91322" bIns="0">
            <a:spAutoFit/>
          </a:bodyPr>
          <a:lstStyle/>
          <a:p>
            <a:pPr algn="ctr">
              <a:spcBef>
                <a:spcPts val="1200"/>
              </a:spcBef>
              <a:spcAft>
                <a:spcPts val="1200"/>
              </a:spcAft>
              <a:defRPr/>
            </a:pPr>
            <a:r>
              <a:rPr lang="x-none" sz="3000" dirty="0">
                <a:solidFill>
                  <a:schemeClr val="bg2">
                    <a:lumMod val="75000"/>
                  </a:schemeClr>
                </a:solidFill>
                <a:latin typeface="Calibri"/>
                <a:ea typeface="ＭＳ Ｐゴシック" charset="0"/>
                <a:cs typeface="Calibri"/>
              </a:rPr>
              <a:t>The coast of Japan is an object</a:t>
            </a:r>
          </a:p>
          <a:p>
            <a:pPr algn="ctr">
              <a:spcBef>
                <a:spcPts val="1200"/>
              </a:spcBef>
              <a:spcAft>
                <a:spcPts val="1200"/>
              </a:spcAft>
              <a:defRPr/>
            </a:pPr>
            <a:r>
              <a:rPr lang="en-US" sz="3000" dirty="0">
                <a:solidFill>
                  <a:schemeClr val="bg2">
                    <a:lumMod val="75000"/>
                  </a:schemeClr>
                </a:solidFill>
                <a:latin typeface="Calibri"/>
                <a:ea typeface="ＭＳ Ｐゴシック" charset="0"/>
                <a:cs typeface="Calibri"/>
              </a:rPr>
              <a:t>T</a:t>
            </a:r>
            <a:r>
              <a:rPr lang="x-none" sz="3000" dirty="0">
                <a:solidFill>
                  <a:schemeClr val="bg2">
                    <a:lumMod val="75000"/>
                  </a:schemeClr>
                </a:solidFill>
                <a:latin typeface="Calibri"/>
                <a:ea typeface="ＭＳ Ｐゴシック" charset="0"/>
                <a:cs typeface="Calibri"/>
              </a:rPr>
              <a:t>he 2011 Tohoku tsunami was an event </a:t>
            </a:r>
            <a:endParaRPr lang="en-US" sz="3000" dirty="0">
              <a:solidFill>
                <a:schemeClr val="bg2">
                  <a:lumMod val="75000"/>
                </a:schemeClr>
              </a:solidFill>
              <a:latin typeface="Calibri"/>
              <a:ea typeface="ＭＳ Ｐゴシック" charset="0"/>
              <a:cs typeface="Calibri"/>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r>
              <a:rPr lang="en-US" dirty="0"/>
              <a:t>Object (GPS buoy) + event (tsunami)</a:t>
            </a:r>
          </a:p>
        </p:txBody>
      </p:sp>
      <p:pic>
        <p:nvPicPr>
          <p:cNvPr id="8601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196975"/>
            <a:ext cx="817880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2" descr="P6070001-512.JPG                                               0010C4B2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2" descr="P6070001-512.JPG                                               0010C4B2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ixaDeTexto 13"/>
          <p:cNvSpPr txBox="1"/>
          <p:nvPr/>
        </p:nvSpPr>
        <p:spPr>
          <a:xfrm>
            <a:off x="467544" y="116632"/>
            <a:ext cx="8181975" cy="646216"/>
          </a:xfrm>
          <a:prstGeom prst="rect">
            <a:avLst/>
          </a:prstGeom>
          <a:solidFill>
            <a:schemeClr val="accent2">
              <a:lumMod val="40000"/>
              <a:lumOff val="60000"/>
              <a:alpha val="83000"/>
            </a:schemeClr>
          </a:solidFill>
        </p:spPr>
        <p:txBody>
          <a:bodyPr lIns="91322" tIns="45663" rIns="91322" bIns="45663">
            <a:spAutoFit/>
          </a:bodyPr>
          <a:lstStyle/>
          <a:p>
            <a:pPr algn="ctr">
              <a:spcBef>
                <a:spcPts val="1200"/>
              </a:spcBef>
              <a:spcAft>
                <a:spcPts val="1200"/>
              </a:spcAft>
              <a:defRPr/>
            </a:pPr>
            <a:r>
              <a:rPr lang="x-none" sz="3600" dirty="0">
                <a:solidFill>
                  <a:schemeClr val="bg2">
                    <a:lumMod val="75000"/>
                  </a:schemeClr>
                </a:solidFill>
                <a:latin typeface="Calibri"/>
                <a:ea typeface="ＭＳ Ｐゴシック" charset="0"/>
                <a:cs typeface="Calibri"/>
              </a:rPr>
              <a:t>Why do we assign existence to events? </a:t>
            </a:r>
            <a:endParaRPr lang="en-US" sz="3600" dirty="0">
              <a:solidFill>
                <a:schemeClr val="bg2">
                  <a:lumMod val="75000"/>
                </a:schemeClr>
              </a:solidFill>
              <a:latin typeface="Calibri"/>
              <a:ea typeface="ＭＳ Ｐゴシック" charset="0"/>
              <a:cs typeface="Calibri"/>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dirty="0"/>
              <a:t>Processes and events</a:t>
            </a:r>
          </a:p>
        </p:txBody>
      </p:sp>
      <p:pic>
        <p:nvPicPr>
          <p:cNvPr id="4710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196975"/>
            <a:ext cx="7200900" cy="461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ixaDeTexto 13"/>
          <p:cNvSpPr txBox="1"/>
          <p:nvPr/>
        </p:nvSpPr>
        <p:spPr>
          <a:xfrm>
            <a:off x="827088" y="5762625"/>
            <a:ext cx="8037512" cy="954088"/>
          </a:xfrm>
          <a:prstGeom prst="rect">
            <a:avLst/>
          </a:prstGeom>
          <a:solidFill>
            <a:schemeClr val="accent2">
              <a:lumMod val="40000"/>
              <a:lumOff val="60000"/>
              <a:alpha val="83000"/>
            </a:schemeClr>
          </a:solidFill>
        </p:spPr>
        <p:txBody>
          <a:bodyPr lIns="91412" tIns="45705" rIns="91412" bIns="45705">
            <a:spAutoFit/>
          </a:bodyPr>
          <a:lstStyle/>
          <a:p>
            <a:pPr algn="ctr">
              <a:spcBef>
                <a:spcPts val="1200"/>
              </a:spcBef>
              <a:spcAft>
                <a:spcPts val="1200"/>
              </a:spcAft>
              <a:defRPr/>
            </a:pPr>
            <a:r>
              <a:rPr lang="x-none" sz="2800" dirty="0">
                <a:solidFill>
                  <a:schemeClr val="bg2">
                    <a:lumMod val="75000"/>
                  </a:schemeClr>
                </a:solidFill>
                <a:latin typeface="Calibri"/>
                <a:ea typeface="ＭＳ Ｐゴシック" charset="0"/>
                <a:cs typeface="Calibri"/>
              </a:rPr>
              <a:t>Flying is a process - Virgin flight VX 112 (LAX-IAD) on 26 Apr 2012 is an event</a:t>
            </a:r>
            <a:endParaRPr lang="en-US" sz="2800" dirty="0">
              <a:solidFill>
                <a:schemeClr val="bg2">
                  <a:lumMod val="75000"/>
                </a:schemeClr>
              </a:solidFill>
              <a:latin typeface="Calibri"/>
              <a:ea typeface="ＭＳ Ｐゴシック" charset="0"/>
              <a:cs typeface="Calibri"/>
            </a:endParaRPr>
          </a:p>
        </p:txBody>
      </p:sp>
    </p:spTree>
    <p:extLst>
      <p:ext uri="{BB962C8B-B14F-4D97-AF65-F5344CB8AC3E}">
        <p14:creationId xmlns:p14="http://schemas.microsoft.com/office/powerpoint/2010/main" val="201343968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129" name="Picture 3" descr="Landsat_Gallery_378_1_fu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1628775"/>
            <a:ext cx="914400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323850" y="5761038"/>
            <a:ext cx="8426450" cy="1015663"/>
          </a:xfrm>
          <a:prstGeom prst="rect">
            <a:avLst/>
          </a:prstGeom>
          <a:solidFill>
            <a:schemeClr val="bg2">
              <a:lumMod val="20000"/>
              <a:lumOff val="80000"/>
              <a:alpha val="68000"/>
            </a:schemeClr>
          </a:solidFill>
        </p:spPr>
        <p:txBody>
          <a:bodyPr>
            <a:spAutoFit/>
          </a:bodyPr>
          <a:lstStyle/>
          <a:p>
            <a:pPr algn="ctr" eaLnBrk="1" hangingPunct="1">
              <a:defRPr/>
            </a:pPr>
            <a:r>
              <a:rPr lang="en-US" sz="3000" dirty="0">
                <a:solidFill>
                  <a:srgbClr val="00007D">
                    <a:lumMod val="50000"/>
                  </a:srgbClr>
                </a:solidFill>
                <a:latin typeface="Calibri"/>
                <a:ea typeface="ＭＳ Ｐゴシック" charset="0"/>
                <a:cs typeface="Calibri"/>
              </a:rPr>
              <a:t>When did the Aral Sea shrank to 10% of its original size?</a:t>
            </a:r>
          </a:p>
        </p:txBody>
      </p:sp>
      <p:sp>
        <p:nvSpPr>
          <p:cNvPr id="2" name="Title 1"/>
          <p:cNvSpPr>
            <a:spLocks noGrp="1"/>
          </p:cNvSpPr>
          <p:nvPr>
            <p:ph type="title"/>
          </p:nvPr>
        </p:nvSpPr>
        <p:spPr>
          <a:xfrm>
            <a:off x="0" y="0"/>
            <a:ext cx="9036496" cy="1484784"/>
          </a:xfrm>
          <a:solidFill>
            <a:srgbClr val="ABC0FF"/>
          </a:solidFill>
        </p:spPr>
        <p:txBody>
          <a:bodyPr/>
          <a:lstStyle/>
          <a:p>
            <a:pPr algn="ctr">
              <a:defRPr/>
            </a:pPr>
            <a:r>
              <a:rPr lang="en-US" sz="3000" dirty="0" smtClean="0">
                <a:solidFill>
                  <a:schemeClr val="bg2">
                    <a:lumMod val="75000"/>
                  </a:schemeClr>
                </a:solidFill>
              </a:rPr>
              <a:t>Aral Sea (an object) – </a:t>
            </a:r>
            <a:br>
              <a:rPr lang="en-US" sz="3000" dirty="0" smtClean="0">
                <a:solidFill>
                  <a:schemeClr val="bg2">
                    <a:lumMod val="75000"/>
                  </a:schemeClr>
                </a:solidFill>
              </a:rPr>
            </a:br>
            <a:r>
              <a:rPr lang="en-US" sz="3000" dirty="0" smtClean="0">
                <a:solidFill>
                  <a:schemeClr val="bg2">
                    <a:lumMod val="75000"/>
                  </a:schemeClr>
                </a:solidFill>
              </a:rPr>
              <a:t>desertification (a process) - disaster (an event)</a:t>
            </a:r>
            <a:endParaRPr lang="en-US" sz="3000" dirty="0">
              <a:solidFill>
                <a:schemeClr val="bg2">
                  <a:lumMod val="75000"/>
                </a:schemeClr>
              </a:solidFill>
            </a:endParaRPr>
          </a:p>
        </p:txBody>
      </p:sp>
    </p:spTree>
    <p:extLst>
      <p:ext uri="{BB962C8B-B14F-4D97-AF65-F5344CB8AC3E}">
        <p14:creationId xmlns:p14="http://schemas.microsoft.com/office/powerpoint/2010/main" val="234231629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0" y="0"/>
            <a:ext cx="9144000" cy="6837535"/>
          </a:xfrm>
          <a:prstGeom prst="rect">
            <a:avLst/>
          </a:prstGeom>
        </p:spPr>
      </p:pic>
      <p:pic>
        <p:nvPicPr>
          <p:cNvPr id="4" name="Picture 3"/>
          <p:cNvPicPr>
            <a:picLocks noChangeAspect="1"/>
          </p:cNvPicPr>
          <p:nvPr/>
        </p:nvPicPr>
        <p:blipFill>
          <a:blip r:embed="rId3"/>
          <a:stretch>
            <a:fillRect/>
          </a:stretch>
        </p:blipFill>
        <p:spPr>
          <a:xfrm>
            <a:off x="3347864" y="836712"/>
            <a:ext cx="1440160" cy="2016224"/>
          </a:xfrm>
          <a:prstGeom prst="rect">
            <a:avLst/>
          </a:prstGeom>
          <a:ln>
            <a:solidFill>
              <a:schemeClr val="tx1"/>
            </a:solidFill>
          </a:ln>
        </p:spPr>
      </p:pic>
      <p:sp>
        <p:nvSpPr>
          <p:cNvPr id="5" name="Title 1"/>
          <p:cNvSpPr txBox="1">
            <a:spLocks/>
          </p:cNvSpPr>
          <p:nvPr/>
        </p:nvSpPr>
        <p:spPr bwMode="auto">
          <a:xfrm>
            <a:off x="5076056" y="1268760"/>
            <a:ext cx="3312368"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330" tIns="45667" rIns="91330" bIns="45667" numCol="1" anchor="ctr" anchorCtr="0" compatLnSpc="1">
            <a:prstTxWarp prst="textNoShape">
              <a:avLst/>
            </a:prstTxWarp>
          </a:bodyPr>
          <a:lstStyle>
            <a:lvl1pPr algn="l" rtl="0" eaLnBrk="0" fontAlgn="base" hangingPunct="0">
              <a:spcBef>
                <a:spcPct val="0"/>
              </a:spcBef>
              <a:spcAft>
                <a:spcPct val="0"/>
              </a:spcAft>
              <a:defRPr sz="3200" b="1">
                <a:solidFill>
                  <a:srgbClr val="003366"/>
                </a:solidFill>
                <a:latin typeface="Calibri" pitchFamily="34" charset="0"/>
                <a:ea typeface="Geneva" charset="0"/>
                <a:cs typeface="ＭＳ Ｐゴシック" charset="0"/>
              </a:defRPr>
            </a:lvl1pPr>
            <a:lvl2pPr algn="l" rtl="0" eaLnBrk="0" fontAlgn="base" hangingPunct="0">
              <a:spcBef>
                <a:spcPct val="0"/>
              </a:spcBef>
              <a:spcAft>
                <a:spcPct val="0"/>
              </a:spcAft>
              <a:defRPr sz="3200" b="1">
                <a:solidFill>
                  <a:srgbClr val="003366"/>
                </a:solidFill>
                <a:latin typeface="Calibri" pitchFamily="34" charset="0"/>
                <a:ea typeface="Geneva" charset="0"/>
                <a:cs typeface="ＭＳ Ｐゴシック" charset="0"/>
              </a:defRPr>
            </a:lvl2pPr>
            <a:lvl3pPr algn="l" rtl="0" eaLnBrk="0" fontAlgn="base" hangingPunct="0">
              <a:spcBef>
                <a:spcPct val="0"/>
              </a:spcBef>
              <a:spcAft>
                <a:spcPct val="0"/>
              </a:spcAft>
              <a:defRPr sz="3200" b="1">
                <a:solidFill>
                  <a:srgbClr val="003366"/>
                </a:solidFill>
                <a:latin typeface="Calibri" pitchFamily="34" charset="0"/>
                <a:ea typeface="Geneva" charset="0"/>
                <a:cs typeface="ＭＳ Ｐゴシック" charset="0"/>
              </a:defRPr>
            </a:lvl3pPr>
            <a:lvl4pPr algn="l" rtl="0" eaLnBrk="0" fontAlgn="base" hangingPunct="0">
              <a:spcBef>
                <a:spcPct val="0"/>
              </a:spcBef>
              <a:spcAft>
                <a:spcPct val="0"/>
              </a:spcAft>
              <a:defRPr sz="3200" b="1">
                <a:solidFill>
                  <a:srgbClr val="003366"/>
                </a:solidFill>
                <a:latin typeface="Calibri" pitchFamily="34" charset="0"/>
                <a:ea typeface="Geneva" charset="0"/>
                <a:cs typeface="ＭＳ Ｐゴシック" charset="0"/>
              </a:defRPr>
            </a:lvl4pPr>
            <a:lvl5pPr algn="l" rtl="0" eaLnBrk="0" fontAlgn="base" hangingPunct="0">
              <a:spcBef>
                <a:spcPct val="0"/>
              </a:spcBef>
              <a:spcAft>
                <a:spcPct val="0"/>
              </a:spcAft>
              <a:defRPr sz="3200" b="1">
                <a:solidFill>
                  <a:srgbClr val="003366"/>
                </a:solidFill>
                <a:latin typeface="Calibri" pitchFamily="34" charset="0"/>
                <a:ea typeface="Geneva" charset="0"/>
                <a:cs typeface="ＭＳ Ｐゴシック" charset="0"/>
              </a:defRPr>
            </a:lvl5pPr>
            <a:lvl6pPr marL="456678" algn="l" rtl="0" eaLnBrk="1" fontAlgn="base" hangingPunct="1">
              <a:spcBef>
                <a:spcPct val="0"/>
              </a:spcBef>
              <a:spcAft>
                <a:spcPct val="0"/>
              </a:spcAft>
              <a:defRPr sz="3200" b="1">
                <a:solidFill>
                  <a:srgbClr val="003366"/>
                </a:solidFill>
                <a:latin typeface="ZapfHumnst BT" pitchFamily="34" charset="0"/>
              </a:defRPr>
            </a:lvl6pPr>
            <a:lvl7pPr marL="913358" algn="l" rtl="0" eaLnBrk="1" fontAlgn="base" hangingPunct="1">
              <a:spcBef>
                <a:spcPct val="0"/>
              </a:spcBef>
              <a:spcAft>
                <a:spcPct val="0"/>
              </a:spcAft>
              <a:defRPr sz="3200" b="1">
                <a:solidFill>
                  <a:srgbClr val="003366"/>
                </a:solidFill>
                <a:latin typeface="ZapfHumnst BT" pitchFamily="34" charset="0"/>
              </a:defRPr>
            </a:lvl7pPr>
            <a:lvl8pPr marL="1370038" algn="l" rtl="0" eaLnBrk="1" fontAlgn="base" hangingPunct="1">
              <a:spcBef>
                <a:spcPct val="0"/>
              </a:spcBef>
              <a:spcAft>
                <a:spcPct val="0"/>
              </a:spcAft>
              <a:defRPr sz="3200" b="1">
                <a:solidFill>
                  <a:srgbClr val="003366"/>
                </a:solidFill>
                <a:latin typeface="ZapfHumnst BT" pitchFamily="34" charset="0"/>
              </a:defRPr>
            </a:lvl8pPr>
            <a:lvl9pPr marL="1826715" algn="l" rtl="0" eaLnBrk="1" fontAlgn="base" hangingPunct="1">
              <a:spcBef>
                <a:spcPct val="0"/>
              </a:spcBef>
              <a:spcAft>
                <a:spcPct val="0"/>
              </a:spcAft>
              <a:defRPr sz="3200" b="1">
                <a:solidFill>
                  <a:srgbClr val="003366"/>
                </a:solidFill>
                <a:latin typeface="ZapfHumnst BT" pitchFamily="34" charset="0"/>
              </a:defRPr>
            </a:lvl9pPr>
          </a:lstStyle>
          <a:p>
            <a:r>
              <a:rPr lang="en-US" dirty="0" smtClean="0">
                <a:latin typeface="Calibri"/>
              </a:rPr>
              <a:t>In a previous life…</a:t>
            </a:r>
            <a:endParaRPr lang="en-US" dirty="0">
              <a:latin typeface="Calibri"/>
            </a:endParaRPr>
          </a:p>
        </p:txBody>
      </p:sp>
      <p:pic>
        <p:nvPicPr>
          <p:cNvPr id="7" name="Picture 6"/>
          <p:cNvPicPr>
            <a:picLocks noChangeAspect="1"/>
          </p:cNvPicPr>
          <p:nvPr/>
        </p:nvPicPr>
        <p:blipFill>
          <a:blip r:embed="rId4"/>
          <a:stretch>
            <a:fillRect/>
          </a:stretch>
        </p:blipFill>
        <p:spPr>
          <a:xfrm>
            <a:off x="116893" y="4941168"/>
            <a:ext cx="9001000" cy="1869591"/>
          </a:xfrm>
          <a:prstGeom prst="rect">
            <a:avLst/>
          </a:prstGeom>
        </p:spPr>
      </p:pic>
    </p:spTree>
    <p:extLst>
      <p:ext uri="{BB962C8B-B14F-4D97-AF65-F5344CB8AC3E}">
        <p14:creationId xmlns:p14="http://schemas.microsoft.com/office/powerpoint/2010/main" val="14665462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p:nvPr>
        </p:nvSpPr>
        <p:spPr/>
        <p:txBody>
          <a:bodyPr/>
          <a:lstStyle/>
          <a:p>
            <a:r>
              <a:rPr lang="en-US" dirty="0"/>
              <a:t>A view on processes and events</a:t>
            </a:r>
          </a:p>
        </p:txBody>
      </p:sp>
      <p:graphicFrame>
        <p:nvGraphicFramePr>
          <p:cNvPr id="3" name="Table 2"/>
          <p:cNvGraphicFramePr>
            <a:graphicFrameLocks noGrp="1"/>
          </p:cNvGraphicFramePr>
          <p:nvPr>
            <p:extLst>
              <p:ext uri="{D42A27DB-BD31-4B8C-83A1-F6EECF244321}">
                <p14:modId xmlns:p14="http://schemas.microsoft.com/office/powerpoint/2010/main" val="487770533"/>
              </p:ext>
            </p:extLst>
          </p:nvPr>
        </p:nvGraphicFramePr>
        <p:xfrm>
          <a:off x="1835150" y="2276475"/>
          <a:ext cx="5689600" cy="1158876"/>
        </p:xfrm>
        <a:graphic>
          <a:graphicData uri="http://schemas.openxmlformats.org/drawingml/2006/table">
            <a:tbl>
              <a:tblPr firstRow="1" bandRow="1">
                <a:tableStyleId>{BC89EF96-8CEA-46FF-86C4-4CE0E7609802}</a:tableStyleId>
              </a:tblPr>
              <a:tblGrid>
                <a:gridCol w="2844800"/>
                <a:gridCol w="2844800"/>
              </a:tblGrid>
              <a:tr h="579438">
                <a:tc>
                  <a:txBody>
                    <a:bodyPr/>
                    <a:lstStyle/>
                    <a:p>
                      <a:pPr algn="ctr"/>
                      <a:r>
                        <a:rPr lang="en-US" sz="3000" dirty="0" smtClean="0">
                          <a:latin typeface="Calibri"/>
                        </a:rPr>
                        <a:t>Objects</a:t>
                      </a:r>
                      <a:endParaRPr lang="en-US" sz="3000" dirty="0">
                        <a:latin typeface="Calibri"/>
                        <a:cs typeface="Calibri"/>
                      </a:endParaRPr>
                    </a:p>
                  </a:txBody>
                  <a:tcPr marL="91456" marR="91456" marT="45745" marB="45745"/>
                </a:tc>
                <a:tc>
                  <a:txBody>
                    <a:bodyPr/>
                    <a:lstStyle/>
                    <a:p>
                      <a:pPr algn="ctr"/>
                      <a:r>
                        <a:rPr lang="en-US" sz="3000" dirty="0" smtClean="0">
                          <a:latin typeface="Calibri"/>
                        </a:rPr>
                        <a:t>Events</a:t>
                      </a:r>
                      <a:endParaRPr lang="en-US" sz="3000" dirty="0">
                        <a:latin typeface="Calibri"/>
                        <a:cs typeface="Calibri"/>
                      </a:endParaRPr>
                    </a:p>
                  </a:txBody>
                  <a:tcPr marL="91456" marR="91456" marT="45745" marB="45745"/>
                </a:tc>
              </a:tr>
              <a:tr h="579438">
                <a:tc>
                  <a:txBody>
                    <a:bodyPr/>
                    <a:lstStyle/>
                    <a:p>
                      <a:pPr algn="ctr"/>
                      <a:r>
                        <a:rPr lang="en-US" sz="3000" dirty="0" smtClean="0">
                          <a:latin typeface="Calibri"/>
                        </a:rPr>
                        <a:t>Matter</a:t>
                      </a:r>
                      <a:endParaRPr lang="en-US" sz="3000" dirty="0">
                        <a:latin typeface="Calibri"/>
                        <a:cs typeface="Calibri"/>
                      </a:endParaRPr>
                    </a:p>
                  </a:txBody>
                  <a:tcPr marL="91456" marR="91456" marT="45745" marB="45745"/>
                </a:tc>
                <a:tc>
                  <a:txBody>
                    <a:bodyPr/>
                    <a:lstStyle/>
                    <a:p>
                      <a:pPr algn="ctr"/>
                      <a:r>
                        <a:rPr lang="en-US" sz="3000" dirty="0" smtClean="0">
                          <a:latin typeface="Calibri"/>
                        </a:rPr>
                        <a:t>Processes</a:t>
                      </a:r>
                      <a:endParaRPr lang="en-US" sz="3000" dirty="0">
                        <a:latin typeface="Calibri"/>
                        <a:cs typeface="Calibri"/>
                      </a:endParaRPr>
                    </a:p>
                  </a:txBody>
                  <a:tcPr marL="91456" marR="91456" marT="45745" marB="45745"/>
                </a:tc>
              </a:tr>
            </a:tbl>
          </a:graphicData>
        </a:graphic>
      </p:graphicFrame>
      <p:cxnSp>
        <p:nvCxnSpPr>
          <p:cNvPr id="122893" name="Straight Connector 4"/>
          <p:cNvCxnSpPr>
            <a:cxnSpLocks noChangeShapeType="1"/>
          </p:cNvCxnSpPr>
          <p:nvPr/>
        </p:nvCxnSpPr>
        <p:spPr bwMode="auto">
          <a:xfrm>
            <a:off x="4716463" y="1341438"/>
            <a:ext cx="0" cy="3024187"/>
          </a:xfrm>
          <a:prstGeom prst="line">
            <a:avLst/>
          </a:prstGeom>
          <a:noFill/>
          <a:ln w="38100">
            <a:solidFill>
              <a:schemeClr val="tx1"/>
            </a:solidFill>
            <a:prstDash val="sysDash"/>
            <a:miter lim="800000"/>
            <a:headEnd/>
            <a:tailEnd/>
          </a:ln>
          <a:extLst>
            <a:ext uri="{909E8E84-426E-40dd-AFC4-6F175D3DCCD1}">
              <a14:hiddenFill xmlns:a14="http://schemas.microsoft.com/office/drawing/2010/main">
                <a:noFill/>
              </a14:hiddenFill>
            </a:ext>
          </a:extLst>
        </p:spPr>
      </p:cxnSp>
      <p:cxnSp>
        <p:nvCxnSpPr>
          <p:cNvPr id="122894" name="Straight Connector 6"/>
          <p:cNvCxnSpPr>
            <a:cxnSpLocks noChangeShapeType="1"/>
          </p:cNvCxnSpPr>
          <p:nvPr/>
        </p:nvCxnSpPr>
        <p:spPr bwMode="auto">
          <a:xfrm>
            <a:off x="468313" y="2852738"/>
            <a:ext cx="8496300" cy="0"/>
          </a:xfrm>
          <a:prstGeom prst="line">
            <a:avLst/>
          </a:prstGeom>
          <a:noFill/>
          <a:ln w="38100">
            <a:solidFill>
              <a:schemeClr val="tx1"/>
            </a:solidFill>
            <a:prstDash val="sysDash"/>
            <a:miter lim="800000"/>
            <a:headEnd/>
            <a:tailEnd/>
          </a:ln>
          <a:extLst>
            <a:ext uri="{909E8E84-426E-40dd-AFC4-6F175D3DCCD1}">
              <a14:hiddenFill xmlns:a14="http://schemas.microsoft.com/office/drawing/2010/main">
                <a:noFill/>
              </a14:hiddenFill>
            </a:ext>
          </a:extLst>
        </p:spPr>
      </p:cxnSp>
      <p:sp>
        <p:nvSpPr>
          <p:cNvPr id="122895" name="TextBox 7"/>
          <p:cNvSpPr txBox="1">
            <a:spLocks noChangeArrowheads="1"/>
          </p:cNvSpPr>
          <p:nvPr/>
        </p:nvSpPr>
        <p:spPr bwMode="auto">
          <a:xfrm>
            <a:off x="3419475" y="1196975"/>
            <a:ext cx="1055165" cy="52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50" tIns="45677" rIns="91350" bIns="45677">
            <a:spAutoFit/>
          </a:bodyPr>
          <a:lstStyle>
            <a:lvl1pPr>
              <a:defRPr sz="2400">
                <a:solidFill>
                  <a:schemeClr val="tx1"/>
                </a:solidFill>
                <a:latin typeface="Times" charset="0"/>
                <a:ea typeface="Geneva" charset="0"/>
                <a:cs typeface="ＭＳ Ｐゴシック" charset="0"/>
              </a:defRPr>
            </a:lvl1pPr>
            <a:lvl2pPr marL="742950" indent="-285750">
              <a:defRPr sz="2400">
                <a:solidFill>
                  <a:schemeClr val="tx1"/>
                </a:solidFill>
                <a:latin typeface="Times" charset="0"/>
                <a:ea typeface="ＭＳ Ｐゴシック" charset="0"/>
                <a:cs typeface="ＭＳ Ｐゴシック" charset="0"/>
              </a:defRPr>
            </a:lvl2pPr>
            <a:lvl3pPr marL="1143000" indent="-228600">
              <a:defRPr sz="2400">
                <a:solidFill>
                  <a:schemeClr val="tx1"/>
                </a:solidFill>
                <a:latin typeface="Times" charset="0"/>
                <a:ea typeface="ＭＳ Ｐゴシック" charset="0"/>
                <a:cs typeface="ＭＳ Ｐゴシック" charset="0"/>
              </a:defRPr>
            </a:lvl3pPr>
            <a:lvl4pPr marL="1600200" indent="-228600">
              <a:defRPr sz="2400">
                <a:solidFill>
                  <a:schemeClr val="tx1"/>
                </a:solidFill>
                <a:latin typeface="Times" charset="0"/>
                <a:ea typeface="ＭＳ Ｐゴシック" charset="0"/>
                <a:cs typeface="ＭＳ Ｐゴシック" charset="0"/>
              </a:defRPr>
            </a:lvl4pPr>
            <a:lvl5pPr marL="2057400" indent="-228600">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sz="2800" b="1" dirty="0">
                <a:solidFill>
                  <a:srgbClr val="800000"/>
                </a:solidFill>
                <a:latin typeface="Calibri"/>
                <a:cs typeface="Calibri"/>
              </a:rPr>
              <a:t>Space</a:t>
            </a:r>
          </a:p>
        </p:txBody>
      </p:sp>
      <p:sp>
        <p:nvSpPr>
          <p:cNvPr id="122896" name="TextBox 8"/>
          <p:cNvSpPr txBox="1">
            <a:spLocks noChangeArrowheads="1"/>
          </p:cNvSpPr>
          <p:nvPr/>
        </p:nvSpPr>
        <p:spPr bwMode="auto">
          <a:xfrm>
            <a:off x="4859338" y="1196975"/>
            <a:ext cx="923318" cy="52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50" tIns="45677" rIns="91350" bIns="45677">
            <a:spAutoFit/>
          </a:bodyPr>
          <a:lstStyle>
            <a:lvl1pPr>
              <a:defRPr sz="2400">
                <a:solidFill>
                  <a:schemeClr val="tx1"/>
                </a:solidFill>
                <a:latin typeface="Times" charset="0"/>
                <a:ea typeface="Geneva" charset="0"/>
                <a:cs typeface="ＭＳ Ｐゴシック" charset="0"/>
              </a:defRPr>
            </a:lvl1pPr>
            <a:lvl2pPr marL="742950" indent="-285750">
              <a:defRPr sz="2400">
                <a:solidFill>
                  <a:schemeClr val="tx1"/>
                </a:solidFill>
                <a:latin typeface="Times" charset="0"/>
                <a:ea typeface="ＭＳ Ｐゴシック" charset="0"/>
                <a:cs typeface="ＭＳ Ｐゴシック" charset="0"/>
              </a:defRPr>
            </a:lvl2pPr>
            <a:lvl3pPr marL="1143000" indent="-228600">
              <a:defRPr sz="2400">
                <a:solidFill>
                  <a:schemeClr val="tx1"/>
                </a:solidFill>
                <a:latin typeface="Times" charset="0"/>
                <a:ea typeface="ＭＳ Ｐゴシック" charset="0"/>
                <a:cs typeface="ＭＳ Ｐゴシック" charset="0"/>
              </a:defRPr>
            </a:lvl3pPr>
            <a:lvl4pPr marL="1600200" indent="-228600">
              <a:defRPr sz="2400">
                <a:solidFill>
                  <a:schemeClr val="tx1"/>
                </a:solidFill>
                <a:latin typeface="Times" charset="0"/>
                <a:ea typeface="ＭＳ Ｐゴシック" charset="0"/>
                <a:cs typeface="ＭＳ Ｐゴシック" charset="0"/>
              </a:defRPr>
            </a:lvl4pPr>
            <a:lvl5pPr marL="2057400" indent="-228600">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sz="2800" b="1" dirty="0">
                <a:solidFill>
                  <a:srgbClr val="800000"/>
                </a:solidFill>
                <a:latin typeface="Calibri"/>
                <a:cs typeface="Calibri"/>
              </a:rPr>
              <a:t>Time</a:t>
            </a:r>
          </a:p>
        </p:txBody>
      </p:sp>
      <p:sp>
        <p:nvSpPr>
          <p:cNvPr id="122897" name="TextBox 9"/>
          <p:cNvSpPr txBox="1">
            <a:spLocks noChangeArrowheads="1"/>
          </p:cNvSpPr>
          <p:nvPr/>
        </p:nvSpPr>
        <p:spPr bwMode="auto">
          <a:xfrm>
            <a:off x="395288" y="2205038"/>
            <a:ext cx="1077432" cy="52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50" tIns="45677" rIns="91350" bIns="45677">
            <a:spAutoFit/>
          </a:bodyPr>
          <a:lstStyle>
            <a:lvl1pPr>
              <a:defRPr sz="2400">
                <a:solidFill>
                  <a:schemeClr val="tx1"/>
                </a:solidFill>
                <a:latin typeface="Times" charset="0"/>
                <a:ea typeface="Geneva" charset="0"/>
                <a:cs typeface="ＭＳ Ｐゴシック" charset="0"/>
              </a:defRPr>
            </a:lvl1pPr>
            <a:lvl2pPr marL="742950" indent="-285750">
              <a:defRPr sz="2400">
                <a:solidFill>
                  <a:schemeClr val="tx1"/>
                </a:solidFill>
                <a:latin typeface="Times" charset="0"/>
                <a:ea typeface="ＭＳ Ｐゴシック" charset="0"/>
                <a:cs typeface="ＭＳ Ｐゴシック" charset="0"/>
              </a:defRPr>
            </a:lvl2pPr>
            <a:lvl3pPr marL="1143000" indent="-228600">
              <a:defRPr sz="2400">
                <a:solidFill>
                  <a:schemeClr val="tx1"/>
                </a:solidFill>
                <a:latin typeface="Times" charset="0"/>
                <a:ea typeface="ＭＳ Ｐゴシック" charset="0"/>
                <a:cs typeface="ＭＳ Ｐゴシック" charset="0"/>
              </a:defRPr>
            </a:lvl3pPr>
            <a:lvl4pPr marL="1600200" indent="-228600">
              <a:defRPr sz="2400">
                <a:solidFill>
                  <a:schemeClr val="tx1"/>
                </a:solidFill>
                <a:latin typeface="Times" charset="0"/>
                <a:ea typeface="ＭＳ Ｐゴシック" charset="0"/>
                <a:cs typeface="ＭＳ Ｐゴシック" charset="0"/>
              </a:defRPr>
            </a:lvl4pPr>
            <a:lvl5pPr marL="2057400" indent="-228600">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sz="2800" b="1" dirty="0">
                <a:solidFill>
                  <a:srgbClr val="800000"/>
                </a:solidFill>
                <a:latin typeface="Calibri"/>
                <a:cs typeface="Calibri"/>
              </a:rPr>
              <a:t>Count</a:t>
            </a:r>
          </a:p>
        </p:txBody>
      </p:sp>
      <p:sp>
        <p:nvSpPr>
          <p:cNvPr id="122898" name="TextBox 10"/>
          <p:cNvSpPr txBox="1">
            <a:spLocks noChangeArrowheads="1"/>
          </p:cNvSpPr>
          <p:nvPr/>
        </p:nvSpPr>
        <p:spPr bwMode="auto">
          <a:xfrm>
            <a:off x="468313" y="2852738"/>
            <a:ext cx="962066" cy="52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50" tIns="45677" rIns="91350" bIns="45677">
            <a:spAutoFit/>
          </a:bodyPr>
          <a:lstStyle>
            <a:lvl1pPr>
              <a:defRPr sz="2400">
                <a:solidFill>
                  <a:schemeClr val="tx1"/>
                </a:solidFill>
                <a:latin typeface="Times" charset="0"/>
                <a:ea typeface="Geneva" charset="0"/>
                <a:cs typeface="ＭＳ Ｐゴシック" charset="0"/>
              </a:defRPr>
            </a:lvl1pPr>
            <a:lvl2pPr marL="742950" indent="-285750">
              <a:defRPr sz="2400">
                <a:solidFill>
                  <a:schemeClr val="tx1"/>
                </a:solidFill>
                <a:latin typeface="Times" charset="0"/>
                <a:ea typeface="ＭＳ Ｐゴシック" charset="0"/>
                <a:cs typeface="ＭＳ Ｐゴシック" charset="0"/>
              </a:defRPr>
            </a:lvl2pPr>
            <a:lvl3pPr marL="1143000" indent="-228600">
              <a:defRPr sz="2400">
                <a:solidFill>
                  <a:schemeClr val="tx1"/>
                </a:solidFill>
                <a:latin typeface="Times" charset="0"/>
                <a:ea typeface="ＭＳ Ｐゴシック" charset="0"/>
                <a:cs typeface="ＭＳ Ｐゴシック" charset="0"/>
              </a:defRPr>
            </a:lvl3pPr>
            <a:lvl4pPr marL="1600200" indent="-228600">
              <a:defRPr sz="2400">
                <a:solidFill>
                  <a:schemeClr val="tx1"/>
                </a:solidFill>
                <a:latin typeface="Times" charset="0"/>
                <a:ea typeface="ＭＳ Ｐゴシック" charset="0"/>
                <a:cs typeface="ＭＳ Ｐゴシック" charset="0"/>
              </a:defRPr>
            </a:lvl4pPr>
            <a:lvl5pPr marL="2057400" indent="-228600">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sz="2800" b="1" dirty="0">
                <a:solidFill>
                  <a:srgbClr val="800000"/>
                </a:solidFill>
                <a:latin typeface="Calibri"/>
                <a:cs typeface="Calibri"/>
              </a:rPr>
              <a:t>Mass</a:t>
            </a:r>
          </a:p>
        </p:txBody>
      </p:sp>
      <p:pic>
        <p:nvPicPr>
          <p:cNvPr id="122899"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860800"/>
            <a:ext cx="4103687"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0" name="TextBox 12"/>
          <p:cNvSpPr txBox="1">
            <a:spLocks noChangeArrowheads="1"/>
          </p:cNvSpPr>
          <p:nvPr/>
        </p:nvSpPr>
        <p:spPr bwMode="auto">
          <a:xfrm>
            <a:off x="1403648" y="3861048"/>
            <a:ext cx="2330154" cy="52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50" tIns="45677" rIns="91350" bIns="45677">
            <a:spAutoFit/>
          </a:bodyPr>
          <a:lstStyle>
            <a:lvl1pPr>
              <a:defRPr sz="2400">
                <a:solidFill>
                  <a:schemeClr val="tx1"/>
                </a:solidFill>
                <a:latin typeface="Times" charset="0"/>
                <a:ea typeface="Geneva" charset="0"/>
                <a:cs typeface="ＭＳ Ｐゴシック" charset="0"/>
              </a:defRPr>
            </a:lvl1pPr>
            <a:lvl2pPr marL="742950" indent="-285750">
              <a:defRPr sz="2400">
                <a:solidFill>
                  <a:schemeClr val="tx1"/>
                </a:solidFill>
                <a:latin typeface="Times" charset="0"/>
                <a:ea typeface="ＭＳ Ｐゴシック" charset="0"/>
                <a:cs typeface="ＭＳ Ｐゴシック" charset="0"/>
              </a:defRPr>
            </a:lvl2pPr>
            <a:lvl3pPr marL="1143000" indent="-228600">
              <a:defRPr sz="2400">
                <a:solidFill>
                  <a:schemeClr val="tx1"/>
                </a:solidFill>
                <a:latin typeface="Times" charset="0"/>
                <a:ea typeface="ＭＳ Ｐゴシック" charset="0"/>
                <a:cs typeface="ＭＳ Ｐゴシック" charset="0"/>
              </a:defRPr>
            </a:lvl3pPr>
            <a:lvl4pPr marL="1600200" indent="-228600">
              <a:defRPr sz="2400">
                <a:solidFill>
                  <a:schemeClr val="tx1"/>
                </a:solidFill>
                <a:latin typeface="Times" charset="0"/>
                <a:ea typeface="ＭＳ Ｐゴシック" charset="0"/>
                <a:cs typeface="ＭＳ Ｐゴシック" charset="0"/>
              </a:defRPr>
            </a:lvl4pPr>
            <a:lvl5pPr marL="2057400" indent="-228600">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sz="2800" b="1" dirty="0">
                <a:solidFill>
                  <a:srgbClr val="00003F"/>
                </a:solidFill>
                <a:latin typeface="Calibri"/>
                <a:cs typeface="Calibri"/>
              </a:rPr>
              <a:t>water or lake?</a:t>
            </a:r>
          </a:p>
        </p:txBody>
      </p:sp>
      <p:pic>
        <p:nvPicPr>
          <p:cNvPr id="122901"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13313" y="3860800"/>
            <a:ext cx="4219575"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2" name="TextBox 14"/>
          <p:cNvSpPr txBox="1">
            <a:spLocks noChangeArrowheads="1"/>
          </p:cNvSpPr>
          <p:nvPr/>
        </p:nvSpPr>
        <p:spPr bwMode="auto">
          <a:xfrm>
            <a:off x="5651500" y="3860800"/>
            <a:ext cx="2824755" cy="52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50" tIns="45677" rIns="91350" bIns="45677">
            <a:spAutoFit/>
          </a:bodyPr>
          <a:lstStyle>
            <a:lvl1pPr>
              <a:defRPr sz="2400">
                <a:solidFill>
                  <a:schemeClr val="tx1"/>
                </a:solidFill>
                <a:latin typeface="Times" charset="0"/>
                <a:ea typeface="Geneva" charset="0"/>
                <a:cs typeface="ＭＳ Ｐゴシック" charset="0"/>
              </a:defRPr>
            </a:lvl1pPr>
            <a:lvl2pPr marL="742950" indent="-285750">
              <a:defRPr sz="2400">
                <a:solidFill>
                  <a:schemeClr val="tx1"/>
                </a:solidFill>
                <a:latin typeface="Times" charset="0"/>
                <a:ea typeface="ＭＳ Ｐゴシック" charset="0"/>
                <a:cs typeface="ＭＳ Ｐゴシック" charset="0"/>
              </a:defRPr>
            </a:lvl2pPr>
            <a:lvl3pPr marL="1143000" indent="-228600">
              <a:defRPr sz="2400">
                <a:solidFill>
                  <a:schemeClr val="tx1"/>
                </a:solidFill>
                <a:latin typeface="Times" charset="0"/>
                <a:ea typeface="ＭＳ Ｐゴシック" charset="0"/>
                <a:cs typeface="ＭＳ Ｐゴシック" charset="0"/>
              </a:defRPr>
            </a:lvl3pPr>
            <a:lvl4pPr marL="1600200" indent="-228600">
              <a:defRPr sz="2400">
                <a:solidFill>
                  <a:schemeClr val="tx1"/>
                </a:solidFill>
                <a:latin typeface="Times" charset="0"/>
                <a:ea typeface="ＭＳ Ｐゴシック" charset="0"/>
                <a:cs typeface="ＭＳ Ｐゴシック" charset="0"/>
              </a:defRPr>
            </a:lvl4pPr>
            <a:lvl5pPr marL="2057400" indent="-228600">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sz="2800" b="1" dirty="0">
                <a:solidFill>
                  <a:srgbClr val="00003F"/>
                </a:solidFill>
                <a:latin typeface="Calibri"/>
                <a:cs typeface="Calibri"/>
              </a:rPr>
              <a:t>football or game?</a:t>
            </a:r>
          </a:p>
        </p:txBody>
      </p:sp>
      <p:sp>
        <p:nvSpPr>
          <p:cNvPr id="122903" name="TextBox 15"/>
          <p:cNvSpPr txBox="1">
            <a:spLocks noChangeArrowheads="1"/>
          </p:cNvSpPr>
          <p:nvPr/>
        </p:nvSpPr>
        <p:spPr bwMode="auto">
          <a:xfrm>
            <a:off x="6153038" y="1052736"/>
            <a:ext cx="2756252" cy="461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50" tIns="45677" rIns="91350" bIns="45677">
            <a:spAutoFit/>
          </a:bodyPr>
          <a:lstStyle>
            <a:lvl1pPr>
              <a:defRPr sz="2400">
                <a:solidFill>
                  <a:schemeClr val="tx1"/>
                </a:solidFill>
                <a:latin typeface="Times" charset="0"/>
                <a:ea typeface="Geneva" charset="0"/>
                <a:cs typeface="ＭＳ Ｐゴシック" charset="0"/>
              </a:defRPr>
            </a:lvl1pPr>
            <a:lvl2pPr marL="742950" indent="-285750">
              <a:defRPr sz="2400">
                <a:solidFill>
                  <a:schemeClr val="tx1"/>
                </a:solidFill>
                <a:latin typeface="Times" charset="0"/>
                <a:ea typeface="ＭＳ Ｐゴシック" charset="0"/>
                <a:cs typeface="ＭＳ Ｐゴシック" charset="0"/>
              </a:defRPr>
            </a:lvl2pPr>
            <a:lvl3pPr marL="1143000" indent="-228600">
              <a:defRPr sz="2400">
                <a:solidFill>
                  <a:schemeClr val="tx1"/>
                </a:solidFill>
                <a:latin typeface="Times" charset="0"/>
                <a:ea typeface="ＭＳ Ｐゴシック" charset="0"/>
                <a:cs typeface="ＭＳ Ｐゴシック" charset="0"/>
              </a:defRPr>
            </a:lvl3pPr>
            <a:lvl4pPr marL="1600200" indent="-228600">
              <a:defRPr sz="2400">
                <a:solidFill>
                  <a:schemeClr val="tx1"/>
                </a:solidFill>
                <a:latin typeface="Times" charset="0"/>
                <a:ea typeface="ＭＳ Ｐゴシック" charset="0"/>
                <a:cs typeface="ＭＳ Ｐゴシック" charset="0"/>
              </a:defRPr>
            </a:lvl4pPr>
            <a:lvl5pPr marL="2057400" indent="-228600">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dirty="0">
                <a:solidFill>
                  <a:srgbClr val="00003F"/>
                </a:solidFill>
                <a:latin typeface="Calibri"/>
                <a:cs typeface="Calibri"/>
              </a:rPr>
              <a:t>(</a:t>
            </a:r>
            <a:r>
              <a:rPr lang="en-US" dirty="0" err="1">
                <a:solidFill>
                  <a:srgbClr val="00003F"/>
                </a:solidFill>
                <a:latin typeface="Calibri"/>
                <a:cs typeface="Calibri"/>
              </a:rPr>
              <a:t>Worboys</a:t>
            </a:r>
            <a:r>
              <a:rPr lang="en-US" dirty="0">
                <a:solidFill>
                  <a:srgbClr val="00003F"/>
                </a:solidFill>
                <a:latin typeface="Calibri"/>
                <a:cs typeface="Calibri"/>
              </a:rPr>
              <a:t> &amp;  Galton)</a:t>
            </a:r>
          </a:p>
        </p:txBody>
      </p:sp>
    </p:spTree>
    <p:extLst>
      <p:ext uri="{BB962C8B-B14F-4D97-AF65-F5344CB8AC3E}">
        <p14:creationId xmlns:p14="http://schemas.microsoft.com/office/powerpoint/2010/main" val="92642216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r>
              <a:rPr lang="en-US" dirty="0"/>
              <a:t>Clock Towers (Prague, 1410)</a:t>
            </a:r>
          </a:p>
        </p:txBody>
      </p:sp>
      <p:pic>
        <p:nvPicPr>
          <p:cNvPr id="9318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196975"/>
            <a:ext cx="6840538"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ixaDeTexto 13"/>
          <p:cNvSpPr txBox="1"/>
          <p:nvPr/>
        </p:nvSpPr>
        <p:spPr>
          <a:xfrm>
            <a:off x="539750" y="6332538"/>
            <a:ext cx="8459788" cy="522287"/>
          </a:xfrm>
          <a:prstGeom prst="rect">
            <a:avLst/>
          </a:prstGeom>
          <a:solidFill>
            <a:schemeClr val="accent2">
              <a:lumMod val="40000"/>
              <a:lumOff val="60000"/>
              <a:alpha val="83000"/>
            </a:schemeClr>
          </a:solidFill>
        </p:spPr>
        <p:txBody>
          <a:bodyPr lIns="91322" tIns="45663" rIns="91322" bIns="45663">
            <a:spAutoFit/>
          </a:bodyPr>
          <a:lstStyle/>
          <a:p>
            <a:pPr algn="ctr">
              <a:spcBef>
                <a:spcPts val="1200"/>
              </a:spcBef>
              <a:spcAft>
                <a:spcPts val="1200"/>
              </a:spcAft>
              <a:defRPr/>
            </a:pPr>
            <a:r>
              <a:rPr lang="x-none" sz="2800" dirty="0">
                <a:solidFill>
                  <a:schemeClr val="bg2">
                    <a:lumMod val="75000"/>
                  </a:schemeClr>
                </a:solidFill>
                <a:latin typeface="Calibri"/>
                <a:ea typeface="ＭＳ Ｐゴシック" charset="0"/>
                <a:cs typeface="Calibri"/>
              </a:rPr>
              <a:t>City life now guided by the hours on clock tower</a:t>
            </a:r>
            <a:endParaRPr lang="en-US" sz="2800" dirty="0">
              <a:solidFill>
                <a:schemeClr val="bg2">
                  <a:lumMod val="75000"/>
                </a:schemeClr>
              </a:solidFill>
              <a:latin typeface="Calibri"/>
              <a:ea typeface="ＭＳ Ｐゴシック" charset="0"/>
              <a:cs typeface="Calibri"/>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p:txBody>
          <a:bodyPr/>
          <a:lstStyle/>
          <a:p>
            <a:r>
              <a:rPr lang="en-US" dirty="0"/>
              <a:t>Harrison’s clocks (18</a:t>
            </a:r>
            <a:r>
              <a:rPr lang="en-US" baseline="30000" dirty="0"/>
              <a:t>th</a:t>
            </a:r>
            <a:r>
              <a:rPr lang="en-US" dirty="0"/>
              <a:t> Century)</a:t>
            </a:r>
          </a:p>
        </p:txBody>
      </p:sp>
      <p:pic>
        <p:nvPicPr>
          <p:cNvPr id="9421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1557338"/>
            <a:ext cx="2571750"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ixaDeTexto 13"/>
          <p:cNvSpPr txBox="1"/>
          <p:nvPr/>
        </p:nvSpPr>
        <p:spPr>
          <a:xfrm>
            <a:off x="900113" y="5734050"/>
            <a:ext cx="7775575" cy="952500"/>
          </a:xfrm>
          <a:prstGeom prst="rect">
            <a:avLst/>
          </a:prstGeom>
          <a:solidFill>
            <a:schemeClr val="accent2">
              <a:lumMod val="40000"/>
              <a:lumOff val="60000"/>
              <a:alpha val="83000"/>
            </a:schemeClr>
          </a:solidFill>
        </p:spPr>
        <p:txBody>
          <a:bodyPr lIns="91322" tIns="45663" rIns="91322" bIns="45663">
            <a:spAutoFit/>
          </a:bodyPr>
          <a:lstStyle/>
          <a:p>
            <a:pPr algn="ctr">
              <a:spcBef>
                <a:spcPts val="1200"/>
              </a:spcBef>
              <a:spcAft>
                <a:spcPts val="1200"/>
              </a:spcAft>
              <a:defRPr/>
            </a:pPr>
            <a:r>
              <a:rPr lang="x-none" sz="2800" dirty="0">
                <a:solidFill>
                  <a:schemeClr val="bg2">
                    <a:lumMod val="75000"/>
                  </a:schemeClr>
                </a:solidFill>
                <a:latin typeface="Calibri"/>
                <a:ea typeface="ＭＳ Ｐゴシック" charset="0"/>
                <a:cs typeface="Calibri"/>
              </a:rPr>
              <a:t>The longitude challenge was a triumph of technology over astronomy </a:t>
            </a:r>
            <a:endParaRPr lang="en-US" sz="2800" dirty="0">
              <a:solidFill>
                <a:schemeClr val="bg2">
                  <a:lumMod val="75000"/>
                </a:schemeClr>
              </a:solidFill>
              <a:latin typeface="Calibri"/>
              <a:ea typeface="ＭＳ Ｐゴシック" charset="0"/>
              <a:cs typeface="Calibri"/>
            </a:endParaRPr>
          </a:p>
        </p:txBody>
      </p:sp>
      <p:pic>
        <p:nvPicPr>
          <p:cNvPr id="9421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557338"/>
            <a:ext cx="5449888" cy="362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1052513"/>
            <a:ext cx="3598863" cy="306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4" name="Title 1"/>
          <p:cNvSpPr>
            <a:spLocks noGrp="1"/>
          </p:cNvSpPr>
          <p:nvPr>
            <p:ph type="title"/>
          </p:nvPr>
        </p:nvSpPr>
        <p:spPr>
          <a:xfrm>
            <a:off x="685800" y="332656"/>
            <a:ext cx="8458200" cy="762000"/>
          </a:xfrm>
        </p:spPr>
        <p:txBody>
          <a:bodyPr/>
          <a:lstStyle/>
          <a:p>
            <a:r>
              <a:rPr lang="en-US" sz="3000" dirty="0"/>
              <a:t>The ultimate victory of time over space: GPS</a:t>
            </a:r>
          </a:p>
        </p:txBody>
      </p:sp>
      <p:pic>
        <p:nvPicPr>
          <p:cNvPr id="9523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052513"/>
            <a:ext cx="453707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97488" y="3357563"/>
            <a:ext cx="3846512"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ixaDeTexto 13"/>
          <p:cNvSpPr txBox="1"/>
          <p:nvPr/>
        </p:nvSpPr>
        <p:spPr>
          <a:xfrm>
            <a:off x="539750" y="5888890"/>
            <a:ext cx="8604250" cy="523105"/>
          </a:xfrm>
          <a:prstGeom prst="rect">
            <a:avLst/>
          </a:prstGeom>
          <a:solidFill>
            <a:srgbClr val="EBEBF5">
              <a:alpha val="83000"/>
            </a:srgbClr>
          </a:solidFill>
        </p:spPr>
        <p:txBody>
          <a:bodyPr lIns="91322" tIns="45663" rIns="91322" bIns="45663">
            <a:spAutoFit/>
          </a:bodyPr>
          <a:lstStyle/>
          <a:p>
            <a:pPr algn="ctr">
              <a:spcBef>
                <a:spcPts val="1200"/>
              </a:spcBef>
              <a:spcAft>
                <a:spcPts val="1200"/>
              </a:spcAft>
              <a:defRPr/>
            </a:pPr>
            <a:r>
              <a:rPr lang="x-none" sz="2800" dirty="0">
                <a:solidFill>
                  <a:schemeClr val="bg2">
                    <a:lumMod val="75000"/>
                  </a:schemeClr>
                </a:solidFill>
                <a:latin typeface="Calibri"/>
                <a:ea typeface="ＭＳ Ｐゴシック" charset="0"/>
                <a:cs typeface="Calibri"/>
              </a:rPr>
              <a:t>GPS satellites use relativistic clocks to get precise location</a:t>
            </a:r>
            <a:endParaRPr lang="en-US" sz="2800" dirty="0">
              <a:solidFill>
                <a:schemeClr val="bg2">
                  <a:lumMod val="75000"/>
                </a:schemeClr>
              </a:solidFill>
              <a:latin typeface="Calibri"/>
              <a:ea typeface="ＭＳ Ｐゴシック" charset="0"/>
              <a:cs typeface="Calibri"/>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p:txBody>
          <a:bodyPr/>
          <a:lstStyle/>
          <a:p>
            <a:r>
              <a:rPr lang="en-US" dirty="0"/>
              <a:t>Mental maps and mental clocks</a:t>
            </a:r>
          </a:p>
        </p:txBody>
      </p:sp>
      <p:pic>
        <p:nvPicPr>
          <p:cNvPr id="9625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052513"/>
            <a:ext cx="4175125" cy="564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5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1125538"/>
            <a:ext cx="394652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ixaDeTexto 13"/>
          <p:cNvSpPr txBox="1"/>
          <p:nvPr/>
        </p:nvSpPr>
        <p:spPr>
          <a:xfrm>
            <a:off x="5364163" y="5157788"/>
            <a:ext cx="3455987" cy="953992"/>
          </a:xfrm>
          <a:prstGeom prst="rect">
            <a:avLst/>
          </a:prstGeom>
          <a:solidFill>
            <a:srgbClr val="D6D6EB">
              <a:alpha val="83000"/>
            </a:srgbClr>
          </a:solidFill>
        </p:spPr>
        <p:txBody>
          <a:bodyPr lIns="91322" tIns="45663" rIns="91322" bIns="45663">
            <a:spAutoFit/>
          </a:bodyPr>
          <a:lstStyle/>
          <a:p>
            <a:pPr algn="ctr">
              <a:spcBef>
                <a:spcPts val="1200"/>
              </a:spcBef>
              <a:spcAft>
                <a:spcPts val="1200"/>
              </a:spcAft>
              <a:defRPr/>
            </a:pPr>
            <a:r>
              <a:rPr lang="x-none" sz="2800" dirty="0">
                <a:solidFill>
                  <a:schemeClr val="bg2">
                    <a:lumMod val="75000"/>
                  </a:schemeClr>
                </a:solidFill>
                <a:latin typeface="Calibri"/>
                <a:ea typeface="ＭＳ Ｐゴシック" charset="0"/>
                <a:cs typeface="Calibri"/>
              </a:rPr>
              <a:t>Where is our mental central clock?</a:t>
            </a:r>
            <a:endParaRPr lang="en-US" sz="2800" dirty="0">
              <a:solidFill>
                <a:schemeClr val="bg2">
                  <a:lumMod val="75000"/>
                </a:schemeClr>
              </a:solidFill>
              <a:latin typeface="Calibri"/>
              <a:ea typeface="ＭＳ Ｐゴシック" charset="0"/>
              <a:cs typeface="Calibri"/>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r>
              <a:rPr lang="en-US" dirty="0"/>
              <a:t>Temporal perception as event-ordering</a:t>
            </a:r>
          </a:p>
        </p:txBody>
      </p:sp>
      <p:pic>
        <p:nvPicPr>
          <p:cNvPr id="9728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268413"/>
            <a:ext cx="2595563"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1268413"/>
            <a:ext cx="2605088"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4"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30900" y="1268413"/>
            <a:ext cx="3205163"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ixaDeTexto 13"/>
          <p:cNvSpPr txBox="1"/>
          <p:nvPr/>
        </p:nvSpPr>
        <p:spPr>
          <a:xfrm>
            <a:off x="539750" y="5734050"/>
            <a:ext cx="8604250" cy="953992"/>
          </a:xfrm>
          <a:prstGeom prst="rect">
            <a:avLst/>
          </a:prstGeom>
          <a:solidFill>
            <a:schemeClr val="accent2">
              <a:lumMod val="40000"/>
              <a:lumOff val="60000"/>
              <a:alpha val="83000"/>
            </a:schemeClr>
          </a:solidFill>
        </p:spPr>
        <p:txBody>
          <a:bodyPr lIns="91322" tIns="45663" rIns="91322" bIns="45663">
            <a:spAutoFit/>
          </a:bodyPr>
          <a:lstStyle/>
          <a:p>
            <a:pPr algn="ctr">
              <a:spcBef>
                <a:spcPts val="1200"/>
              </a:spcBef>
              <a:spcAft>
                <a:spcPts val="1200"/>
              </a:spcAft>
              <a:defRPr/>
            </a:pPr>
            <a:r>
              <a:rPr lang="en-US" sz="2800" dirty="0">
                <a:solidFill>
                  <a:schemeClr val="bg2">
                    <a:lumMod val="75000"/>
                  </a:schemeClr>
                </a:solidFill>
                <a:latin typeface="Calibri"/>
                <a:ea typeface="ＭＳ Ｐゴシック" charset="0"/>
                <a:cs typeface="Calibri"/>
              </a:rPr>
              <a:t>The brain represents time by means of time: events are recorded as relevant personal experiences </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a:cs typeface="Calibri"/>
              </a:rPr>
              <a:t>Reality and representation</a:t>
            </a:r>
            <a:endParaRPr lang="en-US" dirty="0">
              <a:latin typeface="Calibri"/>
              <a:cs typeface="Calibri"/>
            </a:endParaRPr>
          </a:p>
        </p:txBody>
      </p:sp>
    </p:spTree>
    <p:extLst>
      <p:ext uri="{BB962C8B-B14F-4D97-AF65-F5344CB8AC3E}">
        <p14:creationId xmlns:p14="http://schemas.microsoft.com/office/powerpoint/2010/main" val="9388820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r>
              <a:rPr lang="en-US" dirty="0"/>
              <a:t>Everything starts with measurements (Kuhn)</a:t>
            </a:r>
          </a:p>
        </p:txBody>
      </p:sp>
      <p:pic>
        <p:nvPicPr>
          <p:cNvPr id="9830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412875"/>
            <a:ext cx="2692400"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7" name="Rectangle 3"/>
          <p:cNvSpPr>
            <a:spLocks noChangeArrowheads="1"/>
          </p:cNvSpPr>
          <p:nvPr/>
        </p:nvSpPr>
        <p:spPr bwMode="auto">
          <a:xfrm>
            <a:off x="3635375" y="1268413"/>
            <a:ext cx="5292725" cy="3870325"/>
          </a:xfrm>
          <a:prstGeom prst="rect">
            <a:avLst/>
          </a:prstGeom>
          <a:solidFill>
            <a:srgbClr val="EBEBF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50" tIns="45677" rIns="91350" bIns="45677">
            <a:spAutoFit/>
          </a:bodyPr>
          <a:lstStyle/>
          <a:p>
            <a:pPr>
              <a:lnSpc>
                <a:spcPts val="3275"/>
              </a:lnSpc>
            </a:pPr>
            <a:r>
              <a:rPr lang="en-US" i="1">
                <a:solidFill>
                  <a:srgbClr val="00005E"/>
                </a:solidFill>
                <a:latin typeface="Georgia" charset="0"/>
                <a:cs typeface="Georgia" charset="0"/>
              </a:rPr>
              <a:t>“All information ultimately rests on observations, whose semantics is physically grounded in processes  and mathematically well understood. Exploiting this foundation to understand the semantics of information derived from observations would produce more powerful semantic models”. </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4"/>
          <p:cNvSpPr/>
          <p:nvPr/>
        </p:nvSpPr>
        <p:spPr>
          <a:xfrm>
            <a:off x="0" y="15875"/>
            <a:ext cx="9144000" cy="584668"/>
          </a:xfrm>
          <a:prstGeom prst="rect">
            <a:avLst/>
          </a:prstGeom>
          <a:solidFill>
            <a:srgbClr val="D6D6EB"/>
          </a:solidFill>
        </p:spPr>
        <p:txBody>
          <a:bodyPr lIns="91330" tIns="45667" rIns="91330" bIns="45667">
            <a:spAutoFit/>
          </a:bodyPr>
          <a:lstStyle/>
          <a:p>
            <a:pPr algn="ctr">
              <a:defRPr/>
            </a:pPr>
            <a:r>
              <a:rPr lang="pt-BR" sz="3200" b="1" dirty="0" err="1">
                <a:solidFill>
                  <a:schemeClr val="accent2">
                    <a:lumMod val="75000"/>
                  </a:schemeClr>
                </a:solidFill>
                <a:latin typeface="Calibri"/>
                <a:ea typeface="ＭＳ Ｐゴシック"/>
                <a:cs typeface="Calibri"/>
              </a:rPr>
              <a:t>Observations</a:t>
            </a:r>
            <a:r>
              <a:rPr lang="pt-BR" sz="3200" b="1" dirty="0">
                <a:solidFill>
                  <a:schemeClr val="accent2">
                    <a:lumMod val="75000"/>
                  </a:schemeClr>
                </a:solidFill>
                <a:latin typeface="Calibri"/>
                <a:ea typeface="ＭＳ Ｐゴシック"/>
                <a:cs typeface="Calibri"/>
              </a:rPr>
              <a:t> </a:t>
            </a:r>
            <a:r>
              <a:rPr lang="pt-BR" sz="3200" b="1" dirty="0" err="1">
                <a:solidFill>
                  <a:schemeClr val="accent2">
                    <a:lumMod val="75000"/>
                  </a:schemeClr>
                </a:solidFill>
                <a:latin typeface="Calibri"/>
                <a:ea typeface="ＭＳ Ｐゴシック"/>
                <a:cs typeface="Calibri"/>
              </a:rPr>
              <a:t>allow</a:t>
            </a:r>
            <a:r>
              <a:rPr lang="pt-BR" sz="3200" b="1" dirty="0">
                <a:solidFill>
                  <a:schemeClr val="accent2">
                    <a:lumMod val="75000"/>
                  </a:schemeClr>
                </a:solidFill>
                <a:latin typeface="Calibri"/>
                <a:ea typeface="ＭＳ Ｐゴシック"/>
                <a:cs typeface="Calibri"/>
              </a:rPr>
              <a:t> </a:t>
            </a:r>
            <a:r>
              <a:rPr lang="pt-BR" sz="3200" b="1" dirty="0" err="1">
                <a:solidFill>
                  <a:schemeClr val="accent2">
                    <a:lumMod val="75000"/>
                  </a:schemeClr>
                </a:solidFill>
                <a:latin typeface="Calibri"/>
                <a:ea typeface="ＭＳ Ｐゴシック"/>
                <a:cs typeface="Calibri"/>
              </a:rPr>
              <a:t>us</a:t>
            </a:r>
            <a:r>
              <a:rPr lang="pt-BR" sz="3200" b="1" dirty="0">
                <a:solidFill>
                  <a:schemeClr val="accent2">
                    <a:lumMod val="75000"/>
                  </a:schemeClr>
                </a:solidFill>
                <a:latin typeface="Calibri"/>
                <a:ea typeface="ＭＳ Ｐゴシック"/>
                <a:cs typeface="Calibri"/>
              </a:rPr>
              <a:t> </a:t>
            </a:r>
            <a:r>
              <a:rPr lang="pt-BR" sz="3200" b="1" dirty="0" err="1">
                <a:solidFill>
                  <a:schemeClr val="accent2">
                    <a:lumMod val="75000"/>
                  </a:schemeClr>
                </a:solidFill>
                <a:latin typeface="Calibri"/>
                <a:ea typeface="ＭＳ Ｐゴシック"/>
                <a:cs typeface="Calibri"/>
              </a:rPr>
              <a:t>to</a:t>
            </a:r>
            <a:r>
              <a:rPr lang="pt-BR" sz="3200" b="1" dirty="0">
                <a:solidFill>
                  <a:schemeClr val="accent2">
                    <a:lumMod val="75000"/>
                  </a:schemeClr>
                </a:solidFill>
                <a:latin typeface="Calibri"/>
                <a:ea typeface="ＭＳ Ｐゴシック"/>
                <a:cs typeface="Calibri"/>
              </a:rPr>
              <a:t> </a:t>
            </a:r>
            <a:r>
              <a:rPr lang="pt-BR" sz="3200" b="1" dirty="0" err="1">
                <a:solidFill>
                  <a:schemeClr val="accent2">
                    <a:lumMod val="75000"/>
                  </a:schemeClr>
                </a:solidFill>
                <a:latin typeface="Calibri"/>
                <a:ea typeface="ＭＳ Ｐゴシック"/>
                <a:cs typeface="Calibri"/>
              </a:rPr>
              <a:t>sense</a:t>
            </a:r>
            <a:r>
              <a:rPr lang="pt-BR" sz="3200" b="1" dirty="0">
                <a:solidFill>
                  <a:schemeClr val="accent2">
                    <a:lumMod val="75000"/>
                  </a:schemeClr>
                </a:solidFill>
                <a:latin typeface="Calibri"/>
                <a:ea typeface="ＭＳ Ｐゴシック"/>
                <a:cs typeface="Calibri"/>
              </a:rPr>
              <a:t> </a:t>
            </a:r>
            <a:r>
              <a:rPr lang="pt-BR" sz="3200" b="1" dirty="0" err="1">
                <a:solidFill>
                  <a:schemeClr val="accent2">
                    <a:lumMod val="75000"/>
                  </a:schemeClr>
                </a:solidFill>
                <a:latin typeface="Calibri"/>
                <a:ea typeface="ＭＳ Ｐゴシック"/>
                <a:cs typeface="Calibri"/>
              </a:rPr>
              <a:t>external</a:t>
            </a:r>
            <a:r>
              <a:rPr lang="pt-BR" sz="3200" b="1" dirty="0">
                <a:solidFill>
                  <a:schemeClr val="accent2">
                    <a:lumMod val="75000"/>
                  </a:schemeClr>
                </a:solidFill>
                <a:latin typeface="Calibri"/>
                <a:ea typeface="ＭＳ Ｐゴシック"/>
                <a:cs typeface="Calibri"/>
              </a:rPr>
              <a:t> reality </a:t>
            </a:r>
          </a:p>
        </p:txBody>
      </p:sp>
      <p:pic>
        <p:nvPicPr>
          <p:cNvPr id="2" name="Picture 1"/>
          <p:cNvPicPr>
            <a:picLocks noChangeAspect="1"/>
          </p:cNvPicPr>
          <p:nvPr/>
        </p:nvPicPr>
        <p:blipFill>
          <a:blip r:embed="rId2"/>
          <a:stretch>
            <a:fillRect/>
          </a:stretch>
        </p:blipFill>
        <p:spPr>
          <a:xfrm>
            <a:off x="0" y="1268760"/>
            <a:ext cx="9144000" cy="503085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28800"/>
            <a:ext cx="9144000" cy="5030859"/>
          </a:xfrm>
          <a:prstGeom prst="rect">
            <a:avLst/>
          </a:prstGeom>
        </p:spPr>
      </p:pic>
      <p:sp>
        <p:nvSpPr>
          <p:cNvPr id="100355" name="Retângulo 4"/>
          <p:cNvSpPr>
            <a:spLocks noChangeArrowheads="1"/>
          </p:cNvSpPr>
          <p:nvPr/>
        </p:nvSpPr>
        <p:spPr bwMode="auto">
          <a:xfrm>
            <a:off x="-19956" y="332656"/>
            <a:ext cx="9144000" cy="1076325"/>
          </a:xfrm>
          <a:prstGeom prst="rect">
            <a:avLst/>
          </a:prstGeom>
          <a:solidFill>
            <a:srgbClr val="EBEBF5">
              <a:alpha val="8392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30" tIns="45667" rIns="91330" bIns="45667">
            <a:spAutoFit/>
          </a:bodyPr>
          <a:lstStyle/>
          <a:p>
            <a:pPr algn="ctr"/>
            <a:r>
              <a:rPr lang="pt-BR" sz="3200" b="1" dirty="0" err="1">
                <a:solidFill>
                  <a:srgbClr val="000090"/>
                </a:solidFill>
                <a:latin typeface="Calibri"/>
                <a:cs typeface="Calibri"/>
              </a:rPr>
              <a:t>An</a:t>
            </a:r>
            <a:r>
              <a:rPr lang="pt-BR" sz="3200" b="1" dirty="0">
                <a:solidFill>
                  <a:srgbClr val="000090"/>
                </a:solidFill>
                <a:latin typeface="Calibri"/>
                <a:cs typeface="Calibri"/>
              </a:rPr>
              <a:t> </a:t>
            </a:r>
            <a:r>
              <a:rPr lang="pt-BR" sz="3200" b="1" dirty="0" err="1">
                <a:solidFill>
                  <a:srgbClr val="262673"/>
                </a:solidFill>
                <a:latin typeface="Calibri"/>
                <a:cs typeface="Calibri"/>
              </a:rPr>
              <a:t>observation</a:t>
            </a:r>
            <a:r>
              <a:rPr lang="pt-BR" sz="3200" b="1" dirty="0">
                <a:solidFill>
                  <a:srgbClr val="000090"/>
                </a:solidFill>
                <a:latin typeface="Calibri"/>
                <a:cs typeface="Calibri"/>
              </a:rPr>
              <a:t> </a:t>
            </a:r>
            <a:r>
              <a:rPr lang="pt-BR" sz="3200" b="1" dirty="0" err="1">
                <a:solidFill>
                  <a:srgbClr val="000090"/>
                </a:solidFill>
                <a:latin typeface="Calibri"/>
                <a:cs typeface="Calibri"/>
              </a:rPr>
              <a:t>is</a:t>
            </a:r>
            <a:r>
              <a:rPr lang="pt-BR" sz="3200" b="1" dirty="0">
                <a:solidFill>
                  <a:srgbClr val="000090"/>
                </a:solidFill>
                <a:latin typeface="Calibri"/>
                <a:cs typeface="Calibri"/>
              </a:rPr>
              <a:t> a </a:t>
            </a:r>
            <a:r>
              <a:rPr lang="pt-BR" sz="3200" b="1" dirty="0" err="1">
                <a:solidFill>
                  <a:srgbClr val="000090"/>
                </a:solidFill>
                <a:latin typeface="Calibri"/>
                <a:cs typeface="Calibri"/>
              </a:rPr>
              <a:t>measure</a:t>
            </a:r>
            <a:r>
              <a:rPr lang="pt-BR" sz="3200" b="1" dirty="0">
                <a:solidFill>
                  <a:srgbClr val="000090"/>
                </a:solidFill>
                <a:latin typeface="Calibri"/>
                <a:cs typeface="Calibri"/>
              </a:rPr>
              <a:t> </a:t>
            </a:r>
            <a:r>
              <a:rPr lang="pt-BR" sz="3200" b="1" dirty="0" err="1">
                <a:solidFill>
                  <a:srgbClr val="000090"/>
                </a:solidFill>
                <a:latin typeface="Calibri"/>
                <a:cs typeface="Calibri"/>
              </a:rPr>
              <a:t>of</a:t>
            </a:r>
            <a:r>
              <a:rPr lang="pt-BR" sz="3200" b="1" dirty="0">
                <a:solidFill>
                  <a:srgbClr val="000090"/>
                </a:solidFill>
                <a:latin typeface="Calibri"/>
                <a:cs typeface="Calibri"/>
              </a:rPr>
              <a:t> a </a:t>
            </a:r>
            <a:r>
              <a:rPr lang="pt-BR" sz="3200" b="1" dirty="0" err="1">
                <a:solidFill>
                  <a:srgbClr val="000090"/>
                </a:solidFill>
                <a:latin typeface="Calibri"/>
                <a:cs typeface="Calibri"/>
              </a:rPr>
              <a:t>value</a:t>
            </a:r>
            <a:r>
              <a:rPr lang="pt-BR" sz="3200" b="1" dirty="0">
                <a:solidFill>
                  <a:srgbClr val="000090"/>
                </a:solidFill>
                <a:latin typeface="Calibri"/>
                <a:cs typeface="Calibri"/>
              </a:rPr>
              <a:t> in a </a:t>
            </a:r>
            <a:r>
              <a:rPr lang="pt-BR" sz="3200" b="1" dirty="0" err="1">
                <a:solidFill>
                  <a:srgbClr val="000090"/>
                </a:solidFill>
                <a:latin typeface="Calibri"/>
                <a:cs typeface="Calibri"/>
              </a:rPr>
              <a:t>location</a:t>
            </a:r>
            <a:r>
              <a:rPr lang="pt-BR" sz="3200" b="1" dirty="0">
                <a:solidFill>
                  <a:srgbClr val="000090"/>
                </a:solidFill>
                <a:latin typeface="Calibri"/>
                <a:cs typeface="Calibri"/>
              </a:rPr>
              <a:t> in </a:t>
            </a:r>
            <a:r>
              <a:rPr lang="pt-BR" sz="3200" b="1" dirty="0" err="1">
                <a:solidFill>
                  <a:srgbClr val="000090"/>
                </a:solidFill>
                <a:latin typeface="Calibri"/>
                <a:cs typeface="Calibri"/>
              </a:rPr>
              <a:t>space</a:t>
            </a:r>
            <a:r>
              <a:rPr lang="pt-BR" sz="3200" b="1" dirty="0">
                <a:solidFill>
                  <a:srgbClr val="000090"/>
                </a:solidFill>
                <a:latin typeface="Calibri"/>
                <a:cs typeface="Calibri"/>
              </a:rPr>
              <a:t> </a:t>
            </a:r>
            <a:r>
              <a:rPr lang="pt-BR" sz="3200" b="1" dirty="0" err="1">
                <a:solidFill>
                  <a:srgbClr val="000090"/>
                </a:solidFill>
                <a:latin typeface="Calibri"/>
                <a:cs typeface="Calibri"/>
              </a:rPr>
              <a:t>and</a:t>
            </a:r>
            <a:r>
              <a:rPr lang="pt-BR" sz="3200" b="1" dirty="0">
                <a:solidFill>
                  <a:srgbClr val="000090"/>
                </a:solidFill>
                <a:latin typeface="Calibri"/>
                <a:cs typeface="Calibri"/>
              </a:rPr>
              <a:t> a position in time</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ítulo 1"/>
          <p:cNvSpPr>
            <a:spLocks noGrp="1"/>
          </p:cNvSpPr>
          <p:nvPr>
            <p:ph type="title"/>
          </p:nvPr>
        </p:nvSpPr>
        <p:spPr>
          <a:xfrm>
            <a:off x="714375" y="357188"/>
            <a:ext cx="8153400" cy="762000"/>
          </a:xfrm>
        </p:spPr>
        <p:txBody>
          <a:bodyPr/>
          <a:lstStyle/>
          <a:p>
            <a:pPr eaLnBrk="1" hangingPunct="1"/>
            <a:r>
              <a:rPr lang="pt-BR" dirty="0" err="1"/>
              <a:t>Scientists</a:t>
            </a:r>
            <a:r>
              <a:rPr lang="pt-BR" dirty="0"/>
              <a:t> </a:t>
            </a:r>
            <a:r>
              <a:rPr lang="pt-BR" dirty="0" err="1"/>
              <a:t>and</a:t>
            </a:r>
            <a:r>
              <a:rPr lang="pt-BR" dirty="0"/>
              <a:t> </a:t>
            </a:r>
            <a:r>
              <a:rPr lang="pt-BR" dirty="0" err="1"/>
              <a:t>Engineers</a:t>
            </a:r>
            <a:endParaRPr lang="pt-BR" dirty="0"/>
          </a:p>
        </p:txBody>
      </p:sp>
      <p:pic>
        <p:nvPicPr>
          <p:cNvPr id="5632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1071563"/>
            <a:ext cx="28575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2188" y="928688"/>
            <a:ext cx="3071812" cy="317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aixaDeTexto 11"/>
          <p:cNvSpPr txBox="1"/>
          <p:nvPr/>
        </p:nvSpPr>
        <p:spPr>
          <a:xfrm>
            <a:off x="6012160" y="620688"/>
            <a:ext cx="2757736" cy="400110"/>
          </a:xfrm>
          <a:prstGeom prst="rect">
            <a:avLst/>
          </a:prstGeom>
          <a:solidFill>
            <a:schemeClr val="bg1">
              <a:lumMod val="85000"/>
            </a:schemeClr>
          </a:solidFill>
        </p:spPr>
        <p:txBody>
          <a:bodyPr wrap="none">
            <a:spAutoFit/>
          </a:bodyPr>
          <a:lstStyle/>
          <a:p>
            <a:pPr>
              <a:defRPr/>
            </a:pPr>
            <a:r>
              <a:rPr lang="pt-BR" sz="2000" dirty="0" err="1">
                <a:solidFill>
                  <a:srgbClr val="000066"/>
                </a:solidFill>
                <a:latin typeface="Calibri"/>
                <a:ea typeface="+mn-ea"/>
                <a:cs typeface="Calibri"/>
              </a:rPr>
              <a:t>Photo</a:t>
            </a:r>
            <a:r>
              <a:rPr lang="pt-BR" sz="2000" dirty="0">
                <a:solidFill>
                  <a:srgbClr val="000066"/>
                </a:solidFill>
                <a:latin typeface="Calibri"/>
                <a:ea typeface="+mn-ea"/>
                <a:cs typeface="Calibri"/>
              </a:rPr>
              <a:t> 51(Franklin, 1952) </a:t>
            </a:r>
          </a:p>
        </p:txBody>
      </p:sp>
      <p:pic>
        <p:nvPicPr>
          <p:cNvPr id="5632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4214813"/>
            <a:ext cx="2935288"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1625" y="4829175"/>
            <a:ext cx="376237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p:cNvSpPr txBox="1">
            <a:spLocks noChangeArrowheads="1"/>
          </p:cNvSpPr>
          <p:nvPr/>
        </p:nvSpPr>
        <p:spPr bwMode="auto">
          <a:xfrm>
            <a:off x="1907704" y="3573016"/>
            <a:ext cx="5810399" cy="1143000"/>
          </a:xfrm>
          <a:prstGeom prst="rect">
            <a:avLst/>
          </a:prstGeom>
          <a:solidFill>
            <a:srgbClr val="D6D6EB"/>
          </a:solidFill>
          <a:ln w="9525">
            <a:noFill/>
            <a:miter lim="800000"/>
            <a:headEnd/>
            <a:tailEnd/>
          </a:ln>
        </p:spPr>
        <p:txBody>
          <a:bodyPr/>
          <a:lstStyle/>
          <a:p>
            <a:pPr marL="342900" indent="-342900">
              <a:spcBef>
                <a:spcPct val="20000"/>
              </a:spcBef>
              <a:buClr>
                <a:schemeClr val="bg2"/>
              </a:buClr>
              <a:buSzPct val="75000"/>
              <a:buFont typeface="Wingdings" pitchFamily="2" charset="2"/>
              <a:buNone/>
              <a:defRPr/>
            </a:pPr>
            <a:r>
              <a:rPr lang="pt-BR" sz="2800" kern="0" dirty="0" err="1">
                <a:solidFill>
                  <a:srgbClr val="000066"/>
                </a:solidFill>
                <a:latin typeface="Calibri"/>
                <a:ea typeface="+mn-ea"/>
                <a:cs typeface="Calibri"/>
              </a:rPr>
              <a:t>Scientists</a:t>
            </a:r>
            <a:r>
              <a:rPr lang="pt-BR" sz="2800" kern="0" dirty="0">
                <a:solidFill>
                  <a:srgbClr val="000066"/>
                </a:solidFill>
                <a:latin typeface="Calibri"/>
                <a:ea typeface="+mn-ea"/>
                <a:cs typeface="Calibri"/>
              </a:rPr>
              <a:t> build in </a:t>
            </a:r>
            <a:r>
              <a:rPr lang="pt-BR" sz="2800" kern="0" dirty="0" err="1">
                <a:solidFill>
                  <a:srgbClr val="000066"/>
                </a:solidFill>
                <a:latin typeface="Calibri"/>
                <a:ea typeface="+mn-ea"/>
                <a:cs typeface="Calibri"/>
              </a:rPr>
              <a:t>order</a:t>
            </a:r>
            <a:r>
              <a:rPr lang="pt-BR" sz="2800" kern="0" dirty="0">
                <a:solidFill>
                  <a:srgbClr val="000066"/>
                </a:solidFill>
                <a:latin typeface="Calibri"/>
                <a:ea typeface="+mn-ea"/>
                <a:cs typeface="Calibri"/>
              </a:rPr>
              <a:t> to </a:t>
            </a:r>
            <a:r>
              <a:rPr lang="pt-BR" sz="2800" kern="0" dirty="0" err="1">
                <a:solidFill>
                  <a:srgbClr val="000066"/>
                </a:solidFill>
                <a:latin typeface="Calibri"/>
                <a:ea typeface="+mn-ea"/>
                <a:cs typeface="Calibri"/>
              </a:rPr>
              <a:t>study</a:t>
            </a:r>
            <a:endParaRPr lang="pt-BR" sz="2800" kern="0" dirty="0">
              <a:solidFill>
                <a:srgbClr val="000066"/>
              </a:solidFill>
              <a:latin typeface="Calibri"/>
              <a:ea typeface="+mn-ea"/>
              <a:cs typeface="Calibri"/>
            </a:endParaRPr>
          </a:p>
          <a:p>
            <a:pPr marL="342900" indent="-342900">
              <a:spcBef>
                <a:spcPct val="20000"/>
              </a:spcBef>
              <a:buClr>
                <a:schemeClr val="bg2"/>
              </a:buClr>
              <a:buSzPct val="75000"/>
              <a:buFont typeface="Wingdings" pitchFamily="2" charset="2"/>
              <a:buNone/>
              <a:defRPr/>
            </a:pPr>
            <a:r>
              <a:rPr lang="pt-BR" sz="2800" kern="0" dirty="0" err="1">
                <a:solidFill>
                  <a:srgbClr val="000066"/>
                </a:solidFill>
                <a:latin typeface="Calibri"/>
                <a:ea typeface="+mn-ea"/>
                <a:cs typeface="Calibri"/>
              </a:rPr>
              <a:t>Engineers</a:t>
            </a:r>
            <a:r>
              <a:rPr lang="pt-BR" sz="2800" kern="0" dirty="0">
                <a:solidFill>
                  <a:srgbClr val="000066"/>
                </a:solidFill>
                <a:latin typeface="Calibri"/>
                <a:ea typeface="+mn-ea"/>
                <a:cs typeface="Calibri"/>
              </a:rPr>
              <a:t> </a:t>
            </a:r>
            <a:r>
              <a:rPr lang="pt-BR" sz="2800" kern="0" dirty="0" err="1">
                <a:solidFill>
                  <a:srgbClr val="000066"/>
                </a:solidFill>
                <a:latin typeface="Calibri"/>
                <a:ea typeface="+mn-ea"/>
                <a:cs typeface="Calibri"/>
              </a:rPr>
              <a:t>study</a:t>
            </a:r>
            <a:r>
              <a:rPr lang="pt-BR" sz="2800" kern="0" dirty="0">
                <a:solidFill>
                  <a:srgbClr val="000066"/>
                </a:solidFill>
                <a:latin typeface="Calibri"/>
                <a:ea typeface="+mn-ea"/>
                <a:cs typeface="Calibri"/>
              </a:rPr>
              <a:t> in </a:t>
            </a:r>
            <a:r>
              <a:rPr lang="pt-BR" sz="2800" kern="0" dirty="0" err="1">
                <a:solidFill>
                  <a:srgbClr val="000066"/>
                </a:solidFill>
                <a:latin typeface="Calibri"/>
                <a:ea typeface="+mn-ea"/>
                <a:cs typeface="Calibri"/>
              </a:rPr>
              <a:t>order</a:t>
            </a:r>
            <a:r>
              <a:rPr lang="pt-BR" sz="2800" kern="0" dirty="0">
                <a:solidFill>
                  <a:srgbClr val="000066"/>
                </a:solidFill>
                <a:latin typeface="Calibri"/>
                <a:ea typeface="+mn-ea"/>
                <a:cs typeface="Calibri"/>
              </a:rPr>
              <a:t> to build</a:t>
            </a:r>
          </a:p>
        </p:txBody>
      </p:sp>
    </p:spTree>
    <p:extLst>
      <p:ext uri="{BB962C8B-B14F-4D97-AF65-F5344CB8AC3E}">
        <p14:creationId xmlns:p14="http://schemas.microsoft.com/office/powerpoint/2010/main" val="201436871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p:txBody>
          <a:bodyPr/>
          <a:lstStyle/>
          <a:p>
            <a:r>
              <a:rPr lang="en-US" dirty="0"/>
              <a:t>Observations: Sinton's approach (1978)</a:t>
            </a:r>
          </a:p>
        </p:txBody>
      </p:sp>
      <p:sp>
        <p:nvSpPr>
          <p:cNvPr id="24577" name="Rectangle 1"/>
          <p:cNvSpPr>
            <a:spLocks noGrp="1" noChangeArrowheads="1"/>
          </p:cNvSpPr>
          <p:nvPr>
            <p:ph type="body" idx="4294967295"/>
          </p:nvPr>
        </p:nvSpPr>
        <p:spPr>
          <a:xfrm>
            <a:off x="611188" y="1268413"/>
            <a:ext cx="8229600" cy="5329237"/>
          </a:xfrm>
        </p:spPr>
        <p:txBody>
          <a:bodyPr tIns="5483"/>
          <a:lstStyle/>
          <a:p>
            <a:pPr marL="97831" indent="0">
              <a:spcBef>
                <a:spcPts val="1800"/>
              </a:spcBef>
              <a:spcAft>
                <a:spcPts val="1800"/>
              </a:spcAft>
              <a:buSzPct val="45000"/>
              <a:buFont typeface="Wingdings" charset="0"/>
              <a:buNone/>
              <a:tabLst>
                <a:tab pos="656038" algn="l"/>
                <a:tab pos="1312071" algn="l"/>
                <a:tab pos="1968110" algn="l"/>
                <a:tab pos="2624149" algn="l"/>
                <a:tab pos="3280184" algn="l"/>
                <a:tab pos="3936225" algn="l"/>
                <a:tab pos="4592261" algn="l"/>
                <a:tab pos="5248299" algn="l"/>
                <a:tab pos="5904335" algn="l"/>
                <a:tab pos="6560373" algn="l"/>
                <a:tab pos="7216411" algn="l"/>
                <a:tab pos="7872447" algn="l"/>
              </a:tabLst>
              <a:defRPr/>
            </a:pPr>
            <a:r>
              <a:rPr lang="en-US" dirty="0">
                <a:solidFill>
                  <a:schemeClr val="bg2">
                    <a:lumMod val="75000"/>
                  </a:schemeClr>
                </a:solidFill>
                <a:ea typeface="ＭＳ Ｐゴシック" charset="0"/>
              </a:rPr>
              <a:t>An observation should have three attributes: </a:t>
            </a:r>
            <a:r>
              <a:rPr lang="en-US" i="1" dirty="0">
                <a:solidFill>
                  <a:schemeClr val="bg2">
                    <a:lumMod val="75000"/>
                  </a:schemeClr>
                </a:solidFill>
                <a:ea typeface="ＭＳ Ｐゴシック" charset="0"/>
              </a:rPr>
              <a:t>space</a:t>
            </a:r>
            <a:r>
              <a:rPr lang="en-US" dirty="0">
                <a:solidFill>
                  <a:schemeClr val="bg2">
                    <a:lumMod val="75000"/>
                  </a:schemeClr>
                </a:solidFill>
                <a:ea typeface="ＭＳ Ｐゴシック" charset="0"/>
              </a:rPr>
              <a:t>, </a:t>
            </a:r>
            <a:r>
              <a:rPr lang="en-US" i="1" dirty="0">
                <a:solidFill>
                  <a:schemeClr val="bg2">
                    <a:lumMod val="75000"/>
                  </a:schemeClr>
                </a:solidFill>
                <a:ea typeface="ＭＳ Ｐゴシック" charset="0"/>
              </a:rPr>
              <a:t>time</a:t>
            </a:r>
            <a:r>
              <a:rPr lang="en-US" dirty="0">
                <a:solidFill>
                  <a:schemeClr val="bg2">
                    <a:lumMod val="75000"/>
                  </a:schemeClr>
                </a:solidFill>
                <a:ea typeface="ＭＳ Ｐゴシック" charset="0"/>
              </a:rPr>
              <a:t> and </a:t>
            </a:r>
            <a:r>
              <a:rPr lang="en-US" i="1" dirty="0" smtClean="0">
                <a:solidFill>
                  <a:schemeClr val="bg2">
                    <a:lumMod val="75000"/>
                  </a:schemeClr>
                </a:solidFill>
                <a:ea typeface="ＭＳ Ｐゴシック" charset="0"/>
              </a:rPr>
              <a:t>theme</a:t>
            </a:r>
            <a:r>
              <a:rPr lang="en-US" dirty="0" smtClean="0">
                <a:solidFill>
                  <a:schemeClr val="bg2">
                    <a:lumMod val="75000"/>
                  </a:schemeClr>
                </a:solidFill>
                <a:ea typeface="ＭＳ Ｐゴシック" charset="0"/>
              </a:rPr>
              <a:t>.</a:t>
            </a:r>
          </a:p>
          <a:p>
            <a:pPr marL="97831" indent="0">
              <a:spcBef>
                <a:spcPts val="1800"/>
              </a:spcBef>
              <a:spcAft>
                <a:spcPts val="1800"/>
              </a:spcAft>
              <a:buSzPct val="45000"/>
              <a:buFont typeface="Wingdings" charset="0"/>
              <a:buNone/>
              <a:tabLst>
                <a:tab pos="656038" algn="l"/>
                <a:tab pos="1312071" algn="l"/>
                <a:tab pos="1968110" algn="l"/>
                <a:tab pos="2624149" algn="l"/>
                <a:tab pos="3280184" algn="l"/>
                <a:tab pos="3936225" algn="l"/>
                <a:tab pos="4592261" algn="l"/>
                <a:tab pos="5248299" algn="l"/>
                <a:tab pos="5904335" algn="l"/>
                <a:tab pos="6560373" algn="l"/>
                <a:tab pos="7216411" algn="l"/>
                <a:tab pos="7872447" algn="l"/>
              </a:tabLst>
              <a:defRPr/>
            </a:pPr>
            <a:r>
              <a:rPr lang="en-US" dirty="0" smtClean="0">
                <a:solidFill>
                  <a:schemeClr val="bg2">
                    <a:lumMod val="75000"/>
                  </a:schemeClr>
                </a:solidFill>
                <a:ea typeface="ＭＳ Ｐゴシック" charset="0"/>
              </a:rPr>
              <a:t>We </a:t>
            </a:r>
            <a:r>
              <a:rPr lang="en-US" dirty="0">
                <a:solidFill>
                  <a:schemeClr val="bg2">
                    <a:lumMod val="75000"/>
                  </a:schemeClr>
                </a:solidFill>
                <a:ea typeface="ＭＳ Ｐゴシック" charset="0"/>
              </a:rPr>
              <a:t>observe the world by </a:t>
            </a:r>
            <a:r>
              <a:rPr lang="en-US" i="1" dirty="0">
                <a:solidFill>
                  <a:srgbClr val="800000"/>
                </a:solidFill>
                <a:ea typeface="ＭＳ Ｐゴシック" charset="0"/>
              </a:rPr>
              <a:t>fixing</a:t>
            </a:r>
            <a:r>
              <a:rPr lang="en-US" dirty="0">
                <a:solidFill>
                  <a:schemeClr val="bg2">
                    <a:lumMod val="75000"/>
                  </a:schemeClr>
                </a:solidFill>
                <a:ea typeface="ＭＳ Ｐゴシック" charset="0"/>
              </a:rPr>
              <a:t> one attribute, </a:t>
            </a:r>
            <a:r>
              <a:rPr lang="en-US" i="1" dirty="0">
                <a:solidFill>
                  <a:srgbClr val="800000"/>
                </a:solidFill>
                <a:ea typeface="ＭＳ Ｐゴシック" charset="0"/>
              </a:rPr>
              <a:t>controlling</a:t>
            </a:r>
            <a:r>
              <a:rPr lang="en-US" dirty="0">
                <a:solidFill>
                  <a:srgbClr val="800000"/>
                </a:solidFill>
                <a:ea typeface="ＭＳ Ｐゴシック" charset="0"/>
              </a:rPr>
              <a:t> </a:t>
            </a:r>
            <a:r>
              <a:rPr lang="en-US" dirty="0">
                <a:solidFill>
                  <a:schemeClr val="bg2">
                    <a:lumMod val="75000"/>
                  </a:schemeClr>
                </a:solidFill>
                <a:ea typeface="ＭＳ Ｐゴシック" charset="0"/>
              </a:rPr>
              <a:t>another and </a:t>
            </a:r>
            <a:r>
              <a:rPr lang="en-US" i="1" dirty="0">
                <a:solidFill>
                  <a:srgbClr val="800000"/>
                </a:solidFill>
                <a:ea typeface="ＭＳ Ｐゴシック" charset="0"/>
              </a:rPr>
              <a:t>measuring</a:t>
            </a:r>
            <a:r>
              <a:rPr lang="en-US" dirty="0">
                <a:solidFill>
                  <a:schemeClr val="bg2">
                    <a:lumMod val="75000"/>
                  </a:schemeClr>
                </a:solidFill>
                <a:ea typeface="ＭＳ Ｐゴシック" charset="0"/>
              </a:rPr>
              <a:t> the other:   </a:t>
            </a:r>
          </a:p>
          <a:p>
            <a:pPr marL="1045920" lvl="1" indent="0">
              <a:spcAft>
                <a:spcPts val="1032"/>
              </a:spcAft>
              <a:buSzPct val="75000"/>
              <a:buFont typeface="Wingdings" charset="0"/>
              <a:buNone/>
              <a:tabLst>
                <a:tab pos="656038" algn="l"/>
                <a:tab pos="1312071" algn="l"/>
                <a:tab pos="1968110" algn="l"/>
                <a:tab pos="2624149" algn="l"/>
                <a:tab pos="3280184" algn="l"/>
                <a:tab pos="3936225" algn="l"/>
                <a:tab pos="4592261" algn="l"/>
                <a:tab pos="5248299" algn="l"/>
                <a:tab pos="5904335" algn="l"/>
                <a:tab pos="6560373" algn="l"/>
                <a:tab pos="7216411" algn="l"/>
                <a:tab pos="7872447" algn="l"/>
              </a:tabLst>
              <a:defRPr/>
            </a:pPr>
            <a:r>
              <a:rPr lang="en-US" sz="2400" dirty="0">
                <a:solidFill>
                  <a:schemeClr val="bg2">
                    <a:lumMod val="75000"/>
                  </a:schemeClr>
                </a:solidFill>
              </a:rPr>
              <a:t>(1) keep one attribute </a:t>
            </a:r>
            <a:r>
              <a:rPr lang="en-US" sz="2400" i="1" dirty="0">
                <a:solidFill>
                  <a:srgbClr val="800000"/>
                </a:solidFill>
              </a:rPr>
              <a:t>constant</a:t>
            </a:r>
            <a:r>
              <a:rPr lang="en-US" sz="2400" dirty="0">
                <a:solidFill>
                  <a:schemeClr val="bg2">
                    <a:lumMod val="75000"/>
                  </a:schemeClr>
                </a:solidFill>
              </a:rPr>
              <a:t>; </a:t>
            </a:r>
          </a:p>
          <a:p>
            <a:pPr marL="1045920" lvl="1" indent="0">
              <a:spcAft>
                <a:spcPts val="1032"/>
              </a:spcAft>
              <a:buSzPct val="75000"/>
              <a:buFont typeface="Wingdings" charset="0"/>
              <a:buNone/>
              <a:tabLst>
                <a:tab pos="656038" algn="l"/>
                <a:tab pos="1312071" algn="l"/>
                <a:tab pos="1968110" algn="l"/>
                <a:tab pos="2624149" algn="l"/>
                <a:tab pos="3280184" algn="l"/>
                <a:tab pos="3936225" algn="l"/>
                <a:tab pos="4592261" algn="l"/>
                <a:tab pos="5248299" algn="l"/>
                <a:tab pos="5904335" algn="l"/>
                <a:tab pos="6560373" algn="l"/>
                <a:tab pos="7216411" algn="l"/>
                <a:tab pos="7872447" algn="l"/>
              </a:tabLst>
              <a:defRPr/>
            </a:pPr>
            <a:r>
              <a:rPr lang="en-US" sz="2400" dirty="0">
                <a:solidFill>
                  <a:schemeClr val="bg2">
                    <a:lumMod val="75000"/>
                  </a:schemeClr>
                </a:solidFill>
              </a:rPr>
              <a:t>(2) vary the second attribute in a </a:t>
            </a:r>
            <a:r>
              <a:rPr lang="en-US" sz="2400" i="1" dirty="0">
                <a:solidFill>
                  <a:srgbClr val="800000"/>
                </a:solidFill>
              </a:rPr>
              <a:t>controlled</a:t>
            </a:r>
            <a:r>
              <a:rPr lang="en-US" sz="2400" dirty="0">
                <a:solidFill>
                  <a:schemeClr val="bg2">
                    <a:lumMod val="75000"/>
                  </a:schemeClr>
                </a:solidFill>
              </a:rPr>
              <a:t> way; and</a:t>
            </a:r>
          </a:p>
          <a:p>
            <a:pPr marL="1045920" lvl="1" indent="0">
              <a:spcAft>
                <a:spcPts val="1032"/>
              </a:spcAft>
              <a:buSzPct val="75000"/>
              <a:buFont typeface="Wingdings" charset="0"/>
              <a:buNone/>
              <a:tabLst>
                <a:tab pos="656038" algn="l"/>
                <a:tab pos="1312071" algn="l"/>
                <a:tab pos="1968110" algn="l"/>
                <a:tab pos="2624149" algn="l"/>
                <a:tab pos="3280184" algn="l"/>
                <a:tab pos="3936225" algn="l"/>
                <a:tab pos="4592261" algn="l"/>
                <a:tab pos="5248299" algn="l"/>
                <a:tab pos="5904335" algn="l"/>
                <a:tab pos="6560373" algn="l"/>
                <a:tab pos="7216411" algn="l"/>
                <a:tab pos="7872447" algn="l"/>
              </a:tabLst>
              <a:defRPr/>
            </a:pPr>
            <a:r>
              <a:rPr lang="en-US" sz="2400" dirty="0">
                <a:solidFill>
                  <a:schemeClr val="bg2">
                    <a:lumMod val="75000"/>
                  </a:schemeClr>
                </a:solidFill>
              </a:rPr>
              <a:t>(3) </a:t>
            </a:r>
            <a:r>
              <a:rPr lang="en-US" sz="2400" i="1" dirty="0">
                <a:solidFill>
                  <a:srgbClr val="800000"/>
                </a:solidFill>
              </a:rPr>
              <a:t>measure</a:t>
            </a:r>
            <a:r>
              <a:rPr lang="en-US" sz="2400" dirty="0">
                <a:solidFill>
                  <a:schemeClr val="bg2">
                    <a:lumMod val="75000"/>
                  </a:schemeClr>
                </a:solidFill>
              </a:rPr>
              <a:t> the third attribute, taking into consideration the constraints of the second attribute.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Retângulo 4"/>
          <p:cNvSpPr>
            <a:spLocks noChangeArrowheads="1"/>
          </p:cNvSpPr>
          <p:nvPr/>
        </p:nvSpPr>
        <p:spPr bwMode="auto">
          <a:xfrm>
            <a:off x="0" y="15875"/>
            <a:ext cx="9144000" cy="1077111"/>
          </a:xfrm>
          <a:prstGeom prst="rect">
            <a:avLst/>
          </a:prstGeom>
          <a:solidFill>
            <a:srgbClr val="E1E6F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30" tIns="45667" rIns="91330" bIns="45667">
            <a:spAutoFit/>
          </a:bodyPr>
          <a:lstStyle/>
          <a:p>
            <a:pPr algn="ctr"/>
            <a:r>
              <a:rPr lang="en-US" sz="3200" dirty="0">
                <a:solidFill>
                  <a:srgbClr val="000090"/>
                </a:solidFill>
                <a:latin typeface="Calibri"/>
                <a:cs typeface="Calibri"/>
              </a:rPr>
              <a:t>Inherent structure of </a:t>
            </a:r>
            <a:r>
              <a:rPr lang="en-US" sz="3200" dirty="0" err="1">
                <a:solidFill>
                  <a:srgbClr val="000090"/>
                </a:solidFill>
                <a:latin typeface="Calibri"/>
                <a:cs typeface="Calibri"/>
              </a:rPr>
              <a:t>geoinformation</a:t>
            </a:r>
            <a:r>
              <a:rPr lang="en-US" sz="3200" dirty="0">
                <a:solidFill>
                  <a:srgbClr val="000090"/>
                </a:solidFill>
                <a:latin typeface="Calibri"/>
                <a:cs typeface="Calibri"/>
              </a:rPr>
              <a:t> </a:t>
            </a:r>
            <a:endParaRPr lang="en-US" sz="3200" dirty="0" smtClean="0">
              <a:solidFill>
                <a:srgbClr val="000090"/>
              </a:solidFill>
              <a:latin typeface="Calibri"/>
              <a:cs typeface="Calibri"/>
            </a:endParaRPr>
          </a:p>
          <a:p>
            <a:pPr algn="ctr"/>
            <a:r>
              <a:rPr lang="en-US" sz="3200" dirty="0" smtClean="0">
                <a:solidFill>
                  <a:srgbClr val="000090"/>
                </a:solidFill>
                <a:latin typeface="Calibri"/>
                <a:cs typeface="Calibri"/>
              </a:rPr>
              <a:t>(</a:t>
            </a:r>
            <a:r>
              <a:rPr lang="en-US" sz="3200" dirty="0">
                <a:solidFill>
                  <a:srgbClr val="000090"/>
                </a:solidFill>
                <a:latin typeface="Calibri"/>
                <a:cs typeface="Calibri"/>
              </a:rPr>
              <a:t>Sinton, 1978) </a:t>
            </a:r>
            <a:endParaRPr lang="pt-BR" sz="3200" dirty="0">
              <a:solidFill>
                <a:srgbClr val="000090"/>
              </a:solidFill>
              <a:latin typeface="Calibri"/>
              <a:cs typeface="Calibri"/>
            </a:endParaRPr>
          </a:p>
        </p:txBody>
      </p:sp>
      <p:sp>
        <p:nvSpPr>
          <p:cNvPr id="103427" name="Retângulo 4"/>
          <p:cNvSpPr>
            <a:spLocks noChangeArrowheads="1"/>
          </p:cNvSpPr>
          <p:nvPr/>
        </p:nvSpPr>
        <p:spPr bwMode="auto">
          <a:xfrm>
            <a:off x="0" y="1557338"/>
            <a:ext cx="9144000" cy="4031766"/>
          </a:xfrm>
          <a:prstGeom prst="rect">
            <a:avLst/>
          </a:prstGeom>
          <a:solidFill>
            <a:srgbClr val="E1E6F1">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30" tIns="45667" rIns="91330" bIns="45667">
            <a:spAutoFit/>
          </a:bodyPr>
          <a:lstStyle/>
          <a:p>
            <a:r>
              <a:rPr lang="en-GB" sz="3200" dirty="0">
                <a:solidFill>
                  <a:srgbClr val="000090"/>
                </a:solidFill>
                <a:latin typeface="Calibri"/>
                <a:cs typeface="Calibri"/>
              </a:rPr>
              <a:t>Fixing space, controlling time, and measuring value: </a:t>
            </a:r>
            <a:r>
              <a:rPr lang="en-GB" sz="3200" dirty="0" smtClean="0">
                <a:solidFill>
                  <a:srgbClr val="000090"/>
                </a:solidFill>
                <a:latin typeface="Calibri"/>
                <a:cs typeface="Calibri"/>
              </a:rPr>
              <a:t>a </a:t>
            </a:r>
            <a:r>
              <a:rPr lang="en-GB" sz="3200" i="1" dirty="0">
                <a:solidFill>
                  <a:srgbClr val="800000"/>
                </a:solidFill>
                <a:latin typeface="Calibri"/>
                <a:cs typeface="Calibri"/>
              </a:rPr>
              <a:t>time series</a:t>
            </a:r>
            <a:r>
              <a:rPr lang="en-GB" sz="3200" dirty="0">
                <a:solidFill>
                  <a:srgbClr val="000090"/>
                </a:solidFill>
                <a:latin typeface="Calibri"/>
                <a:cs typeface="Calibri"/>
              </a:rPr>
              <a:t>.</a:t>
            </a:r>
          </a:p>
          <a:p>
            <a:endParaRPr lang="en-US" sz="3200" b="1" dirty="0">
              <a:solidFill>
                <a:srgbClr val="000090"/>
              </a:solidFill>
              <a:latin typeface="Calibri"/>
              <a:cs typeface="Calibri"/>
            </a:endParaRPr>
          </a:p>
          <a:p>
            <a:r>
              <a:rPr lang="en-GB" sz="3200" dirty="0">
                <a:solidFill>
                  <a:srgbClr val="000090"/>
                </a:solidFill>
                <a:latin typeface="Calibri"/>
                <a:cs typeface="Calibri"/>
              </a:rPr>
              <a:t>Fixing value, controlling time, and measuring space: </a:t>
            </a:r>
            <a:r>
              <a:rPr lang="en-GB" sz="3200" dirty="0" smtClean="0">
                <a:solidFill>
                  <a:srgbClr val="000090"/>
                </a:solidFill>
                <a:latin typeface="Calibri"/>
                <a:cs typeface="Calibri"/>
              </a:rPr>
              <a:t>a </a:t>
            </a:r>
            <a:r>
              <a:rPr lang="en-GB" sz="3200" i="1" dirty="0">
                <a:solidFill>
                  <a:srgbClr val="800000"/>
                </a:solidFill>
                <a:latin typeface="Calibri"/>
                <a:cs typeface="Calibri"/>
              </a:rPr>
              <a:t>trajectory</a:t>
            </a:r>
            <a:r>
              <a:rPr lang="en-GB" sz="3200" dirty="0">
                <a:solidFill>
                  <a:srgbClr val="000090"/>
                </a:solidFill>
                <a:latin typeface="Calibri"/>
                <a:cs typeface="Calibri"/>
              </a:rPr>
              <a:t>.</a:t>
            </a:r>
          </a:p>
          <a:p>
            <a:endParaRPr lang="en-US" sz="3200" b="1" dirty="0">
              <a:solidFill>
                <a:srgbClr val="000090"/>
              </a:solidFill>
              <a:latin typeface="Calibri"/>
              <a:cs typeface="Calibri"/>
            </a:endParaRPr>
          </a:p>
          <a:p>
            <a:r>
              <a:rPr lang="en-GB" sz="3200" dirty="0">
                <a:solidFill>
                  <a:srgbClr val="000090"/>
                </a:solidFill>
                <a:latin typeface="Calibri"/>
                <a:cs typeface="Calibri"/>
              </a:rPr>
              <a:t>Fixing time, controlling space, and measuring value: </a:t>
            </a:r>
            <a:r>
              <a:rPr lang="en-GB" sz="3200" dirty="0" smtClean="0">
                <a:solidFill>
                  <a:srgbClr val="000090"/>
                </a:solidFill>
                <a:latin typeface="Calibri"/>
                <a:cs typeface="Calibri"/>
              </a:rPr>
              <a:t>a </a:t>
            </a:r>
            <a:r>
              <a:rPr lang="en-GB" sz="3200" i="1" dirty="0">
                <a:solidFill>
                  <a:srgbClr val="800000"/>
                </a:solidFill>
                <a:latin typeface="Calibri"/>
                <a:cs typeface="Calibri"/>
              </a:rPr>
              <a:t>coverage</a:t>
            </a:r>
            <a:r>
              <a:rPr lang="en-GB" sz="3200" dirty="0">
                <a:solidFill>
                  <a:srgbClr val="000090"/>
                </a:solidFill>
                <a:latin typeface="Calibri"/>
                <a:cs typeface="Calibri"/>
              </a:rPr>
              <a:t>.</a:t>
            </a:r>
            <a:endParaRPr lang="en-US" sz="3200" b="1" dirty="0">
              <a:solidFill>
                <a:srgbClr val="000090"/>
              </a:solidFill>
              <a:latin typeface="Calibri"/>
              <a:cs typeface="Calibri"/>
            </a:endParaRP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1"/>
          <p:cNvSpPr>
            <a:spLocks noGrp="1" noChangeArrowheads="1"/>
          </p:cNvSpPr>
          <p:nvPr>
            <p:ph type="title"/>
          </p:nvPr>
        </p:nvSpPr>
        <p:spPr/>
        <p:txBody>
          <a:bodyPr tIns="7309"/>
          <a:lstStyle/>
          <a:p>
            <a:pPr>
              <a:tabLst>
                <a:tab pos="655638" algn="l"/>
                <a:tab pos="1311275" algn="l"/>
                <a:tab pos="1966913" algn="l"/>
                <a:tab pos="2624138" algn="l"/>
                <a:tab pos="3279775" algn="l"/>
                <a:tab pos="3935413" algn="l"/>
                <a:tab pos="4591050" algn="l"/>
                <a:tab pos="5248275" algn="l"/>
                <a:tab pos="5903913" algn="l"/>
                <a:tab pos="6559550" algn="l"/>
                <a:tab pos="7215188" algn="l"/>
                <a:tab pos="7872413" algn="l"/>
                <a:tab pos="8528050" algn="l"/>
              </a:tabLst>
            </a:pPr>
            <a:r>
              <a:rPr lang="en-US" dirty="0"/>
              <a:t>Observations: Sinton's approach</a:t>
            </a:r>
          </a:p>
        </p:txBody>
      </p:sp>
      <p:graphicFrame>
        <p:nvGraphicFramePr>
          <p:cNvPr id="25602" name="Group 2"/>
          <p:cNvGraphicFramePr>
            <a:graphicFrameLocks noGrp="1"/>
          </p:cNvGraphicFramePr>
          <p:nvPr/>
        </p:nvGraphicFramePr>
        <p:xfrm>
          <a:off x="755650" y="1412875"/>
          <a:ext cx="6469064" cy="4808538"/>
        </p:xfrm>
        <a:graphic>
          <a:graphicData uri="http://schemas.openxmlformats.org/drawingml/2006/table">
            <a:tbl>
              <a:tblPr/>
              <a:tblGrid>
                <a:gridCol w="1153544"/>
                <a:gridCol w="1581263"/>
                <a:gridCol w="1484774"/>
                <a:gridCol w="2249483"/>
              </a:tblGrid>
              <a:tr h="686934">
                <a:tc>
                  <a:txBody>
                    <a:bodyPr/>
                    <a:lstStyle/>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kumimoji="0" lang="en-US" sz="2000" b="1" i="1" u="none" strike="noStrike" cap="none" normalizeH="0" baseline="0" dirty="0">
                          <a:ln>
                            <a:noFill/>
                          </a:ln>
                          <a:solidFill>
                            <a:schemeClr val="bg2">
                              <a:lumMod val="75000"/>
                            </a:schemeClr>
                          </a:solidFill>
                          <a:effectLst/>
                          <a:latin typeface="Calibri"/>
                          <a:ea typeface="Arial Unicode MS" charset="0"/>
                          <a:cs typeface="Calibri"/>
                        </a:rPr>
                        <a:t>Fixed</a:t>
                      </a:r>
                    </a:p>
                  </a:txBody>
                  <a:tcPr marL="81645" marR="81645" marT="47031" marB="42459"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solidFill>
                      <a:srgbClr val="C0C0C8"/>
                    </a:solidFill>
                  </a:tcPr>
                </a:tc>
                <a:tc>
                  <a:txBody>
                    <a:bodyPr/>
                    <a:lstStyle/>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kumimoji="0" lang="en-US" sz="2000" b="1" i="1" u="none" strike="noStrike" cap="none" normalizeH="0" baseline="0" dirty="0">
                          <a:ln>
                            <a:noFill/>
                          </a:ln>
                          <a:solidFill>
                            <a:schemeClr val="bg2">
                              <a:lumMod val="75000"/>
                            </a:schemeClr>
                          </a:solidFill>
                          <a:effectLst/>
                          <a:latin typeface="Calibri"/>
                          <a:ea typeface="Arial Unicode MS" charset="0"/>
                          <a:cs typeface="Calibri"/>
                        </a:rPr>
                        <a:t>Controlled</a:t>
                      </a:r>
                    </a:p>
                  </a:txBody>
                  <a:tcPr marL="81645" marR="81645" marT="47031" marB="42459"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solidFill>
                      <a:srgbClr val="C0C0C8"/>
                    </a:solidFill>
                  </a:tcPr>
                </a:tc>
                <a:tc>
                  <a:txBody>
                    <a:bodyPr/>
                    <a:lstStyle/>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kumimoji="0" lang="en-US" sz="2000" b="1" i="1" u="none" strike="noStrike" cap="none" normalizeH="0" baseline="0" dirty="0">
                          <a:ln>
                            <a:noFill/>
                          </a:ln>
                          <a:solidFill>
                            <a:schemeClr val="bg2">
                              <a:lumMod val="75000"/>
                            </a:schemeClr>
                          </a:solidFill>
                          <a:effectLst/>
                          <a:latin typeface="Calibri"/>
                          <a:ea typeface="Arial Unicode MS" charset="0"/>
                          <a:cs typeface="Calibri"/>
                        </a:rPr>
                        <a:t>Measured</a:t>
                      </a:r>
                    </a:p>
                  </a:txBody>
                  <a:tcPr marL="81645" marR="81645" marT="47031" marB="42459"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solidFill>
                      <a:srgbClr val="C0C0C8"/>
                    </a:solidFill>
                  </a:tcPr>
                </a:tc>
                <a:tc>
                  <a:txBody>
                    <a:bodyPr/>
                    <a:lstStyle/>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kumimoji="0" lang="en-US" sz="2000" b="1" i="1" u="none" strike="noStrike" cap="none" normalizeH="0" baseline="0" dirty="0">
                          <a:ln>
                            <a:noFill/>
                          </a:ln>
                          <a:solidFill>
                            <a:schemeClr val="bg2">
                              <a:lumMod val="75000"/>
                            </a:schemeClr>
                          </a:solidFill>
                          <a:effectLst/>
                          <a:latin typeface="Calibri"/>
                          <a:ea typeface="Arial Unicode MS" charset="0"/>
                          <a:cs typeface="Calibri"/>
                        </a:rPr>
                        <a:t>Examples </a:t>
                      </a:r>
                    </a:p>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endParaRPr kumimoji="0" lang="en-US" sz="2000" b="1" i="1" u="none" strike="noStrike" cap="none" normalizeH="0" baseline="0" dirty="0">
                        <a:ln>
                          <a:noFill/>
                        </a:ln>
                        <a:solidFill>
                          <a:schemeClr val="bg2">
                            <a:lumMod val="75000"/>
                          </a:schemeClr>
                        </a:solidFill>
                        <a:effectLst/>
                        <a:latin typeface="Calibri"/>
                        <a:ea typeface="Arial Unicode MS" charset="0"/>
                        <a:cs typeface="Calibri"/>
                      </a:endParaRPr>
                    </a:p>
                  </a:txBody>
                  <a:tcPr marL="81645" marR="81645" marT="47031" marB="42459"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solidFill>
                      <a:srgbClr val="C0C0C8"/>
                    </a:solidFill>
                  </a:tcPr>
                </a:tc>
              </a:tr>
              <a:tr h="686934">
                <a:tc>
                  <a:txBody>
                    <a:bodyPr/>
                    <a:lstStyle/>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kumimoji="0" lang="en-US" sz="2000" b="0" i="0" u="none" strike="noStrike" cap="none" normalizeH="0" baseline="0" dirty="0">
                          <a:ln>
                            <a:noFill/>
                          </a:ln>
                          <a:solidFill>
                            <a:schemeClr val="bg2">
                              <a:lumMod val="75000"/>
                            </a:schemeClr>
                          </a:solidFill>
                          <a:effectLst/>
                          <a:latin typeface="Calibri"/>
                          <a:ea typeface="Arial Unicode MS" charset="0"/>
                          <a:cs typeface="Calibri"/>
                        </a:rPr>
                        <a:t>Location</a:t>
                      </a:r>
                    </a:p>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endParaRPr kumimoji="0" lang="en-US" sz="2000" b="0" i="0" u="none" strike="noStrike" cap="none" normalizeH="0" baseline="0" dirty="0">
                        <a:ln>
                          <a:noFill/>
                        </a:ln>
                        <a:solidFill>
                          <a:schemeClr val="bg2">
                            <a:lumMod val="75000"/>
                          </a:schemeClr>
                        </a:solidFill>
                        <a:effectLst/>
                        <a:latin typeface="Calibri"/>
                        <a:ea typeface="Arial Unicode MS" charset="0"/>
                        <a:cs typeface="Calibri"/>
                      </a:endParaRPr>
                    </a:p>
                  </a:txBody>
                  <a:tcPr marL="81645" marR="81645" marT="47031" marB="42459"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kumimoji="0" lang="en-US" sz="2000" b="0" i="0" u="none" strike="noStrike" cap="none" normalizeH="0" baseline="0" dirty="0">
                          <a:ln>
                            <a:noFill/>
                          </a:ln>
                          <a:solidFill>
                            <a:schemeClr val="bg2">
                              <a:lumMod val="75000"/>
                            </a:schemeClr>
                          </a:solidFill>
                          <a:effectLst/>
                          <a:latin typeface="Calibri"/>
                          <a:ea typeface="Arial Unicode MS" charset="0"/>
                          <a:cs typeface="Calibri"/>
                        </a:rPr>
                        <a:t>Time</a:t>
                      </a:r>
                    </a:p>
                  </a:txBody>
                  <a:tcPr marL="81645" marR="81645" marT="47031" marB="42459"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kumimoji="0" lang="en-US" sz="2000" b="0" i="0" u="none" strike="noStrike" cap="none" normalizeH="0" baseline="0" dirty="0">
                          <a:ln>
                            <a:noFill/>
                          </a:ln>
                          <a:solidFill>
                            <a:schemeClr val="bg2">
                              <a:lumMod val="75000"/>
                            </a:schemeClr>
                          </a:solidFill>
                          <a:effectLst/>
                          <a:latin typeface="Calibri"/>
                          <a:ea typeface="Arial Unicode MS" charset="0"/>
                          <a:cs typeface="Calibri"/>
                        </a:rPr>
                        <a:t>Theme</a:t>
                      </a:r>
                    </a:p>
                  </a:txBody>
                  <a:tcPr marL="81645" marR="81645" marT="47031" marB="42459"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kumimoji="0" lang="en-US" sz="2000" b="0" i="0" u="none" strike="noStrike" cap="none" normalizeH="0" baseline="0" dirty="0">
                          <a:ln>
                            <a:noFill/>
                          </a:ln>
                          <a:solidFill>
                            <a:srgbClr val="800000"/>
                          </a:solidFill>
                          <a:effectLst/>
                          <a:latin typeface="Calibri"/>
                          <a:ea typeface="Arial Unicode MS" charset="0"/>
                          <a:cs typeface="Calibri"/>
                        </a:rPr>
                        <a:t>Weather reports</a:t>
                      </a:r>
                    </a:p>
                  </a:txBody>
                  <a:tcPr marL="81645" marR="81645" marT="47031" marB="42459"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r>
              <a:tr h="686934">
                <a:tc>
                  <a:txBody>
                    <a:bodyPr/>
                    <a:lstStyle/>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kumimoji="0" lang="en-US" sz="2000" b="0" i="0" u="none" strike="noStrike" cap="none" normalizeH="0" baseline="0" dirty="0">
                          <a:ln>
                            <a:noFill/>
                          </a:ln>
                          <a:solidFill>
                            <a:schemeClr val="bg2">
                              <a:lumMod val="75000"/>
                            </a:schemeClr>
                          </a:solidFill>
                          <a:effectLst/>
                          <a:latin typeface="Calibri"/>
                          <a:ea typeface="Arial Unicode MS" charset="0"/>
                          <a:cs typeface="Calibri"/>
                        </a:rPr>
                        <a:t>Time</a:t>
                      </a:r>
                    </a:p>
                  </a:txBody>
                  <a:tcPr marL="81645" marR="81645" marT="47031" marB="42459"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kumimoji="0" lang="en-US" sz="2000" b="0" i="0" u="none" strike="noStrike" cap="none" normalizeH="0" baseline="0" dirty="0">
                          <a:ln>
                            <a:noFill/>
                          </a:ln>
                          <a:solidFill>
                            <a:schemeClr val="bg2">
                              <a:lumMod val="75000"/>
                            </a:schemeClr>
                          </a:solidFill>
                          <a:effectLst/>
                          <a:latin typeface="Calibri"/>
                          <a:ea typeface="Arial Unicode MS" charset="0"/>
                          <a:cs typeface="Calibri"/>
                        </a:rPr>
                        <a:t>Location</a:t>
                      </a:r>
                    </a:p>
                  </a:txBody>
                  <a:tcPr marL="81645" marR="81645" marT="47031" marB="42459"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kumimoji="0" lang="en-US" sz="2000" b="0" i="0" u="none" strike="noStrike" cap="none" normalizeH="0" baseline="0" dirty="0">
                          <a:ln>
                            <a:noFill/>
                          </a:ln>
                          <a:solidFill>
                            <a:schemeClr val="bg2">
                              <a:lumMod val="75000"/>
                            </a:schemeClr>
                          </a:solidFill>
                          <a:effectLst/>
                          <a:latin typeface="Calibri"/>
                          <a:ea typeface="Arial Unicode MS" charset="0"/>
                          <a:cs typeface="Calibri"/>
                        </a:rPr>
                        <a:t>Theme</a:t>
                      </a:r>
                    </a:p>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endParaRPr kumimoji="0" lang="en-US" sz="2000" b="0" i="0" u="none" strike="noStrike" cap="none" normalizeH="0" baseline="0" dirty="0">
                        <a:ln>
                          <a:noFill/>
                        </a:ln>
                        <a:solidFill>
                          <a:schemeClr val="bg2">
                            <a:lumMod val="75000"/>
                          </a:schemeClr>
                        </a:solidFill>
                        <a:effectLst/>
                        <a:latin typeface="Calibri"/>
                        <a:ea typeface="Arial Unicode MS" charset="0"/>
                        <a:cs typeface="Calibri"/>
                      </a:endParaRPr>
                    </a:p>
                  </a:txBody>
                  <a:tcPr marL="81645" marR="81645" marT="47031" marB="42459"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kumimoji="0" lang="en-US" sz="2000" b="0" i="0" u="none" strike="noStrike" cap="none" normalizeH="0" baseline="0" dirty="0">
                          <a:ln>
                            <a:noFill/>
                          </a:ln>
                          <a:solidFill>
                            <a:srgbClr val="800000"/>
                          </a:solidFill>
                          <a:effectLst/>
                          <a:latin typeface="Calibri"/>
                          <a:ea typeface="Arial Unicode MS" charset="0"/>
                          <a:cs typeface="Calibri"/>
                        </a:rPr>
                        <a:t>Grid cell data</a:t>
                      </a:r>
                    </a:p>
                  </a:txBody>
                  <a:tcPr marL="81645" marR="81645" marT="47031" marB="42459"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r>
              <a:tr h="686934">
                <a:tc>
                  <a:txBody>
                    <a:bodyPr/>
                    <a:lstStyle/>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kumimoji="0" lang="en-US" sz="2000" b="0" i="0" u="none" strike="noStrike" cap="none" normalizeH="0" baseline="0" dirty="0">
                          <a:ln>
                            <a:noFill/>
                          </a:ln>
                          <a:solidFill>
                            <a:schemeClr val="bg2">
                              <a:lumMod val="75000"/>
                            </a:schemeClr>
                          </a:solidFill>
                          <a:effectLst/>
                          <a:latin typeface="Calibri"/>
                          <a:ea typeface="Arial Unicode MS" charset="0"/>
                          <a:cs typeface="Calibri"/>
                        </a:rPr>
                        <a:t>Theme</a:t>
                      </a:r>
                    </a:p>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endParaRPr kumimoji="0" lang="en-US" sz="2000" b="0" i="0" u="none" strike="noStrike" cap="none" normalizeH="0" baseline="0" dirty="0">
                        <a:ln>
                          <a:noFill/>
                        </a:ln>
                        <a:solidFill>
                          <a:schemeClr val="bg2">
                            <a:lumMod val="75000"/>
                          </a:schemeClr>
                        </a:solidFill>
                        <a:effectLst/>
                        <a:latin typeface="Calibri"/>
                        <a:ea typeface="Arial Unicode MS" charset="0"/>
                        <a:cs typeface="Calibri"/>
                      </a:endParaRPr>
                    </a:p>
                  </a:txBody>
                  <a:tcPr marL="81645" marR="81645" marT="47031" marB="42459"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kumimoji="0" lang="en-US" sz="2000" b="0" i="0" u="none" strike="noStrike" cap="none" normalizeH="0" baseline="0" dirty="0">
                          <a:ln>
                            <a:noFill/>
                          </a:ln>
                          <a:solidFill>
                            <a:schemeClr val="bg2">
                              <a:lumMod val="75000"/>
                            </a:schemeClr>
                          </a:solidFill>
                          <a:effectLst/>
                          <a:latin typeface="Calibri"/>
                          <a:ea typeface="Arial Unicode MS" charset="0"/>
                          <a:cs typeface="Calibri"/>
                        </a:rPr>
                        <a:t>Time</a:t>
                      </a:r>
                    </a:p>
                  </a:txBody>
                  <a:tcPr marL="81645" marR="81645" marT="47031" marB="42459"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kumimoji="0" lang="en-US" sz="2000" b="0" i="0" u="none" strike="noStrike" cap="none" normalizeH="0" baseline="0" dirty="0">
                          <a:ln>
                            <a:noFill/>
                          </a:ln>
                          <a:solidFill>
                            <a:schemeClr val="bg2">
                              <a:lumMod val="75000"/>
                            </a:schemeClr>
                          </a:solidFill>
                          <a:effectLst/>
                          <a:latin typeface="Calibri"/>
                          <a:ea typeface="Arial Unicode MS" charset="0"/>
                          <a:cs typeface="Calibri"/>
                        </a:rPr>
                        <a:t>Location</a:t>
                      </a:r>
                    </a:p>
                  </a:txBody>
                  <a:tcPr marL="81645" marR="81645" marT="47031" marB="42459"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kumimoji="0" lang="en-US" sz="2000" b="0" i="0" u="none" strike="noStrike" cap="none" normalizeH="0" baseline="0" dirty="0">
                          <a:ln>
                            <a:noFill/>
                          </a:ln>
                          <a:solidFill>
                            <a:srgbClr val="800000"/>
                          </a:solidFill>
                          <a:effectLst/>
                          <a:latin typeface="Calibri"/>
                          <a:ea typeface="Arial Unicode MS" charset="0"/>
                          <a:cs typeface="Calibri"/>
                        </a:rPr>
                        <a:t>Tracks of animals</a:t>
                      </a:r>
                    </a:p>
                  </a:txBody>
                  <a:tcPr marL="81645" marR="81645" marT="47031" marB="42459"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r>
              <a:tr h="686934">
                <a:tc>
                  <a:txBody>
                    <a:bodyPr/>
                    <a:lstStyle/>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kumimoji="0" lang="en-US" sz="2000" b="0" i="0" u="none" strike="noStrike" cap="none" normalizeH="0" baseline="0" dirty="0">
                          <a:ln>
                            <a:noFill/>
                          </a:ln>
                          <a:solidFill>
                            <a:schemeClr val="bg2">
                              <a:lumMod val="75000"/>
                            </a:schemeClr>
                          </a:solidFill>
                          <a:effectLst/>
                          <a:latin typeface="Calibri"/>
                          <a:ea typeface="Arial Unicode MS" charset="0"/>
                          <a:cs typeface="Calibri"/>
                        </a:rPr>
                        <a:t>Location</a:t>
                      </a:r>
                    </a:p>
                  </a:txBody>
                  <a:tcPr marL="81645" marR="81645" marT="47031" marB="42459"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kumimoji="0" lang="en-US" sz="2000" b="0" i="0" u="none" strike="noStrike" cap="none" normalizeH="0" baseline="0" dirty="0">
                          <a:ln>
                            <a:noFill/>
                          </a:ln>
                          <a:solidFill>
                            <a:schemeClr val="bg2">
                              <a:lumMod val="75000"/>
                            </a:schemeClr>
                          </a:solidFill>
                          <a:effectLst/>
                          <a:latin typeface="Calibri"/>
                          <a:ea typeface="Arial Unicode MS" charset="0"/>
                          <a:cs typeface="Calibri"/>
                        </a:rPr>
                        <a:t>Theme</a:t>
                      </a:r>
                    </a:p>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endParaRPr kumimoji="0" lang="en-US" sz="2000" b="0" i="0" u="none" strike="noStrike" cap="none" normalizeH="0" baseline="0" dirty="0">
                        <a:ln>
                          <a:noFill/>
                        </a:ln>
                        <a:solidFill>
                          <a:schemeClr val="bg2">
                            <a:lumMod val="75000"/>
                          </a:schemeClr>
                        </a:solidFill>
                        <a:effectLst/>
                        <a:latin typeface="Calibri"/>
                        <a:ea typeface="Arial Unicode MS" charset="0"/>
                        <a:cs typeface="Calibri"/>
                      </a:endParaRPr>
                    </a:p>
                  </a:txBody>
                  <a:tcPr marL="81645" marR="81645" marT="47031" marB="42459"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kumimoji="0" lang="en-US" sz="2000" b="0" i="0" u="none" strike="noStrike" cap="none" normalizeH="0" baseline="0" dirty="0">
                          <a:ln>
                            <a:noFill/>
                          </a:ln>
                          <a:solidFill>
                            <a:schemeClr val="bg2">
                              <a:lumMod val="75000"/>
                            </a:schemeClr>
                          </a:solidFill>
                          <a:effectLst/>
                          <a:latin typeface="Calibri"/>
                          <a:ea typeface="Arial Unicode MS" charset="0"/>
                          <a:cs typeface="Calibri"/>
                        </a:rPr>
                        <a:t>Time</a:t>
                      </a:r>
                    </a:p>
                  </a:txBody>
                  <a:tcPr marL="81645" marR="81645" marT="47031" marB="42459"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kumimoji="0" lang="en-US" sz="2000" b="0" i="0" u="none" strike="noStrike" cap="none" normalizeH="0" baseline="0" dirty="0">
                          <a:ln>
                            <a:noFill/>
                          </a:ln>
                          <a:solidFill>
                            <a:srgbClr val="800000"/>
                          </a:solidFill>
                          <a:effectLst/>
                          <a:latin typeface="Calibri"/>
                          <a:ea typeface="Arial Unicode MS" charset="0"/>
                          <a:cs typeface="Calibri"/>
                        </a:rPr>
                        <a:t>Arrival times by runners </a:t>
                      </a:r>
                    </a:p>
                  </a:txBody>
                  <a:tcPr marL="81645" marR="81645" marT="47031" marB="42459"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r>
              <a:tr h="686934">
                <a:tc>
                  <a:txBody>
                    <a:bodyPr/>
                    <a:lstStyle/>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kumimoji="0" lang="en-US" sz="2000" b="0" i="0" u="none" strike="noStrike" cap="none" normalizeH="0" baseline="0" dirty="0">
                          <a:ln>
                            <a:noFill/>
                          </a:ln>
                          <a:solidFill>
                            <a:schemeClr val="bg2">
                              <a:lumMod val="75000"/>
                            </a:schemeClr>
                          </a:solidFill>
                          <a:effectLst/>
                          <a:latin typeface="Calibri"/>
                          <a:ea typeface="Arial Unicode MS" charset="0"/>
                          <a:cs typeface="Calibri"/>
                        </a:rPr>
                        <a:t>Time</a:t>
                      </a:r>
                    </a:p>
                  </a:txBody>
                  <a:tcPr marL="81645" marR="81645" marT="47031" marB="42459"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kumimoji="0" lang="en-US" sz="2000" b="0" i="0" u="none" strike="noStrike" cap="none" normalizeH="0" baseline="0" dirty="0">
                          <a:ln>
                            <a:noFill/>
                          </a:ln>
                          <a:solidFill>
                            <a:schemeClr val="bg2">
                              <a:lumMod val="75000"/>
                            </a:schemeClr>
                          </a:solidFill>
                          <a:effectLst/>
                          <a:latin typeface="Calibri"/>
                          <a:ea typeface="Arial Unicode MS" charset="0"/>
                          <a:cs typeface="Calibri"/>
                        </a:rPr>
                        <a:t>Theme</a:t>
                      </a:r>
                    </a:p>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endParaRPr kumimoji="0" lang="en-US" sz="2000" b="0" i="0" u="none" strike="noStrike" cap="none" normalizeH="0" baseline="0" dirty="0">
                        <a:ln>
                          <a:noFill/>
                        </a:ln>
                        <a:solidFill>
                          <a:schemeClr val="bg2">
                            <a:lumMod val="75000"/>
                          </a:schemeClr>
                        </a:solidFill>
                        <a:effectLst/>
                        <a:latin typeface="Calibri"/>
                        <a:ea typeface="Arial Unicode MS" charset="0"/>
                        <a:cs typeface="Calibri"/>
                      </a:endParaRPr>
                    </a:p>
                  </a:txBody>
                  <a:tcPr marL="81645" marR="81645" marT="47031" marB="42459"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kumimoji="0" lang="en-US" sz="2000" b="0" i="0" u="none" strike="noStrike" cap="none" normalizeH="0" baseline="0" dirty="0">
                          <a:ln>
                            <a:noFill/>
                          </a:ln>
                          <a:solidFill>
                            <a:schemeClr val="bg2">
                              <a:lumMod val="75000"/>
                            </a:schemeClr>
                          </a:solidFill>
                          <a:effectLst/>
                          <a:latin typeface="Calibri"/>
                          <a:ea typeface="Arial Unicode MS" charset="0"/>
                          <a:cs typeface="Calibri"/>
                        </a:rPr>
                        <a:t>Location</a:t>
                      </a:r>
                    </a:p>
                  </a:txBody>
                  <a:tcPr marL="81645" marR="81645" marT="47031" marB="42459"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kumimoji="0" lang="en-US" sz="2000" b="0" i="0" u="none" strike="noStrike" cap="none" normalizeH="0" baseline="0" dirty="0">
                          <a:ln>
                            <a:noFill/>
                          </a:ln>
                          <a:solidFill>
                            <a:srgbClr val="800000"/>
                          </a:solidFill>
                          <a:effectLst/>
                          <a:latin typeface="Calibri"/>
                          <a:ea typeface="Arial Unicode MS" charset="0"/>
                          <a:cs typeface="Calibri"/>
                        </a:rPr>
                        <a:t>Vegetation Map</a:t>
                      </a:r>
                    </a:p>
                  </a:txBody>
                  <a:tcPr marL="81645" marR="81645" marT="47031" marB="42459"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r>
              <a:tr h="686934">
                <a:tc>
                  <a:txBody>
                    <a:bodyPr/>
                    <a:lstStyle/>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kumimoji="0" lang="en-US" sz="2000" b="0" i="0" u="none" strike="noStrike" cap="none" normalizeH="0" baseline="0" dirty="0">
                          <a:ln>
                            <a:noFill/>
                          </a:ln>
                          <a:solidFill>
                            <a:schemeClr val="bg2">
                              <a:lumMod val="75000"/>
                            </a:schemeClr>
                          </a:solidFill>
                          <a:effectLst/>
                          <a:latin typeface="Calibri"/>
                          <a:ea typeface="Arial Unicode MS" charset="0"/>
                          <a:cs typeface="Calibri"/>
                        </a:rPr>
                        <a:t>Theme</a:t>
                      </a:r>
                    </a:p>
                  </a:txBody>
                  <a:tcPr marL="81645" marR="81645" marT="47031" marB="42459"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kumimoji="0" lang="en-US" sz="2000" b="0" i="0" u="none" strike="noStrike" cap="none" normalizeH="0" baseline="0" dirty="0">
                          <a:ln>
                            <a:noFill/>
                          </a:ln>
                          <a:solidFill>
                            <a:schemeClr val="bg2">
                              <a:lumMod val="75000"/>
                            </a:schemeClr>
                          </a:solidFill>
                          <a:effectLst/>
                          <a:latin typeface="Calibri"/>
                          <a:ea typeface="Arial Unicode MS" charset="0"/>
                          <a:cs typeface="Calibri"/>
                        </a:rPr>
                        <a:t>Location</a:t>
                      </a:r>
                    </a:p>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endParaRPr kumimoji="0" lang="en-US" sz="2000" b="0" i="0" u="none" strike="noStrike" cap="none" normalizeH="0" baseline="0" dirty="0">
                        <a:ln>
                          <a:noFill/>
                        </a:ln>
                        <a:solidFill>
                          <a:schemeClr val="bg2">
                            <a:lumMod val="75000"/>
                          </a:schemeClr>
                        </a:solidFill>
                        <a:effectLst/>
                        <a:latin typeface="Calibri"/>
                        <a:ea typeface="Arial Unicode MS" charset="0"/>
                        <a:cs typeface="Calibri"/>
                      </a:endParaRPr>
                    </a:p>
                  </a:txBody>
                  <a:tcPr marL="81645" marR="81645" marT="47031" marB="42459"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kumimoji="0" lang="en-US" sz="2000" b="0" i="0" u="none" strike="noStrike" cap="none" normalizeH="0" baseline="0" dirty="0">
                          <a:ln>
                            <a:noFill/>
                          </a:ln>
                          <a:solidFill>
                            <a:schemeClr val="bg2">
                              <a:lumMod val="75000"/>
                            </a:schemeClr>
                          </a:solidFill>
                          <a:effectLst/>
                          <a:latin typeface="Calibri"/>
                          <a:ea typeface="Arial Unicode MS" charset="0"/>
                          <a:cs typeface="Calibri"/>
                        </a:rPr>
                        <a:t>Time</a:t>
                      </a:r>
                    </a:p>
                  </a:txBody>
                  <a:tcPr marL="81645" marR="81645" marT="47031" marB="42459"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kumimoji="0" lang="en-US" sz="2000" b="0" i="0" u="none" strike="noStrike" cap="none" normalizeH="0" baseline="0" dirty="0">
                          <a:ln>
                            <a:noFill/>
                          </a:ln>
                          <a:solidFill>
                            <a:srgbClr val="800000"/>
                          </a:solidFill>
                          <a:effectLst/>
                          <a:latin typeface="Calibri"/>
                          <a:ea typeface="Arial Unicode MS" charset="0"/>
                          <a:cs typeface="Calibri"/>
                        </a:rPr>
                        <a:t>Tide Tables</a:t>
                      </a:r>
                    </a:p>
                  </a:txBody>
                  <a:tcPr marL="81645" marR="81645" marT="47031" marB="42459"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 name="Text Box 2"/>
          <p:cNvSpPr txBox="1">
            <a:spLocks noChangeArrowheads="1"/>
          </p:cNvSpPr>
          <p:nvPr/>
        </p:nvSpPr>
        <p:spPr bwMode="auto">
          <a:xfrm>
            <a:off x="7281863" y="2205038"/>
            <a:ext cx="1862137" cy="442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563" tIns="45804" rIns="81563" bIns="40781"/>
          <a:lstStyle>
            <a:lvl1pPr>
              <a:tabLst>
                <a:tab pos="723900" algn="l"/>
                <a:tab pos="1447800" algn="l"/>
              </a:tabLst>
              <a:defRPr>
                <a:solidFill>
                  <a:srgbClr val="000000"/>
                </a:solidFill>
                <a:latin typeface="Bitstream Vera Sans" charset="0"/>
                <a:ea typeface="Arial Unicode MS" charset="0"/>
                <a:cs typeface="Arial Unicode MS" charset="0"/>
              </a:defRPr>
            </a:lvl1pPr>
            <a:lvl2pPr>
              <a:tabLst>
                <a:tab pos="723900" algn="l"/>
                <a:tab pos="1447800" algn="l"/>
              </a:tabLst>
              <a:defRPr>
                <a:solidFill>
                  <a:srgbClr val="000000"/>
                </a:solidFill>
                <a:latin typeface="Bitstream Vera Sans" charset="0"/>
                <a:ea typeface="Arial Unicode MS" charset="0"/>
                <a:cs typeface="Arial Unicode MS" charset="0"/>
              </a:defRPr>
            </a:lvl2pPr>
            <a:lvl3pPr>
              <a:tabLst>
                <a:tab pos="723900" algn="l"/>
                <a:tab pos="1447800" algn="l"/>
              </a:tabLst>
              <a:defRPr>
                <a:solidFill>
                  <a:srgbClr val="000000"/>
                </a:solidFill>
                <a:latin typeface="Bitstream Vera Sans" charset="0"/>
                <a:ea typeface="Arial Unicode MS" charset="0"/>
                <a:cs typeface="Arial Unicode MS" charset="0"/>
              </a:defRPr>
            </a:lvl3pPr>
            <a:lvl4pPr>
              <a:tabLst>
                <a:tab pos="723900" algn="l"/>
                <a:tab pos="1447800" algn="l"/>
              </a:tabLst>
              <a:defRPr>
                <a:solidFill>
                  <a:srgbClr val="000000"/>
                </a:solidFill>
                <a:latin typeface="Bitstream Vera Sans" charset="0"/>
                <a:ea typeface="Arial Unicode MS" charset="0"/>
                <a:cs typeface="Arial Unicode MS" charset="0"/>
              </a:defRPr>
            </a:lvl4pPr>
            <a:lvl5pPr>
              <a:tabLst>
                <a:tab pos="723900" algn="l"/>
                <a:tab pos="1447800" algn="l"/>
              </a:tabLst>
              <a:defRPr>
                <a:solidFill>
                  <a:srgbClr val="000000"/>
                </a:solidFill>
                <a:latin typeface="Bitstream Vera Sans" charset="0"/>
                <a:ea typeface="Arial Unicode MS" charset="0"/>
                <a:cs typeface="Arial Unicode MS" charset="0"/>
              </a:defRPr>
            </a:lvl5pPr>
            <a:lvl6pPr marL="25146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Bitstream Vera Sans" charset="0"/>
                <a:ea typeface="Arial Unicode MS" charset="0"/>
                <a:cs typeface="Arial Unicode MS" charset="0"/>
              </a:defRPr>
            </a:lvl6pPr>
            <a:lvl7pPr marL="29718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Bitstream Vera Sans" charset="0"/>
                <a:ea typeface="Arial Unicode MS" charset="0"/>
                <a:cs typeface="Arial Unicode MS" charset="0"/>
              </a:defRPr>
            </a:lvl7pPr>
            <a:lvl8pPr marL="34290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Bitstream Vera Sans" charset="0"/>
                <a:ea typeface="Arial Unicode MS" charset="0"/>
                <a:cs typeface="Arial Unicode MS" charset="0"/>
              </a:defRPr>
            </a:lvl8pPr>
            <a:lvl9pPr marL="38862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Bitstream Vera Sans" charset="0"/>
                <a:ea typeface="Arial Unicode MS" charset="0"/>
                <a:cs typeface="Arial Unicode MS" charset="0"/>
              </a:defRPr>
            </a:lvl9pPr>
          </a:lstStyle>
          <a:p>
            <a:pPr>
              <a:defRPr/>
            </a:pPr>
            <a:r>
              <a:rPr lang="en-US" sz="2000" b="1" dirty="0" smtClean="0">
                <a:solidFill>
                  <a:srgbClr val="800000"/>
                </a:solidFill>
                <a:latin typeface="Calibri"/>
                <a:cs typeface="Calibri"/>
              </a:rPr>
              <a:t>Time Series </a:t>
            </a:r>
          </a:p>
        </p:txBody>
      </p:sp>
      <p:sp>
        <p:nvSpPr>
          <p:cNvPr id="16" name="Text Box 3"/>
          <p:cNvSpPr txBox="1">
            <a:spLocks noChangeArrowheads="1"/>
          </p:cNvSpPr>
          <p:nvPr/>
        </p:nvSpPr>
        <p:spPr bwMode="auto">
          <a:xfrm>
            <a:off x="7318375" y="2852738"/>
            <a:ext cx="1797050"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563" tIns="45804" rIns="81563" bIns="40781"/>
          <a:lstStyle>
            <a:lvl1pPr>
              <a:tabLst>
                <a:tab pos="723900" algn="l"/>
                <a:tab pos="1447800" algn="l"/>
              </a:tabLst>
              <a:defRPr>
                <a:solidFill>
                  <a:srgbClr val="000000"/>
                </a:solidFill>
                <a:latin typeface="Bitstream Vera Sans" charset="0"/>
                <a:ea typeface="Arial Unicode MS" charset="0"/>
                <a:cs typeface="Arial Unicode MS" charset="0"/>
              </a:defRPr>
            </a:lvl1pPr>
            <a:lvl2pPr>
              <a:tabLst>
                <a:tab pos="723900" algn="l"/>
                <a:tab pos="1447800" algn="l"/>
              </a:tabLst>
              <a:defRPr>
                <a:solidFill>
                  <a:srgbClr val="000000"/>
                </a:solidFill>
                <a:latin typeface="Bitstream Vera Sans" charset="0"/>
                <a:ea typeface="Arial Unicode MS" charset="0"/>
                <a:cs typeface="Arial Unicode MS" charset="0"/>
              </a:defRPr>
            </a:lvl2pPr>
            <a:lvl3pPr>
              <a:tabLst>
                <a:tab pos="723900" algn="l"/>
                <a:tab pos="1447800" algn="l"/>
              </a:tabLst>
              <a:defRPr>
                <a:solidFill>
                  <a:srgbClr val="000000"/>
                </a:solidFill>
                <a:latin typeface="Bitstream Vera Sans" charset="0"/>
                <a:ea typeface="Arial Unicode MS" charset="0"/>
                <a:cs typeface="Arial Unicode MS" charset="0"/>
              </a:defRPr>
            </a:lvl3pPr>
            <a:lvl4pPr>
              <a:tabLst>
                <a:tab pos="723900" algn="l"/>
                <a:tab pos="1447800" algn="l"/>
              </a:tabLst>
              <a:defRPr>
                <a:solidFill>
                  <a:srgbClr val="000000"/>
                </a:solidFill>
                <a:latin typeface="Bitstream Vera Sans" charset="0"/>
                <a:ea typeface="Arial Unicode MS" charset="0"/>
                <a:cs typeface="Arial Unicode MS" charset="0"/>
              </a:defRPr>
            </a:lvl4pPr>
            <a:lvl5pPr>
              <a:tabLst>
                <a:tab pos="723900" algn="l"/>
                <a:tab pos="1447800" algn="l"/>
              </a:tabLst>
              <a:defRPr>
                <a:solidFill>
                  <a:srgbClr val="000000"/>
                </a:solidFill>
                <a:latin typeface="Bitstream Vera Sans" charset="0"/>
                <a:ea typeface="Arial Unicode MS" charset="0"/>
                <a:cs typeface="Arial Unicode MS" charset="0"/>
              </a:defRPr>
            </a:lvl5pPr>
            <a:lvl6pPr marL="25146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Bitstream Vera Sans" charset="0"/>
                <a:ea typeface="Arial Unicode MS" charset="0"/>
                <a:cs typeface="Arial Unicode MS" charset="0"/>
              </a:defRPr>
            </a:lvl6pPr>
            <a:lvl7pPr marL="29718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Bitstream Vera Sans" charset="0"/>
                <a:ea typeface="Arial Unicode MS" charset="0"/>
                <a:cs typeface="Arial Unicode MS" charset="0"/>
              </a:defRPr>
            </a:lvl7pPr>
            <a:lvl8pPr marL="34290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Bitstream Vera Sans" charset="0"/>
                <a:ea typeface="Arial Unicode MS" charset="0"/>
                <a:cs typeface="Arial Unicode MS" charset="0"/>
              </a:defRPr>
            </a:lvl8pPr>
            <a:lvl9pPr marL="38862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Bitstream Vera Sans" charset="0"/>
                <a:ea typeface="Arial Unicode MS" charset="0"/>
                <a:cs typeface="Arial Unicode MS" charset="0"/>
              </a:defRPr>
            </a:lvl9pPr>
          </a:lstStyle>
          <a:p>
            <a:pPr>
              <a:defRPr/>
            </a:pPr>
            <a:r>
              <a:rPr lang="en-US" sz="2000" b="1" dirty="0" smtClean="0">
                <a:solidFill>
                  <a:srgbClr val="800000"/>
                </a:solidFill>
                <a:latin typeface="Calibri"/>
                <a:cs typeface="Calibri"/>
              </a:rPr>
              <a:t>Coverage</a:t>
            </a:r>
            <a:r>
              <a:rPr lang="en-US" sz="2000" dirty="0" smtClean="0">
                <a:solidFill>
                  <a:srgbClr val="800000"/>
                </a:solidFill>
                <a:latin typeface="Calibri"/>
                <a:cs typeface="Calibri"/>
              </a:rPr>
              <a:t> </a:t>
            </a:r>
          </a:p>
        </p:txBody>
      </p:sp>
      <p:sp>
        <p:nvSpPr>
          <p:cNvPr id="17" name="Text Box 4"/>
          <p:cNvSpPr txBox="1">
            <a:spLocks noChangeArrowheads="1"/>
          </p:cNvSpPr>
          <p:nvPr/>
        </p:nvSpPr>
        <p:spPr bwMode="auto">
          <a:xfrm>
            <a:off x="7342188" y="3573463"/>
            <a:ext cx="1795462" cy="442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563" tIns="45804" rIns="81563" bIns="40781"/>
          <a:lstStyle>
            <a:lvl1pPr>
              <a:tabLst>
                <a:tab pos="723900" algn="l"/>
                <a:tab pos="1447800" algn="l"/>
              </a:tabLst>
              <a:defRPr>
                <a:solidFill>
                  <a:srgbClr val="000000"/>
                </a:solidFill>
                <a:latin typeface="Bitstream Vera Sans" charset="0"/>
                <a:ea typeface="Arial Unicode MS" charset="0"/>
                <a:cs typeface="Arial Unicode MS" charset="0"/>
              </a:defRPr>
            </a:lvl1pPr>
            <a:lvl2pPr>
              <a:tabLst>
                <a:tab pos="723900" algn="l"/>
                <a:tab pos="1447800" algn="l"/>
              </a:tabLst>
              <a:defRPr>
                <a:solidFill>
                  <a:srgbClr val="000000"/>
                </a:solidFill>
                <a:latin typeface="Bitstream Vera Sans" charset="0"/>
                <a:ea typeface="Arial Unicode MS" charset="0"/>
                <a:cs typeface="Arial Unicode MS" charset="0"/>
              </a:defRPr>
            </a:lvl2pPr>
            <a:lvl3pPr>
              <a:tabLst>
                <a:tab pos="723900" algn="l"/>
                <a:tab pos="1447800" algn="l"/>
              </a:tabLst>
              <a:defRPr>
                <a:solidFill>
                  <a:srgbClr val="000000"/>
                </a:solidFill>
                <a:latin typeface="Bitstream Vera Sans" charset="0"/>
                <a:ea typeface="Arial Unicode MS" charset="0"/>
                <a:cs typeface="Arial Unicode MS" charset="0"/>
              </a:defRPr>
            </a:lvl3pPr>
            <a:lvl4pPr>
              <a:tabLst>
                <a:tab pos="723900" algn="l"/>
                <a:tab pos="1447800" algn="l"/>
              </a:tabLst>
              <a:defRPr>
                <a:solidFill>
                  <a:srgbClr val="000000"/>
                </a:solidFill>
                <a:latin typeface="Bitstream Vera Sans" charset="0"/>
                <a:ea typeface="Arial Unicode MS" charset="0"/>
                <a:cs typeface="Arial Unicode MS" charset="0"/>
              </a:defRPr>
            </a:lvl4pPr>
            <a:lvl5pPr>
              <a:tabLst>
                <a:tab pos="723900" algn="l"/>
                <a:tab pos="1447800" algn="l"/>
              </a:tabLst>
              <a:defRPr>
                <a:solidFill>
                  <a:srgbClr val="000000"/>
                </a:solidFill>
                <a:latin typeface="Bitstream Vera Sans" charset="0"/>
                <a:ea typeface="Arial Unicode MS" charset="0"/>
                <a:cs typeface="Arial Unicode MS" charset="0"/>
              </a:defRPr>
            </a:lvl5pPr>
            <a:lvl6pPr marL="25146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Bitstream Vera Sans" charset="0"/>
                <a:ea typeface="Arial Unicode MS" charset="0"/>
                <a:cs typeface="Arial Unicode MS" charset="0"/>
              </a:defRPr>
            </a:lvl6pPr>
            <a:lvl7pPr marL="29718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Bitstream Vera Sans" charset="0"/>
                <a:ea typeface="Arial Unicode MS" charset="0"/>
                <a:cs typeface="Arial Unicode MS" charset="0"/>
              </a:defRPr>
            </a:lvl7pPr>
            <a:lvl8pPr marL="34290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Bitstream Vera Sans" charset="0"/>
                <a:ea typeface="Arial Unicode MS" charset="0"/>
                <a:cs typeface="Arial Unicode MS" charset="0"/>
              </a:defRPr>
            </a:lvl8pPr>
            <a:lvl9pPr marL="38862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Bitstream Vera Sans" charset="0"/>
                <a:ea typeface="Arial Unicode MS" charset="0"/>
                <a:cs typeface="Arial Unicode MS" charset="0"/>
              </a:defRPr>
            </a:lvl9pPr>
          </a:lstStyle>
          <a:p>
            <a:pPr>
              <a:defRPr/>
            </a:pPr>
            <a:r>
              <a:rPr lang="en-US" sz="2000" b="1" dirty="0" smtClean="0">
                <a:solidFill>
                  <a:srgbClr val="800000"/>
                </a:solidFill>
                <a:latin typeface="Calibri"/>
                <a:cs typeface="Calibri"/>
              </a:rPr>
              <a:t>Trajectory</a:t>
            </a:r>
            <a:r>
              <a:rPr lang="en-US" sz="2000" dirty="0" smtClean="0">
                <a:solidFill>
                  <a:srgbClr val="800000"/>
                </a:solidFill>
                <a:latin typeface="Calibri"/>
                <a:cs typeface="Calibri"/>
              </a:rPr>
              <a:t> </a:t>
            </a:r>
          </a:p>
        </p:txBody>
      </p:sp>
      <p:sp>
        <p:nvSpPr>
          <p:cNvPr id="2" name="Rectangle 1"/>
          <p:cNvSpPr/>
          <p:nvPr/>
        </p:nvSpPr>
        <p:spPr bwMode="auto">
          <a:xfrm>
            <a:off x="7235825" y="2060575"/>
            <a:ext cx="1800225" cy="2016125"/>
          </a:xfrm>
          <a:prstGeom prst="rect">
            <a:avLst/>
          </a:prstGeom>
          <a:noFill/>
          <a:ln w="28575" cap="flat" cmpd="sng" algn="ctr">
            <a:solidFill>
              <a:schemeClr val="bg2">
                <a:lumMod val="75000"/>
              </a:schemeClr>
            </a:solidFill>
            <a:prstDash val="solid"/>
            <a:miter lim="800000"/>
            <a:headEnd type="none" w="med" len="med"/>
            <a:tailEnd type="none" w="med" len="med"/>
          </a:ln>
          <a:effectLst/>
        </p:spPr>
        <p:txBody>
          <a:bodyPr wrap="none" lIns="91350" tIns="45677" rIns="91350" bIns="45677"/>
          <a:lstStyle/>
          <a:p>
            <a:pPr defTabSz="913548" eaLnBrk="1" hangingPunct="1">
              <a:defRPr/>
            </a:pPr>
            <a:endParaRPr lang="en-US" sz="1400" dirty="0">
              <a:latin typeface="Calibri"/>
              <a:ea typeface="ＭＳ Ｐゴシック" charset="0"/>
              <a:cs typeface="Calibri"/>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1"/>
          <p:cNvSpPr>
            <a:spLocks noGrp="1" noChangeArrowheads="1"/>
          </p:cNvSpPr>
          <p:nvPr>
            <p:ph type="title"/>
          </p:nvPr>
        </p:nvSpPr>
        <p:spPr/>
        <p:txBody>
          <a:bodyPr tIns="7309"/>
          <a:lstStyle/>
          <a:p>
            <a:pPr>
              <a:tabLst>
                <a:tab pos="655638" algn="l"/>
                <a:tab pos="1311275" algn="l"/>
                <a:tab pos="1966913" algn="l"/>
                <a:tab pos="2624138" algn="l"/>
                <a:tab pos="3279775" algn="l"/>
                <a:tab pos="3935413" algn="l"/>
                <a:tab pos="4591050" algn="l"/>
                <a:tab pos="5248275" algn="l"/>
                <a:tab pos="5903913" algn="l"/>
                <a:tab pos="6559550" algn="l"/>
                <a:tab pos="7215188" algn="l"/>
                <a:tab pos="7872413" algn="l"/>
                <a:tab pos="8528050" algn="l"/>
              </a:tabLst>
            </a:pPr>
            <a:r>
              <a:rPr lang="en-US" dirty="0"/>
              <a:t>Observations: Sinton's approach</a:t>
            </a:r>
          </a:p>
        </p:txBody>
      </p:sp>
      <p:graphicFrame>
        <p:nvGraphicFramePr>
          <p:cNvPr id="25602" name="Group 2"/>
          <p:cNvGraphicFramePr>
            <a:graphicFrameLocks noGrp="1"/>
          </p:cNvGraphicFramePr>
          <p:nvPr/>
        </p:nvGraphicFramePr>
        <p:xfrm>
          <a:off x="755650" y="1412875"/>
          <a:ext cx="6469064" cy="4808538"/>
        </p:xfrm>
        <a:graphic>
          <a:graphicData uri="http://schemas.openxmlformats.org/drawingml/2006/table">
            <a:tbl>
              <a:tblPr/>
              <a:tblGrid>
                <a:gridCol w="1153544"/>
                <a:gridCol w="1581263"/>
                <a:gridCol w="1484774"/>
                <a:gridCol w="2249483"/>
              </a:tblGrid>
              <a:tr h="686934">
                <a:tc>
                  <a:txBody>
                    <a:bodyPr/>
                    <a:lstStyle/>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kumimoji="0" lang="en-US" sz="2000" b="1" i="1" u="none" strike="noStrike" cap="none" normalizeH="0" baseline="0" dirty="0">
                          <a:ln>
                            <a:noFill/>
                          </a:ln>
                          <a:solidFill>
                            <a:schemeClr val="bg2">
                              <a:lumMod val="75000"/>
                            </a:schemeClr>
                          </a:solidFill>
                          <a:effectLst/>
                          <a:latin typeface="Calibri"/>
                          <a:ea typeface="Arial Unicode MS" charset="0"/>
                          <a:cs typeface="Calibri"/>
                        </a:rPr>
                        <a:t>Fixed</a:t>
                      </a:r>
                    </a:p>
                  </a:txBody>
                  <a:tcPr marL="81645" marR="81645" marT="47031" marB="42459"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solidFill>
                      <a:srgbClr val="C0C0C8"/>
                    </a:solidFill>
                  </a:tcPr>
                </a:tc>
                <a:tc>
                  <a:txBody>
                    <a:bodyPr/>
                    <a:lstStyle/>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kumimoji="0" lang="en-US" sz="2000" b="1" i="1" u="none" strike="noStrike" cap="none" normalizeH="0" baseline="0" dirty="0">
                          <a:ln>
                            <a:noFill/>
                          </a:ln>
                          <a:solidFill>
                            <a:schemeClr val="bg2">
                              <a:lumMod val="75000"/>
                            </a:schemeClr>
                          </a:solidFill>
                          <a:effectLst/>
                          <a:latin typeface="Calibri"/>
                          <a:ea typeface="Arial Unicode MS" charset="0"/>
                          <a:cs typeface="Calibri"/>
                        </a:rPr>
                        <a:t>Controlled</a:t>
                      </a:r>
                    </a:p>
                  </a:txBody>
                  <a:tcPr marL="81645" marR="81645" marT="47031" marB="42459"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solidFill>
                      <a:srgbClr val="C0C0C8"/>
                    </a:solidFill>
                  </a:tcPr>
                </a:tc>
                <a:tc>
                  <a:txBody>
                    <a:bodyPr/>
                    <a:lstStyle/>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kumimoji="0" lang="en-US" sz="2000" b="1" i="1" u="none" strike="noStrike" cap="none" normalizeH="0" baseline="0" dirty="0">
                          <a:ln>
                            <a:noFill/>
                          </a:ln>
                          <a:solidFill>
                            <a:schemeClr val="bg2">
                              <a:lumMod val="75000"/>
                            </a:schemeClr>
                          </a:solidFill>
                          <a:effectLst/>
                          <a:latin typeface="Calibri"/>
                          <a:ea typeface="Arial Unicode MS" charset="0"/>
                          <a:cs typeface="Calibri"/>
                        </a:rPr>
                        <a:t>Measured</a:t>
                      </a:r>
                    </a:p>
                  </a:txBody>
                  <a:tcPr marL="81645" marR="81645" marT="47031" marB="42459"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solidFill>
                      <a:srgbClr val="C0C0C8"/>
                    </a:solidFill>
                  </a:tcPr>
                </a:tc>
                <a:tc>
                  <a:txBody>
                    <a:bodyPr/>
                    <a:lstStyle/>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kumimoji="0" lang="en-US" sz="2000" b="1" i="1" u="none" strike="noStrike" cap="none" normalizeH="0" baseline="0" dirty="0">
                          <a:ln>
                            <a:noFill/>
                          </a:ln>
                          <a:solidFill>
                            <a:schemeClr val="bg2">
                              <a:lumMod val="75000"/>
                            </a:schemeClr>
                          </a:solidFill>
                          <a:effectLst/>
                          <a:latin typeface="Calibri"/>
                          <a:ea typeface="Arial Unicode MS" charset="0"/>
                          <a:cs typeface="Calibri"/>
                        </a:rPr>
                        <a:t>Examples </a:t>
                      </a:r>
                    </a:p>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endParaRPr kumimoji="0" lang="en-US" sz="2000" b="1" i="1" u="none" strike="noStrike" cap="none" normalizeH="0" baseline="0" dirty="0">
                        <a:ln>
                          <a:noFill/>
                        </a:ln>
                        <a:solidFill>
                          <a:schemeClr val="bg2">
                            <a:lumMod val="75000"/>
                          </a:schemeClr>
                        </a:solidFill>
                        <a:effectLst/>
                        <a:latin typeface="Calibri"/>
                        <a:ea typeface="Arial Unicode MS" charset="0"/>
                        <a:cs typeface="Calibri"/>
                      </a:endParaRPr>
                    </a:p>
                  </a:txBody>
                  <a:tcPr marL="81645" marR="81645" marT="47031" marB="42459"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solidFill>
                      <a:srgbClr val="C0C0C8"/>
                    </a:solidFill>
                  </a:tcPr>
                </a:tc>
              </a:tr>
              <a:tr h="686934">
                <a:tc>
                  <a:txBody>
                    <a:bodyPr/>
                    <a:lstStyle/>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kumimoji="0" lang="en-US" sz="2000" b="0" i="0" u="none" strike="noStrike" cap="none" normalizeH="0" baseline="0" dirty="0">
                          <a:ln>
                            <a:noFill/>
                          </a:ln>
                          <a:solidFill>
                            <a:schemeClr val="bg2">
                              <a:lumMod val="75000"/>
                            </a:schemeClr>
                          </a:solidFill>
                          <a:effectLst/>
                          <a:latin typeface="Calibri"/>
                          <a:ea typeface="Arial Unicode MS" charset="0"/>
                          <a:cs typeface="Calibri"/>
                        </a:rPr>
                        <a:t>Location</a:t>
                      </a:r>
                    </a:p>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endParaRPr kumimoji="0" lang="en-US" sz="2000" b="0" i="0" u="none" strike="noStrike" cap="none" normalizeH="0" baseline="0" dirty="0">
                        <a:ln>
                          <a:noFill/>
                        </a:ln>
                        <a:solidFill>
                          <a:schemeClr val="bg2">
                            <a:lumMod val="75000"/>
                          </a:schemeClr>
                        </a:solidFill>
                        <a:effectLst/>
                        <a:latin typeface="Calibri"/>
                        <a:ea typeface="Arial Unicode MS" charset="0"/>
                        <a:cs typeface="Calibri"/>
                      </a:endParaRPr>
                    </a:p>
                  </a:txBody>
                  <a:tcPr marL="81645" marR="81645" marT="47031" marB="42459"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kumimoji="0" lang="en-US" sz="2000" b="0" i="0" u="none" strike="noStrike" cap="none" normalizeH="0" baseline="0" dirty="0">
                          <a:ln>
                            <a:noFill/>
                          </a:ln>
                          <a:solidFill>
                            <a:schemeClr val="bg2">
                              <a:lumMod val="75000"/>
                            </a:schemeClr>
                          </a:solidFill>
                          <a:effectLst/>
                          <a:latin typeface="Calibri"/>
                          <a:ea typeface="Arial Unicode MS" charset="0"/>
                          <a:cs typeface="Calibri"/>
                        </a:rPr>
                        <a:t>Time</a:t>
                      </a:r>
                    </a:p>
                  </a:txBody>
                  <a:tcPr marL="81645" marR="81645" marT="47031" marB="42459"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kumimoji="0" lang="en-US" sz="2000" b="0" i="0" u="none" strike="noStrike" cap="none" normalizeH="0" baseline="0" dirty="0">
                          <a:ln>
                            <a:noFill/>
                          </a:ln>
                          <a:solidFill>
                            <a:schemeClr val="bg2">
                              <a:lumMod val="75000"/>
                            </a:schemeClr>
                          </a:solidFill>
                          <a:effectLst/>
                          <a:latin typeface="Calibri"/>
                          <a:ea typeface="Arial Unicode MS" charset="0"/>
                          <a:cs typeface="Calibri"/>
                        </a:rPr>
                        <a:t>Theme</a:t>
                      </a:r>
                    </a:p>
                  </a:txBody>
                  <a:tcPr marL="81645" marR="81645" marT="47031" marB="42459"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kumimoji="0" lang="en-US" sz="2000" b="0" i="0" u="none" strike="noStrike" cap="none" normalizeH="0" baseline="0" dirty="0">
                          <a:ln>
                            <a:noFill/>
                          </a:ln>
                          <a:solidFill>
                            <a:srgbClr val="800000"/>
                          </a:solidFill>
                          <a:effectLst/>
                          <a:latin typeface="Calibri"/>
                          <a:ea typeface="Arial Unicode MS" charset="0"/>
                          <a:cs typeface="Calibri"/>
                        </a:rPr>
                        <a:t>Weather reports</a:t>
                      </a:r>
                    </a:p>
                  </a:txBody>
                  <a:tcPr marL="81645" marR="81645" marT="47031" marB="42459"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r>
              <a:tr h="686934">
                <a:tc>
                  <a:txBody>
                    <a:bodyPr/>
                    <a:lstStyle/>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kumimoji="0" lang="en-US" sz="2000" b="0" i="0" u="none" strike="noStrike" cap="none" normalizeH="0" baseline="0" dirty="0">
                          <a:ln>
                            <a:noFill/>
                          </a:ln>
                          <a:solidFill>
                            <a:schemeClr val="bg2">
                              <a:lumMod val="75000"/>
                            </a:schemeClr>
                          </a:solidFill>
                          <a:effectLst/>
                          <a:latin typeface="Calibri"/>
                          <a:ea typeface="Arial Unicode MS" charset="0"/>
                          <a:cs typeface="Calibri"/>
                        </a:rPr>
                        <a:t>Time</a:t>
                      </a:r>
                    </a:p>
                  </a:txBody>
                  <a:tcPr marL="81645" marR="81645" marT="47031" marB="42459"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kumimoji="0" lang="en-US" sz="2000" b="0" i="0" u="none" strike="noStrike" cap="none" normalizeH="0" baseline="0" dirty="0">
                          <a:ln>
                            <a:noFill/>
                          </a:ln>
                          <a:solidFill>
                            <a:schemeClr val="bg2">
                              <a:lumMod val="75000"/>
                            </a:schemeClr>
                          </a:solidFill>
                          <a:effectLst/>
                          <a:latin typeface="Calibri"/>
                          <a:ea typeface="Arial Unicode MS" charset="0"/>
                          <a:cs typeface="Calibri"/>
                        </a:rPr>
                        <a:t>Location</a:t>
                      </a:r>
                    </a:p>
                  </a:txBody>
                  <a:tcPr marL="81645" marR="81645" marT="47031" marB="42459"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kumimoji="0" lang="en-US" sz="2000" b="0" i="0" u="none" strike="noStrike" cap="none" normalizeH="0" baseline="0" dirty="0">
                          <a:ln>
                            <a:noFill/>
                          </a:ln>
                          <a:solidFill>
                            <a:schemeClr val="bg2">
                              <a:lumMod val="75000"/>
                            </a:schemeClr>
                          </a:solidFill>
                          <a:effectLst/>
                          <a:latin typeface="Calibri"/>
                          <a:ea typeface="Arial Unicode MS" charset="0"/>
                          <a:cs typeface="Calibri"/>
                        </a:rPr>
                        <a:t>Theme</a:t>
                      </a:r>
                    </a:p>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endParaRPr kumimoji="0" lang="en-US" sz="2000" b="0" i="0" u="none" strike="noStrike" cap="none" normalizeH="0" baseline="0" dirty="0">
                        <a:ln>
                          <a:noFill/>
                        </a:ln>
                        <a:solidFill>
                          <a:schemeClr val="bg2">
                            <a:lumMod val="75000"/>
                          </a:schemeClr>
                        </a:solidFill>
                        <a:effectLst/>
                        <a:latin typeface="Calibri"/>
                        <a:ea typeface="Arial Unicode MS" charset="0"/>
                        <a:cs typeface="Calibri"/>
                      </a:endParaRPr>
                    </a:p>
                  </a:txBody>
                  <a:tcPr marL="81645" marR="81645" marT="47031" marB="42459"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kumimoji="0" lang="en-US" sz="2000" b="0" i="0" u="none" strike="noStrike" cap="none" normalizeH="0" baseline="0" dirty="0">
                          <a:ln>
                            <a:noFill/>
                          </a:ln>
                          <a:solidFill>
                            <a:srgbClr val="800000"/>
                          </a:solidFill>
                          <a:effectLst/>
                          <a:latin typeface="Calibri"/>
                          <a:ea typeface="Arial Unicode MS" charset="0"/>
                          <a:cs typeface="Calibri"/>
                        </a:rPr>
                        <a:t>Grid cell data</a:t>
                      </a:r>
                    </a:p>
                  </a:txBody>
                  <a:tcPr marL="81645" marR="81645" marT="47031" marB="42459"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r>
              <a:tr h="686934">
                <a:tc>
                  <a:txBody>
                    <a:bodyPr/>
                    <a:lstStyle/>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kumimoji="0" lang="en-US" sz="2000" b="0" i="0" u="none" strike="noStrike" cap="none" normalizeH="0" baseline="0" dirty="0">
                          <a:ln>
                            <a:noFill/>
                          </a:ln>
                          <a:solidFill>
                            <a:schemeClr val="bg2">
                              <a:lumMod val="75000"/>
                            </a:schemeClr>
                          </a:solidFill>
                          <a:effectLst/>
                          <a:latin typeface="Calibri"/>
                          <a:ea typeface="Arial Unicode MS" charset="0"/>
                          <a:cs typeface="Calibri"/>
                        </a:rPr>
                        <a:t>Theme</a:t>
                      </a:r>
                    </a:p>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endParaRPr kumimoji="0" lang="en-US" sz="2000" b="0" i="0" u="none" strike="noStrike" cap="none" normalizeH="0" baseline="0" dirty="0">
                        <a:ln>
                          <a:noFill/>
                        </a:ln>
                        <a:solidFill>
                          <a:schemeClr val="bg2">
                            <a:lumMod val="75000"/>
                          </a:schemeClr>
                        </a:solidFill>
                        <a:effectLst/>
                        <a:latin typeface="Calibri"/>
                        <a:ea typeface="Arial Unicode MS" charset="0"/>
                        <a:cs typeface="Calibri"/>
                      </a:endParaRPr>
                    </a:p>
                  </a:txBody>
                  <a:tcPr marL="81645" marR="81645" marT="47031" marB="42459"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kumimoji="0" lang="en-US" sz="2000" b="0" i="0" u="none" strike="noStrike" cap="none" normalizeH="0" baseline="0" dirty="0">
                          <a:ln>
                            <a:noFill/>
                          </a:ln>
                          <a:solidFill>
                            <a:schemeClr val="bg2">
                              <a:lumMod val="75000"/>
                            </a:schemeClr>
                          </a:solidFill>
                          <a:effectLst/>
                          <a:latin typeface="Calibri"/>
                          <a:ea typeface="Arial Unicode MS" charset="0"/>
                          <a:cs typeface="Calibri"/>
                        </a:rPr>
                        <a:t>Time</a:t>
                      </a:r>
                    </a:p>
                  </a:txBody>
                  <a:tcPr marL="81645" marR="81645" marT="47031" marB="42459"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kumimoji="0" lang="en-US" sz="2000" b="0" i="0" u="none" strike="noStrike" cap="none" normalizeH="0" baseline="0" dirty="0">
                          <a:ln>
                            <a:noFill/>
                          </a:ln>
                          <a:solidFill>
                            <a:schemeClr val="bg2">
                              <a:lumMod val="75000"/>
                            </a:schemeClr>
                          </a:solidFill>
                          <a:effectLst/>
                          <a:latin typeface="Calibri"/>
                          <a:ea typeface="Arial Unicode MS" charset="0"/>
                          <a:cs typeface="Calibri"/>
                        </a:rPr>
                        <a:t>Location</a:t>
                      </a:r>
                    </a:p>
                  </a:txBody>
                  <a:tcPr marL="81645" marR="81645" marT="47031" marB="42459"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kumimoji="0" lang="en-US" sz="2000" b="0" i="0" u="none" strike="noStrike" cap="none" normalizeH="0" baseline="0" dirty="0">
                          <a:ln>
                            <a:noFill/>
                          </a:ln>
                          <a:solidFill>
                            <a:srgbClr val="800000"/>
                          </a:solidFill>
                          <a:effectLst/>
                          <a:latin typeface="Calibri"/>
                          <a:ea typeface="Arial Unicode MS" charset="0"/>
                          <a:cs typeface="Calibri"/>
                        </a:rPr>
                        <a:t>Tracks of animals</a:t>
                      </a:r>
                    </a:p>
                  </a:txBody>
                  <a:tcPr marL="81645" marR="81645" marT="47031" marB="42459"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r>
              <a:tr h="686934">
                <a:tc>
                  <a:txBody>
                    <a:bodyPr/>
                    <a:lstStyle/>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kumimoji="0" lang="en-US" sz="2000" b="0" i="0" u="none" strike="noStrike" cap="none" normalizeH="0" baseline="0" dirty="0">
                          <a:ln>
                            <a:noFill/>
                          </a:ln>
                          <a:solidFill>
                            <a:schemeClr val="bg2">
                              <a:lumMod val="75000"/>
                            </a:schemeClr>
                          </a:solidFill>
                          <a:effectLst/>
                          <a:latin typeface="Calibri"/>
                          <a:ea typeface="Arial Unicode MS" charset="0"/>
                          <a:cs typeface="Calibri"/>
                        </a:rPr>
                        <a:t>Location</a:t>
                      </a:r>
                    </a:p>
                  </a:txBody>
                  <a:tcPr marL="81645" marR="81645" marT="47031" marB="42459"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kumimoji="0" lang="en-US" sz="2000" b="0" i="0" u="none" strike="noStrike" cap="none" normalizeH="0" baseline="0" dirty="0">
                          <a:ln>
                            <a:noFill/>
                          </a:ln>
                          <a:solidFill>
                            <a:schemeClr val="bg2">
                              <a:lumMod val="75000"/>
                            </a:schemeClr>
                          </a:solidFill>
                          <a:effectLst/>
                          <a:latin typeface="Calibri"/>
                          <a:ea typeface="Arial Unicode MS" charset="0"/>
                          <a:cs typeface="Calibri"/>
                        </a:rPr>
                        <a:t>Theme</a:t>
                      </a:r>
                    </a:p>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endParaRPr kumimoji="0" lang="en-US" sz="2000" b="0" i="0" u="none" strike="noStrike" cap="none" normalizeH="0" baseline="0" dirty="0">
                        <a:ln>
                          <a:noFill/>
                        </a:ln>
                        <a:solidFill>
                          <a:schemeClr val="bg2">
                            <a:lumMod val="75000"/>
                          </a:schemeClr>
                        </a:solidFill>
                        <a:effectLst/>
                        <a:latin typeface="Calibri"/>
                        <a:ea typeface="Arial Unicode MS" charset="0"/>
                        <a:cs typeface="Calibri"/>
                      </a:endParaRPr>
                    </a:p>
                  </a:txBody>
                  <a:tcPr marL="81645" marR="81645" marT="47031" marB="42459"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kumimoji="0" lang="en-US" sz="2000" b="0" i="0" u="none" strike="noStrike" cap="none" normalizeH="0" baseline="0" dirty="0">
                          <a:ln>
                            <a:noFill/>
                          </a:ln>
                          <a:solidFill>
                            <a:schemeClr val="bg2">
                              <a:lumMod val="75000"/>
                            </a:schemeClr>
                          </a:solidFill>
                          <a:effectLst/>
                          <a:latin typeface="Calibri"/>
                          <a:ea typeface="Arial Unicode MS" charset="0"/>
                          <a:cs typeface="Calibri"/>
                        </a:rPr>
                        <a:t>Time</a:t>
                      </a:r>
                    </a:p>
                  </a:txBody>
                  <a:tcPr marL="81645" marR="81645" marT="47031" marB="42459"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kumimoji="0" lang="en-US" sz="2000" b="0" i="0" u="none" strike="noStrike" cap="none" normalizeH="0" baseline="0" dirty="0">
                          <a:ln>
                            <a:noFill/>
                          </a:ln>
                          <a:solidFill>
                            <a:srgbClr val="800000"/>
                          </a:solidFill>
                          <a:effectLst/>
                          <a:latin typeface="Calibri"/>
                          <a:ea typeface="Arial Unicode MS" charset="0"/>
                          <a:cs typeface="Calibri"/>
                        </a:rPr>
                        <a:t>Arrival times by runners </a:t>
                      </a:r>
                    </a:p>
                  </a:txBody>
                  <a:tcPr marL="81645" marR="81645" marT="47031" marB="42459"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r>
              <a:tr h="686934">
                <a:tc>
                  <a:txBody>
                    <a:bodyPr/>
                    <a:lstStyle/>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kumimoji="0" lang="en-US" sz="2000" b="0" i="0" u="none" strike="noStrike" cap="none" normalizeH="0" baseline="0" dirty="0">
                          <a:ln>
                            <a:noFill/>
                          </a:ln>
                          <a:solidFill>
                            <a:schemeClr val="bg2">
                              <a:lumMod val="75000"/>
                            </a:schemeClr>
                          </a:solidFill>
                          <a:effectLst/>
                          <a:latin typeface="Calibri"/>
                          <a:ea typeface="Arial Unicode MS" charset="0"/>
                          <a:cs typeface="Calibri"/>
                        </a:rPr>
                        <a:t>Time</a:t>
                      </a:r>
                    </a:p>
                  </a:txBody>
                  <a:tcPr marL="81645" marR="81645" marT="47031" marB="42459"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kumimoji="0" lang="en-US" sz="2000" b="0" i="0" u="none" strike="noStrike" cap="none" normalizeH="0" baseline="0" dirty="0">
                          <a:ln>
                            <a:noFill/>
                          </a:ln>
                          <a:solidFill>
                            <a:schemeClr val="bg2">
                              <a:lumMod val="75000"/>
                            </a:schemeClr>
                          </a:solidFill>
                          <a:effectLst/>
                          <a:latin typeface="Calibri"/>
                          <a:ea typeface="Arial Unicode MS" charset="0"/>
                          <a:cs typeface="Calibri"/>
                        </a:rPr>
                        <a:t>Theme</a:t>
                      </a:r>
                    </a:p>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endParaRPr kumimoji="0" lang="en-US" sz="2000" b="0" i="0" u="none" strike="noStrike" cap="none" normalizeH="0" baseline="0" dirty="0">
                        <a:ln>
                          <a:noFill/>
                        </a:ln>
                        <a:solidFill>
                          <a:schemeClr val="bg2">
                            <a:lumMod val="75000"/>
                          </a:schemeClr>
                        </a:solidFill>
                        <a:effectLst/>
                        <a:latin typeface="Calibri"/>
                        <a:ea typeface="Arial Unicode MS" charset="0"/>
                        <a:cs typeface="Calibri"/>
                      </a:endParaRPr>
                    </a:p>
                  </a:txBody>
                  <a:tcPr marL="81645" marR="81645" marT="47031" marB="42459"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kumimoji="0" lang="en-US" sz="2000" b="0" i="0" u="none" strike="noStrike" cap="none" normalizeH="0" baseline="0" dirty="0">
                          <a:ln>
                            <a:noFill/>
                          </a:ln>
                          <a:solidFill>
                            <a:schemeClr val="bg2">
                              <a:lumMod val="75000"/>
                            </a:schemeClr>
                          </a:solidFill>
                          <a:effectLst/>
                          <a:latin typeface="Calibri"/>
                          <a:ea typeface="Arial Unicode MS" charset="0"/>
                          <a:cs typeface="Calibri"/>
                        </a:rPr>
                        <a:t>Location</a:t>
                      </a:r>
                    </a:p>
                  </a:txBody>
                  <a:tcPr marL="81645" marR="81645" marT="47031" marB="42459"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kumimoji="0" lang="en-US" sz="2000" b="0" i="0" u="none" strike="noStrike" cap="none" normalizeH="0" baseline="0" dirty="0">
                          <a:ln>
                            <a:noFill/>
                          </a:ln>
                          <a:solidFill>
                            <a:srgbClr val="800000"/>
                          </a:solidFill>
                          <a:effectLst/>
                          <a:latin typeface="Calibri"/>
                          <a:ea typeface="Arial Unicode MS" charset="0"/>
                          <a:cs typeface="Calibri"/>
                        </a:rPr>
                        <a:t>Vegetation Map</a:t>
                      </a:r>
                    </a:p>
                  </a:txBody>
                  <a:tcPr marL="81645" marR="81645" marT="47031" marB="42459"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r>
              <a:tr h="686934">
                <a:tc>
                  <a:txBody>
                    <a:bodyPr/>
                    <a:lstStyle/>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kumimoji="0" lang="en-US" sz="2000" b="0" i="0" u="none" strike="noStrike" cap="none" normalizeH="0" baseline="0" dirty="0">
                          <a:ln>
                            <a:noFill/>
                          </a:ln>
                          <a:solidFill>
                            <a:schemeClr val="bg2">
                              <a:lumMod val="75000"/>
                            </a:schemeClr>
                          </a:solidFill>
                          <a:effectLst/>
                          <a:latin typeface="Calibri"/>
                          <a:ea typeface="Arial Unicode MS" charset="0"/>
                          <a:cs typeface="Calibri"/>
                        </a:rPr>
                        <a:t>Theme</a:t>
                      </a:r>
                    </a:p>
                  </a:txBody>
                  <a:tcPr marL="81645" marR="81645" marT="47031" marB="42459"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kumimoji="0" lang="en-US" sz="2000" b="0" i="0" u="none" strike="noStrike" cap="none" normalizeH="0" baseline="0" dirty="0">
                          <a:ln>
                            <a:noFill/>
                          </a:ln>
                          <a:solidFill>
                            <a:schemeClr val="bg2">
                              <a:lumMod val="75000"/>
                            </a:schemeClr>
                          </a:solidFill>
                          <a:effectLst/>
                          <a:latin typeface="Calibri"/>
                          <a:ea typeface="Arial Unicode MS" charset="0"/>
                          <a:cs typeface="Calibri"/>
                        </a:rPr>
                        <a:t>Location</a:t>
                      </a:r>
                    </a:p>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endParaRPr kumimoji="0" lang="en-US" sz="2000" b="0" i="0" u="none" strike="noStrike" cap="none" normalizeH="0" baseline="0" dirty="0">
                        <a:ln>
                          <a:noFill/>
                        </a:ln>
                        <a:solidFill>
                          <a:schemeClr val="bg2">
                            <a:lumMod val="75000"/>
                          </a:schemeClr>
                        </a:solidFill>
                        <a:effectLst/>
                        <a:latin typeface="Calibri"/>
                        <a:ea typeface="Arial Unicode MS" charset="0"/>
                        <a:cs typeface="Calibri"/>
                      </a:endParaRPr>
                    </a:p>
                  </a:txBody>
                  <a:tcPr marL="81645" marR="81645" marT="47031" marB="42459"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kumimoji="0" lang="en-US" sz="2000" b="0" i="0" u="none" strike="noStrike" cap="none" normalizeH="0" baseline="0" dirty="0">
                          <a:ln>
                            <a:noFill/>
                          </a:ln>
                          <a:solidFill>
                            <a:schemeClr val="bg2">
                              <a:lumMod val="75000"/>
                            </a:schemeClr>
                          </a:solidFill>
                          <a:effectLst/>
                          <a:latin typeface="Calibri"/>
                          <a:ea typeface="Arial Unicode MS" charset="0"/>
                          <a:cs typeface="Calibri"/>
                        </a:rPr>
                        <a:t>Time</a:t>
                      </a:r>
                    </a:p>
                  </a:txBody>
                  <a:tcPr marL="81645" marR="81645" marT="47031" marB="42459"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kumimoji="0" lang="en-US" sz="2000" b="0" i="0" u="none" strike="noStrike" cap="none" normalizeH="0" baseline="0" dirty="0">
                          <a:ln>
                            <a:noFill/>
                          </a:ln>
                          <a:solidFill>
                            <a:srgbClr val="800000"/>
                          </a:solidFill>
                          <a:effectLst/>
                          <a:latin typeface="Calibri"/>
                          <a:ea typeface="Arial Unicode MS" charset="0"/>
                          <a:cs typeface="Calibri"/>
                        </a:rPr>
                        <a:t>Tide Tables</a:t>
                      </a:r>
                    </a:p>
                  </a:txBody>
                  <a:tcPr marL="81645" marR="81645" marT="47031" marB="42459"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 name="Text Box 2"/>
          <p:cNvSpPr txBox="1">
            <a:spLocks noChangeArrowheads="1"/>
          </p:cNvSpPr>
          <p:nvPr/>
        </p:nvSpPr>
        <p:spPr bwMode="auto">
          <a:xfrm>
            <a:off x="7281863" y="2205038"/>
            <a:ext cx="1862137" cy="442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563" tIns="45804" rIns="81563" bIns="40781"/>
          <a:lstStyle>
            <a:lvl1pPr>
              <a:tabLst>
                <a:tab pos="723900" algn="l"/>
                <a:tab pos="1447800" algn="l"/>
              </a:tabLst>
              <a:defRPr>
                <a:solidFill>
                  <a:srgbClr val="000000"/>
                </a:solidFill>
                <a:latin typeface="Bitstream Vera Sans" charset="0"/>
                <a:ea typeface="Arial Unicode MS" charset="0"/>
                <a:cs typeface="Arial Unicode MS" charset="0"/>
              </a:defRPr>
            </a:lvl1pPr>
            <a:lvl2pPr>
              <a:tabLst>
                <a:tab pos="723900" algn="l"/>
                <a:tab pos="1447800" algn="l"/>
              </a:tabLst>
              <a:defRPr>
                <a:solidFill>
                  <a:srgbClr val="000000"/>
                </a:solidFill>
                <a:latin typeface="Bitstream Vera Sans" charset="0"/>
                <a:ea typeface="Arial Unicode MS" charset="0"/>
                <a:cs typeface="Arial Unicode MS" charset="0"/>
              </a:defRPr>
            </a:lvl2pPr>
            <a:lvl3pPr>
              <a:tabLst>
                <a:tab pos="723900" algn="l"/>
                <a:tab pos="1447800" algn="l"/>
              </a:tabLst>
              <a:defRPr>
                <a:solidFill>
                  <a:srgbClr val="000000"/>
                </a:solidFill>
                <a:latin typeface="Bitstream Vera Sans" charset="0"/>
                <a:ea typeface="Arial Unicode MS" charset="0"/>
                <a:cs typeface="Arial Unicode MS" charset="0"/>
              </a:defRPr>
            </a:lvl3pPr>
            <a:lvl4pPr>
              <a:tabLst>
                <a:tab pos="723900" algn="l"/>
                <a:tab pos="1447800" algn="l"/>
              </a:tabLst>
              <a:defRPr>
                <a:solidFill>
                  <a:srgbClr val="000000"/>
                </a:solidFill>
                <a:latin typeface="Bitstream Vera Sans" charset="0"/>
                <a:ea typeface="Arial Unicode MS" charset="0"/>
                <a:cs typeface="Arial Unicode MS" charset="0"/>
              </a:defRPr>
            </a:lvl4pPr>
            <a:lvl5pPr>
              <a:tabLst>
                <a:tab pos="723900" algn="l"/>
                <a:tab pos="1447800" algn="l"/>
              </a:tabLst>
              <a:defRPr>
                <a:solidFill>
                  <a:srgbClr val="000000"/>
                </a:solidFill>
                <a:latin typeface="Bitstream Vera Sans" charset="0"/>
                <a:ea typeface="Arial Unicode MS" charset="0"/>
                <a:cs typeface="Arial Unicode MS" charset="0"/>
              </a:defRPr>
            </a:lvl5pPr>
            <a:lvl6pPr marL="25146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Bitstream Vera Sans" charset="0"/>
                <a:ea typeface="Arial Unicode MS" charset="0"/>
                <a:cs typeface="Arial Unicode MS" charset="0"/>
              </a:defRPr>
            </a:lvl6pPr>
            <a:lvl7pPr marL="29718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Bitstream Vera Sans" charset="0"/>
                <a:ea typeface="Arial Unicode MS" charset="0"/>
                <a:cs typeface="Arial Unicode MS" charset="0"/>
              </a:defRPr>
            </a:lvl7pPr>
            <a:lvl8pPr marL="34290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Bitstream Vera Sans" charset="0"/>
                <a:ea typeface="Arial Unicode MS" charset="0"/>
                <a:cs typeface="Arial Unicode MS" charset="0"/>
              </a:defRPr>
            </a:lvl8pPr>
            <a:lvl9pPr marL="38862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Bitstream Vera Sans" charset="0"/>
                <a:ea typeface="Arial Unicode MS" charset="0"/>
                <a:cs typeface="Arial Unicode MS" charset="0"/>
              </a:defRPr>
            </a:lvl9pPr>
          </a:lstStyle>
          <a:p>
            <a:pPr>
              <a:defRPr/>
            </a:pPr>
            <a:r>
              <a:rPr lang="en-US" sz="2000" b="1" dirty="0" smtClean="0">
                <a:solidFill>
                  <a:srgbClr val="800000"/>
                </a:solidFill>
                <a:latin typeface="Calibri"/>
                <a:cs typeface="Calibri"/>
              </a:rPr>
              <a:t>Time Series </a:t>
            </a:r>
          </a:p>
        </p:txBody>
      </p:sp>
      <p:sp>
        <p:nvSpPr>
          <p:cNvPr id="16" name="Text Box 3"/>
          <p:cNvSpPr txBox="1">
            <a:spLocks noChangeArrowheads="1"/>
          </p:cNvSpPr>
          <p:nvPr/>
        </p:nvSpPr>
        <p:spPr bwMode="auto">
          <a:xfrm>
            <a:off x="7318375" y="2852738"/>
            <a:ext cx="1797050"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563" tIns="45804" rIns="81563" bIns="40781"/>
          <a:lstStyle>
            <a:lvl1pPr>
              <a:tabLst>
                <a:tab pos="723900" algn="l"/>
                <a:tab pos="1447800" algn="l"/>
              </a:tabLst>
              <a:defRPr>
                <a:solidFill>
                  <a:srgbClr val="000000"/>
                </a:solidFill>
                <a:latin typeface="Bitstream Vera Sans" charset="0"/>
                <a:ea typeface="Arial Unicode MS" charset="0"/>
                <a:cs typeface="Arial Unicode MS" charset="0"/>
              </a:defRPr>
            </a:lvl1pPr>
            <a:lvl2pPr>
              <a:tabLst>
                <a:tab pos="723900" algn="l"/>
                <a:tab pos="1447800" algn="l"/>
              </a:tabLst>
              <a:defRPr>
                <a:solidFill>
                  <a:srgbClr val="000000"/>
                </a:solidFill>
                <a:latin typeface="Bitstream Vera Sans" charset="0"/>
                <a:ea typeface="Arial Unicode MS" charset="0"/>
                <a:cs typeface="Arial Unicode MS" charset="0"/>
              </a:defRPr>
            </a:lvl2pPr>
            <a:lvl3pPr>
              <a:tabLst>
                <a:tab pos="723900" algn="l"/>
                <a:tab pos="1447800" algn="l"/>
              </a:tabLst>
              <a:defRPr>
                <a:solidFill>
                  <a:srgbClr val="000000"/>
                </a:solidFill>
                <a:latin typeface="Bitstream Vera Sans" charset="0"/>
                <a:ea typeface="Arial Unicode MS" charset="0"/>
                <a:cs typeface="Arial Unicode MS" charset="0"/>
              </a:defRPr>
            </a:lvl3pPr>
            <a:lvl4pPr>
              <a:tabLst>
                <a:tab pos="723900" algn="l"/>
                <a:tab pos="1447800" algn="l"/>
              </a:tabLst>
              <a:defRPr>
                <a:solidFill>
                  <a:srgbClr val="000000"/>
                </a:solidFill>
                <a:latin typeface="Bitstream Vera Sans" charset="0"/>
                <a:ea typeface="Arial Unicode MS" charset="0"/>
                <a:cs typeface="Arial Unicode MS" charset="0"/>
              </a:defRPr>
            </a:lvl4pPr>
            <a:lvl5pPr>
              <a:tabLst>
                <a:tab pos="723900" algn="l"/>
                <a:tab pos="1447800" algn="l"/>
              </a:tabLst>
              <a:defRPr>
                <a:solidFill>
                  <a:srgbClr val="000000"/>
                </a:solidFill>
                <a:latin typeface="Bitstream Vera Sans" charset="0"/>
                <a:ea typeface="Arial Unicode MS" charset="0"/>
                <a:cs typeface="Arial Unicode MS" charset="0"/>
              </a:defRPr>
            </a:lvl5pPr>
            <a:lvl6pPr marL="25146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Bitstream Vera Sans" charset="0"/>
                <a:ea typeface="Arial Unicode MS" charset="0"/>
                <a:cs typeface="Arial Unicode MS" charset="0"/>
              </a:defRPr>
            </a:lvl6pPr>
            <a:lvl7pPr marL="29718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Bitstream Vera Sans" charset="0"/>
                <a:ea typeface="Arial Unicode MS" charset="0"/>
                <a:cs typeface="Arial Unicode MS" charset="0"/>
              </a:defRPr>
            </a:lvl7pPr>
            <a:lvl8pPr marL="34290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Bitstream Vera Sans" charset="0"/>
                <a:ea typeface="Arial Unicode MS" charset="0"/>
                <a:cs typeface="Arial Unicode MS" charset="0"/>
              </a:defRPr>
            </a:lvl8pPr>
            <a:lvl9pPr marL="38862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Bitstream Vera Sans" charset="0"/>
                <a:ea typeface="Arial Unicode MS" charset="0"/>
                <a:cs typeface="Arial Unicode MS" charset="0"/>
              </a:defRPr>
            </a:lvl9pPr>
          </a:lstStyle>
          <a:p>
            <a:pPr>
              <a:defRPr/>
            </a:pPr>
            <a:r>
              <a:rPr lang="en-US" sz="2000" b="1" dirty="0" smtClean="0">
                <a:solidFill>
                  <a:srgbClr val="800000"/>
                </a:solidFill>
                <a:latin typeface="Calibri"/>
                <a:cs typeface="Calibri"/>
              </a:rPr>
              <a:t>Coverage</a:t>
            </a:r>
            <a:r>
              <a:rPr lang="en-US" sz="2000" dirty="0" smtClean="0">
                <a:solidFill>
                  <a:srgbClr val="800000"/>
                </a:solidFill>
                <a:latin typeface="Calibri"/>
                <a:cs typeface="Calibri"/>
              </a:rPr>
              <a:t> </a:t>
            </a:r>
          </a:p>
        </p:txBody>
      </p:sp>
      <p:sp>
        <p:nvSpPr>
          <p:cNvPr id="17" name="Text Box 4"/>
          <p:cNvSpPr txBox="1">
            <a:spLocks noChangeArrowheads="1"/>
          </p:cNvSpPr>
          <p:nvPr/>
        </p:nvSpPr>
        <p:spPr bwMode="auto">
          <a:xfrm>
            <a:off x="7342188" y="3573463"/>
            <a:ext cx="1795462" cy="442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563" tIns="45804" rIns="81563" bIns="40781"/>
          <a:lstStyle>
            <a:lvl1pPr>
              <a:tabLst>
                <a:tab pos="723900" algn="l"/>
                <a:tab pos="1447800" algn="l"/>
              </a:tabLst>
              <a:defRPr>
                <a:solidFill>
                  <a:srgbClr val="000000"/>
                </a:solidFill>
                <a:latin typeface="Bitstream Vera Sans" charset="0"/>
                <a:ea typeface="Arial Unicode MS" charset="0"/>
                <a:cs typeface="Arial Unicode MS" charset="0"/>
              </a:defRPr>
            </a:lvl1pPr>
            <a:lvl2pPr>
              <a:tabLst>
                <a:tab pos="723900" algn="l"/>
                <a:tab pos="1447800" algn="l"/>
              </a:tabLst>
              <a:defRPr>
                <a:solidFill>
                  <a:srgbClr val="000000"/>
                </a:solidFill>
                <a:latin typeface="Bitstream Vera Sans" charset="0"/>
                <a:ea typeface="Arial Unicode MS" charset="0"/>
                <a:cs typeface="Arial Unicode MS" charset="0"/>
              </a:defRPr>
            </a:lvl2pPr>
            <a:lvl3pPr>
              <a:tabLst>
                <a:tab pos="723900" algn="l"/>
                <a:tab pos="1447800" algn="l"/>
              </a:tabLst>
              <a:defRPr>
                <a:solidFill>
                  <a:srgbClr val="000000"/>
                </a:solidFill>
                <a:latin typeface="Bitstream Vera Sans" charset="0"/>
                <a:ea typeface="Arial Unicode MS" charset="0"/>
                <a:cs typeface="Arial Unicode MS" charset="0"/>
              </a:defRPr>
            </a:lvl3pPr>
            <a:lvl4pPr>
              <a:tabLst>
                <a:tab pos="723900" algn="l"/>
                <a:tab pos="1447800" algn="l"/>
              </a:tabLst>
              <a:defRPr>
                <a:solidFill>
                  <a:srgbClr val="000000"/>
                </a:solidFill>
                <a:latin typeface="Bitstream Vera Sans" charset="0"/>
                <a:ea typeface="Arial Unicode MS" charset="0"/>
                <a:cs typeface="Arial Unicode MS" charset="0"/>
              </a:defRPr>
            </a:lvl4pPr>
            <a:lvl5pPr>
              <a:tabLst>
                <a:tab pos="723900" algn="l"/>
                <a:tab pos="1447800" algn="l"/>
              </a:tabLst>
              <a:defRPr>
                <a:solidFill>
                  <a:srgbClr val="000000"/>
                </a:solidFill>
                <a:latin typeface="Bitstream Vera Sans" charset="0"/>
                <a:ea typeface="Arial Unicode MS" charset="0"/>
                <a:cs typeface="Arial Unicode MS" charset="0"/>
              </a:defRPr>
            </a:lvl5pPr>
            <a:lvl6pPr marL="25146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Bitstream Vera Sans" charset="0"/>
                <a:ea typeface="Arial Unicode MS" charset="0"/>
                <a:cs typeface="Arial Unicode MS" charset="0"/>
              </a:defRPr>
            </a:lvl6pPr>
            <a:lvl7pPr marL="29718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Bitstream Vera Sans" charset="0"/>
                <a:ea typeface="Arial Unicode MS" charset="0"/>
                <a:cs typeface="Arial Unicode MS" charset="0"/>
              </a:defRPr>
            </a:lvl7pPr>
            <a:lvl8pPr marL="34290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Bitstream Vera Sans" charset="0"/>
                <a:ea typeface="Arial Unicode MS" charset="0"/>
                <a:cs typeface="Arial Unicode MS" charset="0"/>
              </a:defRPr>
            </a:lvl8pPr>
            <a:lvl9pPr marL="38862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Bitstream Vera Sans" charset="0"/>
                <a:ea typeface="Arial Unicode MS" charset="0"/>
                <a:cs typeface="Arial Unicode MS" charset="0"/>
              </a:defRPr>
            </a:lvl9pPr>
          </a:lstStyle>
          <a:p>
            <a:pPr>
              <a:defRPr/>
            </a:pPr>
            <a:r>
              <a:rPr lang="en-US" sz="2000" b="1" dirty="0" smtClean="0">
                <a:solidFill>
                  <a:srgbClr val="800000"/>
                </a:solidFill>
                <a:latin typeface="Calibri"/>
                <a:cs typeface="Calibri"/>
              </a:rPr>
              <a:t>Trajectory</a:t>
            </a:r>
            <a:r>
              <a:rPr lang="en-US" sz="2000" dirty="0" smtClean="0">
                <a:solidFill>
                  <a:srgbClr val="800000"/>
                </a:solidFill>
                <a:latin typeface="Calibri"/>
                <a:cs typeface="Calibri"/>
              </a:rPr>
              <a:t> </a:t>
            </a:r>
          </a:p>
        </p:txBody>
      </p:sp>
      <p:sp>
        <p:nvSpPr>
          <p:cNvPr id="7" name="AutoShape 106"/>
          <p:cNvSpPr>
            <a:spLocks noChangeArrowheads="1"/>
          </p:cNvSpPr>
          <p:nvPr/>
        </p:nvSpPr>
        <p:spPr bwMode="auto">
          <a:xfrm>
            <a:off x="4932363" y="3933825"/>
            <a:ext cx="2232025" cy="2122488"/>
          </a:xfrm>
          <a:prstGeom prst="roundRect">
            <a:avLst>
              <a:gd name="adj" fmla="val 65"/>
            </a:avLst>
          </a:prstGeom>
          <a:noFill/>
          <a:ln w="28575" cmpd="sng">
            <a:solidFill>
              <a:schemeClr val="bg2">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867" tIns="41434" rIns="82867" bIns="41434" anchor="ctr"/>
          <a:lstStyle/>
          <a:p>
            <a:pPr>
              <a:defRPr/>
            </a:pPr>
            <a:endParaRPr lang="en-US">
              <a:ea typeface="ＭＳ Ｐゴシック" charset="0"/>
            </a:endParaRPr>
          </a:p>
        </p:txBody>
      </p:sp>
      <p:sp>
        <p:nvSpPr>
          <p:cNvPr id="2" name="Rectangle 1"/>
          <p:cNvSpPr/>
          <p:nvPr/>
        </p:nvSpPr>
        <p:spPr bwMode="auto">
          <a:xfrm>
            <a:off x="7235825" y="2060575"/>
            <a:ext cx="1800225" cy="2016125"/>
          </a:xfrm>
          <a:prstGeom prst="rect">
            <a:avLst/>
          </a:prstGeom>
          <a:noFill/>
          <a:ln w="28575" cap="flat" cmpd="sng" algn="ctr">
            <a:solidFill>
              <a:schemeClr val="bg2">
                <a:lumMod val="75000"/>
              </a:schemeClr>
            </a:solidFill>
            <a:prstDash val="solid"/>
            <a:miter lim="800000"/>
            <a:headEnd type="none" w="med" len="med"/>
            <a:tailEnd type="none" w="med" len="med"/>
          </a:ln>
          <a:effectLst/>
        </p:spPr>
        <p:txBody>
          <a:bodyPr wrap="none" lIns="91350" tIns="45677" rIns="91350" bIns="45677"/>
          <a:lstStyle/>
          <a:p>
            <a:pPr defTabSz="913548" eaLnBrk="1" hangingPunct="1">
              <a:defRPr/>
            </a:pPr>
            <a:endParaRPr lang="en-US" sz="1400" dirty="0">
              <a:latin typeface="Calibri"/>
              <a:ea typeface="ＭＳ Ｐゴシック" charset="0"/>
              <a:cs typeface="Calibri"/>
            </a:endParaRPr>
          </a:p>
        </p:txBody>
      </p:sp>
      <p:cxnSp>
        <p:nvCxnSpPr>
          <p:cNvPr id="4" name="Elbow Connector 3"/>
          <p:cNvCxnSpPr>
            <a:endCxn id="2" idx="2"/>
          </p:cNvCxnSpPr>
          <p:nvPr/>
        </p:nvCxnSpPr>
        <p:spPr bwMode="auto">
          <a:xfrm flipV="1">
            <a:off x="7164388" y="4076700"/>
            <a:ext cx="971550" cy="936625"/>
          </a:xfrm>
          <a:prstGeom prst="bentConnector2">
            <a:avLst/>
          </a:prstGeom>
          <a:solidFill>
            <a:schemeClr val="accent1"/>
          </a:solidFill>
          <a:ln w="28575" cap="flat" cmpd="sng" algn="ctr">
            <a:solidFill>
              <a:schemeClr val="bg2">
                <a:lumMod val="75000"/>
              </a:schemeClr>
            </a:solidFill>
            <a:prstDash val="solid"/>
            <a:miter lim="800000"/>
            <a:headEnd type="none" w="med" len="med"/>
            <a:tailEnd type="arrow"/>
          </a:ln>
          <a:effectLst/>
        </p:spPr>
      </p:cxn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p:txBody>
          <a:bodyPr/>
          <a:lstStyle/>
          <a:p>
            <a:pPr eaLnBrk="1" hangingPunct="1">
              <a:tabLst>
                <a:tab pos="854075" algn="l"/>
              </a:tabLst>
            </a:pPr>
            <a:r>
              <a:rPr lang="en-US" dirty="0">
                <a:solidFill>
                  <a:srgbClr val="160082"/>
                </a:solidFill>
                <a:cs typeface="Optima" charset="0"/>
                <a:sym typeface="Optima" charset="0"/>
              </a:rPr>
              <a:t>Time Series</a:t>
            </a:r>
          </a:p>
        </p:txBody>
      </p:sp>
      <p:pic>
        <p:nvPicPr>
          <p:cNvPr id="10854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41438"/>
            <a:ext cx="8501063"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7" name="CaixaDeTexto 5"/>
          <p:cNvSpPr txBox="1">
            <a:spLocks noChangeArrowheads="1"/>
          </p:cNvSpPr>
          <p:nvPr/>
        </p:nvSpPr>
        <p:spPr bwMode="auto">
          <a:xfrm>
            <a:off x="611188" y="4652963"/>
            <a:ext cx="8532812" cy="954020"/>
          </a:xfrm>
          <a:prstGeom prst="rect">
            <a:avLst/>
          </a:prstGeom>
          <a:solidFill>
            <a:srgbClr val="E1E6F1">
              <a:alpha val="7097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50" tIns="45677" rIns="91350" bIns="45677">
            <a:spAutoFit/>
          </a:bodyPr>
          <a:lstStyle>
            <a:lvl1pPr>
              <a:defRPr sz="2400">
                <a:solidFill>
                  <a:schemeClr val="tx1"/>
                </a:solidFill>
                <a:latin typeface="Times" charset="0"/>
                <a:ea typeface="Geneva" charset="0"/>
                <a:cs typeface="ＭＳ Ｐゴシック" charset="0"/>
              </a:defRPr>
            </a:lvl1pPr>
            <a:lvl2pPr marL="742950" indent="-285750">
              <a:defRPr sz="2400">
                <a:solidFill>
                  <a:schemeClr val="tx1"/>
                </a:solidFill>
                <a:latin typeface="Times" charset="0"/>
                <a:ea typeface="ＭＳ Ｐゴシック" charset="0"/>
                <a:cs typeface="ＭＳ Ｐゴシック" charset="0"/>
              </a:defRPr>
            </a:lvl2pPr>
            <a:lvl3pPr marL="1143000" indent="-228600">
              <a:defRPr sz="2400">
                <a:solidFill>
                  <a:schemeClr val="tx1"/>
                </a:solidFill>
                <a:latin typeface="Times" charset="0"/>
                <a:ea typeface="ＭＳ Ｐゴシック" charset="0"/>
                <a:cs typeface="ＭＳ Ｐゴシック" charset="0"/>
              </a:defRPr>
            </a:lvl3pPr>
            <a:lvl4pPr marL="1600200" indent="-228600">
              <a:defRPr sz="2400">
                <a:solidFill>
                  <a:schemeClr val="tx1"/>
                </a:solidFill>
                <a:latin typeface="Times" charset="0"/>
                <a:ea typeface="ＭＳ Ｐゴシック" charset="0"/>
                <a:cs typeface="ＭＳ Ｐゴシック" charset="0"/>
              </a:defRPr>
            </a:lvl4pPr>
            <a:lvl5pPr marL="2057400" indent="-228600">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sz="2800" dirty="0">
                <a:solidFill>
                  <a:srgbClr val="000090"/>
                </a:solidFill>
                <a:latin typeface="Calibri"/>
                <a:cs typeface="Calibri"/>
              </a:rPr>
              <a:t>Continuous variation of a property value over time</a:t>
            </a:r>
          </a:p>
          <a:p>
            <a:r>
              <a:rPr lang="en-US" sz="2800" dirty="0" smtClean="0">
                <a:solidFill>
                  <a:srgbClr val="000090"/>
                </a:solidFill>
                <a:latin typeface="Calibri"/>
                <a:cs typeface="Calibri"/>
              </a:rPr>
              <a:t>in </a:t>
            </a:r>
            <a:r>
              <a:rPr lang="en-US" sz="2800" dirty="0">
                <a:solidFill>
                  <a:srgbClr val="000090"/>
                </a:solidFill>
                <a:latin typeface="Calibri"/>
                <a:cs typeface="Calibri"/>
              </a:rPr>
              <a:t>a fixed location  </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4" descr="http://www.argos-system.org/images/common/espaceu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000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Retângulo 13"/>
          <p:cNvSpPr>
            <a:spLocks noChangeArrowheads="1"/>
          </p:cNvSpPr>
          <p:nvPr/>
        </p:nvSpPr>
        <p:spPr bwMode="auto">
          <a:xfrm>
            <a:off x="0" y="0"/>
            <a:ext cx="4953000" cy="1077131"/>
          </a:xfrm>
          <a:prstGeom prst="rect">
            <a:avLst/>
          </a:prstGeom>
          <a:solidFill>
            <a:srgbClr val="FFFFCC">
              <a:alpha val="4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50" tIns="45677" rIns="91350" bIns="45677">
            <a:spAutoFit/>
          </a:bodyPr>
          <a:lstStyle/>
          <a:p>
            <a:r>
              <a:rPr lang="en-US" sz="3200" b="1" dirty="0">
                <a:solidFill>
                  <a:srgbClr val="262673"/>
                </a:solidFill>
                <a:latin typeface="Calibri"/>
              </a:rPr>
              <a:t>Moving objects have trajectories</a:t>
            </a:r>
          </a:p>
        </p:txBody>
      </p:sp>
      <p:pic>
        <p:nvPicPr>
          <p:cNvPr id="10957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1025" y="0"/>
            <a:ext cx="4752975" cy="35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3" name="CaixaDeTexto 10"/>
          <p:cNvSpPr txBox="1">
            <a:spLocks noChangeArrowheads="1"/>
          </p:cNvSpPr>
          <p:nvPr/>
        </p:nvSpPr>
        <p:spPr bwMode="auto">
          <a:xfrm>
            <a:off x="928688" y="5429250"/>
            <a:ext cx="7820025" cy="954088"/>
          </a:xfrm>
          <a:prstGeom prst="rect">
            <a:avLst/>
          </a:prstGeom>
          <a:solidFill>
            <a:srgbClr val="E1E6F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50" tIns="45677" rIns="91350" bIns="45677">
            <a:spAutoFit/>
          </a:bodyPr>
          <a:lstStyle>
            <a:lvl1pPr>
              <a:defRPr sz="2400">
                <a:solidFill>
                  <a:schemeClr val="tx1"/>
                </a:solidFill>
                <a:latin typeface="Times" charset="0"/>
                <a:ea typeface="Geneva" charset="0"/>
                <a:cs typeface="ＭＳ Ｐゴシック" charset="0"/>
              </a:defRPr>
            </a:lvl1pPr>
            <a:lvl2pPr marL="742950" indent="-285750">
              <a:defRPr sz="2400">
                <a:solidFill>
                  <a:schemeClr val="tx1"/>
                </a:solidFill>
                <a:latin typeface="Times" charset="0"/>
                <a:ea typeface="ＭＳ Ｐゴシック" charset="0"/>
                <a:cs typeface="ＭＳ Ｐゴシック" charset="0"/>
              </a:defRPr>
            </a:lvl2pPr>
            <a:lvl3pPr marL="1143000" indent="-228600">
              <a:defRPr sz="2400">
                <a:solidFill>
                  <a:schemeClr val="tx1"/>
                </a:solidFill>
                <a:latin typeface="Times" charset="0"/>
                <a:ea typeface="ＭＳ Ｐゴシック" charset="0"/>
                <a:cs typeface="ＭＳ Ｐゴシック" charset="0"/>
              </a:defRPr>
            </a:lvl3pPr>
            <a:lvl4pPr marL="1600200" indent="-228600">
              <a:defRPr sz="2400">
                <a:solidFill>
                  <a:schemeClr val="tx1"/>
                </a:solidFill>
                <a:latin typeface="Times" charset="0"/>
                <a:ea typeface="ＭＳ Ｐゴシック" charset="0"/>
                <a:cs typeface="ＭＳ Ｐゴシック" charset="0"/>
              </a:defRPr>
            </a:lvl4pPr>
            <a:lvl5pPr marL="2057400" indent="-228600">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eaLnBrk="1" hangingPunct="1"/>
            <a:r>
              <a:rPr lang="pt-BR" sz="2800" dirty="0" err="1">
                <a:solidFill>
                  <a:srgbClr val="000066"/>
                </a:solidFill>
                <a:latin typeface="Calibri"/>
                <a:cs typeface="Calibri"/>
              </a:rPr>
              <a:t>trajectory</a:t>
            </a:r>
            <a:r>
              <a:rPr lang="pt-BR" sz="2800" dirty="0">
                <a:solidFill>
                  <a:srgbClr val="000066"/>
                </a:solidFill>
                <a:latin typeface="Calibri"/>
                <a:cs typeface="Calibri"/>
              </a:rPr>
              <a:t> : </a:t>
            </a:r>
            <a:r>
              <a:rPr lang="en-US" sz="2800" dirty="0">
                <a:solidFill>
                  <a:srgbClr val="000066"/>
                </a:solidFill>
                <a:latin typeface="Calibri"/>
                <a:cs typeface="Calibri"/>
              </a:rPr>
              <a:t>represents how locations or boundaries of an object evolve over time. </a:t>
            </a: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0593" name="Picture 3" descr="Landsat_Gallery_378_1_fu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4" name="Text Box 13"/>
          <p:cNvSpPr txBox="1">
            <a:spLocks noChangeArrowheads="1"/>
          </p:cNvSpPr>
          <p:nvPr/>
        </p:nvSpPr>
        <p:spPr bwMode="auto">
          <a:xfrm>
            <a:off x="7812088" y="0"/>
            <a:ext cx="1331912" cy="338439"/>
          </a:xfrm>
          <a:prstGeom prst="rect">
            <a:avLst/>
          </a:prstGeom>
          <a:solidFill>
            <a:srgbClr val="E1E6F1">
              <a:alpha val="7294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22" tIns="45663" rIns="91322" bIns="45663">
            <a:spAutoFit/>
          </a:bodyPr>
          <a:lstStyle>
            <a:lvl1pPr>
              <a:defRPr sz="2400">
                <a:solidFill>
                  <a:schemeClr val="tx1"/>
                </a:solidFill>
                <a:latin typeface="Times" charset="0"/>
                <a:ea typeface="Geneva" charset="0"/>
                <a:cs typeface="ＭＳ Ｐゴシック" charset="0"/>
              </a:defRPr>
            </a:lvl1pPr>
            <a:lvl2pPr marL="742950" indent="-285750">
              <a:defRPr sz="2400">
                <a:solidFill>
                  <a:schemeClr val="tx1"/>
                </a:solidFill>
                <a:latin typeface="Times" charset="0"/>
                <a:ea typeface="ＭＳ Ｐゴシック" charset="0"/>
                <a:cs typeface="ＭＳ Ｐゴシック" charset="0"/>
              </a:defRPr>
            </a:lvl2pPr>
            <a:lvl3pPr marL="1143000" indent="-228600">
              <a:defRPr sz="2400">
                <a:solidFill>
                  <a:schemeClr val="tx1"/>
                </a:solidFill>
                <a:latin typeface="Times" charset="0"/>
                <a:ea typeface="ＭＳ Ｐゴシック" charset="0"/>
                <a:cs typeface="ＭＳ Ｐゴシック" charset="0"/>
              </a:defRPr>
            </a:lvl3pPr>
            <a:lvl4pPr marL="1600200" indent="-228600">
              <a:defRPr sz="2400">
                <a:solidFill>
                  <a:schemeClr val="tx1"/>
                </a:solidFill>
                <a:latin typeface="Times" charset="0"/>
                <a:ea typeface="ＭＳ Ｐゴシック" charset="0"/>
                <a:cs typeface="ＭＳ Ｐゴシック" charset="0"/>
              </a:defRPr>
            </a:lvl4pPr>
            <a:lvl5pPr marL="2057400" indent="-228600">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algn="r" eaLnBrk="1" hangingPunct="1">
              <a:spcBef>
                <a:spcPct val="50000"/>
              </a:spcBef>
            </a:pPr>
            <a:r>
              <a:rPr lang="en-US" sz="1600" dirty="0">
                <a:solidFill>
                  <a:srgbClr val="000000"/>
                </a:solidFill>
                <a:latin typeface="Calibri"/>
                <a:cs typeface="Calibri"/>
              </a:rPr>
              <a:t>images: USGS</a:t>
            </a:r>
          </a:p>
        </p:txBody>
      </p:sp>
      <p:sp>
        <p:nvSpPr>
          <p:cNvPr id="110595" name="CaixaDeTexto 13"/>
          <p:cNvSpPr txBox="1">
            <a:spLocks noChangeArrowheads="1"/>
          </p:cNvSpPr>
          <p:nvPr/>
        </p:nvSpPr>
        <p:spPr bwMode="auto">
          <a:xfrm>
            <a:off x="539750" y="3860800"/>
            <a:ext cx="8396288" cy="2432050"/>
          </a:xfrm>
          <a:prstGeom prst="rect">
            <a:avLst/>
          </a:prstGeom>
          <a:solidFill>
            <a:srgbClr val="E1E6F1">
              <a:alpha val="8313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22" tIns="45663" rIns="91322" bIns="45663">
            <a:spAutoFit/>
          </a:bodyPr>
          <a:lstStyle>
            <a:lvl1pPr>
              <a:defRPr sz="2400">
                <a:solidFill>
                  <a:schemeClr val="tx1"/>
                </a:solidFill>
                <a:latin typeface="Times" charset="0"/>
                <a:ea typeface="ＭＳ Ｐゴシック" charset="0"/>
                <a:cs typeface="ＭＳ Ｐゴシック" charset="0"/>
              </a:defRPr>
            </a:lvl1pPr>
            <a:lvl2pPr>
              <a:defRPr sz="2400">
                <a:solidFill>
                  <a:schemeClr val="tx1"/>
                </a:solidFill>
                <a:latin typeface="Times" charset="0"/>
                <a:ea typeface="ＭＳ Ｐゴシック" charset="0"/>
                <a:cs typeface="ＭＳ Ｐゴシック" charset="0"/>
              </a:defRPr>
            </a:lvl2pPr>
            <a:lvl3pPr marL="1143000" indent="-228600">
              <a:defRPr sz="2400">
                <a:solidFill>
                  <a:schemeClr val="tx1"/>
                </a:solidFill>
                <a:latin typeface="Times" charset="0"/>
                <a:ea typeface="ＭＳ Ｐゴシック" charset="0"/>
                <a:cs typeface="ＭＳ Ｐゴシック" charset="0"/>
              </a:defRPr>
            </a:lvl3pPr>
            <a:lvl4pPr marL="1600200" indent="-228600">
              <a:defRPr sz="2400">
                <a:solidFill>
                  <a:schemeClr val="tx1"/>
                </a:solidFill>
                <a:latin typeface="Times" charset="0"/>
                <a:ea typeface="ＭＳ Ｐゴシック" charset="0"/>
                <a:cs typeface="ＭＳ Ｐゴシック" charset="0"/>
              </a:defRPr>
            </a:lvl4pPr>
            <a:lvl5pPr marL="2057400" indent="-228600">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algn="ctr" eaLnBrk="1" hangingPunct="1">
              <a:spcBef>
                <a:spcPts val="1200"/>
              </a:spcBef>
              <a:spcAft>
                <a:spcPts val="1200"/>
              </a:spcAft>
              <a:defRPr/>
            </a:pPr>
            <a:r>
              <a:rPr lang="en-US" sz="2800" b="1" dirty="0" smtClean="0">
                <a:solidFill>
                  <a:schemeClr val="bg2">
                    <a:lumMod val="75000"/>
                  </a:schemeClr>
                </a:solidFill>
                <a:latin typeface="Calibri"/>
                <a:cs typeface="Calibri"/>
              </a:rPr>
              <a:t>Coverage:  </a:t>
            </a:r>
            <a:r>
              <a:rPr lang="en-US" sz="2800" dirty="0" smtClean="0">
                <a:solidFill>
                  <a:schemeClr val="bg2">
                    <a:lumMod val="75000"/>
                  </a:schemeClr>
                </a:solidFill>
                <a:latin typeface="Calibri"/>
                <a:cs typeface="Calibri"/>
              </a:rPr>
              <a:t>variation of a property within a spatial extent at a time. </a:t>
            </a:r>
          </a:p>
          <a:p>
            <a:pPr lvl="1" indent="0" eaLnBrk="1" hangingPunct="1">
              <a:spcBef>
                <a:spcPts val="1200"/>
              </a:spcBef>
              <a:spcAft>
                <a:spcPts val="1200"/>
              </a:spcAft>
              <a:defRPr/>
            </a:pPr>
            <a:r>
              <a:rPr lang="en-GB" sz="2800" dirty="0" smtClean="0">
                <a:solidFill>
                  <a:schemeClr val="bg2">
                    <a:lumMod val="75000"/>
                  </a:schemeClr>
                </a:solidFill>
                <a:latin typeface="Calibri"/>
                <a:cs typeface="Calibri"/>
              </a:rPr>
              <a:t>Two-dimensional grids whose values change. </a:t>
            </a:r>
          </a:p>
          <a:p>
            <a:pPr lvl="1" indent="0" eaLnBrk="1" hangingPunct="1">
              <a:spcBef>
                <a:spcPts val="1200"/>
              </a:spcBef>
              <a:spcAft>
                <a:spcPts val="1200"/>
              </a:spcAft>
              <a:defRPr/>
            </a:pPr>
            <a:r>
              <a:rPr lang="en-GB" sz="2800" dirty="0" smtClean="0">
                <a:solidFill>
                  <a:schemeClr val="bg2">
                    <a:lumMod val="75000"/>
                  </a:schemeClr>
                </a:solidFill>
                <a:latin typeface="Calibri"/>
                <a:cs typeface="Calibri"/>
              </a:rPr>
              <a:t>Samples from fixed or moving geosensors. </a:t>
            </a:r>
            <a:endParaRPr lang="en-US" sz="2800" b="1" dirty="0" smtClean="0">
              <a:solidFill>
                <a:schemeClr val="bg2">
                  <a:lumMod val="75000"/>
                </a:schemeClr>
              </a:solidFill>
              <a:latin typeface="Calibri"/>
              <a:cs typeface="Calibri"/>
            </a:endParaRP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AutoShape 1"/>
          <p:cNvSpPr>
            <a:spLocks noChangeArrowheads="1"/>
          </p:cNvSpPr>
          <p:nvPr/>
        </p:nvSpPr>
        <p:spPr bwMode="auto">
          <a:xfrm>
            <a:off x="120650" y="3036888"/>
            <a:ext cx="1866900" cy="573087"/>
          </a:xfrm>
          <a:prstGeom prst="roundRect">
            <a:avLst>
              <a:gd name="adj" fmla="val 250"/>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563" tIns="45804" rIns="81563" bIns="40781" anchor="ctr" anchorCtr="1"/>
          <a:lstStyle/>
          <a:p>
            <a:pPr algn="ctr" defTabSz="407145" eaLnBrk="1">
              <a:lnSpc>
                <a:spcPct val="98000"/>
              </a:lnSpc>
              <a:buClr>
                <a:srgbClr val="000000"/>
              </a:buClr>
              <a:buSzPct val="100000"/>
              <a:tabLst>
                <a:tab pos="656038" algn="l"/>
                <a:tab pos="1312071" algn="l"/>
              </a:tabLst>
              <a:defRPr/>
            </a:pPr>
            <a:r>
              <a:rPr lang="en-US" sz="2000" dirty="0">
                <a:solidFill>
                  <a:schemeClr val="accent6">
                    <a:lumMod val="50000"/>
                  </a:schemeClr>
                </a:solidFill>
                <a:latin typeface="Calibri"/>
                <a:ea typeface="Arial Unicode MS" charset="0"/>
                <a:cs typeface="Calibri"/>
              </a:rPr>
              <a:t>Observations</a:t>
            </a:r>
          </a:p>
        </p:txBody>
      </p:sp>
      <p:sp>
        <p:nvSpPr>
          <p:cNvPr id="28674" name="AutoShape 2"/>
          <p:cNvSpPr>
            <a:spLocks noChangeArrowheads="1"/>
          </p:cNvSpPr>
          <p:nvPr/>
        </p:nvSpPr>
        <p:spPr bwMode="auto">
          <a:xfrm>
            <a:off x="2936875" y="1339850"/>
            <a:ext cx="2465388" cy="534988"/>
          </a:xfrm>
          <a:prstGeom prst="roundRect">
            <a:avLst>
              <a:gd name="adj" fmla="val 269"/>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563" tIns="45804" rIns="81563" bIns="40781" anchor="ctr" anchorCtr="1"/>
          <a:lstStyle/>
          <a:p>
            <a:pPr algn="ctr" defTabSz="407145" eaLnBrk="1">
              <a:lnSpc>
                <a:spcPct val="98000"/>
              </a:lnSpc>
              <a:buClr>
                <a:srgbClr val="000000"/>
              </a:buClr>
              <a:buSzPct val="100000"/>
              <a:tabLst>
                <a:tab pos="656038" algn="l"/>
                <a:tab pos="1312071" algn="l"/>
                <a:tab pos="1968110" algn="l"/>
              </a:tabLst>
              <a:defRPr/>
            </a:pPr>
            <a:r>
              <a:rPr lang="en-US" sz="2000" dirty="0">
                <a:solidFill>
                  <a:schemeClr val="accent6">
                    <a:lumMod val="50000"/>
                  </a:schemeClr>
                </a:solidFill>
                <a:latin typeface="Calibri"/>
                <a:ea typeface="Arial Unicode MS" charset="0"/>
                <a:cs typeface="Calibri"/>
              </a:rPr>
              <a:t>Time Series</a:t>
            </a:r>
          </a:p>
        </p:txBody>
      </p:sp>
      <p:sp>
        <p:nvSpPr>
          <p:cNvPr id="28675" name="AutoShape 3"/>
          <p:cNvSpPr>
            <a:spLocks noChangeArrowheads="1"/>
          </p:cNvSpPr>
          <p:nvPr/>
        </p:nvSpPr>
        <p:spPr bwMode="auto">
          <a:xfrm>
            <a:off x="131763" y="5297488"/>
            <a:ext cx="2073275" cy="815975"/>
          </a:xfrm>
          <a:prstGeom prst="roundRect">
            <a:avLst>
              <a:gd name="adj" fmla="val 176"/>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563" tIns="45804" rIns="81563" bIns="40781" anchor="ctr" anchorCtr="1"/>
          <a:lstStyle/>
          <a:p>
            <a:pPr algn="ctr" defTabSz="407145" eaLnBrk="1">
              <a:lnSpc>
                <a:spcPct val="98000"/>
              </a:lnSpc>
              <a:buClr>
                <a:srgbClr val="000000"/>
              </a:buClr>
              <a:buSzPct val="100000"/>
              <a:tabLst>
                <a:tab pos="656038" algn="l"/>
                <a:tab pos="1312071" algn="l"/>
                <a:tab pos="1968110" algn="l"/>
              </a:tabLst>
              <a:defRPr/>
            </a:pPr>
            <a:r>
              <a:rPr lang="en-US" sz="2000" dirty="0">
                <a:solidFill>
                  <a:schemeClr val="accent6">
                    <a:lumMod val="50000"/>
                  </a:schemeClr>
                </a:solidFill>
                <a:latin typeface="Calibri"/>
                <a:ea typeface="Arial Unicode MS" charset="0"/>
                <a:cs typeface="Calibri"/>
              </a:rPr>
              <a:t>Raw Data</a:t>
            </a:r>
          </a:p>
        </p:txBody>
      </p:sp>
      <p:sp>
        <p:nvSpPr>
          <p:cNvPr id="28676" name="Line 4"/>
          <p:cNvSpPr>
            <a:spLocks noChangeShapeType="1"/>
          </p:cNvSpPr>
          <p:nvPr/>
        </p:nvSpPr>
        <p:spPr bwMode="auto">
          <a:xfrm>
            <a:off x="2193925" y="990600"/>
            <a:ext cx="22225" cy="5260975"/>
          </a:xfrm>
          <a:prstGeom prst="line">
            <a:avLst/>
          </a:prstGeom>
          <a:noFill/>
          <a:ln w="9525">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867" tIns="41434" rIns="82867" bIns="41434"/>
          <a:lstStyle/>
          <a:p>
            <a:pPr defTabSz="407145" eaLnBrk="1">
              <a:lnSpc>
                <a:spcPct val="98000"/>
              </a:lnSpc>
              <a:buClr>
                <a:srgbClr val="000000"/>
              </a:buClr>
              <a:buSzPct val="100000"/>
              <a:defRPr/>
            </a:pPr>
            <a:endParaRPr lang="en-US" sz="2000" dirty="0">
              <a:solidFill>
                <a:schemeClr val="accent6">
                  <a:lumMod val="50000"/>
                </a:schemeClr>
              </a:solidFill>
              <a:latin typeface="Calibri"/>
              <a:ea typeface="Arial Unicode MS" charset="0"/>
              <a:cs typeface="Calibri"/>
            </a:endParaRPr>
          </a:p>
        </p:txBody>
      </p:sp>
      <p:sp>
        <p:nvSpPr>
          <p:cNvPr id="28677" name="AutoShape 5"/>
          <p:cNvSpPr>
            <a:spLocks noChangeArrowheads="1"/>
          </p:cNvSpPr>
          <p:nvPr/>
        </p:nvSpPr>
        <p:spPr bwMode="auto">
          <a:xfrm>
            <a:off x="2282825" y="5297488"/>
            <a:ext cx="3732213" cy="815975"/>
          </a:xfrm>
          <a:prstGeom prst="roundRect">
            <a:avLst>
              <a:gd name="adj" fmla="val 176"/>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563" tIns="45804" rIns="81563" bIns="40781" anchor="ctr" anchorCtr="1"/>
          <a:lstStyle/>
          <a:p>
            <a:pPr algn="ctr" defTabSz="407145" eaLnBrk="1">
              <a:lnSpc>
                <a:spcPct val="98000"/>
              </a:lnSpc>
              <a:buClr>
                <a:srgbClr val="000000"/>
              </a:buClr>
              <a:buSzPct val="100000"/>
              <a:tabLst>
                <a:tab pos="656038" algn="l"/>
                <a:tab pos="1312071" algn="l"/>
                <a:tab pos="1968110" algn="l"/>
                <a:tab pos="2624149" algn="l"/>
                <a:tab pos="3280184" algn="l"/>
              </a:tabLst>
              <a:defRPr/>
            </a:pPr>
            <a:r>
              <a:rPr lang="en-US" sz="2000" dirty="0">
                <a:solidFill>
                  <a:schemeClr val="accent6">
                    <a:lumMod val="50000"/>
                  </a:schemeClr>
                </a:solidFill>
                <a:latin typeface="Calibri"/>
                <a:ea typeface="Arial Unicode MS" charset="0"/>
                <a:cs typeface="Calibri"/>
              </a:rPr>
              <a:t>Spatiotemporal Data Types</a:t>
            </a:r>
          </a:p>
        </p:txBody>
      </p:sp>
      <p:sp>
        <p:nvSpPr>
          <p:cNvPr id="28678" name="AutoShape 6"/>
          <p:cNvSpPr>
            <a:spLocks noChangeArrowheads="1"/>
          </p:cNvSpPr>
          <p:nvPr/>
        </p:nvSpPr>
        <p:spPr bwMode="auto">
          <a:xfrm>
            <a:off x="2914650" y="4154488"/>
            <a:ext cx="2465388" cy="536575"/>
          </a:xfrm>
          <a:prstGeom prst="roundRect">
            <a:avLst>
              <a:gd name="adj" fmla="val 269"/>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563" tIns="45804" rIns="81563" bIns="40781" anchor="ctr" anchorCtr="1"/>
          <a:lstStyle/>
          <a:p>
            <a:pPr algn="ctr" defTabSz="407145" eaLnBrk="1">
              <a:lnSpc>
                <a:spcPct val="98000"/>
              </a:lnSpc>
              <a:buClr>
                <a:srgbClr val="000000"/>
              </a:buClr>
              <a:buSzPct val="100000"/>
              <a:tabLst>
                <a:tab pos="656038" algn="l"/>
                <a:tab pos="1312071" algn="l"/>
                <a:tab pos="1968110" algn="l"/>
              </a:tabLst>
              <a:defRPr/>
            </a:pPr>
            <a:r>
              <a:rPr lang="en-US" sz="2000" dirty="0">
                <a:solidFill>
                  <a:schemeClr val="accent6">
                    <a:lumMod val="50000"/>
                  </a:schemeClr>
                </a:solidFill>
                <a:latin typeface="Calibri"/>
                <a:ea typeface="Arial Unicode MS" charset="0"/>
                <a:cs typeface="Calibri"/>
              </a:rPr>
              <a:t>Coverage</a:t>
            </a:r>
          </a:p>
        </p:txBody>
      </p:sp>
      <p:sp>
        <p:nvSpPr>
          <p:cNvPr id="28679" name="AutoShape 7"/>
          <p:cNvSpPr>
            <a:spLocks noChangeArrowheads="1"/>
          </p:cNvSpPr>
          <p:nvPr/>
        </p:nvSpPr>
        <p:spPr bwMode="auto">
          <a:xfrm>
            <a:off x="2936875" y="2779713"/>
            <a:ext cx="2465388" cy="534987"/>
          </a:xfrm>
          <a:prstGeom prst="roundRect">
            <a:avLst>
              <a:gd name="adj" fmla="val 269"/>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563" tIns="45804" rIns="81563" bIns="40781" anchor="ctr" anchorCtr="1"/>
          <a:lstStyle/>
          <a:p>
            <a:pPr algn="ctr" defTabSz="407145" eaLnBrk="1">
              <a:lnSpc>
                <a:spcPct val="98000"/>
              </a:lnSpc>
              <a:buClr>
                <a:srgbClr val="000000"/>
              </a:buClr>
              <a:buSzPct val="100000"/>
              <a:tabLst>
                <a:tab pos="656038" algn="l"/>
                <a:tab pos="1312071" algn="l"/>
                <a:tab pos="1968110" algn="l"/>
              </a:tabLst>
              <a:defRPr/>
            </a:pPr>
            <a:r>
              <a:rPr lang="en-US" sz="2000" dirty="0">
                <a:solidFill>
                  <a:schemeClr val="accent6">
                    <a:lumMod val="50000"/>
                  </a:schemeClr>
                </a:solidFill>
                <a:latin typeface="Calibri"/>
                <a:ea typeface="Arial Unicode MS" charset="0"/>
                <a:cs typeface="Calibri"/>
              </a:rPr>
              <a:t>Trajectory</a:t>
            </a:r>
          </a:p>
        </p:txBody>
      </p:sp>
      <p:sp>
        <p:nvSpPr>
          <p:cNvPr id="28680" name="AutoShape 8"/>
          <p:cNvSpPr>
            <a:spLocks noChangeArrowheads="1"/>
          </p:cNvSpPr>
          <p:nvPr/>
        </p:nvSpPr>
        <p:spPr bwMode="auto">
          <a:xfrm>
            <a:off x="2039938" y="3141663"/>
            <a:ext cx="415925" cy="415925"/>
          </a:xfrm>
          <a:prstGeom prst="rightArrow">
            <a:avLst>
              <a:gd name="adj1" fmla="val 50000"/>
              <a:gd name="adj2" fmla="val 25000"/>
            </a:avLst>
          </a:prstGeom>
          <a:solidFill>
            <a:srgbClr val="666666"/>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867" tIns="41434" rIns="82867" bIns="41434" anchor="ctr"/>
          <a:lstStyle/>
          <a:p>
            <a:pPr defTabSz="407145" eaLnBrk="1">
              <a:lnSpc>
                <a:spcPct val="98000"/>
              </a:lnSpc>
              <a:buClr>
                <a:srgbClr val="000000"/>
              </a:buClr>
              <a:buSzPct val="100000"/>
              <a:defRPr/>
            </a:pPr>
            <a:endParaRPr lang="en-US" sz="2000" dirty="0">
              <a:solidFill>
                <a:schemeClr val="accent6">
                  <a:lumMod val="50000"/>
                </a:schemeClr>
              </a:solidFill>
              <a:latin typeface="Calibri"/>
              <a:ea typeface="Arial Unicode MS" charset="0"/>
              <a:cs typeface="Calibri"/>
            </a:endParaRPr>
          </a:p>
        </p:txBody>
      </p:sp>
      <p:sp>
        <p:nvSpPr>
          <p:cNvPr id="28681" name="Text Box 9"/>
          <p:cNvSpPr txBox="1">
            <a:spLocks noChangeArrowheads="1"/>
          </p:cNvSpPr>
          <p:nvPr/>
        </p:nvSpPr>
        <p:spPr bwMode="auto">
          <a:xfrm>
            <a:off x="2424112" y="1887538"/>
            <a:ext cx="3660055" cy="59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563" tIns="45121" rIns="81563" bIns="40781"/>
          <a:lstStyle>
            <a:lvl1pPr>
              <a:tabLst>
                <a:tab pos="723900" algn="l"/>
                <a:tab pos="1447800" algn="l"/>
                <a:tab pos="2171700" algn="l"/>
                <a:tab pos="2895600" algn="l"/>
                <a:tab pos="3619500" algn="l"/>
              </a:tabLst>
              <a:defRPr>
                <a:solidFill>
                  <a:srgbClr val="000000"/>
                </a:solidFill>
                <a:latin typeface="Bitstream Vera Sans" charset="0"/>
                <a:ea typeface="Arial Unicode MS" charset="0"/>
                <a:cs typeface="Arial Unicode MS" charset="0"/>
              </a:defRPr>
            </a:lvl1pPr>
            <a:lvl2pPr>
              <a:tabLst>
                <a:tab pos="723900" algn="l"/>
                <a:tab pos="1447800" algn="l"/>
                <a:tab pos="2171700" algn="l"/>
                <a:tab pos="2895600" algn="l"/>
                <a:tab pos="3619500" algn="l"/>
              </a:tabLst>
              <a:defRPr>
                <a:solidFill>
                  <a:srgbClr val="000000"/>
                </a:solidFill>
                <a:latin typeface="Bitstream Vera Sans" charset="0"/>
                <a:ea typeface="Arial Unicode MS" charset="0"/>
                <a:cs typeface="Arial Unicode MS" charset="0"/>
              </a:defRPr>
            </a:lvl2pPr>
            <a:lvl3pPr>
              <a:tabLst>
                <a:tab pos="723900" algn="l"/>
                <a:tab pos="1447800" algn="l"/>
                <a:tab pos="2171700" algn="l"/>
                <a:tab pos="2895600" algn="l"/>
                <a:tab pos="3619500" algn="l"/>
              </a:tabLst>
              <a:defRPr>
                <a:solidFill>
                  <a:srgbClr val="000000"/>
                </a:solidFill>
                <a:latin typeface="Bitstream Vera Sans" charset="0"/>
                <a:ea typeface="Arial Unicode MS" charset="0"/>
                <a:cs typeface="Arial Unicode MS" charset="0"/>
              </a:defRPr>
            </a:lvl3pPr>
            <a:lvl4pPr>
              <a:tabLst>
                <a:tab pos="723900" algn="l"/>
                <a:tab pos="1447800" algn="l"/>
                <a:tab pos="2171700" algn="l"/>
                <a:tab pos="2895600" algn="l"/>
                <a:tab pos="3619500" algn="l"/>
              </a:tabLst>
              <a:defRPr>
                <a:solidFill>
                  <a:srgbClr val="000000"/>
                </a:solidFill>
                <a:latin typeface="Bitstream Vera Sans" charset="0"/>
                <a:ea typeface="Arial Unicode MS" charset="0"/>
                <a:cs typeface="Arial Unicode MS" charset="0"/>
              </a:defRPr>
            </a:lvl4pPr>
            <a:lvl5pPr>
              <a:tabLst>
                <a:tab pos="723900" algn="l"/>
                <a:tab pos="1447800" algn="l"/>
                <a:tab pos="2171700" algn="l"/>
                <a:tab pos="2895600" algn="l"/>
                <a:tab pos="3619500" algn="l"/>
              </a:tabLst>
              <a:defRPr>
                <a:solidFill>
                  <a:srgbClr val="000000"/>
                </a:solidFill>
                <a:latin typeface="Bitstream Vera Sans" charset="0"/>
                <a:ea typeface="Arial Unicode MS" charset="0"/>
                <a:cs typeface="Arial Unicode MS" charset="0"/>
              </a:defRPr>
            </a:lvl5pPr>
            <a:lvl6pPr marL="25146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Lst>
              <a:defRPr>
                <a:solidFill>
                  <a:srgbClr val="000000"/>
                </a:solidFill>
                <a:latin typeface="Bitstream Vera Sans" charset="0"/>
                <a:ea typeface="Arial Unicode MS" charset="0"/>
                <a:cs typeface="Arial Unicode MS" charset="0"/>
              </a:defRPr>
            </a:lvl6pPr>
            <a:lvl7pPr marL="29718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Lst>
              <a:defRPr>
                <a:solidFill>
                  <a:srgbClr val="000000"/>
                </a:solidFill>
                <a:latin typeface="Bitstream Vera Sans" charset="0"/>
                <a:ea typeface="Arial Unicode MS" charset="0"/>
                <a:cs typeface="Arial Unicode MS" charset="0"/>
              </a:defRPr>
            </a:lvl7pPr>
            <a:lvl8pPr marL="34290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Lst>
              <a:defRPr>
                <a:solidFill>
                  <a:srgbClr val="000000"/>
                </a:solidFill>
                <a:latin typeface="Bitstream Vera Sans" charset="0"/>
                <a:ea typeface="Arial Unicode MS" charset="0"/>
                <a:cs typeface="Arial Unicode MS" charset="0"/>
              </a:defRPr>
            </a:lvl8pPr>
            <a:lvl9pPr marL="38862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Lst>
              <a:defRPr>
                <a:solidFill>
                  <a:srgbClr val="000000"/>
                </a:solidFill>
                <a:latin typeface="Bitstream Vera Sans" charset="0"/>
                <a:ea typeface="Arial Unicode MS" charset="0"/>
                <a:cs typeface="Arial Unicode MS" charset="0"/>
              </a:defRPr>
            </a:lvl9pPr>
          </a:lstStyle>
          <a:p>
            <a:pPr algn="ctr" defTabSz="407145" eaLnBrk="1">
              <a:lnSpc>
                <a:spcPct val="98000"/>
              </a:lnSpc>
              <a:buClr>
                <a:srgbClr val="000000"/>
              </a:buClr>
              <a:buSzPct val="100000"/>
              <a:defRPr/>
            </a:pPr>
            <a:r>
              <a:rPr lang="en-US" sz="2000" i="1" dirty="0" smtClean="0">
                <a:solidFill>
                  <a:schemeClr val="accent6">
                    <a:lumMod val="50000"/>
                  </a:schemeClr>
                </a:solidFill>
                <a:latin typeface="Calibri"/>
                <a:cs typeface="Calibri"/>
              </a:rPr>
              <a:t>how the number of mosquito eggs varies over time</a:t>
            </a:r>
          </a:p>
        </p:txBody>
      </p:sp>
      <p:sp>
        <p:nvSpPr>
          <p:cNvPr id="28682" name="Text Box 10"/>
          <p:cNvSpPr txBox="1">
            <a:spLocks noChangeArrowheads="1"/>
          </p:cNvSpPr>
          <p:nvPr/>
        </p:nvSpPr>
        <p:spPr bwMode="auto">
          <a:xfrm>
            <a:off x="3040063" y="3352800"/>
            <a:ext cx="2284412" cy="65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563" tIns="45121" rIns="81563" bIns="40781"/>
          <a:lstStyle>
            <a:lvl1pPr>
              <a:tabLst>
                <a:tab pos="723900" algn="l"/>
                <a:tab pos="1447800" algn="l"/>
                <a:tab pos="2171700" algn="l"/>
              </a:tabLst>
              <a:defRPr>
                <a:solidFill>
                  <a:srgbClr val="000000"/>
                </a:solidFill>
                <a:latin typeface="Bitstream Vera Sans" charset="0"/>
                <a:ea typeface="Arial Unicode MS" charset="0"/>
                <a:cs typeface="Arial Unicode MS" charset="0"/>
              </a:defRPr>
            </a:lvl1pPr>
            <a:lvl2pPr>
              <a:tabLst>
                <a:tab pos="723900" algn="l"/>
                <a:tab pos="1447800" algn="l"/>
                <a:tab pos="2171700" algn="l"/>
              </a:tabLst>
              <a:defRPr>
                <a:solidFill>
                  <a:srgbClr val="000000"/>
                </a:solidFill>
                <a:latin typeface="Bitstream Vera Sans" charset="0"/>
                <a:ea typeface="Arial Unicode MS" charset="0"/>
                <a:cs typeface="Arial Unicode MS" charset="0"/>
              </a:defRPr>
            </a:lvl2pPr>
            <a:lvl3pPr>
              <a:tabLst>
                <a:tab pos="723900" algn="l"/>
                <a:tab pos="1447800" algn="l"/>
                <a:tab pos="2171700" algn="l"/>
              </a:tabLst>
              <a:defRPr>
                <a:solidFill>
                  <a:srgbClr val="000000"/>
                </a:solidFill>
                <a:latin typeface="Bitstream Vera Sans" charset="0"/>
                <a:ea typeface="Arial Unicode MS" charset="0"/>
                <a:cs typeface="Arial Unicode MS" charset="0"/>
              </a:defRPr>
            </a:lvl3pPr>
            <a:lvl4pPr>
              <a:tabLst>
                <a:tab pos="723900" algn="l"/>
                <a:tab pos="1447800" algn="l"/>
                <a:tab pos="2171700" algn="l"/>
              </a:tabLst>
              <a:defRPr>
                <a:solidFill>
                  <a:srgbClr val="000000"/>
                </a:solidFill>
                <a:latin typeface="Bitstream Vera Sans" charset="0"/>
                <a:ea typeface="Arial Unicode MS" charset="0"/>
                <a:cs typeface="Arial Unicode MS" charset="0"/>
              </a:defRPr>
            </a:lvl4pPr>
            <a:lvl5pPr>
              <a:tabLst>
                <a:tab pos="723900" algn="l"/>
                <a:tab pos="1447800" algn="l"/>
                <a:tab pos="2171700" algn="l"/>
              </a:tabLst>
              <a:defRPr>
                <a:solidFill>
                  <a:srgbClr val="000000"/>
                </a:solidFill>
                <a:latin typeface="Bitstream Vera Sans" charset="0"/>
                <a:ea typeface="Arial Unicode MS" charset="0"/>
                <a:cs typeface="Arial Unicode MS" charset="0"/>
              </a:defRPr>
            </a:lvl5pPr>
            <a:lvl6pPr marL="25146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Bitstream Vera Sans" charset="0"/>
                <a:ea typeface="Arial Unicode MS" charset="0"/>
                <a:cs typeface="Arial Unicode MS" charset="0"/>
              </a:defRPr>
            </a:lvl6pPr>
            <a:lvl7pPr marL="29718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Bitstream Vera Sans" charset="0"/>
                <a:ea typeface="Arial Unicode MS" charset="0"/>
                <a:cs typeface="Arial Unicode MS" charset="0"/>
              </a:defRPr>
            </a:lvl7pPr>
            <a:lvl8pPr marL="34290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Bitstream Vera Sans" charset="0"/>
                <a:ea typeface="Arial Unicode MS" charset="0"/>
                <a:cs typeface="Arial Unicode MS" charset="0"/>
              </a:defRPr>
            </a:lvl8pPr>
            <a:lvl9pPr marL="38862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Bitstream Vera Sans" charset="0"/>
                <a:ea typeface="Arial Unicode MS" charset="0"/>
                <a:cs typeface="Arial Unicode MS" charset="0"/>
              </a:defRPr>
            </a:lvl9pPr>
          </a:lstStyle>
          <a:p>
            <a:pPr algn="ctr" defTabSz="407145" eaLnBrk="1">
              <a:lnSpc>
                <a:spcPct val="98000"/>
              </a:lnSpc>
              <a:buClr>
                <a:srgbClr val="000000"/>
              </a:buClr>
              <a:buSzPct val="100000"/>
              <a:defRPr/>
            </a:pPr>
            <a:r>
              <a:rPr lang="en-US" sz="2000" i="1" dirty="0" smtClean="0">
                <a:solidFill>
                  <a:schemeClr val="accent6">
                    <a:lumMod val="50000"/>
                  </a:schemeClr>
                </a:solidFill>
                <a:latin typeface="Calibri"/>
                <a:cs typeface="Calibri"/>
              </a:rPr>
              <a:t>how animals move over time</a:t>
            </a:r>
          </a:p>
        </p:txBody>
      </p:sp>
      <p:sp>
        <p:nvSpPr>
          <p:cNvPr id="28683" name="Text Box 11"/>
          <p:cNvSpPr txBox="1">
            <a:spLocks noChangeArrowheads="1"/>
          </p:cNvSpPr>
          <p:nvPr/>
        </p:nvSpPr>
        <p:spPr bwMode="auto">
          <a:xfrm>
            <a:off x="2216150" y="4702175"/>
            <a:ext cx="3940175" cy="59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563" tIns="45121" rIns="81563" bIns="40781"/>
          <a:lstStyle>
            <a:lvl1pPr>
              <a:tabLst>
                <a:tab pos="723900" algn="l"/>
                <a:tab pos="1447800" algn="l"/>
                <a:tab pos="2171700" algn="l"/>
                <a:tab pos="2895600" algn="l"/>
                <a:tab pos="3619500" algn="l"/>
                <a:tab pos="4343400" algn="l"/>
              </a:tabLst>
              <a:defRPr>
                <a:solidFill>
                  <a:srgbClr val="000000"/>
                </a:solidFill>
                <a:latin typeface="Bitstream Vera Sans" charset="0"/>
                <a:ea typeface="Arial Unicode MS" charset="0"/>
                <a:cs typeface="Arial Unicode MS" charset="0"/>
              </a:defRPr>
            </a:lvl1pPr>
            <a:lvl2pPr>
              <a:tabLst>
                <a:tab pos="723900" algn="l"/>
                <a:tab pos="1447800" algn="l"/>
                <a:tab pos="2171700" algn="l"/>
                <a:tab pos="2895600" algn="l"/>
                <a:tab pos="3619500" algn="l"/>
                <a:tab pos="4343400" algn="l"/>
              </a:tabLst>
              <a:defRPr>
                <a:solidFill>
                  <a:srgbClr val="000000"/>
                </a:solidFill>
                <a:latin typeface="Bitstream Vera Sans" charset="0"/>
                <a:ea typeface="Arial Unicode MS" charset="0"/>
                <a:cs typeface="Arial Unicode MS" charset="0"/>
              </a:defRPr>
            </a:lvl2pPr>
            <a:lvl3pPr>
              <a:tabLst>
                <a:tab pos="723900" algn="l"/>
                <a:tab pos="1447800" algn="l"/>
                <a:tab pos="2171700" algn="l"/>
                <a:tab pos="2895600" algn="l"/>
                <a:tab pos="3619500" algn="l"/>
                <a:tab pos="4343400" algn="l"/>
              </a:tabLst>
              <a:defRPr>
                <a:solidFill>
                  <a:srgbClr val="000000"/>
                </a:solidFill>
                <a:latin typeface="Bitstream Vera Sans" charset="0"/>
                <a:ea typeface="Arial Unicode MS" charset="0"/>
                <a:cs typeface="Arial Unicode MS" charset="0"/>
              </a:defRPr>
            </a:lvl3pPr>
            <a:lvl4pPr>
              <a:tabLst>
                <a:tab pos="723900" algn="l"/>
                <a:tab pos="1447800" algn="l"/>
                <a:tab pos="2171700" algn="l"/>
                <a:tab pos="2895600" algn="l"/>
                <a:tab pos="3619500" algn="l"/>
                <a:tab pos="4343400" algn="l"/>
              </a:tabLst>
              <a:defRPr>
                <a:solidFill>
                  <a:srgbClr val="000000"/>
                </a:solidFill>
                <a:latin typeface="Bitstream Vera Sans" charset="0"/>
                <a:ea typeface="Arial Unicode MS" charset="0"/>
                <a:cs typeface="Arial Unicode MS" charset="0"/>
              </a:defRPr>
            </a:lvl4pPr>
            <a:lvl5pPr>
              <a:tabLst>
                <a:tab pos="723900" algn="l"/>
                <a:tab pos="1447800" algn="l"/>
                <a:tab pos="2171700" algn="l"/>
                <a:tab pos="2895600" algn="l"/>
                <a:tab pos="3619500" algn="l"/>
                <a:tab pos="4343400" algn="l"/>
              </a:tabLst>
              <a:defRPr>
                <a:solidFill>
                  <a:srgbClr val="000000"/>
                </a:solidFill>
                <a:latin typeface="Bitstream Vera Sans" charset="0"/>
                <a:ea typeface="Arial Unicode MS" charset="0"/>
                <a:cs typeface="Arial Unicode MS" charset="0"/>
              </a:defRPr>
            </a:lvl5pPr>
            <a:lvl6pPr marL="25146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Lst>
              <a:defRPr>
                <a:solidFill>
                  <a:srgbClr val="000000"/>
                </a:solidFill>
                <a:latin typeface="Bitstream Vera Sans" charset="0"/>
                <a:ea typeface="Arial Unicode MS" charset="0"/>
                <a:cs typeface="Arial Unicode MS" charset="0"/>
              </a:defRPr>
            </a:lvl6pPr>
            <a:lvl7pPr marL="29718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Lst>
              <a:defRPr>
                <a:solidFill>
                  <a:srgbClr val="000000"/>
                </a:solidFill>
                <a:latin typeface="Bitstream Vera Sans" charset="0"/>
                <a:ea typeface="Arial Unicode MS" charset="0"/>
                <a:cs typeface="Arial Unicode MS" charset="0"/>
              </a:defRPr>
            </a:lvl7pPr>
            <a:lvl8pPr marL="34290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Lst>
              <a:defRPr>
                <a:solidFill>
                  <a:srgbClr val="000000"/>
                </a:solidFill>
                <a:latin typeface="Bitstream Vera Sans" charset="0"/>
                <a:ea typeface="Arial Unicode MS" charset="0"/>
                <a:cs typeface="Arial Unicode MS" charset="0"/>
              </a:defRPr>
            </a:lvl8pPr>
            <a:lvl9pPr marL="38862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Lst>
              <a:defRPr>
                <a:solidFill>
                  <a:srgbClr val="000000"/>
                </a:solidFill>
                <a:latin typeface="Bitstream Vera Sans" charset="0"/>
                <a:ea typeface="Arial Unicode MS" charset="0"/>
                <a:cs typeface="Arial Unicode MS" charset="0"/>
              </a:defRPr>
            </a:lvl9pPr>
          </a:lstStyle>
          <a:p>
            <a:pPr algn="ctr" defTabSz="407145" eaLnBrk="1">
              <a:lnSpc>
                <a:spcPct val="98000"/>
              </a:lnSpc>
              <a:buClr>
                <a:srgbClr val="000000"/>
              </a:buClr>
              <a:buSzPct val="100000"/>
              <a:defRPr/>
            </a:pPr>
            <a:r>
              <a:rPr lang="en-US" sz="2000" i="1" dirty="0" smtClean="0">
                <a:solidFill>
                  <a:schemeClr val="accent6">
                    <a:lumMod val="50000"/>
                  </a:schemeClr>
                </a:solidFill>
                <a:latin typeface="Calibri"/>
                <a:cs typeface="Calibri"/>
              </a:rPr>
              <a:t>how precipitation varies within the limits of Rio de Janeiro state</a:t>
            </a:r>
          </a:p>
        </p:txBody>
      </p:sp>
      <p:pic>
        <p:nvPicPr>
          <p:cNvPr id="28684" name="Picture 1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11850" y="327025"/>
            <a:ext cx="2774950" cy="1763713"/>
          </a:xfrm>
          <a:prstGeom prst="rect">
            <a:avLst/>
          </a:prstGeom>
          <a:noFill/>
          <a:ln w="1836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8685" name="Picture 1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67463" y="2354263"/>
            <a:ext cx="1795462" cy="1597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8686" name="Picture 1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73788" y="4244975"/>
            <a:ext cx="2643187" cy="1797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a:xfrm>
            <a:off x="131763" y="273050"/>
            <a:ext cx="8848725" cy="708025"/>
          </a:xfrm>
        </p:spPr>
        <p:txBody>
          <a:bodyPr tIns="7313"/>
          <a:lstStyle/>
          <a:p>
            <a:pPr defTabSz="407526" eaLnBrk="1">
              <a:tabLst>
                <a:tab pos="656582" algn="l"/>
                <a:tab pos="1313162" algn="l"/>
                <a:tab pos="1969745" algn="l"/>
                <a:tab pos="2626327" algn="l"/>
                <a:tab pos="3282907" algn="l"/>
                <a:tab pos="3939490" algn="l"/>
                <a:tab pos="4596072" algn="l"/>
                <a:tab pos="5252653" algn="l"/>
                <a:tab pos="5909234" algn="l"/>
                <a:tab pos="6565817" algn="l"/>
                <a:tab pos="7222398" algn="l"/>
                <a:tab pos="7878979" algn="l"/>
                <a:tab pos="8535561" algn="l"/>
              </a:tabLst>
              <a:defRPr/>
            </a:pPr>
            <a:r>
              <a:rPr lang="en-US" b="1" dirty="0" smtClean="0">
                <a:solidFill>
                  <a:schemeClr val="accent6">
                    <a:lumMod val="50000"/>
                  </a:schemeClr>
                </a:solidFill>
                <a:latin typeface="Calibri"/>
                <a:ea typeface="+mj-ea"/>
                <a:cs typeface="Calibri"/>
              </a:rPr>
              <a:t>Different Views on the Same Observation Set</a:t>
            </a:r>
          </a:p>
        </p:txBody>
      </p:sp>
      <p:sp>
        <p:nvSpPr>
          <p:cNvPr id="30722" name="Text Box 2"/>
          <p:cNvSpPr txBox="1">
            <a:spLocks noChangeArrowheads="1"/>
          </p:cNvSpPr>
          <p:nvPr/>
        </p:nvSpPr>
        <p:spPr bwMode="auto">
          <a:xfrm>
            <a:off x="488950" y="4911725"/>
            <a:ext cx="2776538"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1" tIns="45843" rIns="81631" bIns="40816"/>
          <a:lstStyle>
            <a:lvl1pPr>
              <a:tabLst>
                <a:tab pos="723900" algn="l"/>
                <a:tab pos="1447800" algn="l"/>
                <a:tab pos="2171700" algn="l"/>
                <a:tab pos="2895600" algn="l"/>
              </a:tabLst>
              <a:defRPr>
                <a:solidFill>
                  <a:srgbClr val="000000"/>
                </a:solidFill>
                <a:latin typeface="Bitstream Vera Sans" charset="0"/>
                <a:ea typeface="Arial Unicode MS" charset="0"/>
                <a:cs typeface="Arial Unicode MS" charset="0"/>
              </a:defRPr>
            </a:lvl1pPr>
            <a:lvl2pPr>
              <a:tabLst>
                <a:tab pos="723900" algn="l"/>
                <a:tab pos="1447800" algn="l"/>
                <a:tab pos="2171700" algn="l"/>
                <a:tab pos="2895600" algn="l"/>
              </a:tabLst>
              <a:defRPr>
                <a:solidFill>
                  <a:srgbClr val="000000"/>
                </a:solidFill>
                <a:latin typeface="Bitstream Vera Sans" charset="0"/>
                <a:ea typeface="Arial Unicode MS" charset="0"/>
                <a:cs typeface="Arial Unicode MS" charset="0"/>
              </a:defRPr>
            </a:lvl2pPr>
            <a:lvl3pPr>
              <a:tabLst>
                <a:tab pos="723900" algn="l"/>
                <a:tab pos="1447800" algn="l"/>
                <a:tab pos="2171700" algn="l"/>
                <a:tab pos="2895600" algn="l"/>
              </a:tabLst>
              <a:defRPr>
                <a:solidFill>
                  <a:srgbClr val="000000"/>
                </a:solidFill>
                <a:latin typeface="Bitstream Vera Sans" charset="0"/>
                <a:ea typeface="Arial Unicode MS" charset="0"/>
                <a:cs typeface="Arial Unicode MS" charset="0"/>
              </a:defRPr>
            </a:lvl3pPr>
            <a:lvl4pPr>
              <a:tabLst>
                <a:tab pos="723900" algn="l"/>
                <a:tab pos="1447800" algn="l"/>
                <a:tab pos="2171700" algn="l"/>
                <a:tab pos="2895600" algn="l"/>
              </a:tabLst>
              <a:defRPr>
                <a:solidFill>
                  <a:srgbClr val="000000"/>
                </a:solidFill>
                <a:latin typeface="Bitstream Vera Sans" charset="0"/>
                <a:ea typeface="Arial Unicode MS" charset="0"/>
                <a:cs typeface="Arial Unicode MS" charset="0"/>
              </a:defRPr>
            </a:lvl4pPr>
            <a:lvl5pPr>
              <a:tabLst>
                <a:tab pos="723900" algn="l"/>
                <a:tab pos="1447800" algn="l"/>
                <a:tab pos="2171700" algn="l"/>
                <a:tab pos="2895600" algn="l"/>
              </a:tabLst>
              <a:defRPr>
                <a:solidFill>
                  <a:srgbClr val="000000"/>
                </a:solidFill>
                <a:latin typeface="Bitstream Vera Sans" charset="0"/>
                <a:ea typeface="Arial Unicode MS" charset="0"/>
                <a:cs typeface="Arial Unicode MS" charset="0"/>
              </a:defRPr>
            </a:lvl5pPr>
            <a:lvl6pPr marL="25146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Bitstream Vera Sans" charset="0"/>
                <a:ea typeface="Arial Unicode MS" charset="0"/>
                <a:cs typeface="Arial Unicode MS" charset="0"/>
              </a:defRPr>
            </a:lvl6pPr>
            <a:lvl7pPr marL="29718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Bitstream Vera Sans" charset="0"/>
                <a:ea typeface="Arial Unicode MS" charset="0"/>
                <a:cs typeface="Arial Unicode MS" charset="0"/>
              </a:defRPr>
            </a:lvl7pPr>
            <a:lvl8pPr marL="34290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Bitstream Vera Sans" charset="0"/>
                <a:ea typeface="Arial Unicode MS" charset="0"/>
                <a:cs typeface="Arial Unicode MS" charset="0"/>
              </a:defRPr>
            </a:lvl8pPr>
            <a:lvl9pPr marL="38862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Bitstream Vera Sans" charset="0"/>
                <a:ea typeface="Arial Unicode MS" charset="0"/>
                <a:cs typeface="Arial Unicode MS" charset="0"/>
              </a:defRPr>
            </a:lvl9pPr>
          </a:lstStyle>
          <a:p>
            <a:pPr defTabSz="407484" eaLnBrk="1">
              <a:lnSpc>
                <a:spcPct val="98000"/>
              </a:lnSpc>
              <a:buClr>
                <a:srgbClr val="000000"/>
              </a:buClr>
              <a:buSzPct val="100000"/>
              <a:defRPr/>
            </a:pPr>
            <a:r>
              <a:rPr lang="en-US" sz="2000" dirty="0" smtClean="0">
                <a:solidFill>
                  <a:schemeClr val="accent6">
                    <a:lumMod val="50000"/>
                  </a:schemeClr>
                </a:solidFill>
                <a:latin typeface="Calibri"/>
                <a:cs typeface="Calibri"/>
              </a:rPr>
              <a:t>a set of cars equipped with GPS and air pollution sensors</a:t>
            </a:r>
          </a:p>
        </p:txBody>
      </p:sp>
      <p:sp>
        <p:nvSpPr>
          <p:cNvPr id="30723" name="Text Box 3"/>
          <p:cNvSpPr txBox="1">
            <a:spLocks noChangeArrowheads="1"/>
          </p:cNvSpPr>
          <p:nvPr/>
        </p:nvSpPr>
        <p:spPr bwMode="auto">
          <a:xfrm>
            <a:off x="3494088" y="4322763"/>
            <a:ext cx="2449512" cy="184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1" tIns="45843" rIns="81631" bIns="40816"/>
          <a:lstStyle>
            <a:lvl1pPr>
              <a:tabLst>
                <a:tab pos="723900" algn="l"/>
                <a:tab pos="1447800" algn="l"/>
                <a:tab pos="2171700" algn="l"/>
              </a:tabLst>
              <a:defRPr>
                <a:solidFill>
                  <a:srgbClr val="000000"/>
                </a:solidFill>
                <a:latin typeface="Bitstream Vera Sans" charset="0"/>
                <a:ea typeface="Arial Unicode MS" charset="0"/>
                <a:cs typeface="Arial Unicode MS" charset="0"/>
              </a:defRPr>
            </a:lvl1pPr>
            <a:lvl2pPr>
              <a:tabLst>
                <a:tab pos="723900" algn="l"/>
                <a:tab pos="1447800" algn="l"/>
                <a:tab pos="2171700" algn="l"/>
              </a:tabLst>
              <a:defRPr>
                <a:solidFill>
                  <a:srgbClr val="000000"/>
                </a:solidFill>
                <a:latin typeface="Bitstream Vera Sans" charset="0"/>
                <a:ea typeface="Arial Unicode MS" charset="0"/>
                <a:cs typeface="Arial Unicode MS" charset="0"/>
              </a:defRPr>
            </a:lvl2pPr>
            <a:lvl3pPr>
              <a:tabLst>
                <a:tab pos="723900" algn="l"/>
                <a:tab pos="1447800" algn="l"/>
                <a:tab pos="2171700" algn="l"/>
              </a:tabLst>
              <a:defRPr>
                <a:solidFill>
                  <a:srgbClr val="000000"/>
                </a:solidFill>
                <a:latin typeface="Bitstream Vera Sans" charset="0"/>
                <a:ea typeface="Arial Unicode MS" charset="0"/>
                <a:cs typeface="Arial Unicode MS" charset="0"/>
              </a:defRPr>
            </a:lvl3pPr>
            <a:lvl4pPr>
              <a:tabLst>
                <a:tab pos="723900" algn="l"/>
                <a:tab pos="1447800" algn="l"/>
                <a:tab pos="2171700" algn="l"/>
              </a:tabLst>
              <a:defRPr>
                <a:solidFill>
                  <a:srgbClr val="000000"/>
                </a:solidFill>
                <a:latin typeface="Bitstream Vera Sans" charset="0"/>
                <a:ea typeface="Arial Unicode MS" charset="0"/>
                <a:cs typeface="Arial Unicode MS" charset="0"/>
              </a:defRPr>
            </a:lvl4pPr>
            <a:lvl5pPr>
              <a:tabLst>
                <a:tab pos="723900" algn="l"/>
                <a:tab pos="1447800" algn="l"/>
                <a:tab pos="2171700" algn="l"/>
              </a:tabLst>
              <a:defRPr>
                <a:solidFill>
                  <a:srgbClr val="000000"/>
                </a:solidFill>
                <a:latin typeface="Bitstream Vera Sans" charset="0"/>
                <a:ea typeface="Arial Unicode MS" charset="0"/>
                <a:cs typeface="Arial Unicode MS" charset="0"/>
              </a:defRPr>
            </a:lvl5pPr>
            <a:lvl6pPr marL="25146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Bitstream Vera Sans" charset="0"/>
                <a:ea typeface="Arial Unicode MS" charset="0"/>
                <a:cs typeface="Arial Unicode MS" charset="0"/>
              </a:defRPr>
            </a:lvl6pPr>
            <a:lvl7pPr marL="29718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Bitstream Vera Sans" charset="0"/>
                <a:ea typeface="Arial Unicode MS" charset="0"/>
                <a:cs typeface="Arial Unicode MS" charset="0"/>
              </a:defRPr>
            </a:lvl7pPr>
            <a:lvl8pPr marL="34290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Bitstream Vera Sans" charset="0"/>
                <a:ea typeface="Arial Unicode MS" charset="0"/>
                <a:cs typeface="Arial Unicode MS" charset="0"/>
              </a:defRPr>
            </a:lvl8pPr>
            <a:lvl9pPr marL="38862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Bitstream Vera Sans" charset="0"/>
                <a:ea typeface="Arial Unicode MS" charset="0"/>
                <a:cs typeface="Arial Unicode MS" charset="0"/>
              </a:defRPr>
            </a:lvl9pPr>
          </a:lstStyle>
          <a:p>
            <a:pPr defTabSz="407484" eaLnBrk="1">
              <a:lnSpc>
                <a:spcPct val="98000"/>
              </a:lnSpc>
              <a:buClr>
                <a:srgbClr val="000000"/>
              </a:buClr>
              <a:buSzPct val="100000"/>
              <a:defRPr/>
            </a:pPr>
            <a:r>
              <a:rPr lang="en-US" sz="2000" dirty="0" smtClean="0">
                <a:solidFill>
                  <a:schemeClr val="accent6">
                    <a:lumMod val="50000"/>
                  </a:schemeClr>
                </a:solidFill>
                <a:latin typeface="Calibri"/>
                <a:cs typeface="Calibri"/>
              </a:rPr>
              <a:t>each observation contains a car identity, a time instant, a location and an air pollution value</a:t>
            </a:r>
          </a:p>
        </p:txBody>
      </p:sp>
      <p:pic>
        <p:nvPicPr>
          <p:cNvPr id="30724"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5275" y="1978025"/>
            <a:ext cx="2990850" cy="2695575"/>
          </a:xfrm>
          <a:prstGeom prst="rect">
            <a:avLst/>
          </a:prstGeom>
          <a:noFill/>
          <a:ln w="1836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25" name="Line 5"/>
          <p:cNvSpPr>
            <a:spLocks noChangeShapeType="1"/>
          </p:cNvSpPr>
          <p:nvPr/>
        </p:nvSpPr>
        <p:spPr bwMode="auto">
          <a:xfrm>
            <a:off x="3308350" y="3227388"/>
            <a:ext cx="414338" cy="1587"/>
          </a:xfrm>
          <a:prstGeom prst="line">
            <a:avLst/>
          </a:prstGeom>
          <a:noFill/>
          <a:ln w="54720">
            <a:solidFill>
              <a:srgbClr val="4C4C4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936" tIns="41469" rIns="82936" bIns="41469"/>
          <a:lstStyle/>
          <a:p>
            <a:pPr defTabSz="407484" eaLnBrk="1">
              <a:lnSpc>
                <a:spcPct val="98000"/>
              </a:lnSpc>
              <a:buClr>
                <a:srgbClr val="000000"/>
              </a:buClr>
              <a:buSzPct val="100000"/>
              <a:defRPr/>
            </a:pPr>
            <a:endParaRPr lang="en-US" sz="1600" dirty="0">
              <a:solidFill>
                <a:schemeClr val="accent6">
                  <a:lumMod val="50000"/>
                </a:schemeClr>
              </a:solidFill>
              <a:latin typeface="Calibri"/>
              <a:ea typeface="Arial Unicode MS" charset="0"/>
              <a:cs typeface="Calibri"/>
            </a:endParaRPr>
          </a:p>
        </p:txBody>
      </p:sp>
      <p:sp>
        <p:nvSpPr>
          <p:cNvPr id="30726" name="AutoShape 6"/>
          <p:cNvSpPr>
            <a:spLocks noChangeArrowheads="1"/>
          </p:cNvSpPr>
          <p:nvPr/>
        </p:nvSpPr>
        <p:spPr bwMode="auto">
          <a:xfrm>
            <a:off x="6548438" y="2901950"/>
            <a:ext cx="2116137" cy="609600"/>
          </a:xfrm>
          <a:prstGeom prst="roundRect">
            <a:avLst>
              <a:gd name="adj" fmla="val 236"/>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1" tIns="45843" rIns="81631" bIns="40816" anchor="ctr" anchorCtr="1"/>
          <a:lstStyle/>
          <a:p>
            <a:pPr algn="ctr" defTabSz="407484" eaLnBrk="1">
              <a:lnSpc>
                <a:spcPct val="98000"/>
              </a:lnSpc>
              <a:buClr>
                <a:srgbClr val="000000"/>
              </a:buClr>
              <a:buSzPct val="100000"/>
              <a:tabLst>
                <a:tab pos="656582" algn="l"/>
                <a:tab pos="1313162" algn="l"/>
                <a:tab pos="1969745" algn="l"/>
              </a:tabLst>
              <a:defRPr/>
            </a:pPr>
            <a:r>
              <a:rPr lang="en-US" sz="2000" dirty="0">
                <a:solidFill>
                  <a:schemeClr val="accent6">
                    <a:lumMod val="50000"/>
                  </a:schemeClr>
                </a:solidFill>
                <a:latin typeface="Calibri"/>
                <a:ea typeface="Arial Unicode MS" charset="0"/>
                <a:cs typeface="Calibri"/>
              </a:rPr>
              <a:t>Trajectory</a:t>
            </a:r>
          </a:p>
        </p:txBody>
      </p:sp>
      <p:sp>
        <p:nvSpPr>
          <p:cNvPr id="30727" name="AutoShape 7"/>
          <p:cNvSpPr>
            <a:spLocks noChangeArrowheads="1"/>
          </p:cNvSpPr>
          <p:nvPr/>
        </p:nvSpPr>
        <p:spPr bwMode="auto">
          <a:xfrm>
            <a:off x="6559550" y="4289425"/>
            <a:ext cx="2106613" cy="620713"/>
          </a:xfrm>
          <a:prstGeom prst="roundRect">
            <a:avLst>
              <a:gd name="adj" fmla="val 231"/>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1" tIns="45843" rIns="81631" bIns="40816" anchor="ctr" anchorCtr="1"/>
          <a:lstStyle/>
          <a:p>
            <a:pPr algn="ctr" defTabSz="407484" eaLnBrk="1">
              <a:lnSpc>
                <a:spcPct val="98000"/>
              </a:lnSpc>
              <a:buClr>
                <a:srgbClr val="000000"/>
              </a:buClr>
              <a:buSzPct val="100000"/>
              <a:tabLst>
                <a:tab pos="656582" algn="l"/>
                <a:tab pos="1313162" algn="l"/>
                <a:tab pos="1969745" algn="l"/>
              </a:tabLst>
              <a:defRPr/>
            </a:pPr>
            <a:r>
              <a:rPr lang="en-US" sz="2000" dirty="0">
                <a:solidFill>
                  <a:schemeClr val="accent6">
                    <a:lumMod val="50000"/>
                  </a:schemeClr>
                </a:solidFill>
                <a:latin typeface="Calibri"/>
                <a:ea typeface="Arial Unicode MS" charset="0"/>
                <a:cs typeface="Calibri"/>
              </a:rPr>
              <a:t>Coverage</a:t>
            </a:r>
          </a:p>
        </p:txBody>
      </p:sp>
      <p:cxnSp>
        <p:nvCxnSpPr>
          <p:cNvPr id="30728" name="AutoShape 8"/>
          <p:cNvCxnSpPr>
            <a:cxnSpLocks noChangeShapeType="1"/>
            <a:endCxn id="30726" idx="1"/>
          </p:cNvCxnSpPr>
          <p:nvPr/>
        </p:nvCxnSpPr>
        <p:spPr bwMode="auto">
          <a:xfrm flipV="1">
            <a:off x="5586413" y="3205163"/>
            <a:ext cx="962025" cy="6350"/>
          </a:xfrm>
          <a:prstGeom prst="straightConnector1">
            <a:avLst/>
          </a:prstGeom>
          <a:noFill/>
          <a:ln w="54720">
            <a:solidFill>
              <a:srgbClr val="4C4C4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30729" name="AutoShape 9"/>
          <p:cNvCxnSpPr>
            <a:cxnSpLocks noChangeShapeType="1"/>
            <a:endCxn id="30727" idx="1"/>
          </p:cNvCxnSpPr>
          <p:nvPr/>
        </p:nvCxnSpPr>
        <p:spPr bwMode="auto">
          <a:xfrm>
            <a:off x="5586413" y="3211513"/>
            <a:ext cx="973137" cy="1387475"/>
          </a:xfrm>
          <a:prstGeom prst="straightConnector1">
            <a:avLst/>
          </a:prstGeom>
          <a:noFill/>
          <a:ln w="54720">
            <a:solidFill>
              <a:srgbClr val="4C4C4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30730" name="Text Box 10"/>
          <p:cNvSpPr txBox="1">
            <a:spLocks noChangeArrowheads="1"/>
          </p:cNvSpPr>
          <p:nvPr/>
        </p:nvSpPr>
        <p:spPr bwMode="auto">
          <a:xfrm>
            <a:off x="6259513" y="3490913"/>
            <a:ext cx="2613025" cy="617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1" tIns="45386" rIns="81631" bIns="40816"/>
          <a:lstStyle>
            <a:lvl1pPr>
              <a:tabLst>
                <a:tab pos="723900" algn="l"/>
                <a:tab pos="1447800" algn="l"/>
                <a:tab pos="2171700" algn="l"/>
              </a:tabLst>
              <a:defRPr>
                <a:solidFill>
                  <a:srgbClr val="000000"/>
                </a:solidFill>
                <a:latin typeface="Bitstream Vera Sans" charset="0"/>
                <a:ea typeface="Arial Unicode MS" charset="0"/>
                <a:cs typeface="Arial Unicode MS" charset="0"/>
              </a:defRPr>
            </a:lvl1pPr>
            <a:lvl2pPr>
              <a:tabLst>
                <a:tab pos="723900" algn="l"/>
                <a:tab pos="1447800" algn="l"/>
                <a:tab pos="2171700" algn="l"/>
              </a:tabLst>
              <a:defRPr>
                <a:solidFill>
                  <a:srgbClr val="000000"/>
                </a:solidFill>
                <a:latin typeface="Bitstream Vera Sans" charset="0"/>
                <a:ea typeface="Arial Unicode MS" charset="0"/>
                <a:cs typeface="Arial Unicode MS" charset="0"/>
              </a:defRPr>
            </a:lvl2pPr>
            <a:lvl3pPr>
              <a:tabLst>
                <a:tab pos="723900" algn="l"/>
                <a:tab pos="1447800" algn="l"/>
                <a:tab pos="2171700" algn="l"/>
              </a:tabLst>
              <a:defRPr>
                <a:solidFill>
                  <a:srgbClr val="000000"/>
                </a:solidFill>
                <a:latin typeface="Bitstream Vera Sans" charset="0"/>
                <a:ea typeface="Arial Unicode MS" charset="0"/>
                <a:cs typeface="Arial Unicode MS" charset="0"/>
              </a:defRPr>
            </a:lvl3pPr>
            <a:lvl4pPr>
              <a:tabLst>
                <a:tab pos="723900" algn="l"/>
                <a:tab pos="1447800" algn="l"/>
                <a:tab pos="2171700" algn="l"/>
              </a:tabLst>
              <a:defRPr>
                <a:solidFill>
                  <a:srgbClr val="000000"/>
                </a:solidFill>
                <a:latin typeface="Bitstream Vera Sans" charset="0"/>
                <a:ea typeface="Arial Unicode MS" charset="0"/>
                <a:cs typeface="Arial Unicode MS" charset="0"/>
              </a:defRPr>
            </a:lvl4pPr>
            <a:lvl5pPr>
              <a:tabLst>
                <a:tab pos="723900" algn="l"/>
                <a:tab pos="1447800" algn="l"/>
                <a:tab pos="2171700" algn="l"/>
              </a:tabLst>
              <a:defRPr>
                <a:solidFill>
                  <a:srgbClr val="000000"/>
                </a:solidFill>
                <a:latin typeface="Bitstream Vera Sans" charset="0"/>
                <a:ea typeface="Arial Unicode MS" charset="0"/>
                <a:cs typeface="Arial Unicode MS" charset="0"/>
              </a:defRPr>
            </a:lvl5pPr>
            <a:lvl6pPr marL="25146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Bitstream Vera Sans" charset="0"/>
                <a:ea typeface="Arial Unicode MS" charset="0"/>
                <a:cs typeface="Arial Unicode MS" charset="0"/>
              </a:defRPr>
            </a:lvl6pPr>
            <a:lvl7pPr marL="29718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Bitstream Vera Sans" charset="0"/>
                <a:ea typeface="Arial Unicode MS" charset="0"/>
                <a:cs typeface="Arial Unicode MS" charset="0"/>
              </a:defRPr>
            </a:lvl7pPr>
            <a:lvl8pPr marL="34290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Bitstream Vera Sans" charset="0"/>
                <a:ea typeface="Arial Unicode MS" charset="0"/>
                <a:cs typeface="Arial Unicode MS" charset="0"/>
              </a:defRPr>
            </a:lvl8pPr>
            <a:lvl9pPr marL="38862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Bitstream Vera Sans" charset="0"/>
                <a:ea typeface="Arial Unicode MS" charset="0"/>
                <a:cs typeface="Arial Unicode MS" charset="0"/>
              </a:defRPr>
            </a:lvl9pPr>
          </a:lstStyle>
          <a:p>
            <a:pPr algn="ctr" defTabSz="407484" eaLnBrk="1">
              <a:lnSpc>
                <a:spcPct val="98000"/>
              </a:lnSpc>
              <a:buClr>
                <a:srgbClr val="000000"/>
              </a:buClr>
              <a:buSzPct val="100000"/>
              <a:defRPr/>
            </a:pPr>
            <a:r>
              <a:rPr lang="en-US" sz="2000" i="1" dirty="0" smtClean="0">
                <a:solidFill>
                  <a:schemeClr val="accent6">
                    <a:lumMod val="50000"/>
                  </a:schemeClr>
                </a:solidFill>
                <a:latin typeface="Calibri"/>
                <a:cs typeface="Calibri"/>
              </a:rPr>
              <a:t>car location </a:t>
            </a:r>
          </a:p>
        </p:txBody>
      </p:sp>
      <p:sp>
        <p:nvSpPr>
          <p:cNvPr id="30731" name="Text Box 11"/>
          <p:cNvSpPr txBox="1">
            <a:spLocks noChangeArrowheads="1"/>
          </p:cNvSpPr>
          <p:nvPr/>
        </p:nvSpPr>
        <p:spPr bwMode="auto">
          <a:xfrm>
            <a:off x="6269038" y="5013325"/>
            <a:ext cx="2901950" cy="617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1" tIns="45386" rIns="81631" bIns="40816"/>
          <a:lstStyle>
            <a:lvl1pPr>
              <a:tabLst>
                <a:tab pos="723900" algn="l"/>
                <a:tab pos="1447800" algn="l"/>
                <a:tab pos="2171700" algn="l"/>
                <a:tab pos="2895600" algn="l"/>
              </a:tabLst>
              <a:defRPr>
                <a:solidFill>
                  <a:srgbClr val="000000"/>
                </a:solidFill>
                <a:latin typeface="Bitstream Vera Sans" charset="0"/>
                <a:ea typeface="Arial Unicode MS" charset="0"/>
                <a:cs typeface="Arial Unicode MS" charset="0"/>
              </a:defRPr>
            </a:lvl1pPr>
            <a:lvl2pPr>
              <a:tabLst>
                <a:tab pos="723900" algn="l"/>
                <a:tab pos="1447800" algn="l"/>
                <a:tab pos="2171700" algn="l"/>
                <a:tab pos="2895600" algn="l"/>
              </a:tabLst>
              <a:defRPr>
                <a:solidFill>
                  <a:srgbClr val="000000"/>
                </a:solidFill>
                <a:latin typeface="Bitstream Vera Sans" charset="0"/>
                <a:ea typeface="Arial Unicode MS" charset="0"/>
                <a:cs typeface="Arial Unicode MS" charset="0"/>
              </a:defRPr>
            </a:lvl2pPr>
            <a:lvl3pPr>
              <a:tabLst>
                <a:tab pos="723900" algn="l"/>
                <a:tab pos="1447800" algn="l"/>
                <a:tab pos="2171700" algn="l"/>
                <a:tab pos="2895600" algn="l"/>
              </a:tabLst>
              <a:defRPr>
                <a:solidFill>
                  <a:srgbClr val="000000"/>
                </a:solidFill>
                <a:latin typeface="Bitstream Vera Sans" charset="0"/>
                <a:ea typeface="Arial Unicode MS" charset="0"/>
                <a:cs typeface="Arial Unicode MS" charset="0"/>
              </a:defRPr>
            </a:lvl3pPr>
            <a:lvl4pPr>
              <a:tabLst>
                <a:tab pos="723900" algn="l"/>
                <a:tab pos="1447800" algn="l"/>
                <a:tab pos="2171700" algn="l"/>
                <a:tab pos="2895600" algn="l"/>
              </a:tabLst>
              <a:defRPr>
                <a:solidFill>
                  <a:srgbClr val="000000"/>
                </a:solidFill>
                <a:latin typeface="Bitstream Vera Sans" charset="0"/>
                <a:ea typeface="Arial Unicode MS" charset="0"/>
                <a:cs typeface="Arial Unicode MS" charset="0"/>
              </a:defRPr>
            </a:lvl4pPr>
            <a:lvl5pPr>
              <a:tabLst>
                <a:tab pos="723900" algn="l"/>
                <a:tab pos="1447800" algn="l"/>
                <a:tab pos="2171700" algn="l"/>
                <a:tab pos="2895600" algn="l"/>
              </a:tabLst>
              <a:defRPr>
                <a:solidFill>
                  <a:srgbClr val="000000"/>
                </a:solidFill>
                <a:latin typeface="Bitstream Vera Sans" charset="0"/>
                <a:ea typeface="Arial Unicode MS" charset="0"/>
                <a:cs typeface="Arial Unicode MS" charset="0"/>
              </a:defRPr>
            </a:lvl5pPr>
            <a:lvl6pPr marL="25146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Bitstream Vera Sans" charset="0"/>
                <a:ea typeface="Arial Unicode MS" charset="0"/>
                <a:cs typeface="Arial Unicode MS" charset="0"/>
              </a:defRPr>
            </a:lvl6pPr>
            <a:lvl7pPr marL="29718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Bitstream Vera Sans" charset="0"/>
                <a:ea typeface="Arial Unicode MS" charset="0"/>
                <a:cs typeface="Arial Unicode MS" charset="0"/>
              </a:defRPr>
            </a:lvl7pPr>
            <a:lvl8pPr marL="34290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Bitstream Vera Sans" charset="0"/>
                <a:ea typeface="Arial Unicode MS" charset="0"/>
                <a:cs typeface="Arial Unicode MS" charset="0"/>
              </a:defRPr>
            </a:lvl8pPr>
            <a:lvl9pPr marL="38862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Bitstream Vera Sans" charset="0"/>
                <a:ea typeface="Arial Unicode MS" charset="0"/>
                <a:cs typeface="Arial Unicode MS" charset="0"/>
              </a:defRPr>
            </a:lvl9pPr>
          </a:lstStyle>
          <a:p>
            <a:pPr algn="ctr" defTabSz="407484" eaLnBrk="1">
              <a:lnSpc>
                <a:spcPct val="98000"/>
              </a:lnSpc>
              <a:buClr>
                <a:srgbClr val="000000"/>
              </a:buClr>
              <a:buSzPct val="100000"/>
              <a:defRPr/>
            </a:pPr>
            <a:r>
              <a:rPr lang="en-US" sz="2000" i="1" dirty="0" smtClean="0">
                <a:solidFill>
                  <a:schemeClr val="accent6">
                    <a:lumMod val="50000"/>
                  </a:schemeClr>
                </a:solidFill>
                <a:latin typeface="Calibri"/>
                <a:cs typeface="Calibri"/>
              </a:rPr>
              <a:t>air pollution</a:t>
            </a:r>
          </a:p>
          <a:p>
            <a:pPr algn="ctr" defTabSz="407484" eaLnBrk="1">
              <a:lnSpc>
                <a:spcPct val="98000"/>
              </a:lnSpc>
              <a:buClr>
                <a:srgbClr val="000000"/>
              </a:buClr>
              <a:buSzPct val="100000"/>
              <a:defRPr/>
            </a:pPr>
            <a:r>
              <a:rPr lang="en-US" sz="2000" i="1" dirty="0" smtClean="0">
                <a:solidFill>
                  <a:schemeClr val="accent6">
                    <a:lumMod val="50000"/>
                  </a:schemeClr>
                </a:solidFill>
                <a:latin typeface="Calibri"/>
                <a:cs typeface="Calibri"/>
              </a:rPr>
              <a:t> within the city </a:t>
            </a:r>
          </a:p>
        </p:txBody>
      </p:sp>
      <p:sp>
        <p:nvSpPr>
          <p:cNvPr id="30732" name="AutoShape 12"/>
          <p:cNvSpPr>
            <a:spLocks noChangeArrowheads="1"/>
          </p:cNvSpPr>
          <p:nvPr/>
        </p:nvSpPr>
        <p:spPr bwMode="auto">
          <a:xfrm>
            <a:off x="6515100" y="1417638"/>
            <a:ext cx="2114550" cy="608012"/>
          </a:xfrm>
          <a:prstGeom prst="roundRect">
            <a:avLst>
              <a:gd name="adj" fmla="val 236"/>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1" tIns="45843" rIns="81631" bIns="40816" anchor="ctr" anchorCtr="1"/>
          <a:lstStyle/>
          <a:p>
            <a:pPr algn="ctr" defTabSz="407484" eaLnBrk="1">
              <a:lnSpc>
                <a:spcPct val="98000"/>
              </a:lnSpc>
              <a:buClr>
                <a:srgbClr val="000000"/>
              </a:buClr>
              <a:buSzPct val="100000"/>
              <a:tabLst>
                <a:tab pos="656582" algn="l"/>
                <a:tab pos="1313162" algn="l"/>
                <a:tab pos="1969745" algn="l"/>
              </a:tabLst>
              <a:defRPr/>
            </a:pPr>
            <a:r>
              <a:rPr lang="en-US" sz="2000" dirty="0">
                <a:solidFill>
                  <a:schemeClr val="accent6">
                    <a:lumMod val="50000"/>
                  </a:schemeClr>
                </a:solidFill>
                <a:latin typeface="Calibri"/>
                <a:ea typeface="Arial Unicode MS" charset="0"/>
                <a:cs typeface="Calibri"/>
              </a:rPr>
              <a:t>Time Series</a:t>
            </a:r>
          </a:p>
        </p:txBody>
      </p:sp>
      <p:sp>
        <p:nvSpPr>
          <p:cNvPr id="30733" name="Text Box 13"/>
          <p:cNvSpPr txBox="1">
            <a:spLocks noChangeArrowheads="1"/>
          </p:cNvSpPr>
          <p:nvPr/>
        </p:nvSpPr>
        <p:spPr bwMode="auto">
          <a:xfrm>
            <a:off x="6099175" y="2039938"/>
            <a:ext cx="2903538" cy="617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1" tIns="45386" rIns="81631" bIns="40816"/>
          <a:lstStyle>
            <a:lvl1pPr>
              <a:tabLst>
                <a:tab pos="723900" algn="l"/>
                <a:tab pos="1447800" algn="l"/>
                <a:tab pos="2171700" algn="l"/>
                <a:tab pos="2895600" algn="l"/>
              </a:tabLst>
              <a:defRPr>
                <a:solidFill>
                  <a:srgbClr val="000000"/>
                </a:solidFill>
                <a:latin typeface="Bitstream Vera Sans" charset="0"/>
                <a:ea typeface="Arial Unicode MS" charset="0"/>
                <a:cs typeface="Arial Unicode MS" charset="0"/>
              </a:defRPr>
            </a:lvl1pPr>
            <a:lvl2pPr>
              <a:tabLst>
                <a:tab pos="723900" algn="l"/>
                <a:tab pos="1447800" algn="l"/>
                <a:tab pos="2171700" algn="l"/>
                <a:tab pos="2895600" algn="l"/>
              </a:tabLst>
              <a:defRPr>
                <a:solidFill>
                  <a:srgbClr val="000000"/>
                </a:solidFill>
                <a:latin typeface="Bitstream Vera Sans" charset="0"/>
                <a:ea typeface="Arial Unicode MS" charset="0"/>
                <a:cs typeface="Arial Unicode MS" charset="0"/>
              </a:defRPr>
            </a:lvl2pPr>
            <a:lvl3pPr>
              <a:tabLst>
                <a:tab pos="723900" algn="l"/>
                <a:tab pos="1447800" algn="l"/>
                <a:tab pos="2171700" algn="l"/>
                <a:tab pos="2895600" algn="l"/>
              </a:tabLst>
              <a:defRPr>
                <a:solidFill>
                  <a:srgbClr val="000000"/>
                </a:solidFill>
                <a:latin typeface="Bitstream Vera Sans" charset="0"/>
                <a:ea typeface="Arial Unicode MS" charset="0"/>
                <a:cs typeface="Arial Unicode MS" charset="0"/>
              </a:defRPr>
            </a:lvl3pPr>
            <a:lvl4pPr>
              <a:tabLst>
                <a:tab pos="723900" algn="l"/>
                <a:tab pos="1447800" algn="l"/>
                <a:tab pos="2171700" algn="l"/>
                <a:tab pos="2895600" algn="l"/>
              </a:tabLst>
              <a:defRPr>
                <a:solidFill>
                  <a:srgbClr val="000000"/>
                </a:solidFill>
                <a:latin typeface="Bitstream Vera Sans" charset="0"/>
                <a:ea typeface="Arial Unicode MS" charset="0"/>
                <a:cs typeface="Arial Unicode MS" charset="0"/>
              </a:defRPr>
            </a:lvl4pPr>
            <a:lvl5pPr>
              <a:tabLst>
                <a:tab pos="723900" algn="l"/>
                <a:tab pos="1447800" algn="l"/>
                <a:tab pos="2171700" algn="l"/>
                <a:tab pos="2895600" algn="l"/>
              </a:tabLst>
              <a:defRPr>
                <a:solidFill>
                  <a:srgbClr val="000000"/>
                </a:solidFill>
                <a:latin typeface="Bitstream Vera Sans" charset="0"/>
                <a:ea typeface="Arial Unicode MS" charset="0"/>
                <a:cs typeface="Arial Unicode MS" charset="0"/>
              </a:defRPr>
            </a:lvl5pPr>
            <a:lvl6pPr marL="25146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Bitstream Vera Sans" charset="0"/>
                <a:ea typeface="Arial Unicode MS" charset="0"/>
                <a:cs typeface="Arial Unicode MS" charset="0"/>
              </a:defRPr>
            </a:lvl6pPr>
            <a:lvl7pPr marL="29718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Bitstream Vera Sans" charset="0"/>
                <a:ea typeface="Arial Unicode MS" charset="0"/>
                <a:cs typeface="Arial Unicode MS" charset="0"/>
              </a:defRPr>
            </a:lvl7pPr>
            <a:lvl8pPr marL="34290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Bitstream Vera Sans" charset="0"/>
                <a:ea typeface="Arial Unicode MS" charset="0"/>
                <a:cs typeface="Arial Unicode MS" charset="0"/>
              </a:defRPr>
            </a:lvl8pPr>
            <a:lvl9pPr marL="38862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Bitstream Vera Sans" charset="0"/>
                <a:ea typeface="Arial Unicode MS" charset="0"/>
                <a:cs typeface="Arial Unicode MS" charset="0"/>
              </a:defRPr>
            </a:lvl9pPr>
          </a:lstStyle>
          <a:p>
            <a:pPr algn="ctr" defTabSz="407484" eaLnBrk="1">
              <a:lnSpc>
                <a:spcPct val="98000"/>
              </a:lnSpc>
              <a:buClr>
                <a:srgbClr val="000000"/>
              </a:buClr>
              <a:buSzPct val="100000"/>
              <a:defRPr/>
            </a:pPr>
            <a:r>
              <a:rPr lang="en-US" sz="2000" i="1" dirty="0" smtClean="0">
                <a:solidFill>
                  <a:schemeClr val="accent6">
                    <a:lumMod val="50000"/>
                  </a:schemeClr>
                </a:solidFill>
                <a:latin typeface="Calibri"/>
                <a:cs typeface="Calibri"/>
              </a:rPr>
              <a:t> air pollution </a:t>
            </a:r>
          </a:p>
        </p:txBody>
      </p:sp>
      <p:cxnSp>
        <p:nvCxnSpPr>
          <p:cNvPr id="30734" name="AutoShape 14"/>
          <p:cNvCxnSpPr>
            <a:cxnSpLocks noChangeShapeType="1"/>
            <a:endCxn id="30732" idx="1"/>
          </p:cNvCxnSpPr>
          <p:nvPr/>
        </p:nvCxnSpPr>
        <p:spPr bwMode="auto">
          <a:xfrm flipV="1">
            <a:off x="5586413" y="1722438"/>
            <a:ext cx="928687" cy="1490662"/>
          </a:xfrm>
          <a:prstGeom prst="straightConnector1">
            <a:avLst/>
          </a:prstGeom>
          <a:noFill/>
          <a:ln w="54720">
            <a:solidFill>
              <a:srgbClr val="4C4C4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30735" name="AutoShape 15"/>
          <p:cNvSpPr>
            <a:spLocks noChangeArrowheads="1"/>
          </p:cNvSpPr>
          <p:nvPr/>
        </p:nvSpPr>
        <p:spPr bwMode="auto">
          <a:xfrm>
            <a:off x="3689350" y="2770188"/>
            <a:ext cx="1897063" cy="817562"/>
          </a:xfrm>
          <a:prstGeom prst="roundRect">
            <a:avLst>
              <a:gd name="adj" fmla="val 176"/>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1" tIns="45843" rIns="81631" bIns="40816" anchor="ctr" anchorCtr="1"/>
          <a:lstStyle/>
          <a:p>
            <a:pPr algn="ctr" defTabSz="407484" eaLnBrk="1">
              <a:lnSpc>
                <a:spcPct val="98000"/>
              </a:lnSpc>
              <a:buClr>
                <a:srgbClr val="000000"/>
              </a:buClr>
              <a:buSzPct val="100000"/>
              <a:tabLst>
                <a:tab pos="656582" algn="l"/>
                <a:tab pos="1313162" algn="l"/>
              </a:tabLst>
              <a:defRPr/>
            </a:pPr>
            <a:r>
              <a:rPr lang="en-US" sz="2000" dirty="0">
                <a:solidFill>
                  <a:schemeClr val="accent6">
                    <a:lumMod val="50000"/>
                  </a:schemeClr>
                </a:solidFill>
                <a:latin typeface="Calibri"/>
                <a:ea typeface="Arial Unicode MS" charset="0"/>
                <a:cs typeface="Calibri"/>
              </a:rPr>
              <a:t>Observations</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131763" y="273050"/>
            <a:ext cx="8848725" cy="708025"/>
          </a:xfrm>
        </p:spPr>
        <p:txBody>
          <a:bodyPr tIns="7310"/>
          <a:lstStyle/>
          <a:p>
            <a:pPr defTabSz="407399" eaLnBrk="1">
              <a:tabLst>
                <a:tab pos="656378" algn="l"/>
                <a:tab pos="1312751" algn="l"/>
                <a:tab pos="1969133" algn="l"/>
                <a:tab pos="2625509" algn="l"/>
                <a:tab pos="3281886" algn="l"/>
                <a:tab pos="3938265" algn="l"/>
                <a:tab pos="4594642" algn="l"/>
                <a:tab pos="5251020" algn="l"/>
                <a:tab pos="5907396" algn="l"/>
                <a:tab pos="6563775" algn="l"/>
                <a:tab pos="7220152" algn="l"/>
                <a:tab pos="7876529" algn="l"/>
                <a:tab pos="8532906" algn="l"/>
              </a:tabLst>
              <a:defRPr/>
            </a:pPr>
            <a:r>
              <a:rPr lang="en-US" sz="2800" b="1" dirty="0" smtClean="0">
                <a:solidFill>
                  <a:schemeClr val="accent6">
                    <a:lumMod val="50000"/>
                  </a:schemeClr>
                </a:solidFill>
                <a:latin typeface="Calibri"/>
                <a:ea typeface="+mj-ea"/>
                <a:cs typeface="Calibri"/>
              </a:rPr>
              <a:t>Different Views on the Same Observation Set</a:t>
            </a:r>
          </a:p>
        </p:txBody>
      </p:sp>
      <p:sp>
        <p:nvSpPr>
          <p:cNvPr id="29698" name="Text Box 2"/>
          <p:cNvSpPr txBox="1">
            <a:spLocks noChangeArrowheads="1"/>
          </p:cNvSpPr>
          <p:nvPr/>
        </p:nvSpPr>
        <p:spPr bwMode="auto">
          <a:xfrm>
            <a:off x="488950" y="4911725"/>
            <a:ext cx="2776538"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06" tIns="45829" rIns="81606" bIns="40803"/>
          <a:lstStyle>
            <a:lvl1pPr>
              <a:tabLst>
                <a:tab pos="723900" algn="l"/>
                <a:tab pos="1447800" algn="l"/>
                <a:tab pos="2171700" algn="l"/>
                <a:tab pos="2895600" algn="l"/>
              </a:tabLst>
              <a:defRPr>
                <a:solidFill>
                  <a:srgbClr val="000000"/>
                </a:solidFill>
                <a:latin typeface="Bitstream Vera Sans" charset="0"/>
                <a:ea typeface="Arial Unicode MS" charset="0"/>
                <a:cs typeface="Arial Unicode MS" charset="0"/>
              </a:defRPr>
            </a:lvl1pPr>
            <a:lvl2pPr>
              <a:tabLst>
                <a:tab pos="723900" algn="l"/>
                <a:tab pos="1447800" algn="l"/>
                <a:tab pos="2171700" algn="l"/>
                <a:tab pos="2895600" algn="l"/>
              </a:tabLst>
              <a:defRPr>
                <a:solidFill>
                  <a:srgbClr val="000000"/>
                </a:solidFill>
                <a:latin typeface="Bitstream Vera Sans" charset="0"/>
                <a:ea typeface="Arial Unicode MS" charset="0"/>
                <a:cs typeface="Arial Unicode MS" charset="0"/>
              </a:defRPr>
            </a:lvl2pPr>
            <a:lvl3pPr>
              <a:tabLst>
                <a:tab pos="723900" algn="l"/>
                <a:tab pos="1447800" algn="l"/>
                <a:tab pos="2171700" algn="l"/>
                <a:tab pos="2895600" algn="l"/>
              </a:tabLst>
              <a:defRPr>
                <a:solidFill>
                  <a:srgbClr val="000000"/>
                </a:solidFill>
                <a:latin typeface="Bitstream Vera Sans" charset="0"/>
                <a:ea typeface="Arial Unicode MS" charset="0"/>
                <a:cs typeface="Arial Unicode MS" charset="0"/>
              </a:defRPr>
            </a:lvl3pPr>
            <a:lvl4pPr>
              <a:tabLst>
                <a:tab pos="723900" algn="l"/>
                <a:tab pos="1447800" algn="l"/>
                <a:tab pos="2171700" algn="l"/>
                <a:tab pos="2895600" algn="l"/>
              </a:tabLst>
              <a:defRPr>
                <a:solidFill>
                  <a:srgbClr val="000000"/>
                </a:solidFill>
                <a:latin typeface="Bitstream Vera Sans" charset="0"/>
                <a:ea typeface="Arial Unicode MS" charset="0"/>
                <a:cs typeface="Arial Unicode MS" charset="0"/>
              </a:defRPr>
            </a:lvl4pPr>
            <a:lvl5pPr>
              <a:tabLst>
                <a:tab pos="723900" algn="l"/>
                <a:tab pos="1447800" algn="l"/>
                <a:tab pos="2171700" algn="l"/>
                <a:tab pos="2895600" algn="l"/>
              </a:tabLst>
              <a:defRPr>
                <a:solidFill>
                  <a:srgbClr val="000000"/>
                </a:solidFill>
                <a:latin typeface="Bitstream Vera Sans" charset="0"/>
                <a:ea typeface="Arial Unicode MS" charset="0"/>
                <a:cs typeface="Arial Unicode MS" charset="0"/>
              </a:defRPr>
            </a:lvl5pPr>
            <a:lvl6pPr marL="25146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Bitstream Vera Sans" charset="0"/>
                <a:ea typeface="Arial Unicode MS" charset="0"/>
                <a:cs typeface="Arial Unicode MS" charset="0"/>
              </a:defRPr>
            </a:lvl6pPr>
            <a:lvl7pPr marL="29718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Bitstream Vera Sans" charset="0"/>
                <a:ea typeface="Arial Unicode MS" charset="0"/>
                <a:cs typeface="Arial Unicode MS" charset="0"/>
              </a:defRPr>
            </a:lvl7pPr>
            <a:lvl8pPr marL="34290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Bitstream Vera Sans" charset="0"/>
                <a:ea typeface="Arial Unicode MS" charset="0"/>
                <a:cs typeface="Arial Unicode MS" charset="0"/>
              </a:defRPr>
            </a:lvl8pPr>
            <a:lvl9pPr marL="38862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Bitstream Vera Sans" charset="0"/>
                <a:ea typeface="Arial Unicode MS" charset="0"/>
                <a:cs typeface="Arial Unicode MS" charset="0"/>
              </a:defRPr>
            </a:lvl9pPr>
          </a:lstStyle>
          <a:p>
            <a:pPr defTabSz="407357" eaLnBrk="1">
              <a:lnSpc>
                <a:spcPct val="98000"/>
              </a:lnSpc>
              <a:buClr>
                <a:srgbClr val="000000"/>
              </a:buClr>
              <a:buSzPct val="100000"/>
              <a:defRPr/>
            </a:pPr>
            <a:r>
              <a:rPr lang="en-US" sz="2000" dirty="0" smtClean="0">
                <a:solidFill>
                  <a:srgbClr val="16165D"/>
                </a:solidFill>
                <a:latin typeface="Calibri"/>
                <a:cs typeface="Calibri"/>
              </a:rPr>
              <a:t>a set of cars equipped with GPS and air pollution sensors</a:t>
            </a:r>
          </a:p>
        </p:txBody>
      </p:sp>
      <p:sp>
        <p:nvSpPr>
          <p:cNvPr id="29699" name="Text Box 3"/>
          <p:cNvSpPr txBox="1">
            <a:spLocks noChangeArrowheads="1"/>
          </p:cNvSpPr>
          <p:nvPr/>
        </p:nvSpPr>
        <p:spPr bwMode="auto">
          <a:xfrm>
            <a:off x="3494088" y="4322763"/>
            <a:ext cx="2449512" cy="184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06" tIns="45829" rIns="81606" bIns="40803"/>
          <a:lstStyle>
            <a:lvl1pPr>
              <a:tabLst>
                <a:tab pos="723900" algn="l"/>
                <a:tab pos="1447800" algn="l"/>
                <a:tab pos="2171700" algn="l"/>
              </a:tabLst>
              <a:defRPr>
                <a:solidFill>
                  <a:srgbClr val="000000"/>
                </a:solidFill>
                <a:latin typeface="Bitstream Vera Sans" charset="0"/>
                <a:ea typeface="Arial Unicode MS" charset="0"/>
                <a:cs typeface="Arial Unicode MS" charset="0"/>
              </a:defRPr>
            </a:lvl1pPr>
            <a:lvl2pPr>
              <a:tabLst>
                <a:tab pos="723900" algn="l"/>
                <a:tab pos="1447800" algn="l"/>
                <a:tab pos="2171700" algn="l"/>
              </a:tabLst>
              <a:defRPr>
                <a:solidFill>
                  <a:srgbClr val="000000"/>
                </a:solidFill>
                <a:latin typeface="Bitstream Vera Sans" charset="0"/>
                <a:ea typeface="Arial Unicode MS" charset="0"/>
                <a:cs typeface="Arial Unicode MS" charset="0"/>
              </a:defRPr>
            </a:lvl2pPr>
            <a:lvl3pPr>
              <a:tabLst>
                <a:tab pos="723900" algn="l"/>
                <a:tab pos="1447800" algn="l"/>
                <a:tab pos="2171700" algn="l"/>
              </a:tabLst>
              <a:defRPr>
                <a:solidFill>
                  <a:srgbClr val="000000"/>
                </a:solidFill>
                <a:latin typeface="Bitstream Vera Sans" charset="0"/>
                <a:ea typeface="Arial Unicode MS" charset="0"/>
                <a:cs typeface="Arial Unicode MS" charset="0"/>
              </a:defRPr>
            </a:lvl3pPr>
            <a:lvl4pPr>
              <a:tabLst>
                <a:tab pos="723900" algn="l"/>
                <a:tab pos="1447800" algn="l"/>
                <a:tab pos="2171700" algn="l"/>
              </a:tabLst>
              <a:defRPr>
                <a:solidFill>
                  <a:srgbClr val="000000"/>
                </a:solidFill>
                <a:latin typeface="Bitstream Vera Sans" charset="0"/>
                <a:ea typeface="Arial Unicode MS" charset="0"/>
                <a:cs typeface="Arial Unicode MS" charset="0"/>
              </a:defRPr>
            </a:lvl4pPr>
            <a:lvl5pPr>
              <a:tabLst>
                <a:tab pos="723900" algn="l"/>
                <a:tab pos="1447800" algn="l"/>
                <a:tab pos="2171700" algn="l"/>
              </a:tabLst>
              <a:defRPr>
                <a:solidFill>
                  <a:srgbClr val="000000"/>
                </a:solidFill>
                <a:latin typeface="Bitstream Vera Sans" charset="0"/>
                <a:ea typeface="Arial Unicode MS" charset="0"/>
                <a:cs typeface="Arial Unicode MS" charset="0"/>
              </a:defRPr>
            </a:lvl5pPr>
            <a:lvl6pPr marL="25146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Bitstream Vera Sans" charset="0"/>
                <a:ea typeface="Arial Unicode MS" charset="0"/>
                <a:cs typeface="Arial Unicode MS" charset="0"/>
              </a:defRPr>
            </a:lvl6pPr>
            <a:lvl7pPr marL="29718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Bitstream Vera Sans" charset="0"/>
                <a:ea typeface="Arial Unicode MS" charset="0"/>
                <a:cs typeface="Arial Unicode MS" charset="0"/>
              </a:defRPr>
            </a:lvl7pPr>
            <a:lvl8pPr marL="34290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Bitstream Vera Sans" charset="0"/>
                <a:ea typeface="Arial Unicode MS" charset="0"/>
                <a:cs typeface="Arial Unicode MS" charset="0"/>
              </a:defRPr>
            </a:lvl8pPr>
            <a:lvl9pPr marL="38862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Bitstream Vera Sans" charset="0"/>
                <a:ea typeface="Arial Unicode MS" charset="0"/>
                <a:cs typeface="Arial Unicode MS" charset="0"/>
              </a:defRPr>
            </a:lvl9pPr>
          </a:lstStyle>
          <a:p>
            <a:pPr defTabSz="407357" eaLnBrk="1">
              <a:lnSpc>
                <a:spcPct val="98000"/>
              </a:lnSpc>
              <a:buClr>
                <a:srgbClr val="000000"/>
              </a:buClr>
              <a:buSzPct val="100000"/>
              <a:defRPr/>
            </a:pPr>
            <a:r>
              <a:rPr lang="en-US" sz="2000" dirty="0" smtClean="0">
                <a:solidFill>
                  <a:srgbClr val="16165D"/>
                </a:solidFill>
                <a:latin typeface="Calibri"/>
                <a:cs typeface="Calibri"/>
              </a:rPr>
              <a:t>each observation contains a car identity, a time instant, a location and an air pollution value</a:t>
            </a:r>
          </a:p>
        </p:txBody>
      </p:sp>
      <p:pic>
        <p:nvPicPr>
          <p:cNvPr id="29700"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3688" y="1978025"/>
            <a:ext cx="2990850" cy="2695575"/>
          </a:xfrm>
          <a:prstGeom prst="rect">
            <a:avLst/>
          </a:prstGeom>
          <a:noFill/>
          <a:ln w="1836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9701" name="Line 5"/>
          <p:cNvSpPr>
            <a:spLocks noChangeShapeType="1"/>
          </p:cNvSpPr>
          <p:nvPr/>
        </p:nvSpPr>
        <p:spPr bwMode="auto">
          <a:xfrm>
            <a:off x="3306763" y="3227388"/>
            <a:ext cx="414337" cy="1587"/>
          </a:xfrm>
          <a:prstGeom prst="line">
            <a:avLst/>
          </a:prstGeom>
          <a:noFill/>
          <a:ln w="54720">
            <a:solidFill>
              <a:srgbClr val="4C4C4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910" tIns="41455" rIns="82910" bIns="41455"/>
          <a:lstStyle/>
          <a:p>
            <a:pPr defTabSz="407357" eaLnBrk="1">
              <a:lnSpc>
                <a:spcPct val="98000"/>
              </a:lnSpc>
              <a:buClr>
                <a:srgbClr val="000000"/>
              </a:buClr>
              <a:buSzPct val="100000"/>
              <a:defRPr/>
            </a:pPr>
            <a:endParaRPr lang="en-US" sz="2000" dirty="0">
              <a:solidFill>
                <a:srgbClr val="16165D"/>
              </a:solidFill>
              <a:latin typeface="Calibri"/>
              <a:ea typeface="Arial Unicode MS" charset="0"/>
              <a:cs typeface="Calibri"/>
            </a:endParaRPr>
          </a:p>
        </p:txBody>
      </p:sp>
      <p:sp>
        <p:nvSpPr>
          <p:cNvPr id="29702" name="Text Box 6"/>
          <p:cNvSpPr txBox="1">
            <a:spLocks noChangeArrowheads="1"/>
          </p:cNvSpPr>
          <p:nvPr/>
        </p:nvSpPr>
        <p:spPr bwMode="auto">
          <a:xfrm>
            <a:off x="6073775" y="1606550"/>
            <a:ext cx="2938463" cy="420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06" tIns="45829" rIns="81606" bIns="40803"/>
          <a:lstStyle>
            <a:lvl1pPr>
              <a:tabLst>
                <a:tab pos="723900" algn="l"/>
                <a:tab pos="1447800" algn="l"/>
                <a:tab pos="2171700" algn="l"/>
                <a:tab pos="2895600" algn="l"/>
              </a:tabLst>
              <a:defRPr>
                <a:solidFill>
                  <a:srgbClr val="000000"/>
                </a:solidFill>
                <a:latin typeface="Bitstream Vera Sans" charset="0"/>
                <a:ea typeface="Arial Unicode MS" charset="0"/>
                <a:cs typeface="Arial Unicode MS" charset="0"/>
              </a:defRPr>
            </a:lvl1pPr>
            <a:lvl2pPr>
              <a:tabLst>
                <a:tab pos="723900" algn="l"/>
                <a:tab pos="1447800" algn="l"/>
                <a:tab pos="2171700" algn="l"/>
                <a:tab pos="2895600" algn="l"/>
              </a:tabLst>
              <a:defRPr>
                <a:solidFill>
                  <a:srgbClr val="000000"/>
                </a:solidFill>
                <a:latin typeface="Bitstream Vera Sans" charset="0"/>
                <a:ea typeface="Arial Unicode MS" charset="0"/>
                <a:cs typeface="Arial Unicode MS" charset="0"/>
              </a:defRPr>
            </a:lvl2pPr>
            <a:lvl3pPr>
              <a:tabLst>
                <a:tab pos="723900" algn="l"/>
                <a:tab pos="1447800" algn="l"/>
                <a:tab pos="2171700" algn="l"/>
                <a:tab pos="2895600" algn="l"/>
              </a:tabLst>
              <a:defRPr>
                <a:solidFill>
                  <a:srgbClr val="000000"/>
                </a:solidFill>
                <a:latin typeface="Bitstream Vera Sans" charset="0"/>
                <a:ea typeface="Arial Unicode MS" charset="0"/>
                <a:cs typeface="Arial Unicode MS" charset="0"/>
              </a:defRPr>
            </a:lvl3pPr>
            <a:lvl4pPr>
              <a:tabLst>
                <a:tab pos="723900" algn="l"/>
                <a:tab pos="1447800" algn="l"/>
                <a:tab pos="2171700" algn="l"/>
                <a:tab pos="2895600" algn="l"/>
              </a:tabLst>
              <a:defRPr>
                <a:solidFill>
                  <a:srgbClr val="000000"/>
                </a:solidFill>
                <a:latin typeface="Bitstream Vera Sans" charset="0"/>
                <a:ea typeface="Arial Unicode MS" charset="0"/>
                <a:cs typeface="Arial Unicode MS" charset="0"/>
              </a:defRPr>
            </a:lvl4pPr>
            <a:lvl5pPr>
              <a:tabLst>
                <a:tab pos="723900" algn="l"/>
                <a:tab pos="1447800" algn="l"/>
                <a:tab pos="2171700" algn="l"/>
                <a:tab pos="2895600" algn="l"/>
              </a:tabLst>
              <a:defRPr>
                <a:solidFill>
                  <a:srgbClr val="000000"/>
                </a:solidFill>
                <a:latin typeface="Bitstream Vera Sans" charset="0"/>
                <a:ea typeface="Arial Unicode MS" charset="0"/>
                <a:cs typeface="Arial Unicode MS" charset="0"/>
              </a:defRPr>
            </a:lvl5pPr>
            <a:lvl6pPr marL="25146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Bitstream Vera Sans" charset="0"/>
                <a:ea typeface="Arial Unicode MS" charset="0"/>
                <a:cs typeface="Arial Unicode MS" charset="0"/>
              </a:defRPr>
            </a:lvl6pPr>
            <a:lvl7pPr marL="29718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Bitstream Vera Sans" charset="0"/>
                <a:ea typeface="Arial Unicode MS" charset="0"/>
                <a:cs typeface="Arial Unicode MS" charset="0"/>
              </a:defRPr>
            </a:lvl7pPr>
            <a:lvl8pPr marL="34290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Bitstream Vera Sans" charset="0"/>
                <a:ea typeface="Arial Unicode MS" charset="0"/>
                <a:cs typeface="Arial Unicode MS" charset="0"/>
              </a:defRPr>
            </a:lvl8pPr>
            <a:lvl9pPr marL="38862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Bitstream Vera Sans" charset="0"/>
                <a:ea typeface="Arial Unicode MS" charset="0"/>
                <a:cs typeface="Arial Unicode MS" charset="0"/>
              </a:defRPr>
            </a:lvl9pPr>
          </a:lstStyle>
          <a:p>
            <a:pPr defTabSz="407357" eaLnBrk="1">
              <a:lnSpc>
                <a:spcPct val="98000"/>
              </a:lnSpc>
              <a:buClr>
                <a:srgbClr val="000000"/>
              </a:buClr>
              <a:buSzPct val="100000"/>
              <a:defRPr/>
            </a:pPr>
            <a:r>
              <a:rPr lang="en-US" sz="2000" dirty="0" smtClean="0">
                <a:solidFill>
                  <a:srgbClr val="16165D"/>
                </a:solidFill>
                <a:latin typeface="Calibri"/>
                <a:cs typeface="Calibri"/>
              </a:rPr>
              <a:t>(1) “</a:t>
            </a:r>
            <a:r>
              <a:rPr lang="en-US" sz="2000" i="1" dirty="0" smtClean="0">
                <a:solidFill>
                  <a:srgbClr val="16165D"/>
                </a:solidFill>
                <a:latin typeface="Calibri"/>
                <a:cs typeface="Calibri"/>
              </a:rPr>
              <a:t>When the average pollution in the city was greater than x for more than five hours</a:t>
            </a:r>
            <a:r>
              <a:rPr lang="en-US" sz="2000" dirty="0" smtClean="0">
                <a:solidFill>
                  <a:srgbClr val="16165D"/>
                </a:solidFill>
                <a:latin typeface="Calibri"/>
                <a:cs typeface="Calibri"/>
              </a:rPr>
              <a:t>?”</a:t>
            </a:r>
          </a:p>
          <a:p>
            <a:pPr defTabSz="407357" eaLnBrk="1">
              <a:lnSpc>
                <a:spcPct val="98000"/>
              </a:lnSpc>
              <a:buClr>
                <a:srgbClr val="000000"/>
              </a:buClr>
              <a:buSzPct val="100000"/>
              <a:defRPr/>
            </a:pPr>
            <a:endParaRPr lang="en-US" sz="2000" dirty="0" smtClean="0">
              <a:solidFill>
                <a:srgbClr val="16165D"/>
              </a:solidFill>
              <a:latin typeface="Calibri"/>
              <a:cs typeface="Calibri"/>
            </a:endParaRPr>
          </a:p>
          <a:p>
            <a:pPr defTabSz="407357" eaLnBrk="1">
              <a:lnSpc>
                <a:spcPct val="98000"/>
              </a:lnSpc>
              <a:buClr>
                <a:srgbClr val="000000"/>
              </a:buClr>
              <a:buSzPct val="100000"/>
              <a:defRPr/>
            </a:pPr>
            <a:r>
              <a:rPr lang="en-US" sz="2000" dirty="0" smtClean="0">
                <a:solidFill>
                  <a:srgbClr val="16165D"/>
                </a:solidFill>
                <a:latin typeface="Calibri"/>
                <a:cs typeface="Calibri"/>
              </a:rPr>
              <a:t>(2) “</a:t>
            </a:r>
            <a:r>
              <a:rPr lang="en-US" sz="2000" i="1" dirty="0" smtClean="0">
                <a:solidFill>
                  <a:srgbClr val="16165D"/>
                </a:solidFill>
                <a:latin typeface="Calibri"/>
                <a:cs typeface="Calibri"/>
              </a:rPr>
              <a:t>How long did car c01 stay in the south region of the city?</a:t>
            </a:r>
            <a:r>
              <a:rPr lang="en-US" sz="2000" dirty="0" smtClean="0">
                <a:solidFill>
                  <a:srgbClr val="16165D"/>
                </a:solidFill>
                <a:latin typeface="Calibri"/>
                <a:cs typeface="Calibri"/>
              </a:rPr>
              <a:t>”</a:t>
            </a:r>
          </a:p>
          <a:p>
            <a:pPr defTabSz="407357" eaLnBrk="1">
              <a:lnSpc>
                <a:spcPct val="98000"/>
              </a:lnSpc>
              <a:buClr>
                <a:srgbClr val="000000"/>
              </a:buClr>
              <a:buSzPct val="100000"/>
              <a:defRPr/>
            </a:pPr>
            <a:endParaRPr lang="en-US" sz="2000" dirty="0" smtClean="0">
              <a:solidFill>
                <a:srgbClr val="16165D"/>
              </a:solidFill>
              <a:latin typeface="Calibri"/>
              <a:cs typeface="Calibri"/>
            </a:endParaRPr>
          </a:p>
          <a:p>
            <a:pPr defTabSz="407357" eaLnBrk="1">
              <a:lnSpc>
                <a:spcPct val="98000"/>
              </a:lnSpc>
              <a:buClr>
                <a:srgbClr val="000000"/>
              </a:buClr>
              <a:buSzPct val="100000"/>
              <a:defRPr/>
            </a:pPr>
            <a:r>
              <a:rPr lang="en-US" sz="2000" dirty="0" smtClean="0">
                <a:solidFill>
                  <a:srgbClr val="16165D"/>
                </a:solidFill>
                <a:latin typeface="Calibri"/>
                <a:cs typeface="Calibri"/>
              </a:rPr>
              <a:t>(3) “</a:t>
            </a:r>
            <a:r>
              <a:rPr lang="en-US" sz="2000" i="1" dirty="0" smtClean="0">
                <a:solidFill>
                  <a:srgbClr val="16165D"/>
                </a:solidFill>
                <a:latin typeface="Calibri"/>
                <a:cs typeface="Calibri"/>
              </a:rPr>
              <a:t>What city district had the worst pollution index in this day?</a:t>
            </a:r>
            <a:r>
              <a:rPr lang="en-US" sz="2000" dirty="0" smtClean="0">
                <a:solidFill>
                  <a:srgbClr val="16165D"/>
                </a:solidFill>
                <a:latin typeface="Calibri"/>
                <a:cs typeface="Calibri"/>
              </a:rPr>
              <a:t>”</a:t>
            </a:r>
          </a:p>
        </p:txBody>
      </p:sp>
      <p:sp>
        <p:nvSpPr>
          <p:cNvPr id="29703" name="AutoShape 7"/>
          <p:cNvSpPr>
            <a:spLocks noChangeArrowheads="1"/>
          </p:cNvSpPr>
          <p:nvPr/>
        </p:nvSpPr>
        <p:spPr bwMode="auto">
          <a:xfrm>
            <a:off x="3689350" y="2770188"/>
            <a:ext cx="1897063" cy="817562"/>
          </a:xfrm>
          <a:prstGeom prst="roundRect">
            <a:avLst>
              <a:gd name="adj" fmla="val 176"/>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06" tIns="45829" rIns="81606" bIns="40803" anchor="ctr" anchorCtr="1"/>
          <a:lstStyle/>
          <a:p>
            <a:pPr algn="ctr" defTabSz="407357" eaLnBrk="1">
              <a:lnSpc>
                <a:spcPct val="98000"/>
              </a:lnSpc>
              <a:buClr>
                <a:srgbClr val="000000"/>
              </a:buClr>
              <a:buSzPct val="100000"/>
              <a:tabLst>
                <a:tab pos="656378" algn="l"/>
                <a:tab pos="1312751" algn="l"/>
              </a:tabLst>
              <a:defRPr/>
            </a:pPr>
            <a:r>
              <a:rPr lang="en-US" sz="2000" dirty="0">
                <a:solidFill>
                  <a:srgbClr val="16165D"/>
                </a:solidFill>
                <a:latin typeface="Calibri"/>
                <a:ea typeface="Arial Unicode MS" charset="0"/>
                <a:cs typeface="Calibri"/>
              </a:rPr>
              <a:t>Observations</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for GI software architects</a:t>
            </a:r>
            <a:endParaRPr lang="en-US" dirty="0"/>
          </a:p>
        </p:txBody>
      </p:sp>
      <p:pic>
        <p:nvPicPr>
          <p:cNvPr id="5" name="Picture 4"/>
          <p:cNvPicPr>
            <a:picLocks noChangeAspect="1"/>
          </p:cNvPicPr>
          <p:nvPr/>
        </p:nvPicPr>
        <p:blipFill>
          <a:blip r:embed="rId3" cstate="print"/>
          <a:stretch>
            <a:fillRect/>
          </a:stretch>
        </p:blipFill>
        <p:spPr>
          <a:xfrm>
            <a:off x="827584" y="1196755"/>
            <a:ext cx="3063733" cy="4757349"/>
          </a:xfrm>
          <a:prstGeom prst="rect">
            <a:avLst/>
          </a:prstGeom>
        </p:spPr>
      </p:pic>
      <p:sp>
        <p:nvSpPr>
          <p:cNvPr id="7" name="Retângulo 2"/>
          <p:cNvSpPr/>
          <p:nvPr/>
        </p:nvSpPr>
        <p:spPr>
          <a:xfrm>
            <a:off x="827584" y="6018031"/>
            <a:ext cx="3528392" cy="830968"/>
          </a:xfrm>
          <a:prstGeom prst="rect">
            <a:avLst/>
          </a:prstGeom>
          <a:solidFill>
            <a:srgbClr val="E8E8F1"/>
          </a:solidFill>
          <a:ln>
            <a:solidFill>
              <a:schemeClr val="accent5">
                <a:lumMod val="60000"/>
                <a:lumOff val="40000"/>
              </a:schemeClr>
            </a:solidFill>
          </a:ln>
        </p:spPr>
        <p:txBody>
          <a:bodyPr wrap="square" lIns="91410" tIns="45706" rIns="91410" bIns="45706">
            <a:spAutoFit/>
          </a:bodyPr>
          <a:lstStyle/>
          <a:p>
            <a:pPr algn="ctr">
              <a:defRPr/>
            </a:pPr>
            <a:r>
              <a:rPr lang="en-GB" sz="2400" dirty="0">
                <a:solidFill>
                  <a:srgbClr val="16165D"/>
                </a:solidFill>
                <a:latin typeface="Calibri"/>
              </a:rPr>
              <a:t>Classical view of software development</a:t>
            </a:r>
          </a:p>
        </p:txBody>
      </p:sp>
      <p:sp>
        <p:nvSpPr>
          <p:cNvPr id="8" name="Rectangle 7"/>
          <p:cNvSpPr/>
          <p:nvPr/>
        </p:nvSpPr>
        <p:spPr bwMode="auto">
          <a:xfrm>
            <a:off x="5364088" y="1196752"/>
            <a:ext cx="3384376" cy="4752528"/>
          </a:xfrm>
          <a:prstGeom prst="rect">
            <a:avLst/>
          </a:prstGeom>
          <a:solidFill>
            <a:schemeClr val="accent6">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10" tIns="45706" rIns="91410" bIns="45706" numCol="1" rtlCol="0" anchor="t" anchorCtr="0" compatLnSpc="1">
            <a:prstTxWarp prst="textNoShape">
              <a:avLst/>
            </a:prstTxWarp>
          </a:bodyPr>
          <a:lstStyle/>
          <a:p>
            <a:pPr algn="ctr" defTabSz="914116"/>
            <a:endParaRPr lang="en-US" sz="2800" dirty="0">
              <a:solidFill>
                <a:schemeClr val="bg2">
                  <a:lumMod val="75000"/>
                </a:schemeClr>
              </a:solidFill>
              <a:latin typeface="Calibri"/>
              <a:cs typeface="Calibri"/>
            </a:endParaRPr>
          </a:p>
          <a:p>
            <a:pPr algn="ctr" defTabSz="914116"/>
            <a:r>
              <a:rPr lang="en-US" sz="2800" dirty="0">
                <a:solidFill>
                  <a:schemeClr val="bg2">
                    <a:lumMod val="75000"/>
                  </a:schemeClr>
                </a:solidFill>
                <a:latin typeface="Calibri"/>
                <a:cs typeface="Calibri"/>
              </a:rPr>
              <a:t>Concepts +</a:t>
            </a:r>
          </a:p>
          <a:p>
            <a:pPr algn="ctr" defTabSz="914116"/>
            <a:r>
              <a:rPr lang="en-US" sz="2800" dirty="0">
                <a:solidFill>
                  <a:schemeClr val="bg2">
                    <a:lumMod val="75000"/>
                  </a:schemeClr>
                </a:solidFill>
                <a:latin typeface="Calibri"/>
                <a:cs typeface="Calibri"/>
              </a:rPr>
              <a:t>Types +</a:t>
            </a:r>
          </a:p>
          <a:p>
            <a:pPr algn="ctr" defTabSz="914116"/>
            <a:r>
              <a:rPr lang="en-US" sz="2800" dirty="0">
                <a:solidFill>
                  <a:schemeClr val="bg2">
                    <a:lumMod val="75000"/>
                  </a:schemeClr>
                </a:solidFill>
                <a:latin typeface="Calibri"/>
                <a:cs typeface="Calibri"/>
              </a:rPr>
              <a:t>Algorithms +</a:t>
            </a:r>
          </a:p>
          <a:p>
            <a:pPr algn="ctr" defTabSz="914116"/>
            <a:r>
              <a:rPr lang="en-US" sz="2800" dirty="0">
                <a:solidFill>
                  <a:schemeClr val="bg2">
                    <a:lumMod val="75000"/>
                  </a:schemeClr>
                </a:solidFill>
                <a:latin typeface="Calibri"/>
                <a:cs typeface="Calibri"/>
              </a:rPr>
              <a:t>Data Structures +</a:t>
            </a:r>
          </a:p>
          <a:p>
            <a:pPr algn="ctr" defTabSz="914116"/>
            <a:r>
              <a:rPr lang="en-US" sz="2800" dirty="0">
                <a:solidFill>
                  <a:schemeClr val="bg2">
                    <a:lumMod val="75000"/>
                  </a:schemeClr>
                </a:solidFill>
                <a:latin typeface="Calibri"/>
                <a:cs typeface="Calibri"/>
              </a:rPr>
              <a:t>Data Sources +</a:t>
            </a:r>
          </a:p>
          <a:p>
            <a:pPr algn="ctr" defTabSz="914116"/>
            <a:r>
              <a:rPr lang="en-US" sz="2800" dirty="0">
                <a:solidFill>
                  <a:schemeClr val="bg2">
                    <a:lumMod val="75000"/>
                  </a:schemeClr>
                </a:solidFill>
                <a:latin typeface="Calibri"/>
                <a:cs typeface="Calibri"/>
              </a:rPr>
              <a:t>Custom programs =</a:t>
            </a:r>
          </a:p>
          <a:p>
            <a:pPr algn="ctr" defTabSz="914116"/>
            <a:endParaRPr lang="en-US" sz="2800" dirty="0">
              <a:solidFill>
                <a:schemeClr val="bg2">
                  <a:lumMod val="75000"/>
                </a:schemeClr>
              </a:solidFill>
              <a:latin typeface="Calibri"/>
              <a:cs typeface="Calibri"/>
            </a:endParaRPr>
          </a:p>
          <a:p>
            <a:pPr algn="ctr" defTabSz="914116"/>
            <a:r>
              <a:rPr lang="en-US" sz="2800" dirty="0">
                <a:solidFill>
                  <a:schemeClr val="bg2">
                    <a:lumMod val="75000"/>
                  </a:schemeClr>
                </a:solidFill>
                <a:latin typeface="Calibri"/>
                <a:cs typeface="Calibri"/>
              </a:rPr>
              <a:t>Systems for solving</a:t>
            </a:r>
          </a:p>
          <a:p>
            <a:pPr algn="ctr" defTabSz="914116"/>
            <a:r>
              <a:rPr lang="en-US" sz="2800" dirty="0">
                <a:solidFill>
                  <a:schemeClr val="bg2">
                    <a:lumMod val="75000"/>
                  </a:schemeClr>
                </a:solidFill>
                <a:latin typeface="Calibri"/>
                <a:cs typeface="Calibri"/>
              </a:rPr>
              <a:t>real-life problems</a:t>
            </a:r>
          </a:p>
          <a:p>
            <a:pPr algn="ctr" defTabSz="914116"/>
            <a:endParaRPr lang="en-US" sz="2800" dirty="0">
              <a:solidFill>
                <a:schemeClr val="bg2">
                  <a:lumMod val="75000"/>
                </a:schemeClr>
              </a:solidFill>
              <a:latin typeface="Calibri"/>
              <a:cs typeface="Calibri"/>
            </a:endParaRPr>
          </a:p>
        </p:txBody>
      </p:sp>
      <p:sp>
        <p:nvSpPr>
          <p:cNvPr id="9" name="Retângulo 2"/>
          <p:cNvSpPr/>
          <p:nvPr/>
        </p:nvSpPr>
        <p:spPr>
          <a:xfrm>
            <a:off x="5292080" y="6237312"/>
            <a:ext cx="3168352" cy="461637"/>
          </a:xfrm>
          <a:prstGeom prst="rect">
            <a:avLst/>
          </a:prstGeom>
          <a:solidFill>
            <a:srgbClr val="E8E8F1"/>
          </a:solidFill>
          <a:ln>
            <a:solidFill>
              <a:schemeClr val="accent5">
                <a:lumMod val="60000"/>
                <a:lumOff val="40000"/>
              </a:schemeClr>
            </a:solidFill>
          </a:ln>
        </p:spPr>
        <p:txBody>
          <a:bodyPr wrap="square" lIns="91410" tIns="45706" rIns="91410" bIns="45706">
            <a:spAutoFit/>
          </a:bodyPr>
          <a:lstStyle/>
          <a:p>
            <a:pPr algn="ctr">
              <a:defRPr/>
            </a:pPr>
            <a:r>
              <a:rPr lang="pt-BR" sz="2400" dirty="0">
                <a:solidFill>
                  <a:srgbClr val="16165D"/>
                </a:solidFill>
                <a:latin typeface="Calibri"/>
              </a:rPr>
              <a:t>GI </a:t>
            </a:r>
            <a:r>
              <a:rPr lang="en-GB" sz="2400" dirty="0">
                <a:solidFill>
                  <a:srgbClr val="16165D"/>
                </a:solidFill>
                <a:latin typeface="Calibri"/>
              </a:rPr>
              <a:t>Engineering needs</a:t>
            </a:r>
          </a:p>
        </p:txBody>
      </p:sp>
    </p:spTree>
    <p:extLst>
      <p:ext uri="{BB962C8B-B14F-4D97-AF65-F5344CB8AC3E}">
        <p14:creationId xmlns:p14="http://schemas.microsoft.com/office/powerpoint/2010/main" val="154866154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5" name="Picture 3" descr="2005 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6482" y="1124744"/>
            <a:ext cx="3917518" cy="573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86" name="Picture 12" descr="water_table_ctrl_stru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1428750"/>
            <a:ext cx="377825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
          <p:cNvSpPr txBox="1">
            <a:spLocks noChangeArrowheads="1"/>
          </p:cNvSpPr>
          <p:nvPr/>
        </p:nvSpPr>
        <p:spPr bwMode="auto">
          <a:xfrm>
            <a:off x="714375" y="428625"/>
            <a:ext cx="7981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91350" tIns="45677" rIns="91350" bIns="45677">
            <a:spAutoFit/>
          </a:bodyPr>
          <a:lstStyle>
            <a:lvl1pPr>
              <a:defRPr sz="2400">
                <a:solidFill>
                  <a:schemeClr val="tx1"/>
                </a:solidFill>
                <a:latin typeface="Times" charset="0"/>
                <a:ea typeface="Geneva" charset="0"/>
                <a:cs typeface="ＭＳ Ｐゴシック" charset="0"/>
              </a:defRPr>
            </a:lvl1pPr>
            <a:lvl2pPr marL="742950" indent="-285750">
              <a:defRPr sz="2400">
                <a:solidFill>
                  <a:schemeClr val="tx1"/>
                </a:solidFill>
                <a:latin typeface="Times" charset="0"/>
                <a:ea typeface="ＭＳ Ｐゴシック" charset="0"/>
                <a:cs typeface="ＭＳ Ｐゴシック" charset="0"/>
              </a:defRPr>
            </a:lvl2pPr>
            <a:lvl3pPr marL="1143000" indent="-228600">
              <a:defRPr sz="2400">
                <a:solidFill>
                  <a:schemeClr val="tx1"/>
                </a:solidFill>
                <a:latin typeface="Times" charset="0"/>
                <a:ea typeface="ＭＳ Ｐゴシック" charset="0"/>
                <a:cs typeface="ＭＳ Ｐゴシック" charset="0"/>
              </a:defRPr>
            </a:lvl3pPr>
            <a:lvl4pPr marL="1600200" indent="-228600">
              <a:defRPr sz="2400">
                <a:solidFill>
                  <a:schemeClr val="tx1"/>
                </a:solidFill>
                <a:latin typeface="Times" charset="0"/>
                <a:ea typeface="ＭＳ Ｐゴシック" charset="0"/>
                <a:cs typeface="ＭＳ Ｐゴシック" charset="0"/>
              </a:defRPr>
            </a:lvl4pPr>
            <a:lvl5pPr marL="2057400" indent="-228600">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a:spcBef>
                <a:spcPct val="50000"/>
              </a:spcBef>
            </a:pPr>
            <a:r>
              <a:rPr lang="en-US" sz="3200" b="1" dirty="0">
                <a:solidFill>
                  <a:srgbClr val="00007D"/>
                </a:solidFill>
                <a:latin typeface="Calibri"/>
              </a:rPr>
              <a:t>Sensors: water monitoring </a:t>
            </a:r>
          </a:p>
        </p:txBody>
      </p:sp>
      <p:sp>
        <p:nvSpPr>
          <p:cNvPr id="73733" name="Retângulo 5"/>
          <p:cNvSpPr>
            <a:spLocks noChangeArrowheads="1"/>
          </p:cNvSpPr>
          <p:nvPr/>
        </p:nvSpPr>
        <p:spPr bwMode="auto">
          <a:xfrm>
            <a:off x="642938" y="4286250"/>
            <a:ext cx="4360862" cy="2055813"/>
          </a:xfrm>
          <a:prstGeom prst="rect">
            <a:avLst/>
          </a:prstGeom>
          <a:solidFill>
            <a:schemeClr val="accent6">
              <a:lumMod val="20000"/>
              <a:lumOff val="80000"/>
            </a:schemeClr>
          </a:solidFill>
          <a:ln w="9525">
            <a:noFill/>
            <a:miter lim="800000"/>
            <a:headEnd/>
            <a:tailEnd/>
          </a:ln>
        </p:spPr>
        <p:txBody>
          <a:bodyPr lIns="91350" tIns="45677" rIns="91350" bIns="45677">
            <a:spAutoFit/>
          </a:bodyPr>
          <a:lstStyle/>
          <a:p>
            <a:pPr marL="342580" indent="-342580">
              <a:spcBef>
                <a:spcPct val="20000"/>
              </a:spcBef>
              <a:buClr>
                <a:srgbClr val="00007D"/>
              </a:buClr>
              <a:buSzPct val="75000"/>
              <a:defRPr/>
            </a:pPr>
            <a:r>
              <a:rPr lang="en-US" sz="2200" dirty="0">
                <a:solidFill>
                  <a:srgbClr val="000066"/>
                </a:solidFill>
                <a:latin typeface="Calibri"/>
                <a:ea typeface="ＭＳ Ｐゴシック" charset="0"/>
              </a:rPr>
              <a:t>Brazilian </a:t>
            </a:r>
            <a:r>
              <a:rPr lang="en-US" sz="2200" dirty="0" err="1">
                <a:solidFill>
                  <a:srgbClr val="000066"/>
                </a:solidFill>
                <a:latin typeface="Calibri"/>
                <a:ea typeface="ＭＳ Ｐゴシック" charset="0"/>
              </a:rPr>
              <a:t>Cerrado</a:t>
            </a:r>
            <a:r>
              <a:rPr lang="en-US" sz="2200" dirty="0">
                <a:solidFill>
                  <a:srgbClr val="000066"/>
                </a:solidFill>
                <a:latin typeface="Calibri"/>
                <a:ea typeface="ＭＳ Ｐゴシック" charset="0"/>
              </a:rPr>
              <a:t>	</a:t>
            </a:r>
          </a:p>
          <a:p>
            <a:pPr marL="342580" indent="-342580">
              <a:spcBef>
                <a:spcPct val="20000"/>
              </a:spcBef>
              <a:buClr>
                <a:srgbClr val="00007D"/>
              </a:buClr>
              <a:buSzPct val="75000"/>
              <a:defRPr/>
            </a:pPr>
            <a:r>
              <a:rPr lang="en-US" sz="2200" dirty="0">
                <a:solidFill>
                  <a:srgbClr val="000066"/>
                </a:solidFill>
                <a:latin typeface="Calibri"/>
                <a:ea typeface="ＭＳ Ｐゴシック" charset="0"/>
              </a:rPr>
              <a:t>Wells observation  </a:t>
            </a:r>
          </a:p>
          <a:p>
            <a:pPr marL="0" lvl="1" indent="1587">
              <a:spcBef>
                <a:spcPct val="20000"/>
              </a:spcBef>
              <a:buClr>
                <a:srgbClr val="9999CC"/>
              </a:buClr>
              <a:buSzPct val="80000"/>
              <a:defRPr/>
            </a:pPr>
            <a:r>
              <a:rPr lang="en-US" sz="2200" dirty="0">
                <a:solidFill>
                  <a:srgbClr val="000066"/>
                </a:solidFill>
                <a:latin typeface="Calibri"/>
                <a:ea typeface="ＭＳ Ｐゴシック" charset="0"/>
              </a:rPr>
              <a:t>50 points </a:t>
            </a:r>
          </a:p>
          <a:p>
            <a:pPr marL="0" lvl="1" indent="1587">
              <a:spcBef>
                <a:spcPct val="20000"/>
              </a:spcBef>
              <a:buClr>
                <a:srgbClr val="9999CC"/>
              </a:buClr>
              <a:buSzPct val="80000"/>
              <a:defRPr/>
            </a:pPr>
            <a:r>
              <a:rPr lang="en-US" sz="2200" dirty="0">
                <a:solidFill>
                  <a:srgbClr val="000066"/>
                </a:solidFill>
                <a:latin typeface="Calibri"/>
                <a:ea typeface="ＭＳ Ｐゴシック" charset="0"/>
              </a:rPr>
              <a:t>50 semimonthly time series</a:t>
            </a:r>
          </a:p>
          <a:p>
            <a:pPr marL="0" lvl="1" indent="1587">
              <a:spcBef>
                <a:spcPct val="20000"/>
              </a:spcBef>
              <a:buClr>
                <a:srgbClr val="9999CC"/>
              </a:buClr>
              <a:buSzPct val="80000"/>
              <a:defRPr/>
            </a:pPr>
            <a:r>
              <a:rPr lang="en-US" sz="2200" dirty="0">
                <a:solidFill>
                  <a:srgbClr val="000066"/>
                </a:solidFill>
                <a:latin typeface="Calibri"/>
                <a:ea typeface="ＭＳ Ｐゴシック" charset="0"/>
              </a:rPr>
              <a:t>(11 Oct 2003 – 06 March2007)</a:t>
            </a:r>
          </a:p>
        </p:txBody>
      </p:sp>
      <p:sp>
        <p:nvSpPr>
          <p:cNvPr id="7" name="Text Box 2"/>
          <p:cNvSpPr txBox="1">
            <a:spLocks noChangeArrowheads="1"/>
          </p:cNvSpPr>
          <p:nvPr/>
        </p:nvSpPr>
        <p:spPr bwMode="auto">
          <a:xfrm>
            <a:off x="5220072" y="6457950"/>
            <a:ext cx="3923928" cy="400023"/>
          </a:xfrm>
          <a:prstGeom prst="rect">
            <a:avLst/>
          </a:prstGeom>
          <a:solidFill>
            <a:srgbClr val="D6D6EB"/>
          </a:solidFill>
          <a:ln>
            <a:noFill/>
          </a:ln>
          <a:extLst>
            <a:ext uri="{91240B29-F687-4f45-9708-019B960494DF}">
              <a14:hiddenLine xmlns:a14="http://schemas.microsoft.com/office/drawing/2010/main" w="57150">
                <a:solidFill>
                  <a:srgbClr val="000000"/>
                </a:solidFill>
                <a:miter lim="800000"/>
                <a:headEnd/>
                <a:tailEnd/>
              </a14:hiddenLine>
            </a:ext>
          </a:extLst>
        </p:spPr>
        <p:txBody>
          <a:bodyPr wrap="square" lIns="91350" tIns="45677" rIns="91350" bIns="45677">
            <a:spAutoFit/>
          </a:bodyPr>
          <a:lstStyle>
            <a:lvl1pPr>
              <a:defRPr sz="2400">
                <a:solidFill>
                  <a:schemeClr val="tx1"/>
                </a:solidFill>
                <a:latin typeface="Times" charset="0"/>
                <a:ea typeface="Geneva" charset="0"/>
                <a:cs typeface="ＭＳ Ｐゴシック" charset="0"/>
              </a:defRPr>
            </a:lvl1pPr>
            <a:lvl2pPr marL="742950" indent="-285750">
              <a:defRPr sz="2400">
                <a:solidFill>
                  <a:schemeClr val="tx1"/>
                </a:solidFill>
                <a:latin typeface="Times" charset="0"/>
                <a:ea typeface="ＭＳ Ｐゴシック" charset="0"/>
                <a:cs typeface="ＭＳ Ｐゴシック" charset="0"/>
              </a:defRPr>
            </a:lvl2pPr>
            <a:lvl3pPr marL="1143000" indent="-228600">
              <a:defRPr sz="2400">
                <a:solidFill>
                  <a:schemeClr val="tx1"/>
                </a:solidFill>
                <a:latin typeface="Times" charset="0"/>
                <a:ea typeface="ＭＳ Ｐゴシック" charset="0"/>
                <a:cs typeface="ＭＳ Ｐゴシック" charset="0"/>
              </a:defRPr>
            </a:lvl3pPr>
            <a:lvl4pPr marL="1600200" indent="-228600">
              <a:defRPr sz="2400">
                <a:solidFill>
                  <a:schemeClr val="tx1"/>
                </a:solidFill>
                <a:latin typeface="Times" charset="0"/>
                <a:ea typeface="ＭＳ Ｐゴシック" charset="0"/>
                <a:cs typeface="ＭＳ Ｐゴシック" charset="0"/>
              </a:defRPr>
            </a:lvl4pPr>
            <a:lvl5pPr marL="2057400" indent="-228600">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algn="r">
              <a:spcBef>
                <a:spcPct val="50000"/>
              </a:spcBef>
            </a:pPr>
            <a:r>
              <a:rPr lang="en-US" sz="2000" dirty="0" err="1" smtClean="0">
                <a:solidFill>
                  <a:srgbClr val="00007D"/>
                </a:solidFill>
                <a:latin typeface="Calibri"/>
              </a:rPr>
              <a:t>Manzione</a:t>
            </a:r>
            <a:r>
              <a:rPr lang="en-US" sz="2000" dirty="0">
                <a:solidFill>
                  <a:srgbClr val="00007D"/>
                </a:solidFill>
                <a:latin typeface="Calibri"/>
              </a:rPr>
              <a:t>, </a:t>
            </a:r>
            <a:r>
              <a:rPr lang="en-US" sz="2000" dirty="0" err="1" smtClean="0">
                <a:solidFill>
                  <a:srgbClr val="00007D"/>
                </a:solidFill>
                <a:latin typeface="Calibri"/>
              </a:rPr>
              <a:t>Câmara</a:t>
            </a:r>
            <a:r>
              <a:rPr lang="en-US" sz="2000" dirty="0">
                <a:solidFill>
                  <a:srgbClr val="00007D"/>
                </a:solidFill>
                <a:latin typeface="Calibri"/>
              </a:rPr>
              <a:t>, </a:t>
            </a:r>
            <a:r>
              <a:rPr lang="en-US" sz="2000" dirty="0" err="1" smtClean="0">
                <a:solidFill>
                  <a:srgbClr val="00007D"/>
                </a:solidFill>
                <a:latin typeface="Calibri"/>
              </a:rPr>
              <a:t>Knotters</a:t>
            </a:r>
            <a:endParaRPr lang="en-US" sz="2000" dirty="0">
              <a:solidFill>
                <a:srgbClr val="00007D"/>
              </a:solidFill>
              <a:latin typeface="Calibri"/>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ox(ou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a:xfrm>
            <a:off x="683568" y="404664"/>
            <a:ext cx="8153400" cy="762000"/>
          </a:xfrm>
        </p:spPr>
        <p:txBody>
          <a:bodyPr/>
          <a:lstStyle/>
          <a:p>
            <a:pPr eaLnBrk="1" hangingPunct="1">
              <a:tabLst>
                <a:tab pos="854075" algn="l"/>
              </a:tabLst>
            </a:pPr>
            <a:r>
              <a:rPr lang="en-US" dirty="0" smtClean="0">
                <a:solidFill>
                  <a:srgbClr val="160082"/>
                </a:solidFill>
                <a:cs typeface="Optima" charset="0"/>
                <a:sym typeface="Optima" charset="0"/>
              </a:rPr>
              <a:t>Each sensor produces a time </a:t>
            </a:r>
            <a:r>
              <a:rPr lang="en-US" dirty="0">
                <a:solidFill>
                  <a:srgbClr val="160082"/>
                </a:solidFill>
                <a:cs typeface="Optima" charset="0"/>
                <a:sym typeface="Optima" charset="0"/>
              </a:rPr>
              <a:t>s</a:t>
            </a:r>
            <a:r>
              <a:rPr lang="en-US" dirty="0" smtClean="0">
                <a:solidFill>
                  <a:srgbClr val="160082"/>
                </a:solidFill>
                <a:cs typeface="Optima" charset="0"/>
                <a:sym typeface="Optima" charset="0"/>
              </a:rPr>
              <a:t>eries</a:t>
            </a:r>
            <a:endParaRPr lang="en-US" dirty="0">
              <a:solidFill>
                <a:srgbClr val="160082"/>
              </a:solidFill>
              <a:cs typeface="Optima" charset="0"/>
              <a:sym typeface="Optima" charset="0"/>
            </a:endParaRPr>
          </a:p>
        </p:txBody>
      </p:sp>
      <p:pic>
        <p:nvPicPr>
          <p:cNvPr id="10854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41438"/>
            <a:ext cx="8501063"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7" name="CaixaDeTexto 5"/>
          <p:cNvSpPr txBox="1">
            <a:spLocks noChangeArrowheads="1"/>
          </p:cNvSpPr>
          <p:nvPr/>
        </p:nvSpPr>
        <p:spPr bwMode="auto">
          <a:xfrm>
            <a:off x="611188" y="4652963"/>
            <a:ext cx="8532812" cy="954020"/>
          </a:xfrm>
          <a:prstGeom prst="rect">
            <a:avLst/>
          </a:prstGeom>
          <a:solidFill>
            <a:srgbClr val="E1E6F1">
              <a:alpha val="7097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50" tIns="45677" rIns="91350" bIns="45677">
            <a:spAutoFit/>
          </a:bodyPr>
          <a:lstStyle>
            <a:lvl1pPr>
              <a:defRPr sz="2400">
                <a:solidFill>
                  <a:schemeClr val="tx1"/>
                </a:solidFill>
                <a:latin typeface="Times" charset="0"/>
                <a:ea typeface="Geneva" charset="0"/>
                <a:cs typeface="ＭＳ Ｐゴシック" charset="0"/>
              </a:defRPr>
            </a:lvl1pPr>
            <a:lvl2pPr marL="742950" indent="-285750">
              <a:defRPr sz="2400">
                <a:solidFill>
                  <a:schemeClr val="tx1"/>
                </a:solidFill>
                <a:latin typeface="Times" charset="0"/>
                <a:ea typeface="ＭＳ Ｐゴシック" charset="0"/>
                <a:cs typeface="ＭＳ Ｐゴシック" charset="0"/>
              </a:defRPr>
            </a:lvl2pPr>
            <a:lvl3pPr marL="1143000" indent="-228600">
              <a:defRPr sz="2400">
                <a:solidFill>
                  <a:schemeClr val="tx1"/>
                </a:solidFill>
                <a:latin typeface="Times" charset="0"/>
                <a:ea typeface="ＭＳ Ｐゴシック" charset="0"/>
                <a:cs typeface="ＭＳ Ｐゴシック" charset="0"/>
              </a:defRPr>
            </a:lvl3pPr>
            <a:lvl4pPr marL="1600200" indent="-228600">
              <a:defRPr sz="2400">
                <a:solidFill>
                  <a:schemeClr val="tx1"/>
                </a:solidFill>
                <a:latin typeface="Times" charset="0"/>
                <a:ea typeface="ＭＳ Ｐゴシック" charset="0"/>
                <a:cs typeface="ＭＳ Ｐゴシック" charset="0"/>
              </a:defRPr>
            </a:lvl4pPr>
            <a:lvl5pPr marL="2057400" indent="-228600">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sz="2800" dirty="0">
                <a:solidFill>
                  <a:srgbClr val="000090"/>
                </a:solidFill>
                <a:latin typeface="Calibri"/>
                <a:cs typeface="Calibri"/>
              </a:rPr>
              <a:t>Continuous variation of a property value over time</a:t>
            </a:r>
          </a:p>
          <a:p>
            <a:r>
              <a:rPr lang="en-US" sz="2800" dirty="0">
                <a:solidFill>
                  <a:srgbClr val="000090"/>
                </a:solidFill>
                <a:latin typeface="Calibri"/>
                <a:cs typeface="Calibri"/>
              </a:rPr>
              <a:t>(water table depth sensors) in a fixed location  </a:t>
            </a:r>
          </a:p>
        </p:txBody>
      </p:sp>
    </p:spTree>
    <p:extLst>
      <p:ext uri="{BB962C8B-B14F-4D97-AF65-F5344CB8AC3E}">
        <p14:creationId xmlns:p14="http://schemas.microsoft.com/office/powerpoint/2010/main" val="231023830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2786" name="Rectangle 2"/>
          <p:cNvSpPr>
            <a:spLocks noChangeArrowheads="1"/>
          </p:cNvSpPr>
          <p:nvPr/>
        </p:nvSpPr>
        <p:spPr bwMode="auto">
          <a:xfrm>
            <a:off x="0" y="-987425"/>
            <a:ext cx="18415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50" tIns="45677" rIns="91350" bIns="45677" anchor="ctr">
            <a:spAutoFit/>
          </a:bodyPr>
          <a:lstStyle/>
          <a:p>
            <a:pPr>
              <a:defRPr/>
            </a:pPr>
            <a:endParaRPr lang="en-US">
              <a:ea typeface="ＭＳ Ｐゴシック" charset="0"/>
            </a:endParaRPr>
          </a:p>
        </p:txBody>
      </p:sp>
      <p:sp>
        <p:nvSpPr>
          <p:cNvPr id="502793" name="Rectangle 9"/>
          <p:cNvSpPr>
            <a:spLocks noChangeArrowheads="1"/>
          </p:cNvSpPr>
          <p:nvPr/>
        </p:nvSpPr>
        <p:spPr bwMode="auto">
          <a:xfrm>
            <a:off x="0" y="-1316038"/>
            <a:ext cx="18415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50" tIns="45677" rIns="91350" bIns="45677" anchor="ctr">
            <a:spAutoFit/>
          </a:bodyPr>
          <a:lstStyle/>
          <a:p>
            <a:pPr>
              <a:defRPr/>
            </a:pPr>
            <a:endParaRPr lang="en-US">
              <a:ea typeface="ＭＳ Ｐゴシック" charset="0"/>
            </a:endParaRPr>
          </a:p>
        </p:txBody>
      </p:sp>
      <p:sp>
        <p:nvSpPr>
          <p:cNvPr id="502794" name="Rectangle 10"/>
          <p:cNvSpPr>
            <a:spLocks noChangeArrowheads="1"/>
          </p:cNvSpPr>
          <p:nvPr/>
        </p:nvSpPr>
        <p:spPr bwMode="auto">
          <a:xfrm>
            <a:off x="-1588" y="4711700"/>
            <a:ext cx="184151"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50" tIns="45677" rIns="91350" bIns="45677" anchor="ctr">
            <a:spAutoFit/>
          </a:bodyPr>
          <a:lstStyle/>
          <a:p>
            <a:pPr>
              <a:defRPr/>
            </a:pPr>
            <a:endParaRPr lang="en-US">
              <a:ea typeface="ＭＳ Ｐゴシック" charset="0"/>
            </a:endParaRPr>
          </a:p>
        </p:txBody>
      </p:sp>
      <p:pic>
        <p:nvPicPr>
          <p:cNvPr id="119812" name="Picture 11" descr="Septemb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4371975"/>
            <a:ext cx="239395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3" name="Picture 12" descr="Augu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4322763"/>
            <a:ext cx="2559050"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4" name="Picture 13" descr="Jul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1863" y="1341438"/>
            <a:ext cx="2398712"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5" name="Picture 14" descr="Ju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650" y="1484313"/>
            <a:ext cx="2325688"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6" name="Picture 15" descr="Ma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3575" y="1341438"/>
            <a:ext cx="2482850" cy="245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800" name="Text Box 16"/>
          <p:cNvSpPr txBox="1">
            <a:spLocks noChangeArrowheads="1"/>
          </p:cNvSpPr>
          <p:nvPr/>
        </p:nvSpPr>
        <p:spPr bwMode="auto">
          <a:xfrm>
            <a:off x="1187450" y="1052513"/>
            <a:ext cx="10795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50" tIns="45677" rIns="91350" bIns="45677">
            <a:spAutoFit/>
          </a:bodyPr>
          <a:lstStyle/>
          <a:p>
            <a:pPr algn="ctr">
              <a:spcBef>
                <a:spcPct val="50000"/>
              </a:spcBef>
              <a:defRPr/>
            </a:pPr>
            <a:r>
              <a:rPr lang="en-US" sz="1600" b="1" dirty="0">
                <a:ea typeface="ＭＳ Ｐゴシック" charset="0"/>
              </a:rPr>
              <a:t>MAY</a:t>
            </a:r>
          </a:p>
        </p:txBody>
      </p:sp>
      <p:sp>
        <p:nvSpPr>
          <p:cNvPr id="502801" name="Text Box 17"/>
          <p:cNvSpPr txBox="1">
            <a:spLocks noChangeArrowheads="1"/>
          </p:cNvSpPr>
          <p:nvPr/>
        </p:nvSpPr>
        <p:spPr bwMode="auto">
          <a:xfrm>
            <a:off x="3851275" y="981075"/>
            <a:ext cx="10795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50" tIns="45677" rIns="91350" bIns="45677">
            <a:spAutoFit/>
          </a:bodyPr>
          <a:lstStyle/>
          <a:p>
            <a:pPr algn="ctr">
              <a:spcBef>
                <a:spcPct val="50000"/>
              </a:spcBef>
              <a:defRPr/>
            </a:pPr>
            <a:r>
              <a:rPr lang="en-US" sz="1600" b="1" dirty="0">
                <a:ea typeface="ＭＳ Ｐゴシック" charset="0"/>
              </a:rPr>
              <a:t>JUNE</a:t>
            </a:r>
          </a:p>
        </p:txBody>
      </p:sp>
      <p:sp>
        <p:nvSpPr>
          <p:cNvPr id="502802" name="Text Box 18"/>
          <p:cNvSpPr txBox="1">
            <a:spLocks noChangeArrowheads="1"/>
          </p:cNvSpPr>
          <p:nvPr/>
        </p:nvSpPr>
        <p:spPr bwMode="auto">
          <a:xfrm>
            <a:off x="6516688" y="981075"/>
            <a:ext cx="10795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50" tIns="45677" rIns="91350" bIns="45677">
            <a:spAutoFit/>
          </a:bodyPr>
          <a:lstStyle/>
          <a:p>
            <a:pPr algn="ctr">
              <a:spcBef>
                <a:spcPct val="50000"/>
              </a:spcBef>
              <a:defRPr/>
            </a:pPr>
            <a:r>
              <a:rPr lang="en-US" sz="1600" b="1" dirty="0">
                <a:ea typeface="ＭＳ Ｐゴシック" charset="0"/>
              </a:rPr>
              <a:t>JULY</a:t>
            </a:r>
          </a:p>
        </p:txBody>
      </p:sp>
      <p:sp>
        <p:nvSpPr>
          <p:cNvPr id="502803" name="Text Box 19"/>
          <p:cNvSpPr txBox="1">
            <a:spLocks noChangeArrowheads="1"/>
          </p:cNvSpPr>
          <p:nvPr/>
        </p:nvSpPr>
        <p:spPr bwMode="auto">
          <a:xfrm>
            <a:off x="2500313" y="4013200"/>
            <a:ext cx="10795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50" tIns="45677" rIns="91350" bIns="45677">
            <a:spAutoFit/>
          </a:bodyPr>
          <a:lstStyle/>
          <a:p>
            <a:pPr algn="ctr">
              <a:spcBef>
                <a:spcPct val="50000"/>
              </a:spcBef>
              <a:defRPr/>
            </a:pPr>
            <a:r>
              <a:rPr lang="en-US" sz="1600" b="1">
                <a:ea typeface="ＭＳ Ｐゴシック" charset="0"/>
              </a:rPr>
              <a:t>AUGUST</a:t>
            </a:r>
          </a:p>
        </p:txBody>
      </p:sp>
      <p:sp>
        <p:nvSpPr>
          <p:cNvPr id="502804" name="Text Box 20"/>
          <p:cNvSpPr txBox="1">
            <a:spLocks noChangeArrowheads="1"/>
          </p:cNvSpPr>
          <p:nvPr/>
        </p:nvSpPr>
        <p:spPr bwMode="auto">
          <a:xfrm>
            <a:off x="5227638" y="4013200"/>
            <a:ext cx="15525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50" tIns="45677" rIns="91350" bIns="45677">
            <a:spAutoFit/>
          </a:bodyPr>
          <a:lstStyle/>
          <a:p>
            <a:pPr algn="ctr">
              <a:spcBef>
                <a:spcPct val="50000"/>
              </a:spcBef>
              <a:defRPr/>
            </a:pPr>
            <a:r>
              <a:rPr lang="en-US" sz="1600" b="1">
                <a:ea typeface="ＭＳ Ｐゴシック" charset="0"/>
              </a:rPr>
              <a:t>SEPTEMBER</a:t>
            </a:r>
          </a:p>
        </p:txBody>
      </p:sp>
      <p:sp>
        <p:nvSpPr>
          <p:cNvPr id="15" name="Text Box 2"/>
          <p:cNvSpPr txBox="1">
            <a:spLocks noChangeArrowheads="1"/>
          </p:cNvSpPr>
          <p:nvPr/>
        </p:nvSpPr>
        <p:spPr bwMode="auto">
          <a:xfrm>
            <a:off x="0" y="260648"/>
            <a:ext cx="9136062" cy="523133"/>
          </a:xfrm>
          <a:prstGeom prst="rect">
            <a:avLst/>
          </a:prstGeom>
          <a:solidFill>
            <a:srgbClr val="D6D6E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50" tIns="45677" rIns="91350" bIns="45677">
            <a:spAutoFit/>
          </a:bodyPr>
          <a:lstStyle>
            <a:lvl1pPr>
              <a:defRPr sz="2400">
                <a:solidFill>
                  <a:schemeClr val="tx1"/>
                </a:solidFill>
                <a:latin typeface="Times" charset="0"/>
                <a:ea typeface="Geneva" charset="0"/>
                <a:cs typeface="ＭＳ Ｐゴシック" charset="0"/>
              </a:defRPr>
            </a:lvl1pPr>
            <a:lvl2pPr marL="742950" indent="-285750">
              <a:defRPr sz="2400">
                <a:solidFill>
                  <a:schemeClr val="tx1"/>
                </a:solidFill>
                <a:latin typeface="Times" charset="0"/>
                <a:ea typeface="ＭＳ Ｐゴシック" charset="0"/>
                <a:cs typeface="ＭＳ Ｐゴシック" charset="0"/>
              </a:defRPr>
            </a:lvl2pPr>
            <a:lvl3pPr marL="1143000" indent="-228600">
              <a:defRPr sz="2400">
                <a:solidFill>
                  <a:schemeClr val="tx1"/>
                </a:solidFill>
                <a:latin typeface="Times" charset="0"/>
                <a:ea typeface="ＭＳ Ｐゴシック" charset="0"/>
                <a:cs typeface="ＭＳ Ｐゴシック" charset="0"/>
              </a:defRPr>
            </a:lvl3pPr>
            <a:lvl4pPr marL="1600200" indent="-228600">
              <a:defRPr sz="2400">
                <a:solidFill>
                  <a:schemeClr val="tx1"/>
                </a:solidFill>
                <a:latin typeface="Times" charset="0"/>
                <a:ea typeface="ＭＳ Ｐゴシック" charset="0"/>
                <a:cs typeface="ＭＳ Ｐゴシック" charset="0"/>
              </a:defRPr>
            </a:lvl4pPr>
            <a:lvl5pPr marL="2057400" indent="-228600">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algn="ctr">
              <a:spcBef>
                <a:spcPct val="50000"/>
              </a:spcBef>
            </a:pPr>
            <a:r>
              <a:rPr lang="en-US" sz="2800" dirty="0" smtClean="0">
                <a:solidFill>
                  <a:srgbClr val="00007D"/>
                </a:solidFill>
                <a:latin typeface="Calibri"/>
              </a:rPr>
              <a:t>Combined monthly sensor averages produce coverages </a:t>
            </a:r>
            <a:endParaRPr lang="en-US" sz="2800" dirty="0">
              <a:solidFill>
                <a:srgbClr val="00007D"/>
              </a:solidFill>
              <a:latin typeface="Calibri"/>
            </a:endParaRPr>
          </a:p>
        </p:txBody>
      </p:sp>
      <p:sp>
        <p:nvSpPr>
          <p:cNvPr id="16" name="Text Box 2"/>
          <p:cNvSpPr txBox="1">
            <a:spLocks noChangeArrowheads="1"/>
          </p:cNvSpPr>
          <p:nvPr/>
        </p:nvSpPr>
        <p:spPr bwMode="auto">
          <a:xfrm>
            <a:off x="7442260" y="4077072"/>
            <a:ext cx="1692275" cy="1016000"/>
          </a:xfrm>
          <a:prstGeom prst="rect">
            <a:avLst/>
          </a:prstGeom>
          <a:solidFill>
            <a:srgbClr val="D6D6EB"/>
          </a:solidFill>
          <a:ln>
            <a:noFill/>
          </a:ln>
          <a:extLst>
            <a:ext uri="{91240B29-F687-4f45-9708-019B960494DF}">
              <a14:hiddenLine xmlns:a14="http://schemas.microsoft.com/office/drawing/2010/main" w="57150">
                <a:solidFill>
                  <a:srgbClr val="000000"/>
                </a:solidFill>
                <a:miter lim="800000"/>
                <a:headEnd/>
                <a:tailEnd/>
              </a14:hiddenLine>
            </a:ext>
          </a:extLst>
        </p:spPr>
        <p:txBody>
          <a:bodyPr lIns="91350" tIns="45677" rIns="91350" bIns="45677">
            <a:spAutoFit/>
          </a:bodyPr>
          <a:lstStyle>
            <a:lvl1pPr>
              <a:defRPr sz="2400">
                <a:solidFill>
                  <a:schemeClr val="tx1"/>
                </a:solidFill>
                <a:latin typeface="Times" charset="0"/>
                <a:ea typeface="Geneva" charset="0"/>
                <a:cs typeface="ＭＳ Ｐゴシック" charset="0"/>
              </a:defRPr>
            </a:lvl1pPr>
            <a:lvl2pPr marL="742950" indent="-285750">
              <a:defRPr sz="2400">
                <a:solidFill>
                  <a:schemeClr val="tx1"/>
                </a:solidFill>
                <a:latin typeface="Times" charset="0"/>
                <a:ea typeface="ＭＳ Ｐゴシック" charset="0"/>
                <a:cs typeface="ＭＳ Ｐゴシック" charset="0"/>
              </a:defRPr>
            </a:lvl2pPr>
            <a:lvl3pPr marL="1143000" indent="-228600">
              <a:defRPr sz="2400">
                <a:solidFill>
                  <a:schemeClr val="tx1"/>
                </a:solidFill>
                <a:latin typeface="Times" charset="0"/>
                <a:ea typeface="ＭＳ Ｐゴシック" charset="0"/>
                <a:cs typeface="ＭＳ Ｐゴシック" charset="0"/>
              </a:defRPr>
            </a:lvl3pPr>
            <a:lvl4pPr marL="1600200" indent="-228600">
              <a:defRPr sz="2400">
                <a:solidFill>
                  <a:schemeClr val="tx1"/>
                </a:solidFill>
                <a:latin typeface="Times" charset="0"/>
                <a:ea typeface="ＭＳ Ｐゴシック" charset="0"/>
                <a:cs typeface="ＭＳ Ｐゴシック" charset="0"/>
              </a:defRPr>
            </a:lvl4pPr>
            <a:lvl5pPr marL="2057400" indent="-228600">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algn="r">
              <a:spcBef>
                <a:spcPct val="50000"/>
              </a:spcBef>
            </a:pPr>
            <a:r>
              <a:rPr lang="en-US" sz="2000" dirty="0" err="1">
                <a:solidFill>
                  <a:srgbClr val="00007D"/>
                </a:solidFill>
                <a:latin typeface="Calibri"/>
              </a:rPr>
              <a:t>Manzione</a:t>
            </a:r>
            <a:r>
              <a:rPr lang="en-US" sz="2000" dirty="0">
                <a:solidFill>
                  <a:srgbClr val="00007D"/>
                </a:solidFill>
                <a:latin typeface="Calibri"/>
              </a:rPr>
              <a:t>, </a:t>
            </a:r>
            <a:r>
              <a:rPr lang="en-US" sz="2000" dirty="0" err="1">
                <a:solidFill>
                  <a:srgbClr val="00007D"/>
                </a:solidFill>
                <a:latin typeface="Calibri"/>
              </a:rPr>
              <a:t>Câmara</a:t>
            </a:r>
            <a:r>
              <a:rPr lang="en-US" sz="2000" dirty="0">
                <a:solidFill>
                  <a:srgbClr val="00007D"/>
                </a:solidFill>
                <a:latin typeface="Calibri"/>
              </a:rPr>
              <a:t>, </a:t>
            </a:r>
            <a:r>
              <a:rPr lang="en-US" sz="2000" dirty="0" err="1">
                <a:solidFill>
                  <a:srgbClr val="00007D"/>
                </a:solidFill>
                <a:latin typeface="Calibri"/>
              </a:rPr>
              <a:t>Knotters</a:t>
            </a:r>
            <a:endParaRPr lang="en-US" sz="2000" dirty="0">
              <a:solidFill>
                <a:srgbClr val="00007D"/>
              </a:solidFill>
              <a:latin typeface="Calibri"/>
            </a:endParaRPr>
          </a:p>
        </p:txBody>
      </p:sp>
      <p:sp>
        <p:nvSpPr>
          <p:cNvPr id="17" name="Text Box 2"/>
          <p:cNvSpPr txBox="1">
            <a:spLocks noChangeArrowheads="1"/>
          </p:cNvSpPr>
          <p:nvPr/>
        </p:nvSpPr>
        <p:spPr bwMode="auto">
          <a:xfrm>
            <a:off x="7938" y="6437692"/>
            <a:ext cx="9136062" cy="400023"/>
          </a:xfrm>
          <a:prstGeom prst="rect">
            <a:avLst/>
          </a:prstGeom>
          <a:solidFill>
            <a:srgbClr val="D6D6E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50" tIns="45677" rIns="91350" bIns="45677">
            <a:spAutoFit/>
          </a:bodyPr>
          <a:lstStyle>
            <a:lvl1pPr>
              <a:defRPr sz="2400">
                <a:solidFill>
                  <a:schemeClr val="tx1"/>
                </a:solidFill>
                <a:latin typeface="Times" charset="0"/>
                <a:ea typeface="Geneva" charset="0"/>
                <a:cs typeface="ＭＳ Ｐゴシック" charset="0"/>
              </a:defRPr>
            </a:lvl1pPr>
            <a:lvl2pPr marL="742950" indent="-285750">
              <a:defRPr sz="2400">
                <a:solidFill>
                  <a:schemeClr val="tx1"/>
                </a:solidFill>
                <a:latin typeface="Times" charset="0"/>
                <a:ea typeface="ＭＳ Ｐゴシック" charset="0"/>
                <a:cs typeface="ＭＳ Ｐゴシック" charset="0"/>
              </a:defRPr>
            </a:lvl2pPr>
            <a:lvl3pPr marL="1143000" indent="-228600">
              <a:defRPr sz="2400">
                <a:solidFill>
                  <a:schemeClr val="tx1"/>
                </a:solidFill>
                <a:latin typeface="Times" charset="0"/>
                <a:ea typeface="ＭＳ Ｐゴシック" charset="0"/>
                <a:cs typeface="ＭＳ Ｐゴシック" charset="0"/>
              </a:defRPr>
            </a:lvl3pPr>
            <a:lvl4pPr marL="1600200" indent="-228600">
              <a:defRPr sz="2400">
                <a:solidFill>
                  <a:schemeClr val="tx1"/>
                </a:solidFill>
                <a:latin typeface="Times" charset="0"/>
                <a:ea typeface="ＭＳ Ｐゴシック" charset="0"/>
                <a:cs typeface="ＭＳ Ｐゴシック" charset="0"/>
              </a:defRPr>
            </a:lvl4pPr>
            <a:lvl5pPr marL="2057400" indent="-228600">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algn="ctr">
              <a:spcBef>
                <a:spcPct val="50000"/>
              </a:spcBef>
            </a:pPr>
            <a:r>
              <a:rPr lang="en-US" sz="2000" dirty="0">
                <a:solidFill>
                  <a:srgbClr val="00007D"/>
                </a:solidFill>
                <a:latin typeface="Calibri"/>
              </a:rPr>
              <a:t>Estimates of water table depth for an area in Brazilian Cerrado</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out)">
                                      <p:cBhvr>
                                        <p:cTn id="7" dur="500"/>
                                        <p:tgtEl>
                                          <p:spTgt spid="15"/>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ox(out)">
                                      <p:cBhvr>
                                        <p:cTn id="11" dur="500"/>
                                        <p:tgtEl>
                                          <p:spTgt spid="16"/>
                                        </p:tgtEl>
                                      </p:cBhvr>
                                    </p:animEffect>
                                  </p:childTnLst>
                                </p:cTn>
                              </p:par>
                            </p:childTnLst>
                          </p:cTn>
                        </p:par>
                        <p:par>
                          <p:cTn id="12" fill="hold">
                            <p:stCondLst>
                              <p:cond delay="1000"/>
                            </p:stCondLst>
                            <p:childTnLst>
                              <p:par>
                                <p:cTn id="13" presetID="4" presetClass="entr" presetSubtype="32"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ox(out)">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autoUpdateAnimBg="0"/>
      <p:bldP spid="16" grpId="0" animBg="1" autoUpdateAnimBg="0"/>
      <p:bldP spid="17" grpId="0" animBg="1"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ângulo 4"/>
          <p:cNvSpPr/>
          <p:nvPr/>
        </p:nvSpPr>
        <p:spPr>
          <a:xfrm>
            <a:off x="-9016" y="2060848"/>
            <a:ext cx="9144000" cy="2662160"/>
          </a:xfrm>
          <a:prstGeom prst="rect">
            <a:avLst/>
          </a:prstGeom>
          <a:solidFill>
            <a:srgbClr val="D6D6EB"/>
          </a:solidFill>
        </p:spPr>
        <p:txBody>
          <a:bodyPr lIns="91330" tIns="45667" rIns="91330" bIns="45667">
            <a:spAutoFit/>
          </a:bodyPr>
          <a:lstStyle/>
          <a:p>
            <a:pPr>
              <a:defRPr/>
            </a:pPr>
            <a:r>
              <a:rPr lang="pt-BR" b="1" dirty="0" err="1">
                <a:solidFill>
                  <a:schemeClr val="accent2">
                    <a:lumMod val="75000"/>
                  </a:schemeClr>
                </a:solidFill>
                <a:latin typeface="Consolas"/>
                <a:ea typeface="ＭＳ Ｐゴシック"/>
                <a:cs typeface="Consolas"/>
              </a:rPr>
              <a:t>type</a:t>
            </a:r>
            <a:r>
              <a:rPr lang="pt-BR" b="1" dirty="0">
                <a:solidFill>
                  <a:schemeClr val="accent2">
                    <a:lumMod val="75000"/>
                  </a:schemeClr>
                </a:solidFill>
                <a:latin typeface="Consolas"/>
                <a:ea typeface="ＭＳ Ｐゴシック"/>
                <a:cs typeface="Consolas"/>
              </a:rPr>
              <a:t>:	</a:t>
            </a:r>
            <a:r>
              <a:rPr lang="pt-BR" b="1" dirty="0" err="1" smtClean="0">
                <a:solidFill>
                  <a:schemeClr val="accent2">
                    <a:lumMod val="75000"/>
                  </a:schemeClr>
                </a:solidFill>
                <a:latin typeface="Consolas"/>
                <a:ea typeface="ＭＳ Ｐゴシック"/>
                <a:cs typeface="Consolas"/>
              </a:rPr>
              <a:t>Observations</a:t>
            </a:r>
            <a:r>
              <a:rPr lang="pt-BR" dirty="0">
                <a:solidFill>
                  <a:schemeClr val="accent2">
                    <a:lumMod val="75000"/>
                  </a:schemeClr>
                </a:solidFill>
                <a:latin typeface="Consolas"/>
                <a:ea typeface="ＭＳ Ｐゴシック"/>
                <a:cs typeface="Consolas"/>
              </a:rPr>
              <a:t>	[</a:t>
            </a:r>
            <a:r>
              <a:rPr lang="pt-BR" dirty="0" err="1">
                <a:solidFill>
                  <a:schemeClr val="accent2">
                    <a:lumMod val="75000"/>
                  </a:schemeClr>
                </a:solidFill>
                <a:latin typeface="Consolas"/>
                <a:ea typeface="ＭＳ Ｐゴシック"/>
                <a:cs typeface="Consolas"/>
              </a:rPr>
              <a:t>F:Type</a:t>
            </a:r>
            <a:r>
              <a:rPr lang="pt-BR" dirty="0">
                <a:solidFill>
                  <a:schemeClr val="accent2">
                    <a:lumMod val="75000"/>
                  </a:schemeClr>
                </a:solidFill>
                <a:latin typeface="Consolas"/>
                <a:ea typeface="ＭＳ Ｐゴシック"/>
                <a:cs typeface="Consolas"/>
              </a:rPr>
              <a:t>,	</a:t>
            </a:r>
            <a:r>
              <a:rPr lang="pt-BR" dirty="0" err="1">
                <a:solidFill>
                  <a:schemeClr val="accent2">
                    <a:lumMod val="75000"/>
                  </a:schemeClr>
                </a:solidFill>
                <a:latin typeface="Consolas"/>
                <a:ea typeface="ＭＳ Ｐゴシック"/>
                <a:cs typeface="Consolas"/>
              </a:rPr>
              <a:t>C:Type</a:t>
            </a:r>
            <a:r>
              <a:rPr lang="pt-BR" dirty="0">
                <a:solidFill>
                  <a:schemeClr val="accent2">
                    <a:lumMod val="75000"/>
                  </a:schemeClr>
                </a:solidFill>
                <a:latin typeface="Consolas"/>
                <a:ea typeface="ＭＳ Ｐゴシック"/>
                <a:cs typeface="Consolas"/>
              </a:rPr>
              <a:t>,	</a:t>
            </a:r>
            <a:r>
              <a:rPr lang="pt-BR" dirty="0" err="1">
                <a:solidFill>
                  <a:schemeClr val="accent2">
                    <a:lumMod val="75000"/>
                  </a:schemeClr>
                </a:solidFill>
                <a:latin typeface="Consolas"/>
                <a:ea typeface="ＭＳ Ｐゴシック"/>
                <a:cs typeface="Consolas"/>
              </a:rPr>
              <a:t>M:Type</a:t>
            </a:r>
            <a:r>
              <a:rPr lang="pt-BR" dirty="0" smtClean="0">
                <a:solidFill>
                  <a:schemeClr val="accent2">
                    <a:lumMod val="75000"/>
                  </a:schemeClr>
                </a:solidFill>
                <a:latin typeface="Consolas"/>
                <a:ea typeface="ＭＳ Ｐゴシック"/>
                <a:cs typeface="Consolas"/>
              </a:rPr>
              <a:t>]</a:t>
            </a:r>
            <a:r>
              <a:rPr lang="pt-BR" dirty="0">
                <a:solidFill>
                  <a:schemeClr val="accent2">
                    <a:lumMod val="75000"/>
                  </a:schemeClr>
                </a:solidFill>
                <a:latin typeface="Consolas"/>
                <a:ea typeface="ＭＳ Ｐゴシック"/>
                <a:cs typeface="Consolas"/>
              </a:rPr>
              <a:t>		</a:t>
            </a:r>
          </a:p>
          <a:p>
            <a:pPr>
              <a:lnSpc>
                <a:spcPts val="3600"/>
              </a:lnSpc>
              <a:defRPr/>
            </a:pPr>
            <a:r>
              <a:rPr lang="pt-BR" dirty="0">
                <a:solidFill>
                  <a:schemeClr val="accent2">
                    <a:lumMod val="75000"/>
                  </a:schemeClr>
                </a:solidFill>
                <a:latin typeface="Consolas"/>
                <a:ea typeface="ＭＳ Ｐゴシック"/>
                <a:cs typeface="Consolas"/>
              </a:rPr>
              <a:t>new:	</a:t>
            </a:r>
            <a:r>
              <a:rPr lang="pt-BR" dirty="0" smtClean="0">
                <a:solidFill>
                  <a:schemeClr val="accent2">
                    <a:lumMod val="75000"/>
                  </a:schemeClr>
                </a:solidFill>
                <a:latin typeface="Consolas"/>
                <a:ea typeface="ＭＳ Ｐゴシック"/>
                <a:cs typeface="Consolas"/>
              </a:rPr>
              <a:t>{</a:t>
            </a:r>
            <a:r>
              <a:rPr lang="pt-BR" dirty="0">
                <a:solidFill>
                  <a:schemeClr val="accent2">
                    <a:lumMod val="75000"/>
                  </a:schemeClr>
                </a:solidFill>
                <a:latin typeface="Consolas"/>
                <a:ea typeface="ＭＳ Ｐゴシック"/>
                <a:cs typeface="Consolas"/>
              </a:rPr>
              <a:t>(F,C,M)</a:t>
            </a:r>
            <a:r>
              <a:rPr lang="pt-BR" baseline="-25000" dirty="0" smtClean="0">
                <a:solidFill>
                  <a:schemeClr val="accent2">
                    <a:lumMod val="75000"/>
                  </a:schemeClr>
                </a:solidFill>
                <a:latin typeface="Consolas"/>
                <a:ea typeface="ＭＳ Ｐゴシック"/>
                <a:cs typeface="Consolas"/>
              </a:rPr>
              <a:t>1</a:t>
            </a:r>
            <a:r>
              <a:rPr lang="pt-BR" dirty="0" smtClean="0">
                <a:solidFill>
                  <a:schemeClr val="accent2">
                    <a:lumMod val="75000"/>
                  </a:schemeClr>
                </a:solidFill>
                <a:latin typeface="Consolas"/>
                <a:ea typeface="ＭＳ Ｐゴシック"/>
                <a:cs typeface="Consolas"/>
              </a:rPr>
              <a:t>,</a:t>
            </a:r>
            <a:r>
              <a:rPr lang="pt-BR" dirty="0">
                <a:solidFill>
                  <a:schemeClr val="accent2">
                    <a:lumMod val="75000"/>
                  </a:schemeClr>
                </a:solidFill>
                <a:latin typeface="Consolas"/>
                <a:ea typeface="ＭＳ Ｐゴシック"/>
                <a:cs typeface="Consolas"/>
              </a:rPr>
              <a:t>…,(F,C,M)</a:t>
            </a:r>
            <a:r>
              <a:rPr lang="pt-BR" baseline="-25000" dirty="0" err="1">
                <a:solidFill>
                  <a:schemeClr val="accent2">
                    <a:lumMod val="75000"/>
                  </a:schemeClr>
                </a:solidFill>
                <a:latin typeface="Consolas"/>
                <a:ea typeface="ＭＳ Ｐゴシック"/>
                <a:cs typeface="Consolas"/>
              </a:rPr>
              <a:t>n</a:t>
            </a:r>
            <a:r>
              <a:rPr lang="pt-BR" dirty="0">
                <a:solidFill>
                  <a:schemeClr val="accent2">
                    <a:lumMod val="75000"/>
                  </a:schemeClr>
                </a:solidFill>
                <a:latin typeface="Consolas"/>
                <a:ea typeface="ＭＳ Ｐゴシック"/>
                <a:cs typeface="Consolas"/>
              </a:rPr>
              <a:t>}	</a:t>
            </a:r>
            <a:r>
              <a:rPr lang="pt-BR" dirty="0" smtClean="0">
                <a:solidFill>
                  <a:schemeClr val="accent2">
                    <a:lumMod val="75000"/>
                  </a:schemeClr>
                </a:solidFill>
                <a:latin typeface="Consolas"/>
                <a:ea typeface="ＭＳ Ｐゴシック"/>
                <a:cs typeface="Consolas"/>
              </a:rPr>
              <a:t> →</a:t>
            </a:r>
            <a:r>
              <a:rPr lang="pt-BR" dirty="0">
                <a:solidFill>
                  <a:schemeClr val="accent2">
                    <a:lumMod val="75000"/>
                  </a:schemeClr>
                </a:solidFill>
                <a:latin typeface="Consolas"/>
                <a:ea typeface="ＭＳ Ｐゴシック"/>
                <a:cs typeface="Consolas"/>
              </a:rPr>
              <a:t>	</a:t>
            </a:r>
            <a:r>
              <a:rPr lang="pt-BR" dirty="0" err="1" smtClean="0">
                <a:solidFill>
                  <a:schemeClr val="accent2">
                    <a:lumMod val="75000"/>
                  </a:schemeClr>
                </a:solidFill>
                <a:latin typeface="Consolas"/>
                <a:ea typeface="ＭＳ Ｐゴシック"/>
                <a:cs typeface="Consolas"/>
              </a:rPr>
              <a:t>Observations</a:t>
            </a:r>
            <a:endParaRPr lang="pt-BR" dirty="0" smtClean="0">
              <a:solidFill>
                <a:schemeClr val="accent2">
                  <a:lumMod val="75000"/>
                </a:schemeClr>
              </a:solidFill>
              <a:latin typeface="Consolas"/>
              <a:ea typeface="ＭＳ Ｐゴシック"/>
              <a:cs typeface="Consolas"/>
            </a:endParaRPr>
          </a:p>
          <a:p>
            <a:pPr>
              <a:lnSpc>
                <a:spcPts val="3600"/>
              </a:lnSpc>
              <a:defRPr/>
            </a:pPr>
            <a:r>
              <a:rPr lang="pt-BR" dirty="0" err="1" smtClean="0">
                <a:solidFill>
                  <a:schemeClr val="accent2">
                    <a:lumMod val="75000"/>
                  </a:schemeClr>
                </a:solidFill>
                <a:latin typeface="Consolas"/>
                <a:ea typeface="ＭＳ Ｐゴシック"/>
                <a:cs typeface="Consolas"/>
              </a:rPr>
              <a:t>reference</a:t>
            </a:r>
            <a:r>
              <a:rPr lang="pt-BR" dirty="0">
                <a:solidFill>
                  <a:schemeClr val="accent2">
                    <a:lumMod val="75000"/>
                  </a:schemeClr>
                </a:solidFill>
                <a:latin typeface="Consolas"/>
                <a:ea typeface="ＭＳ Ｐゴシック"/>
                <a:cs typeface="Consolas"/>
              </a:rPr>
              <a:t>:	</a:t>
            </a:r>
            <a:r>
              <a:rPr lang="pt-BR" dirty="0" err="1">
                <a:solidFill>
                  <a:schemeClr val="accent2">
                    <a:lumMod val="75000"/>
                  </a:schemeClr>
                </a:solidFill>
                <a:latin typeface="Consolas"/>
                <a:ea typeface="ＭＳ Ｐゴシック"/>
                <a:cs typeface="Consolas"/>
              </a:rPr>
              <a:t>Observations</a:t>
            </a:r>
            <a:r>
              <a:rPr lang="pt-BR" dirty="0">
                <a:solidFill>
                  <a:schemeClr val="accent2">
                    <a:lumMod val="75000"/>
                  </a:schemeClr>
                </a:solidFill>
                <a:latin typeface="Consolas"/>
                <a:ea typeface="ＭＳ Ｐゴシック"/>
                <a:cs typeface="Consolas"/>
              </a:rPr>
              <a:t>	</a:t>
            </a:r>
            <a:r>
              <a:rPr lang="pt-BR" dirty="0" smtClean="0">
                <a:solidFill>
                  <a:schemeClr val="accent2">
                    <a:lumMod val="75000"/>
                  </a:schemeClr>
                </a:solidFill>
                <a:latin typeface="Consolas"/>
                <a:ea typeface="ＭＳ Ｐゴシック"/>
                <a:cs typeface="Consolas"/>
              </a:rPr>
              <a:t> →</a:t>
            </a:r>
            <a:r>
              <a:rPr lang="pt-BR" dirty="0">
                <a:solidFill>
                  <a:schemeClr val="accent2">
                    <a:lumMod val="75000"/>
                  </a:schemeClr>
                </a:solidFill>
                <a:latin typeface="Consolas"/>
                <a:ea typeface="ＭＳ Ｐゴシック"/>
                <a:cs typeface="Consolas"/>
              </a:rPr>
              <a:t>	</a:t>
            </a:r>
            <a:r>
              <a:rPr lang="pt-BR" dirty="0" err="1">
                <a:solidFill>
                  <a:schemeClr val="accent2">
                    <a:lumMod val="75000"/>
                  </a:schemeClr>
                </a:solidFill>
                <a:latin typeface="Consolas"/>
                <a:ea typeface="ＭＳ Ｐゴシック"/>
                <a:cs typeface="Consolas"/>
              </a:rPr>
              <a:t>F</a:t>
            </a:r>
            <a:r>
              <a:rPr lang="pt-BR" dirty="0">
                <a:solidFill>
                  <a:schemeClr val="accent2">
                    <a:lumMod val="75000"/>
                  </a:schemeClr>
                </a:solidFill>
                <a:latin typeface="Consolas"/>
                <a:ea typeface="ＭＳ Ｐゴシック"/>
                <a:cs typeface="Consolas"/>
              </a:rPr>
              <a:t>			</a:t>
            </a:r>
          </a:p>
          <a:p>
            <a:pPr>
              <a:lnSpc>
                <a:spcPts val="3600"/>
              </a:lnSpc>
              <a:defRPr/>
            </a:pPr>
            <a:r>
              <a:rPr lang="pt-BR" dirty="0" err="1" smtClean="0">
                <a:solidFill>
                  <a:schemeClr val="accent2">
                    <a:lumMod val="75000"/>
                  </a:schemeClr>
                </a:solidFill>
                <a:latin typeface="Consolas"/>
                <a:ea typeface="ＭＳ Ｐゴシック"/>
                <a:cs typeface="Consolas"/>
              </a:rPr>
              <a:t>positions</a:t>
            </a:r>
            <a:r>
              <a:rPr lang="pt-BR" dirty="0">
                <a:solidFill>
                  <a:schemeClr val="accent2">
                    <a:lumMod val="75000"/>
                  </a:schemeClr>
                </a:solidFill>
                <a:latin typeface="Consolas"/>
                <a:ea typeface="ＭＳ Ｐゴシック"/>
                <a:cs typeface="Consolas"/>
              </a:rPr>
              <a:t>:	</a:t>
            </a:r>
            <a:r>
              <a:rPr lang="pt-BR" dirty="0" err="1">
                <a:solidFill>
                  <a:schemeClr val="accent2">
                    <a:lumMod val="75000"/>
                  </a:schemeClr>
                </a:solidFill>
                <a:latin typeface="Consolas"/>
                <a:ea typeface="ＭＳ Ｐゴシック"/>
                <a:cs typeface="Consolas"/>
              </a:rPr>
              <a:t>Observations</a:t>
            </a:r>
            <a:r>
              <a:rPr lang="pt-BR" dirty="0">
                <a:solidFill>
                  <a:schemeClr val="accent2">
                    <a:lumMod val="75000"/>
                  </a:schemeClr>
                </a:solidFill>
                <a:latin typeface="Consolas"/>
                <a:ea typeface="ＭＳ Ｐゴシック"/>
                <a:cs typeface="Consolas"/>
              </a:rPr>
              <a:t>	</a:t>
            </a:r>
            <a:r>
              <a:rPr lang="pt-BR" dirty="0" smtClean="0">
                <a:solidFill>
                  <a:schemeClr val="accent2">
                    <a:lumMod val="75000"/>
                  </a:schemeClr>
                </a:solidFill>
                <a:latin typeface="Consolas"/>
                <a:ea typeface="ＭＳ Ｐゴシック"/>
                <a:cs typeface="Consolas"/>
              </a:rPr>
              <a:t> →</a:t>
            </a:r>
            <a:r>
              <a:rPr lang="pt-BR" dirty="0">
                <a:solidFill>
                  <a:schemeClr val="accent2">
                    <a:lumMod val="75000"/>
                  </a:schemeClr>
                </a:solidFill>
                <a:latin typeface="Consolas"/>
                <a:ea typeface="ＭＳ Ｐゴシック"/>
                <a:cs typeface="Consolas"/>
              </a:rPr>
              <a:t>	{C</a:t>
            </a:r>
            <a:r>
              <a:rPr lang="pt-BR" baseline="-25000" dirty="0">
                <a:solidFill>
                  <a:schemeClr val="accent2">
                    <a:lumMod val="75000"/>
                  </a:schemeClr>
                </a:solidFill>
                <a:latin typeface="Consolas"/>
                <a:ea typeface="ＭＳ Ｐゴシック"/>
                <a:cs typeface="Consolas"/>
              </a:rPr>
              <a:t>1</a:t>
            </a:r>
            <a:r>
              <a:rPr lang="pt-BR" dirty="0">
                <a:solidFill>
                  <a:schemeClr val="accent2">
                    <a:lumMod val="75000"/>
                  </a:schemeClr>
                </a:solidFill>
                <a:latin typeface="Consolas"/>
                <a:ea typeface="ＭＳ Ｐゴシック"/>
                <a:cs typeface="Consolas"/>
              </a:rPr>
              <a:t>,…,</a:t>
            </a:r>
            <a:r>
              <a:rPr lang="pt-BR" dirty="0" err="1">
                <a:solidFill>
                  <a:schemeClr val="accent2">
                    <a:lumMod val="75000"/>
                  </a:schemeClr>
                </a:solidFill>
                <a:latin typeface="Consolas"/>
                <a:ea typeface="ＭＳ Ｐゴシック"/>
                <a:cs typeface="Consolas"/>
              </a:rPr>
              <a:t>C</a:t>
            </a:r>
            <a:r>
              <a:rPr lang="pt-BR" baseline="-25000" dirty="0" err="1">
                <a:solidFill>
                  <a:schemeClr val="accent2">
                    <a:lumMod val="75000"/>
                  </a:schemeClr>
                </a:solidFill>
                <a:latin typeface="Consolas"/>
                <a:ea typeface="ＭＳ Ｐゴシック"/>
                <a:cs typeface="Consolas"/>
              </a:rPr>
              <a:t>n</a:t>
            </a:r>
            <a:r>
              <a:rPr lang="pt-BR" dirty="0" smtClean="0">
                <a:solidFill>
                  <a:schemeClr val="accent2">
                    <a:lumMod val="75000"/>
                  </a:schemeClr>
                </a:solidFill>
                <a:latin typeface="Consolas"/>
                <a:ea typeface="ＭＳ Ｐゴシック"/>
                <a:cs typeface="Consolas"/>
              </a:rPr>
              <a:t>}</a:t>
            </a:r>
          </a:p>
          <a:p>
            <a:pPr>
              <a:lnSpc>
                <a:spcPts val="3600"/>
              </a:lnSpc>
              <a:defRPr/>
            </a:pPr>
            <a:r>
              <a:rPr lang="pt-BR" dirty="0" err="1" smtClean="0">
                <a:solidFill>
                  <a:schemeClr val="accent2">
                    <a:lumMod val="75000"/>
                  </a:schemeClr>
                </a:solidFill>
                <a:latin typeface="Consolas"/>
                <a:ea typeface="ＭＳ Ｐゴシック"/>
                <a:cs typeface="Consolas"/>
              </a:rPr>
              <a:t>measure</a:t>
            </a:r>
            <a:r>
              <a:rPr lang="pt-BR" dirty="0">
                <a:solidFill>
                  <a:schemeClr val="accent2">
                    <a:lumMod val="75000"/>
                  </a:schemeClr>
                </a:solidFill>
                <a:latin typeface="Consolas"/>
                <a:ea typeface="ＭＳ Ｐゴシック"/>
                <a:cs typeface="Consolas"/>
              </a:rPr>
              <a:t>:	</a:t>
            </a:r>
            <a:r>
              <a:rPr lang="pt-BR" dirty="0" err="1" smtClean="0">
                <a:solidFill>
                  <a:schemeClr val="accent2">
                    <a:lumMod val="75000"/>
                  </a:schemeClr>
                </a:solidFill>
                <a:latin typeface="Consolas"/>
                <a:ea typeface="ＭＳ Ｐゴシック"/>
                <a:cs typeface="Consolas"/>
              </a:rPr>
              <a:t>Observations</a:t>
            </a:r>
            <a:r>
              <a:rPr lang="pt-BR" dirty="0" smtClean="0">
                <a:solidFill>
                  <a:schemeClr val="accent2">
                    <a:lumMod val="75000"/>
                  </a:schemeClr>
                </a:solidFill>
                <a:latin typeface="Consolas"/>
                <a:ea typeface="ＭＳ Ｐゴシック"/>
                <a:cs typeface="Consolas"/>
              </a:rPr>
              <a:t> </a:t>
            </a:r>
            <a:r>
              <a:rPr lang="pt-BR" dirty="0" err="1" smtClean="0">
                <a:solidFill>
                  <a:schemeClr val="accent2">
                    <a:lumMod val="75000"/>
                  </a:schemeClr>
                </a:solidFill>
                <a:latin typeface="Consolas"/>
                <a:ea typeface="ＭＳ Ｐゴシック"/>
                <a:cs typeface="Consolas"/>
              </a:rPr>
              <a:t>x</a:t>
            </a:r>
            <a:r>
              <a:rPr lang="pt-BR" dirty="0" smtClean="0">
                <a:solidFill>
                  <a:schemeClr val="accent2">
                    <a:lumMod val="75000"/>
                  </a:schemeClr>
                </a:solidFill>
                <a:latin typeface="Consolas"/>
                <a:ea typeface="ＭＳ Ｐゴシック"/>
                <a:cs typeface="Consolas"/>
              </a:rPr>
              <a:t> C →</a:t>
            </a:r>
            <a:r>
              <a:rPr lang="pt-BR" dirty="0">
                <a:solidFill>
                  <a:schemeClr val="accent2">
                    <a:lumMod val="75000"/>
                  </a:schemeClr>
                </a:solidFill>
                <a:latin typeface="Consolas"/>
                <a:ea typeface="ＭＳ Ｐゴシック"/>
                <a:cs typeface="Consolas"/>
              </a:rPr>
              <a:t>	M</a:t>
            </a:r>
          </a:p>
        </p:txBody>
      </p:sp>
      <p:sp>
        <p:nvSpPr>
          <p:cNvPr id="4" name="Retângulo 4"/>
          <p:cNvSpPr/>
          <p:nvPr/>
        </p:nvSpPr>
        <p:spPr>
          <a:xfrm>
            <a:off x="0" y="15875"/>
            <a:ext cx="9144000" cy="584668"/>
          </a:xfrm>
          <a:prstGeom prst="rect">
            <a:avLst/>
          </a:prstGeom>
          <a:solidFill>
            <a:srgbClr val="D6D6EB"/>
          </a:solidFill>
        </p:spPr>
        <p:txBody>
          <a:bodyPr lIns="91330" tIns="45667" rIns="91330" bIns="45667">
            <a:spAutoFit/>
          </a:bodyPr>
          <a:lstStyle/>
          <a:p>
            <a:pPr algn="ctr">
              <a:defRPr/>
            </a:pPr>
            <a:r>
              <a:rPr lang="pt-BR" sz="3200" dirty="0" err="1">
                <a:solidFill>
                  <a:schemeClr val="accent2">
                    <a:lumMod val="75000"/>
                  </a:schemeClr>
                </a:solidFill>
                <a:latin typeface="Calibri"/>
                <a:ea typeface="ＭＳ Ｐゴシック"/>
                <a:cs typeface="Calibri"/>
              </a:rPr>
              <a:t>Observations</a:t>
            </a:r>
            <a:r>
              <a:rPr lang="pt-BR" sz="3200" dirty="0">
                <a:solidFill>
                  <a:schemeClr val="accent2">
                    <a:lumMod val="75000"/>
                  </a:schemeClr>
                </a:solidFill>
                <a:latin typeface="Calibri"/>
                <a:ea typeface="ＭＳ Ｐゴシック"/>
                <a:cs typeface="Calibri"/>
              </a:rPr>
              <a:t> </a:t>
            </a:r>
            <a:r>
              <a:rPr lang="pt-BR" sz="3200" dirty="0" smtClean="0">
                <a:solidFill>
                  <a:schemeClr val="accent2">
                    <a:lumMod val="75000"/>
                  </a:schemeClr>
                </a:solidFill>
                <a:latin typeface="Calibri"/>
                <a:ea typeface="ＭＳ Ｐゴシック"/>
                <a:cs typeface="Calibri"/>
              </a:rPr>
              <a:t>(</a:t>
            </a:r>
            <a:r>
              <a:rPr lang="pt-BR" sz="3200" dirty="0" err="1" smtClean="0">
                <a:solidFill>
                  <a:schemeClr val="accent2">
                    <a:lumMod val="75000"/>
                  </a:schemeClr>
                </a:solidFill>
                <a:latin typeface="Calibri"/>
                <a:ea typeface="ＭＳ Ｐゴシック"/>
                <a:cs typeface="Calibri"/>
              </a:rPr>
              <a:t>fix</a:t>
            </a:r>
            <a:r>
              <a:rPr lang="pt-BR" sz="3200" dirty="0" smtClean="0">
                <a:solidFill>
                  <a:schemeClr val="accent2">
                    <a:lumMod val="75000"/>
                  </a:schemeClr>
                </a:solidFill>
                <a:latin typeface="Calibri"/>
                <a:ea typeface="ＭＳ Ｐゴシック"/>
                <a:cs typeface="Calibri"/>
              </a:rPr>
              <a:t>, </a:t>
            </a:r>
            <a:r>
              <a:rPr lang="pt-BR" sz="3200" dirty="0" err="1" smtClean="0">
                <a:solidFill>
                  <a:schemeClr val="accent2">
                    <a:lumMod val="75000"/>
                  </a:schemeClr>
                </a:solidFill>
                <a:latin typeface="Calibri"/>
                <a:ea typeface="ＭＳ Ｐゴシック"/>
                <a:cs typeface="Calibri"/>
              </a:rPr>
              <a:t>control</a:t>
            </a:r>
            <a:r>
              <a:rPr lang="pt-BR" sz="3200" dirty="0" smtClean="0">
                <a:solidFill>
                  <a:schemeClr val="accent2">
                    <a:lumMod val="75000"/>
                  </a:schemeClr>
                </a:solidFill>
                <a:latin typeface="Calibri"/>
                <a:ea typeface="ＭＳ Ｐゴシック"/>
                <a:cs typeface="Calibri"/>
              </a:rPr>
              <a:t>, </a:t>
            </a:r>
            <a:r>
              <a:rPr lang="pt-BR" sz="3200" dirty="0" err="1" smtClean="0">
                <a:solidFill>
                  <a:schemeClr val="accent2">
                    <a:lumMod val="75000"/>
                  </a:schemeClr>
                </a:solidFill>
                <a:latin typeface="Calibri"/>
                <a:ea typeface="ＭＳ Ｐゴシック"/>
                <a:cs typeface="Calibri"/>
              </a:rPr>
              <a:t>measure</a:t>
            </a:r>
            <a:r>
              <a:rPr lang="pt-BR" sz="3200" dirty="0" smtClean="0">
                <a:solidFill>
                  <a:schemeClr val="accent2">
                    <a:lumMod val="75000"/>
                  </a:schemeClr>
                </a:solidFill>
                <a:latin typeface="Calibri"/>
                <a:ea typeface="ＭＳ Ｐゴシック"/>
                <a:cs typeface="Calibri"/>
              </a:rPr>
              <a:t>)</a:t>
            </a:r>
            <a:endParaRPr lang="pt-BR" sz="3200" dirty="0">
              <a:solidFill>
                <a:schemeClr val="accent2">
                  <a:lumMod val="75000"/>
                </a:schemeClr>
              </a:solidFill>
              <a:latin typeface="Calibri"/>
              <a:ea typeface="ＭＳ Ｐゴシック"/>
              <a:cs typeface="Calibri"/>
            </a:endParaRPr>
          </a:p>
        </p:txBody>
      </p:sp>
    </p:spTree>
    <p:extLst>
      <p:ext uri="{BB962C8B-B14F-4D97-AF65-F5344CB8AC3E}">
        <p14:creationId xmlns:p14="http://schemas.microsoft.com/office/powerpoint/2010/main" val="266070408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ângulo 4"/>
          <p:cNvSpPr/>
          <p:nvPr/>
        </p:nvSpPr>
        <p:spPr>
          <a:xfrm>
            <a:off x="0" y="3501008"/>
            <a:ext cx="9144000" cy="1277166"/>
          </a:xfrm>
          <a:prstGeom prst="rect">
            <a:avLst/>
          </a:prstGeom>
          <a:solidFill>
            <a:srgbClr val="D6D6EB"/>
          </a:solidFill>
        </p:spPr>
        <p:txBody>
          <a:bodyPr lIns="91330" tIns="45667" rIns="91330" bIns="45667">
            <a:spAutoFit/>
          </a:bodyPr>
          <a:lstStyle/>
          <a:p>
            <a:pPr>
              <a:defRPr/>
            </a:pPr>
            <a:r>
              <a:rPr lang="pt-BR" b="1" dirty="0" err="1">
                <a:solidFill>
                  <a:schemeClr val="accent2">
                    <a:lumMod val="75000"/>
                  </a:schemeClr>
                </a:solidFill>
                <a:latin typeface="Consolas"/>
                <a:ea typeface="ＭＳ Ｐゴシック"/>
                <a:cs typeface="Consolas"/>
              </a:rPr>
              <a:t>type</a:t>
            </a:r>
            <a:r>
              <a:rPr lang="pt-BR" b="1" dirty="0">
                <a:solidFill>
                  <a:schemeClr val="accent2">
                    <a:lumMod val="75000"/>
                  </a:schemeClr>
                </a:solidFill>
                <a:latin typeface="Consolas"/>
                <a:ea typeface="ＭＳ Ｐゴシック"/>
                <a:cs typeface="Consolas"/>
              </a:rPr>
              <a:t>:	</a:t>
            </a:r>
            <a:r>
              <a:rPr lang="pt-BR" b="1" dirty="0" err="1" smtClean="0">
                <a:solidFill>
                  <a:schemeClr val="accent2">
                    <a:lumMod val="75000"/>
                  </a:schemeClr>
                </a:solidFill>
                <a:latin typeface="Consolas"/>
                <a:ea typeface="ＭＳ Ｐゴシック"/>
                <a:cs typeface="Consolas"/>
              </a:rPr>
              <a:t>Interpolator</a:t>
            </a:r>
            <a:r>
              <a:rPr lang="pt-BR" dirty="0" smtClean="0">
                <a:solidFill>
                  <a:schemeClr val="accent2">
                    <a:lumMod val="75000"/>
                  </a:schemeClr>
                </a:solidFill>
                <a:latin typeface="Consolas"/>
                <a:ea typeface="ＭＳ Ｐゴシック"/>
                <a:cs typeface="Consolas"/>
              </a:rPr>
              <a:t> [</a:t>
            </a:r>
            <a:r>
              <a:rPr lang="pt-BR" dirty="0" err="1">
                <a:solidFill>
                  <a:schemeClr val="accent2">
                    <a:lumMod val="75000"/>
                  </a:schemeClr>
                </a:solidFill>
                <a:latin typeface="Consolas"/>
                <a:ea typeface="ＭＳ Ｐゴシック"/>
                <a:cs typeface="Consolas"/>
              </a:rPr>
              <a:t>F:Type</a:t>
            </a:r>
            <a:r>
              <a:rPr lang="pt-BR" dirty="0">
                <a:solidFill>
                  <a:schemeClr val="accent2">
                    <a:lumMod val="75000"/>
                  </a:schemeClr>
                </a:solidFill>
                <a:latin typeface="Consolas"/>
                <a:ea typeface="ＭＳ Ｐゴシック"/>
                <a:cs typeface="Consolas"/>
              </a:rPr>
              <a:t>,	</a:t>
            </a:r>
            <a:r>
              <a:rPr lang="pt-BR" dirty="0" err="1">
                <a:solidFill>
                  <a:schemeClr val="accent2">
                    <a:lumMod val="75000"/>
                  </a:schemeClr>
                </a:solidFill>
                <a:latin typeface="Consolas"/>
                <a:ea typeface="ＭＳ Ｐゴシック"/>
                <a:cs typeface="Consolas"/>
              </a:rPr>
              <a:t>C:Type</a:t>
            </a:r>
            <a:r>
              <a:rPr lang="pt-BR" dirty="0">
                <a:solidFill>
                  <a:schemeClr val="accent2">
                    <a:lumMod val="75000"/>
                  </a:schemeClr>
                </a:solidFill>
                <a:latin typeface="Consolas"/>
                <a:ea typeface="ＭＳ Ｐゴシック"/>
                <a:cs typeface="Consolas"/>
              </a:rPr>
              <a:t>,	</a:t>
            </a:r>
            <a:r>
              <a:rPr lang="pt-BR" dirty="0" err="1">
                <a:solidFill>
                  <a:schemeClr val="accent2">
                    <a:lumMod val="75000"/>
                  </a:schemeClr>
                </a:solidFill>
                <a:latin typeface="Consolas"/>
                <a:ea typeface="ＭＳ Ｐゴシック"/>
                <a:cs typeface="Consolas"/>
              </a:rPr>
              <a:t>M:Type</a:t>
            </a:r>
            <a:r>
              <a:rPr lang="pt-BR" dirty="0" smtClean="0">
                <a:solidFill>
                  <a:schemeClr val="accent2">
                    <a:lumMod val="75000"/>
                  </a:schemeClr>
                </a:solidFill>
                <a:latin typeface="Consolas"/>
                <a:ea typeface="ＭＳ Ｐゴシック"/>
                <a:cs typeface="Consolas"/>
              </a:rPr>
              <a:t>]</a:t>
            </a:r>
            <a:r>
              <a:rPr lang="pt-BR" dirty="0">
                <a:solidFill>
                  <a:schemeClr val="accent2">
                    <a:lumMod val="75000"/>
                  </a:schemeClr>
                </a:solidFill>
                <a:latin typeface="Consolas"/>
                <a:ea typeface="ＭＳ Ｐゴシック"/>
                <a:cs typeface="Consolas"/>
              </a:rPr>
              <a:t>		</a:t>
            </a:r>
          </a:p>
          <a:p>
            <a:pPr>
              <a:lnSpc>
                <a:spcPts val="3600"/>
              </a:lnSpc>
              <a:defRPr/>
            </a:pPr>
            <a:r>
              <a:rPr lang="pt-BR" dirty="0" err="1" smtClean="0">
                <a:solidFill>
                  <a:schemeClr val="accent2">
                    <a:lumMod val="75000"/>
                  </a:schemeClr>
                </a:solidFill>
                <a:latin typeface="Consolas"/>
                <a:ea typeface="ＭＳ Ｐゴシック"/>
                <a:cs typeface="Consolas"/>
              </a:rPr>
              <a:t>estimate</a:t>
            </a:r>
            <a:r>
              <a:rPr lang="pt-BR" dirty="0" smtClean="0">
                <a:solidFill>
                  <a:schemeClr val="accent2">
                    <a:lumMod val="75000"/>
                  </a:schemeClr>
                </a:solidFill>
                <a:latin typeface="Consolas"/>
                <a:ea typeface="ＭＳ Ｐゴシック"/>
                <a:cs typeface="Consolas"/>
              </a:rPr>
              <a:t>:</a:t>
            </a:r>
            <a:r>
              <a:rPr lang="pt-BR" dirty="0">
                <a:solidFill>
                  <a:schemeClr val="accent2">
                    <a:lumMod val="75000"/>
                  </a:schemeClr>
                </a:solidFill>
                <a:latin typeface="Consolas"/>
                <a:ea typeface="ＭＳ Ｐゴシック"/>
                <a:cs typeface="Consolas"/>
              </a:rPr>
              <a:t>	</a:t>
            </a:r>
            <a:r>
              <a:rPr lang="pt-BR" dirty="0" err="1" smtClean="0">
                <a:solidFill>
                  <a:schemeClr val="accent2">
                    <a:lumMod val="75000"/>
                  </a:schemeClr>
                </a:solidFill>
                <a:latin typeface="Consolas"/>
                <a:ea typeface="ＭＳ Ｐゴシック"/>
                <a:cs typeface="Consolas"/>
              </a:rPr>
              <a:t>Observations</a:t>
            </a:r>
            <a:r>
              <a:rPr lang="pt-BR" dirty="0" smtClean="0">
                <a:solidFill>
                  <a:schemeClr val="accent2">
                    <a:lumMod val="75000"/>
                  </a:schemeClr>
                </a:solidFill>
                <a:latin typeface="Consolas"/>
                <a:ea typeface="ＭＳ Ｐゴシック"/>
                <a:cs typeface="Consolas"/>
              </a:rPr>
              <a:t>[F,C,M] </a:t>
            </a:r>
            <a:r>
              <a:rPr lang="pt-BR" dirty="0" err="1" smtClean="0">
                <a:solidFill>
                  <a:schemeClr val="accent2">
                    <a:lumMod val="75000"/>
                  </a:schemeClr>
                </a:solidFill>
                <a:latin typeface="Consolas"/>
                <a:ea typeface="ＭＳ Ｐゴシック"/>
                <a:cs typeface="Consolas"/>
              </a:rPr>
              <a:t>x</a:t>
            </a:r>
            <a:r>
              <a:rPr lang="pt-BR" dirty="0" smtClean="0">
                <a:solidFill>
                  <a:schemeClr val="accent2">
                    <a:lumMod val="75000"/>
                  </a:schemeClr>
                </a:solidFill>
                <a:latin typeface="Consolas"/>
                <a:ea typeface="ＭＳ Ｐゴシック"/>
                <a:cs typeface="Consolas"/>
              </a:rPr>
              <a:t> C →</a:t>
            </a:r>
            <a:r>
              <a:rPr lang="pt-BR" dirty="0">
                <a:solidFill>
                  <a:schemeClr val="accent2">
                    <a:lumMod val="75000"/>
                  </a:schemeClr>
                </a:solidFill>
                <a:latin typeface="Consolas"/>
                <a:ea typeface="ＭＳ Ｐゴシック"/>
                <a:cs typeface="Consolas"/>
              </a:rPr>
              <a:t>	M</a:t>
            </a:r>
          </a:p>
        </p:txBody>
      </p:sp>
      <p:sp>
        <p:nvSpPr>
          <p:cNvPr id="4" name="Retângulo 4"/>
          <p:cNvSpPr/>
          <p:nvPr/>
        </p:nvSpPr>
        <p:spPr>
          <a:xfrm>
            <a:off x="0" y="15875"/>
            <a:ext cx="9144000" cy="584668"/>
          </a:xfrm>
          <a:prstGeom prst="rect">
            <a:avLst/>
          </a:prstGeom>
          <a:solidFill>
            <a:srgbClr val="D6D6EB"/>
          </a:solidFill>
        </p:spPr>
        <p:txBody>
          <a:bodyPr lIns="91330" tIns="45667" rIns="91330" bIns="45667">
            <a:spAutoFit/>
          </a:bodyPr>
          <a:lstStyle/>
          <a:p>
            <a:pPr algn="ctr">
              <a:defRPr/>
            </a:pPr>
            <a:r>
              <a:rPr lang="pt-BR" sz="3200" dirty="0" err="1" smtClean="0">
                <a:solidFill>
                  <a:schemeClr val="accent2">
                    <a:lumMod val="75000"/>
                  </a:schemeClr>
                </a:solidFill>
                <a:latin typeface="Calibri"/>
                <a:ea typeface="ＭＳ Ｐゴシック"/>
                <a:cs typeface="Calibri"/>
              </a:rPr>
              <a:t>Interpolators</a:t>
            </a:r>
            <a:r>
              <a:rPr lang="pt-BR" sz="3200" dirty="0" smtClean="0">
                <a:solidFill>
                  <a:schemeClr val="accent2">
                    <a:lumMod val="75000"/>
                  </a:schemeClr>
                </a:solidFill>
                <a:latin typeface="Calibri"/>
                <a:ea typeface="ＭＳ Ｐゴシック"/>
                <a:cs typeface="Calibri"/>
              </a:rPr>
              <a:t> (</a:t>
            </a:r>
            <a:r>
              <a:rPr lang="pt-BR" sz="3200" dirty="0" err="1" smtClean="0">
                <a:solidFill>
                  <a:schemeClr val="accent2">
                    <a:lumMod val="75000"/>
                  </a:schemeClr>
                </a:solidFill>
                <a:latin typeface="Calibri"/>
                <a:ea typeface="ＭＳ Ｐゴシック"/>
                <a:cs typeface="Calibri"/>
              </a:rPr>
              <a:t>estimate</a:t>
            </a:r>
            <a:r>
              <a:rPr lang="pt-BR" sz="3200" dirty="0" smtClean="0">
                <a:solidFill>
                  <a:schemeClr val="accent2">
                    <a:lumMod val="75000"/>
                  </a:schemeClr>
                </a:solidFill>
                <a:latin typeface="Calibri"/>
                <a:ea typeface="ＭＳ Ｐゴシック"/>
                <a:cs typeface="Calibri"/>
              </a:rPr>
              <a:t> in </a:t>
            </a:r>
            <a:r>
              <a:rPr lang="pt-BR" sz="3200" dirty="0" err="1" smtClean="0">
                <a:solidFill>
                  <a:schemeClr val="accent2">
                    <a:lumMod val="75000"/>
                  </a:schemeClr>
                </a:solidFill>
                <a:latin typeface="Calibri"/>
                <a:ea typeface="ＭＳ Ｐゴシック"/>
                <a:cs typeface="Calibri"/>
              </a:rPr>
              <a:t>unsampled</a:t>
            </a:r>
            <a:r>
              <a:rPr lang="pt-BR" sz="3200" dirty="0" smtClean="0">
                <a:solidFill>
                  <a:schemeClr val="accent2">
                    <a:lumMod val="75000"/>
                  </a:schemeClr>
                </a:solidFill>
                <a:latin typeface="Calibri"/>
                <a:ea typeface="ＭＳ Ｐゴシック"/>
                <a:cs typeface="Calibri"/>
              </a:rPr>
              <a:t> </a:t>
            </a:r>
            <a:r>
              <a:rPr lang="pt-BR" sz="3200" dirty="0" err="1" smtClean="0">
                <a:solidFill>
                  <a:schemeClr val="accent2">
                    <a:lumMod val="75000"/>
                  </a:schemeClr>
                </a:solidFill>
                <a:latin typeface="Calibri"/>
                <a:ea typeface="ＭＳ Ｐゴシック"/>
                <a:cs typeface="Calibri"/>
              </a:rPr>
              <a:t>places</a:t>
            </a:r>
            <a:r>
              <a:rPr lang="pt-BR" sz="3200" dirty="0" smtClean="0">
                <a:solidFill>
                  <a:schemeClr val="accent2">
                    <a:lumMod val="75000"/>
                  </a:schemeClr>
                </a:solidFill>
                <a:latin typeface="Calibri"/>
                <a:ea typeface="ＭＳ Ｐゴシック"/>
                <a:cs typeface="Calibri"/>
              </a:rPr>
              <a:t>)</a:t>
            </a:r>
            <a:endParaRPr lang="pt-BR" sz="3200" dirty="0">
              <a:solidFill>
                <a:schemeClr val="accent2">
                  <a:lumMod val="75000"/>
                </a:schemeClr>
              </a:solidFill>
              <a:latin typeface="Calibri"/>
              <a:ea typeface="ＭＳ Ｐゴシック"/>
              <a:cs typeface="Calibri"/>
            </a:endParaRPr>
          </a:p>
        </p:txBody>
      </p:sp>
      <p:grpSp>
        <p:nvGrpSpPr>
          <p:cNvPr id="5" name="Group 4"/>
          <p:cNvGrpSpPr>
            <a:grpSpLocks/>
          </p:cNvGrpSpPr>
          <p:nvPr/>
        </p:nvGrpSpPr>
        <p:grpSpPr bwMode="auto">
          <a:xfrm>
            <a:off x="3131840" y="836712"/>
            <a:ext cx="2362200" cy="1752600"/>
            <a:chOff x="3984" y="1489"/>
            <a:chExt cx="1488" cy="1104"/>
          </a:xfrm>
        </p:grpSpPr>
        <p:sp>
          <p:nvSpPr>
            <p:cNvPr id="7" name="Rectangle 5"/>
            <p:cNvSpPr>
              <a:spLocks noChangeArrowheads="1"/>
            </p:cNvSpPr>
            <p:nvPr/>
          </p:nvSpPr>
          <p:spPr bwMode="auto">
            <a:xfrm>
              <a:off x="3984" y="1489"/>
              <a:ext cx="1488" cy="1104"/>
            </a:xfrm>
            <a:prstGeom prst="rect">
              <a:avLst/>
            </a:prstGeom>
            <a:gradFill rotWithShape="0">
              <a:gsLst>
                <a:gs pos="0">
                  <a:srgbClr val="5E9EFF"/>
                </a:gs>
                <a:gs pos="39999">
                  <a:srgbClr val="85C2FF"/>
                </a:gs>
                <a:gs pos="70000">
                  <a:srgbClr val="C4D6EB"/>
                </a:gs>
                <a:gs pos="100000">
                  <a:srgbClr val="FFEBFA"/>
                </a:gs>
              </a:gsLst>
              <a:lin ang="5400000" scaled="1"/>
            </a:gra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Calibri"/>
                <a:cs typeface="Calibri"/>
              </a:endParaRPr>
            </a:p>
          </p:txBody>
        </p:sp>
        <p:sp>
          <p:nvSpPr>
            <p:cNvPr id="8" name="Oval 6"/>
            <p:cNvSpPr>
              <a:spLocks noChangeArrowheads="1"/>
            </p:cNvSpPr>
            <p:nvPr/>
          </p:nvSpPr>
          <p:spPr bwMode="auto">
            <a:xfrm>
              <a:off x="4175" y="1809"/>
              <a:ext cx="71" cy="64"/>
            </a:xfrm>
            <a:prstGeom prst="ellipse">
              <a:avLst/>
            </a:prstGeom>
            <a:solidFill>
              <a:srgbClr val="FF0000"/>
            </a:solidFill>
            <a:ln>
              <a:noFill/>
            </a:ln>
            <a:effectLst>
              <a:outerShdw blurRad="63500" dist="46662" dir="3284183" algn="ctr" rotWithShape="0">
                <a:schemeClr val="bg2">
                  <a:alpha val="74998"/>
                </a:schemeClr>
              </a:outerShdw>
            </a:effectLst>
            <a:extLs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wrap="none" anchor="ctr"/>
            <a:lstStyle/>
            <a:p>
              <a:endParaRPr lang="en-US" dirty="0">
                <a:latin typeface="Calibri"/>
                <a:cs typeface="Calibri"/>
              </a:endParaRPr>
            </a:p>
          </p:txBody>
        </p:sp>
        <p:sp>
          <p:nvSpPr>
            <p:cNvPr id="9" name="Text Box 7"/>
            <p:cNvSpPr txBox="1">
              <a:spLocks noChangeArrowheads="1"/>
            </p:cNvSpPr>
            <p:nvPr/>
          </p:nvSpPr>
          <p:spPr bwMode="auto">
            <a:xfrm>
              <a:off x="4246" y="1681"/>
              <a:ext cx="584" cy="2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99FFCC">
                        <a:alpha val="74998"/>
                      </a:srgbClr>
                    </a:outerShdw>
                  </a:effectLst>
                </a14:hiddenEffects>
              </a:ext>
            </a:extLst>
          </p:spPr>
          <p:txBody>
            <a:bodyPr>
              <a:spAutoFit/>
            </a:bodyPr>
            <a:lstStyle/>
            <a:p>
              <a:pPr algn="l">
                <a:buFontTx/>
                <a:buNone/>
              </a:pPr>
              <a:r>
                <a:rPr kumimoji="0" lang="pt-BR" sz="1600" dirty="0" err="1">
                  <a:solidFill>
                    <a:srgbClr val="000000"/>
                  </a:solidFill>
                  <a:effectLst>
                    <a:outerShdw blurRad="38100" dist="38100" dir="2700000" algn="tl">
                      <a:srgbClr val="FFFFFF"/>
                    </a:outerShdw>
                  </a:effectLst>
                  <a:latin typeface="Calibri"/>
                  <a:cs typeface="Calibri"/>
                </a:rPr>
                <a:t>Z</a:t>
              </a:r>
              <a:r>
                <a:rPr kumimoji="0" lang="pt-BR" sz="1600" dirty="0">
                  <a:solidFill>
                    <a:srgbClr val="000000"/>
                  </a:solidFill>
                  <a:effectLst>
                    <a:outerShdw blurRad="38100" dist="38100" dir="2700000" algn="tl">
                      <a:srgbClr val="FFFFFF"/>
                    </a:outerShdw>
                  </a:effectLst>
                  <a:latin typeface="Calibri"/>
                  <a:cs typeface="Calibri"/>
                </a:rPr>
                <a:t>(</a:t>
              </a:r>
              <a:r>
                <a:rPr kumimoji="0" lang="pt-BR" sz="1600" b="1" dirty="0">
                  <a:solidFill>
                    <a:srgbClr val="000000"/>
                  </a:solidFill>
                  <a:effectLst>
                    <a:outerShdw blurRad="38100" dist="38100" dir="2700000" algn="tl">
                      <a:srgbClr val="FFFFFF"/>
                    </a:outerShdw>
                  </a:effectLst>
                  <a:latin typeface="Calibri"/>
                  <a:cs typeface="Calibri"/>
                </a:rPr>
                <a:t>x</a:t>
              </a:r>
              <a:r>
                <a:rPr kumimoji="0" lang="pt-BR" sz="1600" baseline="-25000" dirty="0">
                  <a:solidFill>
                    <a:srgbClr val="000000"/>
                  </a:solidFill>
                  <a:effectLst>
                    <a:outerShdw blurRad="38100" dist="38100" dir="2700000" algn="tl">
                      <a:srgbClr val="FFFFFF"/>
                    </a:outerShdw>
                  </a:effectLst>
                  <a:latin typeface="Calibri"/>
                  <a:cs typeface="Calibri"/>
                </a:rPr>
                <a:t>1</a:t>
              </a:r>
              <a:r>
                <a:rPr kumimoji="0" lang="pt-BR" sz="1600" dirty="0">
                  <a:solidFill>
                    <a:srgbClr val="000000"/>
                  </a:solidFill>
                  <a:effectLst>
                    <a:outerShdw blurRad="38100" dist="38100" dir="2700000" algn="tl">
                      <a:srgbClr val="FFFFFF"/>
                    </a:outerShdw>
                  </a:effectLst>
                  <a:latin typeface="Calibri"/>
                  <a:cs typeface="Calibri"/>
                </a:rPr>
                <a:t>)</a:t>
              </a:r>
              <a:endParaRPr kumimoji="0" lang="pt-BR" sz="2000" dirty="0">
                <a:effectLst>
                  <a:outerShdw blurRad="38100" dist="38100" dir="2700000" algn="tl">
                    <a:srgbClr val="000000"/>
                  </a:outerShdw>
                </a:effectLst>
                <a:latin typeface="Calibri"/>
                <a:cs typeface="Calibri"/>
              </a:endParaRPr>
            </a:p>
          </p:txBody>
        </p:sp>
        <p:sp>
          <p:nvSpPr>
            <p:cNvPr id="10" name="Text Box 8"/>
            <p:cNvSpPr txBox="1">
              <a:spLocks noChangeArrowheads="1"/>
            </p:cNvSpPr>
            <p:nvPr/>
          </p:nvSpPr>
          <p:spPr bwMode="auto">
            <a:xfrm>
              <a:off x="4830" y="2321"/>
              <a:ext cx="535" cy="2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buFontTx/>
                <a:buNone/>
              </a:pPr>
              <a:r>
                <a:rPr kumimoji="0" lang="pt-BR" sz="1600" dirty="0" err="1">
                  <a:solidFill>
                    <a:srgbClr val="000000"/>
                  </a:solidFill>
                  <a:effectLst>
                    <a:outerShdw blurRad="38100" dist="38100" dir="2700000" algn="tl">
                      <a:srgbClr val="FFFFFF"/>
                    </a:outerShdw>
                  </a:effectLst>
                  <a:latin typeface="Calibri"/>
                  <a:cs typeface="Calibri"/>
                </a:rPr>
                <a:t>Z</a:t>
              </a:r>
              <a:r>
                <a:rPr kumimoji="0" lang="pt-BR" sz="1600" dirty="0">
                  <a:solidFill>
                    <a:srgbClr val="000000"/>
                  </a:solidFill>
                  <a:effectLst>
                    <a:outerShdw blurRad="38100" dist="38100" dir="2700000" algn="tl">
                      <a:srgbClr val="FFFFFF"/>
                    </a:outerShdw>
                  </a:effectLst>
                  <a:latin typeface="Calibri"/>
                  <a:cs typeface="Calibri"/>
                </a:rPr>
                <a:t>(</a:t>
              </a:r>
              <a:r>
                <a:rPr kumimoji="0" lang="pt-BR" sz="1600" b="1" dirty="0" err="1">
                  <a:solidFill>
                    <a:srgbClr val="000000"/>
                  </a:solidFill>
                  <a:effectLst>
                    <a:outerShdw blurRad="38100" dist="38100" dir="2700000" algn="tl">
                      <a:srgbClr val="FFFFFF"/>
                    </a:outerShdw>
                  </a:effectLst>
                  <a:latin typeface="Calibri"/>
                  <a:cs typeface="Calibri"/>
                </a:rPr>
                <a:t>x</a:t>
              </a:r>
              <a:r>
                <a:rPr kumimoji="0" lang="pt-BR" sz="1600" baseline="-25000" dirty="0" err="1">
                  <a:solidFill>
                    <a:srgbClr val="000000"/>
                  </a:solidFill>
                  <a:effectLst>
                    <a:outerShdw blurRad="38100" dist="38100" dir="2700000" algn="tl">
                      <a:srgbClr val="FFFFFF"/>
                    </a:outerShdw>
                  </a:effectLst>
                  <a:latin typeface="Calibri"/>
                  <a:cs typeface="Calibri"/>
                </a:rPr>
                <a:t>n</a:t>
              </a:r>
              <a:r>
                <a:rPr kumimoji="0" lang="pt-BR" sz="1600" dirty="0">
                  <a:solidFill>
                    <a:srgbClr val="000000"/>
                  </a:solidFill>
                  <a:effectLst>
                    <a:outerShdw blurRad="38100" dist="38100" dir="2700000" algn="tl">
                      <a:srgbClr val="FFFFFF"/>
                    </a:outerShdw>
                  </a:effectLst>
                  <a:latin typeface="Calibri"/>
                  <a:cs typeface="Calibri"/>
                </a:rPr>
                <a:t>)</a:t>
              </a:r>
              <a:endParaRPr kumimoji="0" lang="pt-BR" sz="2000" dirty="0">
                <a:latin typeface="Calibri"/>
                <a:cs typeface="Calibri"/>
              </a:endParaRPr>
            </a:p>
          </p:txBody>
        </p:sp>
        <p:sp>
          <p:nvSpPr>
            <p:cNvPr id="11" name="Text Box 9"/>
            <p:cNvSpPr txBox="1">
              <a:spLocks noChangeArrowheads="1"/>
            </p:cNvSpPr>
            <p:nvPr/>
          </p:nvSpPr>
          <p:spPr bwMode="auto">
            <a:xfrm>
              <a:off x="4120" y="2129"/>
              <a:ext cx="531" cy="2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buFontTx/>
                <a:buNone/>
              </a:pPr>
              <a:r>
                <a:rPr kumimoji="0" lang="pt-BR" sz="1600" dirty="0" err="1">
                  <a:solidFill>
                    <a:srgbClr val="000000"/>
                  </a:solidFill>
                  <a:effectLst>
                    <a:outerShdw blurRad="38100" dist="38100" dir="2700000" algn="tl">
                      <a:srgbClr val="FFFFFF"/>
                    </a:outerShdw>
                  </a:effectLst>
                  <a:latin typeface="Calibri"/>
                  <a:cs typeface="Calibri"/>
                </a:rPr>
                <a:t>Z</a:t>
              </a:r>
              <a:r>
                <a:rPr kumimoji="0" lang="pt-BR" sz="1600" dirty="0">
                  <a:solidFill>
                    <a:srgbClr val="000000"/>
                  </a:solidFill>
                  <a:effectLst>
                    <a:outerShdw blurRad="38100" dist="38100" dir="2700000" algn="tl">
                      <a:srgbClr val="FFFFFF"/>
                    </a:outerShdw>
                  </a:effectLst>
                  <a:latin typeface="Calibri"/>
                  <a:cs typeface="Calibri"/>
                </a:rPr>
                <a:t>(</a:t>
              </a:r>
              <a:r>
                <a:rPr kumimoji="0" lang="pt-BR" sz="1600" b="1" dirty="0">
                  <a:solidFill>
                    <a:srgbClr val="000000"/>
                  </a:solidFill>
                  <a:effectLst>
                    <a:outerShdw blurRad="38100" dist="38100" dir="2700000" algn="tl">
                      <a:srgbClr val="FFFFFF"/>
                    </a:outerShdw>
                  </a:effectLst>
                  <a:latin typeface="Calibri"/>
                  <a:cs typeface="Calibri"/>
                </a:rPr>
                <a:t>x</a:t>
              </a:r>
              <a:r>
                <a:rPr kumimoji="0" lang="pt-BR" sz="1600" baseline="-25000" dirty="0">
                  <a:solidFill>
                    <a:srgbClr val="000000"/>
                  </a:solidFill>
                  <a:effectLst>
                    <a:outerShdw blurRad="38100" dist="38100" dir="2700000" algn="tl">
                      <a:srgbClr val="FFFFFF"/>
                    </a:outerShdw>
                  </a:effectLst>
                  <a:latin typeface="Calibri"/>
                  <a:cs typeface="Calibri"/>
                </a:rPr>
                <a:t>3</a:t>
              </a:r>
              <a:r>
                <a:rPr kumimoji="0" lang="pt-BR" sz="1600" dirty="0">
                  <a:solidFill>
                    <a:srgbClr val="000000"/>
                  </a:solidFill>
                  <a:effectLst>
                    <a:outerShdw blurRad="38100" dist="38100" dir="2700000" algn="tl">
                      <a:srgbClr val="FFFFFF"/>
                    </a:outerShdw>
                  </a:effectLst>
                  <a:latin typeface="Calibri"/>
                  <a:cs typeface="Calibri"/>
                </a:rPr>
                <a:t>)</a:t>
              </a:r>
              <a:endParaRPr kumimoji="0" lang="pt-BR" sz="2000" dirty="0">
                <a:latin typeface="Calibri"/>
                <a:cs typeface="Calibri"/>
              </a:endParaRPr>
            </a:p>
          </p:txBody>
        </p:sp>
        <p:sp>
          <p:nvSpPr>
            <p:cNvPr id="12" name="Text Box 10"/>
            <p:cNvSpPr txBox="1">
              <a:spLocks noChangeArrowheads="1"/>
            </p:cNvSpPr>
            <p:nvPr/>
          </p:nvSpPr>
          <p:spPr bwMode="auto">
            <a:xfrm>
              <a:off x="4941" y="1622"/>
              <a:ext cx="531" cy="2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buFontTx/>
                <a:buNone/>
              </a:pPr>
              <a:r>
                <a:rPr kumimoji="0" lang="pt-BR" sz="1600" dirty="0" err="1">
                  <a:solidFill>
                    <a:srgbClr val="000000"/>
                  </a:solidFill>
                  <a:effectLst>
                    <a:outerShdw blurRad="38100" dist="38100" dir="2700000" algn="tl">
                      <a:srgbClr val="FFFFFF"/>
                    </a:outerShdw>
                  </a:effectLst>
                  <a:latin typeface="Calibri"/>
                  <a:cs typeface="Calibri"/>
                </a:rPr>
                <a:t>Z</a:t>
              </a:r>
              <a:r>
                <a:rPr kumimoji="0" lang="pt-BR" sz="1600" dirty="0">
                  <a:solidFill>
                    <a:srgbClr val="000000"/>
                  </a:solidFill>
                  <a:effectLst>
                    <a:outerShdw blurRad="38100" dist="38100" dir="2700000" algn="tl">
                      <a:srgbClr val="FFFFFF"/>
                    </a:outerShdw>
                  </a:effectLst>
                  <a:latin typeface="Calibri"/>
                  <a:cs typeface="Calibri"/>
                </a:rPr>
                <a:t>(</a:t>
              </a:r>
              <a:r>
                <a:rPr kumimoji="0" lang="pt-BR" sz="1600" b="1" dirty="0">
                  <a:solidFill>
                    <a:srgbClr val="000000"/>
                  </a:solidFill>
                  <a:effectLst>
                    <a:outerShdw blurRad="38100" dist="38100" dir="2700000" algn="tl">
                      <a:srgbClr val="FFFFFF"/>
                    </a:outerShdw>
                  </a:effectLst>
                  <a:latin typeface="Calibri"/>
                  <a:cs typeface="Calibri"/>
                </a:rPr>
                <a:t>x</a:t>
              </a:r>
              <a:r>
                <a:rPr kumimoji="0" lang="pt-BR" sz="1600" baseline="-25000" dirty="0">
                  <a:solidFill>
                    <a:srgbClr val="000000"/>
                  </a:solidFill>
                  <a:effectLst>
                    <a:outerShdw blurRad="38100" dist="38100" dir="2700000" algn="tl">
                      <a:srgbClr val="FFFFFF"/>
                    </a:outerShdw>
                  </a:effectLst>
                  <a:latin typeface="Calibri"/>
                  <a:cs typeface="Calibri"/>
                </a:rPr>
                <a:t>2</a:t>
              </a:r>
              <a:r>
                <a:rPr kumimoji="0" lang="pt-BR" sz="1600" dirty="0">
                  <a:solidFill>
                    <a:srgbClr val="000000"/>
                  </a:solidFill>
                  <a:effectLst>
                    <a:outerShdw blurRad="38100" dist="38100" dir="2700000" algn="tl">
                      <a:srgbClr val="FFFFFF"/>
                    </a:outerShdw>
                  </a:effectLst>
                  <a:latin typeface="Calibri"/>
                  <a:cs typeface="Calibri"/>
                </a:rPr>
                <a:t>)</a:t>
              </a:r>
              <a:endParaRPr kumimoji="0" lang="pt-BR" sz="2000" dirty="0">
                <a:latin typeface="Calibri"/>
                <a:cs typeface="Calibri"/>
              </a:endParaRPr>
            </a:p>
          </p:txBody>
        </p:sp>
        <p:sp>
          <p:nvSpPr>
            <p:cNvPr id="13" name="Text Box 11"/>
            <p:cNvSpPr txBox="1">
              <a:spLocks noChangeArrowheads="1"/>
            </p:cNvSpPr>
            <p:nvPr/>
          </p:nvSpPr>
          <p:spPr bwMode="auto">
            <a:xfrm>
              <a:off x="3984" y="1494"/>
              <a:ext cx="263" cy="2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buFontTx/>
                <a:buNone/>
              </a:pPr>
              <a:r>
                <a:rPr kumimoji="0" lang="pt-BR" sz="2000" dirty="0">
                  <a:solidFill>
                    <a:srgbClr val="000000"/>
                  </a:solidFill>
                  <a:effectLst>
                    <a:outerShdw blurRad="38100" dist="38100" dir="2700000" algn="tl">
                      <a:srgbClr val="FFFFFF"/>
                    </a:outerShdw>
                  </a:effectLst>
                  <a:latin typeface="Calibri"/>
                  <a:cs typeface="Calibri"/>
                </a:rPr>
                <a:t>A</a:t>
              </a:r>
              <a:endParaRPr kumimoji="0" lang="pt-BR" sz="2000" dirty="0">
                <a:latin typeface="Calibri"/>
                <a:cs typeface="Calibri"/>
              </a:endParaRPr>
            </a:p>
          </p:txBody>
        </p:sp>
        <p:sp>
          <p:nvSpPr>
            <p:cNvPr id="14" name="Text Box 12"/>
            <p:cNvSpPr txBox="1">
              <a:spLocks noChangeArrowheads="1"/>
            </p:cNvSpPr>
            <p:nvPr/>
          </p:nvSpPr>
          <p:spPr bwMode="auto">
            <a:xfrm>
              <a:off x="4805" y="1884"/>
              <a:ext cx="191" cy="25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buFontTx/>
                <a:buNone/>
              </a:pPr>
              <a:r>
                <a:rPr kumimoji="0" lang="pt-BR" sz="2000" dirty="0">
                  <a:solidFill>
                    <a:srgbClr val="000000"/>
                  </a:solidFill>
                  <a:effectLst>
                    <a:outerShdw blurRad="38100" dist="38100" dir="2700000" algn="tl">
                      <a:srgbClr val="FFFFFF"/>
                    </a:outerShdw>
                  </a:effectLst>
                  <a:latin typeface="Calibri"/>
                  <a:cs typeface="Calibri"/>
                </a:rPr>
                <a:t>?</a:t>
              </a:r>
              <a:endParaRPr kumimoji="0" lang="pt-BR" sz="2000" dirty="0">
                <a:latin typeface="Calibri"/>
                <a:cs typeface="Calibri"/>
              </a:endParaRPr>
            </a:p>
          </p:txBody>
        </p:sp>
        <p:grpSp>
          <p:nvGrpSpPr>
            <p:cNvPr id="15" name="Group 13"/>
            <p:cNvGrpSpPr>
              <a:grpSpLocks/>
            </p:cNvGrpSpPr>
            <p:nvPr/>
          </p:nvGrpSpPr>
          <p:grpSpPr bwMode="auto">
            <a:xfrm>
              <a:off x="3984" y="1489"/>
              <a:ext cx="1488" cy="1104"/>
              <a:chOff x="4416" y="2928"/>
              <a:chExt cx="1200" cy="1056"/>
            </a:xfrm>
          </p:grpSpPr>
          <p:sp>
            <p:nvSpPr>
              <p:cNvPr id="20" name="Line 14"/>
              <p:cNvSpPr>
                <a:spLocks noChangeShapeType="1"/>
              </p:cNvSpPr>
              <p:nvPr/>
            </p:nvSpPr>
            <p:spPr bwMode="auto">
              <a:xfrm flipV="1">
                <a:off x="4416" y="2928"/>
                <a:ext cx="0" cy="1056"/>
              </a:xfrm>
              <a:prstGeom prst="line">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Calibri"/>
                  <a:cs typeface="Calibri"/>
                </a:endParaRPr>
              </a:p>
            </p:txBody>
          </p:sp>
          <p:sp>
            <p:nvSpPr>
              <p:cNvPr id="21" name="Line 15"/>
              <p:cNvSpPr>
                <a:spLocks noChangeShapeType="1"/>
              </p:cNvSpPr>
              <p:nvPr/>
            </p:nvSpPr>
            <p:spPr bwMode="auto">
              <a:xfrm>
                <a:off x="4416" y="3984"/>
                <a:ext cx="1200" cy="0"/>
              </a:xfrm>
              <a:prstGeom prst="line">
                <a:avLst/>
              </a:prstGeom>
              <a:noFill/>
              <a:ln w="12700" cap="sq">
                <a:solidFill>
                  <a:srgbClr val="0000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Calibri"/>
                  <a:cs typeface="Calibri"/>
                </a:endParaRPr>
              </a:p>
            </p:txBody>
          </p:sp>
          <p:sp>
            <p:nvSpPr>
              <p:cNvPr id="22" name="Line 16"/>
              <p:cNvSpPr>
                <a:spLocks noChangeShapeType="1"/>
              </p:cNvSpPr>
              <p:nvPr/>
            </p:nvSpPr>
            <p:spPr bwMode="auto">
              <a:xfrm flipV="1">
                <a:off x="5616" y="2928"/>
                <a:ext cx="0" cy="1056"/>
              </a:xfrm>
              <a:prstGeom prst="line">
                <a:avLst/>
              </a:prstGeom>
              <a:noFill/>
              <a:ln w="12700" cap="sq">
                <a:solidFill>
                  <a:srgbClr val="0000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Calibri"/>
                  <a:cs typeface="Calibri"/>
                </a:endParaRPr>
              </a:p>
            </p:txBody>
          </p:sp>
          <p:sp>
            <p:nvSpPr>
              <p:cNvPr id="23" name="Line 17"/>
              <p:cNvSpPr>
                <a:spLocks noChangeShapeType="1"/>
              </p:cNvSpPr>
              <p:nvPr/>
            </p:nvSpPr>
            <p:spPr bwMode="auto">
              <a:xfrm>
                <a:off x="4416" y="2928"/>
                <a:ext cx="1200" cy="0"/>
              </a:xfrm>
              <a:prstGeom prst="line">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Calibri"/>
                  <a:cs typeface="Calibri"/>
                </a:endParaRPr>
              </a:p>
            </p:txBody>
          </p:sp>
        </p:grpSp>
        <p:sp>
          <p:nvSpPr>
            <p:cNvPr id="16" name="Oval 18"/>
            <p:cNvSpPr>
              <a:spLocks noChangeArrowheads="1"/>
            </p:cNvSpPr>
            <p:nvPr/>
          </p:nvSpPr>
          <p:spPr bwMode="auto">
            <a:xfrm>
              <a:off x="4752" y="2017"/>
              <a:ext cx="71" cy="64"/>
            </a:xfrm>
            <a:prstGeom prst="ellipse">
              <a:avLst/>
            </a:prstGeom>
            <a:solidFill>
              <a:srgbClr val="FF0000"/>
            </a:solidFill>
            <a:ln>
              <a:noFill/>
            </a:ln>
            <a:effectLst>
              <a:outerShdw blurRad="63500" dist="46662" dir="3284183" algn="ctr" rotWithShape="0">
                <a:schemeClr val="bg2">
                  <a:alpha val="74998"/>
                </a:schemeClr>
              </a:outerShdw>
            </a:effectLst>
            <a:extLs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wrap="none" anchor="ctr"/>
            <a:lstStyle/>
            <a:p>
              <a:endParaRPr lang="en-US" dirty="0">
                <a:latin typeface="Calibri"/>
                <a:cs typeface="Calibri"/>
              </a:endParaRPr>
            </a:p>
          </p:txBody>
        </p:sp>
        <p:sp>
          <p:nvSpPr>
            <p:cNvPr id="17" name="Oval 19"/>
            <p:cNvSpPr>
              <a:spLocks noChangeArrowheads="1"/>
            </p:cNvSpPr>
            <p:nvPr/>
          </p:nvSpPr>
          <p:spPr bwMode="auto">
            <a:xfrm>
              <a:off x="4752" y="2401"/>
              <a:ext cx="71" cy="64"/>
            </a:xfrm>
            <a:prstGeom prst="ellipse">
              <a:avLst/>
            </a:prstGeom>
            <a:solidFill>
              <a:srgbClr val="FF0000"/>
            </a:solidFill>
            <a:ln>
              <a:noFill/>
            </a:ln>
            <a:effectLst>
              <a:outerShdw blurRad="63500" dist="46662" dir="3284183" algn="ctr" rotWithShape="0">
                <a:schemeClr val="bg2">
                  <a:alpha val="74998"/>
                </a:schemeClr>
              </a:outerShdw>
            </a:effectLst>
            <a:extLs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wrap="none" anchor="ctr"/>
            <a:lstStyle/>
            <a:p>
              <a:endParaRPr lang="en-US" dirty="0">
                <a:latin typeface="Calibri"/>
                <a:cs typeface="Calibri"/>
              </a:endParaRPr>
            </a:p>
          </p:txBody>
        </p:sp>
        <p:sp>
          <p:nvSpPr>
            <p:cNvPr id="18" name="Oval 20"/>
            <p:cNvSpPr>
              <a:spLocks noChangeArrowheads="1"/>
            </p:cNvSpPr>
            <p:nvPr/>
          </p:nvSpPr>
          <p:spPr bwMode="auto">
            <a:xfrm>
              <a:off x="4080" y="2257"/>
              <a:ext cx="71" cy="64"/>
            </a:xfrm>
            <a:prstGeom prst="ellipse">
              <a:avLst/>
            </a:prstGeom>
            <a:solidFill>
              <a:srgbClr val="FF0000"/>
            </a:solidFill>
            <a:ln>
              <a:noFill/>
            </a:ln>
            <a:effectLst>
              <a:outerShdw blurRad="63500" dist="46662" dir="3284183" algn="ctr" rotWithShape="0">
                <a:schemeClr val="bg2">
                  <a:alpha val="74998"/>
                </a:schemeClr>
              </a:outerShdw>
            </a:effectLst>
            <a:extLs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wrap="none" anchor="ctr"/>
            <a:lstStyle/>
            <a:p>
              <a:endParaRPr lang="en-US" dirty="0">
                <a:latin typeface="Calibri"/>
                <a:cs typeface="Calibri"/>
              </a:endParaRPr>
            </a:p>
          </p:txBody>
        </p:sp>
        <p:sp>
          <p:nvSpPr>
            <p:cNvPr id="19" name="Oval 21"/>
            <p:cNvSpPr>
              <a:spLocks noChangeArrowheads="1"/>
            </p:cNvSpPr>
            <p:nvPr/>
          </p:nvSpPr>
          <p:spPr bwMode="auto">
            <a:xfrm>
              <a:off x="4896" y="1729"/>
              <a:ext cx="71" cy="64"/>
            </a:xfrm>
            <a:prstGeom prst="ellipse">
              <a:avLst/>
            </a:prstGeom>
            <a:solidFill>
              <a:srgbClr val="FF0000"/>
            </a:solidFill>
            <a:ln>
              <a:noFill/>
            </a:ln>
            <a:effectLst>
              <a:outerShdw blurRad="63500" dist="46662" dir="3284183" algn="ctr" rotWithShape="0">
                <a:schemeClr val="bg2">
                  <a:alpha val="74998"/>
                </a:schemeClr>
              </a:outerShdw>
            </a:effectLst>
            <a:extLs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wrap="none" anchor="ctr"/>
            <a:lstStyle/>
            <a:p>
              <a:endParaRPr lang="en-US" dirty="0">
                <a:latin typeface="Calibri"/>
                <a:cs typeface="Calibri"/>
              </a:endParaRPr>
            </a:p>
          </p:txBody>
        </p:sp>
      </p:grpSp>
    </p:spTree>
    <p:extLst>
      <p:ext uri="{BB962C8B-B14F-4D97-AF65-F5344CB8AC3E}">
        <p14:creationId xmlns:p14="http://schemas.microsoft.com/office/powerpoint/2010/main" val="1648187898"/>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a:xfrm>
            <a:off x="684213" y="404813"/>
            <a:ext cx="8153400" cy="762000"/>
          </a:xfrm>
        </p:spPr>
        <p:txBody>
          <a:bodyPr/>
          <a:lstStyle/>
          <a:p>
            <a:r>
              <a:rPr lang="en-US">
                <a:latin typeface="Calibri" charset="0"/>
              </a:rPr>
              <a:t>Building blocks: Geometry (OGC)</a:t>
            </a:r>
          </a:p>
        </p:txBody>
      </p:sp>
      <p:sp>
        <p:nvSpPr>
          <p:cNvPr id="4" name="Rectangle 3"/>
          <p:cNvSpPr/>
          <p:nvPr/>
        </p:nvSpPr>
        <p:spPr>
          <a:xfrm>
            <a:off x="468313" y="4365625"/>
            <a:ext cx="8675687" cy="2308225"/>
          </a:xfrm>
          <a:prstGeom prst="rect">
            <a:avLst/>
          </a:prstGeom>
          <a:solidFill>
            <a:schemeClr val="accent2">
              <a:lumMod val="40000"/>
              <a:lumOff val="60000"/>
            </a:schemeClr>
          </a:solidFill>
        </p:spPr>
        <p:txBody>
          <a:bodyPr>
            <a:spAutoFit/>
          </a:bodyPr>
          <a:lstStyle/>
          <a:p>
            <a:pPr>
              <a:defRPr/>
            </a:pPr>
            <a:r>
              <a:rPr lang="en-GB" dirty="0">
                <a:solidFill>
                  <a:srgbClr val="000000"/>
                </a:solidFill>
                <a:latin typeface="Consolas"/>
                <a:ea typeface="ＭＳ Ｐゴシック" charset="0"/>
                <a:cs typeface="Consolas"/>
              </a:rPr>
              <a:t>type GEOM = {Point, </a:t>
            </a:r>
            <a:r>
              <a:rPr lang="en-GB" dirty="0" err="1">
                <a:solidFill>
                  <a:srgbClr val="000000"/>
                </a:solidFill>
                <a:latin typeface="Consolas"/>
                <a:ea typeface="ＭＳ Ｐゴシック" charset="0"/>
                <a:cs typeface="Consolas"/>
              </a:rPr>
              <a:t>LineString</a:t>
            </a:r>
            <a:r>
              <a:rPr lang="en-GB" dirty="0">
                <a:solidFill>
                  <a:srgbClr val="000000"/>
                </a:solidFill>
                <a:latin typeface="Consolas"/>
                <a:ea typeface="ＭＳ Ｐゴシック" charset="0"/>
                <a:cs typeface="Consolas"/>
              </a:rPr>
              <a:t>, Polygon, </a:t>
            </a:r>
            <a:r>
              <a:rPr lang="en-GB" dirty="0" err="1">
                <a:solidFill>
                  <a:srgbClr val="000000"/>
                </a:solidFill>
                <a:latin typeface="Consolas"/>
                <a:ea typeface="ＭＳ Ｐゴシック" charset="0"/>
                <a:cs typeface="Consolas"/>
              </a:rPr>
              <a:t>MultiPoint</a:t>
            </a:r>
            <a:r>
              <a:rPr lang="en-GB" dirty="0">
                <a:solidFill>
                  <a:srgbClr val="000000"/>
                </a:solidFill>
                <a:latin typeface="Consolas"/>
                <a:ea typeface="ＭＳ Ｐゴシック" charset="0"/>
                <a:cs typeface="Consolas"/>
              </a:rPr>
              <a:t>, </a:t>
            </a:r>
            <a:r>
              <a:rPr lang="en-GB" dirty="0" err="1">
                <a:solidFill>
                  <a:srgbClr val="000000"/>
                </a:solidFill>
                <a:latin typeface="Consolas"/>
                <a:ea typeface="ＭＳ Ｐゴシック" charset="0"/>
                <a:cs typeface="Consolas"/>
              </a:rPr>
              <a:t>MultiLineString</a:t>
            </a:r>
            <a:r>
              <a:rPr lang="en-GB" dirty="0">
                <a:solidFill>
                  <a:srgbClr val="000000"/>
                </a:solidFill>
                <a:latin typeface="Consolas"/>
                <a:ea typeface="ＭＳ Ｐゴシック" charset="0"/>
                <a:cs typeface="Consolas"/>
              </a:rPr>
              <a:t>, </a:t>
            </a:r>
            <a:r>
              <a:rPr lang="en-GB" dirty="0" err="1">
                <a:solidFill>
                  <a:srgbClr val="000000"/>
                </a:solidFill>
                <a:latin typeface="Consolas"/>
                <a:ea typeface="ＭＳ Ｐゴシック" charset="0"/>
                <a:cs typeface="Consolas"/>
              </a:rPr>
              <a:t>MultiPolygon</a:t>
            </a:r>
            <a:r>
              <a:rPr lang="en-GB" dirty="0">
                <a:solidFill>
                  <a:srgbClr val="000000"/>
                </a:solidFill>
                <a:latin typeface="Consolas"/>
                <a:ea typeface="ＭＳ Ｐゴシック" charset="0"/>
                <a:cs typeface="Consolas"/>
              </a:rPr>
              <a:t>} </a:t>
            </a:r>
          </a:p>
          <a:p>
            <a:pPr>
              <a:defRPr/>
            </a:pPr>
            <a:endParaRPr lang="en-GB" dirty="0">
              <a:solidFill>
                <a:srgbClr val="000000"/>
              </a:solidFill>
              <a:latin typeface="Consolas"/>
              <a:ea typeface="ＭＳ Ｐゴシック" charset="0"/>
              <a:cs typeface="Consolas"/>
            </a:endParaRPr>
          </a:p>
          <a:p>
            <a:pPr>
              <a:defRPr/>
            </a:pPr>
            <a:r>
              <a:rPr lang="en-GB" dirty="0">
                <a:solidFill>
                  <a:srgbClr val="000000"/>
                </a:solidFill>
                <a:latin typeface="Consolas"/>
                <a:ea typeface="ＭＳ Ｐゴシック" charset="0"/>
                <a:cs typeface="Consolas"/>
              </a:rPr>
              <a:t>operations: </a:t>
            </a:r>
          </a:p>
          <a:p>
            <a:pPr>
              <a:defRPr/>
            </a:pPr>
            <a:r>
              <a:rPr lang="en-GB" u="sng" dirty="0">
                <a:solidFill>
                  <a:srgbClr val="000000"/>
                </a:solidFill>
                <a:latin typeface="Consolas"/>
                <a:ea typeface="ＭＳ Ｐゴシック" charset="0"/>
                <a:cs typeface="Consolas"/>
              </a:rPr>
              <a:t>equals</a:t>
            </a:r>
            <a:r>
              <a:rPr lang="en-GB" dirty="0">
                <a:solidFill>
                  <a:srgbClr val="000000"/>
                </a:solidFill>
                <a:latin typeface="Consolas"/>
                <a:ea typeface="ＭＳ Ｐゴシック" charset="0"/>
                <a:cs typeface="Consolas"/>
              </a:rPr>
              <a:t>, </a:t>
            </a:r>
            <a:r>
              <a:rPr lang="en-GB" u="sng" dirty="0">
                <a:solidFill>
                  <a:srgbClr val="000000"/>
                </a:solidFill>
                <a:latin typeface="Consolas"/>
                <a:ea typeface="ＭＳ Ｐゴシック" charset="0"/>
                <a:cs typeface="Consolas"/>
              </a:rPr>
              <a:t>touches</a:t>
            </a:r>
            <a:r>
              <a:rPr lang="en-GB" dirty="0">
                <a:solidFill>
                  <a:srgbClr val="000000"/>
                </a:solidFill>
                <a:latin typeface="Consolas"/>
                <a:ea typeface="ＭＳ Ｐゴシック" charset="0"/>
                <a:cs typeface="Consolas"/>
              </a:rPr>
              <a:t>, </a:t>
            </a:r>
            <a:r>
              <a:rPr lang="en-GB" u="sng" dirty="0">
                <a:solidFill>
                  <a:srgbClr val="000000"/>
                </a:solidFill>
                <a:latin typeface="Consolas"/>
                <a:ea typeface="ＭＳ Ｐゴシック" charset="0"/>
                <a:cs typeface="Consolas"/>
              </a:rPr>
              <a:t>disjoint</a:t>
            </a:r>
            <a:r>
              <a:rPr lang="en-GB" dirty="0">
                <a:solidFill>
                  <a:srgbClr val="000000"/>
                </a:solidFill>
                <a:latin typeface="Consolas"/>
                <a:ea typeface="ＭＳ Ｐゴシック" charset="0"/>
                <a:cs typeface="Consolas"/>
              </a:rPr>
              <a:t>, </a:t>
            </a:r>
            <a:r>
              <a:rPr lang="en-GB" u="sng" dirty="0">
                <a:solidFill>
                  <a:srgbClr val="000000"/>
                </a:solidFill>
                <a:latin typeface="Consolas"/>
                <a:ea typeface="ＭＳ Ｐゴシック" charset="0"/>
                <a:cs typeface="Consolas"/>
              </a:rPr>
              <a:t>crosses</a:t>
            </a:r>
            <a:r>
              <a:rPr lang="en-GB" dirty="0">
                <a:solidFill>
                  <a:srgbClr val="000000"/>
                </a:solidFill>
                <a:latin typeface="Consolas"/>
                <a:ea typeface="ＭＳ Ｐゴシック" charset="0"/>
                <a:cs typeface="Consolas"/>
              </a:rPr>
              <a:t>, </a:t>
            </a:r>
            <a:r>
              <a:rPr lang="en-GB" u="sng" dirty="0">
                <a:solidFill>
                  <a:srgbClr val="000000"/>
                </a:solidFill>
                <a:latin typeface="Consolas"/>
                <a:ea typeface="ＭＳ Ｐゴシック" charset="0"/>
                <a:cs typeface="Consolas"/>
              </a:rPr>
              <a:t>within</a:t>
            </a:r>
            <a:r>
              <a:rPr lang="en-GB" dirty="0">
                <a:solidFill>
                  <a:srgbClr val="000000"/>
                </a:solidFill>
                <a:latin typeface="Consolas"/>
                <a:ea typeface="ＭＳ Ｐゴシック" charset="0"/>
                <a:cs typeface="Consolas"/>
              </a:rPr>
              <a:t>,</a:t>
            </a:r>
            <a:r>
              <a:rPr lang="en-GB" u="sng" dirty="0">
                <a:solidFill>
                  <a:srgbClr val="000000"/>
                </a:solidFill>
                <a:latin typeface="Consolas"/>
                <a:ea typeface="ＭＳ Ｐゴシック" charset="0"/>
                <a:cs typeface="Consolas"/>
              </a:rPr>
              <a:t> overlaps</a:t>
            </a:r>
            <a:r>
              <a:rPr lang="en-GB" dirty="0">
                <a:solidFill>
                  <a:srgbClr val="000000"/>
                </a:solidFill>
                <a:latin typeface="Consolas"/>
                <a:ea typeface="ＭＳ Ｐゴシック" charset="0"/>
                <a:cs typeface="Consolas"/>
              </a:rPr>
              <a:t>, </a:t>
            </a:r>
            <a:r>
              <a:rPr lang="en-GB" u="sng" dirty="0">
                <a:solidFill>
                  <a:srgbClr val="000000"/>
                </a:solidFill>
                <a:latin typeface="Consolas"/>
                <a:ea typeface="ＭＳ Ｐゴシック" charset="0"/>
                <a:cs typeface="Consolas"/>
              </a:rPr>
              <a:t>contains</a:t>
            </a:r>
            <a:r>
              <a:rPr lang="en-GB" dirty="0">
                <a:solidFill>
                  <a:srgbClr val="000000"/>
                </a:solidFill>
                <a:latin typeface="Consolas"/>
                <a:ea typeface="ＭＳ Ｐゴシック" charset="0"/>
                <a:cs typeface="Consolas"/>
              </a:rPr>
              <a:t>, </a:t>
            </a:r>
            <a:r>
              <a:rPr lang="en-GB" u="sng" dirty="0">
                <a:solidFill>
                  <a:srgbClr val="000000"/>
                </a:solidFill>
                <a:latin typeface="Consolas"/>
                <a:ea typeface="ＭＳ Ｐゴシック" charset="0"/>
                <a:cs typeface="Consolas"/>
              </a:rPr>
              <a:t>intersects</a:t>
            </a:r>
            <a:r>
              <a:rPr lang="en-GB" dirty="0">
                <a:solidFill>
                  <a:srgbClr val="000000"/>
                </a:solidFill>
                <a:latin typeface="Consolas"/>
                <a:ea typeface="ＭＳ Ｐゴシック" charset="0"/>
                <a:cs typeface="Consolas"/>
              </a:rPr>
              <a:t>: GEOM x GEOM → Bool</a:t>
            </a:r>
          </a:p>
        </p:txBody>
      </p:sp>
      <p:pic>
        <p:nvPicPr>
          <p:cNvPr id="107523"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1125538"/>
            <a:ext cx="4432300" cy="3089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78900"/>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p:txBody>
          <a:bodyPr/>
          <a:lstStyle/>
          <a:p>
            <a:r>
              <a:rPr lang="en-US">
                <a:latin typeface="Calibri" charset="0"/>
              </a:rPr>
              <a:t>Building blocks: Time (ISO 19108) </a:t>
            </a:r>
          </a:p>
        </p:txBody>
      </p:sp>
      <p:pic>
        <p:nvPicPr>
          <p:cNvPr id="10854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052513"/>
            <a:ext cx="7129462"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684213" y="4437063"/>
            <a:ext cx="8208962" cy="2308225"/>
          </a:xfrm>
          <a:prstGeom prst="rect">
            <a:avLst/>
          </a:prstGeom>
          <a:solidFill>
            <a:schemeClr val="accent2">
              <a:lumMod val="40000"/>
              <a:lumOff val="60000"/>
            </a:schemeClr>
          </a:solidFill>
        </p:spPr>
        <p:txBody>
          <a:bodyPr>
            <a:spAutoFit/>
          </a:bodyPr>
          <a:lstStyle/>
          <a:p>
            <a:pPr>
              <a:defRPr/>
            </a:pPr>
            <a:r>
              <a:rPr lang="en-GB" i="1" dirty="0">
                <a:latin typeface="Consolas"/>
                <a:cs typeface="Consolas"/>
              </a:rPr>
              <a:t>type</a:t>
            </a:r>
            <a:r>
              <a:rPr lang="en-GB" dirty="0">
                <a:latin typeface="Consolas"/>
                <a:cs typeface="Consolas"/>
              </a:rPr>
              <a:t> TIME = {Instant, Period}</a:t>
            </a:r>
          </a:p>
          <a:p>
            <a:pPr>
              <a:defRPr/>
            </a:pPr>
            <a:endParaRPr lang="pt-BR" dirty="0">
              <a:latin typeface="Consolas"/>
              <a:cs typeface="Consolas"/>
            </a:endParaRPr>
          </a:p>
          <a:p>
            <a:pPr>
              <a:defRPr/>
            </a:pPr>
            <a:r>
              <a:rPr lang="en-GB" i="1" dirty="0">
                <a:latin typeface="Consolas"/>
                <a:cs typeface="Consolas"/>
              </a:rPr>
              <a:t>operations</a:t>
            </a:r>
            <a:r>
              <a:rPr lang="en-GB" dirty="0">
                <a:latin typeface="Consolas"/>
                <a:cs typeface="Consolas"/>
              </a:rPr>
              <a:t>: </a:t>
            </a:r>
            <a:endParaRPr lang="pt-BR" dirty="0">
              <a:latin typeface="Consolas"/>
              <a:cs typeface="Consolas"/>
            </a:endParaRPr>
          </a:p>
          <a:p>
            <a:pPr>
              <a:defRPr/>
            </a:pPr>
            <a:r>
              <a:rPr lang="en-GB" u="sng" dirty="0">
                <a:latin typeface="Consolas"/>
                <a:cs typeface="Consolas"/>
              </a:rPr>
              <a:t>equals</a:t>
            </a:r>
            <a:r>
              <a:rPr lang="en-GB" dirty="0">
                <a:latin typeface="Consolas"/>
                <a:cs typeface="Consolas"/>
              </a:rPr>
              <a:t>, </a:t>
            </a:r>
            <a:r>
              <a:rPr lang="en-GB" u="sng" dirty="0">
                <a:latin typeface="Consolas"/>
                <a:cs typeface="Consolas"/>
              </a:rPr>
              <a:t>before</a:t>
            </a:r>
            <a:r>
              <a:rPr lang="en-GB" dirty="0">
                <a:latin typeface="Consolas"/>
                <a:cs typeface="Consolas"/>
              </a:rPr>
              <a:t>, </a:t>
            </a:r>
            <a:r>
              <a:rPr lang="en-GB" u="sng" dirty="0">
                <a:latin typeface="Consolas"/>
                <a:cs typeface="Consolas"/>
              </a:rPr>
              <a:t>after</a:t>
            </a:r>
            <a:r>
              <a:rPr lang="en-GB" dirty="0">
                <a:latin typeface="Consolas"/>
                <a:cs typeface="Consolas"/>
              </a:rPr>
              <a:t>, </a:t>
            </a:r>
            <a:r>
              <a:rPr lang="en-GB" u="sng" dirty="0">
                <a:latin typeface="Consolas"/>
                <a:cs typeface="Consolas"/>
              </a:rPr>
              <a:t>begins</a:t>
            </a:r>
            <a:r>
              <a:rPr lang="en-GB" dirty="0">
                <a:latin typeface="Consolas"/>
                <a:cs typeface="Consolas"/>
              </a:rPr>
              <a:t>, </a:t>
            </a:r>
            <a:r>
              <a:rPr lang="en-GB" u="sng" dirty="0">
                <a:latin typeface="Consolas"/>
                <a:cs typeface="Consolas"/>
              </a:rPr>
              <a:t>ends</a:t>
            </a:r>
            <a:r>
              <a:rPr lang="en-GB" dirty="0">
                <a:latin typeface="Consolas"/>
                <a:cs typeface="Consolas"/>
              </a:rPr>
              <a:t>, </a:t>
            </a:r>
            <a:r>
              <a:rPr lang="en-GB" u="sng" dirty="0">
                <a:latin typeface="Consolas"/>
                <a:cs typeface="Consolas"/>
              </a:rPr>
              <a:t>during</a:t>
            </a:r>
            <a:r>
              <a:rPr lang="en-GB" dirty="0">
                <a:latin typeface="Consolas"/>
                <a:cs typeface="Consolas"/>
              </a:rPr>
              <a:t>, </a:t>
            </a:r>
            <a:r>
              <a:rPr lang="en-GB" u="sng" dirty="0">
                <a:latin typeface="Consolas"/>
                <a:cs typeface="Consolas"/>
              </a:rPr>
              <a:t>contains</a:t>
            </a:r>
            <a:r>
              <a:rPr lang="en-GB" dirty="0">
                <a:latin typeface="Consolas"/>
                <a:cs typeface="Consolas"/>
              </a:rPr>
              <a:t>, </a:t>
            </a:r>
            <a:r>
              <a:rPr lang="en-GB" u="sng" dirty="0">
                <a:latin typeface="Consolas"/>
                <a:cs typeface="Consolas"/>
              </a:rPr>
              <a:t>overlaps</a:t>
            </a:r>
            <a:r>
              <a:rPr lang="en-GB" dirty="0">
                <a:latin typeface="Consolas"/>
                <a:cs typeface="Consolas"/>
              </a:rPr>
              <a:t>, </a:t>
            </a:r>
            <a:r>
              <a:rPr lang="en-GB" u="sng" dirty="0">
                <a:latin typeface="Consolas"/>
                <a:cs typeface="Consolas"/>
              </a:rPr>
              <a:t>meets</a:t>
            </a:r>
            <a:r>
              <a:rPr lang="en-GB" dirty="0">
                <a:latin typeface="Consolas"/>
                <a:cs typeface="Consolas"/>
              </a:rPr>
              <a:t>, </a:t>
            </a:r>
            <a:r>
              <a:rPr lang="en-GB" u="sng" dirty="0" err="1">
                <a:latin typeface="Consolas"/>
                <a:cs typeface="Consolas"/>
              </a:rPr>
              <a:t>overlappedBy</a:t>
            </a:r>
            <a:r>
              <a:rPr lang="en-GB" dirty="0">
                <a:latin typeface="Consolas"/>
                <a:cs typeface="Consolas"/>
              </a:rPr>
              <a:t>, </a:t>
            </a:r>
            <a:r>
              <a:rPr lang="en-GB" u="sng" dirty="0" err="1">
                <a:latin typeface="Consolas"/>
                <a:cs typeface="Consolas"/>
              </a:rPr>
              <a:t>metBy</a:t>
            </a:r>
            <a:r>
              <a:rPr lang="en-GB" dirty="0">
                <a:latin typeface="Consolas"/>
                <a:cs typeface="Consolas"/>
              </a:rPr>
              <a:t>, </a:t>
            </a:r>
            <a:r>
              <a:rPr lang="en-GB" u="sng" dirty="0" err="1">
                <a:latin typeface="Consolas"/>
                <a:cs typeface="Consolas"/>
              </a:rPr>
              <a:t>begunBy</a:t>
            </a:r>
            <a:r>
              <a:rPr lang="en-GB" dirty="0">
                <a:latin typeface="Consolas"/>
                <a:cs typeface="Consolas"/>
              </a:rPr>
              <a:t>, </a:t>
            </a:r>
            <a:r>
              <a:rPr lang="en-GB" u="sng" dirty="0" err="1">
                <a:latin typeface="Consolas"/>
                <a:cs typeface="Consolas"/>
              </a:rPr>
              <a:t>endedBy</a:t>
            </a:r>
            <a:r>
              <a:rPr lang="en-GB" dirty="0">
                <a:latin typeface="Consolas"/>
                <a:cs typeface="Consolas"/>
              </a:rPr>
              <a:t>:  TIME x TIME → Boolean</a:t>
            </a:r>
            <a:endParaRPr lang="pt-BR" dirty="0">
              <a:latin typeface="Consolas"/>
              <a:cs typeface="Consolas"/>
            </a:endParaRPr>
          </a:p>
        </p:txBody>
      </p:sp>
    </p:spTree>
    <p:extLst>
      <p:ext uri="{BB962C8B-B14F-4D97-AF65-F5344CB8AC3E}">
        <p14:creationId xmlns:p14="http://schemas.microsoft.com/office/powerpoint/2010/main" val="3676978543"/>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4" descr="http://www.argos-system.org/images/common/espaceu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4705"/>
            <a:ext cx="4067944" cy="2856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1" name="Retângulo 8"/>
          <p:cNvSpPr>
            <a:spLocks noChangeArrowheads="1"/>
          </p:cNvSpPr>
          <p:nvPr/>
        </p:nvSpPr>
        <p:spPr bwMode="auto">
          <a:xfrm>
            <a:off x="0" y="3789363"/>
            <a:ext cx="9144000" cy="3046901"/>
          </a:xfrm>
          <a:prstGeom prst="rect">
            <a:avLst/>
          </a:prstGeom>
          <a:solidFill>
            <a:srgbClr val="D6D6EB">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50" tIns="45677" rIns="91350" bIns="45677">
            <a:spAutoFit/>
          </a:bodyPr>
          <a:lstStyle/>
          <a:p>
            <a:r>
              <a:rPr lang="en-GB" i="1" dirty="0">
                <a:solidFill>
                  <a:srgbClr val="222268"/>
                </a:solidFill>
                <a:latin typeface="Consolas" charset="0"/>
                <a:cs typeface="Consolas" charset="0"/>
              </a:rPr>
              <a:t>type  </a:t>
            </a:r>
            <a:r>
              <a:rPr lang="en-GB" b="1" dirty="0">
                <a:solidFill>
                  <a:srgbClr val="222268"/>
                </a:solidFill>
                <a:latin typeface="Consolas" charset="0"/>
                <a:cs typeface="Consolas" charset="0"/>
              </a:rPr>
              <a:t>ST </a:t>
            </a:r>
            <a:r>
              <a:rPr lang="en-GB" dirty="0">
                <a:solidFill>
                  <a:srgbClr val="222268"/>
                </a:solidFill>
                <a:latin typeface="Consolas" charset="0"/>
                <a:cs typeface="Consolas" charset="0"/>
              </a:rPr>
              <a:t>[T: TIME, G: GEOM, V: VALUE] </a:t>
            </a:r>
            <a:endParaRPr lang="pt-BR" dirty="0">
              <a:solidFill>
                <a:srgbClr val="222268"/>
              </a:solidFill>
              <a:latin typeface="Consolas" charset="0"/>
              <a:cs typeface="Consolas" charset="0"/>
            </a:endParaRPr>
          </a:p>
          <a:p>
            <a:r>
              <a:rPr lang="en-GB" i="1" dirty="0">
                <a:solidFill>
                  <a:srgbClr val="222268"/>
                </a:solidFill>
                <a:latin typeface="Consolas" charset="0"/>
                <a:cs typeface="Consolas" charset="0"/>
              </a:rPr>
              <a:t>operations</a:t>
            </a:r>
            <a:r>
              <a:rPr lang="en-GB" dirty="0">
                <a:solidFill>
                  <a:srgbClr val="222268"/>
                </a:solidFill>
                <a:latin typeface="Consolas" charset="0"/>
                <a:cs typeface="Consolas" charset="0"/>
              </a:rPr>
              <a:t>: </a:t>
            </a:r>
          </a:p>
          <a:p>
            <a:r>
              <a:rPr lang="en-GB" dirty="0">
                <a:solidFill>
                  <a:srgbClr val="222268"/>
                </a:solidFill>
                <a:latin typeface="Consolas" charset="0"/>
                <a:cs typeface="Consolas" charset="0"/>
              </a:rPr>
              <a:t>	</a:t>
            </a:r>
            <a:r>
              <a:rPr lang="en-GB" dirty="0" err="1" smtClean="0">
                <a:solidFill>
                  <a:srgbClr val="222268"/>
                </a:solidFill>
                <a:latin typeface="Consolas" charset="0"/>
                <a:cs typeface="Consolas" charset="0"/>
              </a:rPr>
              <a:t>getObs</a:t>
            </a:r>
            <a:r>
              <a:rPr lang="en-GB" dirty="0" smtClean="0">
                <a:solidFill>
                  <a:srgbClr val="222268"/>
                </a:solidFill>
                <a:latin typeface="Consolas" charset="0"/>
                <a:cs typeface="Consolas" charset="0"/>
              </a:rPr>
              <a:t>:			ST  → </a:t>
            </a:r>
            <a:r>
              <a:rPr lang="en-GB" dirty="0">
                <a:solidFill>
                  <a:srgbClr val="222268"/>
                </a:solidFill>
                <a:latin typeface="Consolas" charset="0"/>
                <a:cs typeface="Consolas" charset="0"/>
              </a:rPr>
              <a:t>{</a:t>
            </a:r>
            <a:r>
              <a:rPr lang="en-GB" dirty="0" err="1">
                <a:solidFill>
                  <a:srgbClr val="222268"/>
                </a:solidFill>
                <a:latin typeface="Consolas" charset="0"/>
                <a:cs typeface="Consolas" charset="0"/>
              </a:rPr>
              <a:t>Obs</a:t>
            </a:r>
            <a:r>
              <a:rPr lang="en-GB" dirty="0" smtClean="0">
                <a:solidFill>
                  <a:srgbClr val="222268"/>
                </a:solidFill>
                <a:latin typeface="Consolas" charset="0"/>
                <a:cs typeface="Consolas" charset="0"/>
              </a:rPr>
              <a:t>}</a:t>
            </a:r>
          </a:p>
          <a:p>
            <a:r>
              <a:rPr lang="en-GB" dirty="0" smtClean="0">
                <a:solidFill>
                  <a:srgbClr val="222268"/>
                </a:solidFill>
                <a:latin typeface="Consolas" charset="0"/>
                <a:cs typeface="Consolas" charset="0"/>
              </a:rPr>
              <a:t>	interpolator:		ST  →  Interpolator</a:t>
            </a:r>
            <a:endParaRPr lang="pt-BR" dirty="0">
              <a:solidFill>
                <a:srgbClr val="222268"/>
              </a:solidFill>
              <a:latin typeface="Consolas" charset="0"/>
              <a:cs typeface="Consolas" charset="0"/>
            </a:endParaRPr>
          </a:p>
          <a:p>
            <a:r>
              <a:rPr lang="en-GB" dirty="0">
                <a:solidFill>
                  <a:srgbClr val="222268"/>
                </a:solidFill>
                <a:latin typeface="Consolas" charset="0"/>
                <a:cs typeface="Consolas" charset="0"/>
              </a:rPr>
              <a:t>	begins, </a:t>
            </a:r>
            <a:r>
              <a:rPr lang="en-GB" dirty="0" smtClean="0">
                <a:solidFill>
                  <a:srgbClr val="222268"/>
                </a:solidFill>
                <a:latin typeface="Consolas" charset="0"/>
                <a:cs typeface="Consolas" charset="0"/>
              </a:rPr>
              <a:t>ends:		ST  → </a:t>
            </a:r>
            <a:r>
              <a:rPr lang="x-none" dirty="0" smtClean="0">
                <a:solidFill>
                  <a:srgbClr val="222268"/>
                </a:solidFill>
                <a:latin typeface="Consolas" charset="0"/>
                <a:cs typeface="Consolas" charset="0"/>
              </a:rPr>
              <a:t>Instant</a:t>
            </a:r>
            <a:endParaRPr lang="pt-BR" dirty="0">
              <a:solidFill>
                <a:srgbClr val="222268"/>
              </a:solidFill>
              <a:latin typeface="Consolas" charset="0"/>
              <a:cs typeface="Consolas" charset="0"/>
            </a:endParaRPr>
          </a:p>
          <a:p>
            <a:r>
              <a:rPr lang="en-GB" dirty="0">
                <a:solidFill>
                  <a:srgbClr val="222268"/>
                </a:solidFill>
                <a:latin typeface="Consolas" charset="0"/>
                <a:cs typeface="Consolas" charset="0"/>
              </a:rPr>
              <a:t>	</a:t>
            </a:r>
            <a:r>
              <a:rPr lang="en-GB" dirty="0" smtClean="0">
                <a:solidFill>
                  <a:srgbClr val="222268"/>
                </a:solidFill>
                <a:latin typeface="Consolas" charset="0"/>
                <a:cs typeface="Consolas" charset="0"/>
              </a:rPr>
              <a:t>boundary:			ST  → </a:t>
            </a:r>
            <a:r>
              <a:rPr lang="en-GB" dirty="0">
                <a:solidFill>
                  <a:srgbClr val="222268"/>
                </a:solidFill>
                <a:latin typeface="Consolas" charset="0"/>
                <a:cs typeface="Consolas" charset="0"/>
              </a:rPr>
              <a:t>G</a:t>
            </a:r>
            <a:endParaRPr lang="pt-BR" dirty="0">
              <a:solidFill>
                <a:srgbClr val="222268"/>
              </a:solidFill>
              <a:latin typeface="Consolas" charset="0"/>
              <a:cs typeface="Consolas" charset="0"/>
            </a:endParaRPr>
          </a:p>
          <a:p>
            <a:r>
              <a:rPr lang="en-GB" dirty="0">
                <a:solidFill>
                  <a:srgbClr val="222268"/>
                </a:solidFill>
                <a:latin typeface="Consolas" charset="0"/>
                <a:cs typeface="Consolas" charset="0"/>
              </a:rPr>
              <a:t>	after, </a:t>
            </a:r>
            <a:r>
              <a:rPr lang="en-GB" dirty="0" smtClean="0">
                <a:solidFill>
                  <a:srgbClr val="222268"/>
                </a:solidFill>
                <a:latin typeface="Consolas" charset="0"/>
                <a:cs typeface="Consolas" charset="0"/>
              </a:rPr>
              <a:t>before:		ST  x </a:t>
            </a:r>
            <a:r>
              <a:rPr lang="en-GB" dirty="0">
                <a:solidFill>
                  <a:srgbClr val="222268"/>
                </a:solidFill>
                <a:latin typeface="Consolas" charset="0"/>
                <a:cs typeface="Consolas" charset="0"/>
              </a:rPr>
              <a:t>T → </a:t>
            </a:r>
            <a:r>
              <a:rPr lang="en-US" dirty="0">
                <a:solidFill>
                  <a:srgbClr val="222268"/>
                </a:solidFill>
                <a:latin typeface="Consolas" charset="0"/>
                <a:cs typeface="Consolas" charset="0"/>
              </a:rPr>
              <a:t>ST</a:t>
            </a:r>
            <a:endParaRPr lang="pt-BR" dirty="0">
              <a:solidFill>
                <a:srgbClr val="222268"/>
              </a:solidFill>
              <a:latin typeface="Consolas" charset="0"/>
              <a:cs typeface="Consolas" charset="0"/>
            </a:endParaRPr>
          </a:p>
          <a:p>
            <a:r>
              <a:rPr lang="en-GB" dirty="0">
                <a:solidFill>
                  <a:srgbClr val="222268"/>
                </a:solidFill>
                <a:latin typeface="Consolas" charset="0"/>
                <a:cs typeface="Consolas" charset="0"/>
              </a:rPr>
              <a:t>	</a:t>
            </a:r>
            <a:r>
              <a:rPr lang="en-GB" dirty="0" smtClean="0">
                <a:solidFill>
                  <a:srgbClr val="222268"/>
                </a:solidFill>
                <a:latin typeface="Consolas" charset="0"/>
                <a:cs typeface="Consolas" charset="0"/>
              </a:rPr>
              <a:t>intersection:		ST  x </a:t>
            </a:r>
            <a:r>
              <a:rPr lang="en-GB" dirty="0">
                <a:solidFill>
                  <a:srgbClr val="222268"/>
                </a:solidFill>
                <a:latin typeface="Consolas" charset="0"/>
                <a:cs typeface="Consolas" charset="0"/>
              </a:rPr>
              <a:t>Period → ST </a:t>
            </a:r>
            <a:endParaRPr lang="pt-BR" dirty="0">
              <a:solidFill>
                <a:srgbClr val="222268"/>
              </a:solidFill>
              <a:latin typeface="Consolas" charset="0"/>
              <a:cs typeface="Consolas" charset="0"/>
            </a:endParaRPr>
          </a:p>
        </p:txBody>
      </p:sp>
      <p:sp>
        <p:nvSpPr>
          <p:cNvPr id="124932" name="Retângulo 13"/>
          <p:cNvSpPr>
            <a:spLocks noChangeArrowheads="1"/>
          </p:cNvSpPr>
          <p:nvPr/>
        </p:nvSpPr>
        <p:spPr bwMode="auto">
          <a:xfrm>
            <a:off x="0" y="0"/>
            <a:ext cx="9144000" cy="646113"/>
          </a:xfrm>
          <a:prstGeom prst="rect">
            <a:avLst/>
          </a:prstGeom>
          <a:solidFill>
            <a:srgbClr val="D6D6EB">
              <a:alpha val="4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50" tIns="45677" rIns="91350" bIns="45677">
            <a:spAutoFit/>
          </a:bodyPr>
          <a:lstStyle/>
          <a:p>
            <a:r>
              <a:rPr lang="en-US" sz="3600" b="1" dirty="0">
                <a:solidFill>
                  <a:schemeClr val="accent6">
                    <a:lumMod val="75000"/>
                  </a:schemeClr>
                </a:solidFill>
                <a:latin typeface="Calibri"/>
              </a:rPr>
              <a:t>What do ST types have in common?</a:t>
            </a:r>
          </a:p>
        </p:txBody>
      </p:sp>
      <p:pic>
        <p:nvPicPr>
          <p:cNvPr id="7" name="Picture 6"/>
          <p:cNvPicPr>
            <a:picLocks noChangeAspect="1"/>
          </p:cNvPicPr>
          <p:nvPr/>
        </p:nvPicPr>
        <p:blipFill>
          <a:blip r:embed="rId4"/>
          <a:stretch>
            <a:fillRect/>
          </a:stretch>
        </p:blipFill>
        <p:spPr>
          <a:xfrm>
            <a:off x="4572000" y="692696"/>
            <a:ext cx="4032448" cy="2868339"/>
          </a:xfrm>
          <a:prstGeom prst="rect">
            <a:avLst/>
          </a:prstGeom>
          <a:ln>
            <a:solidFill>
              <a:schemeClr val="accent1">
                <a:lumMod val="10000"/>
              </a:schemeClr>
            </a:solidFill>
          </a:ln>
        </p:spPr>
      </p:pic>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3" name="Rectangle 2"/>
          <p:cNvSpPr>
            <a:spLocks noGrp="1" noChangeArrowheads="1"/>
          </p:cNvSpPr>
          <p:nvPr>
            <p:ph type="title"/>
          </p:nvPr>
        </p:nvSpPr>
        <p:spPr/>
        <p:txBody>
          <a:bodyPr/>
          <a:lstStyle/>
          <a:p>
            <a:pPr eaLnBrk="1" hangingPunct="1">
              <a:tabLst>
                <a:tab pos="854075" algn="l"/>
              </a:tabLst>
            </a:pPr>
            <a:r>
              <a:rPr lang="en-US" dirty="0">
                <a:solidFill>
                  <a:srgbClr val="160082"/>
                </a:solidFill>
                <a:cs typeface="Optima" charset="0"/>
                <a:sym typeface="Optima" charset="0"/>
              </a:rPr>
              <a:t>Time Series</a:t>
            </a:r>
          </a:p>
        </p:txBody>
      </p:sp>
      <p:pic>
        <p:nvPicPr>
          <p:cNvPr id="12595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300" y="1052513"/>
            <a:ext cx="8501063"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84213" y="4005263"/>
            <a:ext cx="8459787" cy="1938337"/>
          </a:xfrm>
          <a:prstGeom prst="rect">
            <a:avLst/>
          </a:prstGeom>
          <a:solidFill>
            <a:srgbClr val="EBEBF5"/>
          </a:solidFill>
        </p:spPr>
        <p:txBody>
          <a:bodyPr lIns="91350" tIns="45677" rIns="91350" bIns="45677">
            <a:spAutoFit/>
          </a:bodyPr>
          <a:lstStyle/>
          <a:p>
            <a:r>
              <a:rPr lang="en-US" dirty="0">
                <a:solidFill>
                  <a:srgbClr val="3C3C77"/>
                </a:solidFill>
                <a:latin typeface="Consolas" charset="0"/>
                <a:cs typeface="Consolas" charset="0"/>
              </a:rPr>
              <a:t>type </a:t>
            </a:r>
            <a:r>
              <a:rPr lang="en-US" dirty="0" err="1">
                <a:solidFill>
                  <a:srgbClr val="3C3C77"/>
                </a:solidFill>
                <a:latin typeface="Consolas" charset="0"/>
                <a:cs typeface="Consolas" charset="0"/>
              </a:rPr>
              <a:t>TimeSeries</a:t>
            </a:r>
            <a:r>
              <a:rPr lang="en-US" dirty="0">
                <a:solidFill>
                  <a:srgbClr val="3C3C77"/>
                </a:solidFill>
                <a:latin typeface="Consolas" charset="0"/>
                <a:cs typeface="Consolas" charset="0"/>
              </a:rPr>
              <a:t> [T: TIME, V: VALUE] uses ST</a:t>
            </a:r>
          </a:p>
          <a:p>
            <a:endParaRPr lang="en-US" dirty="0">
              <a:solidFill>
                <a:srgbClr val="3C3C77"/>
              </a:solidFill>
              <a:latin typeface="Consolas" charset="0"/>
              <a:cs typeface="Consolas" charset="0"/>
            </a:endParaRPr>
          </a:p>
          <a:p>
            <a:r>
              <a:rPr lang="en-US" dirty="0">
                <a:solidFill>
                  <a:srgbClr val="3C3C77"/>
                </a:solidFill>
                <a:latin typeface="Consolas" charset="0"/>
                <a:cs typeface="Consolas" charset="0"/>
              </a:rPr>
              <a:t>operations: </a:t>
            </a:r>
          </a:p>
          <a:p>
            <a:r>
              <a:rPr lang="en-US" dirty="0">
                <a:solidFill>
                  <a:srgbClr val="3C3C77"/>
                </a:solidFill>
                <a:latin typeface="Consolas" charset="0"/>
                <a:cs typeface="Consolas" charset="0"/>
              </a:rPr>
              <a:t>   </a:t>
            </a:r>
            <a:r>
              <a:rPr lang="en-US" u="sng" dirty="0">
                <a:solidFill>
                  <a:srgbClr val="3C3C77"/>
                </a:solidFill>
                <a:latin typeface="Consolas" charset="0"/>
                <a:cs typeface="Consolas" charset="0"/>
              </a:rPr>
              <a:t>value</a:t>
            </a:r>
            <a:r>
              <a:rPr lang="en-US" dirty="0">
                <a:solidFill>
                  <a:srgbClr val="3C3C77"/>
                </a:solidFill>
                <a:latin typeface="Consolas" charset="0"/>
                <a:cs typeface="Consolas" charset="0"/>
              </a:rPr>
              <a:t>: 	     </a:t>
            </a:r>
            <a:r>
              <a:rPr lang="en-US" dirty="0" smtClean="0">
                <a:solidFill>
                  <a:srgbClr val="3C3C77"/>
                </a:solidFill>
                <a:latin typeface="Consolas" charset="0"/>
                <a:cs typeface="Consolas" charset="0"/>
              </a:rPr>
              <a:t>   </a:t>
            </a:r>
            <a:r>
              <a:rPr lang="en-US" dirty="0" err="1" smtClean="0">
                <a:solidFill>
                  <a:srgbClr val="3C3C77"/>
                </a:solidFill>
                <a:latin typeface="Consolas" charset="0"/>
                <a:cs typeface="Consolas" charset="0"/>
              </a:rPr>
              <a:t>TimeSeries</a:t>
            </a:r>
            <a:r>
              <a:rPr lang="en-US" dirty="0" smtClean="0">
                <a:solidFill>
                  <a:srgbClr val="3C3C77"/>
                </a:solidFill>
                <a:latin typeface="Consolas" charset="0"/>
                <a:cs typeface="Consolas" charset="0"/>
              </a:rPr>
              <a:t> </a:t>
            </a:r>
            <a:r>
              <a:rPr lang="en-US" dirty="0">
                <a:solidFill>
                  <a:srgbClr val="3C3C77"/>
                </a:solidFill>
                <a:latin typeface="Consolas" charset="0"/>
                <a:cs typeface="Consolas" charset="0"/>
              </a:rPr>
              <a:t>x T → V</a:t>
            </a:r>
          </a:p>
          <a:p>
            <a:r>
              <a:rPr lang="en-US" dirty="0">
                <a:solidFill>
                  <a:srgbClr val="3C3C77"/>
                </a:solidFill>
                <a:latin typeface="Consolas" charset="0"/>
                <a:cs typeface="Consolas" charset="0"/>
              </a:rPr>
              <a:t>   </a:t>
            </a:r>
            <a:r>
              <a:rPr lang="en-US" u="sng" dirty="0">
                <a:solidFill>
                  <a:srgbClr val="3C3C77"/>
                </a:solidFill>
                <a:latin typeface="Consolas" charset="0"/>
                <a:cs typeface="Consolas" charset="0"/>
              </a:rPr>
              <a:t>less, greater</a:t>
            </a:r>
            <a:r>
              <a:rPr lang="en-US" dirty="0">
                <a:solidFill>
                  <a:srgbClr val="3C3C77"/>
                </a:solidFill>
                <a:latin typeface="Consolas" charset="0"/>
                <a:cs typeface="Consolas" charset="0"/>
              </a:rPr>
              <a:t>:  </a:t>
            </a:r>
            <a:r>
              <a:rPr lang="en-US" dirty="0" err="1">
                <a:solidFill>
                  <a:srgbClr val="3C3C77"/>
                </a:solidFill>
                <a:latin typeface="Consolas" charset="0"/>
                <a:cs typeface="Consolas" charset="0"/>
              </a:rPr>
              <a:t>TimeSeries</a:t>
            </a:r>
            <a:r>
              <a:rPr lang="en-US" dirty="0">
                <a:solidFill>
                  <a:srgbClr val="3C3C77"/>
                </a:solidFill>
                <a:latin typeface="Consolas" charset="0"/>
                <a:cs typeface="Consolas" charset="0"/>
              </a:rPr>
              <a:t> x V → {ts</a:t>
            </a:r>
            <a:r>
              <a:rPr lang="en-US" baseline="-25000" dirty="0">
                <a:solidFill>
                  <a:srgbClr val="3C3C77"/>
                </a:solidFill>
                <a:latin typeface="Consolas" charset="0"/>
                <a:cs typeface="Consolas" charset="0"/>
              </a:rPr>
              <a:t>1</a:t>
            </a:r>
            <a:r>
              <a:rPr lang="en-US" dirty="0">
                <a:solidFill>
                  <a:srgbClr val="3C3C77"/>
                </a:solidFill>
                <a:latin typeface="Consolas" charset="0"/>
                <a:cs typeface="Consolas" charset="0"/>
              </a:rPr>
              <a:t>,…,</a:t>
            </a:r>
            <a:r>
              <a:rPr lang="en-US" dirty="0" err="1">
                <a:solidFill>
                  <a:srgbClr val="3C3C77"/>
                </a:solidFill>
                <a:latin typeface="Consolas" charset="0"/>
                <a:cs typeface="Consolas" charset="0"/>
              </a:rPr>
              <a:t>ts</a:t>
            </a:r>
            <a:r>
              <a:rPr lang="en-US" baseline="-25000" dirty="0" err="1">
                <a:solidFill>
                  <a:srgbClr val="3C3C77"/>
                </a:solidFill>
                <a:latin typeface="Consolas" charset="0"/>
                <a:cs typeface="Consolas" charset="0"/>
              </a:rPr>
              <a:t>n</a:t>
            </a:r>
            <a:r>
              <a:rPr lang="en-US" dirty="0">
                <a:solidFill>
                  <a:srgbClr val="3C3C77"/>
                </a:solidFill>
                <a:latin typeface="Consolas" charset="0"/>
                <a:cs typeface="Consolas" charset="0"/>
              </a:rPr>
              <a:t>}</a:t>
            </a:r>
            <a:r>
              <a:rPr lang="en-US" u="sng" dirty="0">
                <a:solidFill>
                  <a:srgbClr val="3C3C77"/>
                </a:solidFill>
                <a:latin typeface="Consolas" charset="0"/>
                <a:cs typeface="Consolas" charset="0"/>
              </a:rPr>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ítulo 1"/>
          <p:cNvSpPr>
            <a:spLocks noGrp="1"/>
          </p:cNvSpPr>
          <p:nvPr>
            <p:ph type="title"/>
          </p:nvPr>
        </p:nvSpPr>
        <p:spPr/>
        <p:txBody>
          <a:bodyPr/>
          <a:lstStyle/>
          <a:p>
            <a:pPr eaLnBrk="1" hangingPunct="1"/>
            <a:endParaRPr lang="en-US" dirty="0"/>
          </a:p>
        </p:txBody>
      </p:sp>
      <p:pic>
        <p:nvPicPr>
          <p:cNvPr id="129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2390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2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1700" y="3214688"/>
            <a:ext cx="18923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2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5283200"/>
            <a:ext cx="32766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2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0"/>
            <a:ext cx="1905000"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30" name="Retângulo 10"/>
          <p:cNvSpPr>
            <a:spLocks noChangeArrowheads="1"/>
          </p:cNvSpPr>
          <p:nvPr/>
        </p:nvSpPr>
        <p:spPr bwMode="auto">
          <a:xfrm>
            <a:off x="0" y="0"/>
            <a:ext cx="6715125" cy="584200"/>
          </a:xfrm>
          <a:prstGeom prst="rect">
            <a:avLst/>
          </a:prstGeom>
          <a:solidFill>
            <a:srgbClr val="EBEBF5">
              <a:alpha val="8784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50" tIns="45677" rIns="91350" bIns="45677">
            <a:spAutoFit/>
          </a:bodyPr>
          <a:lstStyle/>
          <a:p>
            <a:r>
              <a:rPr lang="pt-BR" sz="3200" b="1" dirty="0" err="1">
                <a:solidFill>
                  <a:srgbClr val="00005E"/>
                </a:solidFill>
                <a:latin typeface="Calibri"/>
              </a:rPr>
              <a:t>Trajectory</a:t>
            </a:r>
            <a:endParaRPr lang="pt-BR" sz="3200" b="1" dirty="0">
              <a:solidFill>
                <a:srgbClr val="00005E"/>
              </a:solidFill>
              <a:latin typeface="Calibri"/>
            </a:endParaRPr>
          </a:p>
        </p:txBody>
      </p:sp>
      <p:sp>
        <p:nvSpPr>
          <p:cNvPr id="129031" name="CaixaDeTexto 8"/>
          <p:cNvSpPr txBox="1">
            <a:spLocks noChangeArrowheads="1"/>
          </p:cNvSpPr>
          <p:nvPr/>
        </p:nvSpPr>
        <p:spPr bwMode="auto">
          <a:xfrm>
            <a:off x="0" y="1643063"/>
            <a:ext cx="9144000" cy="1723462"/>
          </a:xfrm>
          <a:prstGeom prst="rect">
            <a:avLst/>
          </a:prstGeom>
          <a:solidFill>
            <a:srgbClr val="EBEBF5">
              <a:alpha val="988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50" tIns="45677" rIns="91350" bIns="45677">
            <a:spAutoFit/>
          </a:bodyPr>
          <a:lstStyle>
            <a:lvl1pPr>
              <a:defRPr sz="2400">
                <a:solidFill>
                  <a:schemeClr val="tx1"/>
                </a:solidFill>
                <a:latin typeface="Times" charset="0"/>
                <a:ea typeface="Geneva" charset="0"/>
                <a:cs typeface="ＭＳ Ｐゴシック" charset="0"/>
              </a:defRPr>
            </a:lvl1pPr>
            <a:lvl2pPr marL="742950" indent="-285750">
              <a:defRPr sz="2400">
                <a:solidFill>
                  <a:schemeClr val="tx1"/>
                </a:solidFill>
                <a:latin typeface="Times" charset="0"/>
                <a:ea typeface="ＭＳ Ｐゴシック" charset="0"/>
                <a:cs typeface="ＭＳ Ｐゴシック" charset="0"/>
              </a:defRPr>
            </a:lvl2pPr>
            <a:lvl3pPr marL="1143000" indent="-228600">
              <a:defRPr sz="2400">
                <a:solidFill>
                  <a:schemeClr val="tx1"/>
                </a:solidFill>
                <a:latin typeface="Times" charset="0"/>
                <a:ea typeface="ＭＳ Ｐゴシック" charset="0"/>
                <a:cs typeface="ＭＳ Ｐゴシック" charset="0"/>
              </a:defRPr>
            </a:lvl3pPr>
            <a:lvl4pPr marL="1600200" indent="-228600">
              <a:defRPr sz="2400">
                <a:solidFill>
                  <a:schemeClr val="tx1"/>
                </a:solidFill>
                <a:latin typeface="Times" charset="0"/>
                <a:ea typeface="ＭＳ Ｐゴシック" charset="0"/>
                <a:cs typeface="ＭＳ Ｐゴシック" charset="0"/>
              </a:defRPr>
            </a:lvl4pPr>
            <a:lvl5pPr marL="2057400" indent="-228600">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a:lnSpc>
                <a:spcPct val="150000"/>
              </a:lnSpc>
            </a:pPr>
            <a:r>
              <a:rPr lang="en-GB" i="1" dirty="0">
                <a:solidFill>
                  <a:srgbClr val="16165D"/>
                </a:solidFill>
                <a:latin typeface="Consolas" charset="0"/>
                <a:cs typeface="Consolas" charset="0"/>
              </a:rPr>
              <a:t>type  </a:t>
            </a:r>
            <a:r>
              <a:rPr lang="en-GB" b="1" dirty="0">
                <a:solidFill>
                  <a:srgbClr val="16165D"/>
                </a:solidFill>
                <a:latin typeface="Consolas" charset="0"/>
                <a:cs typeface="Consolas" charset="0"/>
              </a:rPr>
              <a:t>Trajectory </a:t>
            </a:r>
            <a:r>
              <a:rPr lang="en-GB" dirty="0">
                <a:solidFill>
                  <a:srgbClr val="16165D"/>
                </a:solidFill>
                <a:latin typeface="Consolas" charset="0"/>
                <a:cs typeface="Consolas" charset="0"/>
              </a:rPr>
              <a:t>[V: </a:t>
            </a:r>
            <a:r>
              <a:rPr lang="en-GB" dirty="0" smtClean="0">
                <a:solidFill>
                  <a:srgbClr val="16165D"/>
                </a:solidFill>
                <a:latin typeface="Consolas" charset="0"/>
                <a:cs typeface="Consolas" charset="0"/>
              </a:rPr>
              <a:t>VALUE, T</a:t>
            </a:r>
            <a:r>
              <a:rPr lang="en-GB" dirty="0">
                <a:solidFill>
                  <a:srgbClr val="16165D"/>
                </a:solidFill>
                <a:latin typeface="Consolas" charset="0"/>
                <a:cs typeface="Consolas" charset="0"/>
              </a:rPr>
              <a:t>: TIME, G: </a:t>
            </a:r>
            <a:r>
              <a:rPr lang="en-GB" dirty="0" smtClean="0">
                <a:solidFill>
                  <a:srgbClr val="16165D"/>
                </a:solidFill>
                <a:latin typeface="Consolas" charset="0"/>
                <a:cs typeface="Consolas" charset="0"/>
              </a:rPr>
              <a:t>GEOM] </a:t>
            </a:r>
            <a:r>
              <a:rPr lang="en-GB" dirty="0">
                <a:solidFill>
                  <a:srgbClr val="16165D"/>
                </a:solidFill>
                <a:latin typeface="Consolas" charset="0"/>
                <a:cs typeface="Consolas" charset="0"/>
              </a:rPr>
              <a:t>uses </a:t>
            </a:r>
            <a:r>
              <a:rPr lang="en-GB" b="1" dirty="0">
                <a:solidFill>
                  <a:srgbClr val="16165D"/>
                </a:solidFill>
                <a:latin typeface="Consolas" charset="0"/>
                <a:cs typeface="Consolas" charset="0"/>
              </a:rPr>
              <a:t>ST</a:t>
            </a:r>
            <a:endParaRPr lang="en-GB" i="1" dirty="0">
              <a:solidFill>
                <a:srgbClr val="16165D"/>
              </a:solidFill>
              <a:latin typeface="Consolas" charset="0"/>
              <a:cs typeface="Consolas" charset="0"/>
            </a:endParaRPr>
          </a:p>
          <a:p>
            <a:pPr>
              <a:lnSpc>
                <a:spcPct val="150000"/>
              </a:lnSpc>
            </a:pPr>
            <a:r>
              <a:rPr lang="en-GB" i="1" dirty="0">
                <a:solidFill>
                  <a:srgbClr val="16165D"/>
                </a:solidFill>
                <a:latin typeface="Consolas" charset="0"/>
                <a:cs typeface="Consolas" charset="0"/>
              </a:rPr>
              <a:t>operations</a:t>
            </a:r>
            <a:r>
              <a:rPr lang="en-GB" dirty="0">
                <a:solidFill>
                  <a:srgbClr val="16165D"/>
                </a:solidFill>
                <a:latin typeface="Consolas" charset="0"/>
                <a:cs typeface="Consolas" charset="0"/>
              </a:rPr>
              <a:t>: </a:t>
            </a:r>
            <a:endParaRPr lang="pt-BR" dirty="0">
              <a:solidFill>
                <a:srgbClr val="16165D"/>
              </a:solidFill>
              <a:latin typeface="Consolas" charset="0"/>
              <a:cs typeface="Consolas" charset="0"/>
            </a:endParaRPr>
          </a:p>
          <a:p>
            <a:pPr>
              <a:lnSpc>
                <a:spcPct val="150000"/>
              </a:lnSpc>
            </a:pPr>
            <a:r>
              <a:rPr lang="en-GB" u="sng" dirty="0">
                <a:solidFill>
                  <a:srgbClr val="16165D"/>
                </a:solidFill>
                <a:latin typeface="Consolas" charset="0"/>
                <a:cs typeface="Consolas" charset="0"/>
              </a:rPr>
              <a:t>value</a:t>
            </a:r>
            <a:r>
              <a:rPr lang="en-GB" dirty="0">
                <a:solidFill>
                  <a:srgbClr val="16165D"/>
                </a:solidFill>
                <a:latin typeface="Consolas" charset="0"/>
                <a:cs typeface="Consolas" charset="0"/>
              </a:rPr>
              <a:t>:</a:t>
            </a:r>
            <a:r>
              <a:rPr lang="en-GB" b="1" dirty="0">
                <a:solidFill>
                  <a:srgbClr val="16165D"/>
                </a:solidFill>
                <a:latin typeface="Consolas" charset="0"/>
                <a:cs typeface="Consolas" charset="0"/>
              </a:rPr>
              <a:t>    </a:t>
            </a:r>
            <a:r>
              <a:rPr lang="en-GB" dirty="0" smtClean="0">
                <a:solidFill>
                  <a:srgbClr val="16165D"/>
                </a:solidFill>
                <a:latin typeface="Consolas" charset="0"/>
                <a:cs typeface="Consolas" charset="0"/>
              </a:rPr>
              <a:t>Trajectory </a:t>
            </a:r>
            <a:r>
              <a:rPr lang="en-GB" dirty="0">
                <a:solidFill>
                  <a:srgbClr val="16165D"/>
                </a:solidFill>
                <a:latin typeface="Consolas" charset="0"/>
                <a:cs typeface="Consolas" charset="0"/>
              </a:rPr>
              <a:t>x T → G</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motivation for “big data”</a:t>
            </a:r>
            <a:endParaRPr lang="en-US" dirty="0"/>
          </a:p>
        </p:txBody>
      </p:sp>
      <p:pic>
        <p:nvPicPr>
          <p:cNvPr id="3" name="Picture 2"/>
          <p:cNvPicPr>
            <a:picLocks noChangeAspect="1"/>
          </p:cNvPicPr>
          <p:nvPr/>
        </p:nvPicPr>
        <p:blipFill>
          <a:blip r:embed="rId2"/>
          <a:stretch>
            <a:fillRect/>
          </a:stretch>
        </p:blipFill>
        <p:spPr>
          <a:xfrm>
            <a:off x="685800" y="1528823"/>
            <a:ext cx="7976744" cy="4477000"/>
          </a:xfrm>
          <a:prstGeom prst="rect">
            <a:avLst/>
          </a:prstGeom>
        </p:spPr>
      </p:pic>
      <p:sp>
        <p:nvSpPr>
          <p:cNvPr id="4" name="Rectangle 3"/>
          <p:cNvSpPr/>
          <p:nvPr/>
        </p:nvSpPr>
        <p:spPr>
          <a:xfrm>
            <a:off x="4355977" y="6390259"/>
            <a:ext cx="4788024" cy="400110"/>
          </a:xfrm>
          <a:prstGeom prst="rect">
            <a:avLst/>
          </a:prstGeom>
          <a:solidFill>
            <a:schemeClr val="accent6">
              <a:lumMod val="20000"/>
              <a:lumOff val="80000"/>
            </a:schemeClr>
          </a:solidFill>
        </p:spPr>
        <p:txBody>
          <a:bodyPr wrap="square">
            <a:spAutoFit/>
          </a:bodyPr>
          <a:lstStyle/>
          <a:p>
            <a:pPr algn="r"/>
            <a:r>
              <a:rPr lang="en-US" sz="2000" dirty="0">
                <a:solidFill>
                  <a:schemeClr val="bg2">
                    <a:lumMod val="50000"/>
                  </a:schemeClr>
                </a:solidFill>
                <a:latin typeface="Calibri"/>
                <a:cs typeface="Calibri"/>
              </a:rPr>
              <a:t>s</a:t>
            </a:r>
            <a:r>
              <a:rPr lang="en-US" sz="2000" dirty="0" smtClean="0">
                <a:solidFill>
                  <a:schemeClr val="bg2">
                    <a:lumMod val="50000"/>
                  </a:schemeClr>
                </a:solidFill>
                <a:latin typeface="Calibri"/>
                <a:cs typeface="Calibri"/>
              </a:rPr>
              <a:t>ource: Louis </a:t>
            </a:r>
            <a:r>
              <a:rPr lang="en-US" sz="2000" dirty="0" err="1">
                <a:solidFill>
                  <a:schemeClr val="bg2">
                    <a:lumMod val="50000"/>
                  </a:schemeClr>
                </a:solidFill>
                <a:latin typeface="Calibri"/>
                <a:cs typeface="Calibri"/>
              </a:rPr>
              <a:t>Perrochon</a:t>
            </a:r>
            <a:r>
              <a:rPr lang="en-US" sz="2000" dirty="0">
                <a:solidFill>
                  <a:schemeClr val="bg2">
                    <a:lumMod val="50000"/>
                  </a:schemeClr>
                </a:solidFill>
                <a:latin typeface="Calibri"/>
                <a:cs typeface="Calibri"/>
              </a:rPr>
              <a:t> (Google)</a:t>
            </a:r>
          </a:p>
        </p:txBody>
      </p:sp>
    </p:spTree>
    <p:extLst>
      <p:ext uri="{BB962C8B-B14F-4D97-AF65-F5344CB8AC3E}">
        <p14:creationId xmlns:p14="http://schemas.microsoft.com/office/powerpoint/2010/main" val="797148199"/>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ítulo 1"/>
          <p:cNvSpPr>
            <a:spLocks noGrp="1"/>
          </p:cNvSpPr>
          <p:nvPr>
            <p:ph type="title"/>
          </p:nvPr>
        </p:nvSpPr>
        <p:spPr/>
        <p:txBody>
          <a:bodyPr/>
          <a:lstStyle/>
          <a:p>
            <a:pPr eaLnBrk="1" hangingPunct="1"/>
            <a:endParaRPr lang="en-US" dirty="0"/>
          </a:p>
        </p:txBody>
      </p:sp>
      <p:pic>
        <p:nvPicPr>
          <p:cNvPr id="130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15875"/>
            <a:ext cx="72390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1700" y="3214688"/>
            <a:ext cx="18923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5283200"/>
            <a:ext cx="32766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3"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0"/>
            <a:ext cx="1905000"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4" name="Retângulo 10"/>
          <p:cNvSpPr>
            <a:spLocks noChangeArrowheads="1"/>
          </p:cNvSpPr>
          <p:nvPr/>
        </p:nvSpPr>
        <p:spPr bwMode="auto">
          <a:xfrm>
            <a:off x="0" y="0"/>
            <a:ext cx="6715125" cy="584200"/>
          </a:xfrm>
          <a:prstGeom prst="rect">
            <a:avLst/>
          </a:prstGeom>
          <a:solidFill>
            <a:srgbClr val="EBEBF5">
              <a:alpha val="8784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50" tIns="45677" rIns="91350" bIns="45677">
            <a:spAutoFit/>
          </a:bodyPr>
          <a:lstStyle/>
          <a:p>
            <a:r>
              <a:rPr lang="pt-BR" sz="3200" b="1" dirty="0" err="1">
                <a:solidFill>
                  <a:srgbClr val="00005E"/>
                </a:solidFill>
                <a:latin typeface="Calibri"/>
              </a:rPr>
              <a:t>Additional</a:t>
            </a:r>
            <a:r>
              <a:rPr lang="pt-BR" sz="3200" b="1" dirty="0">
                <a:solidFill>
                  <a:srgbClr val="00005E"/>
                </a:solidFill>
                <a:latin typeface="Calibri"/>
              </a:rPr>
              <a:t> </a:t>
            </a:r>
            <a:r>
              <a:rPr lang="pt-BR" sz="3200" b="1" dirty="0" err="1">
                <a:solidFill>
                  <a:srgbClr val="00005E"/>
                </a:solidFill>
                <a:latin typeface="Calibri"/>
              </a:rPr>
              <a:t>functions</a:t>
            </a:r>
            <a:endParaRPr lang="pt-BR" sz="3200" b="1" dirty="0">
              <a:solidFill>
                <a:srgbClr val="00005E"/>
              </a:solidFill>
              <a:latin typeface="Calibri"/>
            </a:endParaRPr>
          </a:p>
        </p:txBody>
      </p:sp>
      <p:sp>
        <p:nvSpPr>
          <p:cNvPr id="130055" name="CaixaDeTexto 8"/>
          <p:cNvSpPr txBox="1">
            <a:spLocks noChangeArrowheads="1"/>
          </p:cNvSpPr>
          <p:nvPr/>
        </p:nvSpPr>
        <p:spPr bwMode="auto">
          <a:xfrm>
            <a:off x="0" y="1443038"/>
            <a:ext cx="9144000" cy="3062287"/>
          </a:xfrm>
          <a:prstGeom prst="rect">
            <a:avLst/>
          </a:prstGeom>
          <a:solidFill>
            <a:srgbClr val="EBEBF5">
              <a:alpha val="988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50" tIns="45677" rIns="91350" bIns="45677">
            <a:spAutoFit/>
          </a:bodyPr>
          <a:lstStyle>
            <a:lvl1pPr>
              <a:tabLst>
                <a:tab pos="273050" algn="l"/>
                <a:tab pos="457200" algn="l"/>
              </a:tabLst>
              <a:defRPr sz="2400">
                <a:solidFill>
                  <a:schemeClr val="tx1"/>
                </a:solidFill>
                <a:latin typeface="Times" charset="0"/>
                <a:ea typeface="Geneva" charset="0"/>
                <a:cs typeface="ＭＳ Ｐゴシック" charset="0"/>
              </a:defRPr>
            </a:lvl1pPr>
            <a:lvl2pPr marL="742950" indent="-285750">
              <a:tabLst>
                <a:tab pos="273050" algn="l"/>
                <a:tab pos="457200" algn="l"/>
              </a:tabLst>
              <a:defRPr sz="2400">
                <a:solidFill>
                  <a:schemeClr val="tx1"/>
                </a:solidFill>
                <a:latin typeface="Times" charset="0"/>
                <a:ea typeface="ＭＳ Ｐゴシック" charset="0"/>
                <a:cs typeface="ＭＳ Ｐゴシック" charset="0"/>
              </a:defRPr>
            </a:lvl2pPr>
            <a:lvl3pPr marL="1143000" indent="-228600">
              <a:tabLst>
                <a:tab pos="273050" algn="l"/>
                <a:tab pos="457200" algn="l"/>
              </a:tabLst>
              <a:defRPr sz="2400">
                <a:solidFill>
                  <a:schemeClr val="tx1"/>
                </a:solidFill>
                <a:latin typeface="Times" charset="0"/>
                <a:ea typeface="ＭＳ Ｐゴシック" charset="0"/>
                <a:cs typeface="ＭＳ Ｐゴシック" charset="0"/>
              </a:defRPr>
            </a:lvl3pPr>
            <a:lvl4pPr marL="1600200" indent="-228600">
              <a:tabLst>
                <a:tab pos="273050" algn="l"/>
                <a:tab pos="457200" algn="l"/>
              </a:tabLst>
              <a:defRPr sz="2400">
                <a:solidFill>
                  <a:schemeClr val="tx1"/>
                </a:solidFill>
                <a:latin typeface="Times" charset="0"/>
                <a:ea typeface="ＭＳ Ｐゴシック" charset="0"/>
                <a:cs typeface="ＭＳ Ｐゴシック" charset="0"/>
              </a:defRPr>
            </a:lvl4pPr>
            <a:lvl5pPr marL="2057400" indent="-228600">
              <a:tabLst>
                <a:tab pos="273050" algn="l"/>
                <a:tab pos="457200" algn="l"/>
              </a:tabLst>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tabLst>
                <a:tab pos="273050" algn="l"/>
                <a:tab pos="457200" algn="l"/>
              </a:tabLs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tabLst>
                <a:tab pos="273050" algn="l"/>
                <a:tab pos="457200" algn="l"/>
              </a:tabLs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tabLst>
                <a:tab pos="273050" algn="l"/>
                <a:tab pos="457200" algn="l"/>
              </a:tabLs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tabLst>
                <a:tab pos="273050" algn="l"/>
                <a:tab pos="457200" algn="l"/>
              </a:tabLst>
              <a:defRPr sz="2400">
                <a:solidFill>
                  <a:schemeClr val="tx1"/>
                </a:solidFill>
                <a:latin typeface="Times" charset="0"/>
                <a:ea typeface="ＭＳ Ｐゴシック" charset="0"/>
                <a:cs typeface="ＭＳ Ｐゴシック" charset="0"/>
              </a:defRPr>
            </a:lvl9pPr>
          </a:lstStyle>
          <a:p>
            <a:pPr>
              <a:spcBef>
                <a:spcPts val="600"/>
              </a:spcBef>
            </a:pPr>
            <a:r>
              <a:rPr lang="en-GB" dirty="0">
                <a:solidFill>
                  <a:srgbClr val="222268"/>
                </a:solidFill>
                <a:latin typeface="Consolas" charset="0"/>
                <a:cs typeface="Times New Roman" charset="0"/>
              </a:rPr>
              <a:t>distance:  Trajectory x Trajectory → </a:t>
            </a:r>
            <a:r>
              <a:rPr lang="en-GB" dirty="0" err="1">
                <a:solidFill>
                  <a:srgbClr val="222268"/>
                </a:solidFill>
                <a:latin typeface="Consolas" charset="0"/>
                <a:cs typeface="Times New Roman" charset="0"/>
              </a:rPr>
              <a:t>TimeSeries</a:t>
            </a:r>
            <a:endParaRPr lang="en-GB" dirty="0">
              <a:solidFill>
                <a:srgbClr val="222268"/>
              </a:solidFill>
              <a:latin typeface="Consolas" charset="0"/>
              <a:cs typeface="Times New Roman" charset="0"/>
            </a:endParaRPr>
          </a:p>
          <a:p>
            <a:pPr>
              <a:spcBef>
                <a:spcPts val="600"/>
              </a:spcBef>
            </a:pPr>
            <a:endParaRPr lang="en-GB" u="sng" dirty="0">
              <a:solidFill>
                <a:srgbClr val="222268"/>
              </a:solidFill>
              <a:latin typeface="Consolas" charset="0"/>
              <a:cs typeface="Times New Roman" charset="0"/>
            </a:endParaRPr>
          </a:p>
          <a:p>
            <a:pPr>
              <a:spcBef>
                <a:spcPts val="600"/>
              </a:spcBef>
            </a:pPr>
            <a:r>
              <a:rPr lang="en-GB" dirty="0">
                <a:solidFill>
                  <a:srgbClr val="222268"/>
                </a:solidFill>
                <a:latin typeface="Consolas" charset="0"/>
                <a:cs typeface="Times New Roman" charset="0"/>
              </a:rPr>
              <a:t>enters, exits, reaches, leaves: </a:t>
            </a:r>
          </a:p>
          <a:p>
            <a:pPr>
              <a:spcBef>
                <a:spcPts val="600"/>
              </a:spcBef>
            </a:pPr>
            <a:r>
              <a:rPr lang="en-GB" dirty="0">
                <a:solidFill>
                  <a:srgbClr val="222268"/>
                </a:solidFill>
                <a:latin typeface="Consolas" charset="0"/>
                <a:cs typeface="Times New Roman" charset="0"/>
              </a:rPr>
              <a:t>           Trajectory x Geometry → {tj1,…,</a:t>
            </a:r>
            <a:r>
              <a:rPr lang="en-GB" dirty="0" err="1">
                <a:solidFill>
                  <a:srgbClr val="222268"/>
                </a:solidFill>
                <a:latin typeface="Consolas" charset="0"/>
                <a:cs typeface="Times New Roman" charset="0"/>
              </a:rPr>
              <a:t>tjn</a:t>
            </a:r>
            <a:r>
              <a:rPr lang="en-GB" dirty="0">
                <a:solidFill>
                  <a:srgbClr val="222268"/>
                </a:solidFill>
                <a:latin typeface="Consolas" charset="0"/>
                <a:cs typeface="Times New Roman" charset="0"/>
              </a:rPr>
              <a:t>} </a:t>
            </a:r>
          </a:p>
          <a:p>
            <a:pPr>
              <a:spcBef>
                <a:spcPts val="600"/>
              </a:spcBef>
            </a:pPr>
            <a:r>
              <a:rPr lang="en-GB" dirty="0">
                <a:solidFill>
                  <a:srgbClr val="222268"/>
                </a:solidFill>
                <a:latin typeface="Consolas" charset="0"/>
                <a:cs typeface="Times New Roman" charset="0"/>
              </a:rPr>
              <a:t>											 speed:	Trajectory → </a:t>
            </a:r>
            <a:r>
              <a:rPr lang="en-GB" dirty="0" err="1">
                <a:solidFill>
                  <a:srgbClr val="222268"/>
                </a:solidFill>
                <a:latin typeface="Consolas" charset="0"/>
                <a:cs typeface="Times New Roman" charset="0"/>
              </a:rPr>
              <a:t>TimeSeries</a:t>
            </a:r>
            <a:endParaRPr lang="en-GB" dirty="0">
              <a:solidFill>
                <a:srgbClr val="222268"/>
              </a:solidFill>
              <a:latin typeface="Consolas" charset="0"/>
              <a:cs typeface="Times New Roman" charset="0"/>
            </a:endParaRPr>
          </a:p>
          <a:p>
            <a:pPr>
              <a:spcBef>
                <a:spcPts val="600"/>
              </a:spcBef>
            </a:pPr>
            <a:r>
              <a:rPr lang="en-GB" dirty="0">
                <a:solidFill>
                  <a:srgbClr val="222268"/>
                </a:solidFill>
                <a:latin typeface="Consolas" charset="0"/>
                <a:cs typeface="Times New Roman" charset="0"/>
              </a:rPr>
              <a:t>direction: Trajectory → </a:t>
            </a:r>
            <a:r>
              <a:rPr lang="en-GB" dirty="0" err="1">
                <a:solidFill>
                  <a:srgbClr val="222268"/>
                </a:solidFill>
                <a:latin typeface="Consolas" charset="0"/>
                <a:cs typeface="Times New Roman" charset="0"/>
              </a:rPr>
              <a:t>TimeSeries</a:t>
            </a:r>
            <a:r>
              <a:rPr lang="en-GB" dirty="0">
                <a:solidFill>
                  <a:srgbClr val="222268"/>
                </a:solidFill>
                <a:latin typeface="Consolas" charset="0"/>
                <a:cs typeface="Times New Roman" charset="0"/>
              </a:rPr>
              <a:t>        </a:t>
            </a:r>
            <a:endParaRPr lang="pt-BR" dirty="0">
              <a:solidFill>
                <a:srgbClr val="222268"/>
              </a:solidFill>
              <a:latin typeface="Consolas" charset="0"/>
              <a:cs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6977" name="Picture 3" descr="Landsat_Gallery_378_1_fu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78" name="Text Box 13"/>
          <p:cNvSpPr txBox="1">
            <a:spLocks noChangeArrowheads="1"/>
          </p:cNvSpPr>
          <p:nvPr/>
        </p:nvSpPr>
        <p:spPr bwMode="auto">
          <a:xfrm>
            <a:off x="7524750" y="0"/>
            <a:ext cx="1619250" cy="347663"/>
          </a:xfrm>
          <a:prstGeom prst="rec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22" tIns="45663" rIns="91322" bIns="45663">
            <a:spAutoFit/>
          </a:bodyPr>
          <a:lstStyle>
            <a:lvl1pPr>
              <a:defRPr sz="2400">
                <a:solidFill>
                  <a:schemeClr val="tx1"/>
                </a:solidFill>
                <a:latin typeface="Times" charset="0"/>
                <a:ea typeface="Geneva" charset="0"/>
                <a:cs typeface="ＭＳ Ｐゴシック" charset="0"/>
              </a:defRPr>
            </a:lvl1pPr>
            <a:lvl2pPr marL="742950" indent="-285750">
              <a:defRPr sz="2400">
                <a:solidFill>
                  <a:schemeClr val="tx1"/>
                </a:solidFill>
                <a:latin typeface="Times" charset="0"/>
                <a:ea typeface="ＭＳ Ｐゴシック" charset="0"/>
                <a:cs typeface="ＭＳ Ｐゴシック" charset="0"/>
              </a:defRPr>
            </a:lvl2pPr>
            <a:lvl3pPr marL="1143000" indent="-228600">
              <a:defRPr sz="2400">
                <a:solidFill>
                  <a:schemeClr val="tx1"/>
                </a:solidFill>
                <a:latin typeface="Times" charset="0"/>
                <a:ea typeface="ＭＳ Ｐゴシック" charset="0"/>
                <a:cs typeface="ＭＳ Ｐゴシック" charset="0"/>
              </a:defRPr>
            </a:lvl3pPr>
            <a:lvl4pPr marL="1600200" indent="-228600">
              <a:defRPr sz="2400">
                <a:solidFill>
                  <a:schemeClr val="tx1"/>
                </a:solidFill>
                <a:latin typeface="Times" charset="0"/>
                <a:ea typeface="ＭＳ Ｐゴシック" charset="0"/>
                <a:cs typeface="ＭＳ Ｐゴシック" charset="0"/>
              </a:defRPr>
            </a:lvl4pPr>
            <a:lvl5pPr marL="2057400" indent="-228600">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algn="ctr" eaLnBrk="1" hangingPunct="1">
              <a:spcBef>
                <a:spcPct val="50000"/>
              </a:spcBef>
            </a:pPr>
            <a:r>
              <a:rPr lang="en-US" sz="1600">
                <a:solidFill>
                  <a:srgbClr val="000000"/>
                </a:solidFill>
                <a:latin typeface="Arial" charset="0"/>
                <a:cs typeface="Arial" charset="0"/>
              </a:rPr>
              <a:t>source: USGS</a:t>
            </a:r>
          </a:p>
        </p:txBody>
      </p:sp>
      <p:sp>
        <p:nvSpPr>
          <p:cNvPr id="14" name="CaixaDeTexto 13"/>
          <p:cNvSpPr txBox="1"/>
          <p:nvPr/>
        </p:nvSpPr>
        <p:spPr>
          <a:xfrm>
            <a:off x="0" y="3441700"/>
            <a:ext cx="9144000" cy="3785537"/>
          </a:xfrm>
          <a:prstGeom prst="rect">
            <a:avLst/>
          </a:prstGeom>
          <a:solidFill>
            <a:schemeClr val="accent2">
              <a:lumMod val="40000"/>
              <a:lumOff val="60000"/>
              <a:alpha val="83000"/>
            </a:schemeClr>
          </a:solidFill>
        </p:spPr>
        <p:txBody>
          <a:bodyPr lIns="91322" tIns="45663" rIns="91322" bIns="45663">
            <a:spAutoFit/>
          </a:bodyPr>
          <a:lstStyle>
            <a:lvl1pPr>
              <a:defRPr sz="2400">
                <a:solidFill>
                  <a:schemeClr val="tx1"/>
                </a:solidFill>
                <a:latin typeface="Times" charset="0"/>
                <a:ea typeface="Geneva" charset="0"/>
                <a:cs typeface="ＭＳ Ｐゴシック" charset="0"/>
              </a:defRPr>
            </a:lvl1pPr>
            <a:lvl2pPr marL="742950" indent="-285750">
              <a:defRPr sz="2400">
                <a:solidFill>
                  <a:schemeClr val="tx1"/>
                </a:solidFill>
                <a:latin typeface="Times" charset="0"/>
                <a:ea typeface="ＭＳ Ｐゴシック" charset="0"/>
                <a:cs typeface="ＭＳ Ｐゴシック" charset="0"/>
              </a:defRPr>
            </a:lvl2pPr>
            <a:lvl3pPr marL="1143000" indent="-228600">
              <a:defRPr sz="2400">
                <a:solidFill>
                  <a:schemeClr val="tx1"/>
                </a:solidFill>
                <a:latin typeface="Times" charset="0"/>
                <a:ea typeface="ＭＳ Ｐゴシック" charset="0"/>
                <a:cs typeface="ＭＳ Ｐゴシック" charset="0"/>
              </a:defRPr>
            </a:lvl3pPr>
            <a:lvl4pPr marL="1600200" indent="-228600">
              <a:defRPr sz="2400">
                <a:solidFill>
                  <a:schemeClr val="tx1"/>
                </a:solidFill>
                <a:latin typeface="Times" charset="0"/>
                <a:ea typeface="ＭＳ Ｐゴシック" charset="0"/>
                <a:cs typeface="ＭＳ Ｐゴシック" charset="0"/>
              </a:defRPr>
            </a:lvl4pPr>
            <a:lvl5pPr marL="2057400" indent="-228600">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GB" i="1" dirty="0">
                <a:solidFill>
                  <a:srgbClr val="00003F"/>
                </a:solidFill>
                <a:latin typeface="Consolas" charset="0"/>
                <a:cs typeface="Consolas" charset="0"/>
              </a:rPr>
              <a:t>type </a:t>
            </a:r>
            <a:r>
              <a:rPr lang="en-GB" b="1" dirty="0">
                <a:solidFill>
                  <a:srgbClr val="00003F"/>
                </a:solidFill>
                <a:latin typeface="Consolas" charset="0"/>
                <a:cs typeface="Consolas" charset="0"/>
              </a:rPr>
              <a:t>Coverage </a:t>
            </a:r>
            <a:r>
              <a:rPr lang="en-GB" dirty="0">
                <a:solidFill>
                  <a:srgbClr val="00003F"/>
                </a:solidFill>
                <a:latin typeface="Consolas" charset="0"/>
                <a:cs typeface="Consolas" charset="0"/>
              </a:rPr>
              <a:t>[T: TIME, G: GEOM, V: VALUE] uses </a:t>
            </a:r>
            <a:r>
              <a:rPr lang="en-GB" b="1" dirty="0">
                <a:solidFill>
                  <a:srgbClr val="00003F"/>
                </a:solidFill>
                <a:latin typeface="Consolas" charset="0"/>
                <a:cs typeface="Consolas" charset="0"/>
              </a:rPr>
              <a:t>S</a:t>
            </a:r>
            <a:r>
              <a:rPr lang="en-US" b="1" dirty="0">
                <a:solidFill>
                  <a:srgbClr val="00003F"/>
                </a:solidFill>
                <a:latin typeface="Consolas" charset="0"/>
                <a:cs typeface="Consolas" charset="0"/>
              </a:rPr>
              <a:t>T</a:t>
            </a:r>
          </a:p>
          <a:p>
            <a:endParaRPr lang="pt-BR" dirty="0">
              <a:solidFill>
                <a:srgbClr val="00003F"/>
              </a:solidFill>
              <a:latin typeface="Consolas" charset="0"/>
              <a:cs typeface="Consolas" charset="0"/>
            </a:endParaRPr>
          </a:p>
          <a:p>
            <a:r>
              <a:rPr lang="en-GB" i="1" dirty="0">
                <a:solidFill>
                  <a:srgbClr val="00003F"/>
                </a:solidFill>
                <a:latin typeface="Consolas" charset="0"/>
                <a:cs typeface="Consolas" charset="0"/>
              </a:rPr>
              <a:t>operations</a:t>
            </a:r>
            <a:r>
              <a:rPr lang="en-GB" dirty="0">
                <a:solidFill>
                  <a:srgbClr val="00003F"/>
                </a:solidFill>
                <a:latin typeface="Consolas" charset="0"/>
                <a:cs typeface="Consolas" charset="0"/>
              </a:rPr>
              <a:t>: </a:t>
            </a:r>
            <a:endParaRPr lang="pt-BR" dirty="0">
              <a:solidFill>
                <a:srgbClr val="00003F"/>
              </a:solidFill>
              <a:latin typeface="Consolas" charset="0"/>
              <a:cs typeface="Consolas" charset="0"/>
            </a:endParaRPr>
          </a:p>
          <a:p>
            <a:r>
              <a:rPr lang="en-GB" dirty="0">
                <a:solidFill>
                  <a:srgbClr val="00003F"/>
                </a:solidFill>
                <a:latin typeface="Consolas" charset="0"/>
                <a:cs typeface="Consolas" charset="0"/>
              </a:rPr>
              <a:t>	</a:t>
            </a:r>
          </a:p>
          <a:p>
            <a:r>
              <a:rPr lang="en-GB" dirty="0">
                <a:solidFill>
                  <a:srgbClr val="00003F"/>
                </a:solidFill>
                <a:latin typeface="Consolas" charset="0"/>
                <a:cs typeface="Consolas" charset="0"/>
              </a:rPr>
              <a:t>value:</a:t>
            </a:r>
            <a:r>
              <a:rPr lang="en-GB" b="1" dirty="0">
                <a:solidFill>
                  <a:srgbClr val="00003F"/>
                </a:solidFill>
                <a:latin typeface="Consolas" charset="0"/>
                <a:cs typeface="Consolas" charset="0"/>
              </a:rPr>
              <a:t> </a:t>
            </a:r>
            <a:r>
              <a:rPr lang="en-GB" b="1" dirty="0" smtClean="0">
                <a:solidFill>
                  <a:srgbClr val="00003F"/>
                </a:solidFill>
                <a:latin typeface="Consolas" charset="0"/>
                <a:cs typeface="Consolas" charset="0"/>
              </a:rPr>
              <a:t>			</a:t>
            </a:r>
            <a:r>
              <a:rPr lang="en-GB" dirty="0" smtClean="0">
                <a:solidFill>
                  <a:srgbClr val="00003F"/>
                </a:solidFill>
                <a:latin typeface="Consolas" charset="0"/>
                <a:cs typeface="Consolas" charset="0"/>
              </a:rPr>
              <a:t>Coverage </a:t>
            </a:r>
            <a:r>
              <a:rPr lang="en-GB" dirty="0">
                <a:solidFill>
                  <a:srgbClr val="00003F"/>
                </a:solidFill>
                <a:latin typeface="Consolas" charset="0"/>
                <a:cs typeface="Consolas" charset="0"/>
              </a:rPr>
              <a:t>x G → </a:t>
            </a:r>
            <a:r>
              <a:rPr lang="en-GB" dirty="0" smtClean="0">
                <a:solidFill>
                  <a:srgbClr val="00003F"/>
                </a:solidFill>
                <a:latin typeface="Consolas" charset="0"/>
                <a:cs typeface="Consolas" charset="0"/>
              </a:rPr>
              <a:t>V</a:t>
            </a:r>
          </a:p>
          <a:p>
            <a:r>
              <a:rPr lang="en-GB" dirty="0" smtClean="0">
                <a:solidFill>
                  <a:srgbClr val="00003F"/>
                </a:solidFill>
                <a:latin typeface="Consolas" charset="0"/>
                <a:cs typeface="Consolas" charset="0"/>
              </a:rPr>
              <a:t>min, max: 			Coverage     </a:t>
            </a:r>
            <a:r>
              <a:rPr lang="en-GB" dirty="0">
                <a:solidFill>
                  <a:srgbClr val="00003F"/>
                </a:solidFill>
                <a:latin typeface="Consolas" charset="0"/>
                <a:cs typeface="Consolas" charset="0"/>
              </a:rPr>
              <a:t>→ </a:t>
            </a:r>
            <a:r>
              <a:rPr lang="en-GB" dirty="0" smtClean="0">
                <a:solidFill>
                  <a:srgbClr val="00003F"/>
                </a:solidFill>
                <a:latin typeface="Consolas" charset="0"/>
                <a:cs typeface="Consolas" charset="0"/>
              </a:rPr>
              <a:t>V</a:t>
            </a:r>
          </a:p>
          <a:p>
            <a:r>
              <a:rPr lang="en-GB" dirty="0" smtClean="0">
                <a:solidFill>
                  <a:srgbClr val="00003F"/>
                </a:solidFill>
                <a:latin typeface="Consolas" charset="0"/>
                <a:cs typeface="Consolas" charset="0"/>
              </a:rPr>
              <a:t>less, greater: 		Coverage </a:t>
            </a:r>
            <a:r>
              <a:rPr lang="en-GB" dirty="0">
                <a:solidFill>
                  <a:srgbClr val="00003F"/>
                </a:solidFill>
                <a:latin typeface="Consolas" charset="0"/>
                <a:cs typeface="Consolas" charset="0"/>
              </a:rPr>
              <a:t>x </a:t>
            </a:r>
            <a:r>
              <a:rPr lang="en-GB" dirty="0" smtClean="0">
                <a:solidFill>
                  <a:srgbClr val="00003F"/>
                </a:solidFill>
                <a:latin typeface="Consolas" charset="0"/>
                <a:cs typeface="Consolas" charset="0"/>
              </a:rPr>
              <a:t>V </a:t>
            </a:r>
            <a:r>
              <a:rPr lang="en-GB" dirty="0">
                <a:solidFill>
                  <a:srgbClr val="00003F"/>
                </a:solidFill>
                <a:latin typeface="Consolas" charset="0"/>
                <a:cs typeface="Consolas" charset="0"/>
              </a:rPr>
              <a:t>→ </a:t>
            </a:r>
            <a:r>
              <a:rPr lang="en-GB" dirty="0" smtClean="0">
                <a:solidFill>
                  <a:srgbClr val="00003F"/>
                </a:solidFill>
                <a:latin typeface="Consolas" charset="0"/>
                <a:cs typeface="Consolas" charset="0"/>
              </a:rPr>
              <a:t>Coverage</a:t>
            </a:r>
            <a:endParaRPr lang="en-GB" dirty="0">
              <a:solidFill>
                <a:srgbClr val="00003F"/>
              </a:solidFill>
              <a:latin typeface="Consolas" charset="0"/>
              <a:cs typeface="Consolas" charset="0"/>
            </a:endParaRPr>
          </a:p>
          <a:p>
            <a:endParaRPr lang="en-GB" dirty="0">
              <a:solidFill>
                <a:srgbClr val="00003F"/>
              </a:solidFill>
              <a:latin typeface="Consolas" charset="0"/>
              <a:cs typeface="Consolas" charset="0"/>
            </a:endParaRPr>
          </a:p>
          <a:p>
            <a:endParaRPr lang="en-GB" dirty="0">
              <a:solidFill>
                <a:srgbClr val="00003F"/>
              </a:solidFill>
              <a:latin typeface="Consolas" charset="0"/>
              <a:cs typeface="Consolas" charset="0"/>
            </a:endParaRPr>
          </a:p>
          <a:p>
            <a:r>
              <a:rPr lang="en-GB" dirty="0">
                <a:solidFill>
                  <a:srgbClr val="00003F"/>
                </a:solidFill>
                <a:latin typeface="Consolas" charset="0"/>
                <a:cs typeface="Consolas" charset="0"/>
              </a:rPr>
              <a:t> </a:t>
            </a:r>
            <a:endParaRPr lang="pt-BR" dirty="0">
              <a:solidFill>
                <a:srgbClr val="00003F"/>
              </a:solidFill>
              <a:latin typeface="Consolas" charset="0"/>
              <a:cs typeface="Consolas" charset="0"/>
            </a:endParaRPr>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6017" name="Picture 3" descr="Landsat_Gallery_378_1_fu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8" name="Text Box 13"/>
          <p:cNvSpPr txBox="1">
            <a:spLocks noChangeArrowheads="1"/>
          </p:cNvSpPr>
          <p:nvPr/>
        </p:nvSpPr>
        <p:spPr bwMode="auto">
          <a:xfrm>
            <a:off x="7524750" y="0"/>
            <a:ext cx="1619250" cy="347663"/>
          </a:xfrm>
          <a:prstGeom prst="rec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2" tIns="45705" rIns="91412" bIns="45705">
            <a:spAutoFit/>
          </a:bodyPr>
          <a:lstStyle>
            <a:lvl1pPr>
              <a:defRPr sz="2400">
                <a:solidFill>
                  <a:schemeClr val="tx1"/>
                </a:solidFill>
                <a:latin typeface="Times" charset="0"/>
                <a:ea typeface="Geneva" charset="0"/>
                <a:cs typeface="ＭＳ Ｐゴシック" charset="0"/>
              </a:defRPr>
            </a:lvl1pPr>
            <a:lvl2pPr marL="742950" indent="-285750">
              <a:defRPr sz="2400">
                <a:solidFill>
                  <a:schemeClr val="tx1"/>
                </a:solidFill>
                <a:latin typeface="Times" charset="0"/>
                <a:ea typeface="ＭＳ Ｐゴシック" charset="0"/>
                <a:cs typeface="ＭＳ Ｐゴシック" charset="0"/>
              </a:defRPr>
            </a:lvl2pPr>
            <a:lvl3pPr marL="1143000" indent="-228600">
              <a:defRPr sz="2400">
                <a:solidFill>
                  <a:schemeClr val="tx1"/>
                </a:solidFill>
                <a:latin typeface="Times" charset="0"/>
                <a:ea typeface="ＭＳ Ｐゴシック" charset="0"/>
                <a:cs typeface="ＭＳ Ｐゴシック" charset="0"/>
              </a:defRPr>
            </a:lvl3pPr>
            <a:lvl4pPr marL="1600200" indent="-228600">
              <a:defRPr sz="2400">
                <a:solidFill>
                  <a:schemeClr val="tx1"/>
                </a:solidFill>
                <a:latin typeface="Times" charset="0"/>
                <a:ea typeface="ＭＳ Ｐゴシック" charset="0"/>
                <a:cs typeface="ＭＳ Ｐゴシック" charset="0"/>
              </a:defRPr>
            </a:lvl4pPr>
            <a:lvl5pPr marL="2057400" indent="-228600">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algn="ctr" eaLnBrk="1" hangingPunct="1">
              <a:spcBef>
                <a:spcPct val="50000"/>
              </a:spcBef>
            </a:pPr>
            <a:r>
              <a:rPr lang="en-US" sz="1600">
                <a:solidFill>
                  <a:srgbClr val="000000"/>
                </a:solidFill>
                <a:latin typeface="Arial" charset="0"/>
                <a:cs typeface="Arial" charset="0"/>
              </a:rPr>
              <a:t>source: USGS</a:t>
            </a:r>
          </a:p>
        </p:txBody>
      </p:sp>
      <p:sp>
        <p:nvSpPr>
          <p:cNvPr id="14" name="CaixaDeTexto 13"/>
          <p:cNvSpPr txBox="1"/>
          <p:nvPr/>
        </p:nvSpPr>
        <p:spPr>
          <a:xfrm>
            <a:off x="0" y="3441700"/>
            <a:ext cx="9144000" cy="2308294"/>
          </a:xfrm>
          <a:prstGeom prst="rect">
            <a:avLst/>
          </a:prstGeom>
          <a:solidFill>
            <a:schemeClr val="accent2">
              <a:lumMod val="40000"/>
              <a:lumOff val="60000"/>
              <a:alpha val="83000"/>
            </a:schemeClr>
          </a:solidFill>
        </p:spPr>
        <p:txBody>
          <a:bodyPr lIns="91412" tIns="45705" rIns="91412" bIns="45705">
            <a:spAutoFit/>
          </a:bodyPr>
          <a:lstStyle>
            <a:lvl1pPr>
              <a:defRPr sz="2400">
                <a:solidFill>
                  <a:schemeClr val="tx1"/>
                </a:solidFill>
                <a:latin typeface="Times" charset="0"/>
                <a:ea typeface="Geneva" charset="0"/>
                <a:cs typeface="ＭＳ Ｐゴシック" charset="0"/>
              </a:defRPr>
            </a:lvl1pPr>
            <a:lvl2pPr marL="742950" indent="-285750">
              <a:defRPr sz="2400">
                <a:solidFill>
                  <a:schemeClr val="tx1"/>
                </a:solidFill>
                <a:latin typeface="Times" charset="0"/>
                <a:ea typeface="ＭＳ Ｐゴシック" charset="0"/>
                <a:cs typeface="ＭＳ Ｐゴシック" charset="0"/>
              </a:defRPr>
            </a:lvl2pPr>
            <a:lvl3pPr marL="1143000" indent="-228600">
              <a:defRPr sz="2400">
                <a:solidFill>
                  <a:schemeClr val="tx1"/>
                </a:solidFill>
                <a:latin typeface="Times" charset="0"/>
                <a:ea typeface="ＭＳ Ｐゴシック" charset="0"/>
                <a:cs typeface="ＭＳ Ｐゴシック" charset="0"/>
              </a:defRPr>
            </a:lvl3pPr>
            <a:lvl4pPr marL="1600200" indent="-228600">
              <a:defRPr sz="2400">
                <a:solidFill>
                  <a:schemeClr val="tx1"/>
                </a:solidFill>
                <a:latin typeface="Times" charset="0"/>
                <a:ea typeface="ＭＳ Ｐゴシック" charset="0"/>
                <a:cs typeface="ＭＳ Ｐゴシック" charset="0"/>
              </a:defRPr>
            </a:lvl4pPr>
            <a:lvl5pPr marL="2057400" indent="-228600">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GB" i="1" dirty="0">
                <a:solidFill>
                  <a:srgbClr val="00003F"/>
                </a:solidFill>
                <a:latin typeface="Consolas" charset="0"/>
                <a:cs typeface="Consolas" charset="0"/>
              </a:rPr>
              <a:t>type </a:t>
            </a:r>
            <a:r>
              <a:rPr lang="en-GB" b="1" dirty="0" err="1" smtClean="0">
                <a:solidFill>
                  <a:srgbClr val="00003F"/>
                </a:solidFill>
                <a:latin typeface="Consolas" charset="0"/>
                <a:cs typeface="Consolas" charset="0"/>
              </a:rPr>
              <a:t>CoverageSeries</a:t>
            </a:r>
            <a:r>
              <a:rPr lang="en-GB" b="1" dirty="0" smtClean="0">
                <a:solidFill>
                  <a:srgbClr val="00003F"/>
                </a:solidFill>
                <a:latin typeface="Consolas" charset="0"/>
                <a:cs typeface="Consolas" charset="0"/>
              </a:rPr>
              <a:t> </a:t>
            </a:r>
            <a:r>
              <a:rPr lang="en-GB" dirty="0" smtClean="0">
                <a:solidFill>
                  <a:srgbClr val="00003F"/>
                </a:solidFill>
                <a:latin typeface="Consolas" charset="0"/>
                <a:cs typeface="Consolas" charset="0"/>
              </a:rPr>
              <a:t>[G: </a:t>
            </a:r>
            <a:r>
              <a:rPr lang="en-GB" dirty="0">
                <a:solidFill>
                  <a:srgbClr val="00003F"/>
                </a:solidFill>
                <a:latin typeface="Consolas" charset="0"/>
                <a:cs typeface="Consolas" charset="0"/>
              </a:rPr>
              <a:t>GEOM, T</a:t>
            </a:r>
            <a:r>
              <a:rPr lang="en-GB" dirty="0" smtClean="0">
                <a:solidFill>
                  <a:srgbClr val="00003F"/>
                </a:solidFill>
                <a:latin typeface="Consolas" charset="0"/>
                <a:cs typeface="Consolas" charset="0"/>
              </a:rPr>
              <a:t>: TIME, CV: COVERAGE] </a:t>
            </a:r>
            <a:endParaRPr lang="pt-BR" dirty="0">
              <a:solidFill>
                <a:srgbClr val="00003F"/>
              </a:solidFill>
              <a:latin typeface="Consolas" charset="0"/>
              <a:cs typeface="Consolas" charset="0"/>
            </a:endParaRPr>
          </a:p>
          <a:p>
            <a:r>
              <a:rPr lang="en-GB" i="1" dirty="0">
                <a:solidFill>
                  <a:srgbClr val="00003F"/>
                </a:solidFill>
                <a:latin typeface="Consolas" charset="0"/>
                <a:cs typeface="Consolas" charset="0"/>
              </a:rPr>
              <a:t>operations</a:t>
            </a:r>
            <a:r>
              <a:rPr lang="en-GB" dirty="0">
                <a:solidFill>
                  <a:srgbClr val="00003F"/>
                </a:solidFill>
                <a:latin typeface="Consolas" charset="0"/>
                <a:cs typeface="Consolas" charset="0"/>
              </a:rPr>
              <a:t>: </a:t>
            </a:r>
            <a:endParaRPr lang="pt-BR" dirty="0">
              <a:solidFill>
                <a:srgbClr val="00003F"/>
              </a:solidFill>
              <a:latin typeface="Consolas" charset="0"/>
              <a:cs typeface="Consolas" charset="0"/>
            </a:endParaRPr>
          </a:p>
          <a:p>
            <a:endParaRPr lang="en-GB" u="sng" dirty="0" smtClean="0">
              <a:solidFill>
                <a:srgbClr val="00003F"/>
              </a:solidFill>
              <a:latin typeface="Consolas" charset="0"/>
              <a:cs typeface="Consolas" charset="0"/>
            </a:endParaRPr>
          </a:p>
          <a:p>
            <a:r>
              <a:rPr lang="en-GB" dirty="0">
                <a:solidFill>
                  <a:srgbClr val="00003F"/>
                </a:solidFill>
                <a:latin typeface="Consolas" charset="0"/>
                <a:cs typeface="Consolas" charset="0"/>
              </a:rPr>
              <a:t>s</a:t>
            </a:r>
            <a:r>
              <a:rPr lang="en-GB" dirty="0" smtClean="0">
                <a:solidFill>
                  <a:srgbClr val="00003F"/>
                </a:solidFill>
                <a:latin typeface="Consolas" charset="0"/>
                <a:cs typeface="Consolas" charset="0"/>
              </a:rPr>
              <a:t>napshot:	 </a:t>
            </a:r>
            <a:r>
              <a:rPr lang="en-GB" dirty="0" err="1" smtClean="0">
                <a:solidFill>
                  <a:srgbClr val="00003F"/>
                </a:solidFill>
                <a:latin typeface="Consolas" charset="0"/>
                <a:cs typeface="Consolas" charset="0"/>
              </a:rPr>
              <a:t>CoverageSeries</a:t>
            </a:r>
            <a:r>
              <a:rPr lang="en-GB" dirty="0" smtClean="0">
                <a:solidFill>
                  <a:srgbClr val="00003F"/>
                </a:solidFill>
                <a:latin typeface="Consolas" charset="0"/>
                <a:cs typeface="Consolas" charset="0"/>
              </a:rPr>
              <a:t> x T </a:t>
            </a:r>
            <a:r>
              <a:rPr lang="en-GB" dirty="0">
                <a:solidFill>
                  <a:srgbClr val="00003F"/>
                </a:solidFill>
                <a:latin typeface="Consolas" charset="0"/>
                <a:cs typeface="Consolas" charset="0"/>
              </a:rPr>
              <a:t>→ Coverage  	</a:t>
            </a:r>
          </a:p>
          <a:p>
            <a:r>
              <a:rPr lang="en-GB" dirty="0" err="1" smtClean="0">
                <a:solidFill>
                  <a:srgbClr val="00003F"/>
                </a:solidFill>
                <a:latin typeface="Consolas" charset="0"/>
                <a:cs typeface="Consolas" charset="0"/>
              </a:rPr>
              <a:t>timeseries</a:t>
            </a:r>
            <a:r>
              <a:rPr lang="en-GB" dirty="0" smtClean="0">
                <a:solidFill>
                  <a:srgbClr val="00003F"/>
                </a:solidFill>
                <a:latin typeface="Consolas" charset="0"/>
                <a:cs typeface="Consolas" charset="0"/>
              </a:rPr>
              <a:t>:</a:t>
            </a:r>
            <a:r>
              <a:rPr lang="en-GB" b="1" dirty="0" smtClean="0">
                <a:solidFill>
                  <a:srgbClr val="00003F"/>
                </a:solidFill>
                <a:latin typeface="Consolas" charset="0"/>
                <a:cs typeface="Consolas" charset="0"/>
              </a:rPr>
              <a:t> </a:t>
            </a:r>
            <a:r>
              <a:rPr lang="en-GB" dirty="0" err="1" smtClean="0">
                <a:solidFill>
                  <a:srgbClr val="00003F"/>
                </a:solidFill>
                <a:latin typeface="Consolas" charset="0"/>
                <a:cs typeface="Consolas" charset="0"/>
              </a:rPr>
              <a:t>CoverageSeries</a:t>
            </a:r>
            <a:r>
              <a:rPr lang="en-GB" dirty="0" smtClean="0">
                <a:solidFill>
                  <a:srgbClr val="00003F"/>
                </a:solidFill>
                <a:latin typeface="Consolas" charset="0"/>
                <a:cs typeface="Consolas" charset="0"/>
              </a:rPr>
              <a:t> </a:t>
            </a:r>
            <a:r>
              <a:rPr lang="en-GB" dirty="0">
                <a:solidFill>
                  <a:srgbClr val="00003F"/>
                </a:solidFill>
                <a:latin typeface="Consolas" charset="0"/>
                <a:cs typeface="Consolas" charset="0"/>
              </a:rPr>
              <a:t>x </a:t>
            </a:r>
            <a:r>
              <a:rPr lang="en-GB" dirty="0" smtClean="0">
                <a:solidFill>
                  <a:srgbClr val="00003F"/>
                </a:solidFill>
                <a:latin typeface="Consolas" charset="0"/>
                <a:cs typeface="Consolas" charset="0"/>
              </a:rPr>
              <a:t>Point → </a:t>
            </a:r>
            <a:r>
              <a:rPr lang="en-GB" dirty="0" err="1" smtClean="0">
                <a:solidFill>
                  <a:srgbClr val="00003F"/>
                </a:solidFill>
                <a:latin typeface="Consolas" charset="0"/>
                <a:cs typeface="Consolas" charset="0"/>
              </a:rPr>
              <a:t>TimeSeries</a:t>
            </a:r>
            <a:endParaRPr lang="en-GB" dirty="0">
              <a:solidFill>
                <a:srgbClr val="00003F"/>
              </a:solidFill>
              <a:latin typeface="Consolas" charset="0"/>
              <a:cs typeface="Consolas" charset="0"/>
            </a:endParaRPr>
          </a:p>
          <a:p>
            <a:r>
              <a:rPr lang="en-GB" dirty="0">
                <a:solidFill>
                  <a:srgbClr val="00003F"/>
                </a:solidFill>
                <a:latin typeface="Consolas" charset="0"/>
                <a:cs typeface="Consolas" charset="0"/>
              </a:rPr>
              <a:t> </a:t>
            </a:r>
            <a:endParaRPr lang="pt-BR" dirty="0">
              <a:solidFill>
                <a:srgbClr val="00003F"/>
              </a:solidFill>
              <a:latin typeface="Consolas" charset="0"/>
              <a:cs typeface="Consolas" charset="0"/>
            </a:endParaRPr>
          </a:p>
        </p:txBody>
      </p:sp>
    </p:spTree>
    <p:extLst>
      <p:ext uri="{BB962C8B-B14F-4D97-AF65-F5344CB8AC3E}">
        <p14:creationId xmlns:p14="http://schemas.microsoft.com/office/powerpoint/2010/main" val="3167220162"/>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412776"/>
            <a:ext cx="3628211" cy="2592287"/>
          </a:xfrm>
          <a:prstGeom prst="rect">
            <a:avLst/>
          </a:prstGeom>
          <a:noFill/>
          <a:ln w="1836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52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3501008"/>
            <a:ext cx="3879392" cy="264616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5299" name="Rectangle 3"/>
          <p:cNvSpPr>
            <a:spLocks noGrp="1" noChangeArrowheads="1"/>
          </p:cNvSpPr>
          <p:nvPr>
            <p:ph type="title"/>
          </p:nvPr>
        </p:nvSpPr>
        <p:spPr>
          <a:xfrm>
            <a:off x="683568" y="332656"/>
            <a:ext cx="8848800" cy="707115"/>
          </a:xfrm>
          <a:ln/>
        </p:spPr>
        <p:txBody>
          <a:bodyPr tIns="7314"/>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dirty="0">
                <a:latin typeface="Calibri"/>
                <a:cs typeface="Calibri"/>
              </a:rPr>
              <a:t>Coverage and </a:t>
            </a:r>
            <a:r>
              <a:rPr lang="en-US" dirty="0" err="1">
                <a:latin typeface="Calibri"/>
                <a:cs typeface="Calibri"/>
              </a:rPr>
              <a:t>CoverageSeries</a:t>
            </a:r>
            <a:r>
              <a:rPr lang="en-US" dirty="0">
                <a:latin typeface="Calibri"/>
                <a:cs typeface="Calibri"/>
              </a:rPr>
              <a:t> </a:t>
            </a:r>
          </a:p>
        </p:txBody>
      </p:sp>
      <p:sp>
        <p:nvSpPr>
          <p:cNvPr id="55300" name="Text Box 4"/>
          <p:cNvSpPr txBox="1">
            <a:spLocks noChangeArrowheads="1"/>
          </p:cNvSpPr>
          <p:nvPr/>
        </p:nvSpPr>
        <p:spPr bwMode="auto">
          <a:xfrm>
            <a:off x="4304276" y="1412776"/>
            <a:ext cx="4824536" cy="12370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79680" rIns="81639" bIns="40820"/>
          <a:lstStyle>
            <a:lvl1pPr>
              <a:tabLst>
                <a:tab pos="723900" algn="l"/>
                <a:tab pos="1447800" algn="l"/>
                <a:tab pos="2171700" algn="l"/>
                <a:tab pos="2895600" algn="l"/>
                <a:tab pos="3619500" algn="l"/>
                <a:tab pos="4343400" algn="l"/>
                <a:tab pos="5067300" algn="l"/>
                <a:tab pos="5791200" algn="l"/>
              </a:tabLst>
              <a:defRPr>
                <a:solidFill>
                  <a:srgbClr val="000000"/>
                </a:solidFill>
                <a:latin typeface="Bitstream Vera Sans" charset="0"/>
                <a:ea typeface="Arial Unicode MS" charset="0"/>
                <a:cs typeface="Arial Unicode MS" charset="0"/>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Bitstream Vera Sans" charset="0"/>
                <a:ea typeface="Arial Unicode MS" charset="0"/>
                <a:cs typeface="Arial Unicode MS" charset="0"/>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Bitstream Vera Sans" charset="0"/>
                <a:ea typeface="Arial Unicode MS" charset="0"/>
                <a:cs typeface="Arial Unicode MS" charset="0"/>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Bitstream Vera Sans" charset="0"/>
                <a:ea typeface="Arial Unicode MS" charset="0"/>
                <a:cs typeface="Arial Unicode MS" charset="0"/>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Bitstream Vera Sans" charset="0"/>
                <a:ea typeface="Arial Unicode MS" charset="0"/>
                <a:cs typeface="Arial Unicode MS" charset="0"/>
              </a:defRPr>
            </a:lvl5pPr>
            <a:lvl6pPr marL="25146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a:solidFill>
                  <a:srgbClr val="000000"/>
                </a:solidFill>
                <a:latin typeface="Bitstream Vera Sans" charset="0"/>
                <a:ea typeface="Arial Unicode MS" charset="0"/>
                <a:cs typeface="Arial Unicode MS" charset="0"/>
              </a:defRPr>
            </a:lvl6pPr>
            <a:lvl7pPr marL="29718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a:solidFill>
                  <a:srgbClr val="000000"/>
                </a:solidFill>
                <a:latin typeface="Bitstream Vera Sans" charset="0"/>
                <a:ea typeface="Arial Unicode MS" charset="0"/>
                <a:cs typeface="Arial Unicode MS" charset="0"/>
              </a:defRPr>
            </a:lvl7pPr>
            <a:lvl8pPr marL="34290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a:solidFill>
                  <a:srgbClr val="000000"/>
                </a:solidFill>
                <a:latin typeface="Bitstream Vera Sans" charset="0"/>
                <a:ea typeface="Arial Unicode MS" charset="0"/>
                <a:cs typeface="Arial Unicode MS" charset="0"/>
              </a:defRPr>
            </a:lvl8pPr>
            <a:lvl9pPr marL="38862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a:solidFill>
                  <a:srgbClr val="000000"/>
                </a:solidFill>
                <a:latin typeface="Bitstream Vera Sans" charset="0"/>
                <a:ea typeface="Arial Unicode MS" charset="0"/>
                <a:cs typeface="Arial Unicode MS" charset="0"/>
              </a:defRPr>
            </a:lvl9pPr>
          </a:lstStyle>
          <a:p>
            <a:pPr>
              <a:lnSpc>
                <a:spcPct val="83000"/>
              </a:lnSpc>
            </a:pPr>
            <a:r>
              <a:rPr lang="en-US" sz="1800" dirty="0">
                <a:latin typeface="Consolas" charset="0"/>
                <a:cs typeface="Consolas" charset="0"/>
              </a:rPr>
              <a:t>Observations[Period, Point, Float]</a:t>
            </a:r>
          </a:p>
          <a:p>
            <a:pPr>
              <a:lnSpc>
                <a:spcPct val="83000"/>
              </a:lnSpc>
            </a:pPr>
            <a:endParaRPr lang="en-US" sz="1800" dirty="0">
              <a:latin typeface="Consolas" charset="0"/>
              <a:cs typeface="Consolas" charset="0"/>
            </a:endParaRPr>
          </a:p>
          <a:p>
            <a:pPr>
              <a:lnSpc>
                <a:spcPct val="83000"/>
              </a:lnSpc>
            </a:pPr>
            <a:r>
              <a:rPr lang="en-US" sz="1800" dirty="0">
                <a:latin typeface="Consolas" charset="0"/>
                <a:cs typeface="Consolas" charset="0"/>
              </a:rPr>
              <a:t>Coverage[Period, Point, Float]</a:t>
            </a:r>
          </a:p>
          <a:p>
            <a:pPr>
              <a:lnSpc>
                <a:spcPct val="83000"/>
              </a:lnSpc>
            </a:pPr>
            <a:endParaRPr lang="en-US" sz="1800" dirty="0">
              <a:latin typeface="Consolas" charset="0"/>
              <a:cs typeface="Consolas" charset="0"/>
            </a:endParaRPr>
          </a:p>
          <a:p>
            <a:pPr>
              <a:lnSpc>
                <a:spcPct val="83000"/>
              </a:lnSpc>
            </a:pPr>
            <a:r>
              <a:rPr lang="en-US" sz="1800" dirty="0" err="1">
                <a:latin typeface="Consolas" charset="0"/>
                <a:cs typeface="Consolas" charset="0"/>
              </a:rPr>
              <a:t>CoverageSeries</a:t>
            </a:r>
            <a:r>
              <a:rPr lang="en-US" sz="1800" dirty="0">
                <a:latin typeface="Consolas" charset="0"/>
                <a:cs typeface="Consolas" charset="0"/>
              </a:rPr>
              <a:t>[Polygon, Period, </a:t>
            </a:r>
            <a:endParaRPr lang="en-US" sz="1800" dirty="0" smtClean="0">
              <a:latin typeface="Consolas" charset="0"/>
              <a:cs typeface="Consolas" charset="0"/>
            </a:endParaRPr>
          </a:p>
          <a:p>
            <a:pPr>
              <a:lnSpc>
                <a:spcPct val="83000"/>
              </a:lnSpc>
            </a:pPr>
            <a:r>
              <a:rPr lang="en-US" sz="1800" dirty="0">
                <a:latin typeface="Consolas" charset="0"/>
                <a:cs typeface="Consolas" charset="0"/>
              </a:rPr>
              <a:t> </a:t>
            </a:r>
            <a:r>
              <a:rPr lang="en-US" sz="1800" dirty="0" smtClean="0">
                <a:latin typeface="Consolas" charset="0"/>
                <a:cs typeface="Consolas" charset="0"/>
              </a:rPr>
              <a:t>              Coverage</a:t>
            </a:r>
            <a:r>
              <a:rPr lang="en-US" sz="1800" dirty="0">
                <a:latin typeface="Consolas" charset="0"/>
                <a:cs typeface="Consolas" charset="0"/>
              </a:rPr>
              <a:t>]</a:t>
            </a:r>
          </a:p>
        </p:txBody>
      </p:sp>
      <p:sp>
        <p:nvSpPr>
          <p:cNvPr id="55301" name="Text Box 5"/>
          <p:cNvSpPr txBox="1">
            <a:spLocks noChangeArrowheads="1"/>
          </p:cNvSpPr>
          <p:nvPr/>
        </p:nvSpPr>
        <p:spPr bwMode="auto">
          <a:xfrm>
            <a:off x="467544" y="4797152"/>
            <a:ext cx="4898880" cy="14675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79680" rIns="81639" bIns="40820"/>
          <a:lstStyle>
            <a:lvl1pPr>
              <a:tabLst>
                <a:tab pos="723900" algn="l"/>
                <a:tab pos="1447800" algn="l"/>
                <a:tab pos="2171700" algn="l"/>
                <a:tab pos="2895600" algn="l"/>
                <a:tab pos="3619500" algn="l"/>
                <a:tab pos="4343400" algn="l"/>
                <a:tab pos="5067300" algn="l"/>
              </a:tabLst>
              <a:defRPr>
                <a:solidFill>
                  <a:srgbClr val="000000"/>
                </a:solidFill>
                <a:latin typeface="Bitstream Vera Sans" charset="0"/>
                <a:ea typeface="Arial Unicode MS" charset="0"/>
                <a:cs typeface="Arial Unicode MS" charset="0"/>
              </a:defRPr>
            </a:lvl1pPr>
            <a:lvl2pPr>
              <a:tabLst>
                <a:tab pos="723900" algn="l"/>
                <a:tab pos="1447800" algn="l"/>
                <a:tab pos="2171700" algn="l"/>
                <a:tab pos="2895600" algn="l"/>
                <a:tab pos="3619500" algn="l"/>
                <a:tab pos="4343400" algn="l"/>
                <a:tab pos="5067300" algn="l"/>
              </a:tabLst>
              <a:defRPr>
                <a:solidFill>
                  <a:srgbClr val="000000"/>
                </a:solidFill>
                <a:latin typeface="Bitstream Vera Sans" charset="0"/>
                <a:ea typeface="Arial Unicode MS" charset="0"/>
                <a:cs typeface="Arial Unicode MS" charset="0"/>
              </a:defRPr>
            </a:lvl2pPr>
            <a:lvl3pPr>
              <a:tabLst>
                <a:tab pos="723900" algn="l"/>
                <a:tab pos="1447800" algn="l"/>
                <a:tab pos="2171700" algn="l"/>
                <a:tab pos="2895600" algn="l"/>
                <a:tab pos="3619500" algn="l"/>
                <a:tab pos="4343400" algn="l"/>
                <a:tab pos="5067300" algn="l"/>
              </a:tabLst>
              <a:defRPr>
                <a:solidFill>
                  <a:srgbClr val="000000"/>
                </a:solidFill>
                <a:latin typeface="Bitstream Vera Sans" charset="0"/>
                <a:ea typeface="Arial Unicode MS" charset="0"/>
                <a:cs typeface="Arial Unicode MS" charset="0"/>
              </a:defRPr>
            </a:lvl3pPr>
            <a:lvl4pPr>
              <a:tabLst>
                <a:tab pos="723900" algn="l"/>
                <a:tab pos="1447800" algn="l"/>
                <a:tab pos="2171700" algn="l"/>
                <a:tab pos="2895600" algn="l"/>
                <a:tab pos="3619500" algn="l"/>
                <a:tab pos="4343400" algn="l"/>
                <a:tab pos="5067300" algn="l"/>
              </a:tabLst>
              <a:defRPr>
                <a:solidFill>
                  <a:srgbClr val="000000"/>
                </a:solidFill>
                <a:latin typeface="Bitstream Vera Sans" charset="0"/>
                <a:ea typeface="Arial Unicode MS" charset="0"/>
                <a:cs typeface="Arial Unicode MS" charset="0"/>
              </a:defRPr>
            </a:lvl4pPr>
            <a:lvl5pPr>
              <a:tabLst>
                <a:tab pos="723900" algn="l"/>
                <a:tab pos="1447800" algn="l"/>
                <a:tab pos="2171700" algn="l"/>
                <a:tab pos="2895600" algn="l"/>
                <a:tab pos="3619500" algn="l"/>
                <a:tab pos="4343400" algn="l"/>
                <a:tab pos="5067300" algn="l"/>
              </a:tabLst>
              <a:defRPr>
                <a:solidFill>
                  <a:srgbClr val="000000"/>
                </a:solidFill>
                <a:latin typeface="Bitstream Vera Sans" charset="0"/>
                <a:ea typeface="Arial Unicode MS" charset="0"/>
                <a:cs typeface="Arial Unicode MS" charset="0"/>
              </a:defRPr>
            </a:lvl5pPr>
            <a:lvl6pPr marL="25146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Bitstream Vera Sans" charset="0"/>
                <a:ea typeface="Arial Unicode MS" charset="0"/>
                <a:cs typeface="Arial Unicode MS" charset="0"/>
              </a:defRPr>
            </a:lvl6pPr>
            <a:lvl7pPr marL="29718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Bitstream Vera Sans" charset="0"/>
                <a:ea typeface="Arial Unicode MS" charset="0"/>
                <a:cs typeface="Arial Unicode MS" charset="0"/>
              </a:defRPr>
            </a:lvl7pPr>
            <a:lvl8pPr marL="34290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Bitstream Vera Sans" charset="0"/>
                <a:ea typeface="Arial Unicode MS" charset="0"/>
                <a:cs typeface="Arial Unicode MS" charset="0"/>
              </a:defRPr>
            </a:lvl8pPr>
            <a:lvl9pPr marL="38862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Bitstream Vera Sans" charset="0"/>
                <a:ea typeface="Arial Unicode MS" charset="0"/>
                <a:cs typeface="Arial Unicode MS" charset="0"/>
              </a:defRPr>
            </a:lvl9pPr>
          </a:lstStyle>
          <a:p>
            <a:pPr>
              <a:lnSpc>
                <a:spcPct val="83000"/>
              </a:lnSpc>
            </a:pPr>
            <a:r>
              <a:rPr lang="en-US" sz="1800" dirty="0">
                <a:latin typeface="Consolas" charset="0"/>
                <a:cs typeface="Consolas" charset="0"/>
              </a:rPr>
              <a:t>Observations[Period, Point, Float]</a:t>
            </a:r>
          </a:p>
          <a:p>
            <a:pPr>
              <a:lnSpc>
                <a:spcPct val="83000"/>
              </a:lnSpc>
            </a:pPr>
            <a:endParaRPr lang="en-US" sz="1800" dirty="0">
              <a:latin typeface="Consolas" charset="0"/>
              <a:cs typeface="Consolas" charset="0"/>
            </a:endParaRPr>
          </a:p>
          <a:p>
            <a:pPr>
              <a:lnSpc>
                <a:spcPct val="83000"/>
              </a:lnSpc>
            </a:pPr>
            <a:r>
              <a:rPr lang="en-US" sz="1800" dirty="0">
                <a:latin typeface="Consolas" charset="0"/>
                <a:cs typeface="Consolas" charset="0"/>
              </a:rPr>
              <a:t>Coverage[Period, Point, Float]</a:t>
            </a:r>
          </a:p>
          <a:p>
            <a:pPr>
              <a:lnSpc>
                <a:spcPct val="83000"/>
              </a:lnSpc>
            </a:pPr>
            <a:endParaRPr lang="en-US" sz="1800" dirty="0">
              <a:latin typeface="Consolas" charset="0"/>
              <a:cs typeface="Consolas" charset="0"/>
            </a:endParaRPr>
          </a:p>
          <a:p>
            <a:pPr>
              <a:lnSpc>
                <a:spcPct val="83000"/>
              </a:lnSpc>
            </a:pPr>
            <a:r>
              <a:rPr lang="en-US" sz="1800" dirty="0" err="1">
                <a:latin typeface="Consolas" charset="0"/>
                <a:cs typeface="Consolas" charset="0"/>
              </a:rPr>
              <a:t>CoverageSeries</a:t>
            </a:r>
            <a:r>
              <a:rPr lang="en-US" sz="1800" dirty="0">
                <a:latin typeface="Consolas" charset="0"/>
                <a:cs typeface="Consolas" charset="0"/>
              </a:rPr>
              <a:t>[Polygon, Period,</a:t>
            </a:r>
          </a:p>
          <a:p>
            <a:pPr>
              <a:lnSpc>
                <a:spcPct val="83000"/>
              </a:lnSpc>
            </a:pPr>
            <a:r>
              <a:rPr lang="en-US" sz="1800" dirty="0">
                <a:latin typeface="Consolas" charset="0"/>
                <a:cs typeface="Consolas" charset="0"/>
              </a:rPr>
              <a:t>								Coverage]</a:t>
            </a:r>
          </a:p>
        </p:txBody>
      </p:sp>
      <p:sp>
        <p:nvSpPr>
          <p:cNvPr id="7" name="CaixaDeTexto 8"/>
          <p:cNvSpPr txBox="1">
            <a:spLocks noChangeArrowheads="1"/>
          </p:cNvSpPr>
          <p:nvPr/>
        </p:nvSpPr>
        <p:spPr bwMode="auto">
          <a:xfrm>
            <a:off x="611560" y="3861048"/>
            <a:ext cx="3672408" cy="400110"/>
          </a:xfrm>
          <a:prstGeom prst="rect">
            <a:avLst/>
          </a:prstGeom>
          <a:solidFill>
            <a:srgbClr val="D6D6EB">
              <a:alpha val="988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73050" algn="l"/>
                <a:tab pos="457200" algn="l"/>
              </a:tabLst>
              <a:defRPr sz="2400">
                <a:solidFill>
                  <a:schemeClr val="tx1"/>
                </a:solidFill>
                <a:latin typeface="Times" charset="0"/>
                <a:ea typeface="Geneva" charset="0"/>
                <a:cs typeface="ＭＳ Ｐゴシック" charset="0"/>
              </a:defRPr>
            </a:lvl1pPr>
            <a:lvl2pPr marL="742950" indent="-285750">
              <a:tabLst>
                <a:tab pos="273050" algn="l"/>
                <a:tab pos="457200" algn="l"/>
              </a:tabLst>
              <a:defRPr sz="2400">
                <a:solidFill>
                  <a:schemeClr val="tx1"/>
                </a:solidFill>
                <a:latin typeface="Times" charset="0"/>
                <a:ea typeface="ＭＳ Ｐゴシック" charset="0"/>
                <a:cs typeface="ＭＳ Ｐゴシック" charset="0"/>
              </a:defRPr>
            </a:lvl2pPr>
            <a:lvl3pPr marL="1143000" indent="-228600">
              <a:tabLst>
                <a:tab pos="273050" algn="l"/>
                <a:tab pos="457200" algn="l"/>
              </a:tabLst>
              <a:defRPr sz="2400">
                <a:solidFill>
                  <a:schemeClr val="tx1"/>
                </a:solidFill>
                <a:latin typeface="Times" charset="0"/>
                <a:ea typeface="ＭＳ Ｐゴシック" charset="0"/>
                <a:cs typeface="ＭＳ Ｐゴシック" charset="0"/>
              </a:defRPr>
            </a:lvl3pPr>
            <a:lvl4pPr marL="1600200" indent="-228600">
              <a:tabLst>
                <a:tab pos="273050" algn="l"/>
                <a:tab pos="457200" algn="l"/>
              </a:tabLst>
              <a:defRPr sz="2400">
                <a:solidFill>
                  <a:schemeClr val="tx1"/>
                </a:solidFill>
                <a:latin typeface="Times" charset="0"/>
                <a:ea typeface="ＭＳ Ｐゴシック" charset="0"/>
                <a:cs typeface="ＭＳ Ｐゴシック" charset="0"/>
              </a:defRPr>
            </a:lvl4pPr>
            <a:lvl5pPr marL="2057400" indent="-228600">
              <a:tabLst>
                <a:tab pos="273050" algn="l"/>
                <a:tab pos="457200" algn="l"/>
              </a:tabLst>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tabLst>
                <a:tab pos="273050" algn="l"/>
                <a:tab pos="457200" algn="l"/>
              </a:tabLs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tabLst>
                <a:tab pos="273050" algn="l"/>
                <a:tab pos="457200" algn="l"/>
              </a:tabLs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tabLst>
                <a:tab pos="273050" algn="l"/>
                <a:tab pos="457200" algn="l"/>
              </a:tabLs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tabLst>
                <a:tab pos="273050" algn="l"/>
                <a:tab pos="457200" algn="l"/>
              </a:tabLst>
              <a:defRPr sz="2400">
                <a:solidFill>
                  <a:schemeClr val="tx1"/>
                </a:solidFill>
                <a:latin typeface="Times" charset="0"/>
                <a:ea typeface="ＭＳ Ｐゴシック" charset="0"/>
                <a:cs typeface="ＭＳ Ｐゴシック" charset="0"/>
              </a:defRPr>
            </a:lvl9pPr>
          </a:lstStyle>
          <a:p>
            <a:pPr algn="ctr">
              <a:spcBef>
                <a:spcPts val="600"/>
              </a:spcBef>
            </a:pPr>
            <a:r>
              <a:rPr lang="en-GB" sz="2000" dirty="0" smtClean="0">
                <a:solidFill>
                  <a:srgbClr val="00003E"/>
                </a:solidFill>
                <a:latin typeface="Calibri"/>
                <a:cs typeface="Calibri"/>
              </a:rPr>
              <a:t>Rain in </a:t>
            </a:r>
            <a:r>
              <a:rPr lang="en-GB" sz="2000" dirty="0" err="1" smtClean="0">
                <a:solidFill>
                  <a:srgbClr val="00003E"/>
                </a:solidFill>
                <a:latin typeface="Calibri"/>
                <a:cs typeface="Calibri"/>
              </a:rPr>
              <a:t>Angra</a:t>
            </a:r>
            <a:r>
              <a:rPr lang="en-GB" sz="2000" dirty="0" smtClean="0">
                <a:solidFill>
                  <a:srgbClr val="00003E"/>
                </a:solidFill>
                <a:latin typeface="Calibri"/>
                <a:cs typeface="Calibri"/>
              </a:rPr>
              <a:t> dos Reis</a:t>
            </a:r>
            <a:endParaRPr lang="pt-BR" sz="2000" dirty="0">
              <a:solidFill>
                <a:srgbClr val="00003E"/>
              </a:solidFill>
              <a:latin typeface="Calibri"/>
              <a:cs typeface="Calibri"/>
            </a:endParaRPr>
          </a:p>
        </p:txBody>
      </p:sp>
      <p:sp>
        <p:nvSpPr>
          <p:cNvPr id="8" name="CaixaDeTexto 8"/>
          <p:cNvSpPr txBox="1">
            <a:spLocks noChangeArrowheads="1"/>
          </p:cNvSpPr>
          <p:nvPr/>
        </p:nvSpPr>
        <p:spPr bwMode="auto">
          <a:xfrm>
            <a:off x="4932040" y="6237312"/>
            <a:ext cx="3888432" cy="400110"/>
          </a:xfrm>
          <a:prstGeom prst="rect">
            <a:avLst/>
          </a:prstGeom>
          <a:solidFill>
            <a:srgbClr val="D6D6EB">
              <a:alpha val="988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73050" algn="l"/>
                <a:tab pos="457200" algn="l"/>
              </a:tabLst>
              <a:defRPr sz="2400">
                <a:solidFill>
                  <a:schemeClr val="tx1"/>
                </a:solidFill>
                <a:latin typeface="Times" charset="0"/>
                <a:ea typeface="Geneva" charset="0"/>
                <a:cs typeface="ＭＳ Ｐゴシック" charset="0"/>
              </a:defRPr>
            </a:lvl1pPr>
            <a:lvl2pPr marL="742950" indent="-285750">
              <a:tabLst>
                <a:tab pos="273050" algn="l"/>
                <a:tab pos="457200" algn="l"/>
              </a:tabLst>
              <a:defRPr sz="2400">
                <a:solidFill>
                  <a:schemeClr val="tx1"/>
                </a:solidFill>
                <a:latin typeface="Times" charset="0"/>
                <a:ea typeface="ＭＳ Ｐゴシック" charset="0"/>
                <a:cs typeface="ＭＳ Ｐゴシック" charset="0"/>
              </a:defRPr>
            </a:lvl2pPr>
            <a:lvl3pPr marL="1143000" indent="-228600">
              <a:tabLst>
                <a:tab pos="273050" algn="l"/>
                <a:tab pos="457200" algn="l"/>
              </a:tabLst>
              <a:defRPr sz="2400">
                <a:solidFill>
                  <a:schemeClr val="tx1"/>
                </a:solidFill>
                <a:latin typeface="Times" charset="0"/>
                <a:ea typeface="ＭＳ Ｐゴシック" charset="0"/>
                <a:cs typeface="ＭＳ Ｐゴシック" charset="0"/>
              </a:defRPr>
            </a:lvl3pPr>
            <a:lvl4pPr marL="1600200" indent="-228600">
              <a:tabLst>
                <a:tab pos="273050" algn="l"/>
                <a:tab pos="457200" algn="l"/>
              </a:tabLst>
              <a:defRPr sz="2400">
                <a:solidFill>
                  <a:schemeClr val="tx1"/>
                </a:solidFill>
                <a:latin typeface="Times" charset="0"/>
                <a:ea typeface="ＭＳ Ｐゴシック" charset="0"/>
                <a:cs typeface="ＭＳ Ｐゴシック" charset="0"/>
              </a:defRPr>
            </a:lvl4pPr>
            <a:lvl5pPr marL="2057400" indent="-228600">
              <a:tabLst>
                <a:tab pos="273050" algn="l"/>
                <a:tab pos="457200" algn="l"/>
              </a:tabLst>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tabLst>
                <a:tab pos="273050" algn="l"/>
                <a:tab pos="457200" algn="l"/>
              </a:tabLs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tabLst>
                <a:tab pos="273050" algn="l"/>
                <a:tab pos="457200" algn="l"/>
              </a:tabLs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tabLst>
                <a:tab pos="273050" algn="l"/>
                <a:tab pos="457200" algn="l"/>
              </a:tabLs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tabLst>
                <a:tab pos="273050" algn="l"/>
                <a:tab pos="457200" algn="l"/>
              </a:tabLst>
              <a:defRPr sz="2400">
                <a:solidFill>
                  <a:schemeClr val="tx1"/>
                </a:solidFill>
                <a:latin typeface="Times" charset="0"/>
                <a:ea typeface="ＭＳ Ｐゴシック" charset="0"/>
                <a:cs typeface="ＭＳ Ｐゴシック" charset="0"/>
              </a:defRPr>
            </a:lvl9pPr>
          </a:lstStyle>
          <a:p>
            <a:pPr algn="ctr">
              <a:spcBef>
                <a:spcPts val="600"/>
              </a:spcBef>
            </a:pPr>
            <a:r>
              <a:rPr lang="en-US" sz="2000" dirty="0">
                <a:latin typeface="Calibri"/>
                <a:cs typeface="Calibri"/>
              </a:rPr>
              <a:t>C</a:t>
            </a:r>
            <a:r>
              <a:rPr lang="en-US" sz="2000" dirty="0" smtClean="0">
                <a:latin typeface="Calibri"/>
                <a:cs typeface="Calibri"/>
              </a:rPr>
              <a:t>hlorophyll </a:t>
            </a:r>
            <a:r>
              <a:rPr lang="en-US" sz="2000" dirty="0">
                <a:latin typeface="Calibri"/>
                <a:cs typeface="Calibri"/>
              </a:rPr>
              <a:t>in an Amazon </a:t>
            </a:r>
            <a:r>
              <a:rPr lang="en-US" sz="2000" dirty="0" smtClean="0">
                <a:latin typeface="Calibri"/>
                <a:cs typeface="Calibri"/>
              </a:rPr>
              <a:t>lake.</a:t>
            </a:r>
            <a:endParaRPr lang="en-US" sz="2000" dirty="0">
              <a:latin typeface="Calibri"/>
              <a:cs typeface="Calibri"/>
            </a:endParaRPr>
          </a:p>
        </p:txBody>
      </p:sp>
    </p:spTree>
    <p:extLst>
      <p:ext uri="{BB962C8B-B14F-4D97-AF65-F5344CB8AC3E}">
        <p14:creationId xmlns:p14="http://schemas.microsoft.com/office/powerpoint/2010/main" val="7210679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8065" name="Picture 3" descr="Landsat_Gallery_378_1_fu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2513"/>
            <a:ext cx="9144000"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0" y="333375"/>
            <a:ext cx="9036495" cy="584200"/>
          </a:xfrm>
          <a:prstGeom prst="rect">
            <a:avLst/>
          </a:prstGeom>
          <a:solidFill>
            <a:schemeClr val="accent6">
              <a:lumMod val="20000"/>
              <a:lumOff val="80000"/>
              <a:alpha val="68000"/>
            </a:schemeClr>
          </a:solidFill>
        </p:spPr>
        <p:txBody>
          <a:bodyPr wrap="square">
            <a:spAutoFit/>
          </a:bodyPr>
          <a:lstStyle/>
          <a:p>
            <a:pPr algn="ctr" eaLnBrk="1" hangingPunct="1">
              <a:defRPr/>
            </a:pPr>
            <a:r>
              <a:rPr lang="en-US" sz="3200" dirty="0">
                <a:solidFill>
                  <a:srgbClr val="00007D">
                    <a:lumMod val="50000"/>
                  </a:srgbClr>
                </a:solidFill>
                <a:latin typeface="Calibri"/>
                <a:ea typeface="ＭＳ Ｐゴシック" charset="0"/>
                <a:cs typeface="Calibri"/>
              </a:rPr>
              <a:t>Functions on </a:t>
            </a:r>
            <a:r>
              <a:rPr lang="en-US" sz="3200" dirty="0" err="1">
                <a:solidFill>
                  <a:srgbClr val="00007D">
                    <a:lumMod val="50000"/>
                  </a:srgbClr>
                </a:solidFill>
                <a:latin typeface="Calibri"/>
                <a:ea typeface="ＭＳ Ｐゴシック" charset="0"/>
                <a:cs typeface="Calibri"/>
              </a:rPr>
              <a:t>coverages</a:t>
            </a:r>
            <a:endParaRPr lang="en-US" sz="3200" dirty="0">
              <a:solidFill>
                <a:srgbClr val="00007D">
                  <a:lumMod val="50000"/>
                </a:srgbClr>
              </a:solidFill>
              <a:latin typeface="Calibri"/>
              <a:ea typeface="ＭＳ Ｐゴシック" charset="0"/>
              <a:cs typeface="Calibri"/>
            </a:endParaRPr>
          </a:p>
        </p:txBody>
      </p:sp>
      <p:sp>
        <p:nvSpPr>
          <p:cNvPr id="88067" name="CaixaDeTexto 8"/>
          <p:cNvSpPr txBox="1">
            <a:spLocks noChangeArrowheads="1"/>
          </p:cNvSpPr>
          <p:nvPr/>
        </p:nvSpPr>
        <p:spPr bwMode="auto">
          <a:xfrm>
            <a:off x="3175" y="3717925"/>
            <a:ext cx="9144000" cy="3140075"/>
          </a:xfrm>
          <a:prstGeom prst="rect">
            <a:avLst/>
          </a:prstGeom>
          <a:solidFill>
            <a:srgbClr val="D6D6EB">
              <a:alpha val="988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73050" algn="l"/>
                <a:tab pos="457200" algn="l"/>
              </a:tabLst>
              <a:defRPr sz="2400">
                <a:solidFill>
                  <a:schemeClr val="tx1"/>
                </a:solidFill>
                <a:latin typeface="Times" charset="0"/>
                <a:ea typeface="Geneva" charset="0"/>
                <a:cs typeface="ＭＳ Ｐゴシック" charset="0"/>
              </a:defRPr>
            </a:lvl1pPr>
            <a:lvl2pPr marL="742950" indent="-285750">
              <a:tabLst>
                <a:tab pos="273050" algn="l"/>
                <a:tab pos="457200" algn="l"/>
              </a:tabLst>
              <a:defRPr sz="2400">
                <a:solidFill>
                  <a:schemeClr val="tx1"/>
                </a:solidFill>
                <a:latin typeface="Times" charset="0"/>
                <a:ea typeface="ＭＳ Ｐゴシック" charset="0"/>
                <a:cs typeface="ＭＳ Ｐゴシック" charset="0"/>
              </a:defRPr>
            </a:lvl2pPr>
            <a:lvl3pPr marL="1143000" indent="-228600">
              <a:tabLst>
                <a:tab pos="273050" algn="l"/>
                <a:tab pos="457200" algn="l"/>
              </a:tabLst>
              <a:defRPr sz="2400">
                <a:solidFill>
                  <a:schemeClr val="tx1"/>
                </a:solidFill>
                <a:latin typeface="Times" charset="0"/>
                <a:ea typeface="ＭＳ Ｐゴシック" charset="0"/>
                <a:cs typeface="ＭＳ Ｐゴシック" charset="0"/>
              </a:defRPr>
            </a:lvl3pPr>
            <a:lvl4pPr marL="1600200" indent="-228600">
              <a:tabLst>
                <a:tab pos="273050" algn="l"/>
                <a:tab pos="457200" algn="l"/>
              </a:tabLst>
              <a:defRPr sz="2400">
                <a:solidFill>
                  <a:schemeClr val="tx1"/>
                </a:solidFill>
                <a:latin typeface="Times" charset="0"/>
                <a:ea typeface="ＭＳ Ｐゴシック" charset="0"/>
                <a:cs typeface="ＭＳ Ｐゴシック" charset="0"/>
              </a:defRPr>
            </a:lvl4pPr>
            <a:lvl5pPr marL="2057400" indent="-228600">
              <a:tabLst>
                <a:tab pos="273050" algn="l"/>
                <a:tab pos="457200" algn="l"/>
              </a:tabLst>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tabLst>
                <a:tab pos="273050" algn="l"/>
                <a:tab pos="457200" algn="l"/>
              </a:tabLs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tabLst>
                <a:tab pos="273050" algn="l"/>
                <a:tab pos="457200" algn="l"/>
              </a:tabLs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tabLst>
                <a:tab pos="273050" algn="l"/>
                <a:tab pos="457200" algn="l"/>
              </a:tabLs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tabLst>
                <a:tab pos="273050" algn="l"/>
                <a:tab pos="457200" algn="l"/>
              </a:tabLst>
              <a:defRPr sz="2400">
                <a:solidFill>
                  <a:schemeClr val="tx1"/>
                </a:solidFill>
                <a:latin typeface="Times" charset="0"/>
                <a:ea typeface="ＭＳ Ｐゴシック" charset="0"/>
                <a:cs typeface="ＭＳ Ｐゴシック" charset="0"/>
              </a:defRPr>
            </a:lvl9pPr>
          </a:lstStyle>
          <a:p>
            <a:pPr>
              <a:spcBef>
                <a:spcPts val="600"/>
              </a:spcBef>
            </a:pPr>
            <a:r>
              <a:rPr lang="en-GB">
                <a:latin typeface="Consolas" charset="0"/>
                <a:cs typeface="Times New Roman" charset="0"/>
              </a:rPr>
              <a:t>getWaterArea (Coverage cov, Time t)</a:t>
            </a:r>
          </a:p>
          <a:p>
            <a:pPr>
              <a:spcBef>
                <a:spcPts val="600"/>
              </a:spcBef>
            </a:pPr>
            <a:r>
              <a:rPr lang="en-GB">
                <a:latin typeface="Consolas" charset="0"/>
                <a:cs typeface="Times New Roman" charset="0"/>
              </a:rPr>
              <a:t>area = 0</a:t>
            </a:r>
          </a:p>
          <a:p>
            <a:pPr>
              <a:spcBef>
                <a:spcPts val="600"/>
              </a:spcBef>
            </a:pPr>
            <a:r>
              <a:rPr lang="en-GB">
                <a:latin typeface="Consolas" charset="0"/>
                <a:cs typeface="Times New Roman" charset="0"/>
              </a:rPr>
              <a:t>forall g inside cov.boundary()</a:t>
            </a:r>
          </a:p>
          <a:p>
            <a:pPr>
              <a:spcBef>
                <a:spcPts val="600"/>
              </a:spcBef>
            </a:pPr>
            <a:r>
              <a:rPr lang="en-GB">
                <a:latin typeface="Consolas" charset="0"/>
                <a:cs typeface="Times New Roman" charset="0"/>
              </a:rPr>
              <a:t>      if cov.value (g,t) == "water”</a:t>
            </a:r>
          </a:p>
          <a:p>
            <a:pPr>
              <a:spcBef>
                <a:spcPts val="600"/>
              </a:spcBef>
            </a:pPr>
            <a:r>
              <a:rPr lang="en-GB">
                <a:latin typeface="Consolas" charset="0"/>
                <a:cs typeface="Times New Roman" charset="0"/>
              </a:rPr>
              <a:t>              area = area + g</a:t>
            </a:r>
          </a:p>
          <a:p>
            <a:pPr>
              <a:spcBef>
                <a:spcPts val="600"/>
              </a:spcBef>
            </a:pPr>
            <a:r>
              <a:rPr lang="en-GB">
                <a:latin typeface="Consolas" charset="0"/>
                <a:cs typeface="Times New Roman" charset="0"/>
              </a:rPr>
              <a:t>return area</a:t>
            </a:r>
          </a:p>
          <a:p>
            <a:pPr>
              <a:spcBef>
                <a:spcPts val="600"/>
              </a:spcBef>
            </a:pPr>
            <a:r>
              <a:rPr lang="en-GB">
                <a:latin typeface="Consolas" charset="0"/>
                <a:cs typeface="Times New Roman" charset="0"/>
              </a:rPr>
              <a:t>}          </a:t>
            </a:r>
            <a:endParaRPr lang="pt-BR">
              <a:latin typeface="Consolas" charset="0"/>
              <a:cs typeface="Times New Roman" charset="0"/>
            </a:endParaRPr>
          </a:p>
        </p:txBody>
      </p:sp>
    </p:spTree>
    <p:extLst>
      <p:ext uri="{BB962C8B-B14F-4D97-AF65-F5344CB8AC3E}">
        <p14:creationId xmlns:p14="http://schemas.microsoft.com/office/powerpoint/2010/main" val="4043492345"/>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a:cs typeface="Calibri"/>
              </a:rPr>
              <a:t>What about objects? </a:t>
            </a:r>
            <a:endParaRPr lang="en-US" dirty="0">
              <a:latin typeface="Calibri"/>
              <a:cs typeface="Calibri"/>
            </a:endParaRPr>
          </a:p>
        </p:txBody>
      </p:sp>
      <p:pic>
        <p:nvPicPr>
          <p:cNvPr id="9" name="Picture 8"/>
          <p:cNvPicPr>
            <a:picLocks noChangeAspect="1"/>
          </p:cNvPicPr>
          <p:nvPr/>
        </p:nvPicPr>
        <p:blipFill>
          <a:blip r:embed="rId2"/>
          <a:stretch>
            <a:fillRect/>
          </a:stretch>
        </p:blipFill>
        <p:spPr>
          <a:xfrm>
            <a:off x="3995936" y="1412776"/>
            <a:ext cx="5004048" cy="3324694"/>
          </a:xfrm>
          <a:prstGeom prst="rect">
            <a:avLst/>
          </a:prstGeom>
        </p:spPr>
      </p:pic>
      <p:grpSp>
        <p:nvGrpSpPr>
          <p:cNvPr id="15" name="Group 14"/>
          <p:cNvGrpSpPr/>
          <p:nvPr/>
        </p:nvGrpSpPr>
        <p:grpSpPr>
          <a:xfrm>
            <a:off x="827584" y="1340768"/>
            <a:ext cx="3312368" cy="4688377"/>
            <a:chOff x="683568" y="1340768"/>
            <a:chExt cx="3312368" cy="4688377"/>
          </a:xfrm>
        </p:grpSpPr>
        <p:pic>
          <p:nvPicPr>
            <p:cNvPr id="16" name="Picture 15" descr="woma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340768"/>
              <a:ext cx="3312368" cy="4688377"/>
            </a:xfrm>
            <a:prstGeom prst="rect">
              <a:avLst/>
            </a:prstGeom>
          </p:spPr>
        </p:pic>
        <p:grpSp>
          <p:nvGrpSpPr>
            <p:cNvPr id="17" name="Group 16"/>
            <p:cNvGrpSpPr/>
            <p:nvPr/>
          </p:nvGrpSpPr>
          <p:grpSpPr>
            <a:xfrm>
              <a:off x="2699792" y="1412776"/>
              <a:ext cx="720080" cy="576064"/>
              <a:chOff x="2915816" y="1556792"/>
              <a:chExt cx="792088" cy="576064"/>
            </a:xfrm>
          </p:grpSpPr>
          <p:sp>
            <p:nvSpPr>
              <p:cNvPr id="19" name="Isosceles Triangle 18"/>
              <p:cNvSpPr/>
              <p:nvPr/>
            </p:nvSpPr>
            <p:spPr bwMode="auto">
              <a:xfrm>
                <a:off x="2915816" y="1556792"/>
                <a:ext cx="792088" cy="576064"/>
              </a:xfrm>
              <a:prstGeom prst="triangle">
                <a:avLst/>
              </a:prstGeom>
              <a:solidFill>
                <a:schemeClr val="bg2">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20" name="Isosceles Triangle 19"/>
              <p:cNvSpPr/>
              <p:nvPr/>
            </p:nvSpPr>
            <p:spPr bwMode="auto">
              <a:xfrm>
                <a:off x="3168000" y="1556792"/>
                <a:ext cx="279648" cy="216024"/>
              </a:xfrm>
              <a:prstGeom prst="triangle">
                <a:avLst/>
              </a:prstGeom>
              <a:solidFill>
                <a:schemeClr val="bg1">
                  <a:lumMod val="9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grpSp>
        <p:sp>
          <p:nvSpPr>
            <p:cNvPr id="18" name="TextBox 17"/>
            <p:cNvSpPr txBox="1"/>
            <p:nvPr/>
          </p:nvSpPr>
          <p:spPr>
            <a:xfrm>
              <a:off x="2555776" y="1988840"/>
              <a:ext cx="1146468" cy="338554"/>
            </a:xfrm>
            <a:prstGeom prst="rect">
              <a:avLst/>
            </a:prstGeom>
            <a:noFill/>
          </p:spPr>
          <p:txBody>
            <a:bodyPr wrap="none" rtlCol="0">
              <a:spAutoFit/>
            </a:bodyPr>
            <a:lstStyle/>
            <a:p>
              <a:r>
                <a:rPr lang="en-US" sz="1600" dirty="0" smtClean="0">
                  <a:latin typeface="Calibri"/>
                  <a:cs typeface="Calibri"/>
                </a:rPr>
                <a:t>Mont Blanc</a:t>
              </a:r>
              <a:endParaRPr lang="en-US" sz="1600" dirty="0">
                <a:latin typeface="Calibri"/>
                <a:cs typeface="Calibri"/>
              </a:endParaRPr>
            </a:p>
          </p:txBody>
        </p:sp>
      </p:grpSp>
      <p:sp>
        <p:nvSpPr>
          <p:cNvPr id="4" name="CaixaDeTexto 8"/>
          <p:cNvSpPr txBox="1">
            <a:spLocks noChangeArrowheads="1"/>
          </p:cNvSpPr>
          <p:nvPr/>
        </p:nvSpPr>
        <p:spPr bwMode="auto">
          <a:xfrm>
            <a:off x="3275856" y="5013176"/>
            <a:ext cx="5688632" cy="1646605"/>
          </a:xfrm>
          <a:prstGeom prst="rect">
            <a:avLst/>
          </a:prstGeom>
          <a:solidFill>
            <a:srgbClr val="D6D6EB">
              <a:alpha val="988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73050" algn="l"/>
                <a:tab pos="457200" algn="l"/>
              </a:tabLst>
              <a:defRPr sz="2400">
                <a:solidFill>
                  <a:schemeClr val="tx1"/>
                </a:solidFill>
                <a:latin typeface="Times" charset="0"/>
                <a:ea typeface="Geneva" charset="0"/>
                <a:cs typeface="ＭＳ Ｐゴシック" charset="0"/>
              </a:defRPr>
            </a:lvl1pPr>
            <a:lvl2pPr marL="742950" indent="-285750">
              <a:tabLst>
                <a:tab pos="273050" algn="l"/>
                <a:tab pos="457200" algn="l"/>
              </a:tabLst>
              <a:defRPr sz="2400">
                <a:solidFill>
                  <a:schemeClr val="tx1"/>
                </a:solidFill>
                <a:latin typeface="Times" charset="0"/>
                <a:ea typeface="ＭＳ Ｐゴシック" charset="0"/>
                <a:cs typeface="ＭＳ Ｐゴシック" charset="0"/>
              </a:defRPr>
            </a:lvl2pPr>
            <a:lvl3pPr marL="1143000" indent="-228600">
              <a:tabLst>
                <a:tab pos="273050" algn="l"/>
                <a:tab pos="457200" algn="l"/>
              </a:tabLst>
              <a:defRPr sz="2400">
                <a:solidFill>
                  <a:schemeClr val="tx1"/>
                </a:solidFill>
                <a:latin typeface="Times" charset="0"/>
                <a:ea typeface="ＭＳ Ｐゴシック" charset="0"/>
                <a:cs typeface="ＭＳ Ｐゴシック" charset="0"/>
              </a:defRPr>
            </a:lvl3pPr>
            <a:lvl4pPr marL="1600200" indent="-228600">
              <a:tabLst>
                <a:tab pos="273050" algn="l"/>
                <a:tab pos="457200" algn="l"/>
              </a:tabLst>
              <a:defRPr sz="2400">
                <a:solidFill>
                  <a:schemeClr val="tx1"/>
                </a:solidFill>
                <a:latin typeface="Times" charset="0"/>
                <a:ea typeface="ＭＳ Ｐゴシック" charset="0"/>
                <a:cs typeface="ＭＳ Ｐゴシック" charset="0"/>
              </a:defRPr>
            </a:lvl4pPr>
            <a:lvl5pPr marL="2057400" indent="-228600">
              <a:tabLst>
                <a:tab pos="273050" algn="l"/>
                <a:tab pos="457200" algn="l"/>
              </a:tabLst>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tabLst>
                <a:tab pos="273050" algn="l"/>
                <a:tab pos="457200" algn="l"/>
              </a:tabLs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tabLst>
                <a:tab pos="273050" algn="l"/>
                <a:tab pos="457200" algn="l"/>
              </a:tabLs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tabLst>
                <a:tab pos="273050" algn="l"/>
                <a:tab pos="457200" algn="l"/>
              </a:tabLs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tabLst>
                <a:tab pos="273050" algn="l"/>
                <a:tab pos="457200" algn="l"/>
              </a:tabLst>
              <a:defRPr sz="2400">
                <a:solidFill>
                  <a:schemeClr val="tx1"/>
                </a:solidFill>
                <a:latin typeface="Times" charset="0"/>
                <a:ea typeface="ＭＳ Ｐゴシック" charset="0"/>
                <a:cs typeface="ＭＳ Ｐゴシック" charset="0"/>
              </a:defRPr>
            </a:lvl9pPr>
          </a:lstStyle>
          <a:p>
            <a:pPr>
              <a:spcBef>
                <a:spcPts val="600"/>
              </a:spcBef>
            </a:pPr>
            <a:r>
              <a:rPr lang="en-GB" dirty="0" smtClean="0">
                <a:solidFill>
                  <a:srgbClr val="00003E"/>
                </a:solidFill>
                <a:latin typeface="Calibri"/>
                <a:cs typeface="Calibri"/>
              </a:rPr>
              <a:t>Objects are language constructs, built upon observations </a:t>
            </a:r>
          </a:p>
          <a:p>
            <a:pPr>
              <a:spcBef>
                <a:spcPts val="600"/>
              </a:spcBef>
            </a:pPr>
            <a:r>
              <a:rPr lang="en-GB" dirty="0" smtClean="0">
                <a:solidFill>
                  <a:srgbClr val="00003E"/>
                </a:solidFill>
                <a:latin typeface="Calibri"/>
                <a:cs typeface="Calibri"/>
              </a:rPr>
              <a:t>They require both an external reality and a conscious act to identify their existence </a:t>
            </a:r>
            <a:endParaRPr lang="pt-BR" dirty="0">
              <a:solidFill>
                <a:srgbClr val="00003E"/>
              </a:solidFill>
              <a:latin typeface="Calibri"/>
              <a:cs typeface="Calibri"/>
            </a:endParaRPr>
          </a:p>
        </p:txBody>
      </p:sp>
    </p:spTree>
    <p:extLst>
      <p:ext uri="{BB962C8B-B14F-4D97-AF65-F5344CB8AC3E}">
        <p14:creationId xmlns:p14="http://schemas.microsoft.com/office/powerpoint/2010/main" val="17024265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627784" y="1412776"/>
            <a:ext cx="6385758" cy="3514328"/>
          </a:xfrm>
          <a:prstGeom prst="rect">
            <a:avLst/>
          </a:prstGeom>
        </p:spPr>
      </p:pic>
      <p:sp>
        <p:nvSpPr>
          <p:cNvPr id="2" name="Title 1"/>
          <p:cNvSpPr>
            <a:spLocks noGrp="1"/>
          </p:cNvSpPr>
          <p:nvPr>
            <p:ph type="title"/>
          </p:nvPr>
        </p:nvSpPr>
        <p:spPr/>
        <p:txBody>
          <a:bodyPr/>
          <a:lstStyle/>
          <a:p>
            <a:r>
              <a:rPr lang="en-US" dirty="0" smtClean="0">
                <a:latin typeface="Calibri"/>
                <a:cs typeface="Calibri"/>
              </a:rPr>
              <a:t>Objects as mental constructions derived from physical reality</a:t>
            </a:r>
            <a:endParaRPr lang="en-US" dirty="0">
              <a:latin typeface="Calibri"/>
              <a:cs typeface="Calibri"/>
            </a:endParaRPr>
          </a:p>
        </p:txBody>
      </p:sp>
      <p:grpSp>
        <p:nvGrpSpPr>
          <p:cNvPr id="14" name="Group 13"/>
          <p:cNvGrpSpPr/>
          <p:nvPr/>
        </p:nvGrpSpPr>
        <p:grpSpPr>
          <a:xfrm>
            <a:off x="827584" y="1340768"/>
            <a:ext cx="3312368" cy="4688377"/>
            <a:chOff x="683568" y="1340768"/>
            <a:chExt cx="3312368" cy="4688377"/>
          </a:xfrm>
        </p:grpSpPr>
        <p:pic>
          <p:nvPicPr>
            <p:cNvPr id="15" name="Picture 14" descr="woma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340768"/>
              <a:ext cx="3312368" cy="4688377"/>
            </a:xfrm>
            <a:prstGeom prst="rect">
              <a:avLst/>
            </a:prstGeom>
          </p:spPr>
        </p:pic>
        <p:grpSp>
          <p:nvGrpSpPr>
            <p:cNvPr id="16" name="Group 15"/>
            <p:cNvGrpSpPr/>
            <p:nvPr/>
          </p:nvGrpSpPr>
          <p:grpSpPr>
            <a:xfrm>
              <a:off x="2699792" y="1412776"/>
              <a:ext cx="720080" cy="576064"/>
              <a:chOff x="2915816" y="1556792"/>
              <a:chExt cx="792088" cy="576064"/>
            </a:xfrm>
          </p:grpSpPr>
          <p:sp>
            <p:nvSpPr>
              <p:cNvPr id="18" name="Isosceles Triangle 17"/>
              <p:cNvSpPr/>
              <p:nvPr/>
            </p:nvSpPr>
            <p:spPr bwMode="auto">
              <a:xfrm>
                <a:off x="2915816" y="1556792"/>
                <a:ext cx="792088" cy="576064"/>
              </a:xfrm>
              <a:prstGeom prst="triangle">
                <a:avLst/>
              </a:prstGeom>
              <a:solidFill>
                <a:schemeClr val="bg2">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9" name="Isosceles Triangle 18"/>
              <p:cNvSpPr/>
              <p:nvPr/>
            </p:nvSpPr>
            <p:spPr bwMode="auto">
              <a:xfrm>
                <a:off x="3168000" y="1556792"/>
                <a:ext cx="279648" cy="216024"/>
              </a:xfrm>
              <a:prstGeom prst="triangle">
                <a:avLst/>
              </a:prstGeom>
              <a:solidFill>
                <a:schemeClr val="bg1">
                  <a:lumMod val="9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grpSp>
        <p:sp>
          <p:nvSpPr>
            <p:cNvPr id="17" name="TextBox 16"/>
            <p:cNvSpPr txBox="1"/>
            <p:nvPr/>
          </p:nvSpPr>
          <p:spPr>
            <a:xfrm>
              <a:off x="2555776" y="1988840"/>
              <a:ext cx="1146468" cy="338554"/>
            </a:xfrm>
            <a:prstGeom prst="rect">
              <a:avLst/>
            </a:prstGeom>
            <a:noFill/>
          </p:spPr>
          <p:txBody>
            <a:bodyPr wrap="none" rtlCol="0">
              <a:spAutoFit/>
            </a:bodyPr>
            <a:lstStyle/>
            <a:p>
              <a:r>
                <a:rPr lang="en-US" sz="1600" dirty="0" smtClean="0">
                  <a:latin typeface="Calibri"/>
                  <a:cs typeface="Calibri"/>
                </a:rPr>
                <a:t>Mont Blanc</a:t>
              </a:r>
              <a:endParaRPr lang="en-US" sz="1600" dirty="0">
                <a:latin typeface="Calibri"/>
                <a:cs typeface="Calibri"/>
              </a:endParaRPr>
            </a:p>
          </p:txBody>
        </p:sp>
      </p:grpSp>
      <p:sp>
        <p:nvSpPr>
          <p:cNvPr id="4" name="CaixaDeTexto 8"/>
          <p:cNvSpPr txBox="1">
            <a:spLocks noChangeArrowheads="1"/>
          </p:cNvSpPr>
          <p:nvPr/>
        </p:nvSpPr>
        <p:spPr bwMode="auto">
          <a:xfrm>
            <a:off x="3203848" y="5013176"/>
            <a:ext cx="5832648" cy="1523494"/>
          </a:xfrm>
          <a:prstGeom prst="rect">
            <a:avLst/>
          </a:prstGeom>
          <a:solidFill>
            <a:srgbClr val="D6D6EB">
              <a:alpha val="988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73050" algn="l"/>
                <a:tab pos="457200" algn="l"/>
              </a:tabLst>
              <a:defRPr sz="2400">
                <a:solidFill>
                  <a:schemeClr val="tx1"/>
                </a:solidFill>
                <a:latin typeface="Times" charset="0"/>
                <a:ea typeface="Geneva" charset="0"/>
                <a:cs typeface="ＭＳ Ｐゴシック" charset="0"/>
              </a:defRPr>
            </a:lvl1pPr>
            <a:lvl2pPr marL="742950" indent="-285750">
              <a:tabLst>
                <a:tab pos="273050" algn="l"/>
                <a:tab pos="457200" algn="l"/>
              </a:tabLst>
              <a:defRPr sz="2400">
                <a:solidFill>
                  <a:schemeClr val="tx1"/>
                </a:solidFill>
                <a:latin typeface="Times" charset="0"/>
                <a:ea typeface="ＭＳ Ｐゴシック" charset="0"/>
                <a:cs typeface="ＭＳ Ｐゴシック" charset="0"/>
              </a:defRPr>
            </a:lvl2pPr>
            <a:lvl3pPr marL="1143000" indent="-228600">
              <a:tabLst>
                <a:tab pos="273050" algn="l"/>
                <a:tab pos="457200" algn="l"/>
              </a:tabLst>
              <a:defRPr sz="2400">
                <a:solidFill>
                  <a:schemeClr val="tx1"/>
                </a:solidFill>
                <a:latin typeface="Times" charset="0"/>
                <a:ea typeface="ＭＳ Ｐゴシック" charset="0"/>
                <a:cs typeface="ＭＳ Ｐゴシック" charset="0"/>
              </a:defRPr>
            </a:lvl3pPr>
            <a:lvl4pPr marL="1600200" indent="-228600">
              <a:tabLst>
                <a:tab pos="273050" algn="l"/>
                <a:tab pos="457200" algn="l"/>
              </a:tabLst>
              <a:defRPr sz="2400">
                <a:solidFill>
                  <a:schemeClr val="tx1"/>
                </a:solidFill>
                <a:latin typeface="Times" charset="0"/>
                <a:ea typeface="ＭＳ Ｐゴシック" charset="0"/>
                <a:cs typeface="ＭＳ Ｐゴシック" charset="0"/>
              </a:defRPr>
            </a:lvl4pPr>
            <a:lvl5pPr marL="2057400" indent="-228600">
              <a:tabLst>
                <a:tab pos="273050" algn="l"/>
                <a:tab pos="457200" algn="l"/>
              </a:tabLst>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tabLst>
                <a:tab pos="273050" algn="l"/>
                <a:tab pos="457200" algn="l"/>
              </a:tabLs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tabLst>
                <a:tab pos="273050" algn="l"/>
                <a:tab pos="457200" algn="l"/>
              </a:tabLs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tabLst>
                <a:tab pos="273050" algn="l"/>
                <a:tab pos="457200" algn="l"/>
              </a:tabLs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tabLst>
                <a:tab pos="273050" algn="l"/>
                <a:tab pos="457200" algn="l"/>
              </a:tabLst>
              <a:defRPr sz="2400">
                <a:solidFill>
                  <a:schemeClr val="tx1"/>
                </a:solidFill>
                <a:latin typeface="Times" charset="0"/>
                <a:ea typeface="ＭＳ Ｐゴシック" charset="0"/>
                <a:cs typeface="ＭＳ Ｐゴシック" charset="0"/>
              </a:defRPr>
            </a:lvl9pPr>
          </a:lstStyle>
          <a:p>
            <a:pPr>
              <a:spcBef>
                <a:spcPts val="600"/>
              </a:spcBef>
            </a:pPr>
            <a:r>
              <a:rPr lang="en-GB" sz="2200" dirty="0" smtClean="0">
                <a:solidFill>
                  <a:srgbClr val="00003E"/>
                </a:solidFill>
                <a:latin typeface="Calibri"/>
                <a:cs typeface="Calibri"/>
              </a:rPr>
              <a:t>“Mont Blanc” is a socially-accepted name for a specific topographic feature</a:t>
            </a:r>
          </a:p>
          <a:p>
            <a:pPr>
              <a:spcBef>
                <a:spcPts val="600"/>
              </a:spcBef>
            </a:pPr>
            <a:r>
              <a:rPr lang="en-GB" sz="2200" dirty="0" smtClean="0">
                <a:solidFill>
                  <a:srgbClr val="00003E"/>
                </a:solidFill>
                <a:latin typeface="Calibri"/>
                <a:cs typeface="Calibri"/>
              </a:rPr>
              <a:t>Where does “Mont Blanc” start and “</a:t>
            </a:r>
            <a:r>
              <a:rPr lang="en-GB" sz="2200" dirty="0" err="1" smtClean="0">
                <a:solidFill>
                  <a:srgbClr val="00003E"/>
                </a:solidFill>
                <a:latin typeface="Calibri"/>
                <a:cs typeface="Calibri"/>
              </a:rPr>
              <a:t>Dôme</a:t>
            </a:r>
            <a:r>
              <a:rPr lang="en-GB" sz="2200" dirty="0" smtClean="0">
                <a:solidFill>
                  <a:srgbClr val="00003E"/>
                </a:solidFill>
                <a:latin typeface="Calibri"/>
                <a:cs typeface="Calibri"/>
              </a:rPr>
              <a:t> du </a:t>
            </a:r>
            <a:r>
              <a:rPr lang="en-GB" sz="2200" dirty="0" err="1" smtClean="0">
                <a:solidFill>
                  <a:srgbClr val="00003E"/>
                </a:solidFill>
                <a:latin typeface="Calibri"/>
                <a:cs typeface="Calibri"/>
              </a:rPr>
              <a:t>Goûter</a:t>
            </a:r>
            <a:r>
              <a:rPr lang="en-GB" sz="2200" dirty="0" smtClean="0">
                <a:solidFill>
                  <a:srgbClr val="00003E"/>
                </a:solidFill>
                <a:latin typeface="Calibri"/>
                <a:cs typeface="Calibri"/>
              </a:rPr>
              <a:t>” end? </a:t>
            </a:r>
            <a:endParaRPr lang="pt-BR" sz="2200" dirty="0">
              <a:solidFill>
                <a:srgbClr val="00003E"/>
              </a:solidFill>
              <a:latin typeface="Calibri"/>
              <a:cs typeface="Calibri"/>
            </a:endParaRPr>
          </a:p>
        </p:txBody>
      </p:sp>
    </p:spTree>
    <p:extLst>
      <p:ext uri="{BB962C8B-B14F-4D97-AF65-F5344CB8AC3E}">
        <p14:creationId xmlns:p14="http://schemas.microsoft.com/office/powerpoint/2010/main" val="10394014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a:cs typeface="Calibri"/>
              </a:rPr>
              <a:t>Objects as mental constructions derived from physical reality</a:t>
            </a:r>
            <a:endParaRPr lang="en-US" dirty="0">
              <a:latin typeface="Calibri"/>
              <a:cs typeface="Calibri"/>
            </a:endParaRPr>
          </a:p>
        </p:txBody>
      </p:sp>
      <p:grpSp>
        <p:nvGrpSpPr>
          <p:cNvPr id="14" name="Group 13"/>
          <p:cNvGrpSpPr/>
          <p:nvPr/>
        </p:nvGrpSpPr>
        <p:grpSpPr>
          <a:xfrm>
            <a:off x="827584" y="1340768"/>
            <a:ext cx="3312368" cy="4688377"/>
            <a:chOff x="683568" y="1340768"/>
            <a:chExt cx="3312368" cy="4688377"/>
          </a:xfrm>
        </p:grpSpPr>
        <p:pic>
          <p:nvPicPr>
            <p:cNvPr id="15" name="Picture 14" descr="woma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340768"/>
              <a:ext cx="3312368" cy="4688377"/>
            </a:xfrm>
            <a:prstGeom prst="rect">
              <a:avLst/>
            </a:prstGeom>
          </p:spPr>
        </p:pic>
        <p:sp>
          <p:nvSpPr>
            <p:cNvPr id="17" name="TextBox 16"/>
            <p:cNvSpPr txBox="1"/>
            <p:nvPr/>
          </p:nvSpPr>
          <p:spPr>
            <a:xfrm>
              <a:off x="2555776" y="1988840"/>
              <a:ext cx="1105090" cy="338554"/>
            </a:xfrm>
            <a:prstGeom prst="rect">
              <a:avLst/>
            </a:prstGeom>
            <a:noFill/>
          </p:spPr>
          <p:txBody>
            <a:bodyPr wrap="none" rtlCol="0">
              <a:spAutoFit/>
            </a:bodyPr>
            <a:lstStyle/>
            <a:p>
              <a:r>
                <a:rPr lang="en-US" sz="1600" dirty="0" smtClean="0">
                  <a:latin typeface="Calibri"/>
                  <a:cs typeface="Calibri"/>
                </a:rPr>
                <a:t>Walrus W1</a:t>
              </a:r>
              <a:endParaRPr lang="en-US" sz="1600" dirty="0">
                <a:latin typeface="Calibri"/>
                <a:cs typeface="Calibri"/>
              </a:endParaRPr>
            </a:p>
          </p:txBody>
        </p:sp>
      </p:grpSp>
      <p:sp>
        <p:nvSpPr>
          <p:cNvPr id="4" name="CaixaDeTexto 8"/>
          <p:cNvSpPr txBox="1">
            <a:spLocks noChangeArrowheads="1"/>
          </p:cNvSpPr>
          <p:nvPr/>
        </p:nvSpPr>
        <p:spPr bwMode="auto">
          <a:xfrm>
            <a:off x="3203848" y="5013176"/>
            <a:ext cx="5832648" cy="769441"/>
          </a:xfrm>
          <a:prstGeom prst="rect">
            <a:avLst/>
          </a:prstGeom>
          <a:solidFill>
            <a:srgbClr val="D6D6EB">
              <a:alpha val="988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73050" algn="l"/>
                <a:tab pos="457200" algn="l"/>
              </a:tabLst>
              <a:defRPr sz="2400">
                <a:solidFill>
                  <a:schemeClr val="tx1"/>
                </a:solidFill>
                <a:latin typeface="Times" charset="0"/>
                <a:ea typeface="Geneva" charset="0"/>
                <a:cs typeface="ＭＳ Ｐゴシック" charset="0"/>
              </a:defRPr>
            </a:lvl1pPr>
            <a:lvl2pPr marL="742950" indent="-285750">
              <a:tabLst>
                <a:tab pos="273050" algn="l"/>
                <a:tab pos="457200" algn="l"/>
              </a:tabLst>
              <a:defRPr sz="2400">
                <a:solidFill>
                  <a:schemeClr val="tx1"/>
                </a:solidFill>
                <a:latin typeface="Times" charset="0"/>
                <a:ea typeface="ＭＳ Ｐゴシック" charset="0"/>
                <a:cs typeface="ＭＳ Ｐゴシック" charset="0"/>
              </a:defRPr>
            </a:lvl2pPr>
            <a:lvl3pPr marL="1143000" indent="-228600">
              <a:tabLst>
                <a:tab pos="273050" algn="l"/>
                <a:tab pos="457200" algn="l"/>
              </a:tabLst>
              <a:defRPr sz="2400">
                <a:solidFill>
                  <a:schemeClr val="tx1"/>
                </a:solidFill>
                <a:latin typeface="Times" charset="0"/>
                <a:ea typeface="ＭＳ Ｐゴシック" charset="0"/>
                <a:cs typeface="ＭＳ Ｐゴシック" charset="0"/>
              </a:defRPr>
            </a:lvl3pPr>
            <a:lvl4pPr marL="1600200" indent="-228600">
              <a:tabLst>
                <a:tab pos="273050" algn="l"/>
                <a:tab pos="457200" algn="l"/>
              </a:tabLst>
              <a:defRPr sz="2400">
                <a:solidFill>
                  <a:schemeClr val="tx1"/>
                </a:solidFill>
                <a:latin typeface="Times" charset="0"/>
                <a:ea typeface="ＭＳ Ｐゴシック" charset="0"/>
                <a:cs typeface="ＭＳ Ｐゴシック" charset="0"/>
              </a:defRPr>
            </a:lvl4pPr>
            <a:lvl5pPr marL="2057400" indent="-228600">
              <a:tabLst>
                <a:tab pos="273050" algn="l"/>
                <a:tab pos="457200" algn="l"/>
              </a:tabLst>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tabLst>
                <a:tab pos="273050" algn="l"/>
                <a:tab pos="457200" algn="l"/>
              </a:tabLs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tabLst>
                <a:tab pos="273050" algn="l"/>
                <a:tab pos="457200" algn="l"/>
              </a:tabLs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tabLst>
                <a:tab pos="273050" algn="l"/>
                <a:tab pos="457200" algn="l"/>
              </a:tabLs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tabLst>
                <a:tab pos="273050" algn="l"/>
                <a:tab pos="457200" algn="l"/>
              </a:tabLst>
              <a:defRPr sz="2400">
                <a:solidFill>
                  <a:schemeClr val="tx1"/>
                </a:solidFill>
                <a:latin typeface="Times" charset="0"/>
                <a:ea typeface="ＭＳ Ｐゴシック" charset="0"/>
                <a:cs typeface="ＭＳ Ｐゴシック" charset="0"/>
              </a:defRPr>
            </a:lvl9pPr>
          </a:lstStyle>
          <a:p>
            <a:pPr>
              <a:spcBef>
                <a:spcPts val="600"/>
              </a:spcBef>
            </a:pPr>
            <a:r>
              <a:rPr lang="en-GB" sz="2200" dirty="0" smtClean="0">
                <a:solidFill>
                  <a:srgbClr val="00003E"/>
                </a:solidFill>
                <a:latin typeface="Calibri"/>
                <a:cs typeface="Calibri"/>
              </a:rPr>
              <a:t>To understand animal behaviour, we tag them and assign them an identity</a:t>
            </a:r>
          </a:p>
        </p:txBody>
      </p:sp>
      <p:pic>
        <p:nvPicPr>
          <p:cNvPr id="3" name="Picture 2"/>
          <p:cNvPicPr>
            <a:picLocks noChangeAspect="1"/>
          </p:cNvPicPr>
          <p:nvPr/>
        </p:nvPicPr>
        <p:blipFill>
          <a:blip r:embed="rId3"/>
          <a:stretch>
            <a:fillRect/>
          </a:stretch>
        </p:blipFill>
        <p:spPr>
          <a:xfrm>
            <a:off x="3635896" y="2420888"/>
            <a:ext cx="5283200" cy="2540000"/>
          </a:xfrm>
          <a:prstGeom prst="rect">
            <a:avLst/>
          </a:prstGeom>
        </p:spPr>
      </p:pic>
      <p:pic>
        <p:nvPicPr>
          <p:cNvPr id="5" name="Picture 4"/>
          <p:cNvPicPr>
            <a:picLocks noChangeAspect="1"/>
          </p:cNvPicPr>
          <p:nvPr/>
        </p:nvPicPr>
        <p:blipFill>
          <a:blip r:embed="rId4"/>
          <a:stretch>
            <a:fillRect/>
          </a:stretch>
        </p:blipFill>
        <p:spPr>
          <a:xfrm>
            <a:off x="2843808" y="1471480"/>
            <a:ext cx="792088" cy="645759"/>
          </a:xfrm>
          <a:prstGeom prst="rect">
            <a:avLst/>
          </a:prstGeom>
        </p:spPr>
      </p:pic>
    </p:spTree>
    <p:extLst>
      <p:ext uri="{BB962C8B-B14F-4D97-AF65-F5344CB8AC3E}">
        <p14:creationId xmlns:p14="http://schemas.microsoft.com/office/powerpoint/2010/main" val="34072294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a:cs typeface="Calibri"/>
              </a:rPr>
              <a:t>Objects as mental constructions derived from physical reality</a:t>
            </a:r>
            <a:endParaRPr lang="en-US" dirty="0">
              <a:latin typeface="Calibri"/>
              <a:cs typeface="Calibri"/>
            </a:endParaRPr>
          </a:p>
        </p:txBody>
      </p:sp>
      <p:grpSp>
        <p:nvGrpSpPr>
          <p:cNvPr id="14" name="Group 13"/>
          <p:cNvGrpSpPr/>
          <p:nvPr/>
        </p:nvGrpSpPr>
        <p:grpSpPr>
          <a:xfrm>
            <a:off x="827584" y="1340768"/>
            <a:ext cx="3312368" cy="4688377"/>
            <a:chOff x="683568" y="1340768"/>
            <a:chExt cx="3312368" cy="4688377"/>
          </a:xfrm>
        </p:grpSpPr>
        <p:pic>
          <p:nvPicPr>
            <p:cNvPr id="15" name="Picture 14" descr="woma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340768"/>
              <a:ext cx="3312368" cy="4688377"/>
            </a:xfrm>
            <a:prstGeom prst="rect">
              <a:avLst/>
            </a:prstGeom>
          </p:spPr>
        </p:pic>
        <p:sp>
          <p:nvSpPr>
            <p:cNvPr id="17" name="TextBox 16"/>
            <p:cNvSpPr txBox="1"/>
            <p:nvPr/>
          </p:nvSpPr>
          <p:spPr>
            <a:xfrm>
              <a:off x="2555776" y="1988840"/>
              <a:ext cx="1105090" cy="338554"/>
            </a:xfrm>
            <a:prstGeom prst="rect">
              <a:avLst/>
            </a:prstGeom>
            <a:noFill/>
          </p:spPr>
          <p:txBody>
            <a:bodyPr wrap="none" rtlCol="0">
              <a:spAutoFit/>
            </a:bodyPr>
            <a:lstStyle/>
            <a:p>
              <a:r>
                <a:rPr lang="en-US" sz="1600" dirty="0" smtClean="0">
                  <a:latin typeface="Calibri"/>
                  <a:cs typeface="Calibri"/>
                </a:rPr>
                <a:t>Walrus W1</a:t>
              </a:r>
              <a:endParaRPr lang="en-US" sz="1600" dirty="0">
                <a:latin typeface="Calibri"/>
                <a:cs typeface="Calibri"/>
              </a:endParaRPr>
            </a:p>
          </p:txBody>
        </p:sp>
      </p:grpSp>
      <p:sp>
        <p:nvSpPr>
          <p:cNvPr id="4" name="CaixaDeTexto 8"/>
          <p:cNvSpPr txBox="1">
            <a:spLocks noChangeArrowheads="1"/>
          </p:cNvSpPr>
          <p:nvPr/>
        </p:nvSpPr>
        <p:spPr bwMode="auto">
          <a:xfrm>
            <a:off x="3059832" y="5949280"/>
            <a:ext cx="6084168" cy="769441"/>
          </a:xfrm>
          <a:prstGeom prst="rect">
            <a:avLst/>
          </a:prstGeom>
          <a:solidFill>
            <a:srgbClr val="D6D6EB">
              <a:alpha val="988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73050" algn="l"/>
                <a:tab pos="457200" algn="l"/>
              </a:tabLst>
              <a:defRPr sz="2400">
                <a:solidFill>
                  <a:schemeClr val="tx1"/>
                </a:solidFill>
                <a:latin typeface="Times" charset="0"/>
                <a:ea typeface="Geneva" charset="0"/>
                <a:cs typeface="ＭＳ Ｐゴシック" charset="0"/>
              </a:defRPr>
            </a:lvl1pPr>
            <a:lvl2pPr marL="742950" indent="-285750">
              <a:tabLst>
                <a:tab pos="273050" algn="l"/>
                <a:tab pos="457200" algn="l"/>
              </a:tabLst>
              <a:defRPr sz="2400">
                <a:solidFill>
                  <a:schemeClr val="tx1"/>
                </a:solidFill>
                <a:latin typeface="Times" charset="0"/>
                <a:ea typeface="ＭＳ Ｐゴシック" charset="0"/>
                <a:cs typeface="ＭＳ Ｐゴシック" charset="0"/>
              </a:defRPr>
            </a:lvl2pPr>
            <a:lvl3pPr marL="1143000" indent="-228600">
              <a:tabLst>
                <a:tab pos="273050" algn="l"/>
                <a:tab pos="457200" algn="l"/>
              </a:tabLst>
              <a:defRPr sz="2400">
                <a:solidFill>
                  <a:schemeClr val="tx1"/>
                </a:solidFill>
                <a:latin typeface="Times" charset="0"/>
                <a:ea typeface="ＭＳ Ｐゴシック" charset="0"/>
                <a:cs typeface="ＭＳ Ｐゴシック" charset="0"/>
              </a:defRPr>
            </a:lvl3pPr>
            <a:lvl4pPr marL="1600200" indent="-228600">
              <a:tabLst>
                <a:tab pos="273050" algn="l"/>
                <a:tab pos="457200" algn="l"/>
              </a:tabLst>
              <a:defRPr sz="2400">
                <a:solidFill>
                  <a:schemeClr val="tx1"/>
                </a:solidFill>
                <a:latin typeface="Times" charset="0"/>
                <a:ea typeface="ＭＳ Ｐゴシック" charset="0"/>
                <a:cs typeface="ＭＳ Ｐゴシック" charset="0"/>
              </a:defRPr>
            </a:lvl4pPr>
            <a:lvl5pPr marL="2057400" indent="-228600">
              <a:tabLst>
                <a:tab pos="273050" algn="l"/>
                <a:tab pos="457200" algn="l"/>
              </a:tabLst>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tabLst>
                <a:tab pos="273050" algn="l"/>
                <a:tab pos="457200" algn="l"/>
              </a:tabLs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tabLst>
                <a:tab pos="273050" algn="l"/>
                <a:tab pos="457200" algn="l"/>
              </a:tabLs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tabLst>
                <a:tab pos="273050" algn="l"/>
                <a:tab pos="457200" algn="l"/>
              </a:tabLs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tabLst>
                <a:tab pos="273050" algn="l"/>
                <a:tab pos="457200" algn="l"/>
              </a:tabLst>
              <a:defRPr sz="2400">
                <a:solidFill>
                  <a:schemeClr val="tx1"/>
                </a:solidFill>
                <a:latin typeface="Times" charset="0"/>
                <a:ea typeface="ＭＳ Ｐゴシック" charset="0"/>
                <a:cs typeface="ＭＳ Ｐゴシック" charset="0"/>
              </a:defRPr>
            </a:lvl9pPr>
          </a:lstStyle>
          <a:p>
            <a:pPr>
              <a:spcBef>
                <a:spcPts val="600"/>
              </a:spcBef>
            </a:pPr>
            <a:r>
              <a:rPr lang="en-GB" sz="2200" dirty="0" smtClean="0">
                <a:solidFill>
                  <a:srgbClr val="00003E"/>
                </a:solidFill>
                <a:latin typeface="Calibri"/>
                <a:cs typeface="Calibri"/>
              </a:rPr>
              <a:t>To understand animal behaviour, we tag them, assign them an identity and track their movements</a:t>
            </a:r>
          </a:p>
        </p:txBody>
      </p:sp>
      <p:pic>
        <p:nvPicPr>
          <p:cNvPr id="5" name="Picture 4"/>
          <p:cNvPicPr>
            <a:picLocks noChangeAspect="1"/>
          </p:cNvPicPr>
          <p:nvPr/>
        </p:nvPicPr>
        <p:blipFill>
          <a:blip r:embed="rId3"/>
          <a:stretch>
            <a:fillRect/>
          </a:stretch>
        </p:blipFill>
        <p:spPr>
          <a:xfrm>
            <a:off x="2843808" y="1471480"/>
            <a:ext cx="792088" cy="645759"/>
          </a:xfrm>
          <a:prstGeom prst="rect">
            <a:avLst/>
          </a:prstGeom>
        </p:spPr>
      </p:pic>
      <p:pic>
        <p:nvPicPr>
          <p:cNvPr id="6" name="Picture 5"/>
          <p:cNvPicPr>
            <a:picLocks noChangeAspect="1"/>
          </p:cNvPicPr>
          <p:nvPr/>
        </p:nvPicPr>
        <p:blipFill>
          <a:blip r:embed="rId4"/>
          <a:stretch>
            <a:fillRect/>
          </a:stretch>
        </p:blipFill>
        <p:spPr>
          <a:xfrm>
            <a:off x="4139952" y="1052736"/>
            <a:ext cx="4824536" cy="4824536"/>
          </a:xfrm>
          <a:prstGeom prst="rect">
            <a:avLst/>
          </a:prstGeom>
        </p:spPr>
      </p:pic>
    </p:spTree>
    <p:extLst>
      <p:ext uri="{BB962C8B-B14F-4D97-AF65-F5344CB8AC3E}">
        <p14:creationId xmlns:p14="http://schemas.microsoft.com/office/powerpoint/2010/main" val="9513847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76672"/>
            <a:ext cx="8153400" cy="762000"/>
          </a:xfrm>
        </p:spPr>
        <p:txBody>
          <a:bodyPr/>
          <a:lstStyle/>
          <a:p>
            <a:r>
              <a:rPr lang="en-US" dirty="0" smtClean="0">
                <a:latin typeface="Calibri"/>
                <a:cs typeface="Calibri"/>
              </a:rPr>
              <a:t>Objects as mental constructs derived from  social reality</a:t>
            </a:r>
            <a:endParaRPr lang="en-US" dirty="0">
              <a:latin typeface="Calibri"/>
              <a:cs typeface="Calibri"/>
            </a:endParaRPr>
          </a:p>
        </p:txBody>
      </p:sp>
      <p:sp>
        <p:nvSpPr>
          <p:cNvPr id="5" name="CaixaDeTexto 8"/>
          <p:cNvSpPr txBox="1">
            <a:spLocks noChangeArrowheads="1"/>
          </p:cNvSpPr>
          <p:nvPr/>
        </p:nvSpPr>
        <p:spPr bwMode="auto">
          <a:xfrm>
            <a:off x="6444208" y="1556792"/>
            <a:ext cx="2699792" cy="4124205"/>
          </a:xfrm>
          <a:prstGeom prst="rect">
            <a:avLst/>
          </a:prstGeom>
          <a:solidFill>
            <a:srgbClr val="D6D6EB">
              <a:alpha val="988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73050" algn="l"/>
                <a:tab pos="457200" algn="l"/>
              </a:tabLst>
              <a:defRPr sz="2400">
                <a:solidFill>
                  <a:schemeClr val="tx1"/>
                </a:solidFill>
                <a:latin typeface="Times" charset="0"/>
                <a:ea typeface="Geneva" charset="0"/>
                <a:cs typeface="ＭＳ Ｐゴシック" charset="0"/>
              </a:defRPr>
            </a:lvl1pPr>
            <a:lvl2pPr marL="742950" indent="-285750">
              <a:tabLst>
                <a:tab pos="273050" algn="l"/>
                <a:tab pos="457200" algn="l"/>
              </a:tabLst>
              <a:defRPr sz="2400">
                <a:solidFill>
                  <a:schemeClr val="tx1"/>
                </a:solidFill>
                <a:latin typeface="Times" charset="0"/>
                <a:ea typeface="ＭＳ Ｐゴシック" charset="0"/>
                <a:cs typeface="ＭＳ Ｐゴシック" charset="0"/>
              </a:defRPr>
            </a:lvl2pPr>
            <a:lvl3pPr marL="1143000" indent="-228600">
              <a:tabLst>
                <a:tab pos="273050" algn="l"/>
                <a:tab pos="457200" algn="l"/>
              </a:tabLst>
              <a:defRPr sz="2400">
                <a:solidFill>
                  <a:schemeClr val="tx1"/>
                </a:solidFill>
                <a:latin typeface="Times" charset="0"/>
                <a:ea typeface="ＭＳ Ｐゴシック" charset="0"/>
                <a:cs typeface="ＭＳ Ｐゴシック" charset="0"/>
              </a:defRPr>
            </a:lvl3pPr>
            <a:lvl4pPr marL="1600200" indent="-228600">
              <a:tabLst>
                <a:tab pos="273050" algn="l"/>
                <a:tab pos="457200" algn="l"/>
              </a:tabLst>
              <a:defRPr sz="2400">
                <a:solidFill>
                  <a:schemeClr val="tx1"/>
                </a:solidFill>
                <a:latin typeface="Times" charset="0"/>
                <a:ea typeface="ＭＳ Ｐゴシック" charset="0"/>
                <a:cs typeface="ＭＳ Ｐゴシック" charset="0"/>
              </a:defRPr>
            </a:lvl4pPr>
            <a:lvl5pPr marL="2057400" indent="-228600">
              <a:tabLst>
                <a:tab pos="273050" algn="l"/>
                <a:tab pos="457200" algn="l"/>
              </a:tabLst>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tabLst>
                <a:tab pos="273050" algn="l"/>
                <a:tab pos="457200" algn="l"/>
              </a:tabLs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tabLst>
                <a:tab pos="273050" algn="l"/>
                <a:tab pos="457200" algn="l"/>
              </a:tabLs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tabLst>
                <a:tab pos="273050" algn="l"/>
                <a:tab pos="457200" algn="l"/>
              </a:tabLs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tabLst>
                <a:tab pos="273050" algn="l"/>
                <a:tab pos="457200" algn="l"/>
              </a:tabLst>
              <a:defRPr sz="2400">
                <a:solidFill>
                  <a:schemeClr val="tx1"/>
                </a:solidFill>
                <a:latin typeface="Times" charset="0"/>
                <a:ea typeface="ＭＳ Ｐゴシック" charset="0"/>
                <a:cs typeface="ＭＳ Ｐゴシック" charset="0"/>
              </a:defRPr>
            </a:lvl9pPr>
          </a:lstStyle>
          <a:p>
            <a:pPr>
              <a:spcBef>
                <a:spcPts val="600"/>
              </a:spcBef>
            </a:pPr>
            <a:r>
              <a:rPr lang="en-GB" sz="2200" dirty="0" smtClean="0">
                <a:solidFill>
                  <a:srgbClr val="000055"/>
                </a:solidFill>
                <a:latin typeface="Calibri"/>
                <a:cs typeface="Calibri"/>
              </a:rPr>
              <a:t>“Germany (1914)” is a geographical object whose existence is defined by laws and treaties </a:t>
            </a:r>
          </a:p>
          <a:p>
            <a:pPr>
              <a:spcBef>
                <a:spcPts val="600"/>
              </a:spcBef>
            </a:pPr>
            <a:endParaRPr lang="en-GB" sz="2200" dirty="0" smtClean="0">
              <a:solidFill>
                <a:srgbClr val="000055"/>
              </a:solidFill>
              <a:latin typeface="Calibri"/>
              <a:cs typeface="Calibri"/>
            </a:endParaRPr>
          </a:p>
          <a:p>
            <a:pPr>
              <a:spcBef>
                <a:spcPts val="600"/>
              </a:spcBef>
            </a:pPr>
            <a:r>
              <a:rPr lang="en-GB" sz="2200" dirty="0" smtClean="0">
                <a:solidFill>
                  <a:srgbClr val="000055"/>
                </a:solidFill>
                <a:latin typeface="Calibri"/>
                <a:cs typeface="Calibri"/>
              </a:rPr>
              <a:t>Die </a:t>
            </a:r>
            <a:r>
              <a:rPr lang="en-GB" sz="2200" dirty="0" err="1" smtClean="0">
                <a:solidFill>
                  <a:srgbClr val="000055"/>
                </a:solidFill>
                <a:latin typeface="Calibri"/>
                <a:cs typeface="Calibri"/>
              </a:rPr>
              <a:t>Proklamation</a:t>
            </a:r>
            <a:r>
              <a:rPr lang="en-GB" sz="2200" dirty="0" smtClean="0">
                <a:solidFill>
                  <a:srgbClr val="000055"/>
                </a:solidFill>
                <a:latin typeface="Calibri"/>
                <a:cs typeface="Calibri"/>
              </a:rPr>
              <a:t> des </a:t>
            </a:r>
            <a:r>
              <a:rPr lang="en-GB" sz="2200" dirty="0" err="1" smtClean="0">
                <a:solidFill>
                  <a:srgbClr val="000055"/>
                </a:solidFill>
                <a:latin typeface="Calibri"/>
                <a:cs typeface="Calibri"/>
              </a:rPr>
              <a:t>Deutschen</a:t>
            </a:r>
            <a:r>
              <a:rPr lang="en-GB" sz="2200" dirty="0" smtClean="0">
                <a:solidFill>
                  <a:srgbClr val="000055"/>
                </a:solidFill>
                <a:latin typeface="Calibri"/>
                <a:cs typeface="Calibri"/>
              </a:rPr>
              <a:t> </a:t>
            </a:r>
            <a:r>
              <a:rPr lang="en-GB" sz="2200" dirty="0" err="1" smtClean="0">
                <a:solidFill>
                  <a:srgbClr val="000055"/>
                </a:solidFill>
                <a:latin typeface="Calibri"/>
                <a:cs typeface="Calibri"/>
              </a:rPr>
              <a:t>Kaiserreiches</a:t>
            </a:r>
            <a:r>
              <a:rPr lang="en-GB" sz="2200" dirty="0" smtClean="0">
                <a:solidFill>
                  <a:srgbClr val="000055"/>
                </a:solidFill>
                <a:latin typeface="Calibri"/>
                <a:cs typeface="Calibri"/>
              </a:rPr>
              <a:t> 1871</a:t>
            </a:r>
          </a:p>
          <a:p>
            <a:pPr>
              <a:spcBef>
                <a:spcPts val="600"/>
              </a:spcBef>
            </a:pPr>
            <a:endParaRPr lang="en-GB" sz="2200" dirty="0" smtClean="0">
              <a:solidFill>
                <a:srgbClr val="000055"/>
              </a:solidFill>
              <a:latin typeface="Calibri"/>
              <a:cs typeface="Calibri"/>
            </a:endParaRPr>
          </a:p>
          <a:p>
            <a:pPr>
              <a:spcBef>
                <a:spcPts val="600"/>
              </a:spcBef>
            </a:pPr>
            <a:endParaRPr lang="en-GB" sz="2200" dirty="0" smtClean="0">
              <a:solidFill>
                <a:srgbClr val="000055"/>
              </a:solidFill>
              <a:latin typeface="Calibri"/>
              <a:cs typeface="Calibri"/>
            </a:endParaRPr>
          </a:p>
        </p:txBody>
      </p:sp>
      <p:pic>
        <p:nvPicPr>
          <p:cNvPr id="6" name="Picture 5"/>
          <p:cNvPicPr>
            <a:picLocks noChangeAspect="1"/>
          </p:cNvPicPr>
          <p:nvPr/>
        </p:nvPicPr>
        <p:blipFill>
          <a:blip r:embed="rId2"/>
          <a:stretch>
            <a:fillRect/>
          </a:stretch>
        </p:blipFill>
        <p:spPr>
          <a:xfrm>
            <a:off x="683568" y="1412776"/>
            <a:ext cx="5760640" cy="4608512"/>
          </a:xfrm>
          <a:prstGeom prst="rect">
            <a:avLst/>
          </a:prstGeom>
        </p:spPr>
      </p:pic>
    </p:spTree>
    <p:extLst>
      <p:ext uri="{BB962C8B-B14F-4D97-AF65-F5344CB8AC3E}">
        <p14:creationId xmlns:p14="http://schemas.microsoft.com/office/powerpoint/2010/main" val="554319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the scientific method obsolete?</a:t>
            </a:r>
            <a:endParaRPr lang="en-US" dirty="0"/>
          </a:p>
        </p:txBody>
      </p:sp>
      <p:pic>
        <p:nvPicPr>
          <p:cNvPr id="3" name="Picture 2"/>
          <p:cNvPicPr>
            <a:picLocks noChangeAspect="1"/>
          </p:cNvPicPr>
          <p:nvPr/>
        </p:nvPicPr>
        <p:blipFill>
          <a:blip r:embed="rId2"/>
          <a:stretch>
            <a:fillRect/>
          </a:stretch>
        </p:blipFill>
        <p:spPr>
          <a:xfrm>
            <a:off x="635000" y="1117600"/>
            <a:ext cx="8204200" cy="5740400"/>
          </a:xfrm>
          <a:prstGeom prst="rect">
            <a:avLst/>
          </a:prstGeom>
        </p:spPr>
      </p:pic>
    </p:spTree>
    <p:extLst>
      <p:ext uri="{BB962C8B-B14F-4D97-AF65-F5344CB8AC3E}">
        <p14:creationId xmlns:p14="http://schemas.microsoft.com/office/powerpoint/2010/main" val="3649953248"/>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a:cs typeface="Calibri"/>
              </a:rPr>
              <a:t>Objects as mental constructs derived from  social reality</a:t>
            </a:r>
            <a:endParaRPr lang="en-US" dirty="0">
              <a:latin typeface="Calibri"/>
              <a:cs typeface="Calibri"/>
            </a:endParaRPr>
          </a:p>
        </p:txBody>
      </p:sp>
      <p:pic>
        <p:nvPicPr>
          <p:cNvPr id="4" name="Picture 3"/>
          <p:cNvPicPr>
            <a:picLocks noChangeAspect="1"/>
          </p:cNvPicPr>
          <p:nvPr/>
        </p:nvPicPr>
        <p:blipFill>
          <a:blip r:embed="rId2"/>
          <a:stretch>
            <a:fillRect/>
          </a:stretch>
        </p:blipFill>
        <p:spPr>
          <a:xfrm>
            <a:off x="899592" y="1556792"/>
            <a:ext cx="4246098" cy="4917418"/>
          </a:xfrm>
          <a:prstGeom prst="rect">
            <a:avLst/>
          </a:prstGeom>
        </p:spPr>
      </p:pic>
      <p:sp>
        <p:nvSpPr>
          <p:cNvPr id="5" name="CaixaDeTexto 8"/>
          <p:cNvSpPr txBox="1">
            <a:spLocks noChangeArrowheads="1"/>
          </p:cNvSpPr>
          <p:nvPr/>
        </p:nvSpPr>
        <p:spPr bwMode="auto">
          <a:xfrm>
            <a:off x="5292080" y="1484784"/>
            <a:ext cx="3851920" cy="2693045"/>
          </a:xfrm>
          <a:prstGeom prst="rect">
            <a:avLst/>
          </a:prstGeom>
          <a:solidFill>
            <a:srgbClr val="D6D6EB">
              <a:alpha val="988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73050" algn="l"/>
                <a:tab pos="457200" algn="l"/>
              </a:tabLst>
              <a:defRPr sz="2400">
                <a:solidFill>
                  <a:schemeClr val="tx1"/>
                </a:solidFill>
                <a:latin typeface="Times" charset="0"/>
                <a:ea typeface="Geneva" charset="0"/>
                <a:cs typeface="ＭＳ Ｐゴシック" charset="0"/>
              </a:defRPr>
            </a:lvl1pPr>
            <a:lvl2pPr marL="742950" indent="-285750">
              <a:tabLst>
                <a:tab pos="273050" algn="l"/>
                <a:tab pos="457200" algn="l"/>
              </a:tabLst>
              <a:defRPr sz="2400">
                <a:solidFill>
                  <a:schemeClr val="tx1"/>
                </a:solidFill>
                <a:latin typeface="Times" charset="0"/>
                <a:ea typeface="ＭＳ Ｐゴシック" charset="0"/>
                <a:cs typeface="ＭＳ Ｐゴシック" charset="0"/>
              </a:defRPr>
            </a:lvl2pPr>
            <a:lvl3pPr marL="1143000" indent="-228600">
              <a:tabLst>
                <a:tab pos="273050" algn="l"/>
                <a:tab pos="457200" algn="l"/>
              </a:tabLst>
              <a:defRPr sz="2400">
                <a:solidFill>
                  <a:schemeClr val="tx1"/>
                </a:solidFill>
                <a:latin typeface="Times" charset="0"/>
                <a:ea typeface="ＭＳ Ｐゴシック" charset="0"/>
                <a:cs typeface="ＭＳ Ｐゴシック" charset="0"/>
              </a:defRPr>
            </a:lvl3pPr>
            <a:lvl4pPr marL="1600200" indent="-228600">
              <a:tabLst>
                <a:tab pos="273050" algn="l"/>
                <a:tab pos="457200" algn="l"/>
              </a:tabLst>
              <a:defRPr sz="2400">
                <a:solidFill>
                  <a:schemeClr val="tx1"/>
                </a:solidFill>
                <a:latin typeface="Times" charset="0"/>
                <a:ea typeface="ＭＳ Ｐゴシック" charset="0"/>
                <a:cs typeface="ＭＳ Ｐゴシック" charset="0"/>
              </a:defRPr>
            </a:lvl4pPr>
            <a:lvl5pPr marL="2057400" indent="-228600">
              <a:tabLst>
                <a:tab pos="273050" algn="l"/>
                <a:tab pos="457200" algn="l"/>
              </a:tabLst>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tabLst>
                <a:tab pos="273050" algn="l"/>
                <a:tab pos="457200" algn="l"/>
              </a:tabLs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tabLst>
                <a:tab pos="273050" algn="l"/>
                <a:tab pos="457200" algn="l"/>
              </a:tabLs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tabLst>
                <a:tab pos="273050" algn="l"/>
                <a:tab pos="457200" algn="l"/>
              </a:tabLs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tabLst>
                <a:tab pos="273050" algn="l"/>
                <a:tab pos="457200" algn="l"/>
              </a:tabLst>
              <a:defRPr sz="2400">
                <a:solidFill>
                  <a:schemeClr val="tx1"/>
                </a:solidFill>
                <a:latin typeface="Times" charset="0"/>
                <a:ea typeface="ＭＳ Ｐゴシック" charset="0"/>
                <a:cs typeface="ＭＳ Ｐゴシック" charset="0"/>
              </a:defRPr>
            </a:lvl9pPr>
          </a:lstStyle>
          <a:p>
            <a:pPr>
              <a:spcBef>
                <a:spcPts val="600"/>
              </a:spcBef>
            </a:pPr>
            <a:r>
              <a:rPr lang="en-GB" sz="2200" dirty="0" smtClean="0">
                <a:solidFill>
                  <a:srgbClr val="000055"/>
                </a:solidFill>
                <a:latin typeface="Calibri"/>
                <a:cs typeface="Calibri"/>
              </a:rPr>
              <a:t>“Germany (2013)” is a geographical object whose existence is defined by laws and treaties </a:t>
            </a:r>
          </a:p>
          <a:p>
            <a:pPr>
              <a:spcBef>
                <a:spcPts val="600"/>
              </a:spcBef>
            </a:pPr>
            <a:endParaRPr lang="en-GB" sz="2200" dirty="0" smtClean="0">
              <a:solidFill>
                <a:srgbClr val="000055"/>
              </a:solidFill>
              <a:latin typeface="Calibri"/>
              <a:cs typeface="Calibri"/>
            </a:endParaRPr>
          </a:p>
          <a:p>
            <a:pPr>
              <a:spcBef>
                <a:spcPts val="600"/>
              </a:spcBef>
            </a:pPr>
            <a:r>
              <a:rPr lang="en-GB" sz="2200" dirty="0" err="1" smtClean="0">
                <a:solidFill>
                  <a:srgbClr val="000055"/>
                </a:solidFill>
                <a:latin typeface="Calibri"/>
                <a:cs typeface="Calibri"/>
              </a:rPr>
              <a:t>Einigunsvertrag</a:t>
            </a:r>
            <a:r>
              <a:rPr lang="en-GB" sz="2200" dirty="0" smtClean="0">
                <a:solidFill>
                  <a:srgbClr val="000055"/>
                </a:solidFill>
                <a:latin typeface="Calibri"/>
                <a:cs typeface="Calibri"/>
              </a:rPr>
              <a:t> 1990</a:t>
            </a:r>
          </a:p>
          <a:p>
            <a:pPr>
              <a:spcBef>
                <a:spcPts val="600"/>
              </a:spcBef>
            </a:pPr>
            <a:r>
              <a:rPr lang="en-GB" sz="2200" dirty="0" smtClean="0">
                <a:solidFill>
                  <a:srgbClr val="000055"/>
                </a:solidFill>
                <a:latin typeface="Calibri"/>
                <a:cs typeface="Calibri"/>
              </a:rPr>
              <a:t>Two-plus-Four Agreement 1990</a:t>
            </a:r>
          </a:p>
        </p:txBody>
      </p:sp>
    </p:spTree>
    <p:extLst>
      <p:ext uri="{BB962C8B-B14F-4D97-AF65-F5344CB8AC3E}">
        <p14:creationId xmlns:p14="http://schemas.microsoft.com/office/powerpoint/2010/main" val="12022432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458200" cy="762000"/>
          </a:xfrm>
        </p:spPr>
        <p:txBody>
          <a:bodyPr/>
          <a:lstStyle/>
          <a:p>
            <a:r>
              <a:rPr lang="en-US" dirty="0" smtClean="0">
                <a:latin typeface="Calibri"/>
                <a:cs typeface="Calibri"/>
              </a:rPr>
              <a:t>Was Germany a nation before it were a state? </a:t>
            </a:r>
            <a:endParaRPr lang="en-US" dirty="0">
              <a:latin typeface="Calibri"/>
              <a:cs typeface="Calibri"/>
            </a:endParaRPr>
          </a:p>
        </p:txBody>
      </p:sp>
      <p:sp>
        <p:nvSpPr>
          <p:cNvPr id="5" name="CaixaDeTexto 8"/>
          <p:cNvSpPr txBox="1">
            <a:spLocks noChangeArrowheads="1"/>
          </p:cNvSpPr>
          <p:nvPr/>
        </p:nvSpPr>
        <p:spPr bwMode="auto">
          <a:xfrm>
            <a:off x="4895528" y="1340768"/>
            <a:ext cx="4248472" cy="846386"/>
          </a:xfrm>
          <a:prstGeom prst="rect">
            <a:avLst/>
          </a:prstGeom>
          <a:solidFill>
            <a:srgbClr val="D6D6EB">
              <a:alpha val="988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73050" algn="l"/>
                <a:tab pos="457200" algn="l"/>
              </a:tabLst>
              <a:defRPr sz="2400">
                <a:solidFill>
                  <a:schemeClr val="tx1"/>
                </a:solidFill>
                <a:latin typeface="Times" charset="0"/>
                <a:ea typeface="Geneva" charset="0"/>
                <a:cs typeface="ＭＳ Ｐゴシック" charset="0"/>
              </a:defRPr>
            </a:lvl1pPr>
            <a:lvl2pPr marL="742950" indent="-285750">
              <a:tabLst>
                <a:tab pos="273050" algn="l"/>
                <a:tab pos="457200" algn="l"/>
              </a:tabLst>
              <a:defRPr sz="2400">
                <a:solidFill>
                  <a:schemeClr val="tx1"/>
                </a:solidFill>
                <a:latin typeface="Times" charset="0"/>
                <a:ea typeface="ＭＳ Ｐゴシック" charset="0"/>
                <a:cs typeface="ＭＳ Ｐゴシック" charset="0"/>
              </a:defRPr>
            </a:lvl2pPr>
            <a:lvl3pPr marL="1143000" indent="-228600">
              <a:tabLst>
                <a:tab pos="273050" algn="l"/>
                <a:tab pos="457200" algn="l"/>
              </a:tabLst>
              <a:defRPr sz="2400">
                <a:solidFill>
                  <a:schemeClr val="tx1"/>
                </a:solidFill>
                <a:latin typeface="Times" charset="0"/>
                <a:ea typeface="ＭＳ Ｐゴシック" charset="0"/>
                <a:cs typeface="ＭＳ Ｐゴシック" charset="0"/>
              </a:defRPr>
            </a:lvl3pPr>
            <a:lvl4pPr marL="1600200" indent="-228600">
              <a:tabLst>
                <a:tab pos="273050" algn="l"/>
                <a:tab pos="457200" algn="l"/>
              </a:tabLst>
              <a:defRPr sz="2400">
                <a:solidFill>
                  <a:schemeClr val="tx1"/>
                </a:solidFill>
                <a:latin typeface="Times" charset="0"/>
                <a:ea typeface="ＭＳ Ｐゴシック" charset="0"/>
                <a:cs typeface="ＭＳ Ｐゴシック" charset="0"/>
              </a:defRPr>
            </a:lvl4pPr>
            <a:lvl5pPr marL="2057400" indent="-228600">
              <a:tabLst>
                <a:tab pos="273050" algn="l"/>
                <a:tab pos="457200" algn="l"/>
              </a:tabLst>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tabLst>
                <a:tab pos="273050" algn="l"/>
                <a:tab pos="457200" algn="l"/>
              </a:tabLs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tabLst>
                <a:tab pos="273050" algn="l"/>
                <a:tab pos="457200" algn="l"/>
              </a:tabLs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tabLst>
                <a:tab pos="273050" algn="l"/>
                <a:tab pos="457200" algn="l"/>
              </a:tabLs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tabLst>
                <a:tab pos="273050" algn="l"/>
                <a:tab pos="457200" algn="l"/>
              </a:tabLst>
              <a:defRPr sz="2400">
                <a:solidFill>
                  <a:schemeClr val="tx1"/>
                </a:solidFill>
                <a:latin typeface="Times" charset="0"/>
                <a:ea typeface="ＭＳ Ｐゴシック" charset="0"/>
                <a:cs typeface="ＭＳ Ｐゴシック" charset="0"/>
              </a:defRPr>
            </a:lvl9pPr>
          </a:lstStyle>
          <a:p>
            <a:pPr>
              <a:spcBef>
                <a:spcPts val="600"/>
              </a:spcBef>
            </a:pPr>
            <a:r>
              <a:rPr lang="en-GB" sz="2200" dirty="0" smtClean="0">
                <a:solidFill>
                  <a:srgbClr val="00003E"/>
                </a:solidFill>
                <a:latin typeface="Calibri"/>
                <a:cs typeface="Calibri"/>
              </a:rPr>
              <a:t>Germania, in a 1834 fresco. </a:t>
            </a:r>
            <a:endParaRPr lang="en-GB" sz="2200" dirty="0">
              <a:solidFill>
                <a:srgbClr val="00003E"/>
              </a:solidFill>
              <a:latin typeface="Calibri"/>
              <a:cs typeface="Calibri"/>
            </a:endParaRPr>
          </a:p>
          <a:p>
            <a:pPr>
              <a:spcBef>
                <a:spcPts val="600"/>
              </a:spcBef>
            </a:pPr>
            <a:r>
              <a:rPr lang="en-GB" sz="2200" dirty="0" smtClean="0">
                <a:solidFill>
                  <a:srgbClr val="00003E"/>
                </a:solidFill>
                <a:latin typeface="Calibri"/>
                <a:cs typeface="Calibri"/>
              </a:rPr>
              <a:t>When did Germany start to exist? </a:t>
            </a:r>
          </a:p>
        </p:txBody>
      </p:sp>
      <p:pic>
        <p:nvPicPr>
          <p:cNvPr id="8" name="Picture 7"/>
          <p:cNvPicPr>
            <a:picLocks noChangeAspect="1"/>
          </p:cNvPicPr>
          <p:nvPr/>
        </p:nvPicPr>
        <p:blipFill>
          <a:blip r:embed="rId2"/>
          <a:stretch>
            <a:fillRect/>
          </a:stretch>
        </p:blipFill>
        <p:spPr>
          <a:xfrm>
            <a:off x="5292080" y="3068960"/>
            <a:ext cx="3589568" cy="2975868"/>
          </a:xfrm>
          <a:prstGeom prst="rect">
            <a:avLst/>
          </a:prstGeom>
        </p:spPr>
      </p:pic>
      <p:sp>
        <p:nvSpPr>
          <p:cNvPr id="9" name="CaixaDeTexto 8"/>
          <p:cNvSpPr txBox="1">
            <a:spLocks noChangeArrowheads="1"/>
          </p:cNvSpPr>
          <p:nvPr/>
        </p:nvSpPr>
        <p:spPr bwMode="auto">
          <a:xfrm>
            <a:off x="5292080" y="6082537"/>
            <a:ext cx="3672408" cy="769441"/>
          </a:xfrm>
          <a:prstGeom prst="rect">
            <a:avLst/>
          </a:prstGeom>
          <a:solidFill>
            <a:srgbClr val="D6D6EB">
              <a:alpha val="988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73050" algn="l"/>
                <a:tab pos="457200" algn="l"/>
              </a:tabLst>
              <a:defRPr sz="2400">
                <a:solidFill>
                  <a:schemeClr val="tx1"/>
                </a:solidFill>
                <a:latin typeface="Times" charset="0"/>
                <a:ea typeface="Geneva" charset="0"/>
                <a:cs typeface="ＭＳ Ｐゴシック" charset="0"/>
              </a:defRPr>
            </a:lvl1pPr>
            <a:lvl2pPr marL="742950" indent="-285750">
              <a:tabLst>
                <a:tab pos="273050" algn="l"/>
                <a:tab pos="457200" algn="l"/>
              </a:tabLst>
              <a:defRPr sz="2400">
                <a:solidFill>
                  <a:schemeClr val="tx1"/>
                </a:solidFill>
                <a:latin typeface="Times" charset="0"/>
                <a:ea typeface="ＭＳ Ｐゴシック" charset="0"/>
                <a:cs typeface="ＭＳ Ｐゴシック" charset="0"/>
              </a:defRPr>
            </a:lvl2pPr>
            <a:lvl3pPr marL="1143000" indent="-228600">
              <a:tabLst>
                <a:tab pos="273050" algn="l"/>
                <a:tab pos="457200" algn="l"/>
              </a:tabLst>
              <a:defRPr sz="2400">
                <a:solidFill>
                  <a:schemeClr val="tx1"/>
                </a:solidFill>
                <a:latin typeface="Times" charset="0"/>
                <a:ea typeface="ＭＳ Ｐゴシック" charset="0"/>
                <a:cs typeface="ＭＳ Ｐゴシック" charset="0"/>
              </a:defRPr>
            </a:lvl3pPr>
            <a:lvl4pPr marL="1600200" indent="-228600">
              <a:tabLst>
                <a:tab pos="273050" algn="l"/>
                <a:tab pos="457200" algn="l"/>
              </a:tabLst>
              <a:defRPr sz="2400">
                <a:solidFill>
                  <a:schemeClr val="tx1"/>
                </a:solidFill>
                <a:latin typeface="Times" charset="0"/>
                <a:ea typeface="ＭＳ Ｐゴシック" charset="0"/>
                <a:cs typeface="ＭＳ Ｐゴシック" charset="0"/>
              </a:defRPr>
            </a:lvl4pPr>
            <a:lvl5pPr marL="2057400" indent="-228600">
              <a:tabLst>
                <a:tab pos="273050" algn="l"/>
                <a:tab pos="457200" algn="l"/>
              </a:tabLst>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tabLst>
                <a:tab pos="273050" algn="l"/>
                <a:tab pos="457200" algn="l"/>
              </a:tabLs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tabLst>
                <a:tab pos="273050" algn="l"/>
                <a:tab pos="457200" algn="l"/>
              </a:tabLs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tabLst>
                <a:tab pos="273050" algn="l"/>
                <a:tab pos="457200" algn="l"/>
              </a:tabLs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tabLst>
                <a:tab pos="273050" algn="l"/>
                <a:tab pos="457200" algn="l"/>
              </a:tabLst>
              <a:defRPr sz="2400">
                <a:solidFill>
                  <a:schemeClr val="tx1"/>
                </a:solidFill>
                <a:latin typeface="Times" charset="0"/>
                <a:ea typeface="ＭＳ Ｐゴシック" charset="0"/>
                <a:cs typeface="ＭＳ Ｐゴシック" charset="0"/>
              </a:defRPr>
            </a:lvl9pPr>
          </a:lstStyle>
          <a:p>
            <a:pPr>
              <a:spcBef>
                <a:spcPts val="600"/>
              </a:spcBef>
            </a:pPr>
            <a:r>
              <a:rPr lang="en-GB" sz="2200" dirty="0" smtClean="0">
                <a:solidFill>
                  <a:srgbClr val="00003E"/>
                </a:solidFill>
                <a:latin typeface="Calibri"/>
                <a:cs typeface="Calibri"/>
              </a:rPr>
              <a:t>What were the boundaries of Germany when Goethe lived? </a:t>
            </a:r>
          </a:p>
        </p:txBody>
      </p:sp>
      <p:pic>
        <p:nvPicPr>
          <p:cNvPr id="10" name="Picture 9"/>
          <p:cNvPicPr>
            <a:picLocks noChangeAspect="1"/>
          </p:cNvPicPr>
          <p:nvPr/>
        </p:nvPicPr>
        <p:blipFill>
          <a:blip r:embed="rId3"/>
          <a:stretch>
            <a:fillRect/>
          </a:stretch>
        </p:blipFill>
        <p:spPr>
          <a:xfrm>
            <a:off x="755576" y="1124744"/>
            <a:ext cx="3816424" cy="5691290"/>
          </a:xfrm>
          <a:prstGeom prst="rect">
            <a:avLst/>
          </a:prstGeom>
        </p:spPr>
      </p:pic>
    </p:spTree>
    <p:extLst>
      <p:ext uri="{BB962C8B-B14F-4D97-AF65-F5344CB8AC3E}">
        <p14:creationId xmlns:p14="http://schemas.microsoft.com/office/powerpoint/2010/main" val="2540136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a:cs typeface="Calibri"/>
              </a:rPr>
              <a:t>The trajectory of German borders </a:t>
            </a:r>
            <a:endParaRPr lang="en-US" dirty="0">
              <a:latin typeface="Calibri"/>
              <a:cs typeface="Calibri"/>
            </a:endParaRPr>
          </a:p>
        </p:txBody>
      </p:sp>
      <p:pic>
        <p:nvPicPr>
          <p:cNvPr id="3" name="Picture 2"/>
          <p:cNvPicPr>
            <a:picLocks noChangeAspect="1"/>
          </p:cNvPicPr>
          <p:nvPr/>
        </p:nvPicPr>
        <p:blipFill>
          <a:blip r:embed="rId2"/>
          <a:stretch>
            <a:fillRect/>
          </a:stretch>
        </p:blipFill>
        <p:spPr>
          <a:xfrm>
            <a:off x="899592" y="908720"/>
            <a:ext cx="7655644" cy="5767951"/>
          </a:xfrm>
          <a:prstGeom prst="rect">
            <a:avLst/>
          </a:prstGeom>
        </p:spPr>
      </p:pic>
    </p:spTree>
    <p:extLst>
      <p:ext uri="{BB962C8B-B14F-4D97-AF65-F5344CB8AC3E}">
        <p14:creationId xmlns:p14="http://schemas.microsoft.com/office/powerpoint/2010/main" val="4487151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time series of Germany</a:t>
            </a:r>
            <a:endParaRPr lang="en-US" dirty="0"/>
          </a:p>
        </p:txBody>
      </p:sp>
      <p:pic>
        <p:nvPicPr>
          <p:cNvPr id="3" name="Picture 2"/>
          <p:cNvPicPr>
            <a:picLocks noChangeAspect="1"/>
          </p:cNvPicPr>
          <p:nvPr/>
        </p:nvPicPr>
        <p:blipFill>
          <a:blip r:embed="rId2"/>
          <a:stretch>
            <a:fillRect/>
          </a:stretch>
        </p:blipFill>
        <p:spPr>
          <a:xfrm>
            <a:off x="683568" y="1124745"/>
            <a:ext cx="5400600" cy="2848816"/>
          </a:xfrm>
          <a:prstGeom prst="rect">
            <a:avLst/>
          </a:prstGeom>
        </p:spPr>
      </p:pic>
      <p:pic>
        <p:nvPicPr>
          <p:cNvPr id="4" name="Picture 3"/>
          <p:cNvPicPr>
            <a:picLocks noChangeAspect="1"/>
          </p:cNvPicPr>
          <p:nvPr/>
        </p:nvPicPr>
        <p:blipFill>
          <a:blip r:embed="rId3"/>
          <a:stretch>
            <a:fillRect/>
          </a:stretch>
        </p:blipFill>
        <p:spPr>
          <a:xfrm>
            <a:off x="3345158" y="3861048"/>
            <a:ext cx="5331298" cy="2716683"/>
          </a:xfrm>
          <a:prstGeom prst="rect">
            <a:avLst/>
          </a:prstGeom>
        </p:spPr>
      </p:pic>
    </p:spTree>
    <p:extLst>
      <p:ext uri="{BB962C8B-B14F-4D97-AF65-F5344CB8AC3E}">
        <p14:creationId xmlns:p14="http://schemas.microsoft.com/office/powerpoint/2010/main" val="16637400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6"/>
            <a:ext cx="8153400" cy="762000"/>
          </a:xfrm>
        </p:spPr>
        <p:txBody>
          <a:bodyPr/>
          <a:lstStyle/>
          <a:p>
            <a:r>
              <a:rPr lang="en-US" dirty="0" smtClean="0">
                <a:latin typeface="Calibri"/>
                <a:cs typeface="Calibri"/>
              </a:rPr>
              <a:t>One of many coverages inside Germany (2013)</a:t>
            </a:r>
            <a:endParaRPr lang="en-US" dirty="0">
              <a:latin typeface="Calibri"/>
              <a:cs typeface="Calibri"/>
            </a:endParaRPr>
          </a:p>
        </p:txBody>
      </p:sp>
      <p:pic>
        <p:nvPicPr>
          <p:cNvPr id="3" name="Picture 2"/>
          <p:cNvPicPr>
            <a:picLocks noChangeAspect="1"/>
          </p:cNvPicPr>
          <p:nvPr/>
        </p:nvPicPr>
        <p:blipFill>
          <a:blip r:embed="rId2"/>
          <a:stretch>
            <a:fillRect/>
          </a:stretch>
        </p:blipFill>
        <p:spPr>
          <a:xfrm>
            <a:off x="1979712" y="1268759"/>
            <a:ext cx="5184576" cy="5588973"/>
          </a:xfrm>
          <a:prstGeom prst="rect">
            <a:avLst/>
          </a:prstGeom>
        </p:spPr>
      </p:pic>
    </p:spTree>
    <p:extLst>
      <p:ext uri="{BB962C8B-B14F-4D97-AF65-F5344CB8AC3E}">
        <p14:creationId xmlns:p14="http://schemas.microsoft.com/office/powerpoint/2010/main" val="39041786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4"/>
          <p:cNvSpPr/>
          <p:nvPr/>
        </p:nvSpPr>
        <p:spPr>
          <a:xfrm>
            <a:off x="0" y="0"/>
            <a:ext cx="9144000" cy="584200"/>
          </a:xfrm>
          <a:prstGeom prst="rect">
            <a:avLst/>
          </a:prstGeom>
          <a:solidFill>
            <a:schemeClr val="bg2">
              <a:lumMod val="40000"/>
              <a:lumOff val="60000"/>
            </a:schemeClr>
          </a:solidFill>
        </p:spPr>
        <p:txBody>
          <a:bodyPr lIns="91330" tIns="45667" rIns="91330" bIns="45667">
            <a:spAutoFit/>
          </a:bodyPr>
          <a:lstStyle/>
          <a:p>
            <a:pPr algn="ctr">
              <a:defRPr/>
            </a:pPr>
            <a:r>
              <a:rPr lang="pt-BR" sz="3200" b="1" dirty="0" err="1">
                <a:solidFill>
                  <a:schemeClr val="accent6">
                    <a:lumMod val="50000"/>
                  </a:schemeClr>
                </a:solidFill>
                <a:latin typeface="Calibri"/>
                <a:ea typeface="+mn-ea"/>
                <a:cs typeface="Calibri"/>
              </a:rPr>
              <a:t>From</a:t>
            </a:r>
            <a:r>
              <a:rPr lang="pt-BR" sz="3200" b="1" dirty="0">
                <a:solidFill>
                  <a:schemeClr val="accent6">
                    <a:lumMod val="50000"/>
                  </a:schemeClr>
                </a:solidFill>
                <a:latin typeface="Calibri"/>
                <a:ea typeface="+mn-ea"/>
                <a:cs typeface="Calibri"/>
              </a:rPr>
              <a:t> </a:t>
            </a:r>
            <a:r>
              <a:rPr lang="pt-BR" sz="3200" b="1" dirty="0" err="1">
                <a:solidFill>
                  <a:schemeClr val="accent6">
                    <a:lumMod val="50000"/>
                  </a:schemeClr>
                </a:solidFill>
                <a:latin typeface="Calibri"/>
                <a:ea typeface="+mn-ea"/>
                <a:cs typeface="Calibri"/>
              </a:rPr>
              <a:t>observations</a:t>
            </a:r>
            <a:r>
              <a:rPr lang="pt-BR" sz="3200" b="1" dirty="0">
                <a:solidFill>
                  <a:schemeClr val="accent6">
                    <a:lumMod val="50000"/>
                  </a:schemeClr>
                </a:solidFill>
                <a:latin typeface="Calibri"/>
                <a:ea typeface="+mn-ea"/>
                <a:cs typeface="Calibri"/>
              </a:rPr>
              <a:t> </a:t>
            </a:r>
            <a:r>
              <a:rPr lang="pt-BR" sz="3200" b="1" dirty="0" err="1">
                <a:solidFill>
                  <a:schemeClr val="accent6">
                    <a:lumMod val="50000"/>
                  </a:schemeClr>
                </a:solidFill>
                <a:latin typeface="Calibri"/>
                <a:ea typeface="+mn-ea"/>
                <a:cs typeface="Calibri"/>
              </a:rPr>
              <a:t>to</a:t>
            </a:r>
            <a:r>
              <a:rPr lang="pt-BR" sz="3200" b="1" dirty="0">
                <a:solidFill>
                  <a:schemeClr val="accent6">
                    <a:lumMod val="50000"/>
                  </a:schemeClr>
                </a:solidFill>
                <a:latin typeface="Calibri"/>
                <a:ea typeface="+mn-ea"/>
                <a:cs typeface="Calibri"/>
              </a:rPr>
              <a:t> </a:t>
            </a:r>
            <a:r>
              <a:rPr lang="pt-BR" sz="3200" b="1" dirty="0" err="1" smtClean="0">
                <a:solidFill>
                  <a:schemeClr val="accent6">
                    <a:lumMod val="50000"/>
                  </a:schemeClr>
                </a:solidFill>
                <a:latin typeface="Calibri"/>
                <a:ea typeface="+mn-ea"/>
                <a:cs typeface="Calibri"/>
              </a:rPr>
              <a:t>objects</a:t>
            </a:r>
            <a:endParaRPr lang="pt-BR" sz="3200" b="1" dirty="0">
              <a:solidFill>
                <a:schemeClr val="accent6">
                  <a:lumMod val="50000"/>
                </a:schemeClr>
              </a:solidFill>
              <a:latin typeface="Calibri"/>
              <a:ea typeface="+mn-ea"/>
              <a:cs typeface="Calibri"/>
            </a:endParaRPr>
          </a:p>
        </p:txBody>
      </p:sp>
      <p:sp>
        <p:nvSpPr>
          <p:cNvPr id="2" name="Rectangle 1"/>
          <p:cNvSpPr/>
          <p:nvPr/>
        </p:nvSpPr>
        <p:spPr bwMode="auto">
          <a:xfrm>
            <a:off x="467544" y="2996952"/>
            <a:ext cx="1728192" cy="720080"/>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3" name="TextBox 2"/>
          <p:cNvSpPr txBox="1"/>
          <p:nvPr/>
        </p:nvSpPr>
        <p:spPr>
          <a:xfrm>
            <a:off x="395536" y="3140968"/>
            <a:ext cx="1833254" cy="461665"/>
          </a:xfrm>
          <a:prstGeom prst="rect">
            <a:avLst/>
          </a:prstGeom>
          <a:noFill/>
        </p:spPr>
        <p:txBody>
          <a:bodyPr wrap="none" rtlCol="0">
            <a:spAutoFit/>
          </a:bodyPr>
          <a:lstStyle/>
          <a:p>
            <a:r>
              <a:rPr lang="en-US" dirty="0">
                <a:latin typeface="Calibri"/>
                <a:cs typeface="Calibri"/>
              </a:rPr>
              <a:t>O</a:t>
            </a:r>
            <a:r>
              <a:rPr lang="en-US" dirty="0" smtClean="0">
                <a:latin typeface="Calibri"/>
                <a:cs typeface="Calibri"/>
              </a:rPr>
              <a:t>bservations</a:t>
            </a:r>
            <a:endParaRPr lang="en-US" dirty="0">
              <a:latin typeface="Calibri"/>
              <a:cs typeface="Calibri"/>
            </a:endParaRPr>
          </a:p>
        </p:txBody>
      </p:sp>
      <p:sp>
        <p:nvSpPr>
          <p:cNvPr id="8" name="Rectangle 7"/>
          <p:cNvSpPr/>
          <p:nvPr/>
        </p:nvSpPr>
        <p:spPr bwMode="auto">
          <a:xfrm>
            <a:off x="3203848" y="1196752"/>
            <a:ext cx="1728192" cy="720080"/>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9" name="Rectangle 8"/>
          <p:cNvSpPr/>
          <p:nvPr/>
        </p:nvSpPr>
        <p:spPr bwMode="auto">
          <a:xfrm>
            <a:off x="3203848" y="2996952"/>
            <a:ext cx="1728192" cy="720080"/>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10" name="Rectangle 9"/>
          <p:cNvSpPr/>
          <p:nvPr/>
        </p:nvSpPr>
        <p:spPr bwMode="auto">
          <a:xfrm>
            <a:off x="3203848" y="5013176"/>
            <a:ext cx="1728192" cy="720080"/>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cxnSp>
        <p:nvCxnSpPr>
          <p:cNvPr id="5" name="Straight Arrow Connector 4"/>
          <p:cNvCxnSpPr>
            <a:stCxn id="2" idx="3"/>
            <a:endCxn id="9" idx="1"/>
          </p:cNvCxnSpPr>
          <p:nvPr/>
        </p:nvCxnSpPr>
        <p:spPr bwMode="auto">
          <a:xfrm>
            <a:off x="2195736" y="3356992"/>
            <a:ext cx="1008112" cy="0"/>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 name="Elbow Connector 14"/>
          <p:cNvCxnSpPr>
            <a:stCxn id="2" idx="3"/>
            <a:endCxn id="8" idx="1"/>
          </p:cNvCxnSpPr>
          <p:nvPr/>
        </p:nvCxnSpPr>
        <p:spPr bwMode="auto">
          <a:xfrm flipV="1">
            <a:off x="2195736" y="1556792"/>
            <a:ext cx="1008112" cy="1800200"/>
          </a:xfrm>
          <a:prstGeom prst="bentConnector3">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7" name="Elbow Connector 16"/>
          <p:cNvCxnSpPr>
            <a:stCxn id="2" idx="3"/>
            <a:endCxn id="10" idx="1"/>
          </p:cNvCxnSpPr>
          <p:nvPr/>
        </p:nvCxnSpPr>
        <p:spPr bwMode="auto">
          <a:xfrm>
            <a:off x="2195736" y="3356992"/>
            <a:ext cx="1008112" cy="2016224"/>
          </a:xfrm>
          <a:prstGeom prst="bentConnector3">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9" name="TextBox 18"/>
          <p:cNvSpPr txBox="1"/>
          <p:nvPr/>
        </p:nvSpPr>
        <p:spPr>
          <a:xfrm>
            <a:off x="3203848" y="1268760"/>
            <a:ext cx="1598815" cy="461665"/>
          </a:xfrm>
          <a:prstGeom prst="rect">
            <a:avLst/>
          </a:prstGeom>
          <a:noFill/>
        </p:spPr>
        <p:txBody>
          <a:bodyPr wrap="none" rtlCol="0">
            <a:spAutoFit/>
          </a:bodyPr>
          <a:lstStyle/>
          <a:p>
            <a:r>
              <a:rPr lang="en-US" dirty="0" smtClean="0">
                <a:latin typeface="Calibri"/>
                <a:cs typeface="Calibri"/>
              </a:rPr>
              <a:t>Time series</a:t>
            </a:r>
            <a:endParaRPr lang="en-US" dirty="0">
              <a:latin typeface="Calibri"/>
              <a:cs typeface="Calibri"/>
            </a:endParaRPr>
          </a:p>
        </p:txBody>
      </p:sp>
      <p:sp>
        <p:nvSpPr>
          <p:cNvPr id="20" name="TextBox 19"/>
          <p:cNvSpPr txBox="1"/>
          <p:nvPr/>
        </p:nvSpPr>
        <p:spPr>
          <a:xfrm>
            <a:off x="3203848" y="3140968"/>
            <a:ext cx="1663136" cy="461665"/>
          </a:xfrm>
          <a:prstGeom prst="rect">
            <a:avLst/>
          </a:prstGeom>
          <a:noFill/>
        </p:spPr>
        <p:txBody>
          <a:bodyPr wrap="none" rtlCol="0">
            <a:spAutoFit/>
          </a:bodyPr>
          <a:lstStyle/>
          <a:p>
            <a:r>
              <a:rPr lang="en-US" dirty="0" smtClean="0">
                <a:latin typeface="Calibri"/>
                <a:cs typeface="Calibri"/>
              </a:rPr>
              <a:t>Trajectories</a:t>
            </a:r>
            <a:endParaRPr lang="en-US" dirty="0">
              <a:latin typeface="Calibri"/>
              <a:cs typeface="Calibri"/>
            </a:endParaRPr>
          </a:p>
        </p:txBody>
      </p:sp>
      <p:sp>
        <p:nvSpPr>
          <p:cNvPr id="21" name="TextBox 20"/>
          <p:cNvSpPr txBox="1"/>
          <p:nvPr/>
        </p:nvSpPr>
        <p:spPr>
          <a:xfrm>
            <a:off x="3203848" y="5157192"/>
            <a:ext cx="1476336" cy="461665"/>
          </a:xfrm>
          <a:prstGeom prst="rect">
            <a:avLst/>
          </a:prstGeom>
          <a:noFill/>
        </p:spPr>
        <p:txBody>
          <a:bodyPr wrap="none" rtlCol="0">
            <a:spAutoFit/>
          </a:bodyPr>
          <a:lstStyle/>
          <a:p>
            <a:r>
              <a:rPr lang="en-US" dirty="0" smtClean="0">
                <a:latin typeface="Calibri"/>
                <a:cs typeface="Calibri"/>
              </a:rPr>
              <a:t>Coverages</a:t>
            </a:r>
            <a:endParaRPr lang="en-US" dirty="0">
              <a:latin typeface="Calibri"/>
              <a:cs typeface="Calibri"/>
            </a:endParaRPr>
          </a:p>
        </p:txBody>
      </p:sp>
      <p:sp>
        <p:nvSpPr>
          <p:cNvPr id="22" name="TextBox 21"/>
          <p:cNvSpPr txBox="1"/>
          <p:nvPr/>
        </p:nvSpPr>
        <p:spPr>
          <a:xfrm>
            <a:off x="3203848" y="1916832"/>
            <a:ext cx="2652539" cy="400110"/>
          </a:xfrm>
          <a:prstGeom prst="rect">
            <a:avLst/>
          </a:prstGeom>
          <a:noFill/>
        </p:spPr>
        <p:txBody>
          <a:bodyPr wrap="none" rtlCol="0">
            <a:spAutoFit/>
          </a:bodyPr>
          <a:lstStyle/>
          <a:p>
            <a:r>
              <a:rPr lang="en-US" sz="2000" i="1" dirty="0" smtClean="0">
                <a:latin typeface="Calibri"/>
                <a:cs typeface="Calibri"/>
              </a:rPr>
              <a:t>How properties change</a:t>
            </a:r>
          </a:p>
        </p:txBody>
      </p:sp>
      <p:sp>
        <p:nvSpPr>
          <p:cNvPr id="23" name="TextBox 22"/>
          <p:cNvSpPr txBox="1"/>
          <p:nvPr/>
        </p:nvSpPr>
        <p:spPr>
          <a:xfrm>
            <a:off x="3203848" y="3789040"/>
            <a:ext cx="2753728" cy="400110"/>
          </a:xfrm>
          <a:prstGeom prst="rect">
            <a:avLst/>
          </a:prstGeom>
          <a:noFill/>
        </p:spPr>
        <p:txBody>
          <a:bodyPr wrap="none" rtlCol="0">
            <a:spAutoFit/>
          </a:bodyPr>
          <a:lstStyle/>
          <a:p>
            <a:r>
              <a:rPr lang="en-US" sz="2000" i="1" dirty="0" smtClean="0">
                <a:latin typeface="Calibri"/>
                <a:cs typeface="Calibri"/>
              </a:rPr>
              <a:t>How boundaries change</a:t>
            </a:r>
          </a:p>
        </p:txBody>
      </p:sp>
      <p:sp>
        <p:nvSpPr>
          <p:cNvPr id="24" name="TextBox 23"/>
          <p:cNvSpPr txBox="1"/>
          <p:nvPr/>
        </p:nvSpPr>
        <p:spPr>
          <a:xfrm>
            <a:off x="3203848" y="5805264"/>
            <a:ext cx="2792802" cy="400110"/>
          </a:xfrm>
          <a:prstGeom prst="rect">
            <a:avLst/>
          </a:prstGeom>
          <a:noFill/>
        </p:spPr>
        <p:txBody>
          <a:bodyPr wrap="none" rtlCol="0">
            <a:spAutoFit/>
          </a:bodyPr>
          <a:lstStyle/>
          <a:p>
            <a:r>
              <a:rPr lang="en-US" sz="2000" i="1" dirty="0" smtClean="0">
                <a:latin typeface="Calibri"/>
                <a:cs typeface="Calibri"/>
              </a:rPr>
              <a:t>How parts inside change</a:t>
            </a:r>
          </a:p>
        </p:txBody>
      </p:sp>
      <p:sp>
        <p:nvSpPr>
          <p:cNvPr id="25" name="Rectangle 24"/>
          <p:cNvSpPr/>
          <p:nvPr/>
        </p:nvSpPr>
        <p:spPr bwMode="auto">
          <a:xfrm>
            <a:off x="6660232" y="2996952"/>
            <a:ext cx="1728192" cy="720080"/>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26" name="TextBox 25"/>
          <p:cNvSpPr txBox="1"/>
          <p:nvPr/>
        </p:nvSpPr>
        <p:spPr>
          <a:xfrm>
            <a:off x="6948264" y="3140968"/>
            <a:ext cx="1010162" cy="461665"/>
          </a:xfrm>
          <a:prstGeom prst="rect">
            <a:avLst/>
          </a:prstGeom>
          <a:noFill/>
        </p:spPr>
        <p:txBody>
          <a:bodyPr wrap="none" rtlCol="0">
            <a:spAutoFit/>
          </a:bodyPr>
          <a:lstStyle/>
          <a:p>
            <a:r>
              <a:rPr lang="en-US" dirty="0" smtClean="0">
                <a:latin typeface="Calibri"/>
                <a:cs typeface="Calibri"/>
              </a:rPr>
              <a:t>Object</a:t>
            </a:r>
            <a:endParaRPr lang="en-US" dirty="0">
              <a:latin typeface="Calibri"/>
              <a:cs typeface="Calibri"/>
            </a:endParaRPr>
          </a:p>
        </p:txBody>
      </p:sp>
      <p:cxnSp>
        <p:nvCxnSpPr>
          <p:cNvPr id="29" name="Elbow Connector 28"/>
          <p:cNvCxnSpPr>
            <a:stCxn id="8" idx="3"/>
            <a:endCxn id="25" idx="1"/>
          </p:cNvCxnSpPr>
          <p:nvPr/>
        </p:nvCxnSpPr>
        <p:spPr bwMode="auto">
          <a:xfrm>
            <a:off x="4932040" y="1556792"/>
            <a:ext cx="1728192" cy="1800200"/>
          </a:xfrm>
          <a:prstGeom prst="bentConnector3">
            <a:avLst/>
          </a:prstGeom>
          <a:solidFill>
            <a:schemeClr val="accent1"/>
          </a:solidFill>
          <a:ln w="19050" cap="flat" cmpd="sng" algn="ctr">
            <a:solidFill>
              <a:schemeClr val="tx1"/>
            </a:solidFill>
            <a:prstDash val="sysDash"/>
            <a:round/>
            <a:headEnd type="arrow"/>
            <a:tailEnd type="non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1" name="Straight Arrow Connector 30"/>
          <p:cNvCxnSpPr>
            <a:stCxn id="9" idx="3"/>
            <a:endCxn id="25" idx="1"/>
          </p:cNvCxnSpPr>
          <p:nvPr/>
        </p:nvCxnSpPr>
        <p:spPr bwMode="auto">
          <a:xfrm>
            <a:off x="4932040" y="3356992"/>
            <a:ext cx="1728192" cy="0"/>
          </a:xfrm>
          <a:prstGeom prst="straightConnector1">
            <a:avLst/>
          </a:prstGeom>
          <a:solidFill>
            <a:schemeClr val="accent1"/>
          </a:solidFill>
          <a:ln w="19050" cap="flat" cmpd="sng" algn="ctr">
            <a:solidFill>
              <a:schemeClr val="tx1"/>
            </a:solidFill>
            <a:prstDash val="sysDash"/>
            <a:round/>
            <a:headEnd type="arrow" w="med" len="med"/>
            <a:tailEnd type="non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1857" name="Elbow Connector 121856"/>
          <p:cNvCxnSpPr>
            <a:stCxn id="25" idx="1"/>
            <a:endCxn id="10" idx="3"/>
          </p:cNvCxnSpPr>
          <p:nvPr/>
        </p:nvCxnSpPr>
        <p:spPr bwMode="auto">
          <a:xfrm rot="10800000" flipV="1">
            <a:off x="4932040" y="3356992"/>
            <a:ext cx="1728192" cy="2016224"/>
          </a:xfrm>
          <a:prstGeom prst="bentConnector3">
            <a:avLst/>
          </a:prstGeom>
          <a:solidFill>
            <a:schemeClr val="accent1"/>
          </a:solidFill>
          <a:ln w="19050" cap="flat" cmpd="sng" algn="ctr">
            <a:solidFill>
              <a:schemeClr val="tx1"/>
            </a:solidFill>
            <a:prstDash val="sysDash"/>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5" name="TextBox 34"/>
          <p:cNvSpPr txBox="1"/>
          <p:nvPr/>
        </p:nvSpPr>
        <p:spPr>
          <a:xfrm>
            <a:off x="6588224" y="3861048"/>
            <a:ext cx="1493117" cy="1938992"/>
          </a:xfrm>
          <a:prstGeom prst="rect">
            <a:avLst/>
          </a:prstGeom>
          <a:noFill/>
        </p:spPr>
        <p:txBody>
          <a:bodyPr wrap="none" rtlCol="0">
            <a:spAutoFit/>
          </a:bodyPr>
          <a:lstStyle/>
          <a:p>
            <a:r>
              <a:rPr lang="en-US" sz="2000" i="1" dirty="0">
                <a:latin typeface="Calibri"/>
                <a:cs typeface="Calibri"/>
              </a:rPr>
              <a:t>i</a:t>
            </a:r>
            <a:r>
              <a:rPr lang="en-US" sz="2000" i="1" dirty="0" smtClean="0">
                <a:latin typeface="Calibri"/>
                <a:cs typeface="Calibri"/>
              </a:rPr>
              <a:t>dentity, </a:t>
            </a:r>
          </a:p>
          <a:p>
            <a:r>
              <a:rPr lang="en-US" sz="2000" i="1" dirty="0" smtClean="0">
                <a:latin typeface="Calibri"/>
                <a:cs typeface="Calibri"/>
              </a:rPr>
              <a:t>trajectories,</a:t>
            </a:r>
          </a:p>
          <a:p>
            <a:r>
              <a:rPr lang="en-US" sz="2000" i="1" dirty="0">
                <a:latin typeface="Calibri"/>
                <a:cs typeface="Calibri"/>
              </a:rPr>
              <a:t>t</a:t>
            </a:r>
            <a:r>
              <a:rPr lang="en-US" sz="2000" i="1" dirty="0" smtClean="0">
                <a:latin typeface="Calibri"/>
                <a:cs typeface="Calibri"/>
              </a:rPr>
              <a:t>ime series,</a:t>
            </a:r>
          </a:p>
          <a:p>
            <a:r>
              <a:rPr lang="en-US" sz="2000" i="1" dirty="0" smtClean="0">
                <a:latin typeface="Calibri"/>
                <a:cs typeface="Calibri"/>
              </a:rPr>
              <a:t>coverages</a:t>
            </a:r>
          </a:p>
          <a:p>
            <a:endParaRPr lang="en-US" sz="2000" i="1" dirty="0" smtClean="0">
              <a:latin typeface="Calibri"/>
              <a:cs typeface="Calibri"/>
            </a:endParaRPr>
          </a:p>
          <a:p>
            <a:endParaRPr lang="en-US" sz="2000" i="1" dirty="0" smtClean="0">
              <a:latin typeface="Calibri"/>
              <a:cs typeface="Calibri"/>
            </a:endParaRPr>
          </a:p>
        </p:txBody>
      </p:sp>
    </p:spTree>
    <p:extLst>
      <p:ext uri="{BB962C8B-B14F-4D97-AF65-F5344CB8AC3E}">
        <p14:creationId xmlns:p14="http://schemas.microsoft.com/office/powerpoint/2010/main" val="4032134619"/>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alibri"/>
                <a:cs typeface="Calibri"/>
              </a:rPr>
              <a:t>Object definition</a:t>
            </a:r>
            <a:endParaRPr lang="en-US" dirty="0">
              <a:latin typeface="Calibri"/>
              <a:cs typeface="Calibri"/>
            </a:endParaRPr>
          </a:p>
        </p:txBody>
      </p:sp>
      <p:sp>
        <p:nvSpPr>
          <p:cNvPr id="4" name="Rectangle 3"/>
          <p:cNvSpPr/>
          <p:nvPr/>
        </p:nvSpPr>
        <p:spPr>
          <a:xfrm>
            <a:off x="683568" y="1196752"/>
            <a:ext cx="8316416" cy="3744614"/>
          </a:xfrm>
          <a:prstGeom prst="rect">
            <a:avLst/>
          </a:prstGeom>
          <a:solidFill>
            <a:schemeClr val="bg1">
              <a:lumMod val="85000"/>
            </a:schemeClr>
          </a:solidFill>
        </p:spPr>
        <p:txBody>
          <a:bodyPr wrap="square">
            <a:spAutoFit/>
          </a:bodyPr>
          <a:lstStyle/>
          <a:p>
            <a:pPr>
              <a:spcBef>
                <a:spcPts val="300"/>
              </a:spcBef>
              <a:spcAft>
                <a:spcPts val="600"/>
              </a:spcAft>
            </a:pPr>
            <a:r>
              <a:rPr lang="en-US" sz="2800" i="1" baseline="30000" dirty="0">
                <a:latin typeface="Consolas"/>
                <a:cs typeface="Consolas"/>
              </a:rPr>
              <a:t>type </a:t>
            </a:r>
            <a:r>
              <a:rPr lang="en-US" sz="2800" b="1" baseline="30000" dirty="0">
                <a:latin typeface="Consolas"/>
                <a:cs typeface="Consolas"/>
              </a:rPr>
              <a:t>Object </a:t>
            </a:r>
            <a:r>
              <a:rPr lang="en-US" sz="2800" baseline="30000" dirty="0">
                <a:latin typeface="Consolas"/>
                <a:cs typeface="Consolas"/>
              </a:rPr>
              <a:t>[</a:t>
            </a:r>
            <a:r>
              <a:rPr lang="en-US" sz="2800" baseline="30000" dirty="0" err="1">
                <a:latin typeface="Consolas"/>
                <a:cs typeface="Consolas"/>
              </a:rPr>
              <a:t>ID:Value</a:t>
            </a:r>
            <a:r>
              <a:rPr lang="en-US" sz="2800" baseline="30000" dirty="0">
                <a:latin typeface="Consolas"/>
                <a:cs typeface="Consolas"/>
              </a:rPr>
              <a:t>, </a:t>
            </a:r>
            <a:r>
              <a:rPr lang="en-US" sz="2800" baseline="30000" dirty="0" err="1">
                <a:latin typeface="Consolas"/>
                <a:cs typeface="Consolas"/>
              </a:rPr>
              <a:t>TS:TimeSeries</a:t>
            </a:r>
            <a:r>
              <a:rPr lang="en-US" sz="2800" baseline="30000" dirty="0">
                <a:latin typeface="Consolas"/>
                <a:cs typeface="Consolas"/>
              </a:rPr>
              <a:t>, </a:t>
            </a:r>
            <a:r>
              <a:rPr lang="en-US" sz="2800" baseline="30000" dirty="0" err="1" smtClean="0">
                <a:latin typeface="Consolas"/>
                <a:cs typeface="Consolas"/>
              </a:rPr>
              <a:t>TJ:Trajectory</a:t>
            </a:r>
            <a:r>
              <a:rPr lang="en-US" sz="2800" baseline="30000" dirty="0" smtClean="0">
                <a:latin typeface="Consolas"/>
                <a:cs typeface="Consolas"/>
              </a:rPr>
              <a:t>, </a:t>
            </a:r>
          </a:p>
          <a:p>
            <a:pPr>
              <a:spcBef>
                <a:spcPts val="300"/>
              </a:spcBef>
              <a:spcAft>
                <a:spcPts val="600"/>
              </a:spcAft>
            </a:pPr>
            <a:r>
              <a:rPr lang="en-US" sz="2800" baseline="30000" dirty="0">
                <a:latin typeface="Consolas"/>
                <a:cs typeface="Consolas"/>
              </a:rPr>
              <a:t> </a:t>
            </a:r>
            <a:r>
              <a:rPr lang="en-US" sz="2800" baseline="30000" dirty="0" smtClean="0">
                <a:latin typeface="Consolas"/>
                <a:cs typeface="Consolas"/>
              </a:rPr>
              <a:t>            CV: Coverage] </a:t>
            </a:r>
          </a:p>
          <a:p>
            <a:pPr>
              <a:spcBef>
                <a:spcPts val="300"/>
              </a:spcBef>
              <a:spcAft>
                <a:spcPts val="600"/>
              </a:spcAft>
            </a:pPr>
            <a:r>
              <a:rPr lang="en-US" sz="2800" i="1" baseline="30000" dirty="0" smtClean="0">
                <a:latin typeface="Consolas"/>
                <a:cs typeface="Consolas"/>
              </a:rPr>
              <a:t>operations</a:t>
            </a:r>
            <a:r>
              <a:rPr lang="en-US" sz="2800" baseline="30000" dirty="0">
                <a:latin typeface="Consolas"/>
                <a:cs typeface="Consolas"/>
              </a:rPr>
              <a:t>:</a:t>
            </a:r>
          </a:p>
          <a:p>
            <a:pPr>
              <a:spcBef>
                <a:spcPts val="300"/>
              </a:spcBef>
              <a:spcAft>
                <a:spcPts val="300"/>
              </a:spcAft>
            </a:pPr>
            <a:r>
              <a:rPr lang="en-US" sz="2800" baseline="30000" dirty="0">
                <a:latin typeface="Consolas"/>
                <a:cs typeface="Consolas"/>
              </a:rPr>
              <a:t>new: ID x TS x TJ → Object</a:t>
            </a:r>
          </a:p>
          <a:p>
            <a:pPr>
              <a:spcBef>
                <a:spcPts val="300"/>
              </a:spcBef>
              <a:spcAft>
                <a:spcPts val="600"/>
              </a:spcAft>
            </a:pPr>
            <a:r>
              <a:rPr lang="en-US" sz="2800" baseline="30000" dirty="0">
                <a:latin typeface="Consolas"/>
                <a:cs typeface="Consolas"/>
              </a:rPr>
              <a:t>id: Object → ID</a:t>
            </a:r>
          </a:p>
          <a:p>
            <a:pPr>
              <a:spcBef>
                <a:spcPts val="300"/>
              </a:spcBef>
              <a:spcAft>
                <a:spcPts val="600"/>
              </a:spcAft>
            </a:pPr>
            <a:r>
              <a:rPr lang="en-US" sz="2800" baseline="30000" dirty="0" err="1">
                <a:latin typeface="Consolas"/>
                <a:cs typeface="Consolas"/>
              </a:rPr>
              <a:t>timeseries</a:t>
            </a:r>
            <a:r>
              <a:rPr lang="en-US" sz="2800" baseline="30000" dirty="0">
                <a:latin typeface="Consolas"/>
                <a:cs typeface="Consolas"/>
              </a:rPr>
              <a:t>: Object → TS</a:t>
            </a:r>
          </a:p>
          <a:p>
            <a:pPr>
              <a:spcBef>
                <a:spcPts val="300"/>
              </a:spcBef>
              <a:spcAft>
                <a:spcPts val="600"/>
              </a:spcAft>
            </a:pPr>
            <a:r>
              <a:rPr lang="en-US" sz="2800" baseline="30000" dirty="0">
                <a:latin typeface="Consolas"/>
                <a:cs typeface="Consolas"/>
              </a:rPr>
              <a:t>trajectory: Object → </a:t>
            </a:r>
            <a:r>
              <a:rPr lang="en-US" sz="2800" baseline="30000" dirty="0" smtClean="0">
                <a:latin typeface="Consolas"/>
                <a:cs typeface="Consolas"/>
              </a:rPr>
              <a:t>TJ</a:t>
            </a:r>
          </a:p>
          <a:p>
            <a:pPr>
              <a:spcBef>
                <a:spcPts val="300"/>
              </a:spcBef>
              <a:spcAft>
                <a:spcPts val="600"/>
              </a:spcAft>
            </a:pPr>
            <a:r>
              <a:rPr lang="en-US" sz="2800" baseline="30000" dirty="0" smtClean="0">
                <a:latin typeface="Consolas"/>
                <a:cs typeface="Consolas"/>
              </a:rPr>
              <a:t>coverage: Object</a:t>
            </a:r>
            <a:r>
              <a:rPr lang="en-US" sz="2800" dirty="0" smtClean="0">
                <a:latin typeface="Consolas"/>
                <a:cs typeface="Consolas"/>
              </a:rPr>
              <a:t> </a:t>
            </a:r>
            <a:r>
              <a:rPr lang="en-US" sz="2800" baseline="30000" dirty="0">
                <a:latin typeface="Consolas"/>
                <a:cs typeface="Consolas"/>
              </a:rPr>
              <a:t>→ </a:t>
            </a:r>
            <a:r>
              <a:rPr lang="en-US" sz="2800" baseline="30000" dirty="0" smtClean="0">
                <a:latin typeface="Consolas"/>
                <a:cs typeface="Consolas"/>
              </a:rPr>
              <a:t>CV</a:t>
            </a:r>
          </a:p>
          <a:p>
            <a:pPr>
              <a:spcBef>
                <a:spcPts val="300"/>
              </a:spcBef>
              <a:spcAft>
                <a:spcPts val="600"/>
              </a:spcAft>
            </a:pPr>
            <a:r>
              <a:rPr lang="en-US" sz="2800" baseline="30000" dirty="0" smtClean="0">
                <a:latin typeface="Consolas"/>
                <a:cs typeface="Consolas"/>
              </a:rPr>
              <a:t>state: Object x Time → (Value, Geometry)</a:t>
            </a:r>
            <a:endParaRPr lang="en-US" sz="2800" dirty="0">
              <a:latin typeface="Consolas"/>
              <a:cs typeface="Consolas"/>
            </a:endParaRPr>
          </a:p>
        </p:txBody>
      </p:sp>
      <p:sp>
        <p:nvSpPr>
          <p:cNvPr id="5" name="CaixaDeTexto 8"/>
          <p:cNvSpPr txBox="1">
            <a:spLocks noChangeArrowheads="1"/>
          </p:cNvSpPr>
          <p:nvPr/>
        </p:nvSpPr>
        <p:spPr bwMode="auto">
          <a:xfrm>
            <a:off x="971600" y="5301208"/>
            <a:ext cx="7560840" cy="769441"/>
          </a:xfrm>
          <a:prstGeom prst="rect">
            <a:avLst/>
          </a:prstGeom>
          <a:solidFill>
            <a:srgbClr val="D6D6EB">
              <a:alpha val="988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73050" algn="l"/>
                <a:tab pos="457200" algn="l"/>
              </a:tabLst>
              <a:defRPr sz="2400">
                <a:solidFill>
                  <a:schemeClr val="tx1"/>
                </a:solidFill>
                <a:latin typeface="Times" charset="0"/>
                <a:ea typeface="Geneva" charset="0"/>
                <a:cs typeface="ＭＳ Ｐゴシック" charset="0"/>
              </a:defRPr>
            </a:lvl1pPr>
            <a:lvl2pPr marL="742950" indent="-285750">
              <a:tabLst>
                <a:tab pos="273050" algn="l"/>
                <a:tab pos="457200" algn="l"/>
              </a:tabLst>
              <a:defRPr sz="2400">
                <a:solidFill>
                  <a:schemeClr val="tx1"/>
                </a:solidFill>
                <a:latin typeface="Times" charset="0"/>
                <a:ea typeface="ＭＳ Ｐゴシック" charset="0"/>
                <a:cs typeface="ＭＳ Ｐゴシック" charset="0"/>
              </a:defRPr>
            </a:lvl2pPr>
            <a:lvl3pPr marL="1143000" indent="-228600">
              <a:tabLst>
                <a:tab pos="273050" algn="l"/>
                <a:tab pos="457200" algn="l"/>
              </a:tabLst>
              <a:defRPr sz="2400">
                <a:solidFill>
                  <a:schemeClr val="tx1"/>
                </a:solidFill>
                <a:latin typeface="Times" charset="0"/>
                <a:ea typeface="ＭＳ Ｐゴシック" charset="0"/>
                <a:cs typeface="ＭＳ Ｐゴシック" charset="0"/>
              </a:defRPr>
            </a:lvl3pPr>
            <a:lvl4pPr marL="1600200" indent="-228600">
              <a:tabLst>
                <a:tab pos="273050" algn="l"/>
                <a:tab pos="457200" algn="l"/>
              </a:tabLst>
              <a:defRPr sz="2400">
                <a:solidFill>
                  <a:schemeClr val="tx1"/>
                </a:solidFill>
                <a:latin typeface="Times" charset="0"/>
                <a:ea typeface="ＭＳ Ｐゴシック" charset="0"/>
                <a:cs typeface="ＭＳ Ｐゴシック" charset="0"/>
              </a:defRPr>
            </a:lvl4pPr>
            <a:lvl5pPr marL="2057400" indent="-228600">
              <a:tabLst>
                <a:tab pos="273050" algn="l"/>
                <a:tab pos="457200" algn="l"/>
              </a:tabLst>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tabLst>
                <a:tab pos="273050" algn="l"/>
                <a:tab pos="457200" algn="l"/>
              </a:tabLs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tabLst>
                <a:tab pos="273050" algn="l"/>
                <a:tab pos="457200" algn="l"/>
              </a:tabLs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tabLst>
                <a:tab pos="273050" algn="l"/>
                <a:tab pos="457200" algn="l"/>
              </a:tabLs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tabLst>
                <a:tab pos="273050" algn="l"/>
                <a:tab pos="457200" algn="l"/>
              </a:tabLst>
              <a:defRPr sz="2400">
                <a:solidFill>
                  <a:schemeClr val="tx1"/>
                </a:solidFill>
                <a:latin typeface="Times" charset="0"/>
                <a:ea typeface="ＭＳ Ｐゴシック" charset="0"/>
                <a:cs typeface="ＭＳ Ｐゴシック" charset="0"/>
              </a:defRPr>
            </a:lvl9pPr>
          </a:lstStyle>
          <a:p>
            <a:pPr>
              <a:spcBef>
                <a:spcPts val="600"/>
              </a:spcBef>
            </a:pPr>
            <a:r>
              <a:rPr lang="en-GB" sz="2200" dirty="0" smtClean="0">
                <a:solidFill>
                  <a:srgbClr val="00003E"/>
                </a:solidFill>
                <a:latin typeface="Calibri"/>
                <a:cs typeface="Calibri"/>
              </a:rPr>
              <a:t>Simple object with one time series (one attribute) and one coverage (inside variation)</a:t>
            </a:r>
          </a:p>
        </p:txBody>
      </p:sp>
    </p:spTree>
    <p:extLst>
      <p:ext uri="{BB962C8B-B14F-4D97-AF65-F5344CB8AC3E}">
        <p14:creationId xmlns:p14="http://schemas.microsoft.com/office/powerpoint/2010/main" val="3978241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alibri"/>
                <a:cs typeface="Calibri"/>
              </a:rPr>
              <a:t>Object definition</a:t>
            </a:r>
            <a:endParaRPr lang="en-US" dirty="0">
              <a:latin typeface="Calibri"/>
              <a:cs typeface="Calibri"/>
            </a:endParaRPr>
          </a:p>
        </p:txBody>
      </p:sp>
      <p:sp>
        <p:nvSpPr>
          <p:cNvPr id="4" name="Rectangle 3"/>
          <p:cNvSpPr/>
          <p:nvPr/>
        </p:nvSpPr>
        <p:spPr>
          <a:xfrm>
            <a:off x="683568" y="1196752"/>
            <a:ext cx="8316416" cy="2605841"/>
          </a:xfrm>
          <a:prstGeom prst="rect">
            <a:avLst/>
          </a:prstGeom>
          <a:solidFill>
            <a:schemeClr val="bg1">
              <a:lumMod val="85000"/>
            </a:schemeClr>
          </a:solidFill>
        </p:spPr>
        <p:txBody>
          <a:bodyPr wrap="square">
            <a:spAutoFit/>
          </a:bodyPr>
          <a:lstStyle/>
          <a:p>
            <a:pPr>
              <a:spcBef>
                <a:spcPts val="300"/>
              </a:spcBef>
              <a:spcAft>
                <a:spcPts val="600"/>
              </a:spcAft>
            </a:pPr>
            <a:r>
              <a:rPr lang="en-US" sz="2000" i="1" baseline="30000" dirty="0">
                <a:latin typeface="Consolas"/>
                <a:cs typeface="Consolas"/>
              </a:rPr>
              <a:t>type </a:t>
            </a:r>
            <a:r>
              <a:rPr lang="en-US" sz="2000" b="1" baseline="30000" dirty="0">
                <a:latin typeface="Consolas"/>
                <a:cs typeface="Consolas"/>
              </a:rPr>
              <a:t>Object </a:t>
            </a:r>
            <a:r>
              <a:rPr lang="en-US" sz="2000" baseline="30000" dirty="0">
                <a:latin typeface="Consolas"/>
                <a:cs typeface="Consolas"/>
              </a:rPr>
              <a:t>[</a:t>
            </a:r>
            <a:r>
              <a:rPr lang="en-US" sz="2000" baseline="30000" dirty="0" err="1">
                <a:latin typeface="Consolas"/>
                <a:cs typeface="Consolas"/>
              </a:rPr>
              <a:t>ID:Value</a:t>
            </a:r>
            <a:r>
              <a:rPr lang="en-US" sz="2000" baseline="30000" dirty="0">
                <a:latin typeface="Consolas"/>
                <a:cs typeface="Consolas"/>
              </a:rPr>
              <a:t>, </a:t>
            </a:r>
            <a:r>
              <a:rPr lang="en-US" sz="2000" baseline="30000" dirty="0" err="1">
                <a:latin typeface="Consolas"/>
                <a:cs typeface="Consolas"/>
              </a:rPr>
              <a:t>TS:TimeSeries</a:t>
            </a:r>
            <a:r>
              <a:rPr lang="en-US" sz="2000" baseline="30000" dirty="0">
                <a:latin typeface="Consolas"/>
                <a:cs typeface="Consolas"/>
              </a:rPr>
              <a:t>, </a:t>
            </a:r>
            <a:r>
              <a:rPr lang="en-US" sz="2000" baseline="30000" dirty="0" err="1" smtClean="0">
                <a:latin typeface="Consolas"/>
                <a:cs typeface="Consolas"/>
              </a:rPr>
              <a:t>TJ:Trajectory</a:t>
            </a:r>
            <a:r>
              <a:rPr lang="en-US" sz="2000" baseline="30000" dirty="0" smtClean="0">
                <a:latin typeface="Consolas"/>
                <a:cs typeface="Consolas"/>
              </a:rPr>
              <a:t>, CV: Coverage] </a:t>
            </a:r>
          </a:p>
          <a:p>
            <a:pPr>
              <a:spcBef>
                <a:spcPts val="300"/>
              </a:spcBef>
              <a:spcAft>
                <a:spcPts val="600"/>
              </a:spcAft>
            </a:pPr>
            <a:r>
              <a:rPr lang="en-US" sz="2000" i="1" baseline="30000" dirty="0" smtClean="0">
                <a:latin typeface="Consolas"/>
                <a:cs typeface="Consolas"/>
              </a:rPr>
              <a:t>operations</a:t>
            </a:r>
            <a:r>
              <a:rPr lang="en-US" sz="2000" baseline="30000" dirty="0">
                <a:latin typeface="Consolas"/>
                <a:cs typeface="Consolas"/>
              </a:rPr>
              <a:t>:</a:t>
            </a:r>
          </a:p>
          <a:p>
            <a:pPr>
              <a:spcBef>
                <a:spcPts val="300"/>
              </a:spcBef>
              <a:spcAft>
                <a:spcPts val="300"/>
              </a:spcAft>
            </a:pPr>
            <a:r>
              <a:rPr lang="en-US" sz="2000" baseline="30000" dirty="0">
                <a:latin typeface="Consolas"/>
                <a:cs typeface="Consolas"/>
              </a:rPr>
              <a:t>new: ID x TS x TJ → Object</a:t>
            </a:r>
          </a:p>
          <a:p>
            <a:pPr>
              <a:spcBef>
                <a:spcPts val="300"/>
              </a:spcBef>
              <a:spcAft>
                <a:spcPts val="600"/>
              </a:spcAft>
            </a:pPr>
            <a:r>
              <a:rPr lang="en-US" sz="2000" baseline="30000" dirty="0">
                <a:latin typeface="Consolas"/>
                <a:cs typeface="Consolas"/>
              </a:rPr>
              <a:t>id: Object → ID</a:t>
            </a:r>
          </a:p>
          <a:p>
            <a:pPr>
              <a:spcBef>
                <a:spcPts val="300"/>
              </a:spcBef>
              <a:spcAft>
                <a:spcPts val="600"/>
              </a:spcAft>
            </a:pPr>
            <a:r>
              <a:rPr lang="en-US" sz="2000" baseline="30000" dirty="0" err="1">
                <a:latin typeface="Consolas"/>
                <a:cs typeface="Consolas"/>
              </a:rPr>
              <a:t>timeseries</a:t>
            </a:r>
            <a:r>
              <a:rPr lang="en-US" sz="2000" baseline="30000" dirty="0">
                <a:latin typeface="Consolas"/>
                <a:cs typeface="Consolas"/>
              </a:rPr>
              <a:t>: Object → TS</a:t>
            </a:r>
          </a:p>
          <a:p>
            <a:pPr>
              <a:spcBef>
                <a:spcPts val="300"/>
              </a:spcBef>
              <a:spcAft>
                <a:spcPts val="600"/>
              </a:spcAft>
            </a:pPr>
            <a:r>
              <a:rPr lang="en-US" sz="2000" baseline="30000" dirty="0">
                <a:latin typeface="Consolas"/>
                <a:cs typeface="Consolas"/>
              </a:rPr>
              <a:t>trajectory: Object → </a:t>
            </a:r>
            <a:r>
              <a:rPr lang="en-US" sz="2000" baseline="30000" dirty="0" smtClean="0">
                <a:latin typeface="Consolas"/>
                <a:cs typeface="Consolas"/>
              </a:rPr>
              <a:t>TJ</a:t>
            </a:r>
          </a:p>
          <a:p>
            <a:pPr>
              <a:spcBef>
                <a:spcPts val="300"/>
              </a:spcBef>
              <a:spcAft>
                <a:spcPts val="600"/>
              </a:spcAft>
            </a:pPr>
            <a:r>
              <a:rPr lang="en-US" sz="2000" baseline="30000" dirty="0" smtClean="0">
                <a:latin typeface="Consolas"/>
                <a:cs typeface="Consolas"/>
              </a:rPr>
              <a:t>coverage: Object</a:t>
            </a:r>
            <a:r>
              <a:rPr lang="en-US" sz="2000" dirty="0" smtClean="0">
                <a:latin typeface="Consolas"/>
                <a:cs typeface="Consolas"/>
              </a:rPr>
              <a:t> </a:t>
            </a:r>
            <a:r>
              <a:rPr lang="en-US" sz="2000" baseline="30000" dirty="0">
                <a:latin typeface="Consolas"/>
                <a:cs typeface="Consolas"/>
              </a:rPr>
              <a:t>→ </a:t>
            </a:r>
            <a:r>
              <a:rPr lang="en-US" sz="2000" baseline="30000" dirty="0" smtClean="0">
                <a:latin typeface="Consolas"/>
                <a:cs typeface="Consolas"/>
              </a:rPr>
              <a:t>CV</a:t>
            </a:r>
          </a:p>
          <a:p>
            <a:pPr>
              <a:spcBef>
                <a:spcPts val="300"/>
              </a:spcBef>
              <a:spcAft>
                <a:spcPts val="600"/>
              </a:spcAft>
            </a:pPr>
            <a:r>
              <a:rPr lang="en-US" sz="2000" baseline="30000" dirty="0" smtClean="0">
                <a:latin typeface="Consolas"/>
                <a:cs typeface="Consolas"/>
              </a:rPr>
              <a:t>state: Object x Time → (Value, Geometry)</a:t>
            </a:r>
            <a:endParaRPr lang="en-US" sz="2000" dirty="0">
              <a:latin typeface="Consolas"/>
              <a:cs typeface="Consolas"/>
            </a:endParaRPr>
          </a:p>
        </p:txBody>
      </p:sp>
      <p:pic>
        <p:nvPicPr>
          <p:cNvPr id="6" name="Picture 5"/>
          <p:cNvPicPr>
            <a:picLocks noChangeAspect="1"/>
          </p:cNvPicPr>
          <p:nvPr/>
        </p:nvPicPr>
        <p:blipFill>
          <a:blip r:embed="rId2"/>
          <a:stretch>
            <a:fillRect/>
          </a:stretch>
        </p:blipFill>
        <p:spPr>
          <a:xfrm>
            <a:off x="6738398" y="3929039"/>
            <a:ext cx="2274851" cy="2452289"/>
          </a:xfrm>
          <a:prstGeom prst="rect">
            <a:avLst/>
          </a:prstGeom>
        </p:spPr>
      </p:pic>
      <p:pic>
        <p:nvPicPr>
          <p:cNvPr id="7" name="Picture 6"/>
          <p:cNvPicPr>
            <a:picLocks noChangeAspect="1"/>
          </p:cNvPicPr>
          <p:nvPr/>
        </p:nvPicPr>
        <p:blipFill>
          <a:blip r:embed="rId3"/>
          <a:stretch>
            <a:fillRect/>
          </a:stretch>
        </p:blipFill>
        <p:spPr>
          <a:xfrm>
            <a:off x="3779912" y="5085184"/>
            <a:ext cx="2320635" cy="1224135"/>
          </a:xfrm>
          <a:prstGeom prst="rect">
            <a:avLst/>
          </a:prstGeom>
        </p:spPr>
      </p:pic>
      <p:pic>
        <p:nvPicPr>
          <p:cNvPr id="8" name="Picture 7"/>
          <p:cNvPicPr>
            <a:picLocks noChangeAspect="1"/>
          </p:cNvPicPr>
          <p:nvPr/>
        </p:nvPicPr>
        <p:blipFill>
          <a:blip r:embed="rId4"/>
          <a:stretch>
            <a:fillRect/>
          </a:stretch>
        </p:blipFill>
        <p:spPr>
          <a:xfrm>
            <a:off x="539552" y="4149080"/>
            <a:ext cx="3024336" cy="2278610"/>
          </a:xfrm>
          <a:prstGeom prst="rect">
            <a:avLst/>
          </a:prstGeom>
        </p:spPr>
      </p:pic>
      <p:sp>
        <p:nvSpPr>
          <p:cNvPr id="9" name="CaixaDeTexto 8"/>
          <p:cNvSpPr txBox="1">
            <a:spLocks noChangeArrowheads="1"/>
          </p:cNvSpPr>
          <p:nvPr/>
        </p:nvSpPr>
        <p:spPr bwMode="auto">
          <a:xfrm>
            <a:off x="4067944" y="3789040"/>
            <a:ext cx="1476672" cy="430887"/>
          </a:xfrm>
          <a:prstGeom prst="rect">
            <a:avLst/>
          </a:prstGeom>
          <a:solidFill>
            <a:srgbClr val="D6D6EB">
              <a:alpha val="988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73050" algn="l"/>
                <a:tab pos="457200" algn="l"/>
              </a:tabLst>
              <a:defRPr sz="2400">
                <a:solidFill>
                  <a:schemeClr val="tx1"/>
                </a:solidFill>
                <a:latin typeface="Times" charset="0"/>
                <a:ea typeface="Geneva" charset="0"/>
                <a:cs typeface="ＭＳ Ｐゴシック" charset="0"/>
              </a:defRPr>
            </a:lvl1pPr>
            <a:lvl2pPr marL="742950" indent="-285750">
              <a:tabLst>
                <a:tab pos="273050" algn="l"/>
                <a:tab pos="457200" algn="l"/>
              </a:tabLst>
              <a:defRPr sz="2400">
                <a:solidFill>
                  <a:schemeClr val="tx1"/>
                </a:solidFill>
                <a:latin typeface="Times" charset="0"/>
                <a:ea typeface="ＭＳ Ｐゴシック" charset="0"/>
                <a:cs typeface="ＭＳ Ｐゴシック" charset="0"/>
              </a:defRPr>
            </a:lvl2pPr>
            <a:lvl3pPr marL="1143000" indent="-228600">
              <a:tabLst>
                <a:tab pos="273050" algn="l"/>
                <a:tab pos="457200" algn="l"/>
              </a:tabLst>
              <a:defRPr sz="2400">
                <a:solidFill>
                  <a:schemeClr val="tx1"/>
                </a:solidFill>
                <a:latin typeface="Times" charset="0"/>
                <a:ea typeface="ＭＳ Ｐゴシック" charset="0"/>
                <a:cs typeface="ＭＳ Ｐゴシック" charset="0"/>
              </a:defRPr>
            </a:lvl3pPr>
            <a:lvl4pPr marL="1600200" indent="-228600">
              <a:tabLst>
                <a:tab pos="273050" algn="l"/>
                <a:tab pos="457200" algn="l"/>
              </a:tabLst>
              <a:defRPr sz="2400">
                <a:solidFill>
                  <a:schemeClr val="tx1"/>
                </a:solidFill>
                <a:latin typeface="Times" charset="0"/>
                <a:ea typeface="ＭＳ Ｐゴシック" charset="0"/>
                <a:cs typeface="ＭＳ Ｐゴシック" charset="0"/>
              </a:defRPr>
            </a:lvl4pPr>
            <a:lvl5pPr marL="2057400" indent="-228600">
              <a:tabLst>
                <a:tab pos="273050" algn="l"/>
                <a:tab pos="457200" algn="l"/>
              </a:tabLst>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tabLst>
                <a:tab pos="273050" algn="l"/>
                <a:tab pos="457200" algn="l"/>
              </a:tabLs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tabLst>
                <a:tab pos="273050" algn="l"/>
                <a:tab pos="457200" algn="l"/>
              </a:tabLs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tabLst>
                <a:tab pos="273050" algn="l"/>
                <a:tab pos="457200" algn="l"/>
              </a:tabLs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tabLst>
                <a:tab pos="273050" algn="l"/>
                <a:tab pos="457200" algn="l"/>
              </a:tabLst>
              <a:defRPr sz="2400">
                <a:solidFill>
                  <a:schemeClr val="tx1"/>
                </a:solidFill>
                <a:latin typeface="Times" charset="0"/>
                <a:ea typeface="ＭＳ Ｐゴシック" charset="0"/>
                <a:cs typeface="ＭＳ Ｐゴシック" charset="0"/>
              </a:defRPr>
            </a:lvl9pPr>
          </a:lstStyle>
          <a:p>
            <a:pPr algn="ctr">
              <a:spcBef>
                <a:spcPts val="600"/>
              </a:spcBef>
            </a:pPr>
            <a:r>
              <a:rPr lang="en-GB" sz="2200" dirty="0" smtClean="0">
                <a:solidFill>
                  <a:srgbClr val="00003E"/>
                </a:solidFill>
                <a:latin typeface="Calibri"/>
                <a:cs typeface="Calibri"/>
              </a:rPr>
              <a:t>Germany</a:t>
            </a:r>
          </a:p>
        </p:txBody>
      </p:sp>
      <p:sp>
        <p:nvSpPr>
          <p:cNvPr id="10" name="CaixaDeTexto 8"/>
          <p:cNvSpPr txBox="1">
            <a:spLocks noChangeArrowheads="1"/>
          </p:cNvSpPr>
          <p:nvPr/>
        </p:nvSpPr>
        <p:spPr bwMode="auto">
          <a:xfrm>
            <a:off x="827584" y="6401761"/>
            <a:ext cx="2304256" cy="400110"/>
          </a:xfrm>
          <a:prstGeom prst="rect">
            <a:avLst/>
          </a:prstGeom>
          <a:solidFill>
            <a:srgbClr val="D6D6EB">
              <a:alpha val="988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73050" algn="l"/>
                <a:tab pos="457200" algn="l"/>
              </a:tabLst>
              <a:defRPr sz="2400">
                <a:solidFill>
                  <a:schemeClr val="tx1"/>
                </a:solidFill>
                <a:latin typeface="Times" charset="0"/>
                <a:ea typeface="Geneva" charset="0"/>
                <a:cs typeface="ＭＳ Ｐゴシック" charset="0"/>
              </a:defRPr>
            </a:lvl1pPr>
            <a:lvl2pPr marL="742950" indent="-285750">
              <a:tabLst>
                <a:tab pos="273050" algn="l"/>
                <a:tab pos="457200" algn="l"/>
              </a:tabLst>
              <a:defRPr sz="2400">
                <a:solidFill>
                  <a:schemeClr val="tx1"/>
                </a:solidFill>
                <a:latin typeface="Times" charset="0"/>
                <a:ea typeface="ＭＳ Ｐゴシック" charset="0"/>
                <a:cs typeface="ＭＳ Ｐゴシック" charset="0"/>
              </a:defRPr>
            </a:lvl2pPr>
            <a:lvl3pPr marL="1143000" indent="-228600">
              <a:tabLst>
                <a:tab pos="273050" algn="l"/>
                <a:tab pos="457200" algn="l"/>
              </a:tabLst>
              <a:defRPr sz="2400">
                <a:solidFill>
                  <a:schemeClr val="tx1"/>
                </a:solidFill>
                <a:latin typeface="Times" charset="0"/>
                <a:ea typeface="ＭＳ Ｐゴシック" charset="0"/>
                <a:cs typeface="ＭＳ Ｐゴシック" charset="0"/>
              </a:defRPr>
            </a:lvl3pPr>
            <a:lvl4pPr marL="1600200" indent="-228600">
              <a:tabLst>
                <a:tab pos="273050" algn="l"/>
                <a:tab pos="457200" algn="l"/>
              </a:tabLst>
              <a:defRPr sz="2400">
                <a:solidFill>
                  <a:schemeClr val="tx1"/>
                </a:solidFill>
                <a:latin typeface="Times" charset="0"/>
                <a:ea typeface="ＭＳ Ｐゴシック" charset="0"/>
                <a:cs typeface="ＭＳ Ｐゴシック" charset="0"/>
              </a:defRPr>
            </a:lvl4pPr>
            <a:lvl5pPr marL="2057400" indent="-228600">
              <a:tabLst>
                <a:tab pos="273050" algn="l"/>
                <a:tab pos="457200" algn="l"/>
              </a:tabLst>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tabLst>
                <a:tab pos="273050" algn="l"/>
                <a:tab pos="457200" algn="l"/>
              </a:tabLs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tabLst>
                <a:tab pos="273050" algn="l"/>
                <a:tab pos="457200" algn="l"/>
              </a:tabLs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tabLst>
                <a:tab pos="273050" algn="l"/>
                <a:tab pos="457200" algn="l"/>
              </a:tabLs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tabLst>
                <a:tab pos="273050" algn="l"/>
                <a:tab pos="457200" algn="l"/>
              </a:tabLst>
              <a:defRPr sz="2400">
                <a:solidFill>
                  <a:schemeClr val="tx1"/>
                </a:solidFill>
                <a:latin typeface="Times" charset="0"/>
                <a:ea typeface="ＭＳ Ｐゴシック" charset="0"/>
                <a:cs typeface="ＭＳ Ｐゴシック" charset="0"/>
              </a:defRPr>
            </a:lvl9pPr>
          </a:lstStyle>
          <a:p>
            <a:pPr algn="ctr">
              <a:spcBef>
                <a:spcPts val="600"/>
              </a:spcBef>
            </a:pPr>
            <a:r>
              <a:rPr lang="en-GB" sz="2000" dirty="0" smtClean="0">
                <a:solidFill>
                  <a:srgbClr val="00003E"/>
                </a:solidFill>
                <a:latin typeface="Calibri"/>
                <a:cs typeface="Calibri"/>
              </a:rPr>
              <a:t>Boundary trajectory</a:t>
            </a:r>
          </a:p>
        </p:txBody>
      </p:sp>
      <p:sp>
        <p:nvSpPr>
          <p:cNvPr id="11" name="CaixaDeTexto 8"/>
          <p:cNvSpPr txBox="1">
            <a:spLocks noChangeArrowheads="1"/>
          </p:cNvSpPr>
          <p:nvPr/>
        </p:nvSpPr>
        <p:spPr bwMode="auto">
          <a:xfrm>
            <a:off x="3707904" y="6381328"/>
            <a:ext cx="2520280" cy="400110"/>
          </a:xfrm>
          <a:prstGeom prst="rect">
            <a:avLst/>
          </a:prstGeom>
          <a:solidFill>
            <a:srgbClr val="D6D6EB">
              <a:alpha val="988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73050" algn="l"/>
                <a:tab pos="457200" algn="l"/>
              </a:tabLst>
              <a:defRPr sz="2400">
                <a:solidFill>
                  <a:schemeClr val="tx1"/>
                </a:solidFill>
                <a:latin typeface="Times" charset="0"/>
                <a:ea typeface="Geneva" charset="0"/>
                <a:cs typeface="ＭＳ Ｐゴシック" charset="0"/>
              </a:defRPr>
            </a:lvl1pPr>
            <a:lvl2pPr marL="742950" indent="-285750">
              <a:tabLst>
                <a:tab pos="273050" algn="l"/>
                <a:tab pos="457200" algn="l"/>
              </a:tabLst>
              <a:defRPr sz="2400">
                <a:solidFill>
                  <a:schemeClr val="tx1"/>
                </a:solidFill>
                <a:latin typeface="Times" charset="0"/>
                <a:ea typeface="ＭＳ Ｐゴシック" charset="0"/>
                <a:cs typeface="ＭＳ Ｐゴシック" charset="0"/>
              </a:defRPr>
            </a:lvl2pPr>
            <a:lvl3pPr marL="1143000" indent="-228600">
              <a:tabLst>
                <a:tab pos="273050" algn="l"/>
                <a:tab pos="457200" algn="l"/>
              </a:tabLst>
              <a:defRPr sz="2400">
                <a:solidFill>
                  <a:schemeClr val="tx1"/>
                </a:solidFill>
                <a:latin typeface="Times" charset="0"/>
                <a:ea typeface="ＭＳ Ｐゴシック" charset="0"/>
                <a:cs typeface="ＭＳ Ｐゴシック" charset="0"/>
              </a:defRPr>
            </a:lvl3pPr>
            <a:lvl4pPr marL="1600200" indent="-228600">
              <a:tabLst>
                <a:tab pos="273050" algn="l"/>
                <a:tab pos="457200" algn="l"/>
              </a:tabLst>
              <a:defRPr sz="2400">
                <a:solidFill>
                  <a:schemeClr val="tx1"/>
                </a:solidFill>
                <a:latin typeface="Times" charset="0"/>
                <a:ea typeface="ＭＳ Ｐゴシック" charset="0"/>
                <a:cs typeface="ＭＳ Ｐゴシック" charset="0"/>
              </a:defRPr>
            </a:lvl4pPr>
            <a:lvl5pPr marL="2057400" indent="-228600">
              <a:tabLst>
                <a:tab pos="273050" algn="l"/>
                <a:tab pos="457200" algn="l"/>
              </a:tabLst>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tabLst>
                <a:tab pos="273050" algn="l"/>
                <a:tab pos="457200" algn="l"/>
              </a:tabLs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tabLst>
                <a:tab pos="273050" algn="l"/>
                <a:tab pos="457200" algn="l"/>
              </a:tabLs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tabLst>
                <a:tab pos="273050" algn="l"/>
                <a:tab pos="457200" algn="l"/>
              </a:tabLs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tabLst>
                <a:tab pos="273050" algn="l"/>
                <a:tab pos="457200" algn="l"/>
              </a:tabLst>
              <a:defRPr sz="2400">
                <a:solidFill>
                  <a:schemeClr val="tx1"/>
                </a:solidFill>
                <a:latin typeface="Times" charset="0"/>
                <a:ea typeface="ＭＳ Ｐゴシック" charset="0"/>
                <a:cs typeface="ＭＳ Ｐゴシック" charset="0"/>
              </a:defRPr>
            </a:lvl9pPr>
          </a:lstStyle>
          <a:p>
            <a:pPr algn="ctr">
              <a:spcBef>
                <a:spcPts val="600"/>
              </a:spcBef>
            </a:pPr>
            <a:r>
              <a:rPr lang="en-GB" sz="2000" dirty="0" smtClean="0">
                <a:solidFill>
                  <a:srgbClr val="00003E"/>
                </a:solidFill>
                <a:latin typeface="Calibri"/>
                <a:cs typeface="Calibri"/>
              </a:rPr>
              <a:t>Population time series</a:t>
            </a:r>
          </a:p>
        </p:txBody>
      </p:sp>
      <p:sp>
        <p:nvSpPr>
          <p:cNvPr id="12" name="CaixaDeTexto 8"/>
          <p:cNvSpPr txBox="1">
            <a:spLocks noChangeArrowheads="1"/>
          </p:cNvSpPr>
          <p:nvPr/>
        </p:nvSpPr>
        <p:spPr bwMode="auto">
          <a:xfrm>
            <a:off x="6623720" y="6381328"/>
            <a:ext cx="2520280" cy="400110"/>
          </a:xfrm>
          <a:prstGeom prst="rect">
            <a:avLst/>
          </a:prstGeom>
          <a:solidFill>
            <a:srgbClr val="D6D6EB">
              <a:alpha val="988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73050" algn="l"/>
                <a:tab pos="457200" algn="l"/>
              </a:tabLst>
              <a:defRPr sz="2400">
                <a:solidFill>
                  <a:schemeClr val="tx1"/>
                </a:solidFill>
                <a:latin typeface="Times" charset="0"/>
                <a:ea typeface="Geneva" charset="0"/>
                <a:cs typeface="ＭＳ Ｐゴシック" charset="0"/>
              </a:defRPr>
            </a:lvl1pPr>
            <a:lvl2pPr marL="742950" indent="-285750">
              <a:tabLst>
                <a:tab pos="273050" algn="l"/>
                <a:tab pos="457200" algn="l"/>
              </a:tabLst>
              <a:defRPr sz="2400">
                <a:solidFill>
                  <a:schemeClr val="tx1"/>
                </a:solidFill>
                <a:latin typeface="Times" charset="0"/>
                <a:ea typeface="ＭＳ Ｐゴシック" charset="0"/>
                <a:cs typeface="ＭＳ Ｐゴシック" charset="0"/>
              </a:defRPr>
            </a:lvl2pPr>
            <a:lvl3pPr marL="1143000" indent="-228600">
              <a:tabLst>
                <a:tab pos="273050" algn="l"/>
                <a:tab pos="457200" algn="l"/>
              </a:tabLst>
              <a:defRPr sz="2400">
                <a:solidFill>
                  <a:schemeClr val="tx1"/>
                </a:solidFill>
                <a:latin typeface="Times" charset="0"/>
                <a:ea typeface="ＭＳ Ｐゴシック" charset="0"/>
                <a:cs typeface="ＭＳ Ｐゴシック" charset="0"/>
              </a:defRPr>
            </a:lvl3pPr>
            <a:lvl4pPr marL="1600200" indent="-228600">
              <a:tabLst>
                <a:tab pos="273050" algn="l"/>
                <a:tab pos="457200" algn="l"/>
              </a:tabLst>
              <a:defRPr sz="2400">
                <a:solidFill>
                  <a:schemeClr val="tx1"/>
                </a:solidFill>
                <a:latin typeface="Times" charset="0"/>
                <a:ea typeface="ＭＳ Ｐゴシック" charset="0"/>
                <a:cs typeface="ＭＳ Ｐゴシック" charset="0"/>
              </a:defRPr>
            </a:lvl4pPr>
            <a:lvl5pPr marL="2057400" indent="-228600">
              <a:tabLst>
                <a:tab pos="273050" algn="l"/>
                <a:tab pos="457200" algn="l"/>
              </a:tabLst>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tabLst>
                <a:tab pos="273050" algn="l"/>
                <a:tab pos="457200" algn="l"/>
              </a:tabLs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tabLst>
                <a:tab pos="273050" algn="l"/>
                <a:tab pos="457200" algn="l"/>
              </a:tabLs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tabLst>
                <a:tab pos="273050" algn="l"/>
                <a:tab pos="457200" algn="l"/>
              </a:tabLs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tabLst>
                <a:tab pos="273050" algn="l"/>
                <a:tab pos="457200" algn="l"/>
              </a:tabLst>
              <a:defRPr sz="2400">
                <a:solidFill>
                  <a:schemeClr val="tx1"/>
                </a:solidFill>
                <a:latin typeface="Times" charset="0"/>
                <a:ea typeface="ＭＳ Ｐゴシック" charset="0"/>
                <a:cs typeface="ＭＳ Ｐゴシック" charset="0"/>
              </a:defRPr>
            </a:lvl9pPr>
          </a:lstStyle>
          <a:p>
            <a:pPr algn="ctr">
              <a:spcBef>
                <a:spcPts val="600"/>
              </a:spcBef>
            </a:pPr>
            <a:r>
              <a:rPr lang="en-GB" sz="2000" dirty="0" smtClean="0">
                <a:solidFill>
                  <a:srgbClr val="00003E"/>
                </a:solidFill>
                <a:latin typeface="Calibri"/>
                <a:cs typeface="Calibri"/>
              </a:rPr>
              <a:t>Topography coverage</a:t>
            </a:r>
          </a:p>
        </p:txBody>
      </p:sp>
    </p:spTree>
    <p:extLst>
      <p:ext uri="{BB962C8B-B14F-4D97-AF65-F5344CB8AC3E}">
        <p14:creationId xmlns:p14="http://schemas.microsoft.com/office/powerpoint/2010/main" val="31388502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4"/>
          <p:cNvSpPr/>
          <p:nvPr/>
        </p:nvSpPr>
        <p:spPr>
          <a:xfrm>
            <a:off x="0" y="15875"/>
            <a:ext cx="9144000" cy="584200"/>
          </a:xfrm>
          <a:prstGeom prst="rect">
            <a:avLst/>
          </a:prstGeom>
          <a:solidFill>
            <a:schemeClr val="bg2">
              <a:lumMod val="40000"/>
              <a:lumOff val="60000"/>
            </a:schemeClr>
          </a:solidFill>
        </p:spPr>
        <p:txBody>
          <a:bodyPr lIns="91330" tIns="45667" rIns="91330" bIns="45667">
            <a:spAutoFit/>
          </a:bodyPr>
          <a:lstStyle/>
          <a:p>
            <a:pPr algn="ctr">
              <a:defRPr/>
            </a:pPr>
            <a:r>
              <a:rPr lang="pt-BR" sz="3200" b="1" dirty="0" err="1">
                <a:solidFill>
                  <a:schemeClr val="accent6">
                    <a:lumMod val="50000"/>
                  </a:schemeClr>
                </a:solidFill>
                <a:latin typeface="Calibri"/>
                <a:ea typeface="+mn-ea"/>
                <a:cs typeface="Calibri"/>
              </a:rPr>
              <a:t>From</a:t>
            </a:r>
            <a:r>
              <a:rPr lang="pt-BR" sz="3200" b="1" dirty="0">
                <a:solidFill>
                  <a:schemeClr val="accent6">
                    <a:lumMod val="50000"/>
                  </a:schemeClr>
                </a:solidFill>
                <a:latin typeface="Calibri"/>
                <a:ea typeface="+mn-ea"/>
                <a:cs typeface="Calibri"/>
              </a:rPr>
              <a:t> </a:t>
            </a:r>
            <a:r>
              <a:rPr lang="pt-BR" sz="3200" b="1" dirty="0" err="1">
                <a:solidFill>
                  <a:schemeClr val="accent6">
                    <a:lumMod val="50000"/>
                  </a:schemeClr>
                </a:solidFill>
                <a:latin typeface="Calibri"/>
                <a:ea typeface="+mn-ea"/>
                <a:cs typeface="Calibri"/>
              </a:rPr>
              <a:t>observations</a:t>
            </a:r>
            <a:r>
              <a:rPr lang="pt-BR" sz="3200" b="1" dirty="0">
                <a:solidFill>
                  <a:schemeClr val="accent6">
                    <a:lumMod val="50000"/>
                  </a:schemeClr>
                </a:solidFill>
                <a:latin typeface="Calibri"/>
                <a:ea typeface="+mn-ea"/>
                <a:cs typeface="Calibri"/>
              </a:rPr>
              <a:t> </a:t>
            </a:r>
            <a:r>
              <a:rPr lang="pt-BR" sz="3200" b="1" dirty="0" err="1">
                <a:solidFill>
                  <a:schemeClr val="accent6">
                    <a:lumMod val="50000"/>
                  </a:schemeClr>
                </a:solidFill>
                <a:latin typeface="Calibri"/>
                <a:ea typeface="+mn-ea"/>
                <a:cs typeface="Calibri"/>
              </a:rPr>
              <a:t>to</a:t>
            </a:r>
            <a:r>
              <a:rPr lang="pt-BR" sz="3200" b="1" dirty="0">
                <a:solidFill>
                  <a:schemeClr val="accent6">
                    <a:lumMod val="50000"/>
                  </a:schemeClr>
                </a:solidFill>
                <a:latin typeface="Calibri"/>
                <a:ea typeface="+mn-ea"/>
                <a:cs typeface="Calibri"/>
              </a:rPr>
              <a:t> </a:t>
            </a:r>
            <a:r>
              <a:rPr lang="pt-BR" sz="3200" b="1" dirty="0" err="1">
                <a:solidFill>
                  <a:schemeClr val="accent6">
                    <a:lumMod val="50000"/>
                  </a:schemeClr>
                </a:solidFill>
                <a:latin typeface="Calibri"/>
                <a:ea typeface="+mn-ea"/>
                <a:cs typeface="Calibri"/>
              </a:rPr>
              <a:t>events</a:t>
            </a:r>
            <a:endParaRPr lang="pt-BR" sz="3200" b="1" dirty="0">
              <a:solidFill>
                <a:schemeClr val="accent6">
                  <a:lumMod val="50000"/>
                </a:schemeClr>
              </a:solidFill>
              <a:latin typeface="Calibri"/>
              <a:ea typeface="+mn-ea"/>
              <a:cs typeface="Calibri"/>
            </a:endParaRPr>
          </a:p>
        </p:txBody>
      </p:sp>
      <p:pic>
        <p:nvPicPr>
          <p:cNvPr id="12185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268413"/>
            <a:ext cx="8135937"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0878329"/>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a:xfrm>
            <a:off x="25400" y="115888"/>
            <a:ext cx="8848725" cy="708025"/>
          </a:xfrm>
        </p:spPr>
        <p:txBody>
          <a:bodyPr tIns="7313"/>
          <a:lstStyle/>
          <a:p>
            <a:pPr defTabSz="407526" eaLnBrk="1">
              <a:tabLst>
                <a:tab pos="656582" algn="l"/>
                <a:tab pos="1313162" algn="l"/>
                <a:tab pos="1969745" algn="l"/>
                <a:tab pos="2626327" algn="l"/>
                <a:tab pos="3282907" algn="l"/>
                <a:tab pos="3939490" algn="l"/>
                <a:tab pos="4596072" algn="l"/>
                <a:tab pos="5252653" algn="l"/>
                <a:tab pos="5909234" algn="l"/>
                <a:tab pos="6565817" algn="l"/>
                <a:tab pos="7222398" algn="l"/>
                <a:tab pos="7878979" algn="l"/>
                <a:tab pos="8535561" algn="l"/>
              </a:tabLst>
              <a:defRPr/>
            </a:pPr>
            <a:r>
              <a:rPr lang="en-US" sz="3200" dirty="0" smtClean="0">
                <a:solidFill>
                  <a:schemeClr val="accent6">
                    <a:lumMod val="50000"/>
                  </a:schemeClr>
                </a:solidFill>
                <a:latin typeface="Calibri"/>
                <a:ea typeface="+mj-ea"/>
                <a:cs typeface="Calibri"/>
              </a:rPr>
              <a:t>Events</a:t>
            </a:r>
          </a:p>
        </p:txBody>
      </p:sp>
      <p:sp>
        <p:nvSpPr>
          <p:cNvPr id="35842" name="AutoShape 2"/>
          <p:cNvSpPr>
            <a:spLocks noChangeArrowheads="1"/>
          </p:cNvSpPr>
          <p:nvPr/>
        </p:nvSpPr>
        <p:spPr bwMode="auto">
          <a:xfrm>
            <a:off x="750888" y="1208088"/>
            <a:ext cx="2465387" cy="536575"/>
          </a:xfrm>
          <a:prstGeom prst="roundRect">
            <a:avLst>
              <a:gd name="adj" fmla="val 269"/>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1" tIns="45843" rIns="81631" bIns="40816" anchor="ctr" anchorCtr="1"/>
          <a:lstStyle/>
          <a:p>
            <a:pPr algn="ctr" defTabSz="407484" eaLnBrk="1">
              <a:lnSpc>
                <a:spcPct val="98000"/>
              </a:lnSpc>
              <a:buClr>
                <a:srgbClr val="000000"/>
              </a:buClr>
              <a:buSzPct val="100000"/>
              <a:tabLst>
                <a:tab pos="656582" algn="l"/>
                <a:tab pos="1313162" algn="l"/>
                <a:tab pos="1969745" algn="l"/>
              </a:tabLst>
              <a:defRPr/>
            </a:pPr>
            <a:r>
              <a:rPr lang="en-US" sz="2000" dirty="0">
                <a:solidFill>
                  <a:schemeClr val="accent6">
                    <a:lumMod val="50000"/>
                  </a:schemeClr>
                </a:solidFill>
                <a:latin typeface="Calibri"/>
                <a:ea typeface="Arial Unicode MS" charset="0"/>
                <a:cs typeface="Calibri"/>
              </a:rPr>
              <a:t>Time Series</a:t>
            </a:r>
          </a:p>
        </p:txBody>
      </p:sp>
      <p:sp>
        <p:nvSpPr>
          <p:cNvPr id="35844" name="AutoShape 4"/>
          <p:cNvSpPr>
            <a:spLocks noChangeArrowheads="1"/>
          </p:cNvSpPr>
          <p:nvPr/>
        </p:nvSpPr>
        <p:spPr bwMode="auto">
          <a:xfrm>
            <a:off x="727075" y="4154488"/>
            <a:ext cx="2465388" cy="536575"/>
          </a:xfrm>
          <a:prstGeom prst="roundRect">
            <a:avLst>
              <a:gd name="adj" fmla="val 269"/>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1" tIns="45843" rIns="81631" bIns="40816" anchor="ctr" anchorCtr="1"/>
          <a:lstStyle/>
          <a:p>
            <a:pPr algn="ctr" defTabSz="407484" eaLnBrk="1">
              <a:lnSpc>
                <a:spcPct val="98000"/>
              </a:lnSpc>
              <a:buClr>
                <a:srgbClr val="000000"/>
              </a:buClr>
              <a:buSzPct val="100000"/>
              <a:tabLst>
                <a:tab pos="656582" algn="l"/>
                <a:tab pos="1313162" algn="l"/>
                <a:tab pos="1969745" algn="l"/>
              </a:tabLst>
              <a:defRPr/>
            </a:pPr>
            <a:r>
              <a:rPr lang="en-US" sz="2000" dirty="0">
                <a:solidFill>
                  <a:schemeClr val="accent6">
                    <a:lumMod val="50000"/>
                  </a:schemeClr>
                </a:solidFill>
                <a:latin typeface="Calibri"/>
                <a:ea typeface="Arial Unicode MS" charset="0"/>
                <a:cs typeface="Calibri"/>
              </a:rPr>
              <a:t>Coverage</a:t>
            </a:r>
          </a:p>
        </p:txBody>
      </p:sp>
      <p:sp>
        <p:nvSpPr>
          <p:cNvPr id="35845" name="AutoShape 5"/>
          <p:cNvSpPr>
            <a:spLocks noChangeArrowheads="1"/>
          </p:cNvSpPr>
          <p:nvPr/>
        </p:nvSpPr>
        <p:spPr bwMode="auto">
          <a:xfrm>
            <a:off x="750888" y="2779713"/>
            <a:ext cx="2465387" cy="534987"/>
          </a:xfrm>
          <a:prstGeom prst="roundRect">
            <a:avLst>
              <a:gd name="adj" fmla="val 269"/>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1" tIns="45843" rIns="81631" bIns="40816" anchor="ctr" anchorCtr="1"/>
          <a:lstStyle/>
          <a:p>
            <a:pPr algn="ctr" defTabSz="407484" eaLnBrk="1">
              <a:lnSpc>
                <a:spcPct val="98000"/>
              </a:lnSpc>
              <a:buClr>
                <a:srgbClr val="000000"/>
              </a:buClr>
              <a:buSzPct val="100000"/>
              <a:tabLst>
                <a:tab pos="656582" algn="l"/>
                <a:tab pos="1313162" algn="l"/>
                <a:tab pos="1969745" algn="l"/>
              </a:tabLst>
              <a:defRPr/>
            </a:pPr>
            <a:r>
              <a:rPr lang="en-US" sz="2000" dirty="0">
                <a:solidFill>
                  <a:schemeClr val="accent6">
                    <a:lumMod val="50000"/>
                  </a:schemeClr>
                </a:solidFill>
                <a:latin typeface="Calibri"/>
                <a:ea typeface="Arial Unicode MS" charset="0"/>
                <a:cs typeface="Calibri"/>
              </a:rPr>
              <a:t>Trajectory</a:t>
            </a:r>
          </a:p>
        </p:txBody>
      </p:sp>
      <p:sp>
        <p:nvSpPr>
          <p:cNvPr id="35846" name="Text Box 6"/>
          <p:cNvSpPr txBox="1">
            <a:spLocks noChangeArrowheads="1"/>
          </p:cNvSpPr>
          <p:nvPr/>
        </p:nvSpPr>
        <p:spPr bwMode="auto">
          <a:xfrm>
            <a:off x="236538" y="1757363"/>
            <a:ext cx="3192462"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1" tIns="45158" rIns="81631" bIns="40816"/>
          <a:lstStyle>
            <a:lvl1pPr>
              <a:tabLst>
                <a:tab pos="723900" algn="l"/>
                <a:tab pos="1447800" algn="l"/>
                <a:tab pos="2171700" algn="l"/>
                <a:tab pos="2895600" algn="l"/>
              </a:tabLst>
              <a:defRPr>
                <a:solidFill>
                  <a:srgbClr val="000000"/>
                </a:solidFill>
                <a:latin typeface="Bitstream Vera Sans" charset="0"/>
                <a:ea typeface="Arial Unicode MS" charset="0"/>
                <a:cs typeface="Arial Unicode MS" charset="0"/>
              </a:defRPr>
            </a:lvl1pPr>
            <a:lvl2pPr>
              <a:tabLst>
                <a:tab pos="723900" algn="l"/>
                <a:tab pos="1447800" algn="l"/>
                <a:tab pos="2171700" algn="l"/>
                <a:tab pos="2895600" algn="l"/>
              </a:tabLst>
              <a:defRPr>
                <a:solidFill>
                  <a:srgbClr val="000000"/>
                </a:solidFill>
                <a:latin typeface="Bitstream Vera Sans" charset="0"/>
                <a:ea typeface="Arial Unicode MS" charset="0"/>
                <a:cs typeface="Arial Unicode MS" charset="0"/>
              </a:defRPr>
            </a:lvl2pPr>
            <a:lvl3pPr>
              <a:tabLst>
                <a:tab pos="723900" algn="l"/>
                <a:tab pos="1447800" algn="l"/>
                <a:tab pos="2171700" algn="l"/>
                <a:tab pos="2895600" algn="l"/>
              </a:tabLst>
              <a:defRPr>
                <a:solidFill>
                  <a:srgbClr val="000000"/>
                </a:solidFill>
                <a:latin typeface="Bitstream Vera Sans" charset="0"/>
                <a:ea typeface="Arial Unicode MS" charset="0"/>
                <a:cs typeface="Arial Unicode MS" charset="0"/>
              </a:defRPr>
            </a:lvl3pPr>
            <a:lvl4pPr>
              <a:tabLst>
                <a:tab pos="723900" algn="l"/>
                <a:tab pos="1447800" algn="l"/>
                <a:tab pos="2171700" algn="l"/>
                <a:tab pos="2895600" algn="l"/>
              </a:tabLst>
              <a:defRPr>
                <a:solidFill>
                  <a:srgbClr val="000000"/>
                </a:solidFill>
                <a:latin typeface="Bitstream Vera Sans" charset="0"/>
                <a:ea typeface="Arial Unicode MS" charset="0"/>
                <a:cs typeface="Arial Unicode MS" charset="0"/>
              </a:defRPr>
            </a:lvl4pPr>
            <a:lvl5pPr>
              <a:tabLst>
                <a:tab pos="723900" algn="l"/>
                <a:tab pos="1447800" algn="l"/>
                <a:tab pos="2171700" algn="l"/>
                <a:tab pos="2895600" algn="l"/>
              </a:tabLst>
              <a:defRPr>
                <a:solidFill>
                  <a:srgbClr val="000000"/>
                </a:solidFill>
                <a:latin typeface="Bitstream Vera Sans" charset="0"/>
                <a:ea typeface="Arial Unicode MS" charset="0"/>
                <a:cs typeface="Arial Unicode MS" charset="0"/>
              </a:defRPr>
            </a:lvl5pPr>
            <a:lvl6pPr marL="25146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Bitstream Vera Sans" charset="0"/>
                <a:ea typeface="Arial Unicode MS" charset="0"/>
                <a:cs typeface="Arial Unicode MS" charset="0"/>
              </a:defRPr>
            </a:lvl6pPr>
            <a:lvl7pPr marL="29718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Bitstream Vera Sans" charset="0"/>
                <a:ea typeface="Arial Unicode MS" charset="0"/>
                <a:cs typeface="Arial Unicode MS" charset="0"/>
              </a:defRPr>
            </a:lvl7pPr>
            <a:lvl8pPr marL="34290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Bitstream Vera Sans" charset="0"/>
                <a:ea typeface="Arial Unicode MS" charset="0"/>
                <a:cs typeface="Arial Unicode MS" charset="0"/>
              </a:defRPr>
            </a:lvl8pPr>
            <a:lvl9pPr marL="38862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Bitstream Vera Sans" charset="0"/>
                <a:ea typeface="Arial Unicode MS" charset="0"/>
                <a:cs typeface="Arial Unicode MS" charset="0"/>
              </a:defRPr>
            </a:lvl9pPr>
          </a:lstStyle>
          <a:p>
            <a:pPr algn="ctr" defTabSz="407484" eaLnBrk="1">
              <a:lnSpc>
                <a:spcPct val="98000"/>
              </a:lnSpc>
              <a:buClr>
                <a:srgbClr val="000000"/>
              </a:buClr>
              <a:buSzPct val="100000"/>
              <a:defRPr/>
            </a:pPr>
            <a:r>
              <a:rPr lang="en-US" sz="2000" i="1" dirty="0" smtClean="0">
                <a:solidFill>
                  <a:schemeClr val="accent6">
                    <a:lumMod val="50000"/>
                  </a:schemeClr>
                </a:solidFill>
                <a:latin typeface="Calibri"/>
                <a:cs typeface="Calibri"/>
              </a:rPr>
              <a:t>how the number of mosquito eggs varies over time</a:t>
            </a:r>
          </a:p>
        </p:txBody>
      </p:sp>
      <p:sp>
        <p:nvSpPr>
          <p:cNvPr id="35847" name="Text Box 7"/>
          <p:cNvSpPr txBox="1">
            <a:spLocks noChangeArrowheads="1"/>
          </p:cNvSpPr>
          <p:nvPr/>
        </p:nvSpPr>
        <p:spPr bwMode="auto">
          <a:xfrm>
            <a:off x="852488" y="3352800"/>
            <a:ext cx="2286000" cy="65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1" tIns="45158" rIns="81631" bIns="40816"/>
          <a:lstStyle>
            <a:lvl1pPr>
              <a:tabLst>
                <a:tab pos="723900" algn="l"/>
                <a:tab pos="1447800" algn="l"/>
                <a:tab pos="2171700" algn="l"/>
              </a:tabLst>
              <a:defRPr>
                <a:solidFill>
                  <a:srgbClr val="000000"/>
                </a:solidFill>
                <a:latin typeface="Bitstream Vera Sans" charset="0"/>
                <a:ea typeface="Arial Unicode MS" charset="0"/>
                <a:cs typeface="Arial Unicode MS" charset="0"/>
              </a:defRPr>
            </a:lvl1pPr>
            <a:lvl2pPr>
              <a:tabLst>
                <a:tab pos="723900" algn="l"/>
                <a:tab pos="1447800" algn="l"/>
                <a:tab pos="2171700" algn="l"/>
              </a:tabLst>
              <a:defRPr>
                <a:solidFill>
                  <a:srgbClr val="000000"/>
                </a:solidFill>
                <a:latin typeface="Bitstream Vera Sans" charset="0"/>
                <a:ea typeface="Arial Unicode MS" charset="0"/>
                <a:cs typeface="Arial Unicode MS" charset="0"/>
              </a:defRPr>
            </a:lvl2pPr>
            <a:lvl3pPr>
              <a:tabLst>
                <a:tab pos="723900" algn="l"/>
                <a:tab pos="1447800" algn="l"/>
                <a:tab pos="2171700" algn="l"/>
              </a:tabLst>
              <a:defRPr>
                <a:solidFill>
                  <a:srgbClr val="000000"/>
                </a:solidFill>
                <a:latin typeface="Bitstream Vera Sans" charset="0"/>
                <a:ea typeface="Arial Unicode MS" charset="0"/>
                <a:cs typeface="Arial Unicode MS" charset="0"/>
              </a:defRPr>
            </a:lvl3pPr>
            <a:lvl4pPr>
              <a:tabLst>
                <a:tab pos="723900" algn="l"/>
                <a:tab pos="1447800" algn="l"/>
                <a:tab pos="2171700" algn="l"/>
              </a:tabLst>
              <a:defRPr>
                <a:solidFill>
                  <a:srgbClr val="000000"/>
                </a:solidFill>
                <a:latin typeface="Bitstream Vera Sans" charset="0"/>
                <a:ea typeface="Arial Unicode MS" charset="0"/>
                <a:cs typeface="Arial Unicode MS" charset="0"/>
              </a:defRPr>
            </a:lvl4pPr>
            <a:lvl5pPr>
              <a:tabLst>
                <a:tab pos="723900" algn="l"/>
                <a:tab pos="1447800" algn="l"/>
                <a:tab pos="2171700" algn="l"/>
              </a:tabLst>
              <a:defRPr>
                <a:solidFill>
                  <a:srgbClr val="000000"/>
                </a:solidFill>
                <a:latin typeface="Bitstream Vera Sans" charset="0"/>
                <a:ea typeface="Arial Unicode MS" charset="0"/>
                <a:cs typeface="Arial Unicode MS" charset="0"/>
              </a:defRPr>
            </a:lvl5pPr>
            <a:lvl6pPr marL="25146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Bitstream Vera Sans" charset="0"/>
                <a:ea typeface="Arial Unicode MS" charset="0"/>
                <a:cs typeface="Arial Unicode MS" charset="0"/>
              </a:defRPr>
            </a:lvl6pPr>
            <a:lvl7pPr marL="29718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Bitstream Vera Sans" charset="0"/>
                <a:ea typeface="Arial Unicode MS" charset="0"/>
                <a:cs typeface="Arial Unicode MS" charset="0"/>
              </a:defRPr>
            </a:lvl7pPr>
            <a:lvl8pPr marL="34290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Bitstream Vera Sans" charset="0"/>
                <a:ea typeface="Arial Unicode MS" charset="0"/>
                <a:cs typeface="Arial Unicode MS" charset="0"/>
              </a:defRPr>
            </a:lvl8pPr>
            <a:lvl9pPr marL="38862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Bitstream Vera Sans" charset="0"/>
                <a:ea typeface="Arial Unicode MS" charset="0"/>
                <a:cs typeface="Arial Unicode MS" charset="0"/>
              </a:defRPr>
            </a:lvl9pPr>
          </a:lstStyle>
          <a:p>
            <a:pPr algn="ctr" defTabSz="407484" eaLnBrk="1">
              <a:lnSpc>
                <a:spcPct val="98000"/>
              </a:lnSpc>
              <a:buClr>
                <a:srgbClr val="000000"/>
              </a:buClr>
              <a:buSzPct val="100000"/>
              <a:defRPr/>
            </a:pPr>
            <a:r>
              <a:rPr lang="en-US" sz="2000" i="1" dirty="0" smtClean="0">
                <a:solidFill>
                  <a:schemeClr val="accent6">
                    <a:lumMod val="50000"/>
                  </a:schemeClr>
                </a:solidFill>
                <a:latin typeface="Calibri"/>
                <a:cs typeface="Calibri"/>
              </a:rPr>
              <a:t>how animals move over time</a:t>
            </a:r>
          </a:p>
        </p:txBody>
      </p:sp>
      <p:sp>
        <p:nvSpPr>
          <p:cNvPr id="35848" name="Text Box 8"/>
          <p:cNvSpPr txBox="1">
            <a:spLocks noChangeArrowheads="1"/>
          </p:cNvSpPr>
          <p:nvPr/>
        </p:nvSpPr>
        <p:spPr bwMode="auto">
          <a:xfrm>
            <a:off x="179388" y="4797425"/>
            <a:ext cx="3400425"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1" tIns="45158" rIns="81631" bIns="40816"/>
          <a:lstStyle>
            <a:lvl1pPr>
              <a:tabLst>
                <a:tab pos="723900" algn="l"/>
                <a:tab pos="1447800" algn="l"/>
                <a:tab pos="2171700" algn="l"/>
                <a:tab pos="2895600" algn="l"/>
                <a:tab pos="3619500" algn="l"/>
              </a:tabLst>
              <a:defRPr>
                <a:solidFill>
                  <a:srgbClr val="000000"/>
                </a:solidFill>
                <a:latin typeface="Bitstream Vera Sans" charset="0"/>
                <a:ea typeface="Arial Unicode MS" charset="0"/>
                <a:cs typeface="Arial Unicode MS" charset="0"/>
              </a:defRPr>
            </a:lvl1pPr>
            <a:lvl2pPr>
              <a:tabLst>
                <a:tab pos="723900" algn="l"/>
                <a:tab pos="1447800" algn="l"/>
                <a:tab pos="2171700" algn="l"/>
                <a:tab pos="2895600" algn="l"/>
                <a:tab pos="3619500" algn="l"/>
              </a:tabLst>
              <a:defRPr>
                <a:solidFill>
                  <a:srgbClr val="000000"/>
                </a:solidFill>
                <a:latin typeface="Bitstream Vera Sans" charset="0"/>
                <a:ea typeface="Arial Unicode MS" charset="0"/>
                <a:cs typeface="Arial Unicode MS" charset="0"/>
              </a:defRPr>
            </a:lvl2pPr>
            <a:lvl3pPr>
              <a:tabLst>
                <a:tab pos="723900" algn="l"/>
                <a:tab pos="1447800" algn="l"/>
                <a:tab pos="2171700" algn="l"/>
                <a:tab pos="2895600" algn="l"/>
                <a:tab pos="3619500" algn="l"/>
              </a:tabLst>
              <a:defRPr>
                <a:solidFill>
                  <a:srgbClr val="000000"/>
                </a:solidFill>
                <a:latin typeface="Bitstream Vera Sans" charset="0"/>
                <a:ea typeface="Arial Unicode MS" charset="0"/>
                <a:cs typeface="Arial Unicode MS" charset="0"/>
              </a:defRPr>
            </a:lvl3pPr>
            <a:lvl4pPr>
              <a:tabLst>
                <a:tab pos="723900" algn="l"/>
                <a:tab pos="1447800" algn="l"/>
                <a:tab pos="2171700" algn="l"/>
                <a:tab pos="2895600" algn="l"/>
                <a:tab pos="3619500" algn="l"/>
              </a:tabLst>
              <a:defRPr>
                <a:solidFill>
                  <a:srgbClr val="000000"/>
                </a:solidFill>
                <a:latin typeface="Bitstream Vera Sans" charset="0"/>
                <a:ea typeface="Arial Unicode MS" charset="0"/>
                <a:cs typeface="Arial Unicode MS" charset="0"/>
              </a:defRPr>
            </a:lvl4pPr>
            <a:lvl5pPr>
              <a:tabLst>
                <a:tab pos="723900" algn="l"/>
                <a:tab pos="1447800" algn="l"/>
                <a:tab pos="2171700" algn="l"/>
                <a:tab pos="2895600" algn="l"/>
                <a:tab pos="3619500" algn="l"/>
              </a:tabLst>
              <a:defRPr>
                <a:solidFill>
                  <a:srgbClr val="000000"/>
                </a:solidFill>
                <a:latin typeface="Bitstream Vera Sans" charset="0"/>
                <a:ea typeface="Arial Unicode MS" charset="0"/>
                <a:cs typeface="Arial Unicode MS" charset="0"/>
              </a:defRPr>
            </a:lvl5pPr>
            <a:lvl6pPr marL="25146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Lst>
              <a:defRPr>
                <a:solidFill>
                  <a:srgbClr val="000000"/>
                </a:solidFill>
                <a:latin typeface="Bitstream Vera Sans" charset="0"/>
                <a:ea typeface="Arial Unicode MS" charset="0"/>
                <a:cs typeface="Arial Unicode MS" charset="0"/>
              </a:defRPr>
            </a:lvl6pPr>
            <a:lvl7pPr marL="29718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Lst>
              <a:defRPr>
                <a:solidFill>
                  <a:srgbClr val="000000"/>
                </a:solidFill>
                <a:latin typeface="Bitstream Vera Sans" charset="0"/>
                <a:ea typeface="Arial Unicode MS" charset="0"/>
                <a:cs typeface="Arial Unicode MS" charset="0"/>
              </a:defRPr>
            </a:lvl7pPr>
            <a:lvl8pPr marL="34290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Lst>
              <a:defRPr>
                <a:solidFill>
                  <a:srgbClr val="000000"/>
                </a:solidFill>
                <a:latin typeface="Bitstream Vera Sans" charset="0"/>
                <a:ea typeface="Arial Unicode MS" charset="0"/>
                <a:cs typeface="Arial Unicode MS" charset="0"/>
              </a:defRPr>
            </a:lvl8pPr>
            <a:lvl9pPr marL="3886200" indent="-228600" defTabSz="449263" fontAlgn="base" hangingPunct="0">
              <a:lnSpc>
                <a:spcPct val="98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Lst>
              <a:defRPr>
                <a:solidFill>
                  <a:srgbClr val="000000"/>
                </a:solidFill>
                <a:latin typeface="Bitstream Vera Sans" charset="0"/>
                <a:ea typeface="Arial Unicode MS" charset="0"/>
                <a:cs typeface="Arial Unicode MS" charset="0"/>
              </a:defRPr>
            </a:lvl9pPr>
          </a:lstStyle>
          <a:p>
            <a:pPr algn="ctr" defTabSz="407484" eaLnBrk="1">
              <a:lnSpc>
                <a:spcPct val="98000"/>
              </a:lnSpc>
              <a:buClr>
                <a:srgbClr val="000000"/>
              </a:buClr>
              <a:buSzPct val="100000"/>
              <a:defRPr/>
            </a:pPr>
            <a:r>
              <a:rPr lang="en-US" sz="2000" i="1" dirty="0" smtClean="0">
                <a:solidFill>
                  <a:schemeClr val="accent6">
                    <a:lumMod val="50000"/>
                  </a:schemeClr>
                </a:solidFill>
                <a:latin typeface="Calibri"/>
                <a:cs typeface="Calibri"/>
              </a:rPr>
              <a:t>how precipitation varies in the Rio de Janeiro state</a:t>
            </a:r>
          </a:p>
        </p:txBody>
      </p:sp>
      <p:sp>
        <p:nvSpPr>
          <p:cNvPr id="35849" name="Line 9"/>
          <p:cNvSpPr>
            <a:spLocks noChangeShapeType="1"/>
          </p:cNvSpPr>
          <p:nvPr/>
        </p:nvSpPr>
        <p:spPr bwMode="auto">
          <a:xfrm>
            <a:off x="3744913" y="1077913"/>
            <a:ext cx="22225" cy="5260975"/>
          </a:xfrm>
          <a:prstGeom prst="line">
            <a:avLst/>
          </a:prstGeom>
          <a:noFill/>
          <a:ln w="9525">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936" tIns="41469" rIns="82936" bIns="41469"/>
          <a:lstStyle/>
          <a:p>
            <a:pPr defTabSz="407484" eaLnBrk="1">
              <a:lnSpc>
                <a:spcPct val="98000"/>
              </a:lnSpc>
              <a:buClr>
                <a:srgbClr val="000000"/>
              </a:buClr>
              <a:buSzPct val="100000"/>
              <a:defRPr/>
            </a:pPr>
            <a:endParaRPr lang="en-US" sz="2000" dirty="0">
              <a:solidFill>
                <a:schemeClr val="accent6">
                  <a:lumMod val="50000"/>
                </a:schemeClr>
              </a:solidFill>
              <a:latin typeface="Calibri"/>
              <a:ea typeface="Arial Unicode MS" charset="0"/>
              <a:cs typeface="Calibri"/>
            </a:endParaRPr>
          </a:p>
        </p:txBody>
      </p:sp>
      <p:sp>
        <p:nvSpPr>
          <p:cNvPr id="35850" name="AutoShape 10"/>
          <p:cNvSpPr>
            <a:spLocks noChangeArrowheads="1"/>
          </p:cNvSpPr>
          <p:nvPr/>
        </p:nvSpPr>
        <p:spPr bwMode="auto">
          <a:xfrm>
            <a:off x="3525838" y="3141663"/>
            <a:ext cx="415925" cy="415925"/>
          </a:xfrm>
          <a:prstGeom prst="rightArrow">
            <a:avLst>
              <a:gd name="adj1" fmla="val 50000"/>
              <a:gd name="adj2" fmla="val 25000"/>
            </a:avLst>
          </a:prstGeom>
          <a:solidFill>
            <a:srgbClr val="666666"/>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36" tIns="41469" rIns="82936" bIns="41469" anchor="ctr"/>
          <a:lstStyle/>
          <a:p>
            <a:pPr defTabSz="407484" eaLnBrk="1">
              <a:lnSpc>
                <a:spcPct val="98000"/>
              </a:lnSpc>
              <a:buClr>
                <a:srgbClr val="000000"/>
              </a:buClr>
              <a:buSzPct val="100000"/>
              <a:defRPr/>
            </a:pPr>
            <a:endParaRPr lang="en-US" sz="2000" dirty="0">
              <a:solidFill>
                <a:schemeClr val="accent6">
                  <a:lumMod val="50000"/>
                </a:schemeClr>
              </a:solidFill>
              <a:latin typeface="Calibri"/>
              <a:ea typeface="Arial Unicode MS" charset="0"/>
              <a:cs typeface="Calibri"/>
            </a:endParaRPr>
          </a:p>
        </p:txBody>
      </p:sp>
      <p:sp>
        <p:nvSpPr>
          <p:cNvPr id="35851" name="Rectangle 11"/>
          <p:cNvSpPr>
            <a:spLocks noGrp="1" noChangeArrowheads="1"/>
          </p:cNvSpPr>
          <p:nvPr>
            <p:ph type="body" idx="1"/>
          </p:nvPr>
        </p:nvSpPr>
        <p:spPr>
          <a:xfrm>
            <a:off x="4179888" y="1157288"/>
            <a:ext cx="4865687" cy="5211762"/>
          </a:xfrm>
        </p:spPr>
        <p:txBody>
          <a:bodyPr tIns="5028"/>
          <a:lstStyle/>
          <a:p>
            <a:pPr eaLnBrk="1">
              <a:tabLst>
                <a:tab pos="655638" algn="l"/>
                <a:tab pos="1312863" algn="l"/>
                <a:tab pos="1968500" algn="l"/>
                <a:tab pos="2625725" algn="l"/>
                <a:tab pos="3281363" algn="l"/>
                <a:tab pos="3938588" algn="l"/>
                <a:tab pos="4595813" algn="l"/>
              </a:tabLst>
              <a:defRPr/>
            </a:pPr>
            <a:r>
              <a:rPr lang="en-US" sz="2000" dirty="0">
                <a:solidFill>
                  <a:srgbClr val="16165D"/>
                </a:solidFill>
                <a:latin typeface="Calibri"/>
                <a:cs typeface="Calibri"/>
              </a:rPr>
              <a:t>If we know what conditions lead to an event, we can express them using operations over the proposed data types. Examples:</a:t>
            </a:r>
          </a:p>
          <a:p>
            <a:pPr eaLnBrk="1">
              <a:tabLst>
                <a:tab pos="655638" algn="l"/>
                <a:tab pos="1312863" algn="l"/>
                <a:tab pos="1968500" algn="l"/>
                <a:tab pos="2625725" algn="l"/>
                <a:tab pos="3281363" algn="l"/>
                <a:tab pos="3938588" algn="l"/>
                <a:tab pos="4595813" algn="l"/>
              </a:tabLst>
              <a:defRPr/>
            </a:pPr>
            <a:r>
              <a:rPr lang="en-US" sz="2000" dirty="0">
                <a:solidFill>
                  <a:srgbClr val="16165D"/>
                </a:solidFill>
                <a:latin typeface="Calibri"/>
                <a:cs typeface="Calibri"/>
              </a:rPr>
              <a:t>(1) “rain in </a:t>
            </a:r>
            <a:r>
              <a:rPr lang="en-US" sz="2000" dirty="0" err="1">
                <a:solidFill>
                  <a:srgbClr val="16165D"/>
                </a:solidFill>
                <a:latin typeface="Calibri"/>
                <a:cs typeface="Calibri"/>
              </a:rPr>
              <a:t>Angra</a:t>
            </a:r>
            <a:r>
              <a:rPr lang="en-US" sz="2000" dirty="0">
                <a:solidFill>
                  <a:srgbClr val="16165D"/>
                </a:solidFill>
                <a:latin typeface="Calibri"/>
                <a:cs typeface="Calibri"/>
              </a:rPr>
              <a:t> is more than 10 mm/hour for more than 5 hours” → ‘flood’ event </a:t>
            </a:r>
          </a:p>
          <a:p>
            <a:pPr eaLnBrk="1">
              <a:tabLst>
                <a:tab pos="655638" algn="l"/>
                <a:tab pos="1312863" algn="l"/>
                <a:tab pos="1968500" algn="l"/>
                <a:tab pos="2625725" algn="l"/>
                <a:tab pos="3281363" algn="l"/>
                <a:tab pos="3938588" algn="l"/>
                <a:tab pos="4595813" algn="l"/>
              </a:tabLst>
              <a:defRPr/>
            </a:pPr>
            <a:r>
              <a:rPr lang="en-US" sz="2000" dirty="0">
                <a:solidFill>
                  <a:srgbClr val="16165D"/>
                </a:solidFill>
                <a:latin typeface="Calibri"/>
                <a:cs typeface="Calibri"/>
              </a:rPr>
              <a:t>(2) “the average temperature is above 30</a:t>
            </a:r>
            <a:r>
              <a:rPr lang="en-US" sz="2000" baseline="33000" dirty="0">
                <a:solidFill>
                  <a:srgbClr val="16165D"/>
                </a:solidFill>
                <a:latin typeface="Calibri"/>
                <a:cs typeface="Calibri"/>
              </a:rPr>
              <a:t>o</a:t>
            </a:r>
            <a:r>
              <a:rPr lang="en-US" sz="2000" dirty="0">
                <a:solidFill>
                  <a:srgbClr val="16165D"/>
                </a:solidFill>
                <a:latin typeface="Calibri"/>
                <a:cs typeface="Calibri"/>
              </a:rPr>
              <a:t> C for more than a week and more than 50 eggs on average were found in the same week” → ‘dengue epidemic’ event in Recife </a:t>
            </a:r>
          </a:p>
          <a:p>
            <a:pPr eaLnBrk="1">
              <a:tabLst>
                <a:tab pos="655638" algn="l"/>
                <a:tab pos="1312863" algn="l"/>
                <a:tab pos="1968500" algn="l"/>
                <a:tab pos="2625725" algn="l"/>
                <a:tab pos="3281363" algn="l"/>
                <a:tab pos="3938588" algn="l"/>
                <a:tab pos="4595813" algn="l"/>
              </a:tabLst>
              <a:defRPr/>
            </a:pPr>
            <a:r>
              <a:rPr lang="en-US" sz="2000" dirty="0">
                <a:solidFill>
                  <a:srgbClr val="16165D"/>
                </a:solidFill>
                <a:latin typeface="Calibri"/>
                <a:cs typeface="Calibri"/>
              </a:rPr>
              <a:t>(3) “the minimal distance between two sea elephants is shorter than 2 meters” →  ‘meeting of two animals’ event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4860033" y="3"/>
            <a:ext cx="4273366" cy="3008423"/>
          </a:xfrm>
          <a:prstGeom prst="rect">
            <a:avLst/>
          </a:prstGeom>
          <a:ln>
            <a:solidFill>
              <a:srgbClr val="000000"/>
            </a:solidFill>
          </a:ln>
        </p:spPr>
      </p:pic>
      <p:pic>
        <p:nvPicPr>
          <p:cNvPr id="3" name="Picture 2"/>
          <p:cNvPicPr>
            <a:picLocks noChangeAspect="1"/>
          </p:cNvPicPr>
          <p:nvPr/>
        </p:nvPicPr>
        <p:blipFill>
          <a:blip r:embed="rId4" cstate="print"/>
          <a:stretch>
            <a:fillRect/>
          </a:stretch>
        </p:blipFill>
        <p:spPr>
          <a:xfrm>
            <a:off x="0" y="404664"/>
            <a:ext cx="4067944" cy="2376264"/>
          </a:xfrm>
          <a:prstGeom prst="rect">
            <a:avLst/>
          </a:prstGeom>
        </p:spPr>
      </p:pic>
      <p:sp>
        <p:nvSpPr>
          <p:cNvPr id="11" name="Rectangle 3"/>
          <p:cNvSpPr txBox="1">
            <a:spLocks noChangeArrowheads="1"/>
          </p:cNvSpPr>
          <p:nvPr/>
        </p:nvSpPr>
        <p:spPr bwMode="auto">
          <a:xfrm>
            <a:off x="6300193" y="3"/>
            <a:ext cx="2809540" cy="500063"/>
          </a:xfrm>
          <a:prstGeom prst="rect">
            <a:avLst/>
          </a:prstGeom>
          <a:solidFill>
            <a:srgbClr val="E8E8F1"/>
          </a:solidFill>
          <a:ln w="9525">
            <a:noFill/>
            <a:miter lim="800000"/>
            <a:headEnd/>
            <a:tailEnd/>
          </a:ln>
        </p:spPr>
        <p:txBody>
          <a:bodyPr lIns="91410" tIns="45706" rIns="91410" bIns="45706"/>
          <a:lstStyle/>
          <a:p>
            <a:pPr marL="342793" indent="-342793" algn="r">
              <a:spcBef>
                <a:spcPct val="20000"/>
              </a:spcBef>
              <a:buClr>
                <a:srgbClr val="00007D"/>
              </a:buClr>
              <a:buSzPct val="75000"/>
              <a:defRPr/>
            </a:pPr>
            <a:r>
              <a:rPr lang="pt-BR" sz="2400" kern="0" dirty="0">
                <a:solidFill>
                  <a:srgbClr val="000066"/>
                </a:solidFill>
                <a:latin typeface="Calibri"/>
                <a:ea typeface="ＭＳ Ｐゴシック" charset="0"/>
                <a:cs typeface="ＭＳ Ｐゴシック" charset="0"/>
              </a:rPr>
              <a:t>	social network</a:t>
            </a:r>
          </a:p>
          <a:p>
            <a:pPr marL="342793" indent="-342793">
              <a:spcBef>
                <a:spcPct val="20000"/>
              </a:spcBef>
              <a:buClr>
                <a:srgbClr val="00007D"/>
              </a:buClr>
              <a:buSzPct val="75000"/>
              <a:buFont typeface="Wingdings" pitchFamily="2" charset="2"/>
              <a:buChar char="n"/>
              <a:defRPr/>
            </a:pPr>
            <a:endParaRPr lang="pt-BR" sz="2400" kern="0" dirty="0">
              <a:solidFill>
                <a:srgbClr val="000066"/>
              </a:solidFill>
              <a:latin typeface="Calibri"/>
              <a:ea typeface="ＭＳ Ｐゴシック" charset="0"/>
              <a:cs typeface="ＭＳ Ｐゴシック" charset="0"/>
            </a:endParaRPr>
          </a:p>
        </p:txBody>
      </p:sp>
      <p:pic>
        <p:nvPicPr>
          <p:cNvPr id="276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 y="3610437"/>
            <a:ext cx="4067943" cy="3247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txBox="1">
            <a:spLocks noChangeArrowheads="1"/>
          </p:cNvSpPr>
          <p:nvPr/>
        </p:nvSpPr>
        <p:spPr bwMode="auto">
          <a:xfrm>
            <a:off x="0" y="6357938"/>
            <a:ext cx="3203848" cy="500062"/>
          </a:xfrm>
          <a:prstGeom prst="rect">
            <a:avLst/>
          </a:prstGeom>
          <a:solidFill>
            <a:srgbClr val="E8E8F1"/>
          </a:solidFill>
          <a:ln w="9525">
            <a:noFill/>
            <a:miter lim="800000"/>
            <a:headEnd/>
            <a:tailEnd/>
          </a:ln>
        </p:spPr>
        <p:txBody>
          <a:bodyPr lIns="91410" tIns="45706" rIns="91410" bIns="45706"/>
          <a:lstStyle/>
          <a:p>
            <a:pPr marL="342793" indent="-342793">
              <a:spcBef>
                <a:spcPct val="20000"/>
              </a:spcBef>
              <a:buClr>
                <a:srgbClr val="00007D"/>
              </a:buClr>
              <a:buSzPct val="75000"/>
              <a:defRPr/>
            </a:pPr>
            <a:r>
              <a:rPr lang="pt-BR" sz="2400" kern="0" dirty="0" err="1">
                <a:solidFill>
                  <a:srgbClr val="000066"/>
                </a:solidFill>
                <a:latin typeface="Calibri"/>
                <a:ea typeface="ＭＳ Ｐゴシック" charset="0"/>
                <a:cs typeface="ＭＳ Ｐゴシック" charset="0"/>
              </a:rPr>
              <a:t>sensors</a:t>
            </a:r>
            <a:r>
              <a:rPr lang="pt-BR" sz="2400" kern="0" dirty="0">
                <a:solidFill>
                  <a:srgbClr val="000066"/>
                </a:solidFill>
                <a:latin typeface="Calibri"/>
                <a:ea typeface="ＭＳ Ｐゴシック" charset="0"/>
                <a:cs typeface="ＭＳ Ｐゴシック" charset="0"/>
              </a:rPr>
              <a:t> </a:t>
            </a:r>
            <a:r>
              <a:rPr lang="pt-BR" sz="2400" kern="0" dirty="0" err="1">
                <a:solidFill>
                  <a:srgbClr val="000066"/>
                </a:solidFill>
                <a:latin typeface="Calibri"/>
                <a:ea typeface="ＭＳ Ｐゴシック" charset="0"/>
                <a:cs typeface="ＭＳ Ｐゴシック" charset="0"/>
              </a:rPr>
              <a:t>everywhere</a:t>
            </a:r>
            <a:endParaRPr lang="pt-BR" sz="2400" kern="0" dirty="0">
              <a:solidFill>
                <a:srgbClr val="000066"/>
              </a:solidFill>
              <a:latin typeface="Calibri"/>
              <a:ea typeface="ＭＳ Ｐゴシック" charset="0"/>
              <a:cs typeface="ＭＳ Ｐゴシック" charset="0"/>
            </a:endParaRPr>
          </a:p>
        </p:txBody>
      </p:sp>
      <p:sp>
        <p:nvSpPr>
          <p:cNvPr id="15" name="Rectangle 3"/>
          <p:cNvSpPr txBox="1">
            <a:spLocks noChangeArrowheads="1"/>
          </p:cNvSpPr>
          <p:nvPr/>
        </p:nvSpPr>
        <p:spPr bwMode="auto">
          <a:xfrm>
            <a:off x="2" y="3"/>
            <a:ext cx="2483766" cy="500063"/>
          </a:xfrm>
          <a:prstGeom prst="rect">
            <a:avLst/>
          </a:prstGeom>
          <a:solidFill>
            <a:srgbClr val="E8E8F1"/>
          </a:solidFill>
          <a:ln w="9525">
            <a:noFill/>
            <a:miter lim="800000"/>
            <a:headEnd/>
            <a:tailEnd/>
          </a:ln>
        </p:spPr>
        <p:txBody>
          <a:bodyPr lIns="91410" tIns="45706" rIns="91410" bIns="45706"/>
          <a:lstStyle/>
          <a:p>
            <a:pPr marL="342793" indent="-342793">
              <a:spcBef>
                <a:spcPct val="20000"/>
              </a:spcBef>
              <a:buClr>
                <a:srgbClr val="00007D"/>
              </a:buClr>
              <a:buSzPct val="75000"/>
              <a:defRPr/>
            </a:pPr>
            <a:r>
              <a:rPr lang="pt-BR" sz="2400" kern="0" dirty="0">
                <a:solidFill>
                  <a:srgbClr val="000066"/>
                </a:solidFill>
                <a:latin typeface="Calibri"/>
                <a:ea typeface="ＭＳ Ｐゴシック" charset="0"/>
                <a:cs typeface="ＭＳ Ｐゴシック" charset="0"/>
              </a:rPr>
              <a:t>mobile </a:t>
            </a:r>
            <a:r>
              <a:rPr lang="pt-BR" sz="2400" kern="0" dirty="0" err="1">
                <a:solidFill>
                  <a:srgbClr val="000066"/>
                </a:solidFill>
                <a:latin typeface="Calibri"/>
                <a:ea typeface="ＭＳ Ｐゴシック" charset="0"/>
                <a:cs typeface="ＭＳ Ｐゴシック" charset="0"/>
              </a:rPr>
              <a:t>devices</a:t>
            </a:r>
            <a:endParaRPr lang="pt-BR" sz="2400" kern="0" dirty="0">
              <a:solidFill>
                <a:srgbClr val="000066"/>
              </a:solidFill>
              <a:latin typeface="Calibri"/>
              <a:ea typeface="ＭＳ Ｐゴシック" charset="0"/>
              <a:cs typeface="ＭＳ Ｐゴシック" charset="0"/>
            </a:endParaRPr>
          </a:p>
          <a:p>
            <a:pPr marL="342793" indent="-342793">
              <a:spcBef>
                <a:spcPct val="20000"/>
              </a:spcBef>
              <a:buClr>
                <a:srgbClr val="00007D"/>
              </a:buClr>
              <a:buSzPct val="75000"/>
              <a:buFont typeface="Wingdings" pitchFamily="2" charset="2"/>
              <a:buChar char="n"/>
              <a:defRPr/>
            </a:pPr>
            <a:endParaRPr lang="pt-BR" sz="2400" kern="0" dirty="0">
              <a:solidFill>
                <a:srgbClr val="000066"/>
              </a:solidFill>
              <a:latin typeface="Calibri"/>
              <a:ea typeface="ＭＳ Ｐゴシック" charset="0"/>
              <a:cs typeface="ＭＳ Ｐゴシック" charset="0"/>
            </a:endParaRPr>
          </a:p>
        </p:txBody>
      </p:sp>
      <p:pic>
        <p:nvPicPr>
          <p:cNvPr id="27656" name="Imagem 17" descr="vromana.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32042" y="3657312"/>
            <a:ext cx="4211960" cy="319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3"/>
          <p:cNvSpPr txBox="1">
            <a:spLocks noChangeArrowheads="1"/>
          </p:cNvSpPr>
          <p:nvPr/>
        </p:nvSpPr>
        <p:spPr bwMode="auto">
          <a:xfrm>
            <a:off x="6084168" y="6357938"/>
            <a:ext cx="3059834" cy="500062"/>
          </a:xfrm>
          <a:prstGeom prst="rect">
            <a:avLst/>
          </a:prstGeom>
          <a:solidFill>
            <a:srgbClr val="E8E8F1"/>
          </a:solidFill>
          <a:ln w="9525">
            <a:noFill/>
            <a:miter lim="800000"/>
            <a:headEnd/>
            <a:tailEnd/>
          </a:ln>
        </p:spPr>
        <p:txBody>
          <a:bodyPr lIns="91410" tIns="45706" rIns="91410" bIns="45706"/>
          <a:lstStyle/>
          <a:p>
            <a:pPr marL="342793" indent="-342793" algn="r">
              <a:spcBef>
                <a:spcPct val="20000"/>
              </a:spcBef>
              <a:buClr>
                <a:srgbClr val="00007D"/>
              </a:buClr>
              <a:buSzPct val="75000"/>
              <a:defRPr/>
            </a:pPr>
            <a:r>
              <a:rPr lang="pt-BR" sz="2400" kern="0" dirty="0" err="1">
                <a:solidFill>
                  <a:srgbClr val="000066"/>
                </a:solidFill>
                <a:latin typeface="Calibri"/>
                <a:ea typeface="ＭＳ Ｐゴシック" charset="0"/>
                <a:cs typeface="ＭＳ Ｐゴシック" charset="0"/>
              </a:rPr>
              <a:t>ubiquitous</a:t>
            </a:r>
            <a:r>
              <a:rPr lang="pt-BR" sz="2400" kern="0" dirty="0">
                <a:solidFill>
                  <a:srgbClr val="000066"/>
                </a:solidFill>
                <a:latin typeface="Calibri"/>
                <a:ea typeface="ＭＳ Ｐゴシック" charset="0"/>
                <a:cs typeface="ＭＳ Ｐゴシック" charset="0"/>
              </a:rPr>
              <a:t> </a:t>
            </a:r>
            <a:r>
              <a:rPr lang="pt-BR" sz="2400" kern="0" dirty="0" err="1">
                <a:solidFill>
                  <a:srgbClr val="000066"/>
                </a:solidFill>
                <a:latin typeface="Calibri"/>
                <a:ea typeface="ＭＳ Ｐゴシック" charset="0"/>
                <a:cs typeface="ＭＳ Ｐゴシック" charset="0"/>
              </a:rPr>
              <a:t>imagery</a:t>
            </a:r>
            <a:endParaRPr lang="pt-BR" sz="2400" kern="0" dirty="0">
              <a:solidFill>
                <a:srgbClr val="000066"/>
              </a:solidFill>
              <a:latin typeface="Calibri"/>
              <a:ea typeface="ＭＳ Ｐゴシック" charset="0"/>
              <a:cs typeface="ＭＳ Ｐゴシック" charset="0"/>
            </a:endParaRPr>
          </a:p>
        </p:txBody>
      </p:sp>
      <p:sp>
        <p:nvSpPr>
          <p:cNvPr id="20" name="Rectangle 3"/>
          <p:cNvSpPr txBox="1">
            <a:spLocks noChangeArrowheads="1"/>
          </p:cNvSpPr>
          <p:nvPr/>
        </p:nvSpPr>
        <p:spPr bwMode="auto">
          <a:xfrm>
            <a:off x="0" y="2636912"/>
            <a:ext cx="9144000" cy="1080120"/>
          </a:xfrm>
          <a:prstGeom prst="rect">
            <a:avLst/>
          </a:prstGeom>
          <a:solidFill>
            <a:srgbClr val="E8E8F1"/>
          </a:solidFill>
          <a:ln w="9525">
            <a:noFill/>
            <a:miter lim="800000"/>
            <a:headEnd/>
            <a:tailEnd/>
          </a:ln>
        </p:spPr>
        <p:txBody>
          <a:bodyPr lIns="91410" tIns="45706" rIns="91410" bIns="45706"/>
          <a:lstStyle/>
          <a:p>
            <a:pPr marL="342793" indent="-342793" algn="ctr">
              <a:spcBef>
                <a:spcPts val="600"/>
              </a:spcBef>
              <a:spcAft>
                <a:spcPts val="0"/>
              </a:spcAft>
              <a:buClr>
                <a:srgbClr val="00007D"/>
              </a:buClr>
              <a:buSzPct val="75000"/>
              <a:defRPr/>
            </a:pPr>
            <a:r>
              <a:rPr lang="pt-BR" sz="2800" kern="0" dirty="0" smtClean="0">
                <a:solidFill>
                  <a:srgbClr val="000066"/>
                </a:solidFill>
                <a:latin typeface="Calibri"/>
                <a:ea typeface="ＭＳ Ｐゴシック" charset="0"/>
              </a:rPr>
              <a:t>M</a:t>
            </a:r>
            <a:r>
              <a:rPr lang="pt-BR" sz="2800" kern="0" dirty="0" smtClean="0">
                <a:solidFill>
                  <a:srgbClr val="000066"/>
                </a:solidFill>
                <a:latin typeface="Calibri"/>
                <a:ea typeface="ＭＳ Ｐゴシック" charset="0"/>
                <a:cs typeface="ＭＳ Ｐゴシック" charset="0"/>
              </a:rPr>
              <a:t>obile </a:t>
            </a:r>
            <a:r>
              <a:rPr lang="pt-BR" sz="2800" kern="0" dirty="0" err="1">
                <a:solidFill>
                  <a:srgbClr val="000066"/>
                </a:solidFill>
                <a:latin typeface="Calibri"/>
                <a:ea typeface="ＭＳ Ｐゴシック" charset="0"/>
                <a:cs typeface="ＭＳ Ｐゴシック" charset="0"/>
              </a:rPr>
              <a:t>devices</a:t>
            </a:r>
            <a:r>
              <a:rPr lang="pt-BR" sz="2800" kern="0" dirty="0">
                <a:solidFill>
                  <a:srgbClr val="000066"/>
                </a:solidFill>
                <a:latin typeface="Calibri"/>
                <a:ea typeface="ＭＳ Ｐゴシック" charset="0"/>
                <a:cs typeface="ＭＳ Ｐゴシック" charset="0"/>
              </a:rPr>
              <a:t>, </a:t>
            </a:r>
            <a:r>
              <a:rPr lang="pt-BR" sz="2800" kern="0" dirty="0" err="1">
                <a:solidFill>
                  <a:srgbClr val="000066"/>
                </a:solidFill>
                <a:latin typeface="Calibri"/>
                <a:ea typeface="ＭＳ Ｐゴシック" charset="0"/>
                <a:cs typeface="ＭＳ Ｐゴシック" charset="0"/>
              </a:rPr>
              <a:t>crowdsourcing</a:t>
            </a:r>
            <a:r>
              <a:rPr lang="pt-BR" sz="2800" kern="0" dirty="0">
                <a:solidFill>
                  <a:srgbClr val="000066"/>
                </a:solidFill>
                <a:latin typeface="Calibri"/>
                <a:ea typeface="ＭＳ Ｐゴシック" charset="0"/>
                <a:cs typeface="ＭＳ Ｐゴシック" charset="0"/>
              </a:rPr>
              <a:t>, </a:t>
            </a:r>
            <a:r>
              <a:rPr lang="pt-BR" sz="2800" kern="0" dirty="0" err="1" smtClean="0">
                <a:solidFill>
                  <a:srgbClr val="000066"/>
                </a:solidFill>
                <a:latin typeface="Calibri"/>
                <a:ea typeface="ＭＳ Ｐゴシック" charset="0"/>
                <a:cs typeface="ＭＳ Ｐゴシック" charset="0"/>
              </a:rPr>
              <a:t>massive</a:t>
            </a:r>
            <a:r>
              <a:rPr lang="pt-BR" sz="2800" kern="0" dirty="0" smtClean="0">
                <a:solidFill>
                  <a:srgbClr val="000066"/>
                </a:solidFill>
                <a:latin typeface="Calibri"/>
                <a:ea typeface="ＭＳ Ｐゴシック" charset="0"/>
                <a:cs typeface="ＭＳ Ｐゴシック" charset="0"/>
              </a:rPr>
              <a:t> </a:t>
            </a:r>
            <a:r>
              <a:rPr lang="pt-BR" sz="2800" kern="0" dirty="0">
                <a:solidFill>
                  <a:srgbClr val="000066"/>
                </a:solidFill>
                <a:latin typeface="Calibri"/>
                <a:ea typeface="ＭＳ Ｐゴシック" charset="0"/>
                <a:cs typeface="ＭＳ Ｐゴシック" charset="0"/>
              </a:rPr>
              <a:t>Earth </a:t>
            </a:r>
            <a:r>
              <a:rPr lang="pt-BR" sz="2800" kern="0" dirty="0" err="1" smtClean="0">
                <a:solidFill>
                  <a:srgbClr val="000066"/>
                </a:solidFill>
                <a:latin typeface="Calibri"/>
                <a:ea typeface="ＭＳ Ｐゴシック" charset="0"/>
                <a:cs typeface="ＭＳ Ｐゴシック" charset="0"/>
              </a:rPr>
              <a:t>observation</a:t>
            </a:r>
            <a:r>
              <a:rPr lang="pt-BR" sz="2800" kern="0" dirty="0" smtClean="0">
                <a:solidFill>
                  <a:srgbClr val="000066"/>
                </a:solidFill>
                <a:latin typeface="Calibri"/>
                <a:ea typeface="ＭＳ Ｐゴシック" charset="0"/>
                <a:cs typeface="ＭＳ Ｐゴシック" charset="0"/>
              </a:rPr>
              <a:t> sets: new </a:t>
            </a:r>
            <a:r>
              <a:rPr lang="pt-BR" sz="2800" kern="0" dirty="0" err="1" smtClean="0">
                <a:solidFill>
                  <a:srgbClr val="000066"/>
                </a:solidFill>
                <a:latin typeface="Calibri"/>
                <a:ea typeface="ＭＳ Ｐゴシック" charset="0"/>
                <a:cs typeface="ＭＳ Ｐゴシック" charset="0"/>
              </a:rPr>
              <a:t>technologies</a:t>
            </a:r>
            <a:r>
              <a:rPr lang="pt-BR" sz="2800" kern="0" dirty="0" smtClean="0">
                <a:solidFill>
                  <a:srgbClr val="000066"/>
                </a:solidFill>
                <a:latin typeface="Calibri"/>
                <a:ea typeface="ＭＳ Ｐゴシック" charset="0"/>
                <a:cs typeface="ＭＳ Ｐゴシック" charset="0"/>
              </a:rPr>
              <a:t>, new </a:t>
            </a:r>
            <a:r>
              <a:rPr lang="pt-BR" sz="2800" kern="0" dirty="0" err="1" smtClean="0">
                <a:solidFill>
                  <a:srgbClr val="000066"/>
                </a:solidFill>
                <a:latin typeface="Calibri"/>
                <a:ea typeface="ＭＳ Ｐゴシック" charset="0"/>
                <a:cs typeface="ＭＳ Ｐゴシック" charset="0"/>
              </a:rPr>
              <a:t>challenges</a:t>
            </a:r>
            <a:endParaRPr lang="pt-BR" sz="2800" kern="0" dirty="0">
              <a:solidFill>
                <a:srgbClr val="000066"/>
              </a:solidFill>
              <a:latin typeface="Calibri"/>
              <a:ea typeface="ＭＳ Ｐゴシック" charset="0"/>
              <a:cs typeface="ＭＳ Ｐゴシック" charset="0"/>
            </a:endParaRPr>
          </a:p>
          <a:p>
            <a:pPr marL="342793" indent="-342793" algn="ctr">
              <a:spcBef>
                <a:spcPct val="20000"/>
              </a:spcBef>
              <a:buClr>
                <a:srgbClr val="00007D"/>
              </a:buClr>
              <a:buSzPct val="75000"/>
              <a:defRPr/>
            </a:pPr>
            <a:endParaRPr lang="pt-BR" sz="2800" kern="0" dirty="0">
              <a:solidFill>
                <a:srgbClr val="000066"/>
              </a:solidFill>
              <a:latin typeface="Calibri"/>
              <a:ea typeface="ＭＳ Ｐゴシック" charset="0"/>
              <a:cs typeface="ＭＳ Ｐゴシック" charset="0"/>
            </a:endParaRPr>
          </a:p>
          <a:p>
            <a:pPr marL="342793" indent="-342793" algn="ctr">
              <a:spcBef>
                <a:spcPct val="20000"/>
              </a:spcBef>
              <a:buClr>
                <a:srgbClr val="00007D"/>
              </a:buClr>
              <a:buSzPct val="75000"/>
              <a:buFont typeface="Wingdings" pitchFamily="2" charset="2"/>
              <a:buChar char="n"/>
              <a:defRPr/>
            </a:pPr>
            <a:endParaRPr lang="pt-BR" sz="2800" kern="0" dirty="0">
              <a:solidFill>
                <a:srgbClr val="000066"/>
              </a:solidFill>
              <a:latin typeface="Calibri"/>
              <a:ea typeface="ＭＳ Ｐゴシック" charset="0"/>
              <a:cs typeface="ＭＳ Ｐゴシック" charset="0"/>
            </a:endParaRPr>
          </a:p>
        </p:txBody>
      </p:sp>
    </p:spTree>
    <p:extLst>
      <p:ext uri="{BB962C8B-B14F-4D97-AF65-F5344CB8AC3E}">
        <p14:creationId xmlns:p14="http://schemas.microsoft.com/office/powerpoint/2010/main" val="464400111"/>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16463" y="549275"/>
            <a:ext cx="4427537" cy="3067050"/>
          </a:xfrm>
          <a:prstGeom prst="rect">
            <a:avLst/>
          </a:prstGeom>
          <a:noFill/>
          <a:ln w="1836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692150"/>
            <a:ext cx="4568825" cy="2892425"/>
          </a:xfrm>
          <a:prstGeom prst="rect">
            <a:avLst/>
          </a:prstGeom>
          <a:noFill/>
          <a:ln w="1836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34147" name="TextBox 5"/>
          <p:cNvSpPr txBox="1">
            <a:spLocks noChangeArrowheads="1"/>
          </p:cNvSpPr>
          <p:nvPr/>
        </p:nvSpPr>
        <p:spPr bwMode="auto">
          <a:xfrm>
            <a:off x="0" y="7938"/>
            <a:ext cx="9144000" cy="584200"/>
          </a:xfrm>
          <a:prstGeom prst="rect">
            <a:avLst/>
          </a:prstGeom>
          <a:solidFill>
            <a:srgbClr val="D6D6E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30" tIns="45667" rIns="91330" bIns="45667">
            <a:spAutoFit/>
          </a:bodyPr>
          <a:lstStyle>
            <a:lvl1pPr>
              <a:defRPr sz="2400">
                <a:solidFill>
                  <a:schemeClr val="tx1"/>
                </a:solidFill>
                <a:latin typeface="Times" charset="0"/>
                <a:ea typeface="Geneva" charset="0"/>
                <a:cs typeface="ＭＳ Ｐゴシック" charset="0"/>
              </a:defRPr>
            </a:lvl1pPr>
            <a:lvl2pPr marL="742950" indent="-285750">
              <a:defRPr sz="2400">
                <a:solidFill>
                  <a:schemeClr val="tx1"/>
                </a:solidFill>
                <a:latin typeface="Times" charset="0"/>
                <a:ea typeface="ＭＳ Ｐゴシック" charset="0"/>
                <a:cs typeface="ＭＳ Ｐゴシック" charset="0"/>
              </a:defRPr>
            </a:lvl2pPr>
            <a:lvl3pPr marL="1143000" indent="-228600">
              <a:defRPr sz="2400">
                <a:solidFill>
                  <a:schemeClr val="tx1"/>
                </a:solidFill>
                <a:latin typeface="Times" charset="0"/>
                <a:ea typeface="ＭＳ Ｐゴシック" charset="0"/>
                <a:cs typeface="ＭＳ Ｐゴシック" charset="0"/>
              </a:defRPr>
            </a:lvl3pPr>
            <a:lvl4pPr marL="1600200" indent="-228600">
              <a:defRPr sz="2400">
                <a:solidFill>
                  <a:schemeClr val="tx1"/>
                </a:solidFill>
                <a:latin typeface="Times" charset="0"/>
                <a:ea typeface="ＭＳ Ｐゴシック" charset="0"/>
                <a:cs typeface="ＭＳ Ｐゴシック" charset="0"/>
              </a:defRPr>
            </a:lvl4pPr>
            <a:lvl5pPr marL="2057400" indent="-228600">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algn="ctr">
              <a:spcBef>
                <a:spcPts val="1800"/>
              </a:spcBef>
              <a:spcAft>
                <a:spcPts val="1800"/>
              </a:spcAft>
            </a:pPr>
            <a:r>
              <a:rPr lang="en-US" sz="3200" b="1" dirty="0">
                <a:solidFill>
                  <a:srgbClr val="222268"/>
                </a:solidFill>
                <a:latin typeface="Calibri"/>
                <a:cs typeface="Calibri"/>
              </a:rPr>
              <a:t>The event data type</a:t>
            </a:r>
          </a:p>
        </p:txBody>
      </p:sp>
      <p:sp>
        <p:nvSpPr>
          <p:cNvPr id="134148" name="Rectangle 1"/>
          <p:cNvSpPr>
            <a:spLocks noChangeArrowheads="1"/>
          </p:cNvSpPr>
          <p:nvPr/>
        </p:nvSpPr>
        <p:spPr bwMode="auto">
          <a:xfrm>
            <a:off x="827584" y="3645024"/>
            <a:ext cx="7632700" cy="2677569"/>
          </a:xfrm>
          <a:prstGeom prst="rect">
            <a:avLst/>
          </a:prstGeom>
          <a:solidFill>
            <a:srgbClr val="EBEBF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50" tIns="45677" rIns="91350" bIns="45677">
            <a:spAutoFit/>
          </a:bodyPr>
          <a:lstStyle/>
          <a:p>
            <a:r>
              <a:rPr lang="en-US" sz="2800" dirty="0">
                <a:solidFill>
                  <a:srgbClr val="000055"/>
                </a:solidFill>
                <a:latin typeface="Calibri"/>
                <a:cs typeface="Calibri"/>
              </a:rPr>
              <a:t>An event is an individual episode with a beginning and end, which define its character as a whole.  </a:t>
            </a:r>
          </a:p>
          <a:p>
            <a:endParaRPr lang="en-US" sz="2800" dirty="0">
              <a:solidFill>
                <a:srgbClr val="000055"/>
              </a:solidFill>
              <a:latin typeface="Calibri"/>
              <a:cs typeface="Calibri"/>
            </a:endParaRPr>
          </a:p>
          <a:p>
            <a:r>
              <a:rPr lang="en-US" sz="2800" dirty="0">
                <a:solidFill>
                  <a:srgbClr val="000055"/>
                </a:solidFill>
                <a:latin typeface="Calibri"/>
                <a:cs typeface="Calibri"/>
              </a:rPr>
              <a:t>An event does not exist by itself. Its occurrence is defined as a particular condition of one spatiotemporal type.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690938"/>
            <a:ext cx="4572000" cy="3167062"/>
          </a:xfrm>
          <a:prstGeom prst="rect">
            <a:avLst/>
          </a:prstGeom>
          <a:noFill/>
          <a:ln w="1836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175" y="765175"/>
            <a:ext cx="4568825" cy="2892425"/>
          </a:xfrm>
          <a:prstGeom prst="rect">
            <a:avLst/>
          </a:prstGeom>
          <a:noFill/>
          <a:ln w="1836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36195" name="TextBox 5"/>
          <p:cNvSpPr txBox="1">
            <a:spLocks noChangeArrowheads="1"/>
          </p:cNvSpPr>
          <p:nvPr/>
        </p:nvSpPr>
        <p:spPr bwMode="auto">
          <a:xfrm>
            <a:off x="0" y="7938"/>
            <a:ext cx="9144000" cy="1077111"/>
          </a:xfrm>
          <a:prstGeom prst="rect">
            <a:avLst/>
          </a:prstGeom>
          <a:solidFill>
            <a:srgbClr val="EBEBF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30" tIns="45667" rIns="91330" bIns="45667">
            <a:spAutoFit/>
          </a:bodyPr>
          <a:lstStyle>
            <a:lvl1pPr>
              <a:defRPr sz="2400">
                <a:solidFill>
                  <a:schemeClr val="tx1"/>
                </a:solidFill>
                <a:latin typeface="Times" charset="0"/>
                <a:ea typeface="Geneva" charset="0"/>
                <a:cs typeface="ＭＳ Ｐゴシック" charset="0"/>
              </a:defRPr>
            </a:lvl1pPr>
            <a:lvl2pPr marL="742950" indent="-285750">
              <a:defRPr sz="2400">
                <a:solidFill>
                  <a:schemeClr val="tx1"/>
                </a:solidFill>
                <a:latin typeface="Times" charset="0"/>
                <a:ea typeface="ＭＳ Ｐゴシック" charset="0"/>
                <a:cs typeface="ＭＳ Ｐゴシック" charset="0"/>
              </a:defRPr>
            </a:lvl2pPr>
            <a:lvl3pPr marL="1143000" indent="-228600">
              <a:defRPr sz="2400">
                <a:solidFill>
                  <a:schemeClr val="tx1"/>
                </a:solidFill>
                <a:latin typeface="Times" charset="0"/>
                <a:ea typeface="ＭＳ Ｐゴシック" charset="0"/>
                <a:cs typeface="ＭＳ Ｐゴシック" charset="0"/>
              </a:defRPr>
            </a:lvl3pPr>
            <a:lvl4pPr marL="1600200" indent="-228600">
              <a:defRPr sz="2400">
                <a:solidFill>
                  <a:schemeClr val="tx1"/>
                </a:solidFill>
                <a:latin typeface="Times" charset="0"/>
                <a:ea typeface="ＭＳ Ｐゴシック" charset="0"/>
                <a:cs typeface="ＭＳ Ｐゴシック" charset="0"/>
              </a:defRPr>
            </a:lvl4pPr>
            <a:lvl5pPr marL="2057400" indent="-228600">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a:spcBef>
                <a:spcPts val="1800"/>
              </a:spcBef>
              <a:spcAft>
                <a:spcPts val="1800"/>
              </a:spcAft>
            </a:pPr>
            <a:r>
              <a:rPr lang="en-US" sz="3200" dirty="0">
                <a:solidFill>
                  <a:srgbClr val="161645"/>
                </a:solidFill>
                <a:latin typeface="Calibri"/>
                <a:cs typeface="Calibri"/>
              </a:rPr>
              <a:t>When did the large flood occur in </a:t>
            </a:r>
            <a:r>
              <a:rPr lang="en-US" sz="3200" dirty="0" err="1">
                <a:solidFill>
                  <a:srgbClr val="161645"/>
                </a:solidFill>
                <a:latin typeface="Calibri"/>
                <a:cs typeface="Calibri"/>
              </a:rPr>
              <a:t>Angra</a:t>
            </a:r>
            <a:r>
              <a:rPr lang="en-US" sz="3200" dirty="0">
                <a:solidFill>
                  <a:srgbClr val="161645"/>
                </a:solidFill>
                <a:latin typeface="Calibri"/>
                <a:cs typeface="Calibri"/>
              </a:rPr>
              <a:t>? </a:t>
            </a:r>
            <a:r>
              <a:rPr lang="en-US" sz="3200" i="1" dirty="0">
                <a:solidFill>
                  <a:srgbClr val="161645"/>
                </a:solidFill>
                <a:latin typeface="Calibri"/>
                <a:cs typeface="Calibri"/>
              </a:rPr>
              <a:t>When precipitation was &gt; 10mm/hour for 5 hours</a:t>
            </a:r>
          </a:p>
        </p:txBody>
      </p:sp>
      <p:sp>
        <p:nvSpPr>
          <p:cNvPr id="136196" name="TextBox 7"/>
          <p:cNvSpPr txBox="1">
            <a:spLocks noChangeArrowheads="1"/>
          </p:cNvSpPr>
          <p:nvPr/>
        </p:nvSpPr>
        <p:spPr bwMode="auto">
          <a:xfrm>
            <a:off x="4787900" y="1628775"/>
            <a:ext cx="4105275" cy="3477768"/>
          </a:xfrm>
          <a:prstGeom prst="rect">
            <a:avLst/>
          </a:prstGeom>
          <a:solidFill>
            <a:srgbClr val="EBEBF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30" tIns="45667" rIns="91330" bIns="45667">
            <a:spAutoFit/>
          </a:bodyPr>
          <a:lstStyle>
            <a:lvl1pPr>
              <a:defRPr sz="2400">
                <a:solidFill>
                  <a:schemeClr val="tx1"/>
                </a:solidFill>
                <a:latin typeface="Times" charset="0"/>
                <a:ea typeface="Geneva" charset="0"/>
                <a:cs typeface="ＭＳ Ｐゴシック" charset="0"/>
              </a:defRPr>
            </a:lvl1pPr>
            <a:lvl2pPr marL="742950" indent="-285750">
              <a:defRPr sz="2400">
                <a:solidFill>
                  <a:schemeClr val="tx1"/>
                </a:solidFill>
                <a:latin typeface="Times" charset="0"/>
                <a:ea typeface="ＭＳ Ｐゴシック" charset="0"/>
                <a:cs typeface="ＭＳ Ｐゴシック" charset="0"/>
              </a:defRPr>
            </a:lvl2pPr>
            <a:lvl3pPr marL="1143000" indent="-228600">
              <a:defRPr sz="2400">
                <a:solidFill>
                  <a:schemeClr val="tx1"/>
                </a:solidFill>
                <a:latin typeface="Times" charset="0"/>
                <a:ea typeface="ＭＳ Ｐゴシック" charset="0"/>
                <a:cs typeface="ＭＳ Ｐゴシック" charset="0"/>
              </a:defRPr>
            </a:lvl3pPr>
            <a:lvl4pPr marL="1600200" indent="-228600">
              <a:defRPr sz="2400">
                <a:solidFill>
                  <a:schemeClr val="tx1"/>
                </a:solidFill>
                <a:latin typeface="Times" charset="0"/>
                <a:ea typeface="ＭＳ Ｐゴシック" charset="0"/>
                <a:cs typeface="ＭＳ Ｐゴシック" charset="0"/>
              </a:defRPr>
            </a:lvl4pPr>
            <a:lvl5pPr marL="2057400" indent="-228600">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algn="ctr">
              <a:spcBef>
                <a:spcPts val="1800"/>
              </a:spcBef>
              <a:spcAft>
                <a:spcPts val="1800"/>
              </a:spcAft>
            </a:pPr>
            <a:r>
              <a:rPr lang="en-US" sz="3200" dirty="0">
                <a:solidFill>
                  <a:srgbClr val="161645"/>
                </a:solidFill>
                <a:latin typeface="Calibri"/>
                <a:cs typeface="Calibri"/>
              </a:rPr>
              <a:t>Coverage set (hourly precipitation grid) </a:t>
            </a:r>
          </a:p>
          <a:p>
            <a:pPr algn="ctr">
              <a:spcBef>
                <a:spcPts val="1800"/>
              </a:spcBef>
              <a:spcAft>
                <a:spcPts val="1800"/>
              </a:spcAft>
            </a:pPr>
            <a:r>
              <a:rPr lang="en-US" sz="3200" dirty="0">
                <a:solidFill>
                  <a:srgbClr val="161645"/>
                </a:solidFill>
                <a:latin typeface="Calibri"/>
                <a:cs typeface="Calibri"/>
                <a:sym typeface="Wingdings" charset="0"/>
              </a:rPr>
              <a:t></a:t>
            </a:r>
            <a:endParaRPr lang="en-US" sz="3200" dirty="0">
              <a:solidFill>
                <a:srgbClr val="161645"/>
              </a:solidFill>
              <a:latin typeface="Calibri"/>
              <a:cs typeface="Calibri"/>
            </a:endParaRPr>
          </a:p>
          <a:p>
            <a:pPr algn="ctr">
              <a:spcBef>
                <a:spcPts val="1800"/>
              </a:spcBef>
              <a:spcAft>
                <a:spcPts val="1800"/>
              </a:spcAft>
            </a:pPr>
            <a:r>
              <a:rPr lang="en-US" sz="3200" dirty="0">
                <a:solidFill>
                  <a:srgbClr val="161645"/>
                </a:solidFill>
                <a:latin typeface="Calibri"/>
                <a:cs typeface="Calibri"/>
              </a:rPr>
              <a:t>Event (precipitation &gt; 10 mm/hour for 5 </a:t>
            </a:r>
            <a:r>
              <a:rPr lang="en-US" sz="3200" dirty="0" err="1">
                <a:solidFill>
                  <a:srgbClr val="161645"/>
                </a:solidFill>
                <a:latin typeface="Calibri"/>
                <a:cs typeface="Calibri"/>
              </a:rPr>
              <a:t>hrs</a:t>
            </a:r>
            <a:r>
              <a:rPr lang="en-US" sz="3200" dirty="0">
                <a:solidFill>
                  <a:srgbClr val="161645"/>
                </a:solidFill>
                <a:latin typeface="Calibri"/>
                <a:cs typeface="Calibri"/>
              </a:rPr>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43438" y="549275"/>
            <a:ext cx="4500562" cy="3116263"/>
          </a:xfrm>
          <a:prstGeom prst="rect">
            <a:avLst/>
          </a:prstGeom>
          <a:noFill/>
          <a:ln w="1836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692150"/>
            <a:ext cx="4568825" cy="2892425"/>
          </a:xfrm>
          <a:prstGeom prst="rect">
            <a:avLst/>
          </a:prstGeom>
          <a:noFill/>
          <a:ln w="1836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 name="TextBox 5"/>
          <p:cNvSpPr txBox="1"/>
          <p:nvPr/>
        </p:nvSpPr>
        <p:spPr>
          <a:xfrm>
            <a:off x="0" y="7938"/>
            <a:ext cx="9144000" cy="584200"/>
          </a:xfrm>
          <a:prstGeom prst="rect">
            <a:avLst/>
          </a:prstGeom>
          <a:solidFill>
            <a:schemeClr val="accent6">
              <a:lumMod val="20000"/>
              <a:lumOff val="80000"/>
            </a:schemeClr>
          </a:solidFill>
        </p:spPr>
        <p:txBody>
          <a:bodyPr lIns="91330" tIns="45667" rIns="91330" bIns="45667">
            <a:spAutoFit/>
          </a:bodyPr>
          <a:lstStyle/>
          <a:p>
            <a:pPr algn="ctr">
              <a:spcBef>
                <a:spcPts val="1800"/>
              </a:spcBef>
              <a:spcAft>
                <a:spcPts val="1800"/>
              </a:spcAft>
              <a:defRPr/>
            </a:pPr>
            <a:r>
              <a:rPr lang="en-US" sz="3200" b="1" dirty="0">
                <a:solidFill>
                  <a:srgbClr val="222268"/>
                </a:solidFill>
                <a:latin typeface="Calibri"/>
                <a:ea typeface="ＭＳ Ｐゴシック" charset="0"/>
                <a:cs typeface="Calibri"/>
              </a:rPr>
              <a:t>The event data type</a:t>
            </a:r>
          </a:p>
        </p:txBody>
      </p:sp>
      <p:sp>
        <p:nvSpPr>
          <p:cNvPr id="10" name="CaixaDeTexto 13"/>
          <p:cNvSpPr txBox="1"/>
          <p:nvPr/>
        </p:nvSpPr>
        <p:spPr>
          <a:xfrm>
            <a:off x="179388" y="4005263"/>
            <a:ext cx="8789987" cy="2308225"/>
          </a:xfrm>
          <a:prstGeom prst="rect">
            <a:avLst/>
          </a:prstGeom>
          <a:solidFill>
            <a:srgbClr val="EBEBF5">
              <a:alpha val="93000"/>
            </a:srgbClr>
          </a:solidFill>
        </p:spPr>
        <p:txBody>
          <a:bodyPr lIns="91322" tIns="45663" rIns="91322" bIns="45663">
            <a:spAutoFit/>
          </a:bodyPr>
          <a:lstStyle>
            <a:lvl1pPr>
              <a:defRPr sz="2400">
                <a:solidFill>
                  <a:schemeClr val="tx1"/>
                </a:solidFill>
                <a:latin typeface="Times" charset="0"/>
                <a:ea typeface="Geneva" charset="0"/>
                <a:cs typeface="ＭＳ Ｐゴシック" charset="0"/>
              </a:defRPr>
            </a:lvl1pPr>
            <a:lvl2pPr marL="742950" indent="-285750">
              <a:defRPr sz="2400">
                <a:solidFill>
                  <a:schemeClr val="tx1"/>
                </a:solidFill>
                <a:latin typeface="Times" charset="0"/>
                <a:ea typeface="ＭＳ Ｐゴシック" charset="0"/>
                <a:cs typeface="ＭＳ Ｐゴシック" charset="0"/>
              </a:defRPr>
            </a:lvl2pPr>
            <a:lvl3pPr marL="1143000" indent="-228600">
              <a:defRPr sz="2400">
                <a:solidFill>
                  <a:schemeClr val="tx1"/>
                </a:solidFill>
                <a:latin typeface="Times" charset="0"/>
                <a:ea typeface="ＭＳ Ｐゴシック" charset="0"/>
                <a:cs typeface="ＭＳ Ｐゴシック" charset="0"/>
              </a:defRPr>
            </a:lvl3pPr>
            <a:lvl4pPr marL="1600200" indent="-228600">
              <a:defRPr sz="2400">
                <a:solidFill>
                  <a:schemeClr val="tx1"/>
                </a:solidFill>
                <a:latin typeface="Times" charset="0"/>
                <a:ea typeface="ＭＳ Ｐゴシック" charset="0"/>
                <a:cs typeface="ＭＳ Ｐゴシック" charset="0"/>
              </a:defRPr>
            </a:lvl4pPr>
            <a:lvl5pPr marL="2057400" indent="-228600">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GB" i="1" dirty="0">
                <a:solidFill>
                  <a:srgbClr val="404040"/>
                </a:solidFill>
                <a:latin typeface="Consolas" charset="0"/>
                <a:cs typeface="Consolas" charset="0"/>
              </a:rPr>
              <a:t>Type </a:t>
            </a:r>
            <a:r>
              <a:rPr lang="en-GB" b="1" dirty="0">
                <a:solidFill>
                  <a:srgbClr val="404040"/>
                </a:solidFill>
                <a:latin typeface="Consolas" charset="0"/>
                <a:cs typeface="Consolas" charset="0"/>
              </a:rPr>
              <a:t>Event </a:t>
            </a:r>
            <a:r>
              <a:rPr lang="en-GB" dirty="0">
                <a:solidFill>
                  <a:srgbClr val="404040"/>
                </a:solidFill>
                <a:latin typeface="Consolas" charset="0"/>
                <a:cs typeface="Consolas" charset="0"/>
              </a:rPr>
              <a:t>[T</a:t>
            </a:r>
            <a:r>
              <a:rPr lang="en-GB" baseline="-25000" dirty="0">
                <a:solidFill>
                  <a:srgbClr val="404040"/>
                </a:solidFill>
                <a:latin typeface="Consolas" charset="0"/>
                <a:cs typeface="Consolas" charset="0"/>
              </a:rPr>
              <a:t>1</a:t>
            </a:r>
            <a:r>
              <a:rPr lang="en-GB" dirty="0">
                <a:solidFill>
                  <a:srgbClr val="404040"/>
                </a:solidFill>
                <a:latin typeface="Consolas" charset="0"/>
                <a:cs typeface="Consolas" charset="0"/>
              </a:rPr>
              <a:t>: TIME, T</a:t>
            </a:r>
            <a:r>
              <a:rPr lang="en-GB" baseline="-25000" dirty="0">
                <a:solidFill>
                  <a:srgbClr val="404040"/>
                </a:solidFill>
                <a:latin typeface="Consolas" charset="0"/>
                <a:cs typeface="Consolas" charset="0"/>
              </a:rPr>
              <a:t>2</a:t>
            </a:r>
            <a:r>
              <a:rPr lang="en-GB" dirty="0">
                <a:solidFill>
                  <a:srgbClr val="404040"/>
                </a:solidFill>
                <a:latin typeface="Consolas" charset="0"/>
                <a:cs typeface="Consolas" charset="0"/>
              </a:rPr>
              <a:t>: TIME] uses </a:t>
            </a:r>
            <a:r>
              <a:rPr lang="en-GB" b="1" dirty="0">
                <a:solidFill>
                  <a:srgbClr val="404040"/>
                </a:solidFill>
                <a:latin typeface="Consolas" charset="0"/>
                <a:cs typeface="Consolas" charset="0"/>
              </a:rPr>
              <a:t>S</a:t>
            </a:r>
            <a:r>
              <a:rPr lang="en-US" b="1" dirty="0">
                <a:solidFill>
                  <a:srgbClr val="404040"/>
                </a:solidFill>
                <a:latin typeface="Consolas" charset="0"/>
                <a:cs typeface="Consolas" charset="0"/>
              </a:rPr>
              <a:t>T</a:t>
            </a:r>
          </a:p>
          <a:p>
            <a:endParaRPr lang="pt-BR" dirty="0">
              <a:solidFill>
                <a:srgbClr val="404040"/>
              </a:solidFill>
              <a:latin typeface="Consolas" charset="0"/>
              <a:cs typeface="Consolas" charset="0"/>
            </a:endParaRPr>
          </a:p>
          <a:p>
            <a:r>
              <a:rPr lang="en-GB" i="1" dirty="0">
                <a:solidFill>
                  <a:srgbClr val="404040"/>
                </a:solidFill>
                <a:latin typeface="Consolas" charset="0"/>
                <a:cs typeface="Consolas" charset="0"/>
              </a:rPr>
              <a:t>operations</a:t>
            </a:r>
            <a:r>
              <a:rPr lang="en-GB" dirty="0">
                <a:solidFill>
                  <a:srgbClr val="404040"/>
                </a:solidFill>
                <a:latin typeface="Consolas" charset="0"/>
                <a:cs typeface="Consolas" charset="0"/>
              </a:rPr>
              <a:t>: </a:t>
            </a:r>
            <a:endParaRPr lang="pt-BR" dirty="0">
              <a:solidFill>
                <a:srgbClr val="404040"/>
              </a:solidFill>
              <a:latin typeface="Consolas" charset="0"/>
              <a:cs typeface="Consolas" charset="0"/>
            </a:endParaRPr>
          </a:p>
          <a:p>
            <a:r>
              <a:rPr lang="en-GB" u="sng" dirty="0">
                <a:solidFill>
                  <a:srgbClr val="404040"/>
                </a:solidFill>
                <a:latin typeface="Consolas" charset="0"/>
                <a:cs typeface="Consolas" charset="0"/>
              </a:rPr>
              <a:t>new</a:t>
            </a:r>
            <a:r>
              <a:rPr lang="en-GB" dirty="0">
                <a:solidFill>
                  <a:srgbClr val="404040"/>
                </a:solidFill>
                <a:latin typeface="Consolas" charset="0"/>
                <a:cs typeface="Consolas" charset="0"/>
              </a:rPr>
              <a:t>: 	     {ST x (T</a:t>
            </a:r>
            <a:r>
              <a:rPr lang="en-GB" baseline="-25000" dirty="0">
                <a:solidFill>
                  <a:srgbClr val="404040"/>
                </a:solidFill>
                <a:latin typeface="Consolas" charset="0"/>
                <a:cs typeface="Consolas" charset="0"/>
              </a:rPr>
              <a:t>1</a:t>
            </a:r>
            <a:r>
              <a:rPr lang="en-GB" dirty="0">
                <a:solidFill>
                  <a:srgbClr val="404040"/>
                </a:solidFill>
                <a:latin typeface="Consolas" charset="0"/>
                <a:cs typeface="Consolas" charset="0"/>
              </a:rPr>
              <a:t>, T</a:t>
            </a:r>
            <a:r>
              <a:rPr lang="en-GB" baseline="-25000" dirty="0">
                <a:solidFill>
                  <a:srgbClr val="404040"/>
                </a:solidFill>
                <a:latin typeface="Consolas" charset="0"/>
                <a:cs typeface="Consolas" charset="0"/>
              </a:rPr>
              <a:t>2</a:t>
            </a:r>
            <a:r>
              <a:rPr lang="en-GB" dirty="0">
                <a:solidFill>
                  <a:srgbClr val="404040"/>
                </a:solidFill>
                <a:latin typeface="Consolas" charset="0"/>
                <a:cs typeface="Consolas" charset="0"/>
              </a:rPr>
              <a:t>)   → Event </a:t>
            </a:r>
          </a:p>
          <a:p>
            <a:r>
              <a:rPr lang="en-GB" u="sng" dirty="0">
                <a:solidFill>
                  <a:srgbClr val="404040"/>
                </a:solidFill>
                <a:latin typeface="Consolas" charset="0"/>
                <a:cs typeface="Consolas" charset="0"/>
              </a:rPr>
              <a:t>compose</a:t>
            </a:r>
            <a:r>
              <a:rPr lang="en-GB" dirty="0">
                <a:solidFill>
                  <a:srgbClr val="404040"/>
                </a:solidFill>
                <a:latin typeface="Consolas" charset="0"/>
                <a:cs typeface="Consolas" charset="0"/>
              </a:rPr>
              <a:t>:</a:t>
            </a:r>
            <a:r>
              <a:rPr lang="en-GB" b="1" dirty="0">
                <a:solidFill>
                  <a:srgbClr val="404040"/>
                </a:solidFill>
                <a:latin typeface="Consolas" charset="0"/>
                <a:cs typeface="Consolas" charset="0"/>
              </a:rPr>
              <a:t>     </a:t>
            </a:r>
            <a:r>
              <a:rPr lang="en-GB" dirty="0">
                <a:solidFill>
                  <a:srgbClr val="404040"/>
                </a:solidFill>
                <a:latin typeface="Consolas" charset="0"/>
                <a:cs typeface="Consolas" charset="0"/>
              </a:rPr>
              <a:t>Event x Event → Event</a:t>
            </a:r>
          </a:p>
          <a:p>
            <a:r>
              <a:rPr lang="en-GB" u="sng" dirty="0">
                <a:solidFill>
                  <a:srgbClr val="404040"/>
                </a:solidFill>
                <a:latin typeface="Consolas" charset="0"/>
                <a:cs typeface="Consolas" charset="0"/>
              </a:rPr>
              <a:t>intersect</a:t>
            </a:r>
            <a:r>
              <a:rPr lang="en-GB" dirty="0">
                <a:solidFill>
                  <a:srgbClr val="404040"/>
                </a:solidFill>
                <a:latin typeface="Consolas" charset="0"/>
                <a:cs typeface="Consolas" charset="0"/>
              </a:rPr>
              <a:t>:   Event x Event → Event</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extBox 2"/>
          <p:cNvSpPr txBox="1">
            <a:spLocks noChangeArrowheads="1"/>
          </p:cNvSpPr>
          <p:nvPr/>
        </p:nvSpPr>
        <p:spPr bwMode="auto">
          <a:xfrm>
            <a:off x="0" y="7938"/>
            <a:ext cx="9144000" cy="584200"/>
          </a:xfrm>
          <a:prstGeom prst="rect">
            <a:avLst/>
          </a:prstGeom>
          <a:solidFill>
            <a:srgbClr val="EBEBF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30" tIns="45667" rIns="91330" bIns="45667">
            <a:spAutoFit/>
          </a:bodyPr>
          <a:lstStyle>
            <a:lvl1pPr>
              <a:defRPr sz="2400">
                <a:solidFill>
                  <a:schemeClr val="tx1"/>
                </a:solidFill>
                <a:latin typeface="Times" charset="0"/>
                <a:ea typeface="Geneva" charset="0"/>
                <a:cs typeface="ＭＳ Ｐゴシック" charset="0"/>
              </a:defRPr>
            </a:lvl1pPr>
            <a:lvl2pPr marL="742950" indent="-285750">
              <a:defRPr sz="2400">
                <a:solidFill>
                  <a:schemeClr val="tx1"/>
                </a:solidFill>
                <a:latin typeface="Times" charset="0"/>
                <a:ea typeface="ＭＳ Ｐゴシック" charset="0"/>
                <a:cs typeface="ＭＳ Ｐゴシック" charset="0"/>
              </a:defRPr>
            </a:lvl2pPr>
            <a:lvl3pPr marL="1143000" indent="-228600">
              <a:defRPr sz="2400">
                <a:solidFill>
                  <a:schemeClr val="tx1"/>
                </a:solidFill>
                <a:latin typeface="Times" charset="0"/>
                <a:ea typeface="ＭＳ Ｐゴシック" charset="0"/>
                <a:cs typeface="ＭＳ Ｐゴシック" charset="0"/>
              </a:defRPr>
            </a:lvl3pPr>
            <a:lvl4pPr marL="1600200" indent="-228600">
              <a:defRPr sz="2400">
                <a:solidFill>
                  <a:schemeClr val="tx1"/>
                </a:solidFill>
                <a:latin typeface="Times" charset="0"/>
                <a:ea typeface="ＭＳ Ｐゴシック" charset="0"/>
                <a:cs typeface="ＭＳ Ｐゴシック" charset="0"/>
              </a:defRPr>
            </a:lvl4pPr>
            <a:lvl5pPr marL="2057400" indent="-228600">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a:spcBef>
                <a:spcPts val="1800"/>
              </a:spcBef>
              <a:spcAft>
                <a:spcPts val="1800"/>
              </a:spcAft>
            </a:pPr>
            <a:r>
              <a:rPr lang="en-US" sz="3200" dirty="0">
                <a:solidFill>
                  <a:srgbClr val="222268"/>
                </a:solidFill>
                <a:latin typeface="Calibri"/>
                <a:cs typeface="Calibri"/>
              </a:rPr>
              <a:t>When did the large flood occur in </a:t>
            </a:r>
            <a:r>
              <a:rPr lang="en-US" sz="3200" dirty="0" err="1">
                <a:solidFill>
                  <a:srgbClr val="222268"/>
                </a:solidFill>
                <a:latin typeface="Calibri"/>
                <a:cs typeface="Calibri"/>
              </a:rPr>
              <a:t>Angra</a:t>
            </a:r>
            <a:r>
              <a:rPr lang="en-US" sz="3200" dirty="0">
                <a:solidFill>
                  <a:srgbClr val="222268"/>
                </a:solidFill>
                <a:latin typeface="Calibri"/>
                <a:cs typeface="Calibri"/>
              </a:rPr>
              <a:t>? </a:t>
            </a:r>
          </a:p>
        </p:txBody>
      </p:sp>
      <p:pic>
        <p:nvPicPr>
          <p:cNvPr id="140290" name="Picture 3" descr="sankai_1.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8" y="620713"/>
            <a:ext cx="5283201"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1" name="Picture 4" descr="sankai_2.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2974975"/>
            <a:ext cx="5221288" cy="391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43438" y="549275"/>
            <a:ext cx="4500562" cy="3116263"/>
          </a:xfrm>
          <a:prstGeom prst="rect">
            <a:avLst/>
          </a:prstGeom>
          <a:noFill/>
          <a:ln w="1836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692150"/>
            <a:ext cx="4568825" cy="2892425"/>
          </a:xfrm>
          <a:prstGeom prst="rect">
            <a:avLst/>
          </a:prstGeom>
          <a:noFill/>
          <a:ln w="1836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 name="TextBox 5"/>
          <p:cNvSpPr txBox="1"/>
          <p:nvPr/>
        </p:nvSpPr>
        <p:spPr>
          <a:xfrm>
            <a:off x="0" y="7938"/>
            <a:ext cx="9144000" cy="584200"/>
          </a:xfrm>
          <a:prstGeom prst="rect">
            <a:avLst/>
          </a:prstGeom>
          <a:solidFill>
            <a:schemeClr val="accent6">
              <a:lumMod val="20000"/>
              <a:lumOff val="80000"/>
            </a:schemeClr>
          </a:solidFill>
        </p:spPr>
        <p:txBody>
          <a:bodyPr lIns="91330" tIns="45667" rIns="91330" bIns="45667">
            <a:spAutoFit/>
          </a:bodyPr>
          <a:lstStyle/>
          <a:p>
            <a:pPr algn="ctr">
              <a:spcBef>
                <a:spcPts val="1800"/>
              </a:spcBef>
              <a:spcAft>
                <a:spcPts val="1800"/>
              </a:spcAft>
              <a:defRPr/>
            </a:pPr>
            <a:r>
              <a:rPr lang="en-US" sz="3200" b="1" dirty="0">
                <a:solidFill>
                  <a:srgbClr val="222268"/>
                </a:solidFill>
                <a:latin typeface="Calibri"/>
                <a:ea typeface="ＭＳ Ｐゴシック" charset="0"/>
                <a:cs typeface="Calibri"/>
              </a:rPr>
              <a:t>When did the large flood occur in </a:t>
            </a:r>
            <a:r>
              <a:rPr lang="en-US" sz="3200" b="1" dirty="0" err="1">
                <a:solidFill>
                  <a:srgbClr val="222268"/>
                </a:solidFill>
                <a:latin typeface="Calibri"/>
                <a:ea typeface="ＭＳ Ｐゴシック" charset="0"/>
                <a:cs typeface="Calibri"/>
              </a:rPr>
              <a:t>Angra</a:t>
            </a:r>
            <a:r>
              <a:rPr lang="en-US" sz="3200" b="1" dirty="0">
                <a:solidFill>
                  <a:srgbClr val="222268"/>
                </a:solidFill>
                <a:latin typeface="Calibri"/>
                <a:ea typeface="ＭＳ Ｐゴシック" charset="0"/>
                <a:cs typeface="Calibri"/>
              </a:rPr>
              <a:t>?</a:t>
            </a:r>
          </a:p>
        </p:txBody>
      </p:sp>
      <p:sp>
        <p:nvSpPr>
          <p:cNvPr id="10" name="CaixaDeTexto 13"/>
          <p:cNvSpPr txBox="1"/>
          <p:nvPr/>
        </p:nvSpPr>
        <p:spPr>
          <a:xfrm>
            <a:off x="179388" y="4005263"/>
            <a:ext cx="8789987" cy="2308225"/>
          </a:xfrm>
          <a:prstGeom prst="rect">
            <a:avLst/>
          </a:prstGeom>
          <a:solidFill>
            <a:srgbClr val="EBEBF5">
              <a:alpha val="93000"/>
            </a:srgbClr>
          </a:solidFill>
        </p:spPr>
        <p:txBody>
          <a:bodyPr lIns="91322" tIns="45663" rIns="91322" bIns="45663">
            <a:spAutoFit/>
          </a:bodyPr>
          <a:lstStyle/>
          <a:p>
            <a:pPr>
              <a:defRPr/>
            </a:pPr>
            <a:r>
              <a:rPr lang="x-none" dirty="0">
                <a:solidFill>
                  <a:schemeClr val="bg2">
                    <a:lumMod val="50000"/>
                  </a:schemeClr>
                </a:solidFill>
                <a:latin typeface="Consolas"/>
                <a:ea typeface="ＭＳ Ｐゴシック" charset="0"/>
                <a:cs typeface="Consolas"/>
              </a:rPr>
              <a:t>Coverage prec = getData (weather forecast)</a:t>
            </a:r>
          </a:p>
          <a:p>
            <a:pPr>
              <a:defRPr/>
            </a:pPr>
            <a:r>
              <a:rPr lang="en-US" dirty="0">
                <a:solidFill>
                  <a:schemeClr val="bg2">
                    <a:lumMod val="50000"/>
                  </a:schemeClr>
                </a:solidFill>
                <a:latin typeface="Consolas"/>
                <a:ea typeface="ＭＳ Ｐゴシック" charset="0"/>
                <a:cs typeface="Consolas"/>
              </a:rPr>
              <a:t>flood = new Event()</a:t>
            </a:r>
            <a:endParaRPr lang="x-none" dirty="0">
              <a:solidFill>
                <a:schemeClr val="bg2">
                  <a:lumMod val="50000"/>
                </a:schemeClr>
              </a:solidFill>
              <a:latin typeface="Consolas"/>
              <a:ea typeface="ＭＳ Ｐゴシック" charset="0"/>
              <a:cs typeface="Consolas"/>
            </a:endParaRPr>
          </a:p>
          <a:p>
            <a:pPr>
              <a:defRPr/>
            </a:pPr>
            <a:r>
              <a:rPr lang="en-US" dirty="0">
                <a:solidFill>
                  <a:schemeClr val="bg2">
                    <a:lumMod val="50000"/>
                  </a:schemeClr>
                </a:solidFill>
                <a:latin typeface="Consolas"/>
                <a:ea typeface="ＭＳ Ｐゴシック" charset="0"/>
                <a:cs typeface="Consolas"/>
              </a:rPr>
              <a:t>f</a:t>
            </a:r>
            <a:r>
              <a:rPr lang="x-none" dirty="0">
                <a:solidFill>
                  <a:schemeClr val="bg2">
                    <a:lumMod val="50000"/>
                  </a:schemeClr>
                </a:solidFill>
                <a:latin typeface="Consolas"/>
                <a:ea typeface="ＭＳ Ｐゴシック" charset="0"/>
                <a:cs typeface="Consolas"/>
              </a:rPr>
              <a:t>rom t0 = prec.begin(); t0 &lt;= prec.end(); t.next()</a:t>
            </a:r>
          </a:p>
          <a:p>
            <a:pPr>
              <a:defRPr/>
            </a:pPr>
            <a:r>
              <a:rPr lang="x-none" dirty="0">
                <a:solidFill>
                  <a:schemeClr val="bg2">
                    <a:lumMod val="50000"/>
                  </a:schemeClr>
                </a:solidFill>
                <a:latin typeface="Consolas"/>
                <a:ea typeface="ＭＳ Ｐゴシック" charset="0"/>
                <a:cs typeface="Consolas"/>
              </a:rPr>
              <a:t>      if getRain (prec, t0, t0 + 24) &gt; 100</a:t>
            </a:r>
          </a:p>
          <a:p>
            <a:pPr>
              <a:defRPr/>
            </a:pPr>
            <a:r>
              <a:rPr lang="x-none" dirty="0">
                <a:solidFill>
                  <a:schemeClr val="bg2">
                    <a:lumMod val="50000"/>
                  </a:schemeClr>
                </a:solidFill>
                <a:latin typeface="Consolas"/>
                <a:ea typeface="ＭＳ Ｐゴシック" charset="0"/>
                <a:cs typeface="Consolas"/>
              </a:rPr>
              <a:t>          strong = new Event (prec, t0, t0 + 24) </a:t>
            </a:r>
          </a:p>
          <a:p>
            <a:pPr>
              <a:defRPr/>
            </a:pPr>
            <a:r>
              <a:rPr lang="x-none" dirty="0">
                <a:solidFill>
                  <a:schemeClr val="bg2">
                    <a:lumMod val="50000"/>
                  </a:schemeClr>
                </a:solidFill>
                <a:latin typeface="Consolas"/>
                <a:ea typeface="ＭＳ Ｐゴシック" charset="0"/>
                <a:cs typeface="Consolas"/>
              </a:rPr>
              <a:t>          flood.compose (strong)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a:cs typeface="Calibri"/>
              </a:rPr>
              <a:t>From objects to events</a:t>
            </a:r>
            <a:endParaRPr lang="en-US" dirty="0">
              <a:latin typeface="Calibri"/>
              <a:cs typeface="Calibri"/>
            </a:endParaRPr>
          </a:p>
        </p:txBody>
      </p:sp>
      <p:sp>
        <p:nvSpPr>
          <p:cNvPr id="3" name="Rectangle 2"/>
          <p:cNvSpPr/>
          <p:nvPr/>
        </p:nvSpPr>
        <p:spPr bwMode="auto">
          <a:xfrm>
            <a:off x="467544" y="2996952"/>
            <a:ext cx="1728192" cy="720080"/>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a:ln>
                <a:noFill/>
              </a:ln>
              <a:solidFill>
                <a:schemeClr val="tx1"/>
              </a:solidFill>
              <a:effectLst/>
              <a:latin typeface="Times" charset="0"/>
              <a:ea typeface="ＭＳ Ｐゴシック" charset="0"/>
            </a:endParaRPr>
          </a:p>
        </p:txBody>
      </p:sp>
      <p:sp>
        <p:nvSpPr>
          <p:cNvPr id="4" name="TextBox 3"/>
          <p:cNvSpPr txBox="1"/>
          <p:nvPr/>
        </p:nvSpPr>
        <p:spPr>
          <a:xfrm>
            <a:off x="395536" y="3140968"/>
            <a:ext cx="1833254" cy="461665"/>
          </a:xfrm>
          <a:prstGeom prst="rect">
            <a:avLst/>
          </a:prstGeom>
          <a:noFill/>
        </p:spPr>
        <p:txBody>
          <a:bodyPr wrap="none" rtlCol="0">
            <a:spAutoFit/>
          </a:bodyPr>
          <a:lstStyle/>
          <a:p>
            <a:r>
              <a:rPr lang="en-US" dirty="0">
                <a:latin typeface="Calibri"/>
                <a:cs typeface="Calibri"/>
              </a:rPr>
              <a:t>O</a:t>
            </a:r>
            <a:r>
              <a:rPr lang="en-US" dirty="0" smtClean="0">
                <a:latin typeface="Calibri"/>
                <a:cs typeface="Calibri"/>
              </a:rPr>
              <a:t>bservations</a:t>
            </a:r>
            <a:endParaRPr lang="en-US" dirty="0">
              <a:latin typeface="Calibri"/>
              <a:cs typeface="Calibri"/>
            </a:endParaRPr>
          </a:p>
        </p:txBody>
      </p:sp>
      <p:sp>
        <p:nvSpPr>
          <p:cNvPr id="5" name="Rectangle 4"/>
          <p:cNvSpPr/>
          <p:nvPr/>
        </p:nvSpPr>
        <p:spPr bwMode="auto">
          <a:xfrm>
            <a:off x="2987824" y="1196752"/>
            <a:ext cx="1728192" cy="720080"/>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a:ln>
                <a:noFill/>
              </a:ln>
              <a:solidFill>
                <a:schemeClr val="tx1"/>
              </a:solidFill>
              <a:effectLst/>
              <a:latin typeface="Times" charset="0"/>
              <a:ea typeface="ＭＳ Ｐゴシック" charset="0"/>
            </a:endParaRPr>
          </a:p>
        </p:txBody>
      </p:sp>
      <p:sp>
        <p:nvSpPr>
          <p:cNvPr id="6" name="Rectangle 5"/>
          <p:cNvSpPr/>
          <p:nvPr/>
        </p:nvSpPr>
        <p:spPr bwMode="auto">
          <a:xfrm>
            <a:off x="2987824" y="2996952"/>
            <a:ext cx="1728192" cy="720080"/>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a:ln>
                <a:noFill/>
              </a:ln>
              <a:solidFill>
                <a:schemeClr val="tx1"/>
              </a:solidFill>
              <a:effectLst/>
              <a:latin typeface="Times" charset="0"/>
              <a:ea typeface="ＭＳ Ｐゴシック" charset="0"/>
            </a:endParaRPr>
          </a:p>
        </p:txBody>
      </p:sp>
      <p:sp>
        <p:nvSpPr>
          <p:cNvPr id="7" name="Rectangle 6"/>
          <p:cNvSpPr/>
          <p:nvPr/>
        </p:nvSpPr>
        <p:spPr bwMode="auto">
          <a:xfrm>
            <a:off x="2987824" y="5013176"/>
            <a:ext cx="1728192" cy="720080"/>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a:ln>
                <a:noFill/>
              </a:ln>
              <a:solidFill>
                <a:schemeClr val="tx1"/>
              </a:solidFill>
              <a:effectLst/>
              <a:latin typeface="Times" charset="0"/>
              <a:ea typeface="ＭＳ Ｐゴシック" charset="0"/>
            </a:endParaRPr>
          </a:p>
        </p:txBody>
      </p:sp>
      <p:cxnSp>
        <p:nvCxnSpPr>
          <p:cNvPr id="8" name="Straight Arrow Connector 7"/>
          <p:cNvCxnSpPr>
            <a:stCxn id="3" idx="3"/>
          </p:cNvCxnSpPr>
          <p:nvPr/>
        </p:nvCxnSpPr>
        <p:spPr bwMode="auto">
          <a:xfrm>
            <a:off x="2195736" y="3356992"/>
            <a:ext cx="792088" cy="0"/>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 name="Elbow Connector 8"/>
          <p:cNvCxnSpPr/>
          <p:nvPr/>
        </p:nvCxnSpPr>
        <p:spPr bwMode="auto">
          <a:xfrm flipV="1">
            <a:off x="1979712" y="1556792"/>
            <a:ext cx="1008112" cy="1800200"/>
          </a:xfrm>
          <a:prstGeom prst="bentConnector3">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 name="Elbow Connector 9"/>
          <p:cNvCxnSpPr/>
          <p:nvPr/>
        </p:nvCxnSpPr>
        <p:spPr bwMode="auto">
          <a:xfrm>
            <a:off x="1979712" y="3356992"/>
            <a:ext cx="1008112" cy="2016224"/>
          </a:xfrm>
          <a:prstGeom prst="bentConnector3">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1" name="TextBox 10"/>
          <p:cNvSpPr txBox="1"/>
          <p:nvPr/>
        </p:nvSpPr>
        <p:spPr>
          <a:xfrm>
            <a:off x="2987824" y="1340768"/>
            <a:ext cx="1598815" cy="461665"/>
          </a:xfrm>
          <a:prstGeom prst="rect">
            <a:avLst/>
          </a:prstGeom>
          <a:noFill/>
        </p:spPr>
        <p:txBody>
          <a:bodyPr wrap="none" rtlCol="0">
            <a:spAutoFit/>
          </a:bodyPr>
          <a:lstStyle/>
          <a:p>
            <a:r>
              <a:rPr lang="en-US" dirty="0" smtClean="0">
                <a:latin typeface="Calibri"/>
                <a:cs typeface="Calibri"/>
              </a:rPr>
              <a:t>Time series</a:t>
            </a:r>
            <a:endParaRPr lang="en-US" dirty="0">
              <a:latin typeface="Calibri"/>
              <a:cs typeface="Calibri"/>
            </a:endParaRPr>
          </a:p>
        </p:txBody>
      </p:sp>
      <p:sp>
        <p:nvSpPr>
          <p:cNvPr id="12" name="TextBox 11"/>
          <p:cNvSpPr txBox="1"/>
          <p:nvPr/>
        </p:nvSpPr>
        <p:spPr>
          <a:xfrm>
            <a:off x="3059832" y="3140968"/>
            <a:ext cx="1663136" cy="461665"/>
          </a:xfrm>
          <a:prstGeom prst="rect">
            <a:avLst/>
          </a:prstGeom>
          <a:noFill/>
        </p:spPr>
        <p:txBody>
          <a:bodyPr wrap="none" rtlCol="0">
            <a:spAutoFit/>
          </a:bodyPr>
          <a:lstStyle/>
          <a:p>
            <a:r>
              <a:rPr lang="en-US" dirty="0" smtClean="0">
                <a:latin typeface="Calibri"/>
                <a:cs typeface="Calibri"/>
              </a:rPr>
              <a:t>Trajectories</a:t>
            </a:r>
            <a:endParaRPr lang="en-US" dirty="0">
              <a:latin typeface="Calibri"/>
              <a:cs typeface="Calibri"/>
            </a:endParaRPr>
          </a:p>
        </p:txBody>
      </p:sp>
      <p:sp>
        <p:nvSpPr>
          <p:cNvPr id="13" name="TextBox 12"/>
          <p:cNvSpPr txBox="1"/>
          <p:nvPr/>
        </p:nvSpPr>
        <p:spPr>
          <a:xfrm>
            <a:off x="3203848" y="5157192"/>
            <a:ext cx="1476336" cy="461665"/>
          </a:xfrm>
          <a:prstGeom prst="rect">
            <a:avLst/>
          </a:prstGeom>
          <a:noFill/>
        </p:spPr>
        <p:txBody>
          <a:bodyPr wrap="none" rtlCol="0">
            <a:spAutoFit/>
          </a:bodyPr>
          <a:lstStyle/>
          <a:p>
            <a:r>
              <a:rPr lang="en-US" dirty="0" smtClean="0">
                <a:latin typeface="Calibri"/>
                <a:cs typeface="Calibri"/>
              </a:rPr>
              <a:t>Coverages</a:t>
            </a:r>
            <a:endParaRPr lang="en-US" dirty="0">
              <a:latin typeface="Calibri"/>
              <a:cs typeface="Calibri"/>
            </a:endParaRPr>
          </a:p>
        </p:txBody>
      </p:sp>
      <p:sp>
        <p:nvSpPr>
          <p:cNvPr id="14" name="TextBox 13"/>
          <p:cNvSpPr txBox="1"/>
          <p:nvPr/>
        </p:nvSpPr>
        <p:spPr>
          <a:xfrm>
            <a:off x="2555776" y="1916832"/>
            <a:ext cx="2169046" cy="830997"/>
          </a:xfrm>
          <a:prstGeom prst="rect">
            <a:avLst/>
          </a:prstGeom>
          <a:noFill/>
        </p:spPr>
        <p:txBody>
          <a:bodyPr wrap="none" rtlCol="0">
            <a:spAutoFit/>
          </a:bodyPr>
          <a:lstStyle/>
          <a:p>
            <a:r>
              <a:rPr lang="en-US" i="1" dirty="0" smtClean="0">
                <a:latin typeface="Calibri"/>
                <a:cs typeface="Calibri"/>
              </a:rPr>
              <a:t>How properties </a:t>
            </a:r>
          </a:p>
          <a:p>
            <a:r>
              <a:rPr lang="en-US" i="1" dirty="0" smtClean="0">
                <a:latin typeface="Calibri"/>
                <a:cs typeface="Calibri"/>
              </a:rPr>
              <a:t>change</a:t>
            </a:r>
          </a:p>
        </p:txBody>
      </p:sp>
      <p:sp>
        <p:nvSpPr>
          <p:cNvPr id="15" name="TextBox 14"/>
          <p:cNvSpPr txBox="1"/>
          <p:nvPr/>
        </p:nvSpPr>
        <p:spPr>
          <a:xfrm>
            <a:off x="2555776" y="3789040"/>
            <a:ext cx="2290473" cy="830997"/>
          </a:xfrm>
          <a:prstGeom prst="rect">
            <a:avLst/>
          </a:prstGeom>
          <a:noFill/>
        </p:spPr>
        <p:txBody>
          <a:bodyPr wrap="none" rtlCol="0">
            <a:spAutoFit/>
          </a:bodyPr>
          <a:lstStyle/>
          <a:p>
            <a:r>
              <a:rPr lang="en-US" i="1" dirty="0" smtClean="0">
                <a:latin typeface="Calibri"/>
                <a:cs typeface="Calibri"/>
              </a:rPr>
              <a:t>How boundaries </a:t>
            </a:r>
          </a:p>
          <a:p>
            <a:r>
              <a:rPr lang="en-US" i="1" dirty="0" smtClean="0">
                <a:latin typeface="Calibri"/>
                <a:cs typeface="Calibri"/>
              </a:rPr>
              <a:t>change</a:t>
            </a:r>
          </a:p>
        </p:txBody>
      </p:sp>
      <p:sp>
        <p:nvSpPr>
          <p:cNvPr id="16" name="TextBox 15"/>
          <p:cNvSpPr txBox="1"/>
          <p:nvPr/>
        </p:nvSpPr>
        <p:spPr>
          <a:xfrm>
            <a:off x="2555776" y="5733256"/>
            <a:ext cx="2337361" cy="830997"/>
          </a:xfrm>
          <a:prstGeom prst="rect">
            <a:avLst/>
          </a:prstGeom>
          <a:noFill/>
        </p:spPr>
        <p:txBody>
          <a:bodyPr wrap="none" rtlCol="0">
            <a:spAutoFit/>
          </a:bodyPr>
          <a:lstStyle/>
          <a:p>
            <a:r>
              <a:rPr lang="en-US" i="1" dirty="0" smtClean="0">
                <a:latin typeface="Calibri"/>
                <a:cs typeface="Calibri"/>
              </a:rPr>
              <a:t>How parts inside </a:t>
            </a:r>
          </a:p>
          <a:p>
            <a:r>
              <a:rPr lang="en-US" i="1" dirty="0" smtClean="0">
                <a:latin typeface="Calibri"/>
                <a:cs typeface="Calibri"/>
              </a:rPr>
              <a:t>change</a:t>
            </a:r>
          </a:p>
        </p:txBody>
      </p:sp>
      <p:sp>
        <p:nvSpPr>
          <p:cNvPr id="17" name="Rectangle 16"/>
          <p:cNvSpPr/>
          <p:nvPr/>
        </p:nvSpPr>
        <p:spPr bwMode="auto">
          <a:xfrm>
            <a:off x="5652120" y="2996952"/>
            <a:ext cx="1296144" cy="720080"/>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a:ln>
                <a:noFill/>
              </a:ln>
              <a:solidFill>
                <a:schemeClr val="tx1"/>
              </a:solidFill>
              <a:effectLst/>
              <a:latin typeface="Times" charset="0"/>
              <a:ea typeface="ＭＳ Ｐゴシック" charset="0"/>
            </a:endParaRPr>
          </a:p>
        </p:txBody>
      </p:sp>
      <p:sp>
        <p:nvSpPr>
          <p:cNvPr id="18" name="TextBox 17"/>
          <p:cNvSpPr txBox="1"/>
          <p:nvPr/>
        </p:nvSpPr>
        <p:spPr>
          <a:xfrm>
            <a:off x="5796136" y="3140968"/>
            <a:ext cx="1010162" cy="461665"/>
          </a:xfrm>
          <a:prstGeom prst="rect">
            <a:avLst/>
          </a:prstGeom>
          <a:noFill/>
        </p:spPr>
        <p:txBody>
          <a:bodyPr wrap="none" rtlCol="0">
            <a:spAutoFit/>
          </a:bodyPr>
          <a:lstStyle/>
          <a:p>
            <a:r>
              <a:rPr lang="en-US" dirty="0" smtClean="0">
                <a:latin typeface="Calibri"/>
                <a:cs typeface="Calibri"/>
              </a:rPr>
              <a:t>Object</a:t>
            </a:r>
            <a:endParaRPr lang="en-US" dirty="0">
              <a:latin typeface="Calibri"/>
              <a:cs typeface="Calibri"/>
            </a:endParaRPr>
          </a:p>
        </p:txBody>
      </p:sp>
      <p:cxnSp>
        <p:nvCxnSpPr>
          <p:cNvPr id="19" name="Elbow Connector 18"/>
          <p:cNvCxnSpPr>
            <a:stCxn id="5" idx="3"/>
            <a:endCxn id="17" idx="1"/>
          </p:cNvCxnSpPr>
          <p:nvPr/>
        </p:nvCxnSpPr>
        <p:spPr bwMode="auto">
          <a:xfrm>
            <a:off x="4716016" y="1556792"/>
            <a:ext cx="936104" cy="1800200"/>
          </a:xfrm>
          <a:prstGeom prst="bentConnector3">
            <a:avLst>
              <a:gd name="adj1" fmla="val 50000"/>
            </a:avLst>
          </a:prstGeom>
          <a:solidFill>
            <a:schemeClr val="accent1"/>
          </a:solidFill>
          <a:ln w="19050" cap="flat" cmpd="sng" algn="ctr">
            <a:solidFill>
              <a:schemeClr val="tx1"/>
            </a:solidFill>
            <a:prstDash val="sysDash"/>
            <a:round/>
            <a:headEnd type="arrow"/>
            <a:tailEnd type="non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 name="Straight Arrow Connector 19"/>
          <p:cNvCxnSpPr>
            <a:stCxn id="6" idx="3"/>
            <a:endCxn id="17" idx="1"/>
          </p:cNvCxnSpPr>
          <p:nvPr/>
        </p:nvCxnSpPr>
        <p:spPr bwMode="auto">
          <a:xfrm>
            <a:off x="4716016" y="3356992"/>
            <a:ext cx="936104" cy="0"/>
          </a:xfrm>
          <a:prstGeom prst="straightConnector1">
            <a:avLst/>
          </a:prstGeom>
          <a:solidFill>
            <a:schemeClr val="accent1"/>
          </a:solidFill>
          <a:ln w="19050" cap="flat" cmpd="sng" algn="ctr">
            <a:solidFill>
              <a:schemeClr val="tx1"/>
            </a:solidFill>
            <a:prstDash val="sysDash"/>
            <a:round/>
            <a:headEnd type="arrow" w="med" len="med"/>
            <a:tailEnd type="non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 name="Elbow Connector 20"/>
          <p:cNvCxnSpPr>
            <a:stCxn id="17" idx="1"/>
            <a:endCxn id="7" idx="3"/>
          </p:cNvCxnSpPr>
          <p:nvPr/>
        </p:nvCxnSpPr>
        <p:spPr bwMode="auto">
          <a:xfrm rot="10800000" flipV="1">
            <a:off x="4716016" y="3356992"/>
            <a:ext cx="936104" cy="2016224"/>
          </a:xfrm>
          <a:prstGeom prst="bentConnector3">
            <a:avLst>
              <a:gd name="adj1" fmla="val 50000"/>
            </a:avLst>
          </a:prstGeom>
          <a:solidFill>
            <a:schemeClr val="accent1"/>
          </a:solidFill>
          <a:ln w="19050" cap="flat" cmpd="sng" algn="ctr">
            <a:solidFill>
              <a:schemeClr val="tx1"/>
            </a:solidFill>
            <a:prstDash val="sysDash"/>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2" name="TextBox 21"/>
          <p:cNvSpPr txBox="1"/>
          <p:nvPr/>
        </p:nvSpPr>
        <p:spPr>
          <a:xfrm>
            <a:off x="5580112" y="3789040"/>
            <a:ext cx="1755321" cy="1569660"/>
          </a:xfrm>
          <a:prstGeom prst="rect">
            <a:avLst/>
          </a:prstGeom>
          <a:noFill/>
        </p:spPr>
        <p:txBody>
          <a:bodyPr wrap="none" rtlCol="0">
            <a:spAutoFit/>
          </a:bodyPr>
          <a:lstStyle/>
          <a:p>
            <a:r>
              <a:rPr lang="en-US" i="1" dirty="0">
                <a:latin typeface="Calibri"/>
                <a:cs typeface="Calibri"/>
              </a:rPr>
              <a:t>i</a:t>
            </a:r>
            <a:r>
              <a:rPr lang="en-US" i="1" dirty="0" smtClean="0">
                <a:latin typeface="Calibri"/>
                <a:cs typeface="Calibri"/>
              </a:rPr>
              <a:t>dentity, </a:t>
            </a:r>
          </a:p>
          <a:p>
            <a:r>
              <a:rPr lang="en-US" i="1" dirty="0" smtClean="0">
                <a:latin typeface="Calibri"/>
                <a:cs typeface="Calibri"/>
              </a:rPr>
              <a:t>trajectories,</a:t>
            </a:r>
          </a:p>
          <a:p>
            <a:r>
              <a:rPr lang="en-US" i="1" dirty="0">
                <a:latin typeface="Calibri"/>
                <a:cs typeface="Calibri"/>
              </a:rPr>
              <a:t>t</a:t>
            </a:r>
            <a:r>
              <a:rPr lang="en-US" i="1" dirty="0" smtClean="0">
                <a:latin typeface="Calibri"/>
                <a:cs typeface="Calibri"/>
              </a:rPr>
              <a:t>ime series,</a:t>
            </a:r>
          </a:p>
          <a:p>
            <a:r>
              <a:rPr lang="en-US" i="1" dirty="0" smtClean="0">
                <a:latin typeface="Calibri"/>
                <a:cs typeface="Calibri"/>
              </a:rPr>
              <a:t>coverages</a:t>
            </a:r>
          </a:p>
        </p:txBody>
      </p:sp>
      <p:sp>
        <p:nvSpPr>
          <p:cNvPr id="45" name="Rectangle 44"/>
          <p:cNvSpPr/>
          <p:nvPr/>
        </p:nvSpPr>
        <p:spPr bwMode="auto">
          <a:xfrm>
            <a:off x="7740352" y="2996952"/>
            <a:ext cx="1296144" cy="720080"/>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a:ln>
                <a:noFill/>
              </a:ln>
              <a:solidFill>
                <a:schemeClr val="tx1"/>
              </a:solidFill>
              <a:effectLst/>
              <a:latin typeface="Times" charset="0"/>
              <a:ea typeface="ＭＳ Ｐゴシック" charset="0"/>
            </a:endParaRPr>
          </a:p>
        </p:txBody>
      </p:sp>
      <p:sp>
        <p:nvSpPr>
          <p:cNvPr id="46" name="TextBox 45"/>
          <p:cNvSpPr txBox="1"/>
          <p:nvPr/>
        </p:nvSpPr>
        <p:spPr>
          <a:xfrm>
            <a:off x="7884368" y="3140968"/>
            <a:ext cx="1012266" cy="461665"/>
          </a:xfrm>
          <a:prstGeom prst="rect">
            <a:avLst/>
          </a:prstGeom>
          <a:noFill/>
        </p:spPr>
        <p:txBody>
          <a:bodyPr wrap="none" rtlCol="0">
            <a:spAutoFit/>
          </a:bodyPr>
          <a:lstStyle/>
          <a:p>
            <a:r>
              <a:rPr lang="en-US" dirty="0" smtClean="0">
                <a:latin typeface="Calibri"/>
                <a:cs typeface="Calibri"/>
              </a:rPr>
              <a:t>Events</a:t>
            </a:r>
            <a:endParaRPr lang="en-US" dirty="0">
              <a:latin typeface="Calibri"/>
              <a:cs typeface="Calibri"/>
            </a:endParaRPr>
          </a:p>
        </p:txBody>
      </p:sp>
      <p:cxnSp>
        <p:nvCxnSpPr>
          <p:cNvPr id="48" name="Straight Arrow Connector 47"/>
          <p:cNvCxnSpPr>
            <a:stCxn id="17" idx="3"/>
            <a:endCxn id="45" idx="1"/>
          </p:cNvCxnSpPr>
          <p:nvPr/>
        </p:nvCxnSpPr>
        <p:spPr bwMode="auto">
          <a:xfrm>
            <a:off x="6948264" y="3356992"/>
            <a:ext cx="792088" cy="0"/>
          </a:xfrm>
          <a:prstGeom prst="straightConnector1">
            <a:avLst/>
          </a:prstGeom>
          <a:solidFill>
            <a:schemeClr val="accent1"/>
          </a:solidFill>
          <a:ln w="28575" cap="flat" cmpd="sng" algn="ctr">
            <a:solidFill>
              <a:srgbClr val="800000"/>
            </a:solidFill>
            <a:prstDash val="solid"/>
            <a:miter lim="800000"/>
            <a:headEnd type="arrow"/>
            <a:tailEnd type="arrow"/>
          </a:ln>
          <a:effectLst/>
        </p:spPr>
      </p:cxnSp>
    </p:spTree>
    <p:extLst>
      <p:ext uri="{BB962C8B-B14F-4D97-AF65-F5344CB8AC3E}">
        <p14:creationId xmlns:p14="http://schemas.microsoft.com/office/powerpoint/2010/main" val="131167759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4288"/>
            <a:ext cx="72390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648200"/>
            <a:ext cx="2743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962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9238" y="2057400"/>
            <a:ext cx="254476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tângulo 10"/>
          <p:cNvSpPr/>
          <p:nvPr/>
        </p:nvSpPr>
        <p:spPr>
          <a:xfrm>
            <a:off x="3975100" y="0"/>
            <a:ext cx="5181600" cy="1938885"/>
          </a:xfrm>
          <a:prstGeom prst="rect">
            <a:avLst/>
          </a:prstGeom>
          <a:solidFill>
            <a:srgbClr val="CECEEF"/>
          </a:solidFill>
        </p:spPr>
        <p:txBody>
          <a:bodyPr lIns="91330" tIns="45667" rIns="91330" bIns="45667">
            <a:spAutoFit/>
          </a:bodyPr>
          <a:lstStyle/>
          <a:p>
            <a:pPr>
              <a:defRPr/>
            </a:pPr>
            <a:r>
              <a:rPr lang="pt-BR" sz="3000" dirty="0" err="1" smtClean="0">
                <a:solidFill>
                  <a:schemeClr val="accent6">
                    <a:lumMod val="75000"/>
                  </a:schemeClr>
                </a:solidFill>
                <a:latin typeface="Calibri"/>
                <a:ea typeface="+mn-ea"/>
                <a:cs typeface="Calibri"/>
              </a:rPr>
              <a:t>Did</a:t>
            </a:r>
            <a:r>
              <a:rPr lang="pt-BR" sz="3000" dirty="0" smtClean="0">
                <a:solidFill>
                  <a:schemeClr val="accent6">
                    <a:lumMod val="75000"/>
                  </a:schemeClr>
                </a:solidFill>
                <a:latin typeface="Calibri"/>
                <a:ea typeface="+mn-ea"/>
                <a:cs typeface="Calibri"/>
              </a:rPr>
              <a:t> </a:t>
            </a:r>
            <a:r>
              <a:rPr lang="pt-BR" sz="3000" dirty="0" err="1" smtClean="0">
                <a:solidFill>
                  <a:schemeClr val="accent6">
                    <a:lumMod val="75000"/>
                  </a:schemeClr>
                </a:solidFill>
                <a:latin typeface="Calibri"/>
                <a:ea typeface="+mn-ea"/>
                <a:cs typeface="Calibri"/>
              </a:rPr>
              <a:t>walrus</a:t>
            </a:r>
            <a:r>
              <a:rPr lang="pt-BR" sz="3000" dirty="0" smtClean="0">
                <a:solidFill>
                  <a:schemeClr val="accent6">
                    <a:lumMod val="75000"/>
                  </a:schemeClr>
                </a:solidFill>
                <a:latin typeface="Calibri"/>
                <a:ea typeface="+mn-ea"/>
                <a:cs typeface="Calibri"/>
              </a:rPr>
              <a:t> W2 </a:t>
            </a:r>
            <a:r>
              <a:rPr lang="pt-BR" sz="3000" dirty="0" err="1" smtClean="0">
                <a:solidFill>
                  <a:schemeClr val="accent6">
                    <a:lumMod val="75000"/>
                  </a:schemeClr>
                </a:solidFill>
                <a:latin typeface="Calibri"/>
                <a:ea typeface="+mn-ea"/>
                <a:cs typeface="Calibri"/>
              </a:rPr>
              <a:t>reach</a:t>
            </a:r>
            <a:r>
              <a:rPr lang="pt-BR" sz="3000" dirty="0" smtClean="0">
                <a:solidFill>
                  <a:schemeClr val="accent6">
                    <a:lumMod val="75000"/>
                  </a:schemeClr>
                </a:solidFill>
                <a:latin typeface="Calibri"/>
                <a:ea typeface="+mn-ea"/>
                <a:cs typeface="Calibri"/>
              </a:rPr>
              <a:t> </a:t>
            </a:r>
            <a:r>
              <a:rPr lang="pt-BR" sz="3000" dirty="0" err="1">
                <a:solidFill>
                  <a:schemeClr val="accent6">
                    <a:lumMod val="75000"/>
                  </a:schemeClr>
                </a:solidFill>
                <a:latin typeface="Calibri"/>
                <a:ea typeface="+mn-ea"/>
                <a:cs typeface="Calibri"/>
              </a:rPr>
              <a:t>Baffin</a:t>
            </a:r>
            <a:r>
              <a:rPr lang="pt-BR" sz="3000" dirty="0">
                <a:solidFill>
                  <a:schemeClr val="accent6">
                    <a:lumMod val="75000"/>
                  </a:schemeClr>
                </a:solidFill>
                <a:latin typeface="Calibri"/>
                <a:ea typeface="+mn-ea"/>
                <a:cs typeface="Calibri"/>
              </a:rPr>
              <a:t> </a:t>
            </a:r>
            <a:r>
              <a:rPr lang="pt-BR" sz="3000" dirty="0" err="1">
                <a:solidFill>
                  <a:schemeClr val="accent6">
                    <a:lumMod val="75000"/>
                  </a:schemeClr>
                </a:solidFill>
                <a:latin typeface="Calibri"/>
                <a:ea typeface="+mn-ea"/>
                <a:cs typeface="Calibri"/>
              </a:rPr>
              <a:t>island</a:t>
            </a:r>
            <a:r>
              <a:rPr lang="pt-BR" sz="3000" dirty="0">
                <a:solidFill>
                  <a:schemeClr val="accent6">
                    <a:lumMod val="75000"/>
                  </a:schemeClr>
                </a:solidFill>
                <a:latin typeface="Calibri"/>
                <a:ea typeface="+mn-ea"/>
                <a:cs typeface="Calibri"/>
              </a:rPr>
              <a:t>? </a:t>
            </a:r>
            <a:endParaRPr lang="pt-BR" sz="3000" dirty="0" smtClean="0">
              <a:solidFill>
                <a:schemeClr val="accent6">
                  <a:lumMod val="75000"/>
                </a:schemeClr>
              </a:solidFill>
              <a:latin typeface="Calibri"/>
              <a:ea typeface="+mn-ea"/>
              <a:cs typeface="Calibri"/>
            </a:endParaRPr>
          </a:p>
          <a:p>
            <a:pPr>
              <a:defRPr/>
            </a:pPr>
            <a:r>
              <a:rPr lang="pt-BR" sz="3000" dirty="0" err="1" smtClean="0">
                <a:solidFill>
                  <a:schemeClr val="accent6">
                    <a:lumMod val="75000"/>
                  </a:schemeClr>
                </a:solidFill>
                <a:latin typeface="Calibri"/>
                <a:ea typeface="+mn-ea"/>
                <a:cs typeface="Calibri"/>
              </a:rPr>
              <a:t>Did</a:t>
            </a:r>
            <a:r>
              <a:rPr lang="pt-BR" sz="3000" dirty="0" smtClean="0">
                <a:solidFill>
                  <a:schemeClr val="accent6">
                    <a:lumMod val="75000"/>
                  </a:schemeClr>
                </a:solidFill>
                <a:latin typeface="Calibri"/>
                <a:ea typeface="+mn-ea"/>
                <a:cs typeface="Calibri"/>
              </a:rPr>
              <a:t> </a:t>
            </a:r>
            <a:r>
              <a:rPr lang="pt-BR" sz="3000" dirty="0" err="1" smtClean="0">
                <a:solidFill>
                  <a:schemeClr val="accent6">
                    <a:lumMod val="75000"/>
                  </a:schemeClr>
                </a:solidFill>
                <a:latin typeface="Calibri"/>
                <a:ea typeface="+mn-ea"/>
                <a:cs typeface="Calibri"/>
              </a:rPr>
              <a:t>he</a:t>
            </a:r>
            <a:r>
              <a:rPr lang="pt-BR" sz="3000" dirty="0" smtClean="0">
                <a:solidFill>
                  <a:schemeClr val="accent6">
                    <a:lumMod val="75000"/>
                  </a:schemeClr>
                </a:solidFill>
                <a:latin typeface="Calibri"/>
                <a:ea typeface="+mn-ea"/>
                <a:cs typeface="Calibri"/>
              </a:rPr>
              <a:t> </a:t>
            </a:r>
            <a:r>
              <a:rPr lang="pt-BR" sz="3000" dirty="0" err="1" smtClean="0">
                <a:solidFill>
                  <a:schemeClr val="accent6">
                    <a:lumMod val="75000"/>
                  </a:schemeClr>
                </a:solidFill>
                <a:latin typeface="Calibri"/>
                <a:ea typeface="+mn-ea"/>
                <a:cs typeface="Calibri"/>
              </a:rPr>
              <a:t>meet</a:t>
            </a:r>
            <a:r>
              <a:rPr lang="pt-BR" sz="3000" dirty="0" smtClean="0">
                <a:solidFill>
                  <a:schemeClr val="accent6">
                    <a:lumMod val="75000"/>
                  </a:schemeClr>
                </a:solidFill>
                <a:latin typeface="Calibri"/>
                <a:ea typeface="+mn-ea"/>
                <a:cs typeface="Calibri"/>
              </a:rPr>
              <a:t> </a:t>
            </a:r>
            <a:r>
              <a:rPr lang="pt-BR" sz="3000" dirty="0" err="1" smtClean="0">
                <a:solidFill>
                  <a:schemeClr val="accent6">
                    <a:lumMod val="75000"/>
                  </a:schemeClr>
                </a:solidFill>
                <a:latin typeface="Calibri"/>
                <a:ea typeface="+mn-ea"/>
                <a:cs typeface="Calibri"/>
              </a:rPr>
              <a:t>other</a:t>
            </a:r>
            <a:r>
              <a:rPr lang="pt-BR" sz="3000" dirty="0" smtClean="0">
                <a:solidFill>
                  <a:schemeClr val="accent6">
                    <a:lumMod val="75000"/>
                  </a:schemeClr>
                </a:solidFill>
                <a:latin typeface="Calibri"/>
                <a:ea typeface="+mn-ea"/>
                <a:cs typeface="Calibri"/>
              </a:rPr>
              <a:t> </a:t>
            </a:r>
            <a:r>
              <a:rPr lang="pt-BR" sz="3000" dirty="0" err="1" smtClean="0">
                <a:solidFill>
                  <a:schemeClr val="accent6">
                    <a:lumMod val="75000"/>
                  </a:schemeClr>
                </a:solidFill>
                <a:latin typeface="Calibri"/>
                <a:ea typeface="+mn-ea"/>
                <a:cs typeface="Calibri"/>
              </a:rPr>
              <a:t>walruses</a:t>
            </a:r>
            <a:r>
              <a:rPr lang="pt-BR" sz="3000" dirty="0" smtClean="0">
                <a:solidFill>
                  <a:schemeClr val="accent6">
                    <a:lumMod val="75000"/>
                  </a:schemeClr>
                </a:solidFill>
                <a:latin typeface="Calibri"/>
                <a:ea typeface="+mn-ea"/>
                <a:cs typeface="Calibri"/>
              </a:rPr>
              <a:t> </a:t>
            </a:r>
            <a:r>
              <a:rPr lang="pt-BR" sz="3000" dirty="0" err="1" smtClean="0">
                <a:solidFill>
                  <a:schemeClr val="accent6">
                    <a:lumMod val="75000"/>
                  </a:schemeClr>
                </a:solidFill>
                <a:latin typeface="Calibri"/>
                <a:ea typeface="+mn-ea"/>
                <a:cs typeface="Calibri"/>
              </a:rPr>
              <a:t>on</a:t>
            </a:r>
            <a:r>
              <a:rPr lang="pt-BR" sz="3000" dirty="0" smtClean="0">
                <a:solidFill>
                  <a:schemeClr val="accent6">
                    <a:lumMod val="75000"/>
                  </a:schemeClr>
                </a:solidFill>
                <a:latin typeface="Calibri"/>
                <a:ea typeface="+mn-ea"/>
                <a:cs typeface="Calibri"/>
              </a:rPr>
              <a:t> </a:t>
            </a:r>
            <a:r>
              <a:rPr lang="pt-BR" sz="3000" dirty="0" err="1" smtClean="0">
                <a:solidFill>
                  <a:schemeClr val="accent6">
                    <a:lumMod val="75000"/>
                  </a:schemeClr>
                </a:solidFill>
                <a:latin typeface="Calibri"/>
                <a:ea typeface="+mn-ea"/>
                <a:cs typeface="Calibri"/>
              </a:rPr>
              <a:t>his</a:t>
            </a:r>
            <a:r>
              <a:rPr lang="pt-BR" sz="3000" dirty="0" smtClean="0">
                <a:solidFill>
                  <a:schemeClr val="accent6">
                    <a:lumMod val="75000"/>
                  </a:schemeClr>
                </a:solidFill>
                <a:latin typeface="Calibri"/>
                <a:ea typeface="+mn-ea"/>
                <a:cs typeface="Calibri"/>
              </a:rPr>
              <a:t> </a:t>
            </a:r>
            <a:r>
              <a:rPr lang="pt-BR" sz="3000" dirty="0" err="1" smtClean="0">
                <a:solidFill>
                  <a:schemeClr val="accent6">
                    <a:lumMod val="75000"/>
                  </a:schemeClr>
                </a:solidFill>
                <a:latin typeface="Calibri"/>
                <a:ea typeface="+mn-ea"/>
                <a:cs typeface="Calibri"/>
              </a:rPr>
              <a:t>way</a:t>
            </a:r>
            <a:r>
              <a:rPr lang="pt-BR" sz="3000" dirty="0" smtClean="0">
                <a:solidFill>
                  <a:schemeClr val="accent6">
                    <a:lumMod val="75000"/>
                  </a:schemeClr>
                </a:solidFill>
                <a:latin typeface="Calibri"/>
                <a:ea typeface="+mn-ea"/>
                <a:cs typeface="Calibri"/>
              </a:rPr>
              <a:t>?</a:t>
            </a:r>
            <a:endParaRPr lang="pt-BR" sz="3000" dirty="0">
              <a:solidFill>
                <a:schemeClr val="accent6">
                  <a:lumMod val="75000"/>
                </a:schemeClr>
              </a:solidFill>
              <a:latin typeface="Calibri"/>
              <a:ea typeface="+mn-ea"/>
              <a:cs typeface="Calibri"/>
            </a:endParaRPr>
          </a:p>
        </p:txBody>
      </p:sp>
    </p:spTree>
    <p:extLst>
      <p:ext uri="{BB962C8B-B14F-4D97-AF65-F5344CB8AC3E}">
        <p14:creationId xmlns:p14="http://schemas.microsoft.com/office/powerpoint/2010/main" val="50446151"/>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4288"/>
            <a:ext cx="72390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648200"/>
            <a:ext cx="2743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962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9238" y="2057400"/>
            <a:ext cx="254476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tângulo 10"/>
          <p:cNvSpPr/>
          <p:nvPr/>
        </p:nvSpPr>
        <p:spPr>
          <a:xfrm>
            <a:off x="3975100" y="0"/>
            <a:ext cx="5181600" cy="1015556"/>
          </a:xfrm>
          <a:prstGeom prst="rect">
            <a:avLst/>
          </a:prstGeom>
          <a:solidFill>
            <a:srgbClr val="CECEEF"/>
          </a:solidFill>
        </p:spPr>
        <p:txBody>
          <a:bodyPr lIns="91330" tIns="45667" rIns="91330" bIns="45667">
            <a:spAutoFit/>
          </a:bodyPr>
          <a:lstStyle/>
          <a:p>
            <a:pPr>
              <a:defRPr/>
            </a:pPr>
            <a:r>
              <a:rPr lang="pt-BR" sz="3000" dirty="0" err="1" smtClean="0">
                <a:solidFill>
                  <a:schemeClr val="accent6">
                    <a:lumMod val="75000"/>
                  </a:schemeClr>
                </a:solidFill>
                <a:latin typeface="Calibri"/>
                <a:ea typeface="+mn-ea"/>
                <a:cs typeface="Calibri"/>
              </a:rPr>
              <a:t>When</a:t>
            </a:r>
            <a:r>
              <a:rPr lang="pt-BR" sz="3000" dirty="0" smtClean="0">
                <a:solidFill>
                  <a:schemeClr val="accent6">
                    <a:lumMod val="75000"/>
                  </a:schemeClr>
                </a:solidFill>
                <a:latin typeface="Calibri"/>
                <a:ea typeface="+mn-ea"/>
                <a:cs typeface="Calibri"/>
              </a:rPr>
              <a:t> </a:t>
            </a:r>
            <a:r>
              <a:rPr lang="pt-BR" sz="3000" dirty="0" err="1" smtClean="0">
                <a:solidFill>
                  <a:schemeClr val="accent6">
                    <a:lumMod val="75000"/>
                  </a:schemeClr>
                </a:solidFill>
                <a:latin typeface="Calibri"/>
                <a:ea typeface="+mn-ea"/>
                <a:cs typeface="Calibri"/>
              </a:rPr>
              <a:t>did</a:t>
            </a:r>
            <a:r>
              <a:rPr lang="pt-BR" sz="3000" dirty="0" smtClean="0">
                <a:solidFill>
                  <a:schemeClr val="accent6">
                    <a:lumMod val="75000"/>
                  </a:schemeClr>
                </a:solidFill>
                <a:latin typeface="Calibri"/>
                <a:ea typeface="+mn-ea"/>
                <a:cs typeface="Calibri"/>
              </a:rPr>
              <a:t> </a:t>
            </a:r>
            <a:r>
              <a:rPr lang="pt-BR" sz="3000" dirty="0" err="1" smtClean="0">
                <a:solidFill>
                  <a:schemeClr val="accent6">
                    <a:lumMod val="75000"/>
                  </a:schemeClr>
                </a:solidFill>
                <a:latin typeface="Calibri"/>
                <a:ea typeface="+mn-ea"/>
                <a:cs typeface="Calibri"/>
              </a:rPr>
              <a:t>walrus</a:t>
            </a:r>
            <a:r>
              <a:rPr lang="pt-BR" sz="3000" dirty="0" smtClean="0">
                <a:solidFill>
                  <a:schemeClr val="accent6">
                    <a:lumMod val="75000"/>
                  </a:schemeClr>
                </a:solidFill>
                <a:latin typeface="Calibri"/>
                <a:ea typeface="+mn-ea"/>
                <a:cs typeface="Calibri"/>
              </a:rPr>
              <a:t> W1 </a:t>
            </a:r>
            <a:r>
              <a:rPr lang="pt-BR" sz="3000" dirty="0" err="1" smtClean="0">
                <a:solidFill>
                  <a:schemeClr val="accent6">
                    <a:lumMod val="75000"/>
                  </a:schemeClr>
                </a:solidFill>
                <a:latin typeface="Calibri"/>
                <a:ea typeface="+mn-ea"/>
                <a:cs typeface="Calibri"/>
              </a:rPr>
              <a:t>meet</a:t>
            </a:r>
            <a:r>
              <a:rPr lang="pt-BR" sz="3000" dirty="0" smtClean="0">
                <a:solidFill>
                  <a:schemeClr val="accent6">
                    <a:lumMod val="75000"/>
                  </a:schemeClr>
                </a:solidFill>
                <a:latin typeface="Calibri"/>
                <a:ea typeface="+mn-ea"/>
                <a:cs typeface="Calibri"/>
              </a:rPr>
              <a:t> </a:t>
            </a:r>
            <a:r>
              <a:rPr lang="pt-BR" sz="3000" dirty="0" err="1" smtClean="0">
                <a:solidFill>
                  <a:schemeClr val="accent6">
                    <a:lumMod val="75000"/>
                  </a:schemeClr>
                </a:solidFill>
                <a:latin typeface="Calibri"/>
                <a:ea typeface="+mn-ea"/>
                <a:cs typeface="Calibri"/>
              </a:rPr>
              <a:t>walrus</a:t>
            </a:r>
            <a:r>
              <a:rPr lang="pt-BR" sz="3000" dirty="0" smtClean="0">
                <a:solidFill>
                  <a:schemeClr val="accent6">
                    <a:lumMod val="75000"/>
                  </a:schemeClr>
                </a:solidFill>
                <a:latin typeface="Calibri"/>
                <a:ea typeface="+mn-ea"/>
                <a:cs typeface="Calibri"/>
              </a:rPr>
              <a:t> W2? </a:t>
            </a:r>
            <a:endParaRPr lang="pt-BR" sz="3000" dirty="0">
              <a:solidFill>
                <a:schemeClr val="accent6">
                  <a:lumMod val="75000"/>
                </a:schemeClr>
              </a:solidFill>
              <a:latin typeface="Calibri"/>
              <a:ea typeface="+mn-ea"/>
              <a:cs typeface="Calibri"/>
            </a:endParaRPr>
          </a:p>
        </p:txBody>
      </p:sp>
      <p:sp>
        <p:nvSpPr>
          <p:cNvPr id="2" name="Rectangle 1"/>
          <p:cNvSpPr/>
          <p:nvPr/>
        </p:nvSpPr>
        <p:spPr>
          <a:xfrm>
            <a:off x="0" y="1412776"/>
            <a:ext cx="9144000" cy="5007525"/>
          </a:xfrm>
          <a:prstGeom prst="rect">
            <a:avLst/>
          </a:prstGeom>
          <a:solidFill>
            <a:schemeClr val="accent6">
              <a:lumMod val="40000"/>
              <a:lumOff val="60000"/>
              <a:alpha val="86000"/>
            </a:schemeClr>
          </a:solidFill>
        </p:spPr>
        <p:txBody>
          <a:bodyPr wrap="square">
            <a:spAutoFit/>
          </a:bodyPr>
          <a:lstStyle/>
          <a:p>
            <a:pPr>
              <a:lnSpc>
                <a:spcPct val="83000"/>
              </a:lnSpc>
            </a:pPr>
            <a:r>
              <a:rPr lang="en-US" dirty="0" smtClean="0">
                <a:solidFill>
                  <a:srgbClr val="800000"/>
                </a:solidFill>
                <a:latin typeface="Consolas" charset="0"/>
                <a:cs typeface="Consolas" charset="0"/>
              </a:rPr>
              <a:t>Object</a:t>
            </a:r>
            <a:r>
              <a:rPr lang="en-US" dirty="0" smtClean="0">
                <a:solidFill>
                  <a:srgbClr val="000055"/>
                </a:solidFill>
                <a:latin typeface="Consolas" charset="0"/>
                <a:cs typeface="Consolas" charset="0"/>
              </a:rPr>
              <a:t> w1(“walrus1”, </a:t>
            </a:r>
            <a:r>
              <a:rPr lang="en-US" dirty="0" smtClean="0">
                <a:solidFill>
                  <a:srgbClr val="800000"/>
                </a:solidFill>
                <a:latin typeface="Consolas" charset="0"/>
                <a:cs typeface="Consolas" charset="0"/>
              </a:rPr>
              <a:t>Trajectory</a:t>
            </a:r>
            <a:r>
              <a:rPr lang="en-US" dirty="0" smtClean="0">
                <a:solidFill>
                  <a:srgbClr val="000055"/>
                </a:solidFill>
                <a:latin typeface="Consolas" charset="0"/>
                <a:cs typeface="Consolas" charset="0"/>
              </a:rPr>
              <a:t> tj1</a:t>
            </a:r>
            <a:r>
              <a:rPr lang="en-US" dirty="0">
                <a:solidFill>
                  <a:srgbClr val="000055"/>
                </a:solidFill>
                <a:latin typeface="Consolas" charset="0"/>
                <a:cs typeface="Consolas" charset="0"/>
              </a:rPr>
              <a:t>);</a:t>
            </a:r>
          </a:p>
          <a:p>
            <a:pPr>
              <a:lnSpc>
                <a:spcPct val="83000"/>
              </a:lnSpc>
            </a:pPr>
            <a:r>
              <a:rPr lang="en-US" dirty="0">
                <a:solidFill>
                  <a:srgbClr val="800000"/>
                </a:solidFill>
                <a:latin typeface="Consolas" charset="0"/>
                <a:cs typeface="Consolas" charset="0"/>
              </a:rPr>
              <a:t>Object </a:t>
            </a:r>
            <a:r>
              <a:rPr lang="en-US" dirty="0" smtClean="0">
                <a:solidFill>
                  <a:srgbClr val="000055"/>
                </a:solidFill>
                <a:latin typeface="Consolas" charset="0"/>
                <a:cs typeface="Consolas" charset="0"/>
              </a:rPr>
              <a:t>w2(“walrus2”, </a:t>
            </a:r>
            <a:r>
              <a:rPr lang="en-US" dirty="0" smtClean="0">
                <a:solidFill>
                  <a:srgbClr val="800000"/>
                </a:solidFill>
                <a:latin typeface="Consolas" charset="0"/>
                <a:cs typeface="Consolas" charset="0"/>
              </a:rPr>
              <a:t>Trajectory</a:t>
            </a:r>
            <a:r>
              <a:rPr lang="en-US" dirty="0" smtClean="0">
                <a:solidFill>
                  <a:srgbClr val="000055"/>
                </a:solidFill>
                <a:latin typeface="Consolas" charset="0"/>
                <a:cs typeface="Consolas" charset="0"/>
              </a:rPr>
              <a:t> tj2</a:t>
            </a:r>
            <a:r>
              <a:rPr lang="en-US" dirty="0">
                <a:solidFill>
                  <a:srgbClr val="000055"/>
                </a:solidFill>
                <a:latin typeface="Consolas" charset="0"/>
                <a:cs typeface="Consolas" charset="0"/>
              </a:rPr>
              <a:t>)</a:t>
            </a:r>
            <a:r>
              <a:rPr lang="en-US" dirty="0" smtClean="0">
                <a:solidFill>
                  <a:srgbClr val="000055"/>
                </a:solidFill>
                <a:latin typeface="Consolas" charset="0"/>
                <a:cs typeface="Consolas" charset="0"/>
              </a:rPr>
              <a:t>;</a:t>
            </a:r>
          </a:p>
          <a:p>
            <a:pPr>
              <a:lnSpc>
                <a:spcPct val="83000"/>
              </a:lnSpc>
            </a:pPr>
            <a:endParaRPr lang="en-US" dirty="0">
              <a:solidFill>
                <a:srgbClr val="000055"/>
              </a:solidFill>
              <a:latin typeface="Consolas" charset="0"/>
            </a:endParaRPr>
          </a:p>
          <a:p>
            <a:pPr>
              <a:lnSpc>
                <a:spcPct val="83000"/>
              </a:lnSpc>
            </a:pPr>
            <a:r>
              <a:rPr lang="en-US" dirty="0">
                <a:solidFill>
                  <a:srgbClr val="000055"/>
                </a:solidFill>
                <a:latin typeface="Consolas" charset="0"/>
              </a:rPr>
              <a:t>set&lt;</a:t>
            </a:r>
            <a:r>
              <a:rPr lang="en-US" dirty="0">
                <a:solidFill>
                  <a:srgbClr val="800000"/>
                </a:solidFill>
                <a:latin typeface="Consolas" charset="0"/>
              </a:rPr>
              <a:t>Event</a:t>
            </a:r>
            <a:r>
              <a:rPr lang="en-US" dirty="0">
                <a:solidFill>
                  <a:srgbClr val="000055"/>
                </a:solidFill>
                <a:latin typeface="Consolas" charset="0"/>
              </a:rPr>
              <a:t>&gt; meetings;</a:t>
            </a:r>
          </a:p>
          <a:p>
            <a:pPr>
              <a:lnSpc>
                <a:spcPct val="83000"/>
              </a:lnSpc>
            </a:pPr>
            <a:endParaRPr lang="en-US" dirty="0" smtClean="0">
              <a:solidFill>
                <a:srgbClr val="000055"/>
              </a:solidFill>
              <a:latin typeface="Consolas" charset="0"/>
              <a:cs typeface="Consolas" charset="0"/>
            </a:endParaRPr>
          </a:p>
          <a:p>
            <a:pPr>
              <a:lnSpc>
                <a:spcPct val="83000"/>
              </a:lnSpc>
            </a:pPr>
            <a:endParaRPr lang="en-US" dirty="0">
              <a:solidFill>
                <a:srgbClr val="000055"/>
              </a:solidFill>
              <a:latin typeface="Consolas" charset="0"/>
            </a:endParaRPr>
          </a:p>
          <a:p>
            <a:pPr>
              <a:lnSpc>
                <a:spcPct val="83000"/>
              </a:lnSpc>
            </a:pPr>
            <a:r>
              <a:rPr lang="en-US" dirty="0" err="1">
                <a:solidFill>
                  <a:srgbClr val="000055"/>
                </a:solidFill>
                <a:latin typeface="Consolas" charset="0"/>
                <a:cs typeface="Consolas" charset="0"/>
              </a:rPr>
              <a:t>TimeSeries</a:t>
            </a:r>
            <a:r>
              <a:rPr lang="en-US" dirty="0">
                <a:solidFill>
                  <a:srgbClr val="000055"/>
                </a:solidFill>
                <a:latin typeface="Consolas" charset="0"/>
                <a:cs typeface="Consolas" charset="0"/>
              </a:rPr>
              <a:t> </a:t>
            </a:r>
            <a:r>
              <a:rPr lang="en-US" dirty="0" err="1">
                <a:solidFill>
                  <a:srgbClr val="000055"/>
                </a:solidFill>
                <a:latin typeface="Consolas" charset="0"/>
                <a:cs typeface="Consolas" charset="0"/>
              </a:rPr>
              <a:t>dist</a:t>
            </a:r>
            <a:r>
              <a:rPr lang="en-US" dirty="0">
                <a:solidFill>
                  <a:srgbClr val="000055"/>
                </a:solidFill>
                <a:latin typeface="Consolas" charset="0"/>
                <a:cs typeface="Consolas" charset="0"/>
              </a:rPr>
              <a:t> = tj1.</a:t>
            </a:r>
            <a:r>
              <a:rPr lang="en-US" dirty="0">
                <a:solidFill>
                  <a:srgbClr val="800000"/>
                </a:solidFill>
                <a:latin typeface="Consolas" charset="0"/>
                <a:cs typeface="Consolas" charset="0"/>
              </a:rPr>
              <a:t>distance</a:t>
            </a:r>
            <a:r>
              <a:rPr lang="en-US" dirty="0">
                <a:solidFill>
                  <a:srgbClr val="000055"/>
                </a:solidFill>
                <a:latin typeface="Consolas" charset="0"/>
                <a:cs typeface="Consolas" charset="0"/>
              </a:rPr>
              <a:t>(tj2);  </a:t>
            </a:r>
          </a:p>
          <a:p>
            <a:pPr>
              <a:lnSpc>
                <a:spcPct val="83000"/>
              </a:lnSpc>
            </a:pPr>
            <a:r>
              <a:rPr lang="en-US" dirty="0">
                <a:solidFill>
                  <a:srgbClr val="000055"/>
                </a:solidFill>
                <a:latin typeface="Consolas" charset="0"/>
                <a:cs typeface="Consolas" charset="0"/>
              </a:rPr>
              <a:t>set&lt;</a:t>
            </a:r>
            <a:r>
              <a:rPr lang="en-US" dirty="0" err="1">
                <a:solidFill>
                  <a:srgbClr val="000055"/>
                </a:solidFill>
                <a:latin typeface="Consolas" charset="0"/>
                <a:cs typeface="Consolas" charset="0"/>
              </a:rPr>
              <a:t>TimeSeries</a:t>
            </a:r>
            <a:r>
              <a:rPr lang="en-US" dirty="0">
                <a:solidFill>
                  <a:srgbClr val="000055"/>
                </a:solidFill>
                <a:latin typeface="Consolas" charset="0"/>
                <a:cs typeface="Consolas" charset="0"/>
              </a:rPr>
              <a:t>&gt; result = </a:t>
            </a:r>
            <a:r>
              <a:rPr lang="en-US" dirty="0" err="1">
                <a:solidFill>
                  <a:srgbClr val="000055"/>
                </a:solidFill>
                <a:latin typeface="Consolas" charset="0"/>
                <a:cs typeface="Consolas" charset="0"/>
              </a:rPr>
              <a:t>dist.</a:t>
            </a:r>
            <a:r>
              <a:rPr lang="en-US" dirty="0" err="1">
                <a:solidFill>
                  <a:srgbClr val="800000"/>
                </a:solidFill>
                <a:latin typeface="Consolas" charset="0"/>
                <a:cs typeface="Consolas" charset="0"/>
              </a:rPr>
              <a:t>less</a:t>
            </a:r>
            <a:r>
              <a:rPr lang="en-US" dirty="0">
                <a:solidFill>
                  <a:srgbClr val="000055"/>
                </a:solidFill>
                <a:latin typeface="Consolas" charset="0"/>
                <a:cs typeface="Consolas" charset="0"/>
              </a:rPr>
              <a:t>(10.0);</a:t>
            </a:r>
          </a:p>
          <a:p>
            <a:pPr>
              <a:lnSpc>
                <a:spcPct val="83000"/>
              </a:lnSpc>
            </a:pPr>
            <a:endParaRPr lang="en-US" dirty="0" smtClean="0">
              <a:solidFill>
                <a:srgbClr val="000055"/>
              </a:solidFill>
              <a:latin typeface="Consolas" charset="0"/>
            </a:endParaRPr>
          </a:p>
          <a:p>
            <a:pPr>
              <a:lnSpc>
                <a:spcPct val="83000"/>
              </a:lnSpc>
            </a:pPr>
            <a:r>
              <a:rPr lang="en-US" dirty="0" smtClean="0">
                <a:solidFill>
                  <a:srgbClr val="000055"/>
                </a:solidFill>
                <a:latin typeface="Consolas" charset="0"/>
              </a:rPr>
              <a:t>for </a:t>
            </a:r>
            <a:r>
              <a:rPr lang="en-US" dirty="0">
                <a:solidFill>
                  <a:srgbClr val="000055"/>
                </a:solidFill>
                <a:latin typeface="Consolas" charset="0"/>
              </a:rPr>
              <a:t>each </a:t>
            </a:r>
            <a:r>
              <a:rPr lang="en-US" dirty="0" err="1">
                <a:solidFill>
                  <a:srgbClr val="000055"/>
                </a:solidFill>
                <a:latin typeface="Consolas" charset="0"/>
              </a:rPr>
              <a:t>ts</a:t>
            </a:r>
            <a:r>
              <a:rPr lang="en-US" dirty="0">
                <a:solidFill>
                  <a:srgbClr val="000055"/>
                </a:solidFill>
                <a:latin typeface="Consolas" charset="0"/>
              </a:rPr>
              <a:t> in result</a:t>
            </a:r>
          </a:p>
          <a:p>
            <a:pPr>
              <a:lnSpc>
                <a:spcPct val="83000"/>
              </a:lnSpc>
            </a:pPr>
            <a:r>
              <a:rPr lang="en-US" dirty="0">
                <a:solidFill>
                  <a:srgbClr val="000055"/>
                </a:solidFill>
                <a:latin typeface="Consolas" charset="0"/>
              </a:rPr>
              <a:t>{</a:t>
            </a:r>
          </a:p>
          <a:p>
            <a:pPr>
              <a:lnSpc>
                <a:spcPct val="83000"/>
              </a:lnSpc>
            </a:pPr>
            <a:r>
              <a:rPr lang="en-US" dirty="0">
                <a:solidFill>
                  <a:srgbClr val="000055"/>
                </a:solidFill>
                <a:latin typeface="Consolas" charset="0"/>
                <a:cs typeface="Consolas" charset="0"/>
              </a:rPr>
              <a:t>   </a:t>
            </a:r>
            <a:r>
              <a:rPr lang="en-US" dirty="0">
                <a:solidFill>
                  <a:srgbClr val="800000"/>
                </a:solidFill>
                <a:latin typeface="Consolas" charset="0"/>
                <a:cs typeface="Consolas" charset="0"/>
              </a:rPr>
              <a:t>Period </a:t>
            </a:r>
            <a:r>
              <a:rPr lang="en-US" dirty="0">
                <a:solidFill>
                  <a:srgbClr val="000055"/>
                </a:solidFill>
                <a:latin typeface="Consolas" charset="0"/>
                <a:cs typeface="Consolas" charset="0"/>
              </a:rPr>
              <a:t> </a:t>
            </a:r>
            <a:r>
              <a:rPr lang="en-US" dirty="0" smtClean="0">
                <a:solidFill>
                  <a:srgbClr val="000055"/>
                </a:solidFill>
                <a:latin typeface="Consolas" charset="0"/>
                <a:cs typeface="Consolas" charset="0"/>
              </a:rPr>
              <a:t>p (</a:t>
            </a:r>
            <a:r>
              <a:rPr lang="en-US" dirty="0" err="1">
                <a:solidFill>
                  <a:srgbClr val="000055"/>
                </a:solidFill>
                <a:latin typeface="Consolas" charset="0"/>
                <a:cs typeface="Consolas" charset="0"/>
              </a:rPr>
              <a:t>ts.</a:t>
            </a:r>
            <a:r>
              <a:rPr lang="en-US" dirty="0" err="1">
                <a:solidFill>
                  <a:srgbClr val="800000"/>
                </a:solidFill>
                <a:latin typeface="Consolas" charset="0"/>
                <a:cs typeface="Consolas" charset="0"/>
              </a:rPr>
              <a:t>begins</a:t>
            </a:r>
            <a:r>
              <a:rPr lang="en-US" dirty="0">
                <a:solidFill>
                  <a:srgbClr val="000055"/>
                </a:solidFill>
                <a:latin typeface="Consolas" charset="0"/>
                <a:cs typeface="Consolas" charset="0"/>
              </a:rPr>
              <a:t>(), </a:t>
            </a:r>
            <a:r>
              <a:rPr lang="en-US" dirty="0" err="1">
                <a:solidFill>
                  <a:srgbClr val="000055"/>
                </a:solidFill>
                <a:latin typeface="Consolas" charset="0"/>
                <a:cs typeface="Consolas" charset="0"/>
              </a:rPr>
              <a:t>ts.</a:t>
            </a:r>
            <a:r>
              <a:rPr lang="en-US" dirty="0" err="1">
                <a:solidFill>
                  <a:srgbClr val="800000"/>
                </a:solidFill>
                <a:latin typeface="Consolas" charset="0"/>
                <a:cs typeface="Consolas" charset="0"/>
              </a:rPr>
              <a:t>ends</a:t>
            </a:r>
            <a:r>
              <a:rPr lang="en-US" dirty="0">
                <a:solidFill>
                  <a:srgbClr val="000055"/>
                </a:solidFill>
                <a:latin typeface="Consolas" charset="0"/>
                <a:cs typeface="Consolas" charset="0"/>
              </a:rPr>
              <a:t>())</a:t>
            </a:r>
            <a:r>
              <a:rPr lang="en-US" dirty="0" smtClean="0">
                <a:solidFill>
                  <a:srgbClr val="000055"/>
                </a:solidFill>
                <a:latin typeface="Consolas" charset="0"/>
                <a:cs typeface="Consolas" charset="0"/>
              </a:rPr>
              <a:t>;</a:t>
            </a:r>
            <a:r>
              <a:rPr lang="en-US" dirty="0" smtClean="0">
                <a:solidFill>
                  <a:srgbClr val="000055"/>
                </a:solidFill>
                <a:latin typeface="Consolas" charset="0"/>
              </a:rPr>
              <a:t>   </a:t>
            </a:r>
            <a:endParaRPr lang="en-US" dirty="0">
              <a:solidFill>
                <a:srgbClr val="000055"/>
              </a:solidFill>
              <a:latin typeface="Consolas" charset="0"/>
            </a:endParaRPr>
          </a:p>
          <a:p>
            <a:pPr>
              <a:lnSpc>
                <a:spcPct val="83000"/>
              </a:lnSpc>
            </a:pPr>
            <a:r>
              <a:rPr lang="en-US" dirty="0">
                <a:solidFill>
                  <a:srgbClr val="000055"/>
                </a:solidFill>
                <a:latin typeface="Consolas" charset="0"/>
              </a:rPr>
              <a:t>   </a:t>
            </a:r>
            <a:r>
              <a:rPr lang="en-US" dirty="0">
                <a:solidFill>
                  <a:srgbClr val="800000"/>
                </a:solidFill>
                <a:latin typeface="Consolas" charset="0"/>
              </a:rPr>
              <a:t>Event</a:t>
            </a:r>
            <a:r>
              <a:rPr lang="en-US" dirty="0">
                <a:solidFill>
                  <a:srgbClr val="000055"/>
                </a:solidFill>
                <a:latin typeface="Consolas" charset="0"/>
              </a:rPr>
              <a:t> </a:t>
            </a:r>
            <a:r>
              <a:rPr lang="en-US" dirty="0" err="1">
                <a:solidFill>
                  <a:srgbClr val="000055"/>
                </a:solidFill>
                <a:latin typeface="Consolas" charset="0"/>
              </a:rPr>
              <a:t>ev</a:t>
            </a:r>
            <a:r>
              <a:rPr lang="en-US" dirty="0">
                <a:solidFill>
                  <a:srgbClr val="000055"/>
                </a:solidFill>
                <a:latin typeface="Consolas" charset="0"/>
              </a:rPr>
              <a:t>("</a:t>
            </a:r>
            <a:r>
              <a:rPr lang="en-US" dirty="0" smtClean="0">
                <a:solidFill>
                  <a:srgbClr val="000055"/>
                </a:solidFill>
                <a:latin typeface="Consolas" charset="0"/>
              </a:rPr>
              <a:t>Meeting btw walruses"</a:t>
            </a:r>
            <a:r>
              <a:rPr lang="en-US" dirty="0">
                <a:solidFill>
                  <a:srgbClr val="000055"/>
                </a:solidFill>
                <a:latin typeface="Consolas" charset="0"/>
              </a:rPr>
              <a:t>, </a:t>
            </a:r>
            <a:r>
              <a:rPr lang="en-US" dirty="0" smtClean="0">
                <a:solidFill>
                  <a:srgbClr val="000055"/>
                </a:solidFill>
                <a:latin typeface="Consolas" charset="0"/>
              </a:rPr>
              <a:t>w1, w2, p);</a:t>
            </a:r>
          </a:p>
          <a:p>
            <a:pPr>
              <a:lnSpc>
                <a:spcPct val="83000"/>
              </a:lnSpc>
            </a:pPr>
            <a:r>
              <a:rPr lang="en-US" dirty="0" smtClean="0">
                <a:solidFill>
                  <a:srgbClr val="000055"/>
                </a:solidFill>
                <a:latin typeface="Consolas" charset="0"/>
              </a:rPr>
              <a:t>   </a:t>
            </a:r>
            <a:r>
              <a:rPr lang="en-US" dirty="0" err="1" smtClean="0">
                <a:solidFill>
                  <a:srgbClr val="000055"/>
                </a:solidFill>
                <a:latin typeface="Consolas" charset="0"/>
              </a:rPr>
              <a:t>meetings.add</a:t>
            </a:r>
            <a:r>
              <a:rPr lang="en-US" dirty="0" smtClean="0">
                <a:solidFill>
                  <a:srgbClr val="000055"/>
                </a:solidFill>
                <a:latin typeface="Consolas" charset="0"/>
              </a:rPr>
              <a:t> (</a:t>
            </a:r>
            <a:r>
              <a:rPr lang="en-US" dirty="0" err="1" smtClean="0">
                <a:solidFill>
                  <a:srgbClr val="000055"/>
                </a:solidFill>
                <a:latin typeface="Consolas" charset="0"/>
              </a:rPr>
              <a:t>ev</a:t>
            </a:r>
            <a:r>
              <a:rPr lang="en-US" dirty="0" smtClean="0">
                <a:solidFill>
                  <a:srgbClr val="000055"/>
                </a:solidFill>
                <a:latin typeface="Consolas" charset="0"/>
              </a:rPr>
              <a:t>);</a:t>
            </a:r>
          </a:p>
          <a:p>
            <a:pPr>
              <a:lnSpc>
                <a:spcPct val="83000"/>
              </a:lnSpc>
            </a:pPr>
            <a:r>
              <a:rPr lang="en-US" dirty="0">
                <a:solidFill>
                  <a:srgbClr val="000055"/>
                </a:solidFill>
                <a:latin typeface="Consolas" charset="0"/>
              </a:rPr>
              <a:t>}</a:t>
            </a:r>
          </a:p>
          <a:p>
            <a:pPr>
              <a:lnSpc>
                <a:spcPct val="83000"/>
              </a:lnSpc>
            </a:pPr>
            <a:r>
              <a:rPr lang="en-US" dirty="0">
                <a:latin typeface="Consolas" charset="0"/>
              </a:rPr>
              <a:t>   </a:t>
            </a:r>
            <a:endParaRPr lang="en-US" dirty="0"/>
          </a:p>
        </p:txBody>
      </p:sp>
    </p:spTree>
    <p:extLst>
      <p:ext uri="{BB962C8B-B14F-4D97-AF65-F5344CB8AC3E}">
        <p14:creationId xmlns:p14="http://schemas.microsoft.com/office/powerpoint/2010/main" val="2407799312"/>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61" name="Picture 3" descr="Landsat_Gallery_378_1_fu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2" name="Text Box 13"/>
          <p:cNvSpPr txBox="1">
            <a:spLocks noChangeArrowheads="1"/>
          </p:cNvSpPr>
          <p:nvPr/>
        </p:nvSpPr>
        <p:spPr bwMode="auto">
          <a:xfrm>
            <a:off x="7524750" y="0"/>
            <a:ext cx="1619250" cy="347663"/>
          </a:xfrm>
          <a:prstGeom prst="rec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22" tIns="45663" rIns="91322" bIns="45663">
            <a:spAutoFit/>
          </a:bodyPr>
          <a:lstStyle>
            <a:lvl1pPr>
              <a:defRPr sz="2400">
                <a:solidFill>
                  <a:schemeClr val="tx1"/>
                </a:solidFill>
                <a:latin typeface="Times" charset="0"/>
                <a:ea typeface="Geneva" charset="0"/>
                <a:cs typeface="ＭＳ Ｐゴシック" charset="0"/>
              </a:defRPr>
            </a:lvl1pPr>
            <a:lvl2pPr marL="742950" indent="-285750">
              <a:defRPr sz="2400">
                <a:solidFill>
                  <a:schemeClr val="tx1"/>
                </a:solidFill>
                <a:latin typeface="Times" charset="0"/>
                <a:ea typeface="ＭＳ Ｐゴシック" charset="0"/>
                <a:cs typeface="ＭＳ Ｐゴシック" charset="0"/>
              </a:defRPr>
            </a:lvl2pPr>
            <a:lvl3pPr marL="1143000" indent="-228600">
              <a:defRPr sz="2400">
                <a:solidFill>
                  <a:schemeClr val="tx1"/>
                </a:solidFill>
                <a:latin typeface="Times" charset="0"/>
                <a:ea typeface="ＭＳ Ｐゴシック" charset="0"/>
                <a:cs typeface="ＭＳ Ｐゴシック" charset="0"/>
              </a:defRPr>
            </a:lvl3pPr>
            <a:lvl4pPr marL="1600200" indent="-228600">
              <a:defRPr sz="2400">
                <a:solidFill>
                  <a:schemeClr val="tx1"/>
                </a:solidFill>
                <a:latin typeface="Times" charset="0"/>
                <a:ea typeface="ＭＳ Ｐゴシック" charset="0"/>
                <a:cs typeface="ＭＳ Ｐゴシック" charset="0"/>
              </a:defRPr>
            </a:lvl4pPr>
            <a:lvl5pPr marL="2057400" indent="-228600">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algn="ctr" eaLnBrk="1" hangingPunct="1">
              <a:spcBef>
                <a:spcPct val="50000"/>
              </a:spcBef>
            </a:pPr>
            <a:r>
              <a:rPr lang="en-US" sz="1600">
                <a:solidFill>
                  <a:srgbClr val="000000"/>
                </a:solidFill>
                <a:latin typeface="Arial" charset="0"/>
                <a:cs typeface="Arial" charset="0"/>
              </a:rPr>
              <a:t>source: USGS</a:t>
            </a:r>
          </a:p>
        </p:txBody>
      </p:sp>
      <p:sp>
        <p:nvSpPr>
          <p:cNvPr id="14" name="CaixaDeTexto 13"/>
          <p:cNvSpPr txBox="1"/>
          <p:nvPr/>
        </p:nvSpPr>
        <p:spPr>
          <a:xfrm>
            <a:off x="566738" y="3716338"/>
            <a:ext cx="8397875" cy="2986087"/>
          </a:xfrm>
          <a:prstGeom prst="rect">
            <a:avLst/>
          </a:prstGeom>
          <a:solidFill>
            <a:srgbClr val="EBEBF5">
              <a:alpha val="83000"/>
            </a:srgbClr>
          </a:solidFill>
        </p:spPr>
        <p:txBody>
          <a:bodyPr lIns="91322" tIns="45663" rIns="91322" bIns="45663">
            <a:spAutoFit/>
          </a:bodyPr>
          <a:lstStyle>
            <a:lvl1pPr>
              <a:defRPr sz="2400">
                <a:solidFill>
                  <a:schemeClr val="tx1"/>
                </a:solidFill>
                <a:latin typeface="Times" charset="0"/>
                <a:ea typeface="Geneva" charset="0"/>
                <a:cs typeface="ＭＳ Ｐゴシック" charset="0"/>
              </a:defRPr>
            </a:lvl1pPr>
            <a:lvl2pPr marL="742950" indent="-285750">
              <a:defRPr sz="2400">
                <a:solidFill>
                  <a:schemeClr val="tx1"/>
                </a:solidFill>
                <a:latin typeface="Times" charset="0"/>
                <a:ea typeface="ＭＳ Ｐゴシック" charset="0"/>
                <a:cs typeface="ＭＳ Ｐゴシック" charset="0"/>
              </a:defRPr>
            </a:lvl2pPr>
            <a:lvl3pPr marL="1143000" indent="-228600">
              <a:defRPr sz="2400">
                <a:solidFill>
                  <a:schemeClr val="tx1"/>
                </a:solidFill>
                <a:latin typeface="Times" charset="0"/>
                <a:ea typeface="ＭＳ Ｐゴシック" charset="0"/>
                <a:cs typeface="ＭＳ Ｐゴシック" charset="0"/>
              </a:defRPr>
            </a:lvl3pPr>
            <a:lvl4pPr marL="1600200" indent="-228600">
              <a:defRPr sz="2400">
                <a:solidFill>
                  <a:schemeClr val="tx1"/>
                </a:solidFill>
                <a:latin typeface="Times" charset="0"/>
                <a:ea typeface="ＭＳ Ｐゴシック" charset="0"/>
                <a:cs typeface="ＭＳ Ｐゴシック" charset="0"/>
              </a:defRPr>
            </a:lvl4pPr>
            <a:lvl5pPr marL="2057400" indent="-228600">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algn="ctr">
              <a:spcBef>
                <a:spcPts val="1200"/>
              </a:spcBef>
              <a:spcAft>
                <a:spcPts val="1200"/>
              </a:spcAft>
            </a:pPr>
            <a:r>
              <a:rPr lang="en-US" sz="3200" b="1" dirty="0">
                <a:solidFill>
                  <a:srgbClr val="00005E"/>
                </a:solidFill>
                <a:latin typeface="Calibri"/>
                <a:cs typeface="Calibri"/>
              </a:rPr>
              <a:t>Events are categories (Frank, Galton)</a:t>
            </a:r>
          </a:p>
          <a:p>
            <a:pPr algn="ctr">
              <a:spcBef>
                <a:spcPts val="1200"/>
              </a:spcBef>
              <a:spcAft>
                <a:spcPts val="1200"/>
              </a:spcAft>
            </a:pPr>
            <a:r>
              <a:rPr lang="en-US" sz="3200" dirty="0">
                <a:solidFill>
                  <a:srgbClr val="00005E"/>
                </a:solidFill>
                <a:latin typeface="Calibri"/>
                <a:cs typeface="Calibri"/>
              </a:rPr>
              <a:t>identity : id · a = a </a:t>
            </a:r>
          </a:p>
          <a:p>
            <a:pPr algn="ctr">
              <a:spcBef>
                <a:spcPts val="1200"/>
              </a:spcBef>
              <a:spcAft>
                <a:spcPts val="1200"/>
              </a:spcAft>
            </a:pPr>
            <a:r>
              <a:rPr lang="en-US" sz="3200" dirty="0">
                <a:solidFill>
                  <a:srgbClr val="00005E"/>
                </a:solidFill>
                <a:latin typeface="Calibri"/>
                <a:cs typeface="Calibri"/>
              </a:rPr>
              <a:t> composition : ∀a, ∀b, ∃c, c = </a:t>
            </a:r>
            <a:r>
              <a:rPr lang="en-US" sz="3200" dirty="0" err="1">
                <a:solidFill>
                  <a:srgbClr val="00005E"/>
                </a:solidFill>
                <a:latin typeface="Calibri"/>
                <a:cs typeface="Calibri"/>
              </a:rPr>
              <a:t>a.b</a:t>
            </a:r>
            <a:r>
              <a:rPr lang="en-US" sz="3200" dirty="0">
                <a:solidFill>
                  <a:srgbClr val="00005E"/>
                </a:solidFill>
                <a:latin typeface="Calibri"/>
                <a:cs typeface="Calibri"/>
              </a:rPr>
              <a:t> </a:t>
            </a:r>
          </a:p>
          <a:p>
            <a:pPr algn="ctr">
              <a:spcBef>
                <a:spcPts val="1200"/>
              </a:spcBef>
              <a:spcAft>
                <a:spcPts val="1200"/>
              </a:spcAft>
            </a:pPr>
            <a:r>
              <a:rPr lang="en-US" sz="3200" dirty="0">
                <a:solidFill>
                  <a:srgbClr val="00005E"/>
                </a:solidFill>
                <a:latin typeface="Calibri"/>
                <a:cs typeface="Calibri"/>
              </a:rPr>
              <a:t>associativity : a · (b · c) = (a · b) · c</a:t>
            </a:r>
          </a:p>
        </p:txBody>
      </p:sp>
    </p:spTree>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5409" name="Picture 3" descr="Landsat_Gallery_378_1_fu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0" name="Text Box 13"/>
          <p:cNvSpPr txBox="1">
            <a:spLocks noChangeArrowheads="1"/>
          </p:cNvSpPr>
          <p:nvPr/>
        </p:nvSpPr>
        <p:spPr bwMode="auto">
          <a:xfrm>
            <a:off x="7524750" y="0"/>
            <a:ext cx="1619250" cy="347663"/>
          </a:xfrm>
          <a:prstGeom prst="rec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22" tIns="45663" rIns="91322" bIns="45663">
            <a:spAutoFit/>
          </a:bodyPr>
          <a:lstStyle>
            <a:lvl1pPr>
              <a:defRPr sz="2400">
                <a:solidFill>
                  <a:schemeClr val="tx1"/>
                </a:solidFill>
                <a:latin typeface="Times" charset="0"/>
                <a:ea typeface="Geneva" charset="0"/>
                <a:cs typeface="ＭＳ Ｐゴシック" charset="0"/>
              </a:defRPr>
            </a:lvl1pPr>
            <a:lvl2pPr marL="742950" indent="-285750">
              <a:defRPr sz="2400">
                <a:solidFill>
                  <a:schemeClr val="tx1"/>
                </a:solidFill>
                <a:latin typeface="Times" charset="0"/>
                <a:ea typeface="ＭＳ Ｐゴシック" charset="0"/>
                <a:cs typeface="ＭＳ Ｐゴシック" charset="0"/>
              </a:defRPr>
            </a:lvl2pPr>
            <a:lvl3pPr marL="1143000" indent="-228600">
              <a:defRPr sz="2400">
                <a:solidFill>
                  <a:schemeClr val="tx1"/>
                </a:solidFill>
                <a:latin typeface="Times" charset="0"/>
                <a:ea typeface="ＭＳ Ｐゴシック" charset="0"/>
                <a:cs typeface="ＭＳ Ｐゴシック" charset="0"/>
              </a:defRPr>
            </a:lvl3pPr>
            <a:lvl4pPr marL="1600200" indent="-228600">
              <a:defRPr sz="2400">
                <a:solidFill>
                  <a:schemeClr val="tx1"/>
                </a:solidFill>
                <a:latin typeface="Times" charset="0"/>
                <a:ea typeface="ＭＳ Ｐゴシック" charset="0"/>
                <a:cs typeface="ＭＳ Ｐゴシック" charset="0"/>
              </a:defRPr>
            </a:lvl4pPr>
            <a:lvl5pPr marL="2057400" indent="-228600">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algn="ctr" eaLnBrk="1" hangingPunct="1">
              <a:spcBef>
                <a:spcPct val="50000"/>
              </a:spcBef>
            </a:pPr>
            <a:r>
              <a:rPr lang="en-US" sz="1600">
                <a:solidFill>
                  <a:srgbClr val="000000"/>
                </a:solidFill>
                <a:latin typeface="Arial" charset="0"/>
                <a:cs typeface="Arial" charset="0"/>
              </a:rPr>
              <a:t>source: USGS</a:t>
            </a:r>
          </a:p>
        </p:txBody>
      </p:sp>
      <p:sp>
        <p:nvSpPr>
          <p:cNvPr id="14" name="CaixaDeTexto 13"/>
          <p:cNvSpPr txBox="1"/>
          <p:nvPr/>
        </p:nvSpPr>
        <p:spPr>
          <a:xfrm>
            <a:off x="566738" y="3716338"/>
            <a:ext cx="8397875" cy="2986087"/>
          </a:xfrm>
          <a:prstGeom prst="rect">
            <a:avLst/>
          </a:prstGeom>
          <a:solidFill>
            <a:srgbClr val="EBEBF5">
              <a:alpha val="83000"/>
            </a:srgbClr>
          </a:solidFill>
        </p:spPr>
        <p:txBody>
          <a:bodyPr lIns="91322" tIns="45663" rIns="91322" bIns="45663">
            <a:spAutoFit/>
          </a:bodyPr>
          <a:lstStyle/>
          <a:p>
            <a:pPr algn="ctr">
              <a:spcBef>
                <a:spcPts val="1200"/>
              </a:spcBef>
              <a:spcAft>
                <a:spcPts val="1200"/>
              </a:spcAft>
              <a:defRPr/>
            </a:pPr>
            <a:r>
              <a:rPr lang="x-none" sz="3200" b="1" dirty="0">
                <a:solidFill>
                  <a:schemeClr val="bg2">
                    <a:lumMod val="75000"/>
                  </a:schemeClr>
                </a:solidFill>
                <a:latin typeface="Calibri"/>
                <a:ea typeface="ＭＳ Ｐゴシック" charset="0"/>
                <a:cs typeface="Calibri"/>
              </a:rPr>
              <a:t>Events are categories (Frank, Galton)</a:t>
            </a:r>
            <a:endParaRPr lang="en-US" sz="3200" dirty="0">
              <a:solidFill>
                <a:schemeClr val="bg2">
                  <a:lumMod val="75000"/>
                </a:schemeClr>
              </a:solidFill>
              <a:latin typeface="Calibri"/>
              <a:ea typeface="ＭＳ Ｐゴシック" charset="0"/>
              <a:cs typeface="Calibri"/>
            </a:endParaRPr>
          </a:p>
          <a:p>
            <a:pPr algn="ctr">
              <a:spcBef>
                <a:spcPts val="1200"/>
              </a:spcBef>
              <a:spcAft>
                <a:spcPts val="1200"/>
              </a:spcAft>
              <a:defRPr/>
            </a:pPr>
            <a:r>
              <a:rPr lang="en-US" sz="3200" dirty="0">
                <a:solidFill>
                  <a:schemeClr val="bg2">
                    <a:lumMod val="75000"/>
                  </a:schemeClr>
                </a:solidFill>
                <a:latin typeface="Calibri"/>
                <a:ea typeface="ＭＳ Ｐゴシック" charset="0"/>
                <a:cs typeface="Calibri"/>
              </a:rPr>
              <a:t>cause (</a:t>
            </a:r>
            <a:r>
              <a:rPr lang="en-US" sz="3200" dirty="0" err="1">
                <a:solidFill>
                  <a:schemeClr val="bg2">
                    <a:lumMod val="75000"/>
                  </a:schemeClr>
                </a:solidFill>
                <a:latin typeface="Calibri"/>
                <a:ea typeface="ＭＳ Ｐゴシック" charset="0"/>
                <a:cs typeface="Calibri"/>
              </a:rPr>
              <a:t>a,b</a:t>
            </a:r>
            <a:r>
              <a:rPr lang="en-US" sz="3200" dirty="0">
                <a:solidFill>
                  <a:schemeClr val="bg2">
                    <a:lumMod val="75000"/>
                  </a:schemeClr>
                </a:solidFill>
                <a:latin typeface="Calibri"/>
                <a:ea typeface="ＭＳ Ｐゴシック" charset="0"/>
                <a:cs typeface="Calibri"/>
              </a:rPr>
              <a:t>) = effect (</a:t>
            </a:r>
            <a:r>
              <a:rPr lang="en-US" sz="3200" dirty="0" err="1">
                <a:solidFill>
                  <a:schemeClr val="bg2">
                    <a:lumMod val="75000"/>
                  </a:schemeClr>
                </a:solidFill>
                <a:latin typeface="Calibri"/>
                <a:ea typeface="ＭＳ Ｐゴシック" charset="0"/>
                <a:cs typeface="Calibri"/>
              </a:rPr>
              <a:t>b,a</a:t>
            </a:r>
            <a:r>
              <a:rPr lang="en-US" sz="3200" dirty="0">
                <a:solidFill>
                  <a:schemeClr val="bg2">
                    <a:lumMod val="75000"/>
                  </a:schemeClr>
                </a:solidFill>
                <a:latin typeface="Calibri"/>
                <a:ea typeface="ＭＳ Ｐゴシック" charset="0"/>
                <a:cs typeface="Calibri"/>
              </a:rPr>
              <a:t>)</a:t>
            </a:r>
          </a:p>
          <a:p>
            <a:pPr algn="ctr">
              <a:spcBef>
                <a:spcPts val="1200"/>
              </a:spcBef>
              <a:spcAft>
                <a:spcPts val="1200"/>
              </a:spcAft>
              <a:defRPr/>
            </a:pPr>
            <a:r>
              <a:rPr lang="en-US" sz="3200" dirty="0">
                <a:solidFill>
                  <a:schemeClr val="bg2">
                    <a:lumMod val="75000"/>
                  </a:schemeClr>
                </a:solidFill>
                <a:latin typeface="Calibri"/>
                <a:ea typeface="ＭＳ Ｐゴシック" charset="0"/>
                <a:cs typeface="Calibri"/>
              </a:rPr>
              <a:t>before (</a:t>
            </a:r>
            <a:r>
              <a:rPr lang="en-US" sz="3200" dirty="0" err="1">
                <a:solidFill>
                  <a:schemeClr val="bg2">
                    <a:lumMod val="75000"/>
                  </a:schemeClr>
                </a:solidFill>
                <a:latin typeface="Calibri"/>
                <a:ea typeface="ＭＳ Ｐゴシック" charset="0"/>
                <a:cs typeface="Calibri"/>
              </a:rPr>
              <a:t>a,b</a:t>
            </a:r>
            <a:r>
              <a:rPr lang="en-US" sz="3200" dirty="0">
                <a:solidFill>
                  <a:schemeClr val="bg2">
                    <a:lumMod val="75000"/>
                  </a:schemeClr>
                </a:solidFill>
                <a:latin typeface="Calibri"/>
                <a:ea typeface="ＭＳ Ｐゴシック" charset="0"/>
                <a:cs typeface="Calibri"/>
              </a:rPr>
              <a:t>) = after (</a:t>
            </a:r>
            <a:r>
              <a:rPr lang="en-US" sz="3200" dirty="0" err="1">
                <a:solidFill>
                  <a:schemeClr val="bg2">
                    <a:lumMod val="75000"/>
                  </a:schemeClr>
                </a:solidFill>
                <a:latin typeface="Calibri"/>
                <a:ea typeface="ＭＳ Ｐゴシック" charset="0"/>
                <a:cs typeface="Calibri"/>
              </a:rPr>
              <a:t>b,a</a:t>
            </a:r>
            <a:r>
              <a:rPr lang="en-US" sz="3200" dirty="0">
                <a:solidFill>
                  <a:schemeClr val="bg2">
                    <a:lumMod val="75000"/>
                  </a:schemeClr>
                </a:solidFill>
                <a:latin typeface="Calibri"/>
                <a:ea typeface="ＭＳ Ｐゴシック" charset="0"/>
                <a:cs typeface="Calibri"/>
              </a:rPr>
              <a:t>) </a:t>
            </a:r>
          </a:p>
          <a:p>
            <a:pPr algn="ctr">
              <a:spcBef>
                <a:spcPts val="1200"/>
              </a:spcBef>
              <a:spcAft>
                <a:spcPts val="1200"/>
              </a:spcAft>
              <a:defRPr/>
            </a:pPr>
            <a:r>
              <a:rPr lang="en-US" sz="3200" dirty="0">
                <a:solidFill>
                  <a:schemeClr val="bg2">
                    <a:lumMod val="75000"/>
                  </a:schemeClr>
                </a:solidFill>
                <a:latin typeface="Calibri"/>
                <a:ea typeface="ＭＳ Ｐゴシック" charset="0"/>
                <a:cs typeface="Calibri"/>
              </a:rPr>
              <a:t>on-</a:t>
            </a:r>
            <a:r>
              <a:rPr lang="en-US" sz="3200" dirty="0" err="1">
                <a:solidFill>
                  <a:schemeClr val="bg2">
                    <a:lumMod val="75000"/>
                  </a:schemeClr>
                </a:solidFill>
                <a:latin typeface="Calibri"/>
                <a:ea typeface="ＭＳ Ｐゴシック" charset="0"/>
                <a:cs typeface="Calibri"/>
              </a:rPr>
              <a:t>commutativity</a:t>
            </a:r>
            <a:r>
              <a:rPr lang="en-US" sz="3200" dirty="0">
                <a:solidFill>
                  <a:schemeClr val="bg2">
                    <a:lumMod val="75000"/>
                  </a:schemeClr>
                </a:solidFill>
                <a:latin typeface="Calibri"/>
                <a:ea typeface="ＭＳ Ｐゴシック" charset="0"/>
                <a:cs typeface="Calibri"/>
              </a:rPr>
              <a:t> : a · (b · c) /= (</a:t>
            </a:r>
            <a:r>
              <a:rPr lang="en-US" sz="3200" dirty="0" err="1">
                <a:solidFill>
                  <a:schemeClr val="bg2">
                    <a:lumMod val="75000"/>
                  </a:schemeClr>
                </a:solidFill>
                <a:latin typeface="Calibri"/>
                <a:ea typeface="ＭＳ Ｐゴシック" charset="0"/>
                <a:cs typeface="Calibri"/>
              </a:rPr>
              <a:t>b.a</a:t>
            </a:r>
            <a:r>
              <a:rPr lang="en-US" sz="3200" dirty="0">
                <a:solidFill>
                  <a:schemeClr val="bg2">
                    <a:lumMod val="75000"/>
                  </a:schemeClr>
                </a:solidFill>
                <a:latin typeface="Calibri"/>
                <a:ea typeface="ＭＳ Ｐゴシック" charset="0"/>
                <a:cs typeface="Calibri"/>
              </a:rPr>
              <a:t>) · c</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3" descr="earth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Rectangle 3"/>
          <p:cNvSpPr>
            <a:spLocks noGrp="1" noChangeArrowheads="1"/>
          </p:cNvSpPr>
          <p:nvPr>
            <p:ph type="body" idx="1"/>
          </p:nvPr>
        </p:nvSpPr>
        <p:spPr>
          <a:xfrm>
            <a:off x="323528" y="1988840"/>
            <a:ext cx="8532812" cy="1583878"/>
          </a:xfrm>
          <a:solidFill>
            <a:srgbClr val="D9D9D9">
              <a:alpha val="74901"/>
            </a:srgbClr>
          </a:solidFill>
        </p:spPr>
        <p:txBody>
          <a:bodyPr/>
          <a:lstStyle/>
          <a:p>
            <a:pPr marL="196850" indent="0" eaLnBrk="1" hangingPunct="1">
              <a:buFont typeface="Wingdings" charset="0"/>
              <a:buNone/>
            </a:pPr>
            <a:r>
              <a:rPr lang="en-GB" sz="3000" dirty="0">
                <a:solidFill>
                  <a:srgbClr val="800000"/>
                </a:solidFill>
              </a:rPr>
              <a:t>Data-intensive Geoinformatics </a:t>
            </a:r>
            <a:r>
              <a:rPr lang="en-GB" sz="3000" dirty="0">
                <a:solidFill>
                  <a:srgbClr val="00005E"/>
                </a:solidFill>
              </a:rPr>
              <a:t>=  principles and applications of spatial information science for handling </a:t>
            </a:r>
            <a:r>
              <a:rPr lang="en-GB" sz="3000" dirty="0" smtClean="0">
                <a:solidFill>
                  <a:srgbClr val="800000"/>
                </a:solidFill>
              </a:rPr>
              <a:t>large</a:t>
            </a:r>
            <a:r>
              <a:rPr lang="en-GB" sz="3000" dirty="0" smtClean="0">
                <a:solidFill>
                  <a:srgbClr val="00005E"/>
                </a:solidFill>
              </a:rPr>
              <a:t> and </a:t>
            </a:r>
            <a:r>
              <a:rPr lang="en-GB" sz="3000" dirty="0" smtClean="0">
                <a:solidFill>
                  <a:srgbClr val="800000"/>
                </a:solidFill>
              </a:rPr>
              <a:t>complex</a:t>
            </a:r>
            <a:r>
              <a:rPr lang="en-GB" sz="3000" dirty="0" smtClean="0">
                <a:solidFill>
                  <a:srgbClr val="00005E"/>
                </a:solidFill>
              </a:rPr>
              <a:t> data </a:t>
            </a:r>
            <a:r>
              <a:rPr lang="en-GB" sz="3000" dirty="0">
                <a:solidFill>
                  <a:srgbClr val="00005E"/>
                </a:solidFill>
              </a:rPr>
              <a:t>sets </a:t>
            </a:r>
          </a:p>
        </p:txBody>
      </p:sp>
    </p:spTree>
    <p:extLst>
      <p:ext uri="{BB962C8B-B14F-4D97-AF65-F5344CB8AC3E}">
        <p14:creationId xmlns:p14="http://schemas.microsoft.com/office/powerpoint/2010/main" val="2306435159"/>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153400" cy="671736"/>
          </a:xfrm>
        </p:spPr>
        <p:txBody>
          <a:bodyPr/>
          <a:lstStyle/>
          <a:p>
            <a:r>
              <a:rPr lang="en-US" dirty="0" smtClean="0"/>
              <a:t>The TerraLib vision: FOSS4G for innovation </a:t>
            </a:r>
            <a:endParaRPr lang="en-US" dirty="0"/>
          </a:p>
        </p:txBody>
      </p:sp>
      <p:sp>
        <p:nvSpPr>
          <p:cNvPr id="3" name="Rectangle 2"/>
          <p:cNvSpPr/>
          <p:nvPr/>
        </p:nvSpPr>
        <p:spPr>
          <a:xfrm>
            <a:off x="683568" y="3429000"/>
            <a:ext cx="8136904" cy="2308296"/>
          </a:xfrm>
          <a:prstGeom prst="rect">
            <a:avLst/>
          </a:prstGeom>
          <a:solidFill>
            <a:schemeClr val="bg1">
              <a:lumMod val="95000"/>
            </a:schemeClr>
          </a:solidFill>
          <a:ln>
            <a:solidFill>
              <a:schemeClr val="tx1"/>
            </a:solidFill>
          </a:ln>
        </p:spPr>
        <p:txBody>
          <a:bodyPr wrap="square" lIns="91410" tIns="45706" rIns="91410" bIns="45706">
            <a:spAutoFit/>
          </a:bodyPr>
          <a:lstStyle/>
          <a:p>
            <a:r>
              <a:rPr lang="en-US" sz="2400" dirty="0" smtClean="0">
                <a:solidFill>
                  <a:srgbClr val="00005E"/>
                </a:solidFill>
                <a:latin typeface="Calibri"/>
                <a:cs typeface="Calibri"/>
              </a:rPr>
              <a:t>“Many developments (in industry and FOSS4G) </a:t>
            </a:r>
            <a:r>
              <a:rPr lang="en-US" sz="2400" dirty="0">
                <a:solidFill>
                  <a:srgbClr val="00005E"/>
                </a:solidFill>
                <a:latin typeface="Calibri"/>
                <a:cs typeface="Calibri"/>
              </a:rPr>
              <a:t>have </a:t>
            </a:r>
            <a:r>
              <a:rPr lang="en-US" sz="2400" dirty="0" smtClean="0">
                <a:solidFill>
                  <a:srgbClr val="00005E"/>
                </a:solidFill>
                <a:latin typeface="Calibri"/>
                <a:cs typeface="Calibri"/>
              </a:rPr>
              <a:t>ignored scientific </a:t>
            </a:r>
            <a:r>
              <a:rPr lang="en-US" sz="2400" dirty="0">
                <a:solidFill>
                  <a:srgbClr val="00005E"/>
                </a:solidFill>
                <a:latin typeface="Calibri"/>
                <a:cs typeface="Calibri"/>
              </a:rPr>
              <a:t>advances in </a:t>
            </a:r>
            <a:r>
              <a:rPr lang="en-US" sz="2400" dirty="0" err="1" smtClean="0">
                <a:solidFill>
                  <a:srgbClr val="00005E"/>
                </a:solidFill>
                <a:latin typeface="Calibri"/>
                <a:cs typeface="Calibri"/>
              </a:rPr>
              <a:t>GIScience</a:t>
            </a:r>
            <a:r>
              <a:rPr lang="en-US" sz="2400" dirty="0" smtClean="0">
                <a:solidFill>
                  <a:srgbClr val="00005E"/>
                </a:solidFill>
                <a:latin typeface="Calibri"/>
                <a:cs typeface="Calibri"/>
              </a:rPr>
              <a:t>. Thus, the </a:t>
            </a:r>
            <a:r>
              <a:rPr lang="en-US" sz="2400" dirty="0">
                <a:solidFill>
                  <a:srgbClr val="00005E"/>
                </a:solidFill>
                <a:latin typeface="Calibri"/>
                <a:cs typeface="Calibri"/>
              </a:rPr>
              <a:t>geographical information community would benefit from the availability of a general, open source GIS library. This resource would make a positive impact by allowing researchers and solution developers access to wider range of tools than what is currently </a:t>
            </a:r>
            <a:r>
              <a:rPr lang="en-US" sz="2400" dirty="0" smtClean="0">
                <a:solidFill>
                  <a:srgbClr val="00005E"/>
                </a:solidFill>
                <a:latin typeface="Calibri"/>
                <a:cs typeface="Calibri"/>
              </a:rPr>
              <a:t>offered.</a:t>
            </a:r>
            <a:r>
              <a:rPr lang="en-US" sz="2400" dirty="0">
                <a:solidFill>
                  <a:srgbClr val="00005E"/>
                </a:solidFill>
                <a:latin typeface="Calibri"/>
                <a:cs typeface="Calibri"/>
              </a:rPr>
              <a:t>”</a:t>
            </a:r>
          </a:p>
        </p:txBody>
      </p:sp>
      <p:sp>
        <p:nvSpPr>
          <p:cNvPr id="4" name="Rectangle 3"/>
          <p:cNvSpPr/>
          <p:nvPr/>
        </p:nvSpPr>
        <p:spPr>
          <a:xfrm>
            <a:off x="683568" y="6021288"/>
            <a:ext cx="8136904" cy="830968"/>
          </a:xfrm>
          <a:prstGeom prst="rect">
            <a:avLst/>
          </a:prstGeom>
          <a:solidFill>
            <a:srgbClr val="F2F2F2"/>
          </a:solidFill>
        </p:spPr>
        <p:txBody>
          <a:bodyPr wrap="square" lIns="91410" tIns="45706" rIns="91410" bIns="45706">
            <a:spAutoFit/>
          </a:bodyPr>
          <a:lstStyle/>
          <a:p>
            <a:r>
              <a:rPr lang="en-US" dirty="0" err="1" smtClean="0">
                <a:solidFill>
                  <a:schemeClr val="bg2">
                    <a:lumMod val="75000"/>
                  </a:schemeClr>
                </a:solidFill>
                <a:latin typeface="Calibri"/>
                <a:cs typeface="Calibri"/>
              </a:rPr>
              <a:t>Câmara</a:t>
            </a:r>
            <a:r>
              <a:rPr lang="en-US" dirty="0" smtClean="0">
                <a:solidFill>
                  <a:schemeClr val="bg2">
                    <a:lumMod val="75000"/>
                  </a:schemeClr>
                </a:solidFill>
                <a:latin typeface="Calibri"/>
                <a:cs typeface="Calibri"/>
              </a:rPr>
              <a:t>, G. el al., “TerraLib</a:t>
            </a:r>
            <a:r>
              <a:rPr lang="en-US" dirty="0">
                <a:solidFill>
                  <a:schemeClr val="bg2">
                    <a:lumMod val="75000"/>
                  </a:schemeClr>
                </a:solidFill>
                <a:latin typeface="Calibri"/>
                <a:cs typeface="Calibri"/>
              </a:rPr>
              <a:t>: Technology in Support of GIS </a:t>
            </a:r>
            <a:r>
              <a:rPr lang="en-US" dirty="0" smtClean="0">
                <a:solidFill>
                  <a:schemeClr val="bg2">
                    <a:lumMod val="75000"/>
                  </a:schemeClr>
                </a:solidFill>
                <a:latin typeface="Calibri"/>
                <a:cs typeface="Calibri"/>
              </a:rPr>
              <a:t>Innovation”. </a:t>
            </a:r>
            <a:r>
              <a:rPr lang="en-US" dirty="0" err="1" smtClean="0">
                <a:solidFill>
                  <a:schemeClr val="bg2">
                    <a:lumMod val="75000"/>
                  </a:schemeClr>
                </a:solidFill>
                <a:latin typeface="Calibri"/>
                <a:cs typeface="Calibri"/>
              </a:rPr>
              <a:t>GeoInfo</a:t>
            </a:r>
            <a:r>
              <a:rPr lang="en-US" dirty="0" smtClean="0">
                <a:solidFill>
                  <a:schemeClr val="bg2">
                    <a:lumMod val="75000"/>
                  </a:schemeClr>
                </a:solidFill>
                <a:latin typeface="Calibri"/>
                <a:cs typeface="Calibri"/>
              </a:rPr>
              <a:t> 2000 </a:t>
            </a:r>
            <a:endParaRPr lang="en-US" dirty="0">
              <a:solidFill>
                <a:schemeClr val="bg2">
                  <a:lumMod val="75000"/>
                </a:schemeClr>
              </a:solidFill>
              <a:latin typeface="Calibri"/>
              <a:cs typeface="Calibri"/>
            </a:endParaRPr>
          </a:p>
        </p:txBody>
      </p:sp>
      <p:pic>
        <p:nvPicPr>
          <p:cNvPr id="5" name="Picture 4"/>
          <p:cNvPicPr>
            <a:picLocks noChangeAspect="1"/>
          </p:cNvPicPr>
          <p:nvPr/>
        </p:nvPicPr>
        <p:blipFill>
          <a:blip r:embed="rId3" cstate="print"/>
          <a:stretch>
            <a:fillRect/>
          </a:stretch>
        </p:blipFill>
        <p:spPr>
          <a:xfrm>
            <a:off x="5148064" y="1052736"/>
            <a:ext cx="2632348" cy="2257238"/>
          </a:xfrm>
          <a:prstGeom prst="rect">
            <a:avLst/>
          </a:prstGeom>
        </p:spPr>
      </p:pic>
      <p:pic>
        <p:nvPicPr>
          <p:cNvPr id="6" name="Picture 4"/>
          <p:cNvPicPr>
            <a:picLocks noChangeAspect="1" noChangeArrowheads="1"/>
          </p:cNvPicPr>
          <p:nvPr/>
        </p:nvPicPr>
        <p:blipFill>
          <a:blip r:embed="rId4" cstate="print"/>
          <a:srcRect/>
          <a:stretch>
            <a:fillRect/>
          </a:stretch>
        </p:blipFill>
        <p:spPr bwMode="auto">
          <a:xfrm>
            <a:off x="1403648" y="1412776"/>
            <a:ext cx="2000008" cy="1728192"/>
          </a:xfrm>
          <a:prstGeom prst="rect">
            <a:avLst/>
          </a:prstGeom>
          <a:noFill/>
          <a:ln w="9525">
            <a:noFill/>
            <a:miter lim="800000"/>
            <a:headEnd/>
            <a:tailEnd/>
          </a:ln>
        </p:spPr>
      </p:pic>
    </p:spTree>
    <p:extLst>
      <p:ext uri="{BB962C8B-B14F-4D97-AF65-F5344CB8AC3E}">
        <p14:creationId xmlns:p14="http://schemas.microsoft.com/office/powerpoint/2010/main" val="92494888"/>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2" y="381001"/>
            <a:ext cx="8206680" cy="815751"/>
          </a:xfrm>
        </p:spPr>
        <p:txBody>
          <a:bodyPr/>
          <a:lstStyle/>
          <a:p>
            <a:r>
              <a:rPr lang="en-US" sz="3000" dirty="0"/>
              <a:t>TerraLib: high-level GI abstractions on top of FOSS</a:t>
            </a:r>
          </a:p>
        </p:txBody>
      </p:sp>
      <p:sp>
        <p:nvSpPr>
          <p:cNvPr id="15" name="AutoShape 6"/>
          <p:cNvSpPr>
            <a:spLocks noChangeArrowheads="1"/>
          </p:cNvSpPr>
          <p:nvPr/>
        </p:nvSpPr>
        <p:spPr bwMode="auto">
          <a:xfrm>
            <a:off x="938184" y="2268959"/>
            <a:ext cx="1635595" cy="727993"/>
          </a:xfrm>
          <a:prstGeom prst="cube">
            <a:avLst>
              <a:gd name="adj" fmla="val 24991"/>
            </a:avLst>
          </a:prstGeom>
          <a:solidFill>
            <a:srgbClr val="FAD592"/>
          </a:solidFill>
          <a:ln w="12700">
            <a:solidFill>
              <a:schemeClr val="tx1"/>
            </a:solidFill>
            <a:miter lim="800000"/>
            <a:headEnd/>
            <a:tailEnd/>
          </a:ln>
        </p:spPr>
        <p:txBody>
          <a:bodyPr wrap="none" lIns="92045" tIns="46024" rIns="92045" bIns="46024" anchor="ctr"/>
          <a:lstStyle/>
          <a:p>
            <a:pPr algn="ctr"/>
            <a:r>
              <a:rPr lang="pt-BR" sz="2000" dirty="0" err="1">
                <a:solidFill>
                  <a:schemeClr val="accent1">
                    <a:lumMod val="25000"/>
                  </a:schemeClr>
                </a:solidFill>
                <a:latin typeface="Calibri"/>
                <a:cs typeface="Calibri"/>
              </a:rPr>
              <a:t>TerraME</a:t>
            </a:r>
            <a:endParaRPr lang="pt-BR" sz="2000" dirty="0">
              <a:solidFill>
                <a:schemeClr val="accent1">
                  <a:lumMod val="25000"/>
                </a:schemeClr>
              </a:solidFill>
              <a:latin typeface="Calibri"/>
              <a:cs typeface="Calibri"/>
            </a:endParaRPr>
          </a:p>
        </p:txBody>
      </p:sp>
      <p:sp>
        <p:nvSpPr>
          <p:cNvPr id="31" name="AutoShape 6"/>
          <p:cNvSpPr>
            <a:spLocks noChangeArrowheads="1"/>
          </p:cNvSpPr>
          <p:nvPr/>
        </p:nvSpPr>
        <p:spPr bwMode="auto">
          <a:xfrm>
            <a:off x="2501771" y="2268959"/>
            <a:ext cx="1728192" cy="727993"/>
          </a:xfrm>
          <a:prstGeom prst="cube">
            <a:avLst>
              <a:gd name="adj" fmla="val 24991"/>
            </a:avLst>
          </a:prstGeom>
          <a:solidFill>
            <a:srgbClr val="FAD592"/>
          </a:solidFill>
          <a:ln w="12700">
            <a:solidFill>
              <a:schemeClr val="tx1"/>
            </a:solidFill>
            <a:miter lim="800000"/>
            <a:headEnd/>
            <a:tailEnd/>
          </a:ln>
        </p:spPr>
        <p:txBody>
          <a:bodyPr wrap="none" lIns="92045" tIns="46024" rIns="92045" bIns="46024" anchor="ctr"/>
          <a:lstStyle/>
          <a:p>
            <a:pPr algn="ctr"/>
            <a:r>
              <a:rPr lang="pt-BR" sz="2000" dirty="0" err="1">
                <a:solidFill>
                  <a:schemeClr val="accent1">
                    <a:lumMod val="25000"/>
                  </a:schemeClr>
                </a:solidFill>
                <a:latin typeface="Calibri"/>
                <a:cs typeface="Calibri"/>
              </a:rPr>
              <a:t>GeoDMA</a:t>
            </a:r>
            <a:endParaRPr lang="pt-BR" sz="2000" dirty="0">
              <a:solidFill>
                <a:schemeClr val="accent1">
                  <a:lumMod val="25000"/>
                </a:schemeClr>
              </a:solidFill>
              <a:latin typeface="Calibri"/>
              <a:cs typeface="Calibri"/>
            </a:endParaRPr>
          </a:p>
        </p:txBody>
      </p:sp>
      <p:sp>
        <p:nvSpPr>
          <p:cNvPr id="32" name="AutoShape 6"/>
          <p:cNvSpPr>
            <a:spLocks noChangeArrowheads="1"/>
          </p:cNvSpPr>
          <p:nvPr/>
        </p:nvSpPr>
        <p:spPr bwMode="auto">
          <a:xfrm>
            <a:off x="4157954" y="2268959"/>
            <a:ext cx="1296144" cy="727993"/>
          </a:xfrm>
          <a:prstGeom prst="cube">
            <a:avLst>
              <a:gd name="adj" fmla="val 24991"/>
            </a:avLst>
          </a:prstGeom>
          <a:solidFill>
            <a:srgbClr val="FAD592"/>
          </a:solidFill>
          <a:ln w="12700">
            <a:solidFill>
              <a:schemeClr val="tx1"/>
            </a:solidFill>
            <a:miter lim="800000"/>
            <a:headEnd/>
            <a:tailEnd/>
          </a:ln>
        </p:spPr>
        <p:txBody>
          <a:bodyPr wrap="none" lIns="92045" tIns="46024" rIns="92045" bIns="46024" anchor="ctr"/>
          <a:lstStyle/>
          <a:p>
            <a:pPr algn="ctr"/>
            <a:r>
              <a:rPr lang="pt-BR" sz="2000" dirty="0" err="1">
                <a:solidFill>
                  <a:schemeClr val="accent1">
                    <a:lumMod val="25000"/>
                  </a:schemeClr>
                </a:solidFill>
                <a:latin typeface="Calibri"/>
                <a:cs typeface="Calibri"/>
              </a:rPr>
              <a:t>aRT</a:t>
            </a:r>
            <a:endParaRPr lang="pt-BR" sz="2000" dirty="0">
              <a:solidFill>
                <a:schemeClr val="accent1">
                  <a:lumMod val="25000"/>
                </a:schemeClr>
              </a:solidFill>
              <a:latin typeface="Calibri"/>
              <a:cs typeface="Calibri"/>
            </a:endParaRPr>
          </a:p>
        </p:txBody>
      </p:sp>
      <p:sp>
        <p:nvSpPr>
          <p:cNvPr id="33" name="AutoShape 6"/>
          <p:cNvSpPr>
            <a:spLocks noChangeArrowheads="1"/>
          </p:cNvSpPr>
          <p:nvPr/>
        </p:nvSpPr>
        <p:spPr bwMode="auto">
          <a:xfrm>
            <a:off x="5382090" y="2268959"/>
            <a:ext cx="1419571" cy="727993"/>
          </a:xfrm>
          <a:prstGeom prst="cube">
            <a:avLst>
              <a:gd name="adj" fmla="val 24991"/>
            </a:avLst>
          </a:prstGeom>
          <a:solidFill>
            <a:srgbClr val="FAD592"/>
          </a:solidFill>
          <a:ln w="12700">
            <a:solidFill>
              <a:schemeClr val="tx1"/>
            </a:solidFill>
            <a:miter lim="800000"/>
            <a:headEnd/>
            <a:tailEnd/>
          </a:ln>
        </p:spPr>
        <p:txBody>
          <a:bodyPr wrap="none" lIns="92045" tIns="46024" rIns="92045" bIns="46024" anchor="ctr"/>
          <a:lstStyle/>
          <a:p>
            <a:pPr algn="ctr"/>
            <a:r>
              <a:rPr lang="pt-BR" sz="2000" dirty="0" err="1">
                <a:solidFill>
                  <a:schemeClr val="accent1">
                    <a:lumMod val="25000"/>
                  </a:schemeClr>
                </a:solidFill>
                <a:latin typeface="Calibri"/>
                <a:cs typeface="Calibri"/>
              </a:rPr>
              <a:t>TerraHS</a:t>
            </a:r>
            <a:endParaRPr lang="pt-BR" sz="2000" dirty="0">
              <a:solidFill>
                <a:schemeClr val="accent1">
                  <a:lumMod val="25000"/>
                </a:schemeClr>
              </a:solidFill>
              <a:latin typeface="Calibri"/>
              <a:cs typeface="Calibri"/>
            </a:endParaRPr>
          </a:p>
        </p:txBody>
      </p:sp>
      <p:sp>
        <p:nvSpPr>
          <p:cNvPr id="34" name="AutoShape 6"/>
          <p:cNvSpPr>
            <a:spLocks noChangeArrowheads="1"/>
          </p:cNvSpPr>
          <p:nvPr/>
        </p:nvSpPr>
        <p:spPr bwMode="auto">
          <a:xfrm>
            <a:off x="6750242" y="2268959"/>
            <a:ext cx="1779611" cy="727993"/>
          </a:xfrm>
          <a:prstGeom prst="cube">
            <a:avLst>
              <a:gd name="adj" fmla="val 24991"/>
            </a:avLst>
          </a:prstGeom>
          <a:solidFill>
            <a:srgbClr val="FAD592"/>
          </a:solidFill>
          <a:ln w="12700">
            <a:solidFill>
              <a:schemeClr val="tx1"/>
            </a:solidFill>
            <a:miter lim="800000"/>
            <a:headEnd/>
            <a:tailEnd/>
          </a:ln>
        </p:spPr>
        <p:txBody>
          <a:bodyPr wrap="none" lIns="92045" tIns="46024" rIns="92045" bIns="46024" anchor="ctr"/>
          <a:lstStyle/>
          <a:p>
            <a:pPr algn="ctr"/>
            <a:r>
              <a:rPr lang="pt-BR" sz="2000" dirty="0" err="1">
                <a:solidFill>
                  <a:schemeClr val="accent1">
                    <a:lumMod val="25000"/>
                  </a:schemeClr>
                </a:solidFill>
                <a:latin typeface="Calibri"/>
                <a:cs typeface="Calibri"/>
              </a:rPr>
              <a:t>TerraOGC</a:t>
            </a:r>
            <a:endParaRPr lang="pt-BR" sz="2000" dirty="0">
              <a:solidFill>
                <a:schemeClr val="accent1">
                  <a:lumMod val="25000"/>
                </a:schemeClr>
              </a:solidFill>
              <a:latin typeface="Calibri"/>
              <a:cs typeface="Calibri"/>
            </a:endParaRPr>
          </a:p>
        </p:txBody>
      </p:sp>
      <p:sp>
        <p:nvSpPr>
          <p:cNvPr id="35" name="AutoShape 13"/>
          <p:cNvSpPr>
            <a:spLocks noChangeArrowheads="1"/>
          </p:cNvSpPr>
          <p:nvPr/>
        </p:nvSpPr>
        <p:spPr bwMode="auto">
          <a:xfrm>
            <a:off x="989602" y="1412776"/>
            <a:ext cx="1584176" cy="598041"/>
          </a:xfrm>
          <a:prstGeom prst="cube">
            <a:avLst>
              <a:gd name="adj" fmla="val 24991"/>
            </a:avLst>
          </a:prstGeom>
          <a:solidFill>
            <a:srgbClr val="F9E896"/>
          </a:solidFill>
          <a:ln w="12700">
            <a:solidFill>
              <a:schemeClr val="tx1"/>
            </a:solidFill>
            <a:miter lim="800000"/>
            <a:headEnd/>
            <a:tailEnd/>
          </a:ln>
        </p:spPr>
        <p:txBody>
          <a:bodyPr wrap="none" lIns="92045" tIns="46024" rIns="92045" bIns="46024" anchor="ctr"/>
          <a:lstStyle/>
          <a:p>
            <a:pPr algn="ctr"/>
            <a:r>
              <a:rPr lang="pt-BR" sz="2000" dirty="0" err="1">
                <a:solidFill>
                  <a:schemeClr val="accent1">
                    <a:lumMod val="25000"/>
                  </a:schemeClr>
                </a:solidFill>
                <a:latin typeface="Calibri"/>
                <a:cs typeface="Calibri"/>
              </a:rPr>
              <a:t>DengueME</a:t>
            </a:r>
            <a:endParaRPr lang="pt-BR" sz="2000" dirty="0">
              <a:solidFill>
                <a:schemeClr val="accent1">
                  <a:lumMod val="25000"/>
                </a:schemeClr>
              </a:solidFill>
              <a:latin typeface="Calibri"/>
              <a:cs typeface="Calibri"/>
            </a:endParaRPr>
          </a:p>
        </p:txBody>
      </p:sp>
      <p:sp>
        <p:nvSpPr>
          <p:cNvPr id="36" name="AutoShape 13"/>
          <p:cNvSpPr>
            <a:spLocks noChangeArrowheads="1"/>
          </p:cNvSpPr>
          <p:nvPr/>
        </p:nvSpPr>
        <p:spPr bwMode="auto">
          <a:xfrm>
            <a:off x="2699792" y="1412776"/>
            <a:ext cx="1584176" cy="598041"/>
          </a:xfrm>
          <a:prstGeom prst="cube">
            <a:avLst>
              <a:gd name="adj" fmla="val 24991"/>
            </a:avLst>
          </a:prstGeom>
          <a:solidFill>
            <a:srgbClr val="F9E896"/>
          </a:solidFill>
          <a:ln w="12700">
            <a:solidFill>
              <a:schemeClr val="tx1"/>
            </a:solidFill>
            <a:miter lim="800000"/>
            <a:headEnd/>
            <a:tailEnd/>
          </a:ln>
        </p:spPr>
        <p:txBody>
          <a:bodyPr wrap="none" lIns="92045" tIns="46024" rIns="92045" bIns="46024" anchor="ctr"/>
          <a:lstStyle/>
          <a:p>
            <a:pPr algn="ctr"/>
            <a:r>
              <a:rPr lang="pt-BR" sz="2000" dirty="0" err="1">
                <a:solidFill>
                  <a:schemeClr val="accent1">
                    <a:lumMod val="25000"/>
                  </a:schemeClr>
                </a:solidFill>
                <a:latin typeface="Calibri"/>
                <a:cs typeface="Calibri"/>
              </a:rPr>
              <a:t>TerraAmazon</a:t>
            </a:r>
            <a:endParaRPr lang="pt-BR" sz="2000" dirty="0">
              <a:solidFill>
                <a:schemeClr val="accent1">
                  <a:lumMod val="25000"/>
                </a:schemeClr>
              </a:solidFill>
              <a:latin typeface="Calibri"/>
              <a:cs typeface="Calibri"/>
            </a:endParaRPr>
          </a:p>
        </p:txBody>
      </p:sp>
      <p:sp>
        <p:nvSpPr>
          <p:cNvPr id="37" name="AutoShape 13"/>
          <p:cNvSpPr>
            <a:spLocks noChangeArrowheads="1"/>
          </p:cNvSpPr>
          <p:nvPr/>
        </p:nvSpPr>
        <p:spPr bwMode="auto">
          <a:xfrm>
            <a:off x="4409982" y="1412776"/>
            <a:ext cx="1512168" cy="598041"/>
          </a:xfrm>
          <a:prstGeom prst="cube">
            <a:avLst>
              <a:gd name="adj" fmla="val 24991"/>
            </a:avLst>
          </a:prstGeom>
          <a:solidFill>
            <a:srgbClr val="F9E896"/>
          </a:solidFill>
          <a:ln w="12700">
            <a:solidFill>
              <a:schemeClr val="tx1"/>
            </a:solidFill>
            <a:miter lim="800000"/>
            <a:headEnd/>
            <a:tailEnd/>
          </a:ln>
        </p:spPr>
        <p:txBody>
          <a:bodyPr wrap="none" lIns="92045" tIns="46024" rIns="92045" bIns="46024" anchor="ctr"/>
          <a:lstStyle/>
          <a:p>
            <a:pPr algn="ctr"/>
            <a:r>
              <a:rPr lang="pt-BR" sz="2000" dirty="0">
                <a:solidFill>
                  <a:schemeClr val="accent1">
                    <a:lumMod val="25000"/>
                  </a:schemeClr>
                </a:solidFill>
                <a:latin typeface="Calibri"/>
                <a:cs typeface="Calibri"/>
              </a:rPr>
              <a:t>TerraMA</a:t>
            </a:r>
            <a:r>
              <a:rPr lang="pt-BR" sz="2000" baseline="30000" dirty="0">
                <a:solidFill>
                  <a:schemeClr val="accent1">
                    <a:lumMod val="25000"/>
                  </a:schemeClr>
                </a:solidFill>
                <a:latin typeface="Calibri"/>
                <a:cs typeface="Calibri"/>
              </a:rPr>
              <a:t>2</a:t>
            </a:r>
          </a:p>
        </p:txBody>
      </p:sp>
      <p:sp>
        <p:nvSpPr>
          <p:cNvPr id="29" name="AutoShape 4"/>
          <p:cNvSpPr>
            <a:spLocks noChangeArrowheads="1"/>
          </p:cNvSpPr>
          <p:nvPr/>
        </p:nvSpPr>
        <p:spPr bwMode="auto">
          <a:xfrm>
            <a:off x="773578" y="4362124"/>
            <a:ext cx="864096" cy="864096"/>
          </a:xfrm>
          <a:prstGeom prst="cube">
            <a:avLst>
              <a:gd name="adj" fmla="val 24991"/>
            </a:avLst>
          </a:prstGeom>
          <a:solidFill>
            <a:srgbClr val="F1DCBF"/>
          </a:solidFill>
          <a:ln w="12700">
            <a:solidFill>
              <a:schemeClr val="tx1"/>
            </a:solidFill>
            <a:miter lim="800000"/>
            <a:headEnd/>
            <a:tailEnd/>
          </a:ln>
        </p:spPr>
        <p:txBody>
          <a:bodyPr wrap="none" lIns="92045" tIns="46024" rIns="92045" bIns="46024" anchor="ctr"/>
          <a:lstStyle/>
          <a:p>
            <a:pPr algn="ctr"/>
            <a:r>
              <a:rPr lang="pt-BR" sz="2000" dirty="0">
                <a:solidFill>
                  <a:schemeClr val="accent1">
                    <a:lumMod val="25000"/>
                  </a:schemeClr>
                </a:solidFill>
                <a:latin typeface="Calibri"/>
                <a:cs typeface="Calibri"/>
              </a:rPr>
              <a:t>R</a:t>
            </a:r>
          </a:p>
        </p:txBody>
      </p:sp>
      <p:sp>
        <p:nvSpPr>
          <p:cNvPr id="19" name="AutoShape 10"/>
          <p:cNvSpPr>
            <a:spLocks noChangeArrowheads="1"/>
          </p:cNvSpPr>
          <p:nvPr/>
        </p:nvSpPr>
        <p:spPr bwMode="auto">
          <a:xfrm>
            <a:off x="845589" y="3282004"/>
            <a:ext cx="7632848" cy="814065"/>
          </a:xfrm>
          <a:prstGeom prst="cube">
            <a:avLst>
              <a:gd name="adj" fmla="val 24991"/>
            </a:avLst>
          </a:prstGeom>
          <a:solidFill>
            <a:srgbClr val="F2C6A3"/>
          </a:solidFill>
          <a:ln w="12700">
            <a:solidFill>
              <a:schemeClr val="tx1"/>
            </a:solidFill>
            <a:miter lim="800000"/>
            <a:headEnd/>
            <a:tailEnd/>
          </a:ln>
        </p:spPr>
        <p:txBody>
          <a:bodyPr wrap="none" lIns="92045" tIns="46024" rIns="92045" bIns="46024" anchor="ctr"/>
          <a:lstStyle/>
          <a:p>
            <a:pPr algn="ctr"/>
            <a:r>
              <a:rPr lang="pt-BR" sz="2400" b="1" dirty="0" err="1">
                <a:solidFill>
                  <a:schemeClr val="accent1">
                    <a:lumMod val="25000"/>
                  </a:schemeClr>
                </a:solidFill>
                <a:latin typeface="Calibri"/>
                <a:cs typeface="Calibri"/>
              </a:rPr>
              <a:t>TerraLib</a:t>
            </a:r>
            <a:endParaRPr lang="pt-BR" b="1" dirty="0">
              <a:solidFill>
                <a:schemeClr val="accent1">
                  <a:lumMod val="25000"/>
                </a:schemeClr>
              </a:solidFill>
              <a:latin typeface="Calibri"/>
              <a:cs typeface="Calibri"/>
            </a:endParaRPr>
          </a:p>
        </p:txBody>
      </p:sp>
      <p:sp>
        <p:nvSpPr>
          <p:cNvPr id="12" name="AutoShape 4"/>
          <p:cNvSpPr>
            <a:spLocks noChangeArrowheads="1"/>
          </p:cNvSpPr>
          <p:nvPr/>
        </p:nvSpPr>
        <p:spPr bwMode="auto">
          <a:xfrm>
            <a:off x="2645786" y="4362127"/>
            <a:ext cx="1080120" cy="867073"/>
          </a:xfrm>
          <a:prstGeom prst="cube">
            <a:avLst>
              <a:gd name="adj" fmla="val 24991"/>
            </a:avLst>
          </a:prstGeom>
          <a:solidFill>
            <a:srgbClr val="F1DCBF"/>
          </a:solidFill>
          <a:ln w="12700">
            <a:solidFill>
              <a:schemeClr val="tx1"/>
            </a:solidFill>
            <a:miter lim="800000"/>
            <a:headEnd/>
            <a:tailEnd/>
          </a:ln>
        </p:spPr>
        <p:txBody>
          <a:bodyPr wrap="none" lIns="92045" tIns="46024" rIns="92045" bIns="46024" anchor="ctr"/>
          <a:lstStyle/>
          <a:p>
            <a:pPr algn="ctr"/>
            <a:r>
              <a:rPr lang="pt-BR" sz="2000" dirty="0" smtClean="0">
                <a:solidFill>
                  <a:schemeClr val="accent1">
                    <a:lumMod val="25000"/>
                  </a:schemeClr>
                </a:solidFill>
                <a:latin typeface="Calibri"/>
                <a:cs typeface="Calibri"/>
              </a:rPr>
              <a:t>GDAL</a:t>
            </a:r>
          </a:p>
        </p:txBody>
      </p:sp>
      <p:sp>
        <p:nvSpPr>
          <p:cNvPr id="20" name="AutoShape 13"/>
          <p:cNvSpPr>
            <a:spLocks noChangeArrowheads="1"/>
          </p:cNvSpPr>
          <p:nvPr/>
        </p:nvSpPr>
        <p:spPr bwMode="auto">
          <a:xfrm>
            <a:off x="6048164" y="1412776"/>
            <a:ext cx="1440160" cy="598041"/>
          </a:xfrm>
          <a:prstGeom prst="cube">
            <a:avLst>
              <a:gd name="adj" fmla="val 24991"/>
            </a:avLst>
          </a:prstGeom>
          <a:solidFill>
            <a:srgbClr val="F9E896"/>
          </a:solidFill>
          <a:ln w="12700">
            <a:solidFill>
              <a:schemeClr val="tx1"/>
            </a:solidFill>
            <a:miter lim="800000"/>
            <a:headEnd/>
            <a:tailEnd/>
          </a:ln>
        </p:spPr>
        <p:txBody>
          <a:bodyPr wrap="none" lIns="92045" tIns="46024" rIns="92045" bIns="46024" anchor="ctr"/>
          <a:lstStyle/>
          <a:p>
            <a:pPr algn="ctr"/>
            <a:r>
              <a:rPr lang="pt-BR" sz="2000" dirty="0" err="1">
                <a:solidFill>
                  <a:schemeClr val="accent1">
                    <a:lumMod val="25000"/>
                  </a:schemeClr>
                </a:solidFill>
                <a:latin typeface="Calibri"/>
                <a:cs typeface="Calibri"/>
              </a:rPr>
              <a:t>TerraView</a:t>
            </a:r>
            <a:endParaRPr lang="pt-BR" sz="2000" baseline="30000" dirty="0">
              <a:solidFill>
                <a:schemeClr val="accent1">
                  <a:lumMod val="25000"/>
                </a:schemeClr>
              </a:solidFill>
              <a:latin typeface="Calibri"/>
              <a:cs typeface="Calibri"/>
            </a:endParaRPr>
          </a:p>
        </p:txBody>
      </p:sp>
      <p:sp>
        <p:nvSpPr>
          <p:cNvPr id="21" name="AutoShape 4"/>
          <p:cNvSpPr>
            <a:spLocks noChangeArrowheads="1"/>
          </p:cNvSpPr>
          <p:nvPr/>
        </p:nvSpPr>
        <p:spPr bwMode="auto">
          <a:xfrm>
            <a:off x="3725906" y="4362127"/>
            <a:ext cx="1368152" cy="867073"/>
          </a:xfrm>
          <a:prstGeom prst="cube">
            <a:avLst>
              <a:gd name="adj" fmla="val 24991"/>
            </a:avLst>
          </a:prstGeom>
          <a:solidFill>
            <a:srgbClr val="F1DCBF"/>
          </a:solidFill>
          <a:ln w="12700">
            <a:solidFill>
              <a:schemeClr val="tx1"/>
            </a:solidFill>
            <a:miter lim="800000"/>
            <a:headEnd/>
            <a:tailEnd/>
          </a:ln>
        </p:spPr>
        <p:txBody>
          <a:bodyPr wrap="none" lIns="92045" tIns="46024" rIns="92045" bIns="46024" anchor="ctr"/>
          <a:lstStyle/>
          <a:p>
            <a:pPr algn="ctr"/>
            <a:r>
              <a:rPr lang="pt-BR" sz="2000" dirty="0" err="1">
                <a:solidFill>
                  <a:schemeClr val="accent1">
                    <a:lumMod val="25000"/>
                  </a:schemeClr>
                </a:solidFill>
                <a:latin typeface="Calibri"/>
                <a:cs typeface="Calibri"/>
              </a:rPr>
              <a:t>Boost</a:t>
            </a:r>
            <a:r>
              <a:rPr lang="pt-BR" sz="2000" dirty="0">
                <a:solidFill>
                  <a:schemeClr val="accent1">
                    <a:lumMod val="25000"/>
                  </a:schemeClr>
                </a:solidFill>
                <a:latin typeface="Calibri"/>
                <a:cs typeface="Calibri"/>
              </a:rPr>
              <a:t>,</a:t>
            </a:r>
          </a:p>
          <a:p>
            <a:pPr algn="ctr"/>
            <a:r>
              <a:rPr lang="pt-BR" sz="2000" dirty="0" err="1">
                <a:solidFill>
                  <a:schemeClr val="accent1">
                    <a:lumMod val="25000"/>
                  </a:schemeClr>
                </a:solidFill>
                <a:latin typeface="Calibri"/>
                <a:cs typeface="Calibri"/>
              </a:rPr>
              <a:t>Qt</a:t>
            </a:r>
            <a:endParaRPr lang="pt-BR" sz="2000" dirty="0">
              <a:solidFill>
                <a:schemeClr val="accent1">
                  <a:lumMod val="25000"/>
                </a:schemeClr>
              </a:solidFill>
              <a:latin typeface="Calibri"/>
              <a:cs typeface="Calibri"/>
            </a:endParaRPr>
          </a:p>
        </p:txBody>
      </p:sp>
      <p:sp>
        <p:nvSpPr>
          <p:cNvPr id="22" name="AutoShape 4"/>
          <p:cNvSpPr>
            <a:spLocks noChangeArrowheads="1"/>
          </p:cNvSpPr>
          <p:nvPr/>
        </p:nvSpPr>
        <p:spPr bwMode="auto">
          <a:xfrm>
            <a:off x="5094058" y="4362127"/>
            <a:ext cx="1080120" cy="867073"/>
          </a:xfrm>
          <a:prstGeom prst="cube">
            <a:avLst>
              <a:gd name="adj" fmla="val 24991"/>
            </a:avLst>
          </a:prstGeom>
          <a:solidFill>
            <a:srgbClr val="F1DCBF"/>
          </a:solidFill>
          <a:ln w="12700">
            <a:solidFill>
              <a:schemeClr val="tx1"/>
            </a:solidFill>
            <a:miter lim="800000"/>
            <a:headEnd/>
            <a:tailEnd/>
          </a:ln>
        </p:spPr>
        <p:txBody>
          <a:bodyPr wrap="none" lIns="92045" tIns="46024" rIns="92045" bIns="46024" anchor="ctr"/>
          <a:lstStyle/>
          <a:p>
            <a:pPr algn="ctr"/>
            <a:r>
              <a:rPr lang="pt-BR" sz="2000" dirty="0" err="1" smtClean="0">
                <a:solidFill>
                  <a:schemeClr val="accent1">
                    <a:lumMod val="25000"/>
                  </a:schemeClr>
                </a:solidFill>
                <a:latin typeface="Calibri"/>
                <a:cs typeface="Calibri"/>
              </a:rPr>
              <a:t>Twitter</a:t>
            </a:r>
            <a:endParaRPr lang="pt-BR" sz="2000" dirty="0">
              <a:solidFill>
                <a:schemeClr val="accent1">
                  <a:lumMod val="25000"/>
                </a:schemeClr>
              </a:solidFill>
              <a:latin typeface="Calibri"/>
              <a:cs typeface="Calibri"/>
            </a:endParaRPr>
          </a:p>
        </p:txBody>
      </p:sp>
      <p:sp>
        <p:nvSpPr>
          <p:cNvPr id="27" name="AutoShape 4"/>
          <p:cNvSpPr>
            <a:spLocks noChangeArrowheads="1"/>
          </p:cNvSpPr>
          <p:nvPr/>
        </p:nvSpPr>
        <p:spPr bwMode="auto">
          <a:xfrm>
            <a:off x="6174178" y="4362127"/>
            <a:ext cx="1296144" cy="867073"/>
          </a:xfrm>
          <a:prstGeom prst="cube">
            <a:avLst>
              <a:gd name="adj" fmla="val 24991"/>
            </a:avLst>
          </a:prstGeom>
          <a:solidFill>
            <a:srgbClr val="F1DCBF"/>
          </a:solidFill>
          <a:ln w="12700">
            <a:solidFill>
              <a:schemeClr val="tx1"/>
            </a:solidFill>
            <a:miter lim="800000"/>
            <a:headEnd/>
            <a:tailEnd/>
          </a:ln>
        </p:spPr>
        <p:txBody>
          <a:bodyPr wrap="none" lIns="92045" tIns="46024" rIns="92045" bIns="46024" anchor="ctr"/>
          <a:lstStyle/>
          <a:p>
            <a:pPr algn="ctr"/>
            <a:r>
              <a:rPr lang="pt-BR" sz="2000" dirty="0" err="1">
                <a:solidFill>
                  <a:schemeClr val="accent1">
                    <a:lumMod val="25000"/>
                  </a:schemeClr>
                </a:solidFill>
                <a:latin typeface="Calibri"/>
                <a:cs typeface="Calibri"/>
              </a:rPr>
              <a:t>PostGIS</a:t>
            </a:r>
            <a:r>
              <a:rPr lang="pt-BR" sz="2000" dirty="0">
                <a:solidFill>
                  <a:schemeClr val="accent1">
                    <a:lumMod val="25000"/>
                  </a:schemeClr>
                </a:solidFill>
                <a:latin typeface="Calibri"/>
                <a:cs typeface="Calibri"/>
              </a:rPr>
              <a:t>,</a:t>
            </a:r>
          </a:p>
          <a:p>
            <a:pPr algn="ctr"/>
            <a:r>
              <a:rPr lang="pt-BR" sz="2000" dirty="0" err="1">
                <a:solidFill>
                  <a:schemeClr val="accent1">
                    <a:lumMod val="25000"/>
                  </a:schemeClr>
                </a:solidFill>
                <a:latin typeface="Calibri"/>
                <a:cs typeface="Calibri"/>
              </a:rPr>
              <a:t>SciDB</a:t>
            </a:r>
            <a:endParaRPr lang="pt-BR" sz="2000" dirty="0">
              <a:solidFill>
                <a:schemeClr val="accent1">
                  <a:lumMod val="25000"/>
                </a:schemeClr>
              </a:solidFill>
              <a:latin typeface="Calibri"/>
              <a:cs typeface="Calibri"/>
            </a:endParaRPr>
          </a:p>
        </p:txBody>
      </p:sp>
      <p:sp>
        <p:nvSpPr>
          <p:cNvPr id="18" name="AutoShape 4"/>
          <p:cNvSpPr>
            <a:spLocks noChangeArrowheads="1"/>
          </p:cNvSpPr>
          <p:nvPr/>
        </p:nvSpPr>
        <p:spPr bwMode="auto">
          <a:xfrm>
            <a:off x="1637674" y="4362127"/>
            <a:ext cx="1008112" cy="867073"/>
          </a:xfrm>
          <a:prstGeom prst="cube">
            <a:avLst>
              <a:gd name="adj" fmla="val 24991"/>
            </a:avLst>
          </a:prstGeom>
          <a:solidFill>
            <a:srgbClr val="F1DCBF"/>
          </a:solidFill>
          <a:ln w="12700">
            <a:solidFill>
              <a:schemeClr val="tx1"/>
            </a:solidFill>
            <a:miter lim="800000"/>
            <a:headEnd/>
            <a:tailEnd/>
          </a:ln>
        </p:spPr>
        <p:txBody>
          <a:bodyPr wrap="none" lIns="92045" tIns="46024" rIns="92045" bIns="46024" anchor="ctr"/>
          <a:lstStyle/>
          <a:p>
            <a:pPr algn="ctr"/>
            <a:r>
              <a:rPr lang="pt-BR" sz="2000" dirty="0">
                <a:solidFill>
                  <a:schemeClr val="accent1">
                    <a:lumMod val="25000"/>
                  </a:schemeClr>
                </a:solidFill>
                <a:latin typeface="Calibri"/>
                <a:cs typeface="Calibri"/>
              </a:rPr>
              <a:t>Lua</a:t>
            </a:r>
          </a:p>
        </p:txBody>
      </p:sp>
      <p:sp>
        <p:nvSpPr>
          <p:cNvPr id="23" name="AutoShape 4"/>
          <p:cNvSpPr>
            <a:spLocks noChangeArrowheads="1"/>
          </p:cNvSpPr>
          <p:nvPr/>
        </p:nvSpPr>
        <p:spPr bwMode="auto">
          <a:xfrm>
            <a:off x="7470322" y="4362127"/>
            <a:ext cx="1008112" cy="867073"/>
          </a:xfrm>
          <a:prstGeom prst="cube">
            <a:avLst>
              <a:gd name="adj" fmla="val 24991"/>
            </a:avLst>
          </a:prstGeom>
          <a:solidFill>
            <a:srgbClr val="F1DCBF"/>
          </a:solidFill>
          <a:ln w="12700">
            <a:solidFill>
              <a:schemeClr val="tx1"/>
            </a:solidFill>
            <a:miter lim="800000"/>
            <a:headEnd/>
            <a:tailEnd/>
          </a:ln>
        </p:spPr>
        <p:txBody>
          <a:bodyPr wrap="none" lIns="92045" tIns="46024" rIns="92045" bIns="46024" anchor="ctr"/>
          <a:lstStyle/>
          <a:p>
            <a:pPr algn="ctr"/>
            <a:r>
              <a:rPr lang="pt-BR" sz="2000" dirty="0">
                <a:solidFill>
                  <a:schemeClr val="accent1">
                    <a:lumMod val="25000"/>
                  </a:schemeClr>
                </a:solidFill>
                <a:latin typeface="Calibri"/>
                <a:cs typeface="Calibri"/>
              </a:rPr>
              <a:t>...</a:t>
            </a:r>
          </a:p>
        </p:txBody>
      </p:sp>
      <p:sp>
        <p:nvSpPr>
          <p:cNvPr id="24" name="AutoShape 13"/>
          <p:cNvSpPr>
            <a:spLocks noChangeArrowheads="1"/>
          </p:cNvSpPr>
          <p:nvPr/>
        </p:nvSpPr>
        <p:spPr bwMode="auto">
          <a:xfrm>
            <a:off x="7614341" y="1412776"/>
            <a:ext cx="927720" cy="598041"/>
          </a:xfrm>
          <a:prstGeom prst="cube">
            <a:avLst>
              <a:gd name="adj" fmla="val 24991"/>
            </a:avLst>
          </a:prstGeom>
          <a:solidFill>
            <a:srgbClr val="F9E896"/>
          </a:solidFill>
          <a:ln w="12700">
            <a:solidFill>
              <a:schemeClr val="tx1"/>
            </a:solidFill>
            <a:miter lim="800000"/>
            <a:headEnd/>
            <a:tailEnd/>
          </a:ln>
        </p:spPr>
        <p:txBody>
          <a:bodyPr wrap="none" lIns="92045" tIns="46024" rIns="92045" bIns="46024" anchor="ctr"/>
          <a:lstStyle/>
          <a:p>
            <a:pPr algn="ctr"/>
            <a:r>
              <a:rPr lang="pt-BR" sz="2000" dirty="0">
                <a:solidFill>
                  <a:schemeClr val="accent1">
                    <a:lumMod val="25000"/>
                  </a:schemeClr>
                </a:solidFill>
                <a:latin typeface="Calibri"/>
                <a:cs typeface="Calibri"/>
              </a:rPr>
              <a:t>...</a:t>
            </a:r>
            <a:endParaRPr lang="pt-BR" sz="2000" baseline="30000" dirty="0">
              <a:solidFill>
                <a:schemeClr val="accent1">
                  <a:lumMod val="25000"/>
                </a:schemeClr>
              </a:solidFill>
              <a:latin typeface="Calibri"/>
              <a:cs typeface="Calibri"/>
            </a:endParaRPr>
          </a:p>
        </p:txBody>
      </p:sp>
      <p:sp>
        <p:nvSpPr>
          <p:cNvPr id="25" name="Rectangle 24"/>
          <p:cNvSpPr/>
          <p:nvPr/>
        </p:nvSpPr>
        <p:spPr>
          <a:xfrm>
            <a:off x="791072" y="5877272"/>
            <a:ext cx="7957392" cy="830968"/>
          </a:xfrm>
          <a:prstGeom prst="rect">
            <a:avLst/>
          </a:prstGeom>
          <a:solidFill>
            <a:srgbClr val="F2F2F2"/>
          </a:solidFill>
        </p:spPr>
        <p:txBody>
          <a:bodyPr wrap="square" lIns="91410" tIns="45706" rIns="91410" bIns="45706">
            <a:spAutoFit/>
          </a:bodyPr>
          <a:lstStyle/>
          <a:p>
            <a:pPr algn="ctr"/>
            <a:r>
              <a:rPr lang="en-US" sz="2400" dirty="0" smtClean="0">
                <a:solidFill>
                  <a:srgbClr val="000066"/>
                </a:solidFill>
                <a:latin typeface="Calibri"/>
                <a:cs typeface="Calibri"/>
              </a:rPr>
              <a:t>TerraLib</a:t>
            </a:r>
            <a:r>
              <a:rPr lang="en-US" sz="2400" dirty="0">
                <a:solidFill>
                  <a:srgbClr val="000066"/>
                </a:solidFill>
                <a:latin typeface="Calibri"/>
                <a:cs typeface="Calibri"/>
              </a:rPr>
              <a:t> </a:t>
            </a:r>
            <a:r>
              <a:rPr lang="en-US" sz="2400" dirty="0" smtClean="0">
                <a:solidFill>
                  <a:srgbClr val="000066"/>
                </a:solidFill>
                <a:latin typeface="Calibri"/>
                <a:cs typeface="Calibri"/>
              </a:rPr>
              <a:t>is a common interface to FOSS and data sources</a:t>
            </a:r>
          </a:p>
          <a:p>
            <a:pPr algn="ctr"/>
            <a:r>
              <a:rPr lang="en-US" sz="2400" dirty="0" smtClean="0">
                <a:solidFill>
                  <a:srgbClr val="000066"/>
                </a:solidFill>
                <a:latin typeface="Calibri"/>
                <a:cs typeface="Calibri"/>
              </a:rPr>
              <a:t>Application development becomes easier </a:t>
            </a:r>
          </a:p>
        </p:txBody>
      </p:sp>
    </p:spTree>
    <p:extLst>
      <p:ext uri="{BB962C8B-B14F-4D97-AF65-F5344CB8AC3E}">
        <p14:creationId xmlns:p14="http://schemas.microsoft.com/office/powerpoint/2010/main" val="2369686388"/>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idx="4294967295"/>
          </p:nvPr>
        </p:nvSpPr>
        <p:spPr>
          <a:xfrm>
            <a:off x="326880" y="142577"/>
            <a:ext cx="8490240" cy="694136"/>
          </a:xfrm>
          <a:solidFill>
            <a:schemeClr val="bg1">
              <a:lumMod val="95000"/>
            </a:schemeClr>
          </a:solidFill>
          <a:ln/>
        </p:spPr>
        <p:txBody>
          <a:bodyPr tIns="7313"/>
          <a:lstStyle/>
          <a:p>
            <a:pPr>
              <a:tabLst>
                <a:tab pos="656582" algn="l"/>
                <a:tab pos="1313162" algn="l"/>
                <a:tab pos="1969745" algn="l"/>
                <a:tab pos="2626327" algn="l"/>
                <a:tab pos="3282907" algn="l"/>
                <a:tab pos="3939490" algn="l"/>
                <a:tab pos="4596072" algn="l"/>
                <a:tab pos="5252653" algn="l"/>
                <a:tab pos="5909234" algn="l"/>
                <a:tab pos="6565817" algn="l"/>
                <a:tab pos="7222398" algn="l"/>
                <a:tab pos="7878979" algn="l"/>
              </a:tabLst>
            </a:pPr>
            <a:r>
              <a:rPr lang="pt-BR" sz="3000" dirty="0" err="1" smtClean="0">
                <a:solidFill>
                  <a:srgbClr val="000066"/>
                </a:solidFill>
                <a:cs typeface="Calibri"/>
              </a:rPr>
              <a:t>Milestones</a:t>
            </a:r>
            <a:r>
              <a:rPr lang="pt-BR" sz="3000" dirty="0" smtClean="0">
                <a:solidFill>
                  <a:srgbClr val="000066"/>
                </a:solidFill>
                <a:cs typeface="Calibri"/>
              </a:rPr>
              <a:t> </a:t>
            </a:r>
            <a:r>
              <a:rPr lang="pt-BR" sz="3000" dirty="0" err="1" smtClean="0">
                <a:solidFill>
                  <a:srgbClr val="000066"/>
                </a:solidFill>
                <a:cs typeface="Calibri"/>
              </a:rPr>
              <a:t>of</a:t>
            </a:r>
            <a:r>
              <a:rPr lang="pt-BR" sz="3000" dirty="0" smtClean="0">
                <a:solidFill>
                  <a:srgbClr val="000066"/>
                </a:solidFill>
                <a:cs typeface="Calibri"/>
              </a:rPr>
              <a:t> TerraLib </a:t>
            </a:r>
            <a:r>
              <a:rPr lang="pt-BR" sz="3000" dirty="0" err="1" smtClean="0">
                <a:solidFill>
                  <a:srgbClr val="000066"/>
                </a:solidFill>
                <a:cs typeface="Calibri"/>
              </a:rPr>
              <a:t>project</a:t>
            </a:r>
            <a:endParaRPr lang="pt-BR" sz="3000" dirty="0">
              <a:solidFill>
                <a:srgbClr val="000066"/>
              </a:solidFill>
              <a:cs typeface="Calibri"/>
            </a:endParaRPr>
          </a:p>
        </p:txBody>
      </p:sp>
      <p:sp>
        <p:nvSpPr>
          <p:cNvPr id="20482" name="AutoShape 2"/>
          <p:cNvSpPr>
            <a:spLocks noChangeArrowheads="1"/>
          </p:cNvSpPr>
          <p:nvPr/>
        </p:nvSpPr>
        <p:spPr bwMode="auto">
          <a:xfrm>
            <a:off x="107504" y="1268760"/>
            <a:ext cx="1405602" cy="999464"/>
          </a:xfrm>
          <a:prstGeom prst="wedgeRoundRectCallout">
            <a:avLst>
              <a:gd name="adj1" fmla="val -23380"/>
              <a:gd name="adj2" fmla="val 121606"/>
              <a:gd name="adj3" fmla="val 16667"/>
            </a:avLst>
          </a:prstGeom>
          <a:solidFill>
            <a:srgbClr val="FFFFCC"/>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1" tIns="45386" rIns="81631" bIns="40816" anchor="ctr"/>
          <a:lstStyle/>
          <a:p>
            <a:pPr algn="ctr" defTabSz="407484" hangingPunct="0">
              <a:lnSpc>
                <a:spcPct val="98000"/>
              </a:lnSpc>
              <a:buClr>
                <a:srgbClr val="000000"/>
              </a:buClr>
              <a:buSzPct val="100000"/>
              <a:tabLst>
                <a:tab pos="656582" algn="l"/>
                <a:tab pos="1313162" algn="l"/>
                <a:tab pos="1969745" algn="l"/>
                <a:tab pos="2626327" algn="l"/>
              </a:tabLst>
            </a:pPr>
            <a:r>
              <a:rPr lang="pt-BR" sz="2200" dirty="0" smtClean="0">
                <a:solidFill>
                  <a:srgbClr val="000000"/>
                </a:solidFill>
                <a:latin typeface="Calibri"/>
                <a:ea typeface="Geneva" charset="0"/>
                <a:cs typeface="Calibri"/>
              </a:rPr>
              <a:t>TerraLib 1.0</a:t>
            </a:r>
          </a:p>
        </p:txBody>
      </p:sp>
      <p:grpSp>
        <p:nvGrpSpPr>
          <p:cNvPr id="20483" name="Group 3"/>
          <p:cNvGrpSpPr>
            <a:grpSpLocks/>
          </p:cNvGrpSpPr>
          <p:nvPr/>
        </p:nvGrpSpPr>
        <p:grpSpPr bwMode="auto">
          <a:xfrm>
            <a:off x="-35122" y="2919189"/>
            <a:ext cx="815040" cy="619265"/>
            <a:chOff x="75" y="3855"/>
            <a:chExt cx="566" cy="430"/>
          </a:xfrm>
        </p:grpSpPr>
        <p:sp>
          <p:nvSpPr>
            <p:cNvPr id="20484" name="Line 4"/>
            <p:cNvSpPr>
              <a:spLocks noChangeShapeType="1"/>
            </p:cNvSpPr>
            <p:nvPr/>
          </p:nvSpPr>
          <p:spPr bwMode="auto">
            <a:xfrm>
              <a:off x="347" y="4082"/>
              <a:ext cx="0" cy="20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407484" hangingPunct="0">
                <a:lnSpc>
                  <a:spcPct val="93000"/>
                </a:lnSpc>
                <a:buClr>
                  <a:srgbClr val="000000"/>
                </a:buClr>
                <a:buSzPct val="100000"/>
              </a:pPr>
              <a:endParaRPr lang="en-US" sz="2200" dirty="0" smtClean="0">
                <a:solidFill>
                  <a:srgbClr val="000000"/>
                </a:solidFill>
                <a:latin typeface="Calibri"/>
                <a:ea typeface="Geneva" charset="0"/>
                <a:cs typeface="Calibri"/>
              </a:endParaRPr>
            </a:p>
          </p:txBody>
        </p:sp>
        <p:sp>
          <p:nvSpPr>
            <p:cNvPr id="20485" name="Text Box 5"/>
            <p:cNvSpPr txBox="1">
              <a:spLocks noChangeArrowheads="1"/>
            </p:cNvSpPr>
            <p:nvPr/>
          </p:nvSpPr>
          <p:spPr bwMode="auto">
            <a:xfrm>
              <a:off x="75" y="3855"/>
              <a:ext cx="566" cy="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0876" rIns="90000" bIns="45000"/>
            <a:lstStyle>
              <a:lvl1pPr>
                <a:tabLst>
                  <a:tab pos="723900" algn="l"/>
                </a:tabLst>
                <a:defRPr>
                  <a:solidFill>
                    <a:srgbClr val="000000"/>
                  </a:solidFill>
                  <a:latin typeface="Arial" charset="0"/>
                  <a:ea typeface="Geneva" charset="0"/>
                  <a:cs typeface="Lucida Sans Unicode" charset="0"/>
                </a:defRPr>
              </a:lvl1pPr>
              <a:lvl2pPr>
                <a:tabLst>
                  <a:tab pos="723900" algn="l"/>
                </a:tabLst>
                <a:defRPr>
                  <a:solidFill>
                    <a:srgbClr val="000000"/>
                  </a:solidFill>
                  <a:latin typeface="Arial" charset="0"/>
                  <a:ea typeface="Geneva" charset="0"/>
                  <a:cs typeface="Lucida Sans Unicode" charset="0"/>
                </a:defRPr>
              </a:lvl2pPr>
              <a:lvl3pPr>
                <a:tabLst>
                  <a:tab pos="723900" algn="l"/>
                </a:tabLst>
                <a:defRPr>
                  <a:solidFill>
                    <a:srgbClr val="000000"/>
                  </a:solidFill>
                  <a:latin typeface="Arial" charset="0"/>
                  <a:ea typeface="Geneva" charset="0"/>
                  <a:cs typeface="Lucida Sans Unicode" charset="0"/>
                </a:defRPr>
              </a:lvl3pPr>
              <a:lvl4pPr>
                <a:tabLst>
                  <a:tab pos="723900" algn="l"/>
                </a:tabLst>
                <a:defRPr>
                  <a:solidFill>
                    <a:srgbClr val="000000"/>
                  </a:solidFill>
                  <a:latin typeface="Arial" charset="0"/>
                  <a:ea typeface="Geneva" charset="0"/>
                  <a:cs typeface="Lucida Sans Unicode" charset="0"/>
                </a:defRPr>
              </a:lvl4pPr>
              <a:lvl5pPr>
                <a:tabLst>
                  <a:tab pos="723900" algn="l"/>
                </a:tabLst>
                <a:defRPr>
                  <a:solidFill>
                    <a:srgbClr val="000000"/>
                  </a:solidFill>
                  <a:latin typeface="Arial" charset="0"/>
                  <a:ea typeface="Geneva" charset="0"/>
                  <a:cs typeface="Lucida Sans Unicode"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Geneva" charset="0"/>
                  <a:cs typeface="Lucida Sans Unicode"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Geneva" charset="0"/>
                  <a:cs typeface="Lucida Sans Unicode"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Geneva" charset="0"/>
                  <a:cs typeface="Lucida Sans Unicode"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Geneva" charset="0"/>
                  <a:cs typeface="Lucida Sans Unicode" charset="0"/>
                </a:defRPr>
              </a:lvl9pPr>
            </a:lstStyle>
            <a:p>
              <a:pPr algn="ctr" defTabSz="407484" hangingPunct="0">
                <a:lnSpc>
                  <a:spcPct val="93000"/>
                </a:lnSpc>
                <a:buClr>
                  <a:srgbClr val="000000"/>
                </a:buClr>
                <a:buSzPct val="100000"/>
              </a:pPr>
              <a:r>
                <a:rPr lang="pt-BR" sz="2200" dirty="0" smtClean="0">
                  <a:latin typeface="Calibri"/>
                  <a:cs typeface="Calibri"/>
                </a:rPr>
                <a:t>2002</a:t>
              </a:r>
            </a:p>
          </p:txBody>
        </p:sp>
      </p:grpSp>
      <p:grpSp>
        <p:nvGrpSpPr>
          <p:cNvPr id="20486" name="Group 6"/>
          <p:cNvGrpSpPr>
            <a:grpSpLocks/>
          </p:cNvGrpSpPr>
          <p:nvPr/>
        </p:nvGrpSpPr>
        <p:grpSpPr bwMode="auto">
          <a:xfrm>
            <a:off x="1276716" y="2920627"/>
            <a:ext cx="815040" cy="617825"/>
            <a:chOff x="986" y="3856"/>
            <a:chExt cx="566" cy="429"/>
          </a:xfrm>
        </p:grpSpPr>
        <p:sp>
          <p:nvSpPr>
            <p:cNvPr id="20487" name="Line 7"/>
            <p:cNvSpPr>
              <a:spLocks noChangeShapeType="1"/>
            </p:cNvSpPr>
            <p:nvPr/>
          </p:nvSpPr>
          <p:spPr bwMode="auto">
            <a:xfrm>
              <a:off x="1281" y="4082"/>
              <a:ext cx="0" cy="20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407484" hangingPunct="0">
                <a:lnSpc>
                  <a:spcPct val="93000"/>
                </a:lnSpc>
                <a:buClr>
                  <a:srgbClr val="000000"/>
                </a:buClr>
                <a:buSzPct val="100000"/>
              </a:pPr>
              <a:endParaRPr lang="en-US" sz="2200" dirty="0" smtClean="0">
                <a:solidFill>
                  <a:srgbClr val="000000"/>
                </a:solidFill>
                <a:latin typeface="Calibri"/>
                <a:ea typeface="Geneva" charset="0"/>
                <a:cs typeface="Calibri"/>
              </a:endParaRPr>
            </a:p>
          </p:txBody>
        </p:sp>
        <p:sp>
          <p:nvSpPr>
            <p:cNvPr id="20488" name="Line 8"/>
            <p:cNvSpPr>
              <a:spLocks noChangeShapeType="1"/>
            </p:cNvSpPr>
            <p:nvPr/>
          </p:nvSpPr>
          <p:spPr bwMode="auto">
            <a:xfrm>
              <a:off x="1281" y="4082"/>
              <a:ext cx="0" cy="20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407484" hangingPunct="0">
                <a:lnSpc>
                  <a:spcPct val="93000"/>
                </a:lnSpc>
                <a:buClr>
                  <a:srgbClr val="000000"/>
                </a:buClr>
                <a:buSzPct val="100000"/>
              </a:pPr>
              <a:endParaRPr lang="en-US" sz="2200" dirty="0" smtClean="0">
                <a:solidFill>
                  <a:srgbClr val="000000"/>
                </a:solidFill>
                <a:latin typeface="Calibri"/>
                <a:ea typeface="Geneva" charset="0"/>
                <a:cs typeface="Calibri"/>
              </a:endParaRPr>
            </a:p>
          </p:txBody>
        </p:sp>
        <p:sp>
          <p:nvSpPr>
            <p:cNvPr id="20489" name="Text Box 9"/>
            <p:cNvSpPr txBox="1">
              <a:spLocks noChangeArrowheads="1"/>
            </p:cNvSpPr>
            <p:nvPr/>
          </p:nvSpPr>
          <p:spPr bwMode="auto">
            <a:xfrm>
              <a:off x="986" y="3856"/>
              <a:ext cx="566" cy="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0876" rIns="90000" bIns="45000"/>
            <a:lstStyle>
              <a:lvl1pPr>
                <a:tabLst>
                  <a:tab pos="723900" algn="l"/>
                </a:tabLst>
                <a:defRPr>
                  <a:solidFill>
                    <a:srgbClr val="000000"/>
                  </a:solidFill>
                  <a:latin typeface="Arial" charset="0"/>
                  <a:ea typeface="Geneva" charset="0"/>
                  <a:cs typeface="Lucida Sans Unicode" charset="0"/>
                </a:defRPr>
              </a:lvl1pPr>
              <a:lvl2pPr>
                <a:tabLst>
                  <a:tab pos="723900" algn="l"/>
                </a:tabLst>
                <a:defRPr>
                  <a:solidFill>
                    <a:srgbClr val="000000"/>
                  </a:solidFill>
                  <a:latin typeface="Arial" charset="0"/>
                  <a:ea typeface="Geneva" charset="0"/>
                  <a:cs typeface="Lucida Sans Unicode" charset="0"/>
                </a:defRPr>
              </a:lvl2pPr>
              <a:lvl3pPr>
                <a:tabLst>
                  <a:tab pos="723900" algn="l"/>
                </a:tabLst>
                <a:defRPr>
                  <a:solidFill>
                    <a:srgbClr val="000000"/>
                  </a:solidFill>
                  <a:latin typeface="Arial" charset="0"/>
                  <a:ea typeface="Geneva" charset="0"/>
                  <a:cs typeface="Lucida Sans Unicode" charset="0"/>
                </a:defRPr>
              </a:lvl3pPr>
              <a:lvl4pPr>
                <a:tabLst>
                  <a:tab pos="723900" algn="l"/>
                </a:tabLst>
                <a:defRPr>
                  <a:solidFill>
                    <a:srgbClr val="000000"/>
                  </a:solidFill>
                  <a:latin typeface="Arial" charset="0"/>
                  <a:ea typeface="Geneva" charset="0"/>
                  <a:cs typeface="Lucida Sans Unicode" charset="0"/>
                </a:defRPr>
              </a:lvl4pPr>
              <a:lvl5pPr>
                <a:tabLst>
                  <a:tab pos="723900" algn="l"/>
                </a:tabLst>
                <a:defRPr>
                  <a:solidFill>
                    <a:srgbClr val="000000"/>
                  </a:solidFill>
                  <a:latin typeface="Arial" charset="0"/>
                  <a:ea typeface="Geneva" charset="0"/>
                  <a:cs typeface="Lucida Sans Unicode"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Geneva" charset="0"/>
                  <a:cs typeface="Lucida Sans Unicode"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Geneva" charset="0"/>
                  <a:cs typeface="Lucida Sans Unicode"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Geneva" charset="0"/>
                  <a:cs typeface="Lucida Sans Unicode"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Geneva" charset="0"/>
                  <a:cs typeface="Lucida Sans Unicode" charset="0"/>
                </a:defRPr>
              </a:lvl9pPr>
            </a:lstStyle>
            <a:p>
              <a:pPr algn="ctr" defTabSz="407484" hangingPunct="0">
                <a:lnSpc>
                  <a:spcPct val="93000"/>
                </a:lnSpc>
                <a:buClr>
                  <a:srgbClr val="000000"/>
                </a:buClr>
                <a:buSzPct val="100000"/>
              </a:pPr>
              <a:r>
                <a:rPr lang="pt-BR" sz="2200" dirty="0" smtClean="0">
                  <a:latin typeface="Calibri"/>
                  <a:cs typeface="Calibri"/>
                </a:rPr>
                <a:t>2004</a:t>
              </a:r>
            </a:p>
          </p:txBody>
        </p:sp>
      </p:grpSp>
      <p:grpSp>
        <p:nvGrpSpPr>
          <p:cNvPr id="20490" name="Group 10"/>
          <p:cNvGrpSpPr>
            <a:grpSpLocks/>
          </p:cNvGrpSpPr>
          <p:nvPr/>
        </p:nvGrpSpPr>
        <p:grpSpPr bwMode="auto">
          <a:xfrm>
            <a:off x="2588558" y="2920627"/>
            <a:ext cx="815040" cy="617825"/>
            <a:chOff x="1897" y="3856"/>
            <a:chExt cx="566" cy="429"/>
          </a:xfrm>
        </p:grpSpPr>
        <p:sp>
          <p:nvSpPr>
            <p:cNvPr id="20491" name="Line 11"/>
            <p:cNvSpPr>
              <a:spLocks noChangeShapeType="1"/>
            </p:cNvSpPr>
            <p:nvPr/>
          </p:nvSpPr>
          <p:spPr bwMode="auto">
            <a:xfrm>
              <a:off x="2192" y="4082"/>
              <a:ext cx="0" cy="20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407484" hangingPunct="0">
                <a:lnSpc>
                  <a:spcPct val="93000"/>
                </a:lnSpc>
                <a:buClr>
                  <a:srgbClr val="000000"/>
                </a:buClr>
                <a:buSzPct val="100000"/>
              </a:pPr>
              <a:endParaRPr lang="en-US" sz="2200" dirty="0" smtClean="0">
                <a:solidFill>
                  <a:srgbClr val="000000"/>
                </a:solidFill>
                <a:latin typeface="Calibri"/>
                <a:ea typeface="Geneva" charset="0"/>
                <a:cs typeface="Calibri"/>
              </a:endParaRPr>
            </a:p>
          </p:txBody>
        </p:sp>
        <p:sp>
          <p:nvSpPr>
            <p:cNvPr id="20492" name="Line 12"/>
            <p:cNvSpPr>
              <a:spLocks noChangeShapeType="1"/>
            </p:cNvSpPr>
            <p:nvPr/>
          </p:nvSpPr>
          <p:spPr bwMode="auto">
            <a:xfrm>
              <a:off x="2192" y="4082"/>
              <a:ext cx="0" cy="20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407484" hangingPunct="0">
                <a:lnSpc>
                  <a:spcPct val="93000"/>
                </a:lnSpc>
                <a:buClr>
                  <a:srgbClr val="000000"/>
                </a:buClr>
                <a:buSzPct val="100000"/>
              </a:pPr>
              <a:endParaRPr lang="en-US" sz="2200" dirty="0" smtClean="0">
                <a:solidFill>
                  <a:srgbClr val="000000"/>
                </a:solidFill>
                <a:latin typeface="Calibri"/>
                <a:ea typeface="Geneva" charset="0"/>
                <a:cs typeface="Calibri"/>
              </a:endParaRPr>
            </a:p>
          </p:txBody>
        </p:sp>
        <p:sp>
          <p:nvSpPr>
            <p:cNvPr id="20493" name="Text Box 13"/>
            <p:cNvSpPr txBox="1">
              <a:spLocks noChangeArrowheads="1"/>
            </p:cNvSpPr>
            <p:nvPr/>
          </p:nvSpPr>
          <p:spPr bwMode="auto">
            <a:xfrm>
              <a:off x="1897" y="3856"/>
              <a:ext cx="566" cy="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0876" rIns="90000" bIns="45000"/>
            <a:lstStyle>
              <a:lvl1pPr>
                <a:tabLst>
                  <a:tab pos="723900" algn="l"/>
                </a:tabLst>
                <a:defRPr>
                  <a:solidFill>
                    <a:srgbClr val="000000"/>
                  </a:solidFill>
                  <a:latin typeface="Arial" charset="0"/>
                  <a:ea typeface="Geneva" charset="0"/>
                  <a:cs typeface="Lucida Sans Unicode" charset="0"/>
                </a:defRPr>
              </a:lvl1pPr>
              <a:lvl2pPr>
                <a:tabLst>
                  <a:tab pos="723900" algn="l"/>
                </a:tabLst>
                <a:defRPr>
                  <a:solidFill>
                    <a:srgbClr val="000000"/>
                  </a:solidFill>
                  <a:latin typeface="Arial" charset="0"/>
                  <a:ea typeface="Geneva" charset="0"/>
                  <a:cs typeface="Lucida Sans Unicode" charset="0"/>
                </a:defRPr>
              </a:lvl2pPr>
              <a:lvl3pPr>
                <a:tabLst>
                  <a:tab pos="723900" algn="l"/>
                </a:tabLst>
                <a:defRPr>
                  <a:solidFill>
                    <a:srgbClr val="000000"/>
                  </a:solidFill>
                  <a:latin typeface="Arial" charset="0"/>
                  <a:ea typeface="Geneva" charset="0"/>
                  <a:cs typeface="Lucida Sans Unicode" charset="0"/>
                </a:defRPr>
              </a:lvl3pPr>
              <a:lvl4pPr>
                <a:tabLst>
                  <a:tab pos="723900" algn="l"/>
                </a:tabLst>
                <a:defRPr>
                  <a:solidFill>
                    <a:srgbClr val="000000"/>
                  </a:solidFill>
                  <a:latin typeface="Arial" charset="0"/>
                  <a:ea typeface="Geneva" charset="0"/>
                  <a:cs typeface="Lucida Sans Unicode" charset="0"/>
                </a:defRPr>
              </a:lvl4pPr>
              <a:lvl5pPr>
                <a:tabLst>
                  <a:tab pos="723900" algn="l"/>
                </a:tabLst>
                <a:defRPr>
                  <a:solidFill>
                    <a:srgbClr val="000000"/>
                  </a:solidFill>
                  <a:latin typeface="Arial" charset="0"/>
                  <a:ea typeface="Geneva" charset="0"/>
                  <a:cs typeface="Lucida Sans Unicode"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Geneva" charset="0"/>
                  <a:cs typeface="Lucida Sans Unicode"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Geneva" charset="0"/>
                  <a:cs typeface="Lucida Sans Unicode"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Geneva" charset="0"/>
                  <a:cs typeface="Lucida Sans Unicode"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Geneva" charset="0"/>
                  <a:cs typeface="Lucida Sans Unicode" charset="0"/>
                </a:defRPr>
              </a:lvl9pPr>
            </a:lstStyle>
            <a:p>
              <a:pPr algn="ctr" defTabSz="407484" hangingPunct="0">
                <a:lnSpc>
                  <a:spcPct val="93000"/>
                </a:lnSpc>
                <a:buClr>
                  <a:srgbClr val="000000"/>
                </a:buClr>
                <a:buSzPct val="100000"/>
              </a:pPr>
              <a:r>
                <a:rPr lang="pt-BR" sz="2200" dirty="0" smtClean="0">
                  <a:latin typeface="Calibri"/>
                  <a:cs typeface="Calibri"/>
                </a:rPr>
                <a:t>2006</a:t>
              </a:r>
            </a:p>
          </p:txBody>
        </p:sp>
      </p:grpSp>
      <p:grpSp>
        <p:nvGrpSpPr>
          <p:cNvPr id="20494" name="Group 14"/>
          <p:cNvGrpSpPr>
            <a:grpSpLocks/>
          </p:cNvGrpSpPr>
          <p:nvPr/>
        </p:nvGrpSpPr>
        <p:grpSpPr bwMode="auto">
          <a:xfrm>
            <a:off x="3900396" y="2920627"/>
            <a:ext cx="815040" cy="617825"/>
            <a:chOff x="2808" y="3856"/>
            <a:chExt cx="566" cy="429"/>
          </a:xfrm>
        </p:grpSpPr>
        <p:sp>
          <p:nvSpPr>
            <p:cNvPr id="20495" name="Line 15"/>
            <p:cNvSpPr>
              <a:spLocks noChangeShapeType="1"/>
            </p:cNvSpPr>
            <p:nvPr/>
          </p:nvSpPr>
          <p:spPr bwMode="auto">
            <a:xfrm>
              <a:off x="3080" y="4082"/>
              <a:ext cx="0" cy="20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407484" hangingPunct="0">
                <a:lnSpc>
                  <a:spcPct val="93000"/>
                </a:lnSpc>
                <a:buClr>
                  <a:srgbClr val="000000"/>
                </a:buClr>
                <a:buSzPct val="100000"/>
              </a:pPr>
              <a:endParaRPr lang="en-US" sz="2200" dirty="0" smtClean="0">
                <a:solidFill>
                  <a:srgbClr val="000000"/>
                </a:solidFill>
                <a:latin typeface="Calibri"/>
                <a:ea typeface="Geneva" charset="0"/>
                <a:cs typeface="Calibri"/>
              </a:endParaRPr>
            </a:p>
          </p:txBody>
        </p:sp>
        <p:sp>
          <p:nvSpPr>
            <p:cNvPr id="20496" name="Line 16"/>
            <p:cNvSpPr>
              <a:spLocks noChangeShapeType="1"/>
            </p:cNvSpPr>
            <p:nvPr/>
          </p:nvSpPr>
          <p:spPr bwMode="auto">
            <a:xfrm>
              <a:off x="3080" y="4082"/>
              <a:ext cx="0" cy="20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407484" hangingPunct="0">
                <a:lnSpc>
                  <a:spcPct val="93000"/>
                </a:lnSpc>
                <a:buClr>
                  <a:srgbClr val="000000"/>
                </a:buClr>
                <a:buSzPct val="100000"/>
              </a:pPr>
              <a:endParaRPr lang="en-US" sz="2200" dirty="0" smtClean="0">
                <a:solidFill>
                  <a:srgbClr val="000000"/>
                </a:solidFill>
                <a:latin typeface="Calibri"/>
                <a:ea typeface="Geneva" charset="0"/>
                <a:cs typeface="Calibri"/>
              </a:endParaRPr>
            </a:p>
          </p:txBody>
        </p:sp>
        <p:sp>
          <p:nvSpPr>
            <p:cNvPr id="20497" name="Text Box 17"/>
            <p:cNvSpPr txBox="1">
              <a:spLocks noChangeArrowheads="1"/>
            </p:cNvSpPr>
            <p:nvPr/>
          </p:nvSpPr>
          <p:spPr bwMode="auto">
            <a:xfrm>
              <a:off x="2808" y="3856"/>
              <a:ext cx="566" cy="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0876" rIns="90000" bIns="45000"/>
            <a:lstStyle>
              <a:lvl1pPr>
                <a:tabLst>
                  <a:tab pos="723900" algn="l"/>
                </a:tabLst>
                <a:defRPr>
                  <a:solidFill>
                    <a:srgbClr val="000000"/>
                  </a:solidFill>
                  <a:latin typeface="Arial" charset="0"/>
                  <a:ea typeface="Geneva" charset="0"/>
                  <a:cs typeface="Lucida Sans Unicode" charset="0"/>
                </a:defRPr>
              </a:lvl1pPr>
              <a:lvl2pPr>
                <a:tabLst>
                  <a:tab pos="723900" algn="l"/>
                </a:tabLst>
                <a:defRPr>
                  <a:solidFill>
                    <a:srgbClr val="000000"/>
                  </a:solidFill>
                  <a:latin typeface="Arial" charset="0"/>
                  <a:ea typeface="Geneva" charset="0"/>
                  <a:cs typeface="Lucida Sans Unicode" charset="0"/>
                </a:defRPr>
              </a:lvl2pPr>
              <a:lvl3pPr>
                <a:tabLst>
                  <a:tab pos="723900" algn="l"/>
                </a:tabLst>
                <a:defRPr>
                  <a:solidFill>
                    <a:srgbClr val="000000"/>
                  </a:solidFill>
                  <a:latin typeface="Arial" charset="0"/>
                  <a:ea typeface="Geneva" charset="0"/>
                  <a:cs typeface="Lucida Sans Unicode" charset="0"/>
                </a:defRPr>
              </a:lvl3pPr>
              <a:lvl4pPr>
                <a:tabLst>
                  <a:tab pos="723900" algn="l"/>
                </a:tabLst>
                <a:defRPr>
                  <a:solidFill>
                    <a:srgbClr val="000000"/>
                  </a:solidFill>
                  <a:latin typeface="Arial" charset="0"/>
                  <a:ea typeface="Geneva" charset="0"/>
                  <a:cs typeface="Lucida Sans Unicode" charset="0"/>
                </a:defRPr>
              </a:lvl4pPr>
              <a:lvl5pPr>
                <a:tabLst>
                  <a:tab pos="723900" algn="l"/>
                </a:tabLst>
                <a:defRPr>
                  <a:solidFill>
                    <a:srgbClr val="000000"/>
                  </a:solidFill>
                  <a:latin typeface="Arial" charset="0"/>
                  <a:ea typeface="Geneva" charset="0"/>
                  <a:cs typeface="Lucida Sans Unicode"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Geneva" charset="0"/>
                  <a:cs typeface="Lucida Sans Unicode"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Geneva" charset="0"/>
                  <a:cs typeface="Lucida Sans Unicode"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Geneva" charset="0"/>
                  <a:cs typeface="Lucida Sans Unicode"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Geneva" charset="0"/>
                  <a:cs typeface="Lucida Sans Unicode" charset="0"/>
                </a:defRPr>
              </a:lvl9pPr>
            </a:lstStyle>
            <a:p>
              <a:pPr algn="ctr" defTabSz="407484" hangingPunct="0">
                <a:lnSpc>
                  <a:spcPct val="93000"/>
                </a:lnSpc>
                <a:buClr>
                  <a:srgbClr val="000000"/>
                </a:buClr>
                <a:buSzPct val="100000"/>
              </a:pPr>
              <a:r>
                <a:rPr lang="pt-BR" sz="2200" dirty="0" smtClean="0">
                  <a:latin typeface="Calibri"/>
                  <a:cs typeface="Calibri"/>
                </a:rPr>
                <a:t>2008</a:t>
              </a:r>
            </a:p>
          </p:txBody>
        </p:sp>
      </p:grpSp>
      <p:grpSp>
        <p:nvGrpSpPr>
          <p:cNvPr id="20498" name="Group 18"/>
          <p:cNvGrpSpPr>
            <a:grpSpLocks/>
          </p:cNvGrpSpPr>
          <p:nvPr/>
        </p:nvGrpSpPr>
        <p:grpSpPr bwMode="auto">
          <a:xfrm>
            <a:off x="5212238" y="2922067"/>
            <a:ext cx="815040" cy="616385"/>
            <a:chOff x="3719" y="3857"/>
            <a:chExt cx="566" cy="428"/>
          </a:xfrm>
        </p:grpSpPr>
        <p:sp>
          <p:nvSpPr>
            <p:cNvPr id="20499" name="Line 19"/>
            <p:cNvSpPr>
              <a:spLocks noChangeShapeType="1"/>
            </p:cNvSpPr>
            <p:nvPr/>
          </p:nvSpPr>
          <p:spPr bwMode="auto">
            <a:xfrm>
              <a:off x="3991" y="4082"/>
              <a:ext cx="0" cy="20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407484" hangingPunct="0">
                <a:lnSpc>
                  <a:spcPct val="93000"/>
                </a:lnSpc>
                <a:buClr>
                  <a:srgbClr val="000000"/>
                </a:buClr>
                <a:buSzPct val="100000"/>
              </a:pPr>
              <a:endParaRPr lang="en-US" sz="2200" dirty="0" smtClean="0">
                <a:solidFill>
                  <a:srgbClr val="000000"/>
                </a:solidFill>
                <a:latin typeface="Calibri"/>
                <a:ea typeface="Geneva" charset="0"/>
                <a:cs typeface="Calibri"/>
              </a:endParaRPr>
            </a:p>
          </p:txBody>
        </p:sp>
        <p:sp>
          <p:nvSpPr>
            <p:cNvPr id="20500" name="Text Box 20"/>
            <p:cNvSpPr txBox="1">
              <a:spLocks noChangeArrowheads="1"/>
            </p:cNvSpPr>
            <p:nvPr/>
          </p:nvSpPr>
          <p:spPr bwMode="auto">
            <a:xfrm>
              <a:off x="3719" y="3857"/>
              <a:ext cx="566" cy="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0876" rIns="90000" bIns="45000"/>
            <a:lstStyle>
              <a:lvl1pPr>
                <a:tabLst>
                  <a:tab pos="723900" algn="l"/>
                </a:tabLst>
                <a:defRPr>
                  <a:solidFill>
                    <a:srgbClr val="000000"/>
                  </a:solidFill>
                  <a:latin typeface="Arial" charset="0"/>
                  <a:ea typeface="Geneva" charset="0"/>
                  <a:cs typeface="Lucida Sans Unicode" charset="0"/>
                </a:defRPr>
              </a:lvl1pPr>
              <a:lvl2pPr>
                <a:tabLst>
                  <a:tab pos="723900" algn="l"/>
                </a:tabLst>
                <a:defRPr>
                  <a:solidFill>
                    <a:srgbClr val="000000"/>
                  </a:solidFill>
                  <a:latin typeface="Arial" charset="0"/>
                  <a:ea typeface="Geneva" charset="0"/>
                  <a:cs typeface="Lucida Sans Unicode" charset="0"/>
                </a:defRPr>
              </a:lvl2pPr>
              <a:lvl3pPr>
                <a:tabLst>
                  <a:tab pos="723900" algn="l"/>
                </a:tabLst>
                <a:defRPr>
                  <a:solidFill>
                    <a:srgbClr val="000000"/>
                  </a:solidFill>
                  <a:latin typeface="Arial" charset="0"/>
                  <a:ea typeface="Geneva" charset="0"/>
                  <a:cs typeface="Lucida Sans Unicode" charset="0"/>
                </a:defRPr>
              </a:lvl3pPr>
              <a:lvl4pPr>
                <a:tabLst>
                  <a:tab pos="723900" algn="l"/>
                </a:tabLst>
                <a:defRPr>
                  <a:solidFill>
                    <a:srgbClr val="000000"/>
                  </a:solidFill>
                  <a:latin typeface="Arial" charset="0"/>
                  <a:ea typeface="Geneva" charset="0"/>
                  <a:cs typeface="Lucida Sans Unicode" charset="0"/>
                </a:defRPr>
              </a:lvl4pPr>
              <a:lvl5pPr>
                <a:tabLst>
                  <a:tab pos="723900" algn="l"/>
                </a:tabLst>
                <a:defRPr>
                  <a:solidFill>
                    <a:srgbClr val="000000"/>
                  </a:solidFill>
                  <a:latin typeface="Arial" charset="0"/>
                  <a:ea typeface="Geneva" charset="0"/>
                  <a:cs typeface="Lucida Sans Unicode"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Geneva" charset="0"/>
                  <a:cs typeface="Lucida Sans Unicode"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Geneva" charset="0"/>
                  <a:cs typeface="Lucida Sans Unicode"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Geneva" charset="0"/>
                  <a:cs typeface="Lucida Sans Unicode"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Geneva" charset="0"/>
                  <a:cs typeface="Lucida Sans Unicode" charset="0"/>
                </a:defRPr>
              </a:lvl9pPr>
            </a:lstStyle>
            <a:p>
              <a:pPr algn="ctr" defTabSz="407484" hangingPunct="0">
                <a:lnSpc>
                  <a:spcPct val="93000"/>
                </a:lnSpc>
                <a:buClr>
                  <a:srgbClr val="000000"/>
                </a:buClr>
                <a:buSzPct val="100000"/>
              </a:pPr>
              <a:r>
                <a:rPr lang="pt-BR" sz="2200" dirty="0" smtClean="0">
                  <a:latin typeface="Calibri"/>
                  <a:cs typeface="Calibri"/>
                </a:rPr>
                <a:t>2010</a:t>
              </a:r>
            </a:p>
          </p:txBody>
        </p:sp>
      </p:grpSp>
      <p:grpSp>
        <p:nvGrpSpPr>
          <p:cNvPr id="20501" name="Group 21"/>
          <p:cNvGrpSpPr>
            <a:grpSpLocks/>
          </p:cNvGrpSpPr>
          <p:nvPr/>
        </p:nvGrpSpPr>
        <p:grpSpPr bwMode="auto">
          <a:xfrm>
            <a:off x="6522638" y="2922067"/>
            <a:ext cx="815040" cy="616385"/>
            <a:chOff x="4629" y="3857"/>
            <a:chExt cx="566" cy="428"/>
          </a:xfrm>
        </p:grpSpPr>
        <p:sp>
          <p:nvSpPr>
            <p:cNvPr id="20502" name="Line 22"/>
            <p:cNvSpPr>
              <a:spLocks noChangeShapeType="1"/>
            </p:cNvSpPr>
            <p:nvPr/>
          </p:nvSpPr>
          <p:spPr bwMode="auto">
            <a:xfrm>
              <a:off x="4901" y="4082"/>
              <a:ext cx="0" cy="20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407484" hangingPunct="0">
                <a:lnSpc>
                  <a:spcPct val="93000"/>
                </a:lnSpc>
                <a:buClr>
                  <a:srgbClr val="000000"/>
                </a:buClr>
                <a:buSzPct val="100000"/>
              </a:pPr>
              <a:endParaRPr lang="en-US" sz="2200" dirty="0" smtClean="0">
                <a:solidFill>
                  <a:srgbClr val="000000"/>
                </a:solidFill>
                <a:latin typeface="Calibri"/>
                <a:ea typeface="Geneva" charset="0"/>
                <a:cs typeface="Calibri"/>
              </a:endParaRPr>
            </a:p>
          </p:txBody>
        </p:sp>
        <p:sp>
          <p:nvSpPr>
            <p:cNvPr id="20503" name="Text Box 23"/>
            <p:cNvSpPr txBox="1">
              <a:spLocks noChangeArrowheads="1"/>
            </p:cNvSpPr>
            <p:nvPr/>
          </p:nvSpPr>
          <p:spPr bwMode="auto">
            <a:xfrm>
              <a:off x="4629" y="3857"/>
              <a:ext cx="566" cy="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0876" rIns="90000" bIns="45000"/>
            <a:lstStyle>
              <a:lvl1pPr>
                <a:tabLst>
                  <a:tab pos="723900" algn="l"/>
                </a:tabLst>
                <a:defRPr>
                  <a:solidFill>
                    <a:srgbClr val="000000"/>
                  </a:solidFill>
                  <a:latin typeface="Arial" charset="0"/>
                  <a:ea typeface="Geneva" charset="0"/>
                  <a:cs typeface="Lucida Sans Unicode" charset="0"/>
                </a:defRPr>
              </a:lvl1pPr>
              <a:lvl2pPr>
                <a:tabLst>
                  <a:tab pos="723900" algn="l"/>
                </a:tabLst>
                <a:defRPr>
                  <a:solidFill>
                    <a:srgbClr val="000000"/>
                  </a:solidFill>
                  <a:latin typeface="Arial" charset="0"/>
                  <a:ea typeface="Geneva" charset="0"/>
                  <a:cs typeface="Lucida Sans Unicode" charset="0"/>
                </a:defRPr>
              </a:lvl2pPr>
              <a:lvl3pPr>
                <a:tabLst>
                  <a:tab pos="723900" algn="l"/>
                </a:tabLst>
                <a:defRPr>
                  <a:solidFill>
                    <a:srgbClr val="000000"/>
                  </a:solidFill>
                  <a:latin typeface="Arial" charset="0"/>
                  <a:ea typeface="Geneva" charset="0"/>
                  <a:cs typeface="Lucida Sans Unicode" charset="0"/>
                </a:defRPr>
              </a:lvl3pPr>
              <a:lvl4pPr>
                <a:tabLst>
                  <a:tab pos="723900" algn="l"/>
                </a:tabLst>
                <a:defRPr>
                  <a:solidFill>
                    <a:srgbClr val="000000"/>
                  </a:solidFill>
                  <a:latin typeface="Arial" charset="0"/>
                  <a:ea typeface="Geneva" charset="0"/>
                  <a:cs typeface="Lucida Sans Unicode" charset="0"/>
                </a:defRPr>
              </a:lvl4pPr>
              <a:lvl5pPr>
                <a:tabLst>
                  <a:tab pos="723900" algn="l"/>
                </a:tabLst>
                <a:defRPr>
                  <a:solidFill>
                    <a:srgbClr val="000000"/>
                  </a:solidFill>
                  <a:latin typeface="Arial" charset="0"/>
                  <a:ea typeface="Geneva" charset="0"/>
                  <a:cs typeface="Lucida Sans Unicode"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Geneva" charset="0"/>
                  <a:cs typeface="Lucida Sans Unicode"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Geneva" charset="0"/>
                  <a:cs typeface="Lucida Sans Unicode"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Geneva" charset="0"/>
                  <a:cs typeface="Lucida Sans Unicode"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Geneva" charset="0"/>
                  <a:cs typeface="Lucida Sans Unicode" charset="0"/>
                </a:defRPr>
              </a:lvl9pPr>
            </a:lstStyle>
            <a:p>
              <a:pPr algn="ctr" defTabSz="407484" hangingPunct="0">
                <a:lnSpc>
                  <a:spcPct val="93000"/>
                </a:lnSpc>
                <a:buClr>
                  <a:srgbClr val="000000"/>
                </a:buClr>
                <a:buSzPct val="100000"/>
              </a:pPr>
              <a:r>
                <a:rPr lang="pt-BR" sz="2200" dirty="0" smtClean="0">
                  <a:latin typeface="Calibri"/>
                  <a:cs typeface="Calibri"/>
                </a:rPr>
                <a:t>2012</a:t>
              </a:r>
            </a:p>
          </p:txBody>
        </p:sp>
      </p:grpSp>
      <p:grpSp>
        <p:nvGrpSpPr>
          <p:cNvPr id="20504" name="Group 24"/>
          <p:cNvGrpSpPr>
            <a:grpSpLocks/>
          </p:cNvGrpSpPr>
          <p:nvPr/>
        </p:nvGrpSpPr>
        <p:grpSpPr bwMode="auto">
          <a:xfrm>
            <a:off x="7834476" y="2922067"/>
            <a:ext cx="815040" cy="616385"/>
            <a:chOff x="5540" y="3857"/>
            <a:chExt cx="566" cy="428"/>
          </a:xfrm>
        </p:grpSpPr>
        <p:sp>
          <p:nvSpPr>
            <p:cNvPr id="20505" name="Line 25"/>
            <p:cNvSpPr>
              <a:spLocks noChangeShapeType="1"/>
            </p:cNvSpPr>
            <p:nvPr/>
          </p:nvSpPr>
          <p:spPr bwMode="auto">
            <a:xfrm>
              <a:off x="5812" y="4082"/>
              <a:ext cx="0" cy="20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407484" hangingPunct="0">
                <a:lnSpc>
                  <a:spcPct val="93000"/>
                </a:lnSpc>
                <a:buClr>
                  <a:srgbClr val="000000"/>
                </a:buClr>
                <a:buSzPct val="100000"/>
              </a:pPr>
              <a:endParaRPr lang="en-US" sz="2200" dirty="0" smtClean="0">
                <a:solidFill>
                  <a:srgbClr val="000000"/>
                </a:solidFill>
                <a:latin typeface="Calibri"/>
                <a:ea typeface="Geneva" charset="0"/>
                <a:cs typeface="Calibri"/>
              </a:endParaRPr>
            </a:p>
          </p:txBody>
        </p:sp>
        <p:sp>
          <p:nvSpPr>
            <p:cNvPr id="20506" name="Text Box 26"/>
            <p:cNvSpPr txBox="1">
              <a:spLocks noChangeArrowheads="1"/>
            </p:cNvSpPr>
            <p:nvPr/>
          </p:nvSpPr>
          <p:spPr bwMode="auto">
            <a:xfrm>
              <a:off x="5540" y="3857"/>
              <a:ext cx="566" cy="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0876" rIns="90000" bIns="45000"/>
            <a:lstStyle>
              <a:lvl1pPr>
                <a:tabLst>
                  <a:tab pos="723900" algn="l"/>
                </a:tabLst>
                <a:defRPr>
                  <a:solidFill>
                    <a:srgbClr val="000000"/>
                  </a:solidFill>
                  <a:latin typeface="Arial" charset="0"/>
                  <a:ea typeface="Geneva" charset="0"/>
                  <a:cs typeface="Lucida Sans Unicode" charset="0"/>
                </a:defRPr>
              </a:lvl1pPr>
              <a:lvl2pPr>
                <a:tabLst>
                  <a:tab pos="723900" algn="l"/>
                </a:tabLst>
                <a:defRPr>
                  <a:solidFill>
                    <a:srgbClr val="000000"/>
                  </a:solidFill>
                  <a:latin typeface="Arial" charset="0"/>
                  <a:ea typeface="Geneva" charset="0"/>
                  <a:cs typeface="Lucida Sans Unicode" charset="0"/>
                </a:defRPr>
              </a:lvl2pPr>
              <a:lvl3pPr>
                <a:tabLst>
                  <a:tab pos="723900" algn="l"/>
                </a:tabLst>
                <a:defRPr>
                  <a:solidFill>
                    <a:srgbClr val="000000"/>
                  </a:solidFill>
                  <a:latin typeface="Arial" charset="0"/>
                  <a:ea typeface="Geneva" charset="0"/>
                  <a:cs typeface="Lucida Sans Unicode" charset="0"/>
                </a:defRPr>
              </a:lvl3pPr>
              <a:lvl4pPr>
                <a:tabLst>
                  <a:tab pos="723900" algn="l"/>
                </a:tabLst>
                <a:defRPr>
                  <a:solidFill>
                    <a:srgbClr val="000000"/>
                  </a:solidFill>
                  <a:latin typeface="Arial" charset="0"/>
                  <a:ea typeface="Geneva" charset="0"/>
                  <a:cs typeface="Lucida Sans Unicode" charset="0"/>
                </a:defRPr>
              </a:lvl4pPr>
              <a:lvl5pPr>
                <a:tabLst>
                  <a:tab pos="723900" algn="l"/>
                </a:tabLst>
                <a:defRPr>
                  <a:solidFill>
                    <a:srgbClr val="000000"/>
                  </a:solidFill>
                  <a:latin typeface="Arial" charset="0"/>
                  <a:ea typeface="Geneva" charset="0"/>
                  <a:cs typeface="Lucida Sans Unicode"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Geneva" charset="0"/>
                  <a:cs typeface="Lucida Sans Unicode"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Geneva" charset="0"/>
                  <a:cs typeface="Lucida Sans Unicode"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Geneva" charset="0"/>
                  <a:cs typeface="Lucida Sans Unicode"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Geneva" charset="0"/>
                  <a:cs typeface="Lucida Sans Unicode" charset="0"/>
                </a:defRPr>
              </a:lvl9pPr>
            </a:lstStyle>
            <a:p>
              <a:pPr algn="ctr" defTabSz="407484" hangingPunct="0">
                <a:lnSpc>
                  <a:spcPct val="93000"/>
                </a:lnSpc>
                <a:buClr>
                  <a:srgbClr val="000000"/>
                </a:buClr>
                <a:buSzPct val="100000"/>
              </a:pPr>
              <a:r>
                <a:rPr lang="pt-BR" sz="2200" dirty="0" smtClean="0">
                  <a:latin typeface="Calibri"/>
                  <a:cs typeface="Calibri"/>
                </a:rPr>
                <a:t>2014</a:t>
              </a:r>
            </a:p>
          </p:txBody>
        </p:sp>
      </p:grpSp>
      <p:sp>
        <p:nvSpPr>
          <p:cNvPr id="20507" name="Line 27"/>
          <p:cNvSpPr>
            <a:spLocks noChangeShapeType="1"/>
          </p:cNvSpPr>
          <p:nvPr/>
        </p:nvSpPr>
        <p:spPr bwMode="auto">
          <a:xfrm>
            <a:off x="130476" y="3573016"/>
            <a:ext cx="8588160" cy="1440"/>
          </a:xfrm>
          <a:prstGeom prst="line">
            <a:avLst/>
          </a:prstGeom>
          <a:noFill/>
          <a:ln w="108000">
            <a:solidFill>
              <a:srgbClr val="FF420E"/>
            </a:solidFill>
            <a:round/>
            <a:headEnd/>
            <a:tailEnd type="triangle" w="med" len="med"/>
          </a:ln>
          <a:effectLst>
            <a:outerShdw blurRad="63500" dist="152735" dir="2700000" algn="ctr" rotWithShape="0">
              <a:srgbClr val="808080"/>
            </a:outerShdw>
          </a:effectLst>
          <a:extLst>
            <a:ext uri="{909E8E84-426E-40dd-AFC4-6F175D3DCCD1}">
              <a14:hiddenFill xmlns:a14="http://schemas.microsoft.com/office/drawing/2010/main">
                <a:noFill/>
              </a14:hiddenFill>
            </a:ext>
          </a:extLst>
        </p:spPr>
        <p:txBody>
          <a:bodyPr lIns="82936" tIns="41469" rIns="82936" bIns="41469"/>
          <a:lstStyle/>
          <a:p>
            <a:pPr defTabSz="407484" hangingPunct="0">
              <a:lnSpc>
                <a:spcPct val="93000"/>
              </a:lnSpc>
              <a:buClr>
                <a:srgbClr val="000000"/>
              </a:buClr>
              <a:buSzPct val="100000"/>
            </a:pPr>
            <a:endParaRPr lang="en-US" sz="2200" dirty="0" smtClean="0">
              <a:solidFill>
                <a:srgbClr val="000000"/>
              </a:solidFill>
              <a:latin typeface="Calibri"/>
              <a:ea typeface="Geneva" charset="0"/>
              <a:cs typeface="Calibri"/>
            </a:endParaRPr>
          </a:p>
        </p:txBody>
      </p:sp>
      <p:sp>
        <p:nvSpPr>
          <p:cNvPr id="29" name="AutoShape 2"/>
          <p:cNvSpPr>
            <a:spLocks noChangeArrowheads="1"/>
          </p:cNvSpPr>
          <p:nvPr/>
        </p:nvSpPr>
        <p:spPr bwMode="auto">
          <a:xfrm>
            <a:off x="5292080" y="4869160"/>
            <a:ext cx="1224136" cy="864096"/>
          </a:xfrm>
          <a:prstGeom prst="wedgeRoundRectCallout">
            <a:avLst>
              <a:gd name="adj1" fmla="val -37647"/>
              <a:gd name="adj2" fmla="val -179859"/>
              <a:gd name="adj3" fmla="val 16667"/>
            </a:avLst>
          </a:prstGeom>
          <a:solidFill>
            <a:srgbClr val="FFFFCC"/>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1" tIns="45386" rIns="81631" bIns="40816" anchor="ctr"/>
          <a:lstStyle/>
          <a:p>
            <a:pPr algn="ctr" defTabSz="407484" hangingPunct="0">
              <a:lnSpc>
                <a:spcPct val="98000"/>
              </a:lnSpc>
              <a:buClr>
                <a:srgbClr val="000000"/>
              </a:buClr>
              <a:buSzPct val="100000"/>
              <a:tabLst>
                <a:tab pos="656582" algn="l"/>
                <a:tab pos="1313162" algn="l"/>
                <a:tab pos="1969745" algn="l"/>
                <a:tab pos="2626327" algn="l"/>
              </a:tabLst>
            </a:pPr>
            <a:r>
              <a:rPr lang="pt-BR" sz="2200" dirty="0" err="1" smtClean="0">
                <a:solidFill>
                  <a:srgbClr val="000000"/>
                </a:solidFill>
                <a:latin typeface="Calibri"/>
                <a:ea typeface="Geneva" charset="0"/>
                <a:cs typeface="Calibri"/>
              </a:rPr>
              <a:t>TerraME</a:t>
            </a:r>
            <a:r>
              <a:rPr lang="pt-BR" sz="2200" dirty="0" smtClean="0">
                <a:solidFill>
                  <a:srgbClr val="000000"/>
                </a:solidFill>
                <a:latin typeface="Calibri"/>
                <a:ea typeface="Geneva" charset="0"/>
                <a:cs typeface="Calibri"/>
              </a:rPr>
              <a:t> </a:t>
            </a:r>
          </a:p>
        </p:txBody>
      </p:sp>
      <p:sp>
        <p:nvSpPr>
          <p:cNvPr id="30" name="AutoShape 2"/>
          <p:cNvSpPr>
            <a:spLocks noChangeArrowheads="1"/>
          </p:cNvSpPr>
          <p:nvPr/>
        </p:nvSpPr>
        <p:spPr bwMode="auto">
          <a:xfrm>
            <a:off x="1979712" y="4869160"/>
            <a:ext cx="1224136" cy="864096"/>
          </a:xfrm>
          <a:prstGeom prst="wedgeRoundRectCallout">
            <a:avLst>
              <a:gd name="adj1" fmla="val -35137"/>
              <a:gd name="adj2" fmla="val -178797"/>
              <a:gd name="adj3" fmla="val 16667"/>
            </a:avLst>
          </a:prstGeom>
          <a:solidFill>
            <a:srgbClr val="FFFFCC"/>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1" tIns="45386" rIns="81631" bIns="40816" anchor="ctr"/>
          <a:lstStyle/>
          <a:p>
            <a:pPr algn="ctr" defTabSz="407484" hangingPunct="0">
              <a:lnSpc>
                <a:spcPct val="98000"/>
              </a:lnSpc>
              <a:buClr>
                <a:srgbClr val="000000"/>
              </a:buClr>
              <a:buSzPct val="100000"/>
              <a:tabLst>
                <a:tab pos="656582" algn="l"/>
                <a:tab pos="1313162" algn="l"/>
                <a:tab pos="1969745" algn="l"/>
                <a:tab pos="2626327" algn="l"/>
              </a:tabLst>
            </a:pPr>
            <a:r>
              <a:rPr lang="pt-BR" sz="2200" dirty="0" err="1" smtClean="0">
                <a:solidFill>
                  <a:srgbClr val="000000"/>
                </a:solidFill>
                <a:latin typeface="Calibri"/>
                <a:ea typeface="Geneva" charset="0"/>
                <a:cs typeface="Calibri"/>
              </a:rPr>
              <a:t>aRT</a:t>
            </a:r>
            <a:r>
              <a:rPr lang="pt-BR" sz="2200" dirty="0" smtClean="0">
                <a:solidFill>
                  <a:srgbClr val="000000"/>
                </a:solidFill>
                <a:latin typeface="Calibri"/>
                <a:ea typeface="Geneva" charset="0"/>
                <a:cs typeface="Calibri"/>
              </a:rPr>
              <a:t> </a:t>
            </a:r>
          </a:p>
          <a:p>
            <a:pPr algn="ctr" defTabSz="407484" hangingPunct="0">
              <a:lnSpc>
                <a:spcPct val="98000"/>
              </a:lnSpc>
              <a:buClr>
                <a:srgbClr val="000000"/>
              </a:buClr>
              <a:buSzPct val="100000"/>
              <a:tabLst>
                <a:tab pos="656582" algn="l"/>
                <a:tab pos="1313162" algn="l"/>
                <a:tab pos="1969745" algn="l"/>
                <a:tab pos="2626327" algn="l"/>
              </a:tabLst>
            </a:pPr>
            <a:r>
              <a:rPr lang="pt-BR" sz="2200" dirty="0" err="1" smtClean="0">
                <a:solidFill>
                  <a:srgbClr val="000000"/>
                </a:solidFill>
                <a:latin typeface="Calibri"/>
                <a:ea typeface="Geneva" charset="0"/>
                <a:cs typeface="Calibri"/>
              </a:rPr>
              <a:t>TerraHS</a:t>
            </a:r>
            <a:endParaRPr lang="pt-BR" sz="2200" dirty="0" smtClean="0">
              <a:solidFill>
                <a:srgbClr val="000000"/>
              </a:solidFill>
              <a:latin typeface="Calibri"/>
              <a:ea typeface="Geneva" charset="0"/>
              <a:cs typeface="Calibri"/>
            </a:endParaRPr>
          </a:p>
        </p:txBody>
      </p:sp>
      <p:sp>
        <p:nvSpPr>
          <p:cNvPr id="31" name="AutoShape 2"/>
          <p:cNvSpPr>
            <a:spLocks noChangeArrowheads="1"/>
          </p:cNvSpPr>
          <p:nvPr/>
        </p:nvSpPr>
        <p:spPr bwMode="auto">
          <a:xfrm>
            <a:off x="3563888" y="4869160"/>
            <a:ext cx="1440160" cy="864096"/>
          </a:xfrm>
          <a:prstGeom prst="wedgeRoundRectCallout">
            <a:avLst>
              <a:gd name="adj1" fmla="val -35137"/>
              <a:gd name="adj2" fmla="val -178797"/>
              <a:gd name="adj3" fmla="val 16667"/>
            </a:avLst>
          </a:prstGeom>
          <a:solidFill>
            <a:srgbClr val="FFFFCC"/>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1" tIns="45386" rIns="81631" bIns="40816" anchor="ctr"/>
          <a:lstStyle/>
          <a:p>
            <a:pPr algn="ctr" defTabSz="407484" hangingPunct="0">
              <a:lnSpc>
                <a:spcPct val="98000"/>
              </a:lnSpc>
              <a:buClr>
                <a:srgbClr val="000000"/>
              </a:buClr>
              <a:buSzPct val="100000"/>
              <a:tabLst>
                <a:tab pos="656582" algn="l"/>
                <a:tab pos="1313162" algn="l"/>
                <a:tab pos="1969745" algn="l"/>
                <a:tab pos="2626327" algn="l"/>
              </a:tabLst>
            </a:pPr>
            <a:r>
              <a:rPr lang="pt-BR" sz="2200" dirty="0" smtClean="0">
                <a:solidFill>
                  <a:srgbClr val="000000"/>
                </a:solidFill>
                <a:latin typeface="Calibri"/>
                <a:ea typeface="Geneva" charset="0"/>
                <a:cs typeface="Calibri"/>
              </a:rPr>
              <a:t>Terra</a:t>
            </a:r>
          </a:p>
          <a:p>
            <a:pPr algn="ctr" defTabSz="407484" hangingPunct="0">
              <a:lnSpc>
                <a:spcPct val="98000"/>
              </a:lnSpc>
              <a:buClr>
                <a:srgbClr val="000000"/>
              </a:buClr>
              <a:buSzPct val="100000"/>
              <a:tabLst>
                <a:tab pos="656582" algn="l"/>
                <a:tab pos="1313162" algn="l"/>
                <a:tab pos="1969745" algn="l"/>
                <a:tab pos="2626327" algn="l"/>
              </a:tabLst>
            </a:pPr>
            <a:r>
              <a:rPr lang="pt-BR" sz="2200" dirty="0" err="1" smtClean="0">
                <a:solidFill>
                  <a:srgbClr val="000000"/>
                </a:solidFill>
                <a:latin typeface="Calibri"/>
                <a:ea typeface="Geneva" charset="0"/>
                <a:cs typeface="Calibri"/>
              </a:rPr>
              <a:t>Amazon</a:t>
            </a:r>
            <a:endParaRPr lang="pt-BR" sz="2200" dirty="0" smtClean="0">
              <a:solidFill>
                <a:srgbClr val="000000"/>
              </a:solidFill>
              <a:latin typeface="Calibri"/>
              <a:ea typeface="Geneva" charset="0"/>
              <a:cs typeface="Calibri"/>
            </a:endParaRPr>
          </a:p>
        </p:txBody>
      </p:sp>
      <p:sp>
        <p:nvSpPr>
          <p:cNvPr id="33" name="AutoShape 2"/>
          <p:cNvSpPr>
            <a:spLocks noChangeArrowheads="1"/>
          </p:cNvSpPr>
          <p:nvPr/>
        </p:nvSpPr>
        <p:spPr bwMode="auto">
          <a:xfrm>
            <a:off x="179512" y="4797152"/>
            <a:ext cx="1440160" cy="936104"/>
          </a:xfrm>
          <a:prstGeom prst="wedgeRoundRectCallout">
            <a:avLst>
              <a:gd name="adj1" fmla="val -37947"/>
              <a:gd name="adj2" fmla="val -161518"/>
              <a:gd name="adj3" fmla="val 16667"/>
            </a:avLst>
          </a:prstGeom>
          <a:solidFill>
            <a:srgbClr val="FFFFCC"/>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1" tIns="45386" rIns="81631" bIns="40816" anchor="ctr"/>
          <a:lstStyle/>
          <a:p>
            <a:pPr algn="ctr" defTabSz="407484" hangingPunct="0">
              <a:lnSpc>
                <a:spcPct val="98000"/>
              </a:lnSpc>
              <a:buClr>
                <a:srgbClr val="000000"/>
              </a:buClr>
              <a:buSzPct val="100000"/>
              <a:tabLst>
                <a:tab pos="656582" algn="l"/>
                <a:tab pos="1313162" algn="l"/>
                <a:tab pos="1969745" algn="l"/>
                <a:tab pos="2626327" algn="l"/>
              </a:tabLst>
            </a:pPr>
            <a:r>
              <a:rPr lang="pt-BR" sz="2200" dirty="0" err="1" smtClean="0">
                <a:solidFill>
                  <a:srgbClr val="000000"/>
                </a:solidFill>
                <a:latin typeface="Calibri"/>
                <a:ea typeface="Geneva" charset="0"/>
                <a:cs typeface="Calibri"/>
              </a:rPr>
              <a:t>TerraView</a:t>
            </a:r>
            <a:r>
              <a:rPr lang="pt-BR" sz="2200" dirty="0" smtClean="0">
                <a:solidFill>
                  <a:srgbClr val="000000"/>
                </a:solidFill>
                <a:latin typeface="Calibri"/>
                <a:ea typeface="Geneva" charset="0"/>
                <a:cs typeface="Calibri"/>
              </a:rPr>
              <a:t> </a:t>
            </a:r>
          </a:p>
        </p:txBody>
      </p:sp>
      <p:sp>
        <p:nvSpPr>
          <p:cNvPr id="34" name="AutoShape 2"/>
          <p:cNvSpPr>
            <a:spLocks noChangeArrowheads="1"/>
          </p:cNvSpPr>
          <p:nvPr/>
        </p:nvSpPr>
        <p:spPr bwMode="auto">
          <a:xfrm>
            <a:off x="6732240" y="4869160"/>
            <a:ext cx="1440160" cy="864096"/>
          </a:xfrm>
          <a:prstGeom prst="wedgeRoundRectCallout">
            <a:avLst>
              <a:gd name="adj1" fmla="val -38385"/>
              <a:gd name="adj2" fmla="val -177508"/>
              <a:gd name="adj3" fmla="val 16667"/>
            </a:avLst>
          </a:prstGeom>
          <a:solidFill>
            <a:srgbClr val="FFFFCC"/>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1" tIns="45386" rIns="81631" bIns="40816" anchor="ctr"/>
          <a:lstStyle/>
          <a:p>
            <a:pPr algn="ctr" defTabSz="407484" hangingPunct="0">
              <a:lnSpc>
                <a:spcPct val="98000"/>
              </a:lnSpc>
              <a:buClr>
                <a:srgbClr val="000000"/>
              </a:buClr>
              <a:buSzPct val="100000"/>
              <a:tabLst>
                <a:tab pos="656582" algn="l"/>
                <a:tab pos="1313162" algn="l"/>
                <a:tab pos="1969745" algn="l"/>
                <a:tab pos="2626327" algn="l"/>
              </a:tabLst>
            </a:pPr>
            <a:r>
              <a:rPr lang="pt-BR" sz="2200" dirty="0" err="1" smtClean="0">
                <a:solidFill>
                  <a:srgbClr val="000000"/>
                </a:solidFill>
                <a:latin typeface="Calibri"/>
                <a:ea typeface="Geneva" charset="0"/>
                <a:cs typeface="Calibri"/>
              </a:rPr>
              <a:t>GeoDMA</a:t>
            </a:r>
            <a:endParaRPr lang="pt-BR" sz="2200" dirty="0" smtClean="0">
              <a:solidFill>
                <a:srgbClr val="000000"/>
              </a:solidFill>
              <a:latin typeface="Calibri"/>
              <a:ea typeface="Geneva" charset="0"/>
              <a:cs typeface="Calibri"/>
            </a:endParaRPr>
          </a:p>
          <a:p>
            <a:pPr algn="ctr" defTabSz="407484" hangingPunct="0">
              <a:lnSpc>
                <a:spcPct val="98000"/>
              </a:lnSpc>
              <a:buClr>
                <a:srgbClr val="000000"/>
              </a:buClr>
              <a:buSzPct val="100000"/>
              <a:tabLst>
                <a:tab pos="656582" algn="l"/>
                <a:tab pos="1313162" algn="l"/>
                <a:tab pos="1969745" algn="l"/>
                <a:tab pos="2626327" algn="l"/>
              </a:tabLst>
            </a:pPr>
            <a:r>
              <a:rPr lang="pt-BR" sz="2200" dirty="0" smtClean="0">
                <a:solidFill>
                  <a:srgbClr val="000000"/>
                </a:solidFill>
                <a:latin typeface="Calibri"/>
                <a:ea typeface="Geneva" charset="0"/>
                <a:cs typeface="Calibri"/>
              </a:rPr>
              <a:t>TerraMA</a:t>
            </a:r>
            <a:r>
              <a:rPr lang="pt-BR" sz="2200" baseline="30000" dirty="0" smtClean="0">
                <a:solidFill>
                  <a:srgbClr val="000000"/>
                </a:solidFill>
                <a:latin typeface="Calibri"/>
                <a:ea typeface="Geneva" charset="0"/>
                <a:cs typeface="Calibri"/>
              </a:rPr>
              <a:t>2</a:t>
            </a:r>
            <a:r>
              <a:rPr lang="pt-BR" sz="2200" dirty="0" smtClean="0">
                <a:solidFill>
                  <a:srgbClr val="000000"/>
                </a:solidFill>
                <a:latin typeface="Calibri"/>
                <a:ea typeface="Geneva" charset="0"/>
                <a:cs typeface="Calibri"/>
              </a:rPr>
              <a:t> </a:t>
            </a:r>
          </a:p>
        </p:txBody>
      </p:sp>
      <p:sp>
        <p:nvSpPr>
          <p:cNvPr id="36" name="AutoShape 2"/>
          <p:cNvSpPr>
            <a:spLocks noChangeArrowheads="1"/>
          </p:cNvSpPr>
          <p:nvPr/>
        </p:nvSpPr>
        <p:spPr bwMode="auto">
          <a:xfrm>
            <a:off x="1907704" y="1268760"/>
            <a:ext cx="1368152" cy="999464"/>
          </a:xfrm>
          <a:prstGeom prst="wedgeRoundRectCallout">
            <a:avLst>
              <a:gd name="adj1" fmla="val -71052"/>
              <a:gd name="adj2" fmla="val 139759"/>
              <a:gd name="adj3" fmla="val 16667"/>
            </a:avLst>
          </a:prstGeom>
          <a:solidFill>
            <a:srgbClr val="FFFFCC"/>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1" tIns="45386" rIns="81631" bIns="40816" anchor="ctr"/>
          <a:lstStyle/>
          <a:p>
            <a:pPr algn="ctr" defTabSz="407484" hangingPunct="0">
              <a:lnSpc>
                <a:spcPct val="98000"/>
              </a:lnSpc>
              <a:buClr>
                <a:srgbClr val="000000"/>
              </a:buClr>
              <a:buSzPct val="100000"/>
              <a:tabLst>
                <a:tab pos="656582" algn="l"/>
                <a:tab pos="1313162" algn="l"/>
                <a:tab pos="1969745" algn="l"/>
                <a:tab pos="2626327" algn="l"/>
              </a:tabLst>
            </a:pPr>
            <a:r>
              <a:rPr lang="pt-BR" sz="2200" dirty="0" smtClean="0">
                <a:solidFill>
                  <a:srgbClr val="000000"/>
                </a:solidFill>
                <a:latin typeface="Calibri"/>
                <a:ea typeface="Geneva" charset="0"/>
                <a:cs typeface="Calibri"/>
              </a:rPr>
              <a:t>TerraLib </a:t>
            </a:r>
            <a:r>
              <a:rPr lang="pt-BR" sz="2200" dirty="0">
                <a:solidFill>
                  <a:srgbClr val="000000"/>
                </a:solidFill>
                <a:latin typeface="Calibri"/>
                <a:ea typeface="Geneva" charset="0"/>
                <a:cs typeface="Calibri"/>
              </a:rPr>
              <a:t>2</a:t>
            </a:r>
            <a:r>
              <a:rPr lang="pt-BR" sz="2200" dirty="0" smtClean="0">
                <a:solidFill>
                  <a:srgbClr val="000000"/>
                </a:solidFill>
                <a:latin typeface="Calibri"/>
                <a:ea typeface="Geneva" charset="0"/>
                <a:cs typeface="Calibri"/>
              </a:rPr>
              <a:t>.0</a:t>
            </a:r>
          </a:p>
        </p:txBody>
      </p:sp>
      <p:sp>
        <p:nvSpPr>
          <p:cNvPr id="37" name="AutoShape 2"/>
          <p:cNvSpPr>
            <a:spLocks noChangeArrowheads="1"/>
          </p:cNvSpPr>
          <p:nvPr/>
        </p:nvSpPr>
        <p:spPr bwMode="auto">
          <a:xfrm>
            <a:off x="3635896" y="1268760"/>
            <a:ext cx="1440160" cy="999464"/>
          </a:xfrm>
          <a:prstGeom prst="wedgeRoundRectCallout">
            <a:avLst>
              <a:gd name="adj1" fmla="val -71052"/>
              <a:gd name="adj2" fmla="val 139759"/>
              <a:gd name="adj3" fmla="val 16667"/>
            </a:avLst>
          </a:prstGeom>
          <a:solidFill>
            <a:srgbClr val="FFFFCC"/>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1" tIns="45386" rIns="81631" bIns="40816" anchor="ctr"/>
          <a:lstStyle/>
          <a:p>
            <a:pPr algn="ctr" defTabSz="407484" hangingPunct="0">
              <a:lnSpc>
                <a:spcPct val="98000"/>
              </a:lnSpc>
              <a:buClr>
                <a:srgbClr val="000000"/>
              </a:buClr>
              <a:buSzPct val="100000"/>
              <a:tabLst>
                <a:tab pos="656582" algn="l"/>
                <a:tab pos="1313162" algn="l"/>
                <a:tab pos="1969745" algn="l"/>
                <a:tab pos="2626327" algn="l"/>
              </a:tabLst>
            </a:pPr>
            <a:r>
              <a:rPr lang="pt-BR" sz="2200" dirty="0" smtClean="0">
                <a:solidFill>
                  <a:srgbClr val="000000"/>
                </a:solidFill>
                <a:latin typeface="Calibri"/>
                <a:ea typeface="Geneva" charset="0"/>
                <a:cs typeface="Calibri"/>
              </a:rPr>
              <a:t>TerraLib 3.0</a:t>
            </a:r>
          </a:p>
        </p:txBody>
      </p:sp>
      <p:sp>
        <p:nvSpPr>
          <p:cNvPr id="38" name="AutoShape 2"/>
          <p:cNvSpPr>
            <a:spLocks noChangeArrowheads="1"/>
          </p:cNvSpPr>
          <p:nvPr/>
        </p:nvSpPr>
        <p:spPr bwMode="auto">
          <a:xfrm>
            <a:off x="5652120" y="1268760"/>
            <a:ext cx="1440160" cy="999464"/>
          </a:xfrm>
          <a:prstGeom prst="wedgeRoundRectCallout">
            <a:avLst>
              <a:gd name="adj1" fmla="val -35102"/>
              <a:gd name="adj2" fmla="val 148230"/>
              <a:gd name="adj3" fmla="val 16667"/>
            </a:avLst>
          </a:prstGeom>
          <a:solidFill>
            <a:srgbClr val="FFFFCC"/>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1" tIns="45386" rIns="81631" bIns="40816" anchor="ctr"/>
          <a:lstStyle/>
          <a:p>
            <a:pPr algn="ctr" defTabSz="407484" hangingPunct="0">
              <a:lnSpc>
                <a:spcPct val="98000"/>
              </a:lnSpc>
              <a:buClr>
                <a:srgbClr val="000000"/>
              </a:buClr>
              <a:buSzPct val="100000"/>
              <a:tabLst>
                <a:tab pos="656582" algn="l"/>
                <a:tab pos="1313162" algn="l"/>
                <a:tab pos="1969745" algn="l"/>
                <a:tab pos="2626327" algn="l"/>
              </a:tabLst>
            </a:pPr>
            <a:r>
              <a:rPr lang="pt-BR" sz="2200" dirty="0" smtClean="0">
                <a:solidFill>
                  <a:srgbClr val="000000"/>
                </a:solidFill>
                <a:latin typeface="Calibri"/>
                <a:ea typeface="Geneva" charset="0"/>
                <a:cs typeface="Calibri"/>
              </a:rPr>
              <a:t>TerraLib </a:t>
            </a:r>
            <a:r>
              <a:rPr lang="pt-BR" sz="2200" dirty="0">
                <a:solidFill>
                  <a:srgbClr val="000000"/>
                </a:solidFill>
                <a:latin typeface="Calibri"/>
                <a:ea typeface="Geneva" charset="0"/>
                <a:cs typeface="Calibri"/>
              </a:rPr>
              <a:t>4</a:t>
            </a:r>
            <a:r>
              <a:rPr lang="pt-BR" sz="2200" dirty="0" smtClean="0">
                <a:solidFill>
                  <a:srgbClr val="000000"/>
                </a:solidFill>
                <a:latin typeface="Calibri"/>
                <a:ea typeface="Geneva" charset="0"/>
                <a:cs typeface="Calibri"/>
              </a:rPr>
              <a:t>.0</a:t>
            </a:r>
          </a:p>
        </p:txBody>
      </p:sp>
      <p:sp>
        <p:nvSpPr>
          <p:cNvPr id="39" name="AutoShape 2"/>
          <p:cNvSpPr>
            <a:spLocks noChangeArrowheads="1"/>
          </p:cNvSpPr>
          <p:nvPr/>
        </p:nvSpPr>
        <p:spPr bwMode="auto">
          <a:xfrm>
            <a:off x="7596336" y="1268760"/>
            <a:ext cx="1440160" cy="999464"/>
          </a:xfrm>
          <a:prstGeom prst="wedgeRoundRectCallout">
            <a:avLst>
              <a:gd name="adj1" fmla="val -8530"/>
              <a:gd name="adj2" fmla="val 151860"/>
              <a:gd name="adj3" fmla="val 16667"/>
            </a:avLst>
          </a:prstGeom>
          <a:solidFill>
            <a:srgbClr val="FFFFCC"/>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1" tIns="45386" rIns="81631" bIns="40816" anchor="ctr"/>
          <a:lstStyle/>
          <a:p>
            <a:pPr algn="ctr" defTabSz="407484" hangingPunct="0">
              <a:lnSpc>
                <a:spcPct val="98000"/>
              </a:lnSpc>
              <a:buClr>
                <a:srgbClr val="000000"/>
              </a:buClr>
              <a:buSzPct val="100000"/>
              <a:tabLst>
                <a:tab pos="656582" algn="l"/>
                <a:tab pos="1313162" algn="l"/>
                <a:tab pos="1969745" algn="l"/>
                <a:tab pos="2626327" algn="l"/>
              </a:tabLst>
            </a:pPr>
            <a:r>
              <a:rPr lang="pt-BR" sz="2200" dirty="0" smtClean="0">
                <a:solidFill>
                  <a:srgbClr val="000000"/>
                </a:solidFill>
                <a:latin typeface="Calibri"/>
                <a:ea typeface="Geneva" charset="0"/>
                <a:cs typeface="Calibri"/>
              </a:rPr>
              <a:t>TerraLib </a:t>
            </a:r>
          </a:p>
          <a:p>
            <a:pPr algn="ctr" defTabSz="407484" hangingPunct="0">
              <a:lnSpc>
                <a:spcPct val="98000"/>
              </a:lnSpc>
              <a:buClr>
                <a:srgbClr val="000000"/>
              </a:buClr>
              <a:buSzPct val="100000"/>
              <a:tabLst>
                <a:tab pos="656582" algn="l"/>
                <a:tab pos="1313162" algn="l"/>
                <a:tab pos="1969745" algn="l"/>
                <a:tab pos="2626327" algn="l"/>
              </a:tabLst>
            </a:pPr>
            <a:r>
              <a:rPr lang="pt-BR" sz="2200" dirty="0">
                <a:solidFill>
                  <a:srgbClr val="000000"/>
                </a:solidFill>
                <a:latin typeface="Calibri"/>
                <a:ea typeface="Geneva" charset="0"/>
                <a:cs typeface="Calibri"/>
              </a:rPr>
              <a:t>5</a:t>
            </a:r>
            <a:r>
              <a:rPr lang="pt-BR" sz="2200" dirty="0" smtClean="0">
                <a:solidFill>
                  <a:srgbClr val="000000"/>
                </a:solidFill>
                <a:latin typeface="Calibri"/>
                <a:ea typeface="Geneva" charset="0"/>
                <a:cs typeface="Calibri"/>
              </a:rPr>
              <a:t>.0</a:t>
            </a:r>
          </a:p>
        </p:txBody>
      </p:sp>
      <p:sp>
        <p:nvSpPr>
          <p:cNvPr id="41" name="Rectangle 40"/>
          <p:cNvSpPr/>
          <p:nvPr/>
        </p:nvSpPr>
        <p:spPr>
          <a:xfrm>
            <a:off x="899592" y="5877272"/>
            <a:ext cx="7560840" cy="830968"/>
          </a:xfrm>
          <a:prstGeom prst="rect">
            <a:avLst/>
          </a:prstGeom>
          <a:solidFill>
            <a:srgbClr val="F2F2F2"/>
          </a:solidFill>
        </p:spPr>
        <p:txBody>
          <a:bodyPr wrap="square" lIns="91410" tIns="45706" rIns="91410" bIns="45706">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000066"/>
                </a:solidFill>
                <a:effectLst/>
                <a:uLnTx/>
                <a:uFillTx/>
                <a:latin typeface="Calibri"/>
                <a:cs typeface="Calibri"/>
              </a:rPr>
              <a:t>TerraLib evolves</a:t>
            </a:r>
            <a:r>
              <a:rPr kumimoji="0" lang="en-US" sz="2400" b="0" i="0" u="none" strike="noStrike" kern="0" cap="none" spc="0" normalizeH="0" noProof="0" dirty="0" smtClean="0">
                <a:ln>
                  <a:noFill/>
                </a:ln>
                <a:solidFill>
                  <a:srgbClr val="000066"/>
                </a:solidFill>
                <a:effectLst/>
                <a:uLnTx/>
                <a:uFillTx/>
                <a:latin typeface="Calibri"/>
                <a:cs typeface="Calibri"/>
              </a:rPr>
              <a:t> together with its tools</a:t>
            </a:r>
          </a:p>
          <a:p>
            <a:pPr marL="0" marR="0" lvl="0" indent="0" algn="ctr" defTabSz="914400" eaLnBrk="1" fontAlgn="auto" latinLnBrk="0" hangingPunct="1">
              <a:lnSpc>
                <a:spcPct val="100000"/>
              </a:lnSpc>
              <a:spcBef>
                <a:spcPts val="0"/>
              </a:spcBef>
              <a:spcAft>
                <a:spcPts val="0"/>
              </a:spcAft>
              <a:buClrTx/>
              <a:buSzTx/>
              <a:buFontTx/>
              <a:buNone/>
              <a:tabLst/>
              <a:defRPr/>
            </a:pPr>
            <a:r>
              <a:rPr lang="en-US" sz="2400" kern="0" dirty="0" smtClean="0">
                <a:solidFill>
                  <a:srgbClr val="000066"/>
                </a:solidFill>
                <a:latin typeface="Calibri"/>
                <a:cs typeface="Calibri"/>
              </a:rPr>
              <a:t>Each new tools brings new concepts to TerraLib</a:t>
            </a:r>
            <a:r>
              <a:rPr kumimoji="0" lang="en-US" sz="2400" b="0" i="0" u="none" strike="noStrike" kern="0" cap="none" spc="0" normalizeH="0" noProof="0" dirty="0" smtClean="0">
                <a:ln>
                  <a:noFill/>
                </a:ln>
                <a:solidFill>
                  <a:srgbClr val="000066"/>
                </a:solidFill>
                <a:effectLst/>
                <a:uLnTx/>
                <a:uFillTx/>
                <a:latin typeface="Calibri"/>
                <a:cs typeface="Calibri"/>
              </a:rPr>
              <a:t> </a:t>
            </a:r>
            <a:endParaRPr kumimoji="0" lang="en-US" sz="2400" b="0" i="0" u="none" strike="noStrike" kern="0" cap="none" spc="0" normalizeH="0" baseline="0" noProof="0" dirty="0">
              <a:ln>
                <a:noFill/>
              </a:ln>
              <a:solidFill>
                <a:srgbClr val="000066"/>
              </a:solidFill>
              <a:effectLst/>
              <a:uLnTx/>
              <a:uFillTx/>
              <a:latin typeface="Calibri"/>
              <a:cs typeface="Calibri"/>
            </a:endParaRPr>
          </a:p>
        </p:txBody>
      </p:sp>
    </p:spTree>
    <p:extLst>
      <p:ext uri="{BB962C8B-B14F-4D97-AF65-F5344CB8AC3E}">
        <p14:creationId xmlns:p14="http://schemas.microsoft.com/office/powerpoint/2010/main" val="213115544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611560" y="5085184"/>
            <a:ext cx="2736304" cy="461665"/>
          </a:xfrm>
          <a:prstGeom prst="rect">
            <a:avLst/>
          </a:prstGeom>
          <a:noFill/>
        </p:spPr>
        <p:txBody>
          <a:bodyPr wrap="square" lIns="91410" tIns="45706" rIns="91410" bIns="45706" rtlCol="0">
            <a:spAutoFit/>
          </a:bodyPr>
          <a:lstStyle/>
          <a:p>
            <a:r>
              <a:rPr lang="pt-BR" sz="2400" dirty="0" err="1">
                <a:solidFill>
                  <a:schemeClr val="bg2">
                    <a:lumMod val="75000"/>
                  </a:schemeClr>
                </a:solidFill>
                <a:latin typeface="Calibri"/>
                <a:cs typeface="Calibri"/>
              </a:rPr>
              <a:t>Geometry</a:t>
            </a:r>
            <a:endParaRPr lang="pt-BR" sz="2400" dirty="0">
              <a:solidFill>
                <a:schemeClr val="bg2">
                  <a:lumMod val="75000"/>
                </a:schemeClr>
              </a:solidFill>
              <a:latin typeface="Calibri"/>
              <a:cs typeface="Calibri"/>
            </a:endParaRPr>
          </a:p>
        </p:txBody>
      </p:sp>
      <p:grpSp>
        <p:nvGrpSpPr>
          <p:cNvPr id="51" name="Grupo 50"/>
          <p:cNvGrpSpPr/>
          <p:nvPr/>
        </p:nvGrpSpPr>
        <p:grpSpPr>
          <a:xfrm>
            <a:off x="1187624" y="5229200"/>
            <a:ext cx="1872208" cy="1512168"/>
            <a:chOff x="2843808" y="1575842"/>
            <a:chExt cx="1368152" cy="1080120"/>
          </a:xfrm>
        </p:grpSpPr>
        <p:sp>
          <p:nvSpPr>
            <p:cNvPr id="22" name="Pentágono regular 21"/>
            <p:cNvSpPr/>
            <p:nvPr/>
          </p:nvSpPr>
          <p:spPr>
            <a:xfrm>
              <a:off x="2915816" y="1647106"/>
              <a:ext cx="1224136" cy="936848"/>
            </a:xfrm>
            <a:prstGeom prst="pentagon">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pt-BR" sz="2400" dirty="0">
                <a:solidFill>
                  <a:schemeClr val="bg2">
                    <a:lumMod val="75000"/>
                  </a:schemeClr>
                </a:solidFill>
                <a:latin typeface="Calibri"/>
                <a:cs typeface="Calibri"/>
              </a:endParaRPr>
            </a:p>
          </p:txBody>
        </p:sp>
        <p:sp>
          <p:nvSpPr>
            <p:cNvPr id="23" name="Elipse 22"/>
            <p:cNvSpPr/>
            <p:nvPr/>
          </p:nvSpPr>
          <p:spPr>
            <a:xfrm>
              <a:off x="4067944" y="1935882"/>
              <a:ext cx="144016" cy="14401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pt-BR" sz="2400" dirty="0">
                <a:solidFill>
                  <a:schemeClr val="bg2">
                    <a:lumMod val="75000"/>
                  </a:schemeClr>
                </a:solidFill>
                <a:latin typeface="Calibri"/>
                <a:cs typeface="Calibri"/>
              </a:endParaRPr>
            </a:p>
          </p:txBody>
        </p:sp>
        <p:sp>
          <p:nvSpPr>
            <p:cNvPr id="24" name="Elipse 23"/>
            <p:cNvSpPr/>
            <p:nvPr/>
          </p:nvSpPr>
          <p:spPr>
            <a:xfrm>
              <a:off x="2843808" y="1935882"/>
              <a:ext cx="144016" cy="14401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pt-BR" sz="2400" dirty="0">
                <a:solidFill>
                  <a:schemeClr val="bg2">
                    <a:lumMod val="75000"/>
                  </a:schemeClr>
                </a:solidFill>
                <a:latin typeface="Calibri"/>
                <a:cs typeface="Calibri"/>
              </a:endParaRPr>
            </a:p>
          </p:txBody>
        </p:sp>
        <p:sp>
          <p:nvSpPr>
            <p:cNvPr id="25" name="Triângulo isósceles 24"/>
            <p:cNvSpPr/>
            <p:nvPr/>
          </p:nvSpPr>
          <p:spPr>
            <a:xfrm>
              <a:off x="3347864" y="2079898"/>
              <a:ext cx="288032" cy="216024"/>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pt-BR" sz="2400" dirty="0">
                <a:solidFill>
                  <a:schemeClr val="bg2">
                    <a:lumMod val="75000"/>
                  </a:schemeClr>
                </a:solidFill>
                <a:latin typeface="Calibri"/>
                <a:cs typeface="Calibri"/>
              </a:endParaRPr>
            </a:p>
          </p:txBody>
        </p:sp>
        <p:sp>
          <p:nvSpPr>
            <p:cNvPr id="26" name="Triângulo isósceles 25"/>
            <p:cNvSpPr/>
            <p:nvPr/>
          </p:nvSpPr>
          <p:spPr>
            <a:xfrm>
              <a:off x="3347864" y="2007890"/>
              <a:ext cx="360040" cy="288032"/>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pt-BR" sz="2400" dirty="0">
                <a:solidFill>
                  <a:schemeClr val="bg2">
                    <a:lumMod val="75000"/>
                  </a:schemeClr>
                </a:solidFill>
                <a:latin typeface="Calibri"/>
                <a:cs typeface="Calibri"/>
              </a:endParaRPr>
            </a:p>
          </p:txBody>
        </p:sp>
        <p:sp>
          <p:nvSpPr>
            <p:cNvPr id="27" name="Elipse 26"/>
            <p:cNvSpPr/>
            <p:nvPr/>
          </p:nvSpPr>
          <p:spPr>
            <a:xfrm>
              <a:off x="3275856" y="2223914"/>
              <a:ext cx="144016" cy="14401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pt-BR" sz="2400" dirty="0">
                <a:solidFill>
                  <a:schemeClr val="bg2">
                    <a:lumMod val="75000"/>
                  </a:schemeClr>
                </a:solidFill>
                <a:latin typeface="Calibri"/>
                <a:cs typeface="Calibri"/>
              </a:endParaRPr>
            </a:p>
          </p:txBody>
        </p:sp>
        <p:sp>
          <p:nvSpPr>
            <p:cNvPr id="28" name="Elipse 27"/>
            <p:cNvSpPr/>
            <p:nvPr/>
          </p:nvSpPr>
          <p:spPr>
            <a:xfrm>
              <a:off x="3635896" y="2223914"/>
              <a:ext cx="144016" cy="14401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pt-BR" sz="2400" dirty="0">
                <a:solidFill>
                  <a:schemeClr val="bg2">
                    <a:lumMod val="75000"/>
                  </a:schemeClr>
                </a:solidFill>
                <a:latin typeface="Calibri"/>
                <a:cs typeface="Calibri"/>
              </a:endParaRPr>
            </a:p>
          </p:txBody>
        </p:sp>
        <p:sp>
          <p:nvSpPr>
            <p:cNvPr id="29" name="Elipse 28"/>
            <p:cNvSpPr/>
            <p:nvPr/>
          </p:nvSpPr>
          <p:spPr>
            <a:xfrm>
              <a:off x="3454549" y="1953047"/>
              <a:ext cx="144016" cy="14401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pt-BR" sz="2400" dirty="0">
                <a:solidFill>
                  <a:schemeClr val="bg2">
                    <a:lumMod val="75000"/>
                  </a:schemeClr>
                </a:solidFill>
                <a:latin typeface="Calibri"/>
                <a:cs typeface="Calibri"/>
              </a:endParaRPr>
            </a:p>
          </p:txBody>
        </p:sp>
        <p:sp>
          <p:nvSpPr>
            <p:cNvPr id="30" name="Elipse 29"/>
            <p:cNvSpPr/>
            <p:nvPr/>
          </p:nvSpPr>
          <p:spPr>
            <a:xfrm>
              <a:off x="3059832" y="2511946"/>
              <a:ext cx="144016" cy="14401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pt-BR" sz="2400" dirty="0">
                <a:solidFill>
                  <a:schemeClr val="bg2">
                    <a:lumMod val="75000"/>
                  </a:schemeClr>
                </a:solidFill>
                <a:latin typeface="Calibri"/>
                <a:cs typeface="Calibri"/>
              </a:endParaRPr>
            </a:p>
          </p:txBody>
        </p:sp>
        <p:sp>
          <p:nvSpPr>
            <p:cNvPr id="31" name="Elipse 30"/>
            <p:cNvSpPr/>
            <p:nvPr/>
          </p:nvSpPr>
          <p:spPr>
            <a:xfrm>
              <a:off x="3832870" y="2511946"/>
              <a:ext cx="144016" cy="14401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pt-BR" sz="2400" dirty="0">
                <a:solidFill>
                  <a:schemeClr val="bg2">
                    <a:lumMod val="75000"/>
                  </a:schemeClr>
                </a:solidFill>
                <a:latin typeface="Calibri"/>
                <a:cs typeface="Calibri"/>
              </a:endParaRPr>
            </a:p>
          </p:txBody>
        </p:sp>
        <p:sp>
          <p:nvSpPr>
            <p:cNvPr id="32" name="Elipse 31"/>
            <p:cNvSpPr/>
            <p:nvPr/>
          </p:nvSpPr>
          <p:spPr>
            <a:xfrm>
              <a:off x="3463304" y="1575842"/>
              <a:ext cx="144016" cy="14401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pt-BR" sz="2400" dirty="0">
                <a:solidFill>
                  <a:schemeClr val="bg2">
                    <a:lumMod val="75000"/>
                  </a:schemeClr>
                </a:solidFill>
                <a:latin typeface="Calibri"/>
                <a:cs typeface="Calibri"/>
              </a:endParaRPr>
            </a:p>
          </p:txBody>
        </p:sp>
      </p:grpSp>
      <p:sp>
        <p:nvSpPr>
          <p:cNvPr id="46" name="CaixaDeTexto 45"/>
          <p:cNvSpPr txBox="1"/>
          <p:nvPr/>
        </p:nvSpPr>
        <p:spPr>
          <a:xfrm>
            <a:off x="539552" y="2708920"/>
            <a:ext cx="2736304" cy="461665"/>
          </a:xfrm>
          <a:prstGeom prst="rect">
            <a:avLst/>
          </a:prstGeom>
          <a:noFill/>
        </p:spPr>
        <p:txBody>
          <a:bodyPr wrap="square" lIns="91410" tIns="45706" rIns="91410" bIns="45706" rtlCol="0">
            <a:spAutoFit/>
          </a:bodyPr>
          <a:lstStyle/>
          <a:p>
            <a:r>
              <a:rPr lang="pt-BR" sz="2400" dirty="0" err="1">
                <a:solidFill>
                  <a:schemeClr val="bg2">
                    <a:lumMod val="75000"/>
                  </a:schemeClr>
                </a:solidFill>
                <a:latin typeface="Calibri"/>
                <a:cs typeface="Calibri"/>
              </a:rPr>
              <a:t>Cellular</a:t>
            </a:r>
            <a:r>
              <a:rPr lang="pt-BR" sz="2400" dirty="0">
                <a:solidFill>
                  <a:schemeClr val="bg2">
                    <a:lumMod val="75000"/>
                  </a:schemeClr>
                </a:solidFill>
                <a:latin typeface="Calibri"/>
                <a:cs typeface="Calibri"/>
              </a:rPr>
              <a:t> </a:t>
            </a:r>
            <a:r>
              <a:rPr lang="pt-BR" sz="2400" dirty="0" err="1">
                <a:solidFill>
                  <a:schemeClr val="bg2">
                    <a:lumMod val="75000"/>
                  </a:schemeClr>
                </a:solidFill>
                <a:latin typeface="Calibri"/>
                <a:cs typeface="Calibri"/>
              </a:rPr>
              <a:t>Space</a:t>
            </a:r>
            <a:endParaRPr lang="pt-BR" sz="2400" dirty="0">
              <a:solidFill>
                <a:schemeClr val="bg2">
                  <a:lumMod val="75000"/>
                </a:schemeClr>
              </a:solidFill>
              <a:latin typeface="Calibri"/>
              <a:cs typeface="Calibri"/>
            </a:endParaRPr>
          </a:p>
        </p:txBody>
      </p:sp>
      <p:sp>
        <p:nvSpPr>
          <p:cNvPr id="48" name="CaixaDeTexto 47"/>
          <p:cNvSpPr txBox="1"/>
          <p:nvPr/>
        </p:nvSpPr>
        <p:spPr>
          <a:xfrm>
            <a:off x="6407696" y="2996952"/>
            <a:ext cx="2736304" cy="461665"/>
          </a:xfrm>
          <a:prstGeom prst="rect">
            <a:avLst/>
          </a:prstGeom>
          <a:noFill/>
        </p:spPr>
        <p:txBody>
          <a:bodyPr wrap="square" lIns="91410" tIns="45706" rIns="91410" bIns="45706" rtlCol="0">
            <a:spAutoFit/>
          </a:bodyPr>
          <a:lstStyle/>
          <a:p>
            <a:pPr algn="r"/>
            <a:r>
              <a:rPr lang="pt-BR" sz="2400" dirty="0">
                <a:solidFill>
                  <a:schemeClr val="bg2">
                    <a:lumMod val="75000"/>
                  </a:schemeClr>
                </a:solidFill>
                <a:latin typeface="Calibri"/>
                <a:cs typeface="Calibri"/>
              </a:rPr>
              <a:t>Social Network</a:t>
            </a:r>
          </a:p>
        </p:txBody>
      </p:sp>
      <p:sp>
        <p:nvSpPr>
          <p:cNvPr id="50" name="CaixaDeTexto 49"/>
          <p:cNvSpPr txBox="1"/>
          <p:nvPr/>
        </p:nvSpPr>
        <p:spPr>
          <a:xfrm>
            <a:off x="6434776" y="4725144"/>
            <a:ext cx="2736304" cy="461665"/>
          </a:xfrm>
          <a:prstGeom prst="rect">
            <a:avLst/>
          </a:prstGeom>
          <a:noFill/>
        </p:spPr>
        <p:txBody>
          <a:bodyPr wrap="square" lIns="91410" tIns="45706" rIns="91410" bIns="45706" rtlCol="0">
            <a:spAutoFit/>
          </a:bodyPr>
          <a:lstStyle/>
          <a:p>
            <a:pPr algn="r"/>
            <a:r>
              <a:rPr lang="pt-BR" sz="2400" dirty="0" err="1">
                <a:solidFill>
                  <a:schemeClr val="bg2">
                    <a:lumMod val="75000"/>
                  </a:schemeClr>
                </a:solidFill>
                <a:latin typeface="Calibri"/>
                <a:cs typeface="Calibri"/>
              </a:rPr>
              <a:t>Object</a:t>
            </a:r>
            <a:endParaRPr lang="pt-BR" sz="2400" dirty="0">
              <a:solidFill>
                <a:schemeClr val="bg2">
                  <a:lumMod val="75000"/>
                </a:schemeClr>
              </a:solidFill>
              <a:latin typeface="Calibri"/>
              <a:cs typeface="Calibri"/>
            </a:endParaRPr>
          </a:p>
        </p:txBody>
      </p:sp>
      <p:pic>
        <p:nvPicPr>
          <p:cNvPr id="38" name="Picture 3" descr="hs_basel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3284984"/>
            <a:ext cx="2123728" cy="1288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9952" y="5085184"/>
            <a:ext cx="2036431"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3" name="Picture 4" descr="casa2-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2240" y="5157192"/>
            <a:ext cx="2239493"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6" cstate="print"/>
          <a:stretch>
            <a:fillRect/>
          </a:stretch>
        </p:blipFill>
        <p:spPr>
          <a:xfrm>
            <a:off x="6836630" y="3383978"/>
            <a:ext cx="2320697" cy="1313782"/>
          </a:xfrm>
          <a:prstGeom prst="rect">
            <a:avLst/>
          </a:prstGeom>
        </p:spPr>
      </p:pic>
      <p:sp>
        <p:nvSpPr>
          <p:cNvPr id="37" name="Text Box 6"/>
          <p:cNvSpPr txBox="1">
            <a:spLocks noChangeArrowheads="1"/>
          </p:cNvSpPr>
          <p:nvPr/>
        </p:nvSpPr>
        <p:spPr bwMode="auto">
          <a:xfrm>
            <a:off x="0" y="22136"/>
            <a:ext cx="9144000" cy="553970"/>
          </a:xfrm>
          <a:prstGeom prst="rect">
            <a:avLst/>
          </a:prstGeom>
          <a:solidFill>
            <a:schemeClr val="accent6">
              <a:lumMod val="20000"/>
              <a:lumOff val="80000"/>
              <a:alpha val="79999"/>
            </a:schemeClr>
          </a:solidFill>
          <a:ln>
            <a:noFill/>
          </a:ln>
          <a:extLst/>
        </p:spPr>
        <p:txBody>
          <a:bodyPr wrap="square" lIns="91410" tIns="45706" rIns="91410" bIns="45706">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algn="ctr" eaLnBrk="1" hangingPunct="1"/>
            <a:r>
              <a:rPr lang="en-US" sz="3000" dirty="0">
                <a:solidFill>
                  <a:schemeClr val="bg2">
                    <a:lumMod val="75000"/>
                  </a:schemeClr>
                </a:solidFill>
                <a:latin typeface="Calibri"/>
                <a:cs typeface="Calibri"/>
              </a:rPr>
              <a:t>T</a:t>
            </a:r>
            <a:r>
              <a:rPr lang="en-US" sz="3000" dirty="0" smtClean="0">
                <a:solidFill>
                  <a:schemeClr val="bg2">
                    <a:lumMod val="75000"/>
                  </a:schemeClr>
                </a:solidFill>
                <a:latin typeface="Calibri"/>
                <a:cs typeface="Calibri"/>
              </a:rPr>
              <a:t>ypes </a:t>
            </a:r>
            <a:r>
              <a:rPr lang="en-US" sz="3000" dirty="0">
                <a:solidFill>
                  <a:schemeClr val="bg2">
                    <a:lumMod val="75000"/>
                  </a:schemeClr>
                </a:solidFill>
                <a:latin typeface="Calibri"/>
                <a:cs typeface="Calibri"/>
              </a:rPr>
              <a:t>in TerraLib </a:t>
            </a:r>
            <a:r>
              <a:rPr lang="en-US" sz="3000" dirty="0" smtClean="0">
                <a:solidFill>
                  <a:schemeClr val="bg2">
                    <a:lumMod val="75000"/>
                  </a:schemeClr>
                </a:solidFill>
                <a:latin typeface="Calibri"/>
                <a:cs typeface="Calibri"/>
              </a:rPr>
              <a:t>ecosystem: new tools, new types</a:t>
            </a:r>
          </a:p>
        </p:txBody>
      </p:sp>
      <p:sp>
        <p:nvSpPr>
          <p:cNvPr id="44" name="CaixaDeTexto 43"/>
          <p:cNvSpPr txBox="1"/>
          <p:nvPr/>
        </p:nvSpPr>
        <p:spPr>
          <a:xfrm>
            <a:off x="2843808" y="6237312"/>
            <a:ext cx="2736304" cy="461665"/>
          </a:xfrm>
          <a:prstGeom prst="rect">
            <a:avLst/>
          </a:prstGeom>
          <a:noFill/>
        </p:spPr>
        <p:txBody>
          <a:bodyPr wrap="square" lIns="91410" tIns="45706" rIns="91410" bIns="45706" rtlCol="0">
            <a:spAutoFit/>
          </a:bodyPr>
          <a:lstStyle/>
          <a:p>
            <a:pPr algn="ctr"/>
            <a:r>
              <a:rPr lang="pt-BR" sz="2400" dirty="0" err="1">
                <a:solidFill>
                  <a:schemeClr val="bg2">
                    <a:lumMod val="75000"/>
                  </a:schemeClr>
                </a:solidFill>
                <a:latin typeface="Calibri"/>
                <a:cs typeface="Calibri"/>
              </a:rPr>
              <a:t>Coverage</a:t>
            </a:r>
            <a:endParaRPr lang="pt-BR" sz="2400" dirty="0">
              <a:solidFill>
                <a:schemeClr val="bg2">
                  <a:lumMod val="75000"/>
                </a:schemeClr>
              </a:solidFill>
              <a:latin typeface="Calibri"/>
              <a:cs typeface="Calibri"/>
            </a:endParaRPr>
          </a:p>
        </p:txBody>
      </p:sp>
      <p:sp>
        <p:nvSpPr>
          <p:cNvPr id="39" name="CaixaDeTexto 41"/>
          <p:cNvSpPr txBox="1"/>
          <p:nvPr/>
        </p:nvSpPr>
        <p:spPr>
          <a:xfrm>
            <a:off x="611560" y="620688"/>
            <a:ext cx="2736304" cy="461665"/>
          </a:xfrm>
          <a:prstGeom prst="rect">
            <a:avLst/>
          </a:prstGeom>
          <a:noFill/>
        </p:spPr>
        <p:txBody>
          <a:bodyPr wrap="square" lIns="91410" tIns="45706" rIns="91410" bIns="45706" rtlCol="0">
            <a:spAutoFit/>
          </a:bodyPr>
          <a:lstStyle/>
          <a:p>
            <a:r>
              <a:rPr lang="pt-BR" sz="2400" dirty="0">
                <a:solidFill>
                  <a:schemeClr val="bg2">
                    <a:lumMod val="75000"/>
                  </a:schemeClr>
                </a:solidFill>
                <a:latin typeface="Calibri"/>
                <a:cs typeface="Calibri"/>
              </a:rPr>
              <a:t>Time Series</a:t>
            </a:r>
          </a:p>
        </p:txBody>
      </p:sp>
      <p:sp>
        <p:nvSpPr>
          <p:cNvPr id="40" name="CaixaDeTexto 42"/>
          <p:cNvSpPr txBox="1"/>
          <p:nvPr/>
        </p:nvSpPr>
        <p:spPr>
          <a:xfrm>
            <a:off x="3559007" y="692696"/>
            <a:ext cx="2736304" cy="461665"/>
          </a:xfrm>
          <a:prstGeom prst="rect">
            <a:avLst/>
          </a:prstGeom>
          <a:noFill/>
        </p:spPr>
        <p:txBody>
          <a:bodyPr wrap="square" lIns="91410" tIns="45706" rIns="91410" bIns="45706" rtlCol="0">
            <a:spAutoFit/>
          </a:bodyPr>
          <a:lstStyle/>
          <a:p>
            <a:pPr algn="ctr"/>
            <a:r>
              <a:rPr lang="pt-BR" sz="2400" dirty="0" err="1">
                <a:solidFill>
                  <a:schemeClr val="bg2">
                    <a:lumMod val="75000"/>
                  </a:schemeClr>
                </a:solidFill>
                <a:latin typeface="Calibri"/>
                <a:cs typeface="Calibri"/>
              </a:rPr>
              <a:t>Trajectory</a:t>
            </a:r>
            <a:endParaRPr lang="pt-BR" sz="2400" dirty="0">
              <a:solidFill>
                <a:schemeClr val="bg2">
                  <a:lumMod val="75000"/>
                </a:schemeClr>
              </a:solidFill>
              <a:latin typeface="Calibri"/>
              <a:cs typeface="Calibri"/>
            </a:endParaRPr>
          </a:p>
        </p:txBody>
      </p:sp>
      <p:sp>
        <p:nvSpPr>
          <p:cNvPr id="52" name="CaixaDeTexto 48"/>
          <p:cNvSpPr txBox="1"/>
          <p:nvPr/>
        </p:nvSpPr>
        <p:spPr>
          <a:xfrm>
            <a:off x="6407059" y="764702"/>
            <a:ext cx="2736304" cy="461665"/>
          </a:xfrm>
          <a:prstGeom prst="rect">
            <a:avLst/>
          </a:prstGeom>
          <a:noFill/>
        </p:spPr>
        <p:txBody>
          <a:bodyPr wrap="square" lIns="91410" tIns="45706" rIns="91410" bIns="45706" rtlCol="0">
            <a:spAutoFit/>
          </a:bodyPr>
          <a:lstStyle/>
          <a:p>
            <a:pPr algn="r"/>
            <a:r>
              <a:rPr lang="pt-BR" sz="2400" dirty="0" err="1">
                <a:solidFill>
                  <a:schemeClr val="bg2">
                    <a:lumMod val="75000"/>
                  </a:schemeClr>
                </a:solidFill>
                <a:latin typeface="Calibri"/>
                <a:cs typeface="Calibri"/>
              </a:rPr>
              <a:t>Event</a:t>
            </a:r>
            <a:endParaRPr lang="pt-BR" sz="2400" dirty="0">
              <a:solidFill>
                <a:schemeClr val="bg2">
                  <a:lumMod val="75000"/>
                </a:schemeClr>
              </a:solidFill>
              <a:latin typeface="Calibri"/>
              <a:cs typeface="Calibri"/>
            </a:endParaRPr>
          </a:p>
        </p:txBody>
      </p:sp>
      <p:pic>
        <p:nvPicPr>
          <p:cNvPr id="53" name="Picture 2"/>
          <p:cNvPicPr>
            <a:picLocks noChangeAspect="1" noChangeArrowheads="1"/>
          </p:cNvPicPr>
          <p:nvPr/>
        </p:nvPicPr>
        <p:blipFill>
          <a:blip r:embed="rId7" cstate="print"/>
          <a:srcRect/>
          <a:stretch>
            <a:fillRect/>
          </a:stretch>
        </p:blipFill>
        <p:spPr bwMode="auto">
          <a:xfrm>
            <a:off x="822703" y="1212044"/>
            <a:ext cx="2394446" cy="1521367"/>
          </a:xfrm>
          <a:prstGeom prst="rect">
            <a:avLst/>
          </a:prstGeom>
          <a:noFill/>
          <a:ln w="9525">
            <a:noFill/>
            <a:miter lim="800000"/>
            <a:headEnd/>
            <a:tailEnd/>
          </a:ln>
        </p:spPr>
      </p:pic>
      <p:pic>
        <p:nvPicPr>
          <p:cNvPr id="54"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47039" y="1171203"/>
            <a:ext cx="2448272" cy="1547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4" descr="sankai_2.jpeg"/>
          <p:cNvPicPr>
            <a:picLocks noChangeAspect="1"/>
          </p:cNvPicPr>
          <p:nvPr/>
        </p:nvPicPr>
        <p:blipFill>
          <a:blip r:embed="rId9" cstate="print">
            <a:extLst>
              <a:ext uri="{28A0092B-C50C-407E-A947-70E740481C1C}">
                <a14:useLocalDpi xmlns:a14="http://schemas.microsoft.com/office/drawing/2010/main"/>
              </a:ext>
            </a:extLst>
          </a:blip>
          <a:srcRect/>
          <a:stretch>
            <a:fillRect/>
          </a:stretch>
        </p:blipFill>
        <p:spPr bwMode="auto">
          <a:xfrm>
            <a:off x="6803613" y="1196751"/>
            <a:ext cx="2173253" cy="1628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83968" y="3212976"/>
            <a:ext cx="1626982" cy="1464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7" name="CaixaDeTexto 46"/>
          <p:cNvSpPr txBox="1"/>
          <p:nvPr/>
        </p:nvSpPr>
        <p:spPr>
          <a:xfrm>
            <a:off x="4499992" y="3212976"/>
            <a:ext cx="2016224" cy="461665"/>
          </a:xfrm>
          <a:prstGeom prst="rect">
            <a:avLst/>
          </a:prstGeom>
          <a:noFill/>
        </p:spPr>
        <p:txBody>
          <a:bodyPr wrap="square" lIns="91410" tIns="45706" rIns="91410" bIns="45706" rtlCol="0">
            <a:spAutoFit/>
          </a:bodyPr>
          <a:lstStyle/>
          <a:p>
            <a:pPr algn="ctr"/>
            <a:r>
              <a:rPr lang="pt-BR" sz="2400" dirty="0" err="1">
                <a:solidFill>
                  <a:schemeClr val="bg2">
                    <a:lumMod val="75000"/>
                  </a:schemeClr>
                </a:solidFill>
                <a:latin typeface="Calibri"/>
                <a:cs typeface="Calibri"/>
              </a:rPr>
              <a:t>Agent</a:t>
            </a:r>
            <a:endParaRPr lang="pt-BR" sz="2400" dirty="0">
              <a:solidFill>
                <a:schemeClr val="bg2">
                  <a:lumMod val="75000"/>
                </a:schemeClr>
              </a:solidFill>
              <a:latin typeface="Calibri"/>
              <a:cs typeface="Calibri"/>
            </a:endParaRPr>
          </a:p>
        </p:txBody>
      </p:sp>
      <p:sp>
        <p:nvSpPr>
          <p:cNvPr id="43" name="Text Box 5"/>
          <p:cNvSpPr txBox="1">
            <a:spLocks noChangeArrowheads="1"/>
          </p:cNvSpPr>
          <p:nvPr/>
        </p:nvSpPr>
        <p:spPr bwMode="auto">
          <a:xfrm rot="16200000">
            <a:off x="-238576" y="6118295"/>
            <a:ext cx="793768" cy="312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0876" rIns="90000" bIns="45000"/>
          <a:lstStyle>
            <a:lvl1pPr>
              <a:tabLst>
                <a:tab pos="723900" algn="l"/>
              </a:tabLst>
              <a:defRPr>
                <a:solidFill>
                  <a:srgbClr val="000000"/>
                </a:solidFill>
                <a:latin typeface="Arial" charset="0"/>
                <a:ea typeface="Geneva" charset="0"/>
                <a:cs typeface="Lucida Sans Unicode" charset="0"/>
              </a:defRPr>
            </a:lvl1pPr>
            <a:lvl2pPr>
              <a:tabLst>
                <a:tab pos="723900" algn="l"/>
              </a:tabLst>
              <a:defRPr>
                <a:solidFill>
                  <a:srgbClr val="000000"/>
                </a:solidFill>
                <a:latin typeface="Arial" charset="0"/>
                <a:ea typeface="Geneva" charset="0"/>
                <a:cs typeface="Lucida Sans Unicode" charset="0"/>
              </a:defRPr>
            </a:lvl2pPr>
            <a:lvl3pPr>
              <a:tabLst>
                <a:tab pos="723900" algn="l"/>
              </a:tabLst>
              <a:defRPr>
                <a:solidFill>
                  <a:srgbClr val="000000"/>
                </a:solidFill>
                <a:latin typeface="Arial" charset="0"/>
                <a:ea typeface="Geneva" charset="0"/>
                <a:cs typeface="Lucida Sans Unicode" charset="0"/>
              </a:defRPr>
            </a:lvl3pPr>
            <a:lvl4pPr>
              <a:tabLst>
                <a:tab pos="723900" algn="l"/>
              </a:tabLst>
              <a:defRPr>
                <a:solidFill>
                  <a:srgbClr val="000000"/>
                </a:solidFill>
                <a:latin typeface="Arial" charset="0"/>
                <a:ea typeface="Geneva" charset="0"/>
                <a:cs typeface="Lucida Sans Unicode" charset="0"/>
              </a:defRPr>
            </a:lvl4pPr>
            <a:lvl5pPr>
              <a:tabLst>
                <a:tab pos="723900" algn="l"/>
              </a:tabLst>
              <a:defRPr>
                <a:solidFill>
                  <a:srgbClr val="000000"/>
                </a:solidFill>
                <a:latin typeface="Arial" charset="0"/>
                <a:ea typeface="Geneva" charset="0"/>
                <a:cs typeface="Lucida Sans Unicode"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Geneva" charset="0"/>
                <a:cs typeface="Lucida Sans Unicode"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Geneva" charset="0"/>
                <a:cs typeface="Lucida Sans Unicode"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Geneva" charset="0"/>
                <a:cs typeface="Lucida Sans Unicode"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Geneva" charset="0"/>
                <a:cs typeface="Lucida Sans Unicode" charset="0"/>
              </a:defRPr>
            </a:lvl9pPr>
          </a:lstStyle>
          <a:p>
            <a:pPr algn="ctr" defTabSz="407484" hangingPunct="0">
              <a:lnSpc>
                <a:spcPct val="93000"/>
              </a:lnSpc>
              <a:buClr>
                <a:srgbClr val="000000"/>
              </a:buClr>
              <a:buSzPct val="100000"/>
            </a:pPr>
            <a:r>
              <a:rPr lang="pt-BR" dirty="0" smtClean="0">
                <a:latin typeface="Calibri"/>
                <a:cs typeface="Calibri"/>
              </a:rPr>
              <a:t>2002</a:t>
            </a:r>
          </a:p>
        </p:txBody>
      </p:sp>
      <p:sp>
        <p:nvSpPr>
          <p:cNvPr id="65" name="Text Box 17"/>
          <p:cNvSpPr txBox="1">
            <a:spLocks noChangeArrowheads="1"/>
          </p:cNvSpPr>
          <p:nvPr/>
        </p:nvSpPr>
        <p:spPr bwMode="auto">
          <a:xfrm rot="16200000">
            <a:off x="-208187" y="3637180"/>
            <a:ext cx="728874" cy="312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0876" rIns="90000" bIns="45000"/>
          <a:lstStyle>
            <a:lvl1pPr>
              <a:tabLst>
                <a:tab pos="723900" algn="l"/>
              </a:tabLst>
              <a:defRPr>
                <a:solidFill>
                  <a:srgbClr val="000000"/>
                </a:solidFill>
                <a:latin typeface="Arial" charset="0"/>
                <a:ea typeface="Geneva" charset="0"/>
                <a:cs typeface="Lucida Sans Unicode" charset="0"/>
              </a:defRPr>
            </a:lvl1pPr>
            <a:lvl2pPr>
              <a:tabLst>
                <a:tab pos="723900" algn="l"/>
              </a:tabLst>
              <a:defRPr>
                <a:solidFill>
                  <a:srgbClr val="000000"/>
                </a:solidFill>
                <a:latin typeface="Arial" charset="0"/>
                <a:ea typeface="Geneva" charset="0"/>
                <a:cs typeface="Lucida Sans Unicode" charset="0"/>
              </a:defRPr>
            </a:lvl2pPr>
            <a:lvl3pPr>
              <a:tabLst>
                <a:tab pos="723900" algn="l"/>
              </a:tabLst>
              <a:defRPr>
                <a:solidFill>
                  <a:srgbClr val="000000"/>
                </a:solidFill>
                <a:latin typeface="Arial" charset="0"/>
                <a:ea typeface="Geneva" charset="0"/>
                <a:cs typeface="Lucida Sans Unicode" charset="0"/>
              </a:defRPr>
            </a:lvl3pPr>
            <a:lvl4pPr>
              <a:tabLst>
                <a:tab pos="723900" algn="l"/>
              </a:tabLst>
              <a:defRPr>
                <a:solidFill>
                  <a:srgbClr val="000000"/>
                </a:solidFill>
                <a:latin typeface="Arial" charset="0"/>
                <a:ea typeface="Geneva" charset="0"/>
                <a:cs typeface="Lucida Sans Unicode" charset="0"/>
              </a:defRPr>
            </a:lvl4pPr>
            <a:lvl5pPr>
              <a:tabLst>
                <a:tab pos="723900" algn="l"/>
              </a:tabLst>
              <a:defRPr>
                <a:solidFill>
                  <a:srgbClr val="000000"/>
                </a:solidFill>
                <a:latin typeface="Arial" charset="0"/>
                <a:ea typeface="Geneva" charset="0"/>
                <a:cs typeface="Lucida Sans Unicode"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Geneva" charset="0"/>
                <a:cs typeface="Lucida Sans Unicode"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Geneva" charset="0"/>
                <a:cs typeface="Lucida Sans Unicode"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Geneva" charset="0"/>
                <a:cs typeface="Lucida Sans Unicode"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Geneva" charset="0"/>
                <a:cs typeface="Lucida Sans Unicode" charset="0"/>
              </a:defRPr>
            </a:lvl9pPr>
          </a:lstStyle>
          <a:p>
            <a:pPr algn="ctr" defTabSz="407484" hangingPunct="0">
              <a:lnSpc>
                <a:spcPct val="93000"/>
              </a:lnSpc>
              <a:buClr>
                <a:srgbClr val="000000"/>
              </a:buClr>
              <a:buSzPct val="100000"/>
            </a:pPr>
            <a:r>
              <a:rPr lang="pt-BR" dirty="0" smtClean="0">
                <a:latin typeface="Calibri"/>
                <a:cs typeface="Calibri"/>
              </a:rPr>
              <a:t>2010</a:t>
            </a:r>
          </a:p>
        </p:txBody>
      </p:sp>
      <p:sp>
        <p:nvSpPr>
          <p:cNvPr id="74" name="Text Box 26"/>
          <p:cNvSpPr txBox="1">
            <a:spLocks noChangeArrowheads="1"/>
          </p:cNvSpPr>
          <p:nvPr/>
        </p:nvSpPr>
        <p:spPr bwMode="auto">
          <a:xfrm rot="16200000">
            <a:off x="-247698" y="1135409"/>
            <a:ext cx="817764" cy="312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0876" rIns="90000" bIns="45000"/>
          <a:lstStyle>
            <a:lvl1pPr>
              <a:tabLst>
                <a:tab pos="723900" algn="l"/>
              </a:tabLst>
              <a:defRPr>
                <a:solidFill>
                  <a:srgbClr val="000000"/>
                </a:solidFill>
                <a:latin typeface="Arial" charset="0"/>
                <a:ea typeface="Geneva" charset="0"/>
                <a:cs typeface="Lucida Sans Unicode" charset="0"/>
              </a:defRPr>
            </a:lvl1pPr>
            <a:lvl2pPr>
              <a:tabLst>
                <a:tab pos="723900" algn="l"/>
              </a:tabLst>
              <a:defRPr>
                <a:solidFill>
                  <a:srgbClr val="000000"/>
                </a:solidFill>
                <a:latin typeface="Arial" charset="0"/>
                <a:ea typeface="Geneva" charset="0"/>
                <a:cs typeface="Lucida Sans Unicode" charset="0"/>
              </a:defRPr>
            </a:lvl2pPr>
            <a:lvl3pPr>
              <a:tabLst>
                <a:tab pos="723900" algn="l"/>
              </a:tabLst>
              <a:defRPr>
                <a:solidFill>
                  <a:srgbClr val="000000"/>
                </a:solidFill>
                <a:latin typeface="Arial" charset="0"/>
                <a:ea typeface="Geneva" charset="0"/>
                <a:cs typeface="Lucida Sans Unicode" charset="0"/>
              </a:defRPr>
            </a:lvl3pPr>
            <a:lvl4pPr>
              <a:tabLst>
                <a:tab pos="723900" algn="l"/>
              </a:tabLst>
              <a:defRPr>
                <a:solidFill>
                  <a:srgbClr val="000000"/>
                </a:solidFill>
                <a:latin typeface="Arial" charset="0"/>
                <a:ea typeface="Geneva" charset="0"/>
                <a:cs typeface="Lucida Sans Unicode" charset="0"/>
              </a:defRPr>
            </a:lvl4pPr>
            <a:lvl5pPr>
              <a:tabLst>
                <a:tab pos="723900" algn="l"/>
              </a:tabLst>
              <a:defRPr>
                <a:solidFill>
                  <a:srgbClr val="000000"/>
                </a:solidFill>
                <a:latin typeface="Arial" charset="0"/>
                <a:ea typeface="Geneva" charset="0"/>
                <a:cs typeface="Lucida Sans Unicode"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Geneva" charset="0"/>
                <a:cs typeface="Lucida Sans Unicode"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Geneva" charset="0"/>
                <a:cs typeface="Lucida Sans Unicode"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Geneva" charset="0"/>
                <a:cs typeface="Lucida Sans Unicode"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Geneva" charset="0"/>
                <a:cs typeface="Lucida Sans Unicode" charset="0"/>
              </a:defRPr>
            </a:lvl9pPr>
          </a:lstStyle>
          <a:p>
            <a:pPr algn="ctr" defTabSz="407484" hangingPunct="0">
              <a:lnSpc>
                <a:spcPct val="93000"/>
              </a:lnSpc>
              <a:buClr>
                <a:srgbClr val="000000"/>
              </a:buClr>
              <a:buSzPct val="100000"/>
            </a:pPr>
            <a:r>
              <a:rPr lang="pt-BR" dirty="0" smtClean="0">
                <a:latin typeface="Calibri"/>
                <a:cs typeface="Calibri"/>
              </a:rPr>
              <a:t>2014</a:t>
            </a:r>
          </a:p>
        </p:txBody>
      </p:sp>
      <p:sp>
        <p:nvSpPr>
          <p:cNvPr id="75" name="Line 27"/>
          <p:cNvSpPr>
            <a:spLocks noChangeShapeType="1"/>
          </p:cNvSpPr>
          <p:nvPr/>
        </p:nvSpPr>
        <p:spPr bwMode="auto">
          <a:xfrm rot="16200000">
            <a:off x="-2465917" y="3626157"/>
            <a:ext cx="5724346" cy="1440"/>
          </a:xfrm>
          <a:prstGeom prst="line">
            <a:avLst/>
          </a:prstGeom>
          <a:noFill/>
          <a:ln w="108000">
            <a:solidFill>
              <a:srgbClr val="FF420E"/>
            </a:solidFill>
            <a:round/>
            <a:headEnd/>
            <a:tailEnd type="triangle" w="med" len="med"/>
          </a:ln>
          <a:effectLst>
            <a:outerShdw blurRad="63500" dist="152735" dir="2700000" algn="ctr" rotWithShape="0">
              <a:srgbClr val="808080"/>
            </a:outerShdw>
          </a:effectLst>
          <a:extLst>
            <a:ext uri="{909E8E84-426E-40dd-AFC4-6F175D3DCCD1}">
              <a14:hiddenFill xmlns:a14="http://schemas.microsoft.com/office/drawing/2010/main">
                <a:noFill/>
              </a14:hiddenFill>
            </a:ext>
          </a:extLst>
        </p:spPr>
        <p:txBody>
          <a:bodyPr lIns="82936" tIns="41469" rIns="82936" bIns="41469"/>
          <a:lstStyle/>
          <a:p>
            <a:pPr defTabSz="407484" hangingPunct="0">
              <a:lnSpc>
                <a:spcPct val="93000"/>
              </a:lnSpc>
              <a:buClr>
                <a:srgbClr val="000000"/>
              </a:buClr>
              <a:buSzPct val="100000"/>
            </a:pPr>
            <a:endParaRPr lang="en-US" dirty="0" smtClean="0">
              <a:solidFill>
                <a:srgbClr val="000000"/>
              </a:solidFill>
              <a:latin typeface="Calibri"/>
              <a:ea typeface="Geneva" charset="0"/>
              <a:cs typeface="Calibri"/>
            </a:endParaRPr>
          </a:p>
        </p:txBody>
      </p:sp>
    </p:spTree>
    <p:extLst>
      <p:ext uri="{BB962C8B-B14F-4D97-AF65-F5344CB8AC3E}">
        <p14:creationId xmlns:p14="http://schemas.microsoft.com/office/powerpoint/2010/main" val="4065659243"/>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7" name="Picture 3" descr="earth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2" name="Rectangle 3"/>
          <p:cNvSpPr>
            <a:spLocks noGrp="1" noChangeArrowheads="1"/>
          </p:cNvSpPr>
          <p:nvPr>
            <p:ph type="body" idx="1"/>
          </p:nvPr>
        </p:nvSpPr>
        <p:spPr>
          <a:xfrm>
            <a:off x="500063" y="2286000"/>
            <a:ext cx="7858125" cy="2071688"/>
          </a:xfrm>
          <a:solidFill>
            <a:srgbClr val="D9D9D9">
              <a:alpha val="74901"/>
            </a:srgbClr>
          </a:solidFill>
        </p:spPr>
        <p:txBody>
          <a:bodyPr/>
          <a:lstStyle/>
          <a:p>
            <a:pPr marL="0" indent="0" eaLnBrk="1" hangingPunct="1">
              <a:buFont typeface="Wingdings" charset="0"/>
              <a:buNone/>
              <a:defRPr/>
            </a:pPr>
            <a:r>
              <a:rPr lang="en-GB" sz="4000" dirty="0" smtClean="0">
                <a:solidFill>
                  <a:schemeClr val="accent5">
                    <a:lumMod val="10000"/>
                  </a:schemeClr>
                </a:solidFill>
              </a:rPr>
              <a:t>We need a </a:t>
            </a:r>
            <a:r>
              <a:rPr lang="en-GB" sz="4000" dirty="0">
                <a:solidFill>
                  <a:schemeClr val="accent5">
                    <a:lumMod val="10000"/>
                  </a:schemeClr>
                </a:solidFill>
              </a:rPr>
              <a:t>mathematically and cognitively sound model of spatiotemporal events.</a:t>
            </a:r>
            <a:r>
              <a:rPr lang="pt-BR" sz="4000" dirty="0" smtClean="0">
                <a:solidFill>
                  <a:schemeClr val="accent5">
                    <a:lumMod val="10000"/>
                  </a:schemeClr>
                </a:solidFill>
              </a:rPr>
              <a:t> </a:t>
            </a:r>
            <a:endParaRPr lang="en-GB" sz="4000" dirty="0">
              <a:solidFill>
                <a:schemeClr val="accent5">
                  <a:lumMod val="10000"/>
                </a:schemeClr>
              </a:solidFill>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etodo_cientifico">
  <a:themeElements>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_Pixel">
      <a:majorFont>
        <a:latin typeface="ZapfHumnst BT"/>
        <a:ea typeface=""/>
        <a:cs typeface=""/>
      </a:majorFont>
      <a:minorFont>
        <a:latin typeface="Humnst777 BT"/>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metodo_cientifico">
  <a:themeElements>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_Pixel">
      <a:majorFont>
        <a:latin typeface="ZapfHumnst BT"/>
        <a:ea typeface=""/>
        <a:cs typeface=""/>
      </a:majorFont>
      <a:minorFont>
        <a:latin typeface="Humnst777 BT"/>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Bitstream Vera Sans"/>
        <a:ea typeface="Arial Unicode MS"/>
        <a:cs typeface="Arial Unicode MS"/>
      </a:majorFont>
      <a:minorFont>
        <a:latin typeface="Bitstream Vera Sans"/>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Bitstream Vera Sans" charset="0"/>
            <a:ea typeface="Arial Unicode MS"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Bitstream Vera Sans" charset="0"/>
            <a:ea typeface="Arial Unicode MS" charset="0"/>
            <a:cs typeface="Arial Unicode M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Bitstream Vera Sans"/>
        <a:ea typeface="Arial Unicode MS"/>
        <a:cs typeface="Arial Unicode MS"/>
      </a:majorFont>
      <a:minorFont>
        <a:latin typeface="Bitstream Vera Sans"/>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Bitstream Vera Sans" charset="0"/>
            <a:ea typeface="Arial Unicode MS"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Bitstream Vera Sans" charset="0"/>
            <a:ea typeface="Arial Unicode MS" charset="0"/>
            <a:cs typeface="Arial Unicode M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Bitstream Vera Sans"/>
        <a:ea typeface="Arial Unicode MS"/>
        <a:cs typeface="Arial Unicode MS"/>
      </a:majorFont>
      <a:minorFont>
        <a:latin typeface="Bitstream Vera Sans"/>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Bitstream Vera Sans" charset="0"/>
            <a:ea typeface="Arial Unicode MS"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8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Bitstream Vera Sans" charset="0"/>
            <a:ea typeface="Arial Unicode MS" charset="0"/>
            <a:cs typeface="Arial Unicode M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metodo_cientifico">
  <a:themeElements>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_Pixel">
      <a:majorFont>
        <a:latin typeface="ZapfHumnst BT"/>
        <a:ea typeface=""/>
        <a:cs typeface=""/>
      </a:majorFont>
      <a:minorFont>
        <a:latin typeface="Humnst777 BT"/>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7312</TotalTime>
  <Words>3496</Words>
  <Application>Microsoft Macintosh PowerPoint</Application>
  <PresentationFormat>On-screen Show (4:3)</PresentationFormat>
  <Paragraphs>633</Paragraphs>
  <Slides>94</Slides>
  <Notes>33</Notes>
  <HiddenSlides>0</HiddenSlides>
  <MMClips>0</MMClips>
  <ScaleCrop>false</ScaleCrop>
  <HeadingPairs>
    <vt:vector size="4" baseType="variant">
      <vt:variant>
        <vt:lpstr>Theme</vt:lpstr>
      </vt:variant>
      <vt:variant>
        <vt:i4>8</vt:i4>
      </vt:variant>
      <vt:variant>
        <vt:lpstr>Slide Titles</vt:lpstr>
      </vt:variant>
      <vt:variant>
        <vt:i4>94</vt:i4>
      </vt:variant>
    </vt:vector>
  </HeadingPairs>
  <TitlesOfParts>
    <vt:vector size="102" baseType="lpstr">
      <vt:lpstr>Office Theme</vt:lpstr>
      <vt:lpstr>metodo_cientifico</vt:lpstr>
      <vt:lpstr>2_metodo_cientifico</vt:lpstr>
      <vt:lpstr>1_Office Theme</vt:lpstr>
      <vt:lpstr>2_Office Theme</vt:lpstr>
      <vt:lpstr>3_Office Theme</vt:lpstr>
      <vt:lpstr>4_Office Theme</vt:lpstr>
      <vt:lpstr>1_metodo_cientifico</vt:lpstr>
      <vt:lpstr>Understanding and Representing Change in Geospatial Data</vt:lpstr>
      <vt:lpstr>Thanks </vt:lpstr>
      <vt:lpstr>PowerPoint Presentation</vt:lpstr>
      <vt:lpstr>Scientists and Engineers</vt:lpstr>
      <vt:lpstr>Challenges for GI software architects</vt:lpstr>
      <vt:lpstr>The motivation for “big data”</vt:lpstr>
      <vt:lpstr>Is the scientific method obsolete?</vt:lpstr>
      <vt:lpstr>PowerPoint Presentation</vt:lpstr>
      <vt:lpstr>PowerPoint Presentation</vt:lpstr>
      <vt:lpstr>Geoinformatics enables crucial links between nature and society</vt:lpstr>
      <vt:lpstr>Representing and modelling change</vt:lpstr>
      <vt:lpstr>Representing condition</vt:lpstr>
      <vt:lpstr>PowerPoint Presentation</vt:lpstr>
      <vt:lpstr>Google Earth Engine: massive image data</vt:lpstr>
      <vt:lpstr>PowerPoint Presentation</vt:lpstr>
      <vt:lpstr>Information Extraction from Images</vt:lpstr>
      <vt:lpstr>PowerPoint Presentation</vt:lpstr>
      <vt:lpstr>Transparency builds governance!</vt:lpstr>
      <vt:lpstr>PowerPoint Presentation</vt:lpstr>
      <vt:lpstr>PowerPoint Presentation</vt:lpstr>
      <vt:lpstr>PowerPoint Presentation</vt:lpstr>
      <vt:lpstr>Deforestation event detection: coverages and time series  </vt:lpstr>
      <vt:lpstr>PowerPoint Presentation</vt:lpstr>
      <vt:lpstr>Objects and events</vt:lpstr>
      <vt:lpstr>Object (GPS buoy) + event (tsunami)</vt:lpstr>
      <vt:lpstr>PowerPoint Presentation</vt:lpstr>
      <vt:lpstr>PowerPoint Presentation</vt:lpstr>
      <vt:lpstr>Processes and events</vt:lpstr>
      <vt:lpstr>Aral Sea (an object) –  desertification (a process) - disaster (an event)</vt:lpstr>
      <vt:lpstr>A view on processes and events</vt:lpstr>
      <vt:lpstr>Clock Towers (Prague, 1410)</vt:lpstr>
      <vt:lpstr>Harrison’s clocks (18th Century)</vt:lpstr>
      <vt:lpstr>The ultimate victory of time over space: GPS</vt:lpstr>
      <vt:lpstr>Mental maps and mental clocks</vt:lpstr>
      <vt:lpstr>Temporal perception as event-ordering</vt:lpstr>
      <vt:lpstr>Reality and representation</vt:lpstr>
      <vt:lpstr>Everything starts with measurements (Kuhn)</vt:lpstr>
      <vt:lpstr>PowerPoint Presentation</vt:lpstr>
      <vt:lpstr>PowerPoint Presentation</vt:lpstr>
      <vt:lpstr>Observations: Sinton's approach (1978)</vt:lpstr>
      <vt:lpstr>PowerPoint Presentation</vt:lpstr>
      <vt:lpstr>Observations: Sinton's approach</vt:lpstr>
      <vt:lpstr>Observations: Sinton's approach</vt:lpstr>
      <vt:lpstr>Time Series</vt:lpstr>
      <vt:lpstr>PowerPoint Presentation</vt:lpstr>
      <vt:lpstr>PowerPoint Presentation</vt:lpstr>
      <vt:lpstr>PowerPoint Presentation</vt:lpstr>
      <vt:lpstr>Different Views on the Same Observation Set</vt:lpstr>
      <vt:lpstr>Different Views on the Same Observation Set</vt:lpstr>
      <vt:lpstr>PowerPoint Presentation</vt:lpstr>
      <vt:lpstr>Each sensor produces a time series</vt:lpstr>
      <vt:lpstr>PowerPoint Presentation</vt:lpstr>
      <vt:lpstr>PowerPoint Presentation</vt:lpstr>
      <vt:lpstr>PowerPoint Presentation</vt:lpstr>
      <vt:lpstr>Building blocks: Geometry (OGC)</vt:lpstr>
      <vt:lpstr>Building blocks: Time (ISO 19108) </vt:lpstr>
      <vt:lpstr>PowerPoint Presentation</vt:lpstr>
      <vt:lpstr>Time Series</vt:lpstr>
      <vt:lpstr>PowerPoint Presentation</vt:lpstr>
      <vt:lpstr>PowerPoint Presentation</vt:lpstr>
      <vt:lpstr>PowerPoint Presentation</vt:lpstr>
      <vt:lpstr>PowerPoint Presentation</vt:lpstr>
      <vt:lpstr>Coverage and CoverageSeries </vt:lpstr>
      <vt:lpstr>PowerPoint Presentation</vt:lpstr>
      <vt:lpstr>What about objects? </vt:lpstr>
      <vt:lpstr>Objects as mental constructions derived from physical reality</vt:lpstr>
      <vt:lpstr>Objects as mental constructions derived from physical reality</vt:lpstr>
      <vt:lpstr>Objects as mental constructions derived from physical reality</vt:lpstr>
      <vt:lpstr>Objects as mental constructs derived from  social reality</vt:lpstr>
      <vt:lpstr>Objects as mental constructs derived from  social reality</vt:lpstr>
      <vt:lpstr>Was Germany a nation before it were a state? </vt:lpstr>
      <vt:lpstr>The trajectory of German borders </vt:lpstr>
      <vt:lpstr>Some time series of Germany</vt:lpstr>
      <vt:lpstr>One of many coverages inside Germany (2013)</vt:lpstr>
      <vt:lpstr>PowerPoint Presentation</vt:lpstr>
      <vt:lpstr>Object definition</vt:lpstr>
      <vt:lpstr>Object definition</vt:lpstr>
      <vt:lpstr>PowerPoint Presentation</vt:lpstr>
      <vt:lpstr>Events</vt:lpstr>
      <vt:lpstr>PowerPoint Presentation</vt:lpstr>
      <vt:lpstr>PowerPoint Presentation</vt:lpstr>
      <vt:lpstr>PowerPoint Presentation</vt:lpstr>
      <vt:lpstr>PowerPoint Presentation</vt:lpstr>
      <vt:lpstr>PowerPoint Presentation</vt:lpstr>
      <vt:lpstr>From objects to events</vt:lpstr>
      <vt:lpstr>PowerPoint Presentation</vt:lpstr>
      <vt:lpstr>PowerPoint Presentation</vt:lpstr>
      <vt:lpstr>PowerPoint Presentation</vt:lpstr>
      <vt:lpstr>PowerPoint Presentation</vt:lpstr>
      <vt:lpstr>The TerraLib vision: FOSS4G for innovation </vt:lpstr>
      <vt:lpstr>TerraLib: high-level GI abstractions on top of FOSS</vt:lpstr>
      <vt:lpstr>Milestones of TerraLib project</vt:lpstr>
      <vt:lpstr>PowerPoint Presentation</vt:lpstr>
      <vt:lpstr>PowerPoint Presentation</vt:lpstr>
    </vt:vector>
  </TitlesOfParts>
  <Manager/>
  <Company>University at Buffalo (SUNY)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David Mark</dc:creator>
  <cp:keywords/>
  <dc:description/>
  <cp:lastModifiedBy>Gilberto Camara</cp:lastModifiedBy>
  <cp:revision>167</cp:revision>
  <dcterms:created xsi:type="dcterms:W3CDTF">2004-08-01T18:10:08Z</dcterms:created>
  <dcterms:modified xsi:type="dcterms:W3CDTF">2013-12-02T12:23:03Z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5017991</vt:lpwstr>
  </property>
  <property fmtid="{D5CDD505-2E9C-101B-9397-08002B2CF9AE}" name="NXPowerLiteSettings" pid="3">
    <vt:lpwstr>F7000400038000</vt:lpwstr>
  </property>
  <property fmtid="{D5CDD505-2E9C-101B-9397-08002B2CF9AE}" name="NXPowerLiteVersion" pid="4">
    <vt:lpwstr>D5.0.6</vt:lpwstr>
  </property>
</Properties>
</file>